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5"/>
  </p:sldMasterIdLst>
  <p:notesMasterIdLst>
    <p:notesMasterId r:id="rId23"/>
  </p:notesMasterIdLst>
  <p:handoutMasterIdLst>
    <p:handoutMasterId r:id="rId24"/>
  </p:handoutMasterIdLst>
  <p:sldIdLst>
    <p:sldId id="301" r:id="rId6"/>
    <p:sldId id="268" r:id="rId7"/>
    <p:sldId id="420" r:id="rId8"/>
    <p:sldId id="269" r:id="rId9"/>
    <p:sldId id="386" r:id="rId10"/>
    <p:sldId id="381" r:id="rId11"/>
    <p:sldId id="382" r:id="rId12"/>
    <p:sldId id="390" r:id="rId13"/>
    <p:sldId id="426" r:id="rId14"/>
    <p:sldId id="428" r:id="rId15"/>
    <p:sldId id="430" r:id="rId16"/>
    <p:sldId id="293" r:id="rId17"/>
    <p:sldId id="405" r:id="rId18"/>
    <p:sldId id="418" r:id="rId19"/>
    <p:sldId id="361" r:id="rId20"/>
    <p:sldId id="425" r:id="rId21"/>
    <p:sldId id="257" r:id="rId22"/>
  </p:sldIdLst>
  <p:sldSz cx="9144000" cy="5143500" type="screen16x9"/>
  <p:notesSz cx="20104100" cy="11309350"/>
  <p:embeddedFontLst>
    <p:embeddedFont>
      <p:font typeface="Century Gothic" panose="020B0502020202020204" pitchFamily="34" charset="0"/>
      <p:regular r:id="rId25"/>
      <p:bold r:id="rId26"/>
      <p:italic r:id="rId27"/>
      <p:boldItalic r:id="rId28"/>
    </p:embeddedFont>
    <p:embeddedFont>
      <p:font typeface="Montserrat" panose="00000500000000000000" pitchFamily="2" charset="0"/>
      <p:regular r:id="rId29"/>
      <p:bold r:id="rId30"/>
      <p:italic r:id="rId31"/>
      <p:boldItalic r:id="rId32"/>
    </p:embeddedFont>
    <p:embeddedFont>
      <p:font typeface="Montserrat ExtraBold" panose="00000900000000000000" pitchFamily="2" charset="0"/>
      <p:bold r:id="rId33"/>
      <p:italic r:id="rId34"/>
      <p:boldItalic r:id="rId35"/>
    </p:embeddedFont>
    <p:embeddedFont>
      <p:font typeface="Montserrat Light" panose="00000400000000000000" pitchFamily="2" charset="0"/>
      <p:regular r:id="rId36"/>
      <p:italic r:id="rId37"/>
    </p:embeddedFont>
    <p:embeddedFont>
      <p:font typeface="Montserrat school" pitchFamily="2" charset="0"/>
      <p:regular r:id="rId38"/>
      <p:italic r:id="rId39"/>
    </p:embeddedFont>
  </p:embeddedFontLst>
  <p:defaultTextStyle>
    <a:defPPr>
      <a:defRPr kern="0"/>
    </a:defPPr>
  </p:defaultTextStyle>
  <p:extLst>
    <p:ext uri="{EFAFB233-063F-42B5-8137-9DF3F51BA10A}">
      <p15:sldGuideLst xmlns:p15="http://schemas.microsoft.com/office/powerpoint/2012/main">
        <p15:guide id="1" orient="horz" pos="1310" userDrawn="1">
          <p15:clr>
            <a:srgbClr val="A4A3A4"/>
          </p15:clr>
        </p15:guide>
        <p15:guide id="2" pos="9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62A1D7-C9F9-928A-7899-25A1B3C74D64}" v="304" dt="2026-06-23T15:42:33.139"/>
    <p1510:client id="{403E4281-1206-EBD5-E9EF-63DA9DBA58CF}" v="956" dt="2026-06-22T22:04:47.207"/>
    <p1510:client id="{DEEA9F12-F758-6599-915A-AE2DDE2C9C64}" v="69" dt="2026-06-24T11:54:47.068"/>
    <p1510:client id="{F92E1ACA-9812-49D7-BFE6-3884F7304E43}" v="1" dt="2026-06-24T23:41:02.73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20"/>
      </p:cViewPr>
      <p:guideLst>
        <p:guide orient="horz" pos="1310"/>
        <p:guide pos="98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font" Target="fonts/font10.fntdata"/><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AB83D5-C7B6-EB58-6B69-44F7674F9A1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AA49AF6-7FA0-553A-D79A-ACBF5186E556}"/>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E6D6BF6-9B86-514E-8633-CF682F8E160E}" type="datetimeFigureOut">
              <a:rPr lang="en-US" smtClean="0"/>
              <a:t>6/25/2026</a:t>
            </a:fld>
            <a:endParaRPr lang="en-US"/>
          </a:p>
        </p:txBody>
      </p:sp>
      <p:sp>
        <p:nvSpPr>
          <p:cNvPr id="4" name="Footer Placeholder 3">
            <a:extLst>
              <a:ext uri="{FF2B5EF4-FFF2-40B4-BE49-F238E27FC236}">
                <a16:creationId xmlns:a16="http://schemas.microsoft.com/office/drawing/2014/main" id="{1CB118F2-C113-78B4-92AF-E580FCE6CC1D}"/>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5762E7-BAA9-D9D6-9568-8352AA3CC64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5AF52A2D-AE79-0B40-90C6-74B75AC45EAC}" type="slidenum">
              <a:rPr lang="en-US" smtClean="0"/>
              <a:t>‹#›</a:t>
            </a:fld>
            <a:endParaRPr lang="en-US"/>
          </a:p>
        </p:txBody>
      </p:sp>
    </p:spTree>
    <p:extLst>
      <p:ext uri="{BB962C8B-B14F-4D97-AF65-F5344CB8AC3E}">
        <p14:creationId xmlns:p14="http://schemas.microsoft.com/office/powerpoint/2010/main" val="1939604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562" userDrawn="1">
          <p15:clr>
            <a:srgbClr val="F26B43"/>
          </p15:clr>
        </p15:guide>
        <p15:guide id="2" pos="633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2C6CD2F2-F518-874C-84B9-8918535227D1}" type="datetimeFigureOut">
              <a:rPr lang="en-US" smtClean="0"/>
              <a:t>6/25/2026</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3F0725B-8BBF-6349-B206-C25D6BA6A9C8}" type="slidenum">
              <a:rPr lang="en-US" smtClean="0"/>
              <a:t>‹#›</a:t>
            </a:fld>
            <a:endParaRPr lang="en-US"/>
          </a:p>
        </p:txBody>
      </p:sp>
    </p:spTree>
    <p:extLst>
      <p:ext uri="{BB962C8B-B14F-4D97-AF65-F5344CB8AC3E}">
        <p14:creationId xmlns:p14="http://schemas.microsoft.com/office/powerpoint/2010/main" val="192241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Children’s liturgy: Saint Peter and Saint Paul (Year A)</a:t>
            </a:r>
            <a:endParaRPr lang="en-US" b="1" dirty="0"/>
          </a:p>
          <a:p>
            <a:endParaRPr lang="en-US" b="1" dirty="0"/>
          </a:p>
          <a:p>
            <a:r>
              <a:rPr lang="en-US" b="1"/>
              <a:t>Preparation of the worship space</a:t>
            </a:r>
            <a:endParaRPr lang="en-US" b="1" dirty="0"/>
          </a:p>
          <a:p>
            <a:r>
              <a:rPr lang="en-US" b="1" dirty="0" err="1"/>
              <a:t>Colour</a:t>
            </a:r>
            <a:r>
              <a:rPr lang="en-US" b="1" dirty="0"/>
              <a:t>: </a:t>
            </a:r>
            <a:r>
              <a:rPr lang="en-US" dirty="0"/>
              <a:t>red </a:t>
            </a:r>
          </a:p>
          <a:p>
            <a:r>
              <a:rPr lang="en-US" b="1"/>
              <a:t>Props</a:t>
            </a:r>
            <a:r>
              <a:rPr lang="en-US" b="1">
                <a:solidFill>
                  <a:srgbClr val="000000"/>
                </a:solidFill>
              </a:rPr>
              <a:t>:</a:t>
            </a:r>
            <a:r>
              <a:rPr lang="en-US">
                <a:solidFill>
                  <a:srgbClr val="000000"/>
                </a:solidFill>
              </a:rPr>
              <a:t> key shapes cut out of card</a:t>
            </a:r>
            <a:endParaRPr lang="en-US"/>
          </a:p>
          <a:p>
            <a:endParaRPr lang="en-US" dirty="0">
              <a:solidFill>
                <a:srgbClr val="000000"/>
              </a:solidFill>
            </a:endParaRPr>
          </a:p>
          <a:p>
            <a:r>
              <a:rPr lang="en-US" b="1">
                <a:solidFill>
                  <a:srgbClr val="000000"/>
                </a:solidFill>
              </a:rPr>
              <a:t>Song suggestions</a:t>
            </a:r>
            <a:endParaRPr lang="en-US" b="1"/>
          </a:p>
          <a:p>
            <a:r>
              <a:rPr lang="en-US">
                <a:solidFill>
                  <a:srgbClr val="000000"/>
                </a:solidFill>
              </a:rPr>
              <a:t>City of God (824, Laudate) Seek ye first the Kingdom of God (820, Laudate)</a:t>
            </a:r>
            <a:endParaRPr lang="en-US"/>
          </a:p>
          <a:p>
            <a:endParaRPr lang="en-US" dirty="0">
              <a:solidFill>
                <a:srgbClr val="000000"/>
              </a:solidFill>
            </a:endParaRPr>
          </a:p>
          <a:p>
            <a:r>
              <a:rPr lang="en-US" b="1">
                <a:solidFill>
                  <a:srgbClr val="000000"/>
                </a:solidFill>
              </a:rPr>
              <a:t>Welcome</a:t>
            </a:r>
            <a:endParaRPr lang="en-US" b="1"/>
          </a:p>
          <a:p>
            <a:r>
              <a:rPr lang="en-US">
                <a:solidFill>
                  <a:srgbClr val="000000"/>
                </a:solidFill>
              </a:rPr>
              <a:t>Today we hear how </a:t>
            </a:r>
            <a:r>
              <a:rPr lang="en-US"/>
              <a:t>Jesus gave Peter the keys to the kingdom </a:t>
            </a:r>
            <a:r>
              <a:rPr lang="en-US">
                <a:solidFill>
                  <a:srgbClr val="000000"/>
                </a:solidFill>
              </a:rPr>
              <a:t>of </a:t>
            </a:r>
            <a:r>
              <a:rPr lang="en-US"/>
              <a:t>heaven</a:t>
            </a:r>
            <a:r>
              <a:rPr lang="en-US">
                <a:solidFill>
                  <a:srgbClr val="000000"/>
                </a:solidFill>
              </a:rPr>
              <a:t>. </a:t>
            </a:r>
            <a:r>
              <a:rPr lang="en-US"/>
              <a:t>Let’s find out why and what it means for </a:t>
            </a:r>
            <a:r>
              <a:rPr lang="en-US">
                <a:solidFill>
                  <a:srgbClr val="000000"/>
                </a:solidFill>
              </a:rPr>
              <a:t>us</a:t>
            </a:r>
            <a:r>
              <a:rPr lang="en-US"/>
              <a:t>..</a:t>
            </a:r>
            <a:r>
              <a:rPr lang="en-US" dirty="0"/>
              <a:t>.</a:t>
            </a:r>
          </a:p>
          <a:p>
            <a:endParaRPr lang="en-US" dirty="0"/>
          </a:p>
          <a:p>
            <a:r>
              <a:rPr lang="en-US"/>
              <a:t>Monica and her baby, São Paulo, Brazil</a:t>
            </a:r>
            <a:endParaRPr lang="en-US">
              <a:solidFill>
                <a:srgbClr val="444444"/>
              </a:solidFill>
            </a:endParaRPr>
          </a:p>
          <a:p>
            <a:r>
              <a:rPr lang="en-US"/>
              <a:t>Photo credit: Kezia Lavan</a:t>
            </a:r>
          </a:p>
          <a:p>
            <a:endParaRPr lang="en-US" b="1" dirty="0"/>
          </a:p>
        </p:txBody>
      </p:sp>
      <p:sp>
        <p:nvSpPr>
          <p:cNvPr id="4" name="Slide Number Placeholder 3"/>
          <p:cNvSpPr>
            <a:spLocks noGrp="1"/>
          </p:cNvSpPr>
          <p:nvPr>
            <p:ph type="sldNum" sz="quarter" idx="5"/>
          </p:nvPr>
        </p:nvSpPr>
        <p:spPr/>
        <p:txBody>
          <a:bodyPr/>
          <a:lstStyle/>
          <a:p>
            <a:fld id="{A3F0725B-8BBF-6349-B206-C25D6BA6A9C8}" type="slidenum">
              <a:rPr lang="en-US" smtClean="0"/>
              <a:t>1</a:t>
            </a:fld>
            <a:endParaRPr lang="en-US"/>
          </a:p>
        </p:txBody>
      </p:sp>
    </p:spTree>
    <p:extLst>
      <p:ext uri="{BB962C8B-B14F-4D97-AF65-F5344CB8AC3E}">
        <p14:creationId xmlns:p14="http://schemas.microsoft.com/office/powerpoint/2010/main" val="2348609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Artwork</a:t>
            </a:r>
            <a:r>
              <a:rPr lang="en-US" dirty="0"/>
              <a:t> by Elza Soares - 'No woman should be without a home.'  São Paulo, Brazil</a:t>
            </a:r>
          </a:p>
        </p:txBody>
      </p:sp>
      <p:sp>
        <p:nvSpPr>
          <p:cNvPr id="4" name="Slide Number Placeholder 3"/>
          <p:cNvSpPr>
            <a:spLocks noGrp="1"/>
          </p:cNvSpPr>
          <p:nvPr>
            <p:ph type="sldNum" sz="quarter" idx="5"/>
          </p:nvPr>
        </p:nvSpPr>
        <p:spPr/>
        <p:txBody>
          <a:bodyPr/>
          <a:lstStyle/>
          <a:p>
            <a:fld id="{A3F0725B-8BBF-6349-B206-C25D6BA6A9C8}" type="slidenum">
              <a:rPr lang="en-US" smtClean="0"/>
              <a:t>10</a:t>
            </a:fld>
            <a:endParaRPr lang="en-US"/>
          </a:p>
        </p:txBody>
      </p:sp>
    </p:spTree>
    <p:extLst>
      <p:ext uri="{BB962C8B-B14F-4D97-AF65-F5344CB8AC3E}">
        <p14:creationId xmlns:p14="http://schemas.microsoft.com/office/powerpoint/2010/main" val="826480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1BA73-1121-2B35-DB17-FF9B5B9F11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1D646-1822-68DF-2809-A5C43B391A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7A5D3A-FEB9-E31A-7397-864259AB49F8}"/>
              </a:ext>
            </a:extLst>
          </p:cNvPr>
          <p:cNvSpPr>
            <a:spLocks noGrp="1"/>
          </p:cNvSpPr>
          <p:nvPr>
            <p:ph type="body" idx="1"/>
          </p:nvPr>
        </p:nvSpPr>
        <p:spPr/>
        <p:txBody>
          <a:bodyPr/>
          <a:lstStyle/>
          <a:p>
            <a:r>
              <a:rPr lang="en-US"/>
              <a:t>Monica and her baby in their new home, São Paulo, Brazil</a:t>
            </a:r>
            <a:endParaRPr lang="en-US">
              <a:solidFill>
                <a:srgbClr val="444444"/>
              </a:solidFill>
            </a:endParaRPr>
          </a:p>
          <a:p>
            <a:r>
              <a:rPr lang="en-US"/>
              <a:t>Photo credit: Kezia Lavan</a:t>
            </a:r>
          </a:p>
        </p:txBody>
      </p:sp>
      <p:sp>
        <p:nvSpPr>
          <p:cNvPr id="4" name="Slide Number Placeholder 3">
            <a:extLst>
              <a:ext uri="{FF2B5EF4-FFF2-40B4-BE49-F238E27FC236}">
                <a16:creationId xmlns:a16="http://schemas.microsoft.com/office/drawing/2014/main" id="{334F19CB-AB81-F216-9DD9-51C13FD75CC0}"/>
              </a:ext>
            </a:extLst>
          </p:cNvPr>
          <p:cNvSpPr>
            <a:spLocks noGrp="1"/>
          </p:cNvSpPr>
          <p:nvPr>
            <p:ph type="sldNum" sz="quarter" idx="5"/>
          </p:nvPr>
        </p:nvSpPr>
        <p:spPr/>
        <p:txBody>
          <a:bodyPr/>
          <a:lstStyle/>
          <a:p>
            <a:fld id="{A3F0725B-8BBF-6349-B206-C25D6BA6A9C8}" type="slidenum">
              <a:rPr lang="en-US" smtClean="0"/>
              <a:t>11</a:t>
            </a:fld>
            <a:endParaRPr lang="en-US"/>
          </a:p>
        </p:txBody>
      </p:sp>
    </p:spTree>
    <p:extLst>
      <p:ext uri="{BB962C8B-B14F-4D97-AF65-F5344CB8AC3E}">
        <p14:creationId xmlns:p14="http://schemas.microsoft.com/office/powerpoint/2010/main" val="12197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CAFOD campaigning</a:t>
            </a:r>
            <a:endParaRPr lang="en-US" dirty="0">
              <a:solidFill>
                <a:srgbClr val="000000"/>
              </a:solidFill>
              <a:highlight>
                <a:srgbClr val="F4F4F5"/>
              </a:highlight>
            </a:endParaRPr>
          </a:p>
          <a:p>
            <a:r>
              <a:rPr lang="en-US">
                <a:highlight>
                  <a:srgbClr val="F4F4F5"/>
                </a:highlight>
              </a:rPr>
              <a:t>Photo credit: Sophia White</a:t>
            </a:r>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14</a:t>
            </a:fld>
            <a:endParaRPr lang="en-GB"/>
          </a:p>
        </p:txBody>
      </p:sp>
    </p:spTree>
    <p:extLst>
      <p:ext uri="{BB962C8B-B14F-4D97-AF65-F5344CB8AC3E}">
        <p14:creationId xmlns:p14="http://schemas.microsoft.com/office/powerpoint/2010/main" val="2686005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Illustration: Erika Pal</a:t>
            </a:r>
            <a:endParaRPr lang="en-GB"/>
          </a:p>
        </p:txBody>
      </p:sp>
      <p:sp>
        <p:nvSpPr>
          <p:cNvPr id="4" name="Slide Number Placeholder 3"/>
          <p:cNvSpPr>
            <a:spLocks noGrp="1"/>
          </p:cNvSpPr>
          <p:nvPr>
            <p:ph type="sldNum" sz="quarter" idx="5"/>
          </p:nvPr>
        </p:nvSpPr>
        <p:spPr/>
        <p:txBody>
          <a:bodyPr/>
          <a:lstStyle/>
          <a:p>
            <a:fld id="{9B55366C-5F8C-42CA-9C4D-03125D9DB2B7}" type="slidenum">
              <a:rPr lang="en-US" smtClean="0"/>
              <a:t>15</a:t>
            </a:fld>
            <a:endParaRPr lang="en-US"/>
          </a:p>
        </p:txBody>
      </p:sp>
    </p:spTree>
    <p:extLst>
      <p:ext uri="{BB962C8B-B14F-4D97-AF65-F5344CB8AC3E}">
        <p14:creationId xmlns:p14="http://schemas.microsoft.com/office/powerpoint/2010/main" val="3674692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17</a:t>
            </a:fld>
            <a:endParaRPr lang="en-GB"/>
          </a:p>
        </p:txBody>
      </p:sp>
    </p:spTree>
    <p:extLst>
      <p:ext uri="{BB962C8B-B14F-4D97-AF65-F5344CB8AC3E}">
        <p14:creationId xmlns:p14="http://schemas.microsoft.com/office/powerpoint/2010/main" val="40414482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 Francis Xavier's RC Primary School, Herefordshire</a:t>
            </a:r>
            <a:endParaRPr lang="en-US">
              <a:solidFill>
                <a:srgbClr val="444444"/>
              </a:solidFill>
            </a:endParaRPr>
          </a:p>
          <a:p>
            <a:r>
              <a:rPr lang="en-US"/>
              <a:t>Photo credit: Vicky Ahmed</a:t>
            </a:r>
          </a:p>
        </p:txBody>
      </p:sp>
      <p:sp>
        <p:nvSpPr>
          <p:cNvPr id="4" name="Slide Number Placeholder 3"/>
          <p:cNvSpPr>
            <a:spLocks noGrp="1"/>
          </p:cNvSpPr>
          <p:nvPr>
            <p:ph type="sldNum" sz="quarter" idx="5"/>
          </p:nvPr>
        </p:nvSpPr>
        <p:spPr/>
        <p:txBody>
          <a:bodyPr/>
          <a:lstStyle/>
          <a:p>
            <a:fld id="{A3F0725B-8BBF-6349-B206-C25D6BA6A9C8}" type="slidenum">
              <a:rPr lang="en-US" smtClean="0"/>
              <a:t>2</a:t>
            </a:fld>
            <a:endParaRPr lang="en-US"/>
          </a:p>
        </p:txBody>
      </p:sp>
    </p:spTree>
    <p:extLst>
      <p:ext uri="{BB962C8B-B14F-4D97-AF65-F5344CB8AC3E}">
        <p14:creationId xmlns:p14="http://schemas.microsoft.com/office/powerpoint/2010/main" val="757640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67C0A84-E356-4051-98B9-B29298D6E6F5}" type="slidenum">
              <a:rPr lang="en-GB" smtClean="0"/>
              <a:t>3</a:t>
            </a:fld>
            <a:endParaRPr lang="en-GB"/>
          </a:p>
        </p:txBody>
      </p:sp>
    </p:spTree>
    <p:extLst>
      <p:ext uri="{BB962C8B-B14F-4D97-AF65-F5344CB8AC3E}">
        <p14:creationId xmlns:p14="http://schemas.microsoft.com/office/powerpoint/2010/main" val="2483119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highlight>
                  <a:srgbClr val="F4F4F5"/>
                </a:highlight>
              </a:rPr>
              <a:t>Photo credit: Nicolas Sorrenti on </a:t>
            </a:r>
            <a:r>
              <a:rPr lang="en-GB" dirty="0" err="1">
                <a:highlight>
                  <a:srgbClr val="F4F4F5"/>
                </a:highlight>
              </a:rPr>
              <a:t>Unsplash</a:t>
            </a:r>
            <a:endParaRPr lang="en-GB" dirty="0">
              <a:highlight>
                <a:srgbClr val="F4F4F5"/>
              </a:highlight>
            </a:endParaRPr>
          </a:p>
          <a:p>
            <a:pPr>
              <a:defRPr/>
            </a:pPr>
            <a:endParaRPr lang="en-GB" dirty="0">
              <a:highlight>
                <a:srgbClr val="F4F4F5"/>
              </a:highlight>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smtClean="0"/>
              <a:t>4</a:t>
            </a:fld>
            <a:endParaRPr lang="en-US"/>
          </a:p>
        </p:txBody>
      </p:sp>
    </p:spTree>
    <p:extLst>
      <p:ext uri="{BB962C8B-B14F-4D97-AF65-F5344CB8AC3E}">
        <p14:creationId xmlns:p14="http://schemas.microsoft.com/office/powerpoint/2010/main" val="4105017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ighlight>
                  <a:srgbClr val="F4F4F5"/>
                </a:highlight>
              </a:rPr>
              <a:t>Keys</a:t>
            </a:r>
            <a:endParaRPr lang="en-GB" dirty="0">
              <a:highlight>
                <a:srgbClr val="F4F4F5"/>
              </a:highlight>
            </a:endParaRPr>
          </a:p>
          <a:p>
            <a:r>
              <a:rPr lang="en-GB">
                <a:highlight>
                  <a:srgbClr val="F4F4F5"/>
                </a:highlight>
                <a:ea typeface="Calibri"/>
                <a:cs typeface="Calibri"/>
              </a:rPr>
              <a:t>Photo credit: Stock image</a:t>
            </a:r>
            <a:endParaRPr lang="en-GB" dirty="0">
              <a:highlight>
                <a:srgbClr val="F4F4F5"/>
              </a:highlight>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9B55366C-5F8C-42CA-9C4D-03125D9DB2B7}" type="slidenum">
              <a:rPr lang="en-US"/>
              <a:t>5</a:t>
            </a:fld>
            <a:endParaRPr lang="en-US"/>
          </a:p>
        </p:txBody>
      </p:sp>
    </p:spTree>
    <p:extLst>
      <p:ext uri="{BB962C8B-B14F-4D97-AF65-F5344CB8AC3E}">
        <p14:creationId xmlns:p14="http://schemas.microsoft.com/office/powerpoint/2010/main" val="2479044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highlight>
                  <a:srgbClr val="F4F4F5"/>
                </a:highlight>
              </a:rPr>
              <a:t>St Francis Xavier's RC Primary School, Herefordshire</a:t>
            </a:r>
            <a:endParaRPr lang="en-US">
              <a:solidFill>
                <a:srgbClr val="444444"/>
              </a:solidFill>
              <a:highlight>
                <a:srgbClr val="F4F4F5"/>
              </a:highlight>
            </a:endParaRPr>
          </a:p>
          <a:p>
            <a:r>
              <a:rPr lang="en-US">
                <a:solidFill>
                  <a:srgbClr val="000000"/>
                </a:solidFill>
                <a:highlight>
                  <a:srgbClr val="F4F4F5"/>
                </a:highlight>
              </a:rPr>
              <a:t>Photo credit: Vicky Ahmed</a:t>
            </a:r>
            <a:endParaRPr lang="en-US"/>
          </a:p>
          <a:p>
            <a:endParaRPr lang="en-US">
              <a:solidFill>
                <a:srgbClr val="38383C"/>
              </a:solidFill>
              <a:highlight>
                <a:srgbClr val="F4F4F5"/>
              </a:highlight>
            </a:endParaRPr>
          </a:p>
          <a:p>
            <a:endParaRPr lang="en-US">
              <a:solidFill>
                <a:srgbClr val="38383C"/>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6</a:t>
            </a:fld>
            <a:endParaRPr lang="en-US"/>
          </a:p>
        </p:txBody>
      </p:sp>
    </p:spTree>
    <p:extLst>
      <p:ext uri="{BB962C8B-B14F-4D97-AF65-F5344CB8AC3E}">
        <p14:creationId xmlns:p14="http://schemas.microsoft.com/office/powerpoint/2010/main" val="2998634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ighlight>
                  <a:srgbClr val="F4F4F5"/>
                </a:highlight>
              </a:rPr>
              <a:t>Sharmin Akthem and </a:t>
            </a:r>
            <a:r>
              <a:rPr lang="en-US" dirty="0" err="1">
                <a:highlight>
                  <a:srgbClr val="F4F4F5"/>
                </a:highlight>
              </a:rPr>
              <a:t>Anowera</a:t>
            </a:r>
            <a:r>
              <a:rPr lang="en-US" dirty="0">
                <a:highlight>
                  <a:srgbClr val="F4F4F5"/>
                </a:highlight>
              </a:rPr>
              <a:t> Begum, Bangladesh</a:t>
            </a:r>
            <a:endParaRPr lang="en-US" dirty="0"/>
          </a:p>
          <a:p>
            <a:r>
              <a:rPr lang="en-GB">
                <a:highlight>
                  <a:srgbClr val="F4F4F5"/>
                </a:highlight>
              </a:rPr>
              <a:t>Photo credit: Amit Rudro</a:t>
            </a:r>
            <a:endParaRPr lang="en-GB" dirty="0">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7</a:t>
            </a:fld>
            <a:endParaRPr lang="en-US"/>
          </a:p>
        </p:txBody>
      </p:sp>
    </p:spTree>
    <p:extLst>
      <p:ext uri="{BB962C8B-B14F-4D97-AF65-F5344CB8AC3E}">
        <p14:creationId xmlns:p14="http://schemas.microsoft.com/office/powerpoint/2010/main" val="4024135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solidFill>
                  <a:srgbClr val="000000"/>
                </a:solidFill>
                <a:highlight>
                  <a:srgbClr val="F4F4F5"/>
                </a:highlight>
              </a:rPr>
              <a:t>Can you think of some key words that show us what Jesus asks us to do? (e.g. love, believe, forgive, give, share, </a:t>
            </a:r>
            <a:r>
              <a:rPr lang="en-GB" i="1">
                <a:solidFill>
                  <a:srgbClr val="000000"/>
                </a:solidFill>
                <a:highlight>
                  <a:srgbClr val="F4F4F5"/>
                </a:highlight>
              </a:rPr>
              <a:t>hope, etc</a:t>
            </a:r>
            <a:r>
              <a:rPr lang="en-GB" i="1" dirty="0">
                <a:solidFill>
                  <a:srgbClr val="000000"/>
                </a:solidFill>
                <a:highlight>
                  <a:srgbClr val="F4F4F5"/>
                </a:highlight>
              </a:rPr>
              <a:t>.)</a:t>
            </a:r>
            <a:endParaRPr lang="en-US"/>
          </a:p>
          <a:p>
            <a:endParaRPr lang="en-US" dirty="0">
              <a:solidFill>
                <a:srgbClr val="000000"/>
              </a:solidFill>
              <a:highlight>
                <a:srgbClr val="F4F4F5"/>
              </a:highlight>
            </a:endParaRPr>
          </a:p>
          <a:p>
            <a:r>
              <a:rPr lang="en-US">
                <a:highlight>
                  <a:srgbClr val="F4F4F5"/>
                </a:highlight>
              </a:rPr>
              <a:t>Hands On Magdalena Medio Norwich wall hanging, UK</a:t>
            </a:r>
            <a:endParaRPr lang="en-US"/>
          </a:p>
          <a:p>
            <a:r>
              <a:rPr lang="en-US">
                <a:highlight>
                  <a:srgbClr val="F4F4F5"/>
                </a:highlight>
              </a:rPr>
              <a:t>Photo credit: Joe Savage</a:t>
            </a:r>
            <a:endParaRPr lang="en-US"/>
          </a:p>
          <a:p>
            <a:endParaRPr lang="en-US" dirty="0">
              <a:solidFill>
                <a:srgbClr val="000000"/>
              </a:solidFill>
              <a:highlight>
                <a:srgbClr val="F4F4F5"/>
              </a:highlight>
            </a:endParaRPr>
          </a:p>
        </p:txBody>
      </p:sp>
      <p:sp>
        <p:nvSpPr>
          <p:cNvPr id="4" name="Slide Number Placeholder 3"/>
          <p:cNvSpPr>
            <a:spLocks noGrp="1"/>
          </p:cNvSpPr>
          <p:nvPr>
            <p:ph type="sldNum" sz="quarter" idx="5"/>
          </p:nvPr>
        </p:nvSpPr>
        <p:spPr/>
        <p:txBody>
          <a:bodyPr/>
          <a:lstStyle/>
          <a:p>
            <a:fld id="{9B55366C-5F8C-42CA-9C4D-03125D9DB2B7}" type="slidenum">
              <a:rPr lang="en-US"/>
              <a:t>8</a:t>
            </a:fld>
            <a:endParaRPr lang="en-US"/>
          </a:p>
        </p:txBody>
      </p:sp>
    </p:spTree>
    <p:extLst>
      <p:ext uri="{BB962C8B-B14F-4D97-AF65-F5344CB8AC3E}">
        <p14:creationId xmlns:p14="http://schemas.microsoft.com/office/powerpoint/2010/main" val="101810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ighlight>
                  <a:srgbClr val="F4F4F5"/>
                </a:highlight>
              </a:rPr>
              <a:t>Monica and her baby in their new home, São Paulo, Brazil</a:t>
            </a:r>
            <a:endParaRPr lang="en-US">
              <a:solidFill>
                <a:srgbClr val="444444"/>
              </a:solidFill>
              <a:highlight>
                <a:srgbClr val="F4F4F5"/>
              </a:highlight>
            </a:endParaRPr>
          </a:p>
          <a:p>
            <a:r>
              <a:rPr lang="en-US">
                <a:highlight>
                  <a:srgbClr val="F4F4F5"/>
                </a:highlight>
              </a:rPr>
              <a:t>Abandoned building, São Paulo, Brazil</a:t>
            </a:r>
            <a:endParaRPr lang="en-US" dirty="0">
              <a:highlight>
                <a:srgbClr val="F4F4F5"/>
              </a:highlight>
            </a:endParaRPr>
          </a:p>
          <a:p>
            <a:r>
              <a:rPr lang="en-US">
                <a:highlight>
                  <a:srgbClr val="F4F4F5"/>
                </a:highlight>
              </a:rPr>
              <a:t>Photo credit: Kezia Lavan</a:t>
            </a:r>
            <a:endParaRPr lang="en-US"/>
          </a:p>
        </p:txBody>
      </p:sp>
      <p:sp>
        <p:nvSpPr>
          <p:cNvPr id="4" name="Slide Number Placeholder 3"/>
          <p:cNvSpPr>
            <a:spLocks noGrp="1"/>
          </p:cNvSpPr>
          <p:nvPr>
            <p:ph type="sldNum" sz="quarter" idx="5"/>
          </p:nvPr>
        </p:nvSpPr>
        <p:spPr/>
        <p:txBody>
          <a:bodyPr/>
          <a:lstStyle/>
          <a:p>
            <a:fld id="{A3F0725B-8BBF-6349-B206-C25D6BA6A9C8}" type="slidenum">
              <a:rPr lang="en-US" smtClean="0"/>
              <a:t>9</a:t>
            </a:fld>
            <a:endParaRPr lang="en-US"/>
          </a:p>
        </p:txBody>
      </p:sp>
    </p:spTree>
    <p:extLst>
      <p:ext uri="{BB962C8B-B14F-4D97-AF65-F5344CB8AC3E}">
        <p14:creationId xmlns:p14="http://schemas.microsoft.com/office/powerpoint/2010/main" val="11472913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ster - cover">
    <p:bg>
      <p:bgPr>
        <a:solidFill>
          <a:schemeClr val="bg1"/>
        </a:solidFill>
        <a:effectLst/>
      </p:bgPr>
    </p:bg>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E2A7C3A6-A58D-28A4-5950-CD2526590DEC}"/>
              </a:ext>
            </a:extLst>
          </p:cNvPr>
          <p:cNvSpPr>
            <a:spLocks noGrp="1"/>
          </p:cNvSpPr>
          <p:nvPr>
            <p:ph type="body" sz="quarter" idx="12" hasCustomPrompt="1"/>
          </p:nvPr>
        </p:nvSpPr>
        <p:spPr>
          <a:xfrm>
            <a:off x="0" y="4028557"/>
            <a:ext cx="9144000" cy="1114707"/>
          </a:xfrm>
          <a:solidFill>
            <a:schemeClr val="accent1"/>
          </a:solidFill>
        </p:spPr>
        <p:txBody>
          <a:bodyPr wrap="square">
            <a:noAutofit/>
          </a:bodyPr>
          <a:lstStyle>
            <a:lvl1pPr>
              <a:defRPr sz="1100">
                <a:solidFill>
                  <a:schemeClr val="accent1">
                    <a:alpha val="0"/>
                  </a:schemeClr>
                </a:solidFill>
              </a:defRPr>
            </a:lvl1pPr>
            <a:lvl2pPr marL="0" indent="0">
              <a:buNone/>
              <a:defRPr/>
            </a:lvl2pPr>
          </a:lstStyle>
          <a:p>
            <a:pPr lvl="0"/>
            <a:r>
              <a:rPr lang="en-US"/>
              <a:t>Click to add any other text if needed</a:t>
            </a:r>
          </a:p>
        </p:txBody>
      </p:sp>
      <p:sp>
        <p:nvSpPr>
          <p:cNvPr id="3" name="Holder 3"/>
          <p:cNvSpPr>
            <a:spLocks noGrp="1"/>
          </p:cNvSpPr>
          <p:nvPr>
            <p:ph type="subTitle" idx="4" hasCustomPrompt="1"/>
          </p:nvPr>
        </p:nvSpPr>
        <p:spPr>
          <a:xfrm>
            <a:off x="1107806" y="2934362"/>
            <a:ext cx="3048297" cy="215444"/>
          </a:xfrm>
          <a:prstGeom prst="rect">
            <a:avLst/>
          </a:prstGeom>
        </p:spPr>
        <p:txBody>
          <a:bodyPr wrap="square" lIns="0" tIns="0" rIns="0" bIns="0">
            <a:spAutoFit/>
          </a:bodyPr>
          <a:lstStyle>
            <a:lvl1pPr marL="0" indent="0">
              <a:buNone/>
              <a:defRPr sz="1400" b="0" i="0">
                <a:solidFill>
                  <a:schemeClr val="bg2"/>
                </a:solidFill>
                <a:latin typeface="Montserrat"/>
                <a:cs typeface="Montserrat"/>
              </a:defRPr>
            </a:lvl1pPr>
          </a:lstStyle>
          <a:p>
            <a:r>
              <a:rPr lang="en-GB"/>
              <a:t>Click to add subtitle if needed</a:t>
            </a:r>
            <a:endParaRPr/>
          </a:p>
        </p:txBody>
      </p:sp>
      <p:sp>
        <p:nvSpPr>
          <p:cNvPr id="43" name="Graphic 41">
            <a:extLst>
              <a:ext uri="{FF2B5EF4-FFF2-40B4-BE49-F238E27FC236}">
                <a16:creationId xmlns:a16="http://schemas.microsoft.com/office/drawing/2014/main" id="{B462AD84-9CD1-DF54-BC25-FA094D7F49F0}"/>
              </a:ext>
            </a:extLst>
          </p:cNvPr>
          <p:cNvSpPr/>
          <p:nvPr userDrawn="1"/>
        </p:nvSpPr>
        <p:spPr>
          <a:xfrm>
            <a:off x="504825" y="905813"/>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rgbClr val="A2C617"/>
          </a:solidFill>
          <a:ln w="9502" cap="flat">
            <a:noFill/>
            <a:prstDash val="solid"/>
            <a:miter/>
          </a:ln>
        </p:spPr>
        <p:txBody>
          <a:bodyPr rtlCol="0" anchor="ctr"/>
          <a:lstStyle/>
          <a:p>
            <a:endParaRPr lang="en-US"/>
          </a:p>
        </p:txBody>
      </p:sp>
      <p:sp>
        <p:nvSpPr>
          <p:cNvPr id="47" name="Title 46">
            <a:extLst>
              <a:ext uri="{FF2B5EF4-FFF2-40B4-BE49-F238E27FC236}">
                <a16:creationId xmlns:a16="http://schemas.microsoft.com/office/drawing/2014/main" id="{AB5B9839-F3D5-02A0-B57C-E0661516C5AB}"/>
              </a:ext>
            </a:extLst>
          </p:cNvPr>
          <p:cNvSpPr>
            <a:spLocks noGrp="1"/>
          </p:cNvSpPr>
          <p:nvPr>
            <p:ph type="title" hasCustomPrompt="1"/>
          </p:nvPr>
        </p:nvSpPr>
        <p:spPr>
          <a:xfrm>
            <a:off x="1107806" y="1404872"/>
            <a:ext cx="3048297" cy="1523494"/>
          </a:xfrm>
        </p:spPr>
        <p:txBody>
          <a:bodyPr wrap="square" bIns="0" anchor="t" anchorCtr="0">
            <a:spAutoFit/>
          </a:bodyPr>
          <a:lstStyle>
            <a:lvl1pPr>
              <a:defRPr sz="2400">
                <a:solidFill>
                  <a:schemeClr val="bg2"/>
                </a:solidFill>
                <a:latin typeface="+mn-lt"/>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here to add the title of your deck. Ideally,</a:t>
            </a:r>
            <a:r>
              <a:rPr lang="en-US" b="0" i="0" u="none" strike="noStrike">
                <a:solidFill>
                  <a:srgbClr val="000000"/>
                </a:solidFill>
                <a:effectLst/>
              </a:rPr>
              <a:t> keep it under four lines.</a:t>
            </a:r>
            <a:endParaRPr lang="en-US"/>
          </a:p>
        </p:txBody>
      </p:sp>
      <p:sp>
        <p:nvSpPr>
          <p:cNvPr id="52" name="Picture Placeholder 51">
            <a:extLst>
              <a:ext uri="{FF2B5EF4-FFF2-40B4-BE49-F238E27FC236}">
                <a16:creationId xmlns:a16="http://schemas.microsoft.com/office/drawing/2014/main" id="{AA6A74A9-C5EB-6E1D-3D41-596769DA9F7E}"/>
              </a:ext>
            </a:extLst>
          </p:cNvPr>
          <p:cNvSpPr>
            <a:spLocks noGrp="1"/>
          </p:cNvSpPr>
          <p:nvPr>
            <p:ph type="pic" sz="quarter" idx="10" hasCustomPrompt="1"/>
          </p:nvPr>
        </p:nvSpPr>
        <p:spPr>
          <a:xfrm>
            <a:off x="4626329"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txBody>
          <a:bodyPr wrap="square" lIns="0" tIns="274320" rIns="548640" anchor="ctr">
            <a:no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11" name="Text Placeholder 7">
            <a:extLst>
              <a:ext uri="{FF2B5EF4-FFF2-40B4-BE49-F238E27FC236}">
                <a16:creationId xmlns:a16="http://schemas.microsoft.com/office/drawing/2014/main" id="{1C2F27C8-8481-FF60-F21A-7761E3594D83}"/>
              </a:ext>
            </a:extLst>
          </p:cNvPr>
          <p:cNvSpPr>
            <a:spLocks noGrp="1"/>
          </p:cNvSpPr>
          <p:nvPr>
            <p:ph type="body" sz="quarter" idx="11" hasCustomPrompt="1"/>
          </p:nvPr>
        </p:nvSpPr>
        <p:spPr>
          <a:xfrm>
            <a:off x="1107806" y="4662492"/>
            <a:ext cx="3048297" cy="261610"/>
          </a:xfrm>
        </p:spPr>
        <p:txBody>
          <a:bodyPr wrap="square">
            <a:spAutoFit/>
          </a:bodyPr>
          <a:lstStyle>
            <a:lvl1pPr marL="0" indent="0">
              <a:buNone/>
              <a:defRPr lang="en-US" sz="1100" b="0" dirty="0">
                <a:solidFill>
                  <a:schemeClr val="bg2"/>
                </a:solidFill>
                <a:latin typeface="Montserrat Light" panose="00000400000000000000" pitchFamily="2" charset="0"/>
                <a:ea typeface="+mn-ea"/>
                <a:cs typeface="+mn-cs"/>
              </a:defRPr>
            </a:lvl1pPr>
            <a:lvl2pPr marL="0" indent="0">
              <a:buNone/>
              <a:defRPr/>
            </a:lvl2pPr>
          </a:lstStyle>
          <a:p>
            <a:pPr lvl="0"/>
            <a:r>
              <a:rPr lang="en-US"/>
              <a:t>Click to add any other text if needed</a:t>
            </a:r>
          </a:p>
        </p:txBody>
      </p:sp>
      <p:pic>
        <p:nvPicPr>
          <p:cNvPr id="5" name="Graphic 4">
            <a:extLst>
              <a:ext uri="{FF2B5EF4-FFF2-40B4-BE49-F238E27FC236}">
                <a16:creationId xmlns:a16="http://schemas.microsoft.com/office/drawing/2014/main" id="{093C760A-E7BA-C41F-7DE7-C82B08D73E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Tree>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orient="horz" pos="756" userDrawn="1">
          <p15:clr>
            <a:srgbClr val="FBAE40"/>
          </p15:clr>
        </p15:guide>
        <p15:guide id="4" pos="31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Master - back cover">
    <p:spTree>
      <p:nvGrpSpPr>
        <p:cNvPr id="1" name=""/>
        <p:cNvGrpSpPr/>
        <p:nvPr/>
      </p:nvGrpSpPr>
      <p:grpSpPr>
        <a:xfrm>
          <a:off x="0" y="0"/>
          <a:ext cx="0" cy="0"/>
          <a:chOff x="0" y="0"/>
          <a:chExt cx="0" cy="0"/>
        </a:xfrm>
      </p:grpSpPr>
      <p:sp>
        <p:nvSpPr>
          <p:cNvPr id="6" name="object 3">
            <a:extLst>
              <a:ext uri="{FF2B5EF4-FFF2-40B4-BE49-F238E27FC236}">
                <a16:creationId xmlns:a16="http://schemas.microsoft.com/office/drawing/2014/main" id="{9D787F98-82FB-A897-4817-6EC131431DD5}"/>
              </a:ext>
            </a:extLst>
          </p:cNvPr>
          <p:cNvSpPr/>
          <p:nvPr/>
        </p:nvSpPr>
        <p:spPr>
          <a:xfrm flipV="1">
            <a:off x="321" y="507970"/>
            <a:ext cx="8635651" cy="2714128"/>
          </a:xfrm>
          <a:prstGeom prst="round1Rect">
            <a:avLst>
              <a:gd name="adj" fmla="val 11144"/>
            </a:avLst>
          </a:prstGeom>
          <a:solidFill>
            <a:srgbClr val="A1C516"/>
          </a:solidFill>
        </p:spPr>
        <p:txBody>
          <a:bodyPr wrap="square" lIns="0" tIns="0" rIns="0" bIns="0" rtlCol="0"/>
          <a:lstStyle/>
          <a:p>
            <a:endParaRPr/>
          </a:p>
        </p:txBody>
      </p:sp>
      <p:sp>
        <p:nvSpPr>
          <p:cNvPr id="19" name="object 17">
            <a:extLst>
              <a:ext uri="{FF2B5EF4-FFF2-40B4-BE49-F238E27FC236}">
                <a16:creationId xmlns:a16="http://schemas.microsoft.com/office/drawing/2014/main" id="{4DFEC1F8-24A8-1F33-5EE6-D4BBAE068C70}"/>
              </a:ext>
            </a:extLst>
          </p:cNvPr>
          <p:cNvSpPr txBox="1"/>
          <p:nvPr userDrawn="1"/>
        </p:nvSpPr>
        <p:spPr>
          <a:xfrm>
            <a:off x="1409700" y="3971303"/>
            <a:ext cx="3201042" cy="611138"/>
          </a:xfrm>
          <a:prstGeom prst="rect">
            <a:avLst/>
          </a:prstGeom>
        </p:spPr>
        <p:txBody>
          <a:bodyPr vert="horz" wrap="square" lIns="0" tIns="6931" rIns="0" bIns="0" rtlCol="0">
            <a:spAutoFit/>
          </a:bodyPr>
          <a:lstStyle/>
          <a:p>
            <a:pPr marL="5776">
              <a:spcBef>
                <a:spcPts val="55"/>
              </a:spcBef>
            </a:pPr>
            <a:r>
              <a:rPr sz="1114" spc="-5">
                <a:solidFill>
                  <a:srgbClr val="212444"/>
                </a:solidFill>
                <a:latin typeface="Montserrat"/>
                <a:cs typeface="Montserrat"/>
              </a:rPr>
              <a:t>CAFOD,</a:t>
            </a:r>
            <a:r>
              <a:rPr sz="1114" spc="-52">
                <a:solidFill>
                  <a:srgbClr val="212444"/>
                </a:solidFill>
                <a:latin typeface="Montserrat"/>
                <a:cs typeface="Montserrat"/>
              </a:rPr>
              <a:t> </a:t>
            </a:r>
            <a:r>
              <a:rPr sz="1114" spc="-9">
                <a:solidFill>
                  <a:srgbClr val="212444"/>
                </a:solidFill>
                <a:latin typeface="Montserrat"/>
                <a:cs typeface="Montserrat"/>
              </a:rPr>
              <a:t>Romero</a:t>
            </a:r>
            <a:r>
              <a:rPr sz="1114" spc="-50">
                <a:solidFill>
                  <a:srgbClr val="212444"/>
                </a:solidFill>
                <a:latin typeface="Montserrat"/>
                <a:cs typeface="Montserrat"/>
              </a:rPr>
              <a:t> </a:t>
            </a:r>
            <a:r>
              <a:rPr sz="1114" spc="-5">
                <a:solidFill>
                  <a:srgbClr val="212444"/>
                </a:solidFill>
                <a:latin typeface="Montserrat"/>
                <a:cs typeface="Montserrat"/>
              </a:rPr>
              <a:t>House,</a:t>
            </a:r>
            <a:endParaRPr sz="1114">
              <a:latin typeface="Montserrat"/>
              <a:cs typeface="Montserrat"/>
            </a:endParaRPr>
          </a:p>
          <a:p>
            <a:pPr marL="5776">
              <a:spcBef>
                <a:spcPts val="14"/>
              </a:spcBef>
            </a:pPr>
            <a:r>
              <a:rPr sz="1114">
                <a:solidFill>
                  <a:srgbClr val="212444"/>
                </a:solidFill>
                <a:latin typeface="Montserrat"/>
                <a:cs typeface="Montserrat"/>
              </a:rPr>
              <a:t>55</a:t>
            </a:r>
            <a:r>
              <a:rPr sz="1114" spc="-39">
                <a:solidFill>
                  <a:srgbClr val="212444"/>
                </a:solidFill>
                <a:latin typeface="Montserrat"/>
                <a:cs typeface="Montserrat"/>
              </a:rPr>
              <a:t> </a:t>
            </a:r>
            <a:r>
              <a:rPr sz="1114" spc="-16">
                <a:solidFill>
                  <a:srgbClr val="212444"/>
                </a:solidFill>
                <a:latin typeface="Montserrat"/>
                <a:cs typeface="Montserrat"/>
              </a:rPr>
              <a:t>Westminster</a:t>
            </a:r>
            <a:r>
              <a:rPr sz="1114" spc="-39">
                <a:solidFill>
                  <a:srgbClr val="212444"/>
                </a:solidFill>
                <a:latin typeface="Montserrat"/>
                <a:cs typeface="Montserrat"/>
              </a:rPr>
              <a:t> </a:t>
            </a:r>
            <a:r>
              <a:rPr sz="1114" spc="-5">
                <a:solidFill>
                  <a:srgbClr val="212444"/>
                </a:solidFill>
                <a:latin typeface="Montserrat"/>
                <a:cs typeface="Montserrat"/>
              </a:rPr>
              <a:t>Bridge</a:t>
            </a:r>
            <a:r>
              <a:rPr sz="1114" spc="-39">
                <a:solidFill>
                  <a:srgbClr val="212444"/>
                </a:solidFill>
                <a:latin typeface="Montserrat"/>
                <a:cs typeface="Montserrat"/>
              </a:rPr>
              <a:t> </a:t>
            </a:r>
            <a:r>
              <a:rPr sz="1114">
                <a:solidFill>
                  <a:srgbClr val="212444"/>
                </a:solidFill>
                <a:latin typeface="Montserrat"/>
                <a:cs typeface="Montserrat"/>
              </a:rPr>
              <a:t>Road,</a:t>
            </a:r>
            <a:r>
              <a:rPr sz="1114" spc="-39">
                <a:solidFill>
                  <a:srgbClr val="212444"/>
                </a:solidFill>
                <a:latin typeface="Montserrat"/>
                <a:cs typeface="Montserrat"/>
              </a:rPr>
              <a:t> </a:t>
            </a:r>
            <a:r>
              <a:rPr sz="1114" spc="-5">
                <a:solidFill>
                  <a:srgbClr val="212444"/>
                </a:solidFill>
                <a:latin typeface="Montserrat"/>
                <a:cs typeface="Montserrat"/>
              </a:rPr>
              <a:t>London</a:t>
            </a:r>
            <a:r>
              <a:rPr sz="1114" spc="-36">
                <a:solidFill>
                  <a:srgbClr val="212444"/>
                </a:solidFill>
                <a:latin typeface="Montserrat"/>
                <a:cs typeface="Montserrat"/>
              </a:rPr>
              <a:t> </a:t>
            </a:r>
            <a:r>
              <a:rPr sz="1114">
                <a:solidFill>
                  <a:srgbClr val="212444"/>
                </a:solidFill>
                <a:latin typeface="Montserrat"/>
                <a:cs typeface="Montserrat"/>
              </a:rPr>
              <a:t>SE1</a:t>
            </a:r>
            <a:r>
              <a:rPr sz="1114" spc="-39">
                <a:solidFill>
                  <a:srgbClr val="212444"/>
                </a:solidFill>
                <a:latin typeface="Montserrat"/>
                <a:cs typeface="Montserrat"/>
              </a:rPr>
              <a:t> </a:t>
            </a:r>
            <a:r>
              <a:rPr sz="1114" spc="-11">
                <a:solidFill>
                  <a:srgbClr val="212444"/>
                </a:solidFill>
                <a:latin typeface="Montserrat"/>
                <a:cs typeface="Montserrat"/>
              </a:rPr>
              <a:t>7JB</a:t>
            </a:r>
            <a:endParaRPr sz="1114">
              <a:latin typeface="Montserrat"/>
              <a:cs typeface="Montserrat"/>
            </a:endParaRPr>
          </a:p>
          <a:p>
            <a:pPr marL="5776">
              <a:spcBef>
                <a:spcPts val="687"/>
              </a:spcBef>
            </a:pPr>
            <a:r>
              <a:rPr sz="1114" b="1" u="sng" spc="-5">
                <a:solidFill>
                  <a:srgbClr val="212444"/>
                </a:solidFill>
                <a:uFill>
                  <a:solidFill>
                    <a:srgbClr val="212444"/>
                  </a:solidFill>
                </a:uFill>
                <a:latin typeface="Montserrat ExtraBold"/>
                <a:cs typeface="Montserrat ExtraBold"/>
              </a:rPr>
              <a:t>cafod.org.uk</a:t>
            </a:r>
            <a:endParaRPr sz="1114">
              <a:latin typeface="Montserrat ExtraBold"/>
              <a:cs typeface="Montserrat ExtraBold"/>
            </a:endParaRPr>
          </a:p>
        </p:txBody>
      </p:sp>
      <p:sp>
        <p:nvSpPr>
          <p:cNvPr id="20" name="object 18">
            <a:extLst>
              <a:ext uri="{FF2B5EF4-FFF2-40B4-BE49-F238E27FC236}">
                <a16:creationId xmlns:a16="http://schemas.microsoft.com/office/drawing/2014/main" id="{6038AB0D-C18D-FA53-44CE-D306AA4801EC}"/>
              </a:ext>
            </a:extLst>
          </p:cNvPr>
          <p:cNvSpPr/>
          <p:nvPr userDrawn="1"/>
        </p:nvSpPr>
        <p:spPr>
          <a:xfrm>
            <a:off x="2823919" y="4424720"/>
            <a:ext cx="160572" cy="160572"/>
          </a:xfrm>
          <a:custGeom>
            <a:avLst/>
            <a:gdLst/>
            <a:ahLst/>
            <a:cxnLst/>
            <a:rect l="l" t="t" r="r" b="b"/>
            <a:pathLst>
              <a:path w="353060" h="353059">
                <a:moveTo>
                  <a:pt x="176277" y="0"/>
                </a:moveTo>
                <a:lnTo>
                  <a:pt x="129414" y="6297"/>
                </a:lnTo>
                <a:lnTo>
                  <a:pt x="87305" y="24068"/>
                </a:lnTo>
                <a:lnTo>
                  <a:pt x="51629" y="51633"/>
                </a:lnTo>
                <a:lnTo>
                  <a:pt x="24066" y="87310"/>
                </a:lnTo>
                <a:lnTo>
                  <a:pt x="6296" y="129418"/>
                </a:lnTo>
                <a:lnTo>
                  <a:pt x="0" y="176277"/>
                </a:lnTo>
                <a:lnTo>
                  <a:pt x="6296" y="223135"/>
                </a:lnTo>
                <a:lnTo>
                  <a:pt x="24066" y="265241"/>
                </a:lnTo>
                <a:lnTo>
                  <a:pt x="51629" y="300916"/>
                </a:lnTo>
                <a:lnTo>
                  <a:pt x="87305" y="328478"/>
                </a:lnTo>
                <a:lnTo>
                  <a:pt x="129414" y="346247"/>
                </a:lnTo>
                <a:lnTo>
                  <a:pt x="176277" y="352544"/>
                </a:lnTo>
                <a:lnTo>
                  <a:pt x="223135" y="346247"/>
                </a:lnTo>
                <a:lnTo>
                  <a:pt x="265241" y="328478"/>
                </a:lnTo>
                <a:lnTo>
                  <a:pt x="300916" y="300916"/>
                </a:lnTo>
                <a:lnTo>
                  <a:pt x="319550" y="276797"/>
                </a:lnTo>
                <a:lnTo>
                  <a:pt x="71924" y="276797"/>
                </a:lnTo>
                <a:lnTo>
                  <a:pt x="149901" y="185523"/>
                </a:lnTo>
                <a:lnTo>
                  <a:pt x="72647" y="75756"/>
                </a:lnTo>
                <a:lnTo>
                  <a:pt x="319552" y="75756"/>
                </a:lnTo>
                <a:lnTo>
                  <a:pt x="300916" y="51633"/>
                </a:lnTo>
                <a:lnTo>
                  <a:pt x="265241" y="24068"/>
                </a:lnTo>
                <a:lnTo>
                  <a:pt x="223135" y="6297"/>
                </a:lnTo>
                <a:lnTo>
                  <a:pt x="176277" y="0"/>
                </a:lnTo>
                <a:close/>
              </a:path>
              <a:path w="353060" h="353059">
                <a:moveTo>
                  <a:pt x="159356" y="198957"/>
                </a:moveTo>
                <a:lnTo>
                  <a:pt x="92866" y="276797"/>
                </a:lnTo>
                <a:lnTo>
                  <a:pt x="214150" y="276797"/>
                </a:lnTo>
                <a:lnTo>
                  <a:pt x="159356" y="198957"/>
                </a:lnTo>
                <a:close/>
              </a:path>
              <a:path w="353060" h="353059">
                <a:moveTo>
                  <a:pt x="319552" y="75756"/>
                </a:moveTo>
                <a:lnTo>
                  <a:pt x="264588" y="75756"/>
                </a:lnTo>
                <a:lnTo>
                  <a:pt x="195805" y="156288"/>
                </a:lnTo>
                <a:lnTo>
                  <a:pt x="280619" y="276797"/>
                </a:lnTo>
                <a:lnTo>
                  <a:pt x="319550" y="276797"/>
                </a:lnTo>
                <a:lnTo>
                  <a:pt x="328478" y="265241"/>
                </a:lnTo>
                <a:lnTo>
                  <a:pt x="346247" y="223135"/>
                </a:lnTo>
                <a:lnTo>
                  <a:pt x="352544" y="176277"/>
                </a:lnTo>
                <a:lnTo>
                  <a:pt x="346247" y="129418"/>
                </a:lnTo>
                <a:lnTo>
                  <a:pt x="328478" y="87310"/>
                </a:lnTo>
                <a:lnTo>
                  <a:pt x="319552" y="75756"/>
                </a:lnTo>
                <a:close/>
              </a:path>
              <a:path w="353060" h="353059">
                <a:moveTo>
                  <a:pt x="130383" y="92510"/>
                </a:moveTo>
                <a:lnTo>
                  <a:pt x="104708" y="92510"/>
                </a:lnTo>
                <a:lnTo>
                  <a:pt x="222883" y="260044"/>
                </a:lnTo>
                <a:lnTo>
                  <a:pt x="248557" y="260044"/>
                </a:lnTo>
                <a:lnTo>
                  <a:pt x="130383" y="92510"/>
                </a:lnTo>
                <a:close/>
              </a:path>
              <a:path w="353060" h="353059">
                <a:moveTo>
                  <a:pt x="243647" y="75756"/>
                </a:moveTo>
                <a:lnTo>
                  <a:pt x="139137" y="75756"/>
                </a:lnTo>
                <a:lnTo>
                  <a:pt x="186350" y="142854"/>
                </a:lnTo>
                <a:lnTo>
                  <a:pt x="243647" y="75756"/>
                </a:lnTo>
                <a:close/>
              </a:path>
            </a:pathLst>
          </a:custGeom>
          <a:solidFill>
            <a:srgbClr val="212444"/>
          </a:solidFill>
        </p:spPr>
        <p:txBody>
          <a:bodyPr wrap="square" lIns="0" tIns="0" rIns="0" bIns="0" rtlCol="0"/>
          <a:lstStyle/>
          <a:p>
            <a:endParaRPr/>
          </a:p>
        </p:txBody>
      </p:sp>
      <p:sp>
        <p:nvSpPr>
          <p:cNvPr id="21" name="object 19">
            <a:extLst>
              <a:ext uri="{FF2B5EF4-FFF2-40B4-BE49-F238E27FC236}">
                <a16:creationId xmlns:a16="http://schemas.microsoft.com/office/drawing/2014/main" id="{2959AE32-8AFC-975C-4A21-763E87087CC9}"/>
              </a:ext>
            </a:extLst>
          </p:cNvPr>
          <p:cNvSpPr/>
          <p:nvPr userDrawn="1"/>
        </p:nvSpPr>
        <p:spPr>
          <a:xfrm>
            <a:off x="3124897" y="4424723"/>
            <a:ext cx="160572" cy="160572"/>
          </a:xfrm>
          <a:custGeom>
            <a:avLst/>
            <a:gdLst/>
            <a:ahLst/>
            <a:cxnLst/>
            <a:rect l="l" t="t" r="r" b="b"/>
            <a:pathLst>
              <a:path w="353060" h="353059">
                <a:moveTo>
                  <a:pt x="176266" y="0"/>
                </a:moveTo>
                <a:lnTo>
                  <a:pt x="129408" y="6296"/>
                </a:lnTo>
                <a:lnTo>
                  <a:pt x="87302" y="24065"/>
                </a:lnTo>
                <a:lnTo>
                  <a:pt x="51628" y="51628"/>
                </a:lnTo>
                <a:lnTo>
                  <a:pt x="24065" y="87302"/>
                </a:lnTo>
                <a:lnTo>
                  <a:pt x="6296" y="129408"/>
                </a:lnTo>
                <a:lnTo>
                  <a:pt x="0" y="176266"/>
                </a:lnTo>
                <a:lnTo>
                  <a:pt x="6296" y="223129"/>
                </a:lnTo>
                <a:lnTo>
                  <a:pt x="24065" y="265238"/>
                </a:lnTo>
                <a:lnTo>
                  <a:pt x="51628" y="300914"/>
                </a:lnTo>
                <a:lnTo>
                  <a:pt x="87302" y="328477"/>
                </a:lnTo>
                <a:lnTo>
                  <a:pt x="129408" y="346247"/>
                </a:lnTo>
                <a:lnTo>
                  <a:pt x="176266" y="352544"/>
                </a:lnTo>
                <a:lnTo>
                  <a:pt x="223125" y="346247"/>
                </a:lnTo>
                <a:lnTo>
                  <a:pt x="265231" y="328477"/>
                </a:lnTo>
                <a:lnTo>
                  <a:pt x="300905" y="300914"/>
                </a:lnTo>
                <a:lnTo>
                  <a:pt x="328467" y="265238"/>
                </a:lnTo>
                <a:lnTo>
                  <a:pt x="330257" y="260997"/>
                </a:lnTo>
                <a:lnTo>
                  <a:pt x="155157" y="260997"/>
                </a:lnTo>
                <a:lnTo>
                  <a:pt x="155092" y="223129"/>
                </a:lnTo>
                <a:lnTo>
                  <a:pt x="155011" y="176266"/>
                </a:lnTo>
                <a:lnTo>
                  <a:pt x="134121" y="176266"/>
                </a:lnTo>
                <a:lnTo>
                  <a:pt x="134048" y="155063"/>
                </a:lnTo>
                <a:lnTo>
                  <a:pt x="155147" y="155063"/>
                </a:lnTo>
                <a:lnTo>
                  <a:pt x="155147" y="134215"/>
                </a:lnTo>
                <a:lnTo>
                  <a:pt x="160924" y="112204"/>
                </a:lnTo>
                <a:lnTo>
                  <a:pt x="173633" y="101767"/>
                </a:lnTo>
                <a:lnTo>
                  <a:pt x="186342" y="98636"/>
                </a:lnTo>
                <a:lnTo>
                  <a:pt x="333250" y="98636"/>
                </a:lnTo>
                <a:lnTo>
                  <a:pt x="328467" y="87302"/>
                </a:lnTo>
                <a:lnTo>
                  <a:pt x="300905" y="51628"/>
                </a:lnTo>
                <a:lnTo>
                  <a:pt x="265231" y="24065"/>
                </a:lnTo>
                <a:lnTo>
                  <a:pt x="223125" y="6296"/>
                </a:lnTo>
                <a:lnTo>
                  <a:pt x="176266" y="0"/>
                </a:lnTo>
                <a:close/>
              </a:path>
              <a:path w="353060" h="353059">
                <a:moveTo>
                  <a:pt x="333250" y="98636"/>
                </a:moveTo>
                <a:lnTo>
                  <a:pt x="218830" y="98636"/>
                </a:lnTo>
                <a:lnTo>
                  <a:pt x="218715" y="112204"/>
                </a:lnTo>
                <a:lnTo>
                  <a:pt x="218590" y="127011"/>
                </a:lnTo>
                <a:lnTo>
                  <a:pt x="183125" y="127011"/>
                </a:lnTo>
                <a:lnTo>
                  <a:pt x="183317" y="134215"/>
                </a:lnTo>
                <a:lnTo>
                  <a:pt x="183397" y="155063"/>
                </a:lnTo>
                <a:lnTo>
                  <a:pt x="218998" y="155063"/>
                </a:lnTo>
                <a:lnTo>
                  <a:pt x="210935" y="176266"/>
                </a:lnTo>
                <a:lnTo>
                  <a:pt x="183261" y="176266"/>
                </a:lnTo>
                <a:lnTo>
                  <a:pt x="183261" y="260997"/>
                </a:lnTo>
                <a:lnTo>
                  <a:pt x="330257" y="260997"/>
                </a:lnTo>
                <a:lnTo>
                  <a:pt x="346237" y="223129"/>
                </a:lnTo>
                <a:lnTo>
                  <a:pt x="352533" y="176266"/>
                </a:lnTo>
                <a:lnTo>
                  <a:pt x="346237" y="129408"/>
                </a:lnTo>
                <a:lnTo>
                  <a:pt x="333250" y="98636"/>
                </a:lnTo>
                <a:close/>
              </a:path>
            </a:pathLst>
          </a:custGeom>
          <a:solidFill>
            <a:srgbClr val="212444"/>
          </a:solidFill>
        </p:spPr>
        <p:txBody>
          <a:bodyPr wrap="square" lIns="0" tIns="0" rIns="0" bIns="0" rtlCol="0"/>
          <a:lstStyle/>
          <a:p>
            <a:endParaRPr/>
          </a:p>
        </p:txBody>
      </p:sp>
      <p:sp>
        <p:nvSpPr>
          <p:cNvPr id="22" name="object 20">
            <a:extLst>
              <a:ext uri="{FF2B5EF4-FFF2-40B4-BE49-F238E27FC236}">
                <a16:creationId xmlns:a16="http://schemas.microsoft.com/office/drawing/2014/main" id="{09A59A26-CEC8-9663-5DE4-9892B8C00C95}"/>
              </a:ext>
            </a:extLst>
          </p:cNvPr>
          <p:cNvSpPr/>
          <p:nvPr userDrawn="1"/>
        </p:nvSpPr>
        <p:spPr>
          <a:xfrm>
            <a:off x="3425869" y="4424720"/>
            <a:ext cx="160572" cy="160572"/>
          </a:xfrm>
          <a:custGeom>
            <a:avLst/>
            <a:gdLst/>
            <a:ahLst/>
            <a:cxnLst/>
            <a:rect l="l" t="t" r="r" b="b"/>
            <a:pathLst>
              <a:path w="353059" h="353059">
                <a:moveTo>
                  <a:pt x="176277" y="0"/>
                </a:moveTo>
                <a:lnTo>
                  <a:pt x="129414" y="6297"/>
                </a:lnTo>
                <a:lnTo>
                  <a:pt x="87305" y="24068"/>
                </a:lnTo>
                <a:lnTo>
                  <a:pt x="51629" y="51633"/>
                </a:lnTo>
                <a:lnTo>
                  <a:pt x="24066" y="87310"/>
                </a:lnTo>
                <a:lnTo>
                  <a:pt x="6296" y="129418"/>
                </a:lnTo>
                <a:lnTo>
                  <a:pt x="0" y="176277"/>
                </a:lnTo>
                <a:lnTo>
                  <a:pt x="6296" y="223135"/>
                </a:lnTo>
                <a:lnTo>
                  <a:pt x="23954" y="264976"/>
                </a:lnTo>
                <a:lnTo>
                  <a:pt x="24066" y="265241"/>
                </a:lnTo>
                <a:lnTo>
                  <a:pt x="51629" y="300916"/>
                </a:lnTo>
                <a:lnTo>
                  <a:pt x="87305" y="328478"/>
                </a:lnTo>
                <a:lnTo>
                  <a:pt x="129414" y="346247"/>
                </a:lnTo>
                <a:lnTo>
                  <a:pt x="176277" y="352544"/>
                </a:lnTo>
                <a:lnTo>
                  <a:pt x="223135" y="346247"/>
                </a:lnTo>
                <a:lnTo>
                  <a:pt x="265241" y="328478"/>
                </a:lnTo>
                <a:lnTo>
                  <a:pt x="300916" y="300916"/>
                </a:lnTo>
                <a:lnTo>
                  <a:pt x="324964" y="269789"/>
                </a:lnTo>
                <a:lnTo>
                  <a:pt x="133690" y="269789"/>
                </a:lnTo>
                <a:lnTo>
                  <a:pt x="109973" y="269254"/>
                </a:lnTo>
                <a:lnTo>
                  <a:pt x="71756" y="257396"/>
                </a:lnTo>
                <a:lnTo>
                  <a:pt x="60019" y="205334"/>
                </a:lnTo>
                <a:lnTo>
                  <a:pt x="59362" y="147219"/>
                </a:lnTo>
                <a:lnTo>
                  <a:pt x="59897" y="130448"/>
                </a:lnTo>
                <a:lnTo>
                  <a:pt x="77766" y="90531"/>
                </a:lnTo>
                <a:lnTo>
                  <a:pt x="137412" y="83299"/>
                </a:lnTo>
                <a:lnTo>
                  <a:pt x="164559" y="82764"/>
                </a:lnTo>
                <a:lnTo>
                  <a:pt x="324966" y="82764"/>
                </a:lnTo>
                <a:lnTo>
                  <a:pt x="300916" y="51633"/>
                </a:lnTo>
                <a:lnTo>
                  <a:pt x="265241" y="24068"/>
                </a:lnTo>
                <a:lnTo>
                  <a:pt x="223135" y="6297"/>
                </a:lnTo>
                <a:lnTo>
                  <a:pt x="176277" y="0"/>
                </a:lnTo>
                <a:close/>
              </a:path>
              <a:path w="353059" h="353059">
                <a:moveTo>
                  <a:pt x="324966" y="82764"/>
                </a:moveTo>
                <a:lnTo>
                  <a:pt x="218858" y="82764"/>
                </a:lnTo>
                <a:lnTo>
                  <a:pt x="242572" y="83299"/>
                </a:lnTo>
                <a:lnTo>
                  <a:pt x="255989" y="84751"/>
                </a:lnTo>
                <a:lnTo>
                  <a:pt x="288368" y="108258"/>
                </a:lnTo>
                <a:lnTo>
                  <a:pt x="292524" y="147219"/>
                </a:lnTo>
                <a:lnTo>
                  <a:pt x="293181" y="168215"/>
                </a:lnTo>
                <a:lnTo>
                  <a:pt x="293181" y="205334"/>
                </a:lnTo>
                <a:lnTo>
                  <a:pt x="288368" y="244296"/>
                </a:lnTo>
                <a:lnTo>
                  <a:pt x="245701" y="267803"/>
                </a:lnTo>
                <a:lnTo>
                  <a:pt x="187993" y="269789"/>
                </a:lnTo>
                <a:lnTo>
                  <a:pt x="324964" y="269789"/>
                </a:lnTo>
                <a:lnTo>
                  <a:pt x="328478" y="265241"/>
                </a:lnTo>
                <a:lnTo>
                  <a:pt x="346247" y="223135"/>
                </a:lnTo>
                <a:lnTo>
                  <a:pt x="352544" y="176277"/>
                </a:lnTo>
                <a:lnTo>
                  <a:pt x="346247" y="129418"/>
                </a:lnTo>
                <a:lnTo>
                  <a:pt x="328591" y="87578"/>
                </a:lnTo>
                <a:lnTo>
                  <a:pt x="328478" y="87310"/>
                </a:lnTo>
                <a:lnTo>
                  <a:pt x="324966" y="82764"/>
                </a:lnTo>
                <a:close/>
              </a:path>
              <a:path w="353059" h="353059">
                <a:moveTo>
                  <a:pt x="157754" y="138571"/>
                </a:moveTo>
                <a:lnTo>
                  <a:pt x="152874" y="141377"/>
                </a:lnTo>
                <a:lnTo>
                  <a:pt x="152874" y="211176"/>
                </a:lnTo>
                <a:lnTo>
                  <a:pt x="157754" y="213993"/>
                </a:lnTo>
                <a:lnTo>
                  <a:pt x="218192" y="179094"/>
                </a:lnTo>
                <a:lnTo>
                  <a:pt x="218192" y="173460"/>
                </a:lnTo>
                <a:lnTo>
                  <a:pt x="157754" y="138571"/>
                </a:lnTo>
                <a:close/>
              </a:path>
            </a:pathLst>
          </a:custGeom>
          <a:solidFill>
            <a:srgbClr val="212444"/>
          </a:solidFill>
        </p:spPr>
        <p:txBody>
          <a:bodyPr wrap="square" lIns="0" tIns="0" rIns="0" bIns="0" rtlCol="0"/>
          <a:lstStyle/>
          <a:p>
            <a:endParaRPr/>
          </a:p>
        </p:txBody>
      </p:sp>
      <p:sp>
        <p:nvSpPr>
          <p:cNvPr id="23" name="object 21">
            <a:extLst>
              <a:ext uri="{FF2B5EF4-FFF2-40B4-BE49-F238E27FC236}">
                <a16:creationId xmlns:a16="http://schemas.microsoft.com/office/drawing/2014/main" id="{9EE02F45-8912-E0B3-8A8C-35BFD9DB1E0B}"/>
              </a:ext>
            </a:extLst>
          </p:cNvPr>
          <p:cNvSpPr/>
          <p:nvPr userDrawn="1"/>
        </p:nvSpPr>
        <p:spPr>
          <a:xfrm>
            <a:off x="2522942" y="4424724"/>
            <a:ext cx="160572" cy="160572"/>
          </a:xfrm>
          <a:custGeom>
            <a:avLst/>
            <a:gdLst/>
            <a:ahLst/>
            <a:cxnLst/>
            <a:rect l="l" t="t" r="r" b="b"/>
            <a:pathLst>
              <a:path w="353060" h="353059">
                <a:moveTo>
                  <a:pt x="176277" y="0"/>
                </a:moveTo>
                <a:lnTo>
                  <a:pt x="129418" y="6296"/>
                </a:lnTo>
                <a:lnTo>
                  <a:pt x="87310" y="24065"/>
                </a:lnTo>
                <a:lnTo>
                  <a:pt x="51633" y="51628"/>
                </a:lnTo>
                <a:lnTo>
                  <a:pt x="24068" y="87302"/>
                </a:lnTo>
                <a:lnTo>
                  <a:pt x="6297" y="129408"/>
                </a:lnTo>
                <a:lnTo>
                  <a:pt x="0" y="176266"/>
                </a:lnTo>
                <a:lnTo>
                  <a:pt x="6297" y="223125"/>
                </a:lnTo>
                <a:lnTo>
                  <a:pt x="24068" y="265234"/>
                </a:lnTo>
                <a:lnTo>
                  <a:pt x="51633" y="300910"/>
                </a:lnTo>
                <a:lnTo>
                  <a:pt x="87310" y="328475"/>
                </a:lnTo>
                <a:lnTo>
                  <a:pt x="129418" y="346246"/>
                </a:lnTo>
                <a:lnTo>
                  <a:pt x="176277" y="352544"/>
                </a:lnTo>
                <a:lnTo>
                  <a:pt x="223135" y="346246"/>
                </a:lnTo>
                <a:lnTo>
                  <a:pt x="265241" y="328475"/>
                </a:lnTo>
                <a:lnTo>
                  <a:pt x="300916" y="300910"/>
                </a:lnTo>
                <a:lnTo>
                  <a:pt x="314925" y="282776"/>
                </a:lnTo>
                <a:lnTo>
                  <a:pt x="123734" y="282776"/>
                </a:lnTo>
                <a:lnTo>
                  <a:pt x="102931" y="278565"/>
                </a:lnTo>
                <a:lnTo>
                  <a:pt x="85925" y="267090"/>
                </a:lnTo>
                <a:lnTo>
                  <a:pt x="74449" y="250083"/>
                </a:lnTo>
                <a:lnTo>
                  <a:pt x="70238" y="229280"/>
                </a:lnTo>
                <a:lnTo>
                  <a:pt x="70238" y="124205"/>
                </a:lnTo>
                <a:lnTo>
                  <a:pt x="74449" y="103403"/>
                </a:lnTo>
                <a:lnTo>
                  <a:pt x="85925" y="86396"/>
                </a:lnTo>
                <a:lnTo>
                  <a:pt x="102931" y="74920"/>
                </a:lnTo>
                <a:lnTo>
                  <a:pt x="123734" y="70709"/>
                </a:lnTo>
                <a:lnTo>
                  <a:pt x="315658" y="70709"/>
                </a:lnTo>
                <a:lnTo>
                  <a:pt x="300916" y="51628"/>
                </a:lnTo>
                <a:lnTo>
                  <a:pt x="265241" y="24065"/>
                </a:lnTo>
                <a:lnTo>
                  <a:pt x="223135" y="6296"/>
                </a:lnTo>
                <a:lnTo>
                  <a:pt x="176277" y="0"/>
                </a:lnTo>
                <a:close/>
              </a:path>
              <a:path w="353060" h="353059">
                <a:moveTo>
                  <a:pt x="315658" y="70709"/>
                </a:moveTo>
                <a:lnTo>
                  <a:pt x="228809" y="70709"/>
                </a:lnTo>
                <a:lnTo>
                  <a:pt x="249616" y="74920"/>
                </a:lnTo>
                <a:lnTo>
                  <a:pt x="266622" y="86396"/>
                </a:lnTo>
                <a:lnTo>
                  <a:pt x="278096" y="103403"/>
                </a:lnTo>
                <a:lnTo>
                  <a:pt x="282305" y="124205"/>
                </a:lnTo>
                <a:lnTo>
                  <a:pt x="282305" y="229280"/>
                </a:lnTo>
                <a:lnTo>
                  <a:pt x="278096" y="250083"/>
                </a:lnTo>
                <a:lnTo>
                  <a:pt x="266622" y="267090"/>
                </a:lnTo>
                <a:lnTo>
                  <a:pt x="249616" y="278565"/>
                </a:lnTo>
                <a:lnTo>
                  <a:pt x="228809" y="282776"/>
                </a:lnTo>
                <a:lnTo>
                  <a:pt x="314925" y="282776"/>
                </a:lnTo>
                <a:lnTo>
                  <a:pt x="328478" y="265234"/>
                </a:lnTo>
                <a:lnTo>
                  <a:pt x="346247" y="223125"/>
                </a:lnTo>
                <a:lnTo>
                  <a:pt x="352480" y="176738"/>
                </a:lnTo>
                <a:lnTo>
                  <a:pt x="352544" y="176266"/>
                </a:lnTo>
                <a:lnTo>
                  <a:pt x="346247" y="129408"/>
                </a:lnTo>
                <a:lnTo>
                  <a:pt x="328478" y="87302"/>
                </a:lnTo>
                <a:lnTo>
                  <a:pt x="315658" y="70709"/>
                </a:lnTo>
                <a:close/>
              </a:path>
              <a:path w="353060" h="353059">
                <a:moveTo>
                  <a:pt x="228809" y="93787"/>
                </a:moveTo>
                <a:lnTo>
                  <a:pt x="123734" y="93787"/>
                </a:lnTo>
                <a:lnTo>
                  <a:pt x="111909" y="96181"/>
                </a:lnTo>
                <a:lnTo>
                  <a:pt x="102239" y="102706"/>
                </a:lnTo>
                <a:lnTo>
                  <a:pt x="95711" y="112376"/>
                </a:lnTo>
                <a:lnTo>
                  <a:pt x="93316" y="124205"/>
                </a:lnTo>
                <a:lnTo>
                  <a:pt x="93316" y="229280"/>
                </a:lnTo>
                <a:lnTo>
                  <a:pt x="95714" y="241110"/>
                </a:lnTo>
                <a:lnTo>
                  <a:pt x="102244" y="250780"/>
                </a:lnTo>
                <a:lnTo>
                  <a:pt x="111916" y="257304"/>
                </a:lnTo>
                <a:lnTo>
                  <a:pt x="123734" y="259698"/>
                </a:lnTo>
                <a:lnTo>
                  <a:pt x="228809" y="259698"/>
                </a:lnTo>
                <a:lnTo>
                  <a:pt x="240639" y="257304"/>
                </a:lnTo>
                <a:lnTo>
                  <a:pt x="250309" y="250780"/>
                </a:lnTo>
                <a:lnTo>
                  <a:pt x="256833" y="241110"/>
                </a:lnTo>
                <a:lnTo>
                  <a:pt x="258806" y="231364"/>
                </a:lnTo>
                <a:lnTo>
                  <a:pt x="176277" y="231364"/>
                </a:lnTo>
                <a:lnTo>
                  <a:pt x="155039" y="227065"/>
                </a:lnTo>
                <a:lnTo>
                  <a:pt x="137676" y="215348"/>
                </a:lnTo>
                <a:lnTo>
                  <a:pt x="125960" y="197982"/>
                </a:lnTo>
                <a:lnTo>
                  <a:pt x="121661" y="176738"/>
                </a:lnTo>
                <a:lnTo>
                  <a:pt x="125960" y="155505"/>
                </a:lnTo>
                <a:lnTo>
                  <a:pt x="137676" y="138146"/>
                </a:lnTo>
                <a:lnTo>
                  <a:pt x="155039" y="126431"/>
                </a:lnTo>
                <a:lnTo>
                  <a:pt x="176277" y="122132"/>
                </a:lnTo>
                <a:lnTo>
                  <a:pt x="219721" y="122132"/>
                </a:lnTo>
                <a:lnTo>
                  <a:pt x="219721" y="113368"/>
                </a:lnTo>
                <a:lnTo>
                  <a:pt x="225521" y="107577"/>
                </a:lnTo>
                <a:lnTo>
                  <a:pt x="253596" y="107577"/>
                </a:lnTo>
                <a:lnTo>
                  <a:pt x="250309" y="102706"/>
                </a:lnTo>
                <a:lnTo>
                  <a:pt x="240639" y="96181"/>
                </a:lnTo>
                <a:lnTo>
                  <a:pt x="228809" y="93787"/>
                </a:lnTo>
                <a:close/>
              </a:path>
              <a:path w="353060" h="353059">
                <a:moveTo>
                  <a:pt x="219721" y="122132"/>
                </a:moveTo>
                <a:lnTo>
                  <a:pt x="176277" y="122132"/>
                </a:lnTo>
                <a:lnTo>
                  <a:pt x="197515" y="126431"/>
                </a:lnTo>
                <a:lnTo>
                  <a:pt x="214878" y="138146"/>
                </a:lnTo>
                <a:lnTo>
                  <a:pt x="226594" y="155505"/>
                </a:lnTo>
                <a:lnTo>
                  <a:pt x="230798" y="176266"/>
                </a:lnTo>
                <a:lnTo>
                  <a:pt x="230893" y="176738"/>
                </a:lnTo>
                <a:lnTo>
                  <a:pt x="226591" y="197982"/>
                </a:lnTo>
                <a:lnTo>
                  <a:pt x="214872" y="215348"/>
                </a:lnTo>
                <a:lnTo>
                  <a:pt x="197508" y="227065"/>
                </a:lnTo>
                <a:lnTo>
                  <a:pt x="176277" y="231364"/>
                </a:lnTo>
                <a:lnTo>
                  <a:pt x="258806" y="231364"/>
                </a:lnTo>
                <a:lnTo>
                  <a:pt x="259227" y="229280"/>
                </a:lnTo>
                <a:lnTo>
                  <a:pt x="259227" y="133420"/>
                </a:lnTo>
                <a:lnTo>
                  <a:pt x="225521" y="133420"/>
                </a:lnTo>
                <a:lnTo>
                  <a:pt x="219721" y="127619"/>
                </a:lnTo>
                <a:lnTo>
                  <a:pt x="219721" y="122132"/>
                </a:lnTo>
                <a:close/>
              </a:path>
              <a:path w="353060" h="353059">
                <a:moveTo>
                  <a:pt x="176277" y="145210"/>
                </a:moveTo>
                <a:lnTo>
                  <a:pt x="144824" y="176266"/>
                </a:lnTo>
                <a:lnTo>
                  <a:pt x="144728" y="176738"/>
                </a:lnTo>
                <a:lnTo>
                  <a:pt x="147212" y="189004"/>
                </a:lnTo>
                <a:lnTo>
                  <a:pt x="153980" y="199034"/>
                </a:lnTo>
                <a:lnTo>
                  <a:pt x="164010" y="205803"/>
                </a:lnTo>
                <a:lnTo>
                  <a:pt x="176277" y="208286"/>
                </a:lnTo>
                <a:lnTo>
                  <a:pt x="188540" y="205803"/>
                </a:lnTo>
                <a:lnTo>
                  <a:pt x="198563" y="199034"/>
                </a:lnTo>
                <a:lnTo>
                  <a:pt x="205324" y="189004"/>
                </a:lnTo>
                <a:lnTo>
                  <a:pt x="207805" y="176738"/>
                </a:lnTo>
                <a:lnTo>
                  <a:pt x="205323" y="164478"/>
                </a:lnTo>
                <a:lnTo>
                  <a:pt x="198559" y="154456"/>
                </a:lnTo>
                <a:lnTo>
                  <a:pt x="188536" y="147692"/>
                </a:lnTo>
                <a:lnTo>
                  <a:pt x="176277" y="145210"/>
                </a:lnTo>
                <a:close/>
              </a:path>
              <a:path w="353060" h="353059">
                <a:moveTo>
                  <a:pt x="253596" y="107577"/>
                </a:moveTo>
                <a:lnTo>
                  <a:pt x="239772" y="107577"/>
                </a:lnTo>
                <a:lnTo>
                  <a:pt x="245573" y="113368"/>
                </a:lnTo>
                <a:lnTo>
                  <a:pt x="245573" y="127619"/>
                </a:lnTo>
                <a:lnTo>
                  <a:pt x="239772" y="133420"/>
                </a:lnTo>
                <a:lnTo>
                  <a:pt x="259227" y="133420"/>
                </a:lnTo>
                <a:lnTo>
                  <a:pt x="259227" y="124205"/>
                </a:lnTo>
                <a:lnTo>
                  <a:pt x="256833" y="112376"/>
                </a:lnTo>
                <a:lnTo>
                  <a:pt x="253596" y="107577"/>
                </a:lnTo>
                <a:close/>
              </a:path>
            </a:pathLst>
          </a:custGeom>
          <a:solidFill>
            <a:srgbClr val="212444"/>
          </a:solidFill>
        </p:spPr>
        <p:txBody>
          <a:bodyPr wrap="square" lIns="0" tIns="0" rIns="0" bIns="0" rtlCol="0"/>
          <a:lstStyle/>
          <a:p>
            <a:endParaRPr/>
          </a:p>
        </p:txBody>
      </p:sp>
      <p:sp>
        <p:nvSpPr>
          <p:cNvPr id="24" name="object 22">
            <a:extLst>
              <a:ext uri="{FF2B5EF4-FFF2-40B4-BE49-F238E27FC236}">
                <a16:creationId xmlns:a16="http://schemas.microsoft.com/office/drawing/2014/main" id="{3EC63729-319A-0279-C3DF-795AF44E1E24}"/>
              </a:ext>
            </a:extLst>
          </p:cNvPr>
          <p:cNvSpPr/>
          <p:nvPr userDrawn="1"/>
        </p:nvSpPr>
        <p:spPr>
          <a:xfrm>
            <a:off x="3727663" y="4425544"/>
            <a:ext cx="158839" cy="158839"/>
          </a:xfrm>
          <a:custGeom>
            <a:avLst/>
            <a:gdLst/>
            <a:ahLst/>
            <a:cxnLst/>
            <a:rect l="l" t="t" r="r" b="b"/>
            <a:pathLst>
              <a:path w="349250" h="349250">
                <a:moveTo>
                  <a:pt x="174476" y="0"/>
                </a:moveTo>
                <a:lnTo>
                  <a:pt x="128092" y="6232"/>
                </a:lnTo>
                <a:lnTo>
                  <a:pt x="86413" y="23820"/>
                </a:lnTo>
                <a:lnTo>
                  <a:pt x="51101" y="51100"/>
                </a:lnTo>
                <a:lnTo>
                  <a:pt x="23820" y="86410"/>
                </a:lnTo>
                <a:lnTo>
                  <a:pt x="6232" y="128086"/>
                </a:lnTo>
                <a:lnTo>
                  <a:pt x="0" y="174465"/>
                </a:lnTo>
                <a:lnTo>
                  <a:pt x="6232" y="220845"/>
                </a:lnTo>
                <a:lnTo>
                  <a:pt x="23820" y="262521"/>
                </a:lnTo>
                <a:lnTo>
                  <a:pt x="51101" y="297831"/>
                </a:lnTo>
                <a:lnTo>
                  <a:pt x="86413" y="325111"/>
                </a:lnTo>
                <a:lnTo>
                  <a:pt x="128092" y="342699"/>
                </a:lnTo>
                <a:lnTo>
                  <a:pt x="174476" y="348931"/>
                </a:lnTo>
                <a:lnTo>
                  <a:pt x="220855" y="342699"/>
                </a:lnTo>
                <a:lnTo>
                  <a:pt x="262531" y="325111"/>
                </a:lnTo>
                <a:lnTo>
                  <a:pt x="297841" y="297831"/>
                </a:lnTo>
                <a:lnTo>
                  <a:pt x="325122" y="262521"/>
                </a:lnTo>
                <a:lnTo>
                  <a:pt x="326936" y="258222"/>
                </a:lnTo>
                <a:lnTo>
                  <a:pt x="92091" y="258222"/>
                </a:lnTo>
                <a:lnTo>
                  <a:pt x="92091" y="121964"/>
                </a:lnTo>
                <a:lnTo>
                  <a:pt x="228784" y="121964"/>
                </a:lnTo>
                <a:lnTo>
                  <a:pt x="231206" y="121618"/>
                </a:lnTo>
                <a:lnTo>
                  <a:pt x="339980" y="121618"/>
                </a:lnTo>
                <a:lnTo>
                  <a:pt x="333259" y="105693"/>
                </a:lnTo>
                <a:lnTo>
                  <a:pt x="110467" y="105693"/>
                </a:lnTo>
                <a:lnTo>
                  <a:pt x="101970" y="104031"/>
                </a:lnTo>
                <a:lnTo>
                  <a:pt x="95095" y="99430"/>
                </a:lnTo>
                <a:lnTo>
                  <a:pt x="90487" y="92533"/>
                </a:lnTo>
                <a:lnTo>
                  <a:pt x="88793" y="83986"/>
                </a:lnTo>
                <a:lnTo>
                  <a:pt x="90472" y="75470"/>
                </a:lnTo>
                <a:lnTo>
                  <a:pt x="95092" y="68491"/>
                </a:lnTo>
                <a:lnTo>
                  <a:pt x="101952" y="63768"/>
                </a:lnTo>
                <a:lnTo>
                  <a:pt x="110352" y="62019"/>
                </a:lnTo>
                <a:lnTo>
                  <a:pt x="306277" y="62019"/>
                </a:lnTo>
                <a:lnTo>
                  <a:pt x="297841" y="51100"/>
                </a:lnTo>
                <a:lnTo>
                  <a:pt x="262531" y="23820"/>
                </a:lnTo>
                <a:lnTo>
                  <a:pt x="220855" y="6232"/>
                </a:lnTo>
                <a:lnTo>
                  <a:pt x="174476" y="0"/>
                </a:lnTo>
                <a:close/>
              </a:path>
              <a:path w="349250" h="349250">
                <a:moveTo>
                  <a:pt x="228784" y="121964"/>
                </a:moveTo>
                <a:lnTo>
                  <a:pt x="128613" y="121964"/>
                </a:lnTo>
                <a:lnTo>
                  <a:pt x="128613" y="258222"/>
                </a:lnTo>
                <a:lnTo>
                  <a:pt x="154257" y="258222"/>
                </a:lnTo>
                <a:lnTo>
                  <a:pt x="154257" y="122111"/>
                </a:lnTo>
                <a:lnTo>
                  <a:pt x="227759" y="122111"/>
                </a:lnTo>
                <a:lnTo>
                  <a:pt x="228784" y="121964"/>
                </a:lnTo>
                <a:close/>
              </a:path>
              <a:path w="349250" h="349250">
                <a:moveTo>
                  <a:pt x="218757" y="158874"/>
                </a:moveTo>
                <a:lnTo>
                  <a:pt x="191598" y="185659"/>
                </a:lnTo>
                <a:lnTo>
                  <a:pt x="191495" y="189721"/>
                </a:lnTo>
                <a:lnTo>
                  <a:pt x="191262" y="204029"/>
                </a:lnTo>
                <a:lnTo>
                  <a:pt x="191292" y="258222"/>
                </a:lnTo>
                <a:lnTo>
                  <a:pt x="241060" y="258222"/>
                </a:lnTo>
                <a:lnTo>
                  <a:pt x="241091" y="204029"/>
                </a:lnTo>
                <a:lnTo>
                  <a:pt x="240956" y="190968"/>
                </a:lnTo>
                <a:lnTo>
                  <a:pt x="225774" y="160419"/>
                </a:lnTo>
                <a:lnTo>
                  <a:pt x="218757" y="158874"/>
                </a:lnTo>
                <a:close/>
              </a:path>
              <a:path w="349250" h="349250">
                <a:moveTo>
                  <a:pt x="339980" y="121618"/>
                </a:moveTo>
                <a:lnTo>
                  <a:pt x="231206" y="121618"/>
                </a:lnTo>
                <a:lnTo>
                  <a:pt x="246442" y="123943"/>
                </a:lnTo>
                <a:lnTo>
                  <a:pt x="260188" y="130344"/>
                </a:lnTo>
                <a:lnTo>
                  <a:pt x="277824" y="167062"/>
                </a:lnTo>
                <a:lnTo>
                  <a:pt x="278116" y="258222"/>
                </a:lnTo>
                <a:lnTo>
                  <a:pt x="326936" y="258222"/>
                </a:lnTo>
                <a:lnTo>
                  <a:pt x="342710" y="220845"/>
                </a:lnTo>
                <a:lnTo>
                  <a:pt x="348855" y="175115"/>
                </a:lnTo>
                <a:lnTo>
                  <a:pt x="348942" y="174465"/>
                </a:lnTo>
                <a:lnTo>
                  <a:pt x="342710" y="128086"/>
                </a:lnTo>
                <a:lnTo>
                  <a:pt x="339980" y="121618"/>
                </a:lnTo>
                <a:close/>
              </a:path>
              <a:path w="349250" h="349250">
                <a:moveTo>
                  <a:pt x="227759" y="122111"/>
                </a:moveTo>
                <a:lnTo>
                  <a:pt x="191020" y="122111"/>
                </a:lnTo>
                <a:lnTo>
                  <a:pt x="191020" y="141671"/>
                </a:lnTo>
                <a:lnTo>
                  <a:pt x="192077" y="141158"/>
                </a:lnTo>
                <a:lnTo>
                  <a:pt x="192611" y="141158"/>
                </a:lnTo>
                <a:lnTo>
                  <a:pt x="192988" y="140686"/>
                </a:lnTo>
                <a:lnTo>
                  <a:pt x="204366" y="129983"/>
                </a:lnTo>
                <a:lnTo>
                  <a:pt x="217143" y="123629"/>
                </a:lnTo>
                <a:lnTo>
                  <a:pt x="227759" y="122111"/>
                </a:lnTo>
                <a:close/>
              </a:path>
              <a:path w="349250" h="349250">
                <a:moveTo>
                  <a:pt x="306277" y="62019"/>
                </a:moveTo>
                <a:lnTo>
                  <a:pt x="110352" y="62019"/>
                </a:lnTo>
                <a:lnTo>
                  <a:pt x="119008" y="63768"/>
                </a:lnTo>
                <a:lnTo>
                  <a:pt x="118833" y="63768"/>
                </a:lnTo>
                <a:lnTo>
                  <a:pt x="125707" y="68491"/>
                </a:lnTo>
                <a:lnTo>
                  <a:pt x="130333" y="75470"/>
                </a:lnTo>
                <a:lnTo>
                  <a:pt x="132015" y="83986"/>
                </a:lnTo>
                <a:lnTo>
                  <a:pt x="131548" y="86410"/>
                </a:lnTo>
                <a:lnTo>
                  <a:pt x="130317" y="92533"/>
                </a:lnTo>
                <a:lnTo>
                  <a:pt x="125695" y="99430"/>
                </a:lnTo>
                <a:lnTo>
                  <a:pt x="118896" y="104031"/>
                </a:lnTo>
                <a:lnTo>
                  <a:pt x="118740" y="104031"/>
                </a:lnTo>
                <a:lnTo>
                  <a:pt x="110467" y="105693"/>
                </a:lnTo>
                <a:lnTo>
                  <a:pt x="333259" y="105693"/>
                </a:lnTo>
                <a:lnTo>
                  <a:pt x="325122" y="86410"/>
                </a:lnTo>
                <a:lnTo>
                  <a:pt x="306277" y="62019"/>
                </a:lnTo>
                <a:close/>
              </a:path>
            </a:pathLst>
          </a:custGeom>
          <a:solidFill>
            <a:srgbClr val="212444"/>
          </a:solidFill>
        </p:spPr>
        <p:txBody>
          <a:bodyPr wrap="square" lIns="0" tIns="0" rIns="0" bIns="0" rtlCol="0"/>
          <a:lstStyle/>
          <a:p>
            <a:endParaRPr/>
          </a:p>
        </p:txBody>
      </p:sp>
      <p:sp>
        <p:nvSpPr>
          <p:cNvPr id="25" name="object 23">
            <a:extLst>
              <a:ext uri="{FF2B5EF4-FFF2-40B4-BE49-F238E27FC236}">
                <a16:creationId xmlns:a16="http://schemas.microsoft.com/office/drawing/2014/main" id="{7131E26D-57FB-7952-D905-46DEF7DBE1E6}"/>
              </a:ext>
            </a:extLst>
          </p:cNvPr>
          <p:cNvSpPr txBox="1"/>
          <p:nvPr userDrawn="1"/>
        </p:nvSpPr>
        <p:spPr>
          <a:xfrm>
            <a:off x="1409701" y="4740517"/>
            <a:ext cx="4895422" cy="211993"/>
          </a:xfrm>
          <a:prstGeom prst="rect">
            <a:avLst/>
          </a:prstGeom>
        </p:spPr>
        <p:txBody>
          <a:bodyPr vert="horz" wrap="square" lIns="0" tIns="1155" rIns="0" bIns="0" rtlCol="0">
            <a:spAutoFit/>
          </a:bodyPr>
          <a:lstStyle/>
          <a:p>
            <a:pPr marL="5776" marR="2310">
              <a:lnSpc>
                <a:spcPct val="106600"/>
              </a:lnSpc>
              <a:spcBef>
                <a:spcPts val="9"/>
              </a:spcBef>
            </a:pPr>
            <a:r>
              <a:rPr sz="659">
                <a:latin typeface="Montserrat"/>
                <a:cs typeface="Montserrat"/>
              </a:rPr>
              <a:t>The</a:t>
            </a:r>
            <a:r>
              <a:rPr sz="659" spc="2">
                <a:latin typeface="Montserrat"/>
                <a:cs typeface="Montserrat"/>
              </a:rPr>
              <a:t> </a:t>
            </a:r>
            <a:r>
              <a:rPr sz="659">
                <a:latin typeface="Montserrat"/>
                <a:cs typeface="Montserrat"/>
              </a:rPr>
              <a:t>Catholic</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for</a:t>
            </a:r>
            <a:r>
              <a:rPr sz="659" spc="2">
                <a:latin typeface="Montserrat"/>
                <a:cs typeface="Montserrat"/>
              </a:rPr>
              <a:t> </a:t>
            </a:r>
            <a:r>
              <a:rPr sz="659">
                <a:latin typeface="Montserrat"/>
                <a:cs typeface="Montserrat"/>
              </a:rPr>
              <a:t>Overseas</a:t>
            </a:r>
            <a:r>
              <a:rPr sz="659" spc="2">
                <a:latin typeface="Montserrat"/>
                <a:cs typeface="Montserrat"/>
              </a:rPr>
              <a:t> </a:t>
            </a:r>
            <a:r>
              <a:rPr sz="659">
                <a:latin typeface="Montserrat"/>
                <a:cs typeface="Montserrat"/>
              </a:rPr>
              <a:t>Development</a:t>
            </a:r>
            <a:r>
              <a:rPr sz="659" spc="2">
                <a:latin typeface="Montserrat"/>
                <a:cs typeface="Montserrat"/>
              </a:rPr>
              <a:t> </a:t>
            </a:r>
            <a:r>
              <a:rPr sz="659">
                <a:latin typeface="Montserrat"/>
                <a:cs typeface="Montserrat"/>
              </a:rPr>
              <a:t>(CAFOD)</a:t>
            </a:r>
            <a:r>
              <a:rPr sz="659" spc="2">
                <a:latin typeface="Montserrat"/>
                <a:cs typeface="Montserrat"/>
              </a:rPr>
              <a:t> </a:t>
            </a:r>
            <a:r>
              <a:rPr sz="659">
                <a:latin typeface="Montserrat"/>
                <a:cs typeface="Montserrat"/>
              </a:rPr>
              <a:t>is</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official</a:t>
            </a:r>
            <a:r>
              <a:rPr sz="659" spc="2">
                <a:latin typeface="Montserrat"/>
                <a:cs typeface="Montserrat"/>
              </a:rPr>
              <a:t> </a:t>
            </a:r>
            <a:r>
              <a:rPr sz="659">
                <a:latin typeface="Montserrat"/>
                <a:cs typeface="Montserrat"/>
              </a:rPr>
              <a:t>aid</a:t>
            </a:r>
            <a:r>
              <a:rPr sz="659" spc="2">
                <a:latin typeface="Montserrat"/>
                <a:cs typeface="Montserrat"/>
              </a:rPr>
              <a:t> </a:t>
            </a:r>
            <a:r>
              <a:rPr sz="659">
                <a:latin typeface="Montserrat"/>
                <a:cs typeface="Montserrat"/>
              </a:rPr>
              <a:t>agency</a:t>
            </a:r>
            <a:r>
              <a:rPr sz="659" spc="2">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the</a:t>
            </a:r>
            <a:r>
              <a:rPr sz="659" spc="2">
                <a:latin typeface="Montserrat"/>
                <a:cs typeface="Montserrat"/>
              </a:rPr>
              <a:t> </a:t>
            </a:r>
            <a:r>
              <a:rPr sz="659">
                <a:latin typeface="Montserrat"/>
                <a:cs typeface="Montserrat"/>
              </a:rPr>
              <a:t>Catholic</a:t>
            </a:r>
            <a:r>
              <a:rPr sz="659" spc="5">
                <a:latin typeface="Montserrat"/>
                <a:cs typeface="Montserrat"/>
              </a:rPr>
              <a:t> </a:t>
            </a:r>
            <a:r>
              <a:rPr sz="659">
                <a:latin typeface="Montserrat"/>
                <a:cs typeface="Montserrat"/>
              </a:rPr>
              <a:t>Church</a:t>
            </a:r>
            <a:r>
              <a:rPr sz="659" spc="2">
                <a:latin typeface="Montserrat"/>
                <a:cs typeface="Montserrat"/>
              </a:rPr>
              <a:t> </a:t>
            </a:r>
            <a:r>
              <a:rPr sz="659">
                <a:latin typeface="Montserrat"/>
                <a:cs typeface="Montserrat"/>
              </a:rPr>
              <a:t>in</a:t>
            </a:r>
            <a:r>
              <a:rPr sz="659" spc="2">
                <a:latin typeface="Montserrat"/>
                <a:cs typeface="Montserrat"/>
              </a:rPr>
              <a:t> </a:t>
            </a:r>
            <a:r>
              <a:rPr sz="659" spc="-5">
                <a:latin typeface="Montserrat"/>
                <a:cs typeface="Montserrat"/>
              </a:rPr>
              <a:t>England </a:t>
            </a:r>
            <a:r>
              <a:rPr sz="659">
                <a:latin typeface="Montserrat"/>
                <a:cs typeface="Montserrat"/>
              </a:rPr>
              <a:t>and</a:t>
            </a:r>
            <a:r>
              <a:rPr sz="659" spc="-5">
                <a:latin typeface="Montserrat"/>
                <a:cs typeface="Montserrat"/>
              </a:rPr>
              <a:t> </a:t>
            </a:r>
            <a:r>
              <a:rPr sz="659">
                <a:latin typeface="Montserrat"/>
                <a:cs typeface="Montserrat"/>
              </a:rPr>
              <a:t>Wales</a:t>
            </a:r>
            <a:r>
              <a:rPr sz="659" spc="-5">
                <a:latin typeface="Montserrat"/>
                <a:cs typeface="Montserrat"/>
              </a:rPr>
              <a:t> </a:t>
            </a:r>
            <a:r>
              <a:rPr sz="659">
                <a:latin typeface="Montserrat"/>
                <a:cs typeface="Montserrat"/>
              </a:rPr>
              <a:t>and</a:t>
            </a:r>
            <a:r>
              <a:rPr sz="659" spc="-2">
                <a:latin typeface="Montserrat"/>
                <a:cs typeface="Montserrat"/>
              </a:rPr>
              <a:t> </a:t>
            </a:r>
            <a:r>
              <a:rPr sz="659">
                <a:latin typeface="Montserrat"/>
                <a:cs typeface="Montserrat"/>
              </a:rPr>
              <a:t>part</a:t>
            </a:r>
            <a:r>
              <a:rPr sz="659" spc="-5">
                <a:latin typeface="Montserrat"/>
                <a:cs typeface="Montserrat"/>
              </a:rPr>
              <a:t> </a:t>
            </a:r>
            <a:r>
              <a:rPr sz="659">
                <a:latin typeface="Montserrat"/>
                <a:cs typeface="Montserrat"/>
              </a:rPr>
              <a:t>of</a:t>
            </a:r>
            <a:r>
              <a:rPr sz="659" spc="-2">
                <a:latin typeface="Montserrat"/>
                <a:cs typeface="Montserrat"/>
              </a:rPr>
              <a:t> </a:t>
            </a:r>
            <a:r>
              <a:rPr sz="659">
                <a:latin typeface="Montserrat"/>
                <a:cs typeface="Montserrat"/>
              </a:rPr>
              <a:t>Caritas</a:t>
            </a:r>
            <a:r>
              <a:rPr sz="659" spc="-5">
                <a:latin typeface="Montserrat"/>
                <a:cs typeface="Montserrat"/>
              </a:rPr>
              <a:t> International.</a:t>
            </a:r>
            <a:r>
              <a:rPr sz="659" spc="-2">
                <a:latin typeface="Montserrat"/>
                <a:cs typeface="Montserrat"/>
              </a:rPr>
              <a:t> </a:t>
            </a:r>
            <a:r>
              <a:rPr sz="659">
                <a:latin typeface="Montserrat"/>
                <a:cs typeface="Montserrat"/>
              </a:rPr>
              <a:t>Charity</a:t>
            </a:r>
            <a:r>
              <a:rPr sz="659" spc="-5">
                <a:latin typeface="Montserrat"/>
                <a:cs typeface="Montserrat"/>
              </a:rPr>
              <a:t> </a:t>
            </a:r>
            <a:r>
              <a:rPr sz="659">
                <a:latin typeface="Montserrat"/>
                <a:cs typeface="Montserrat"/>
              </a:rPr>
              <a:t>no</a:t>
            </a:r>
            <a:r>
              <a:rPr sz="659" spc="-2">
                <a:latin typeface="Montserrat"/>
                <a:cs typeface="Montserrat"/>
              </a:rPr>
              <a:t> </a:t>
            </a:r>
            <a:r>
              <a:rPr sz="659">
                <a:latin typeface="Montserrat"/>
                <a:cs typeface="Montserrat"/>
              </a:rPr>
              <a:t>1160384</a:t>
            </a:r>
            <a:r>
              <a:rPr sz="659" spc="-5">
                <a:latin typeface="Montserrat"/>
                <a:cs typeface="Montserrat"/>
              </a:rPr>
              <a:t> </a:t>
            </a:r>
            <a:r>
              <a:rPr sz="659">
                <a:latin typeface="Montserrat"/>
                <a:cs typeface="Montserrat"/>
              </a:rPr>
              <a:t>and</a:t>
            </a:r>
            <a:r>
              <a:rPr sz="659" spc="-5">
                <a:latin typeface="Montserrat"/>
                <a:cs typeface="Montserrat"/>
              </a:rPr>
              <a:t> </a:t>
            </a:r>
            <a:r>
              <a:rPr sz="659">
                <a:latin typeface="Montserrat"/>
                <a:cs typeface="Montserrat"/>
              </a:rPr>
              <a:t>a</a:t>
            </a:r>
            <a:r>
              <a:rPr sz="659" spc="-2">
                <a:latin typeface="Montserrat"/>
                <a:cs typeface="Montserrat"/>
              </a:rPr>
              <a:t> </a:t>
            </a:r>
            <a:r>
              <a:rPr sz="659">
                <a:latin typeface="Montserrat"/>
                <a:cs typeface="Montserrat"/>
              </a:rPr>
              <a:t>company</a:t>
            </a:r>
            <a:r>
              <a:rPr sz="659" spc="-5">
                <a:latin typeface="Montserrat"/>
                <a:cs typeface="Montserrat"/>
              </a:rPr>
              <a:t> </a:t>
            </a:r>
            <a:r>
              <a:rPr sz="659">
                <a:latin typeface="Montserrat"/>
                <a:cs typeface="Montserrat"/>
              </a:rPr>
              <a:t>limited</a:t>
            </a:r>
            <a:r>
              <a:rPr sz="659" spc="-2">
                <a:latin typeface="Montserrat"/>
                <a:cs typeface="Montserrat"/>
              </a:rPr>
              <a:t> </a:t>
            </a:r>
            <a:r>
              <a:rPr sz="659">
                <a:latin typeface="Montserrat"/>
                <a:cs typeface="Montserrat"/>
              </a:rPr>
              <a:t>by</a:t>
            </a:r>
            <a:r>
              <a:rPr sz="659" spc="-5">
                <a:latin typeface="Montserrat"/>
                <a:cs typeface="Montserrat"/>
              </a:rPr>
              <a:t> </a:t>
            </a:r>
            <a:r>
              <a:rPr sz="659">
                <a:latin typeface="Montserrat"/>
                <a:cs typeface="Montserrat"/>
              </a:rPr>
              <a:t>guarantee</a:t>
            </a:r>
            <a:r>
              <a:rPr sz="659" spc="-2">
                <a:latin typeface="Montserrat"/>
                <a:cs typeface="Montserrat"/>
              </a:rPr>
              <a:t> </a:t>
            </a:r>
            <a:r>
              <a:rPr sz="659">
                <a:latin typeface="Montserrat"/>
                <a:cs typeface="Montserrat"/>
              </a:rPr>
              <a:t>no</a:t>
            </a:r>
            <a:r>
              <a:rPr sz="659" spc="-5">
                <a:latin typeface="Montserrat"/>
                <a:cs typeface="Montserrat"/>
              </a:rPr>
              <a:t> 09387398.</a:t>
            </a:r>
            <a:endParaRPr sz="659">
              <a:latin typeface="Montserrat"/>
              <a:cs typeface="Montserrat"/>
            </a:endParaRPr>
          </a:p>
        </p:txBody>
      </p:sp>
      <p:pic>
        <p:nvPicPr>
          <p:cNvPr id="26" name="Graphic 25">
            <a:extLst>
              <a:ext uri="{FF2B5EF4-FFF2-40B4-BE49-F238E27FC236}">
                <a16:creationId xmlns:a16="http://schemas.microsoft.com/office/drawing/2014/main" id="{9CB2AADB-D75F-D63F-126A-822EDF10A0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75882" y="4453127"/>
            <a:ext cx="1644044" cy="478873"/>
          </a:xfrm>
          <a:prstGeom prst="rect">
            <a:avLst/>
          </a:prstGeom>
        </p:spPr>
      </p:pic>
      <p:sp>
        <p:nvSpPr>
          <p:cNvPr id="28" name="Title 46">
            <a:extLst>
              <a:ext uri="{FF2B5EF4-FFF2-40B4-BE49-F238E27FC236}">
                <a16:creationId xmlns:a16="http://schemas.microsoft.com/office/drawing/2014/main" id="{9DBD4F51-BAD6-9C9C-0DC0-1FCE687710E6}"/>
              </a:ext>
            </a:extLst>
          </p:cNvPr>
          <p:cNvSpPr>
            <a:spLocks noGrp="1"/>
          </p:cNvSpPr>
          <p:nvPr>
            <p:ph type="title" hasCustomPrompt="1"/>
          </p:nvPr>
        </p:nvSpPr>
        <p:spPr>
          <a:xfrm>
            <a:off x="1409700" y="1581462"/>
            <a:ext cx="6212798" cy="596508"/>
          </a:xfrm>
        </p:spPr>
        <p:txBody>
          <a:bodyPr wrap="square" anchor="t" anchorCtr="0">
            <a:noAutofit/>
          </a:bodyPr>
          <a:lstStyle>
            <a:lvl1pPr>
              <a:defRPr sz="4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any text</a:t>
            </a:r>
          </a:p>
        </p:txBody>
      </p:sp>
      <p:sp>
        <p:nvSpPr>
          <p:cNvPr id="29" name="Graphic 41">
            <a:extLst>
              <a:ext uri="{FF2B5EF4-FFF2-40B4-BE49-F238E27FC236}">
                <a16:creationId xmlns:a16="http://schemas.microsoft.com/office/drawing/2014/main" id="{973B123F-768B-AA1B-BC87-87D4BF6AE7C4}"/>
              </a:ext>
            </a:extLst>
          </p:cNvPr>
          <p:cNvSpPr/>
          <p:nvPr userDrawn="1"/>
        </p:nvSpPr>
        <p:spPr>
          <a:xfrm>
            <a:off x="800100" y="1055216"/>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sp>
        <p:nvSpPr>
          <p:cNvPr id="32" name="Holder 3">
            <a:extLst>
              <a:ext uri="{FF2B5EF4-FFF2-40B4-BE49-F238E27FC236}">
                <a16:creationId xmlns:a16="http://schemas.microsoft.com/office/drawing/2014/main" id="{B7D02154-7A8A-A8D0-D721-E815076A1B7D}"/>
              </a:ext>
            </a:extLst>
          </p:cNvPr>
          <p:cNvSpPr>
            <a:spLocks noGrp="1"/>
          </p:cNvSpPr>
          <p:nvPr>
            <p:ph type="subTitle" idx="4" hasCustomPrompt="1"/>
          </p:nvPr>
        </p:nvSpPr>
        <p:spPr>
          <a:xfrm>
            <a:off x="1409700" y="2202418"/>
            <a:ext cx="6212798" cy="369332"/>
          </a:xfrm>
          <a:prstGeom prst="rect">
            <a:avLst/>
          </a:prstGeom>
        </p:spPr>
        <p:txBody>
          <a:bodyPr wrap="square" lIns="18288" tIns="0" rIns="0" bIns="0">
            <a:spAutoFit/>
          </a:bodyPr>
          <a:lstStyle>
            <a:lvl1pPr marL="0" indent="0">
              <a:buNone/>
              <a:defRPr sz="2400" b="0" i="0">
                <a:solidFill>
                  <a:schemeClr val="bg2"/>
                </a:solidFill>
                <a:latin typeface="+mj-lt"/>
                <a:cs typeface="Montserrat"/>
              </a:defRPr>
            </a:lvl1pPr>
          </a:lstStyle>
          <a:p>
            <a:r>
              <a:rPr lang="en-GB"/>
              <a:t>Click to add any further text</a:t>
            </a:r>
          </a:p>
        </p:txBody>
      </p:sp>
    </p:spTree>
    <p:extLst>
      <p:ext uri="{BB962C8B-B14F-4D97-AF65-F5344CB8AC3E}">
        <p14:creationId xmlns:p14="http://schemas.microsoft.com/office/powerpoint/2010/main" val="184458052"/>
      </p:ext>
    </p:extLst>
  </p:cSld>
  <p:clrMapOvr>
    <a:masterClrMapping/>
  </p:clrMapOvr>
  <p:extLst>
    <p:ext uri="{DCECCB84-F9BA-43D5-87BE-67443E8EF086}">
      <p15:sldGuideLst xmlns:p15="http://schemas.microsoft.com/office/powerpoint/2012/main">
        <p15:guide id="1" pos="2880" userDrawn="1">
          <p15:clr>
            <a:srgbClr val="FBAE40"/>
          </p15:clr>
        </p15:guide>
        <p15:guide id="2" pos="504" userDrawn="1">
          <p15:clr>
            <a:srgbClr val="FBAE40"/>
          </p15:clr>
        </p15:guide>
        <p15:guide id="3" pos="888"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9C1-887B-5963-99BB-4BBC52B1CD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61921C-1EDF-6F65-C276-091A39CA0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D08E70-DB4F-3259-491C-18022336AFC3}"/>
              </a:ext>
            </a:extLst>
          </p:cNvPr>
          <p:cNvSpPr>
            <a:spLocks noGrp="1"/>
          </p:cNvSpPr>
          <p:nvPr>
            <p:ph type="dt" sz="half" idx="10"/>
          </p:nvPr>
        </p:nvSpPr>
        <p:spPr/>
        <p:txBody>
          <a:bodyPr/>
          <a:lstStyle/>
          <a:p>
            <a:fld id="{D6C1D170-B19C-48D2-AD6C-78F0EBEBDC80}" type="datetimeFigureOut">
              <a:rPr lang="en-GB" smtClean="0"/>
              <a:t>25/06/2026</a:t>
            </a:fld>
            <a:endParaRPr lang="en-GB"/>
          </a:p>
        </p:txBody>
      </p:sp>
      <p:sp>
        <p:nvSpPr>
          <p:cNvPr id="5" name="Footer Placeholder 4">
            <a:extLst>
              <a:ext uri="{FF2B5EF4-FFF2-40B4-BE49-F238E27FC236}">
                <a16:creationId xmlns:a16="http://schemas.microsoft.com/office/drawing/2014/main" id="{5914CE08-3636-315A-8D8F-1C951F49B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026DF1-B4E5-F444-D413-2061AE1FA7CB}"/>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55576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BFBD-40EE-6BF6-46B5-6E28879D5A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584464-EA8B-4CB3-CF3F-37CB2EC1CA0E}"/>
              </a:ext>
            </a:extLst>
          </p:cNvPr>
          <p:cNvSpPr>
            <a:spLocks noGrp="1"/>
          </p:cNvSpPr>
          <p:nvPr>
            <p:ph type="dt" sz="half" idx="10"/>
          </p:nvPr>
        </p:nvSpPr>
        <p:spPr/>
        <p:txBody>
          <a:bodyPr/>
          <a:lstStyle/>
          <a:p>
            <a:fld id="{D6C1D170-B19C-48D2-AD6C-78F0EBEBDC80}" type="datetimeFigureOut">
              <a:rPr lang="en-GB" smtClean="0"/>
              <a:t>25/06/2026</a:t>
            </a:fld>
            <a:endParaRPr lang="en-GB"/>
          </a:p>
        </p:txBody>
      </p:sp>
      <p:sp>
        <p:nvSpPr>
          <p:cNvPr id="4" name="Footer Placeholder 3">
            <a:extLst>
              <a:ext uri="{FF2B5EF4-FFF2-40B4-BE49-F238E27FC236}">
                <a16:creationId xmlns:a16="http://schemas.microsoft.com/office/drawing/2014/main" id="{CA37B8B7-8BBE-A311-5E92-AA7238036E1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9A19360-021A-DF21-A275-C7516DA0C790}"/>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321826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1987F-A229-2BBD-6146-26BB00A7D0A7}"/>
              </a:ext>
            </a:extLst>
          </p:cNvPr>
          <p:cNvSpPr>
            <a:spLocks noGrp="1"/>
          </p:cNvSpPr>
          <p:nvPr>
            <p:ph type="dt" sz="half" idx="10"/>
          </p:nvPr>
        </p:nvSpPr>
        <p:spPr/>
        <p:txBody>
          <a:bodyPr/>
          <a:lstStyle/>
          <a:p>
            <a:fld id="{D6C1D170-B19C-48D2-AD6C-78F0EBEBDC80}" type="datetimeFigureOut">
              <a:rPr lang="en-GB" smtClean="0"/>
              <a:t>25/06/2026</a:t>
            </a:fld>
            <a:endParaRPr lang="en-GB"/>
          </a:p>
        </p:txBody>
      </p:sp>
      <p:sp>
        <p:nvSpPr>
          <p:cNvPr id="3" name="Footer Placeholder 2">
            <a:extLst>
              <a:ext uri="{FF2B5EF4-FFF2-40B4-BE49-F238E27FC236}">
                <a16:creationId xmlns:a16="http://schemas.microsoft.com/office/drawing/2014/main" id="{C3C16C2B-7839-488D-6BE0-4808845188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B912CA8-E616-3B72-A96F-742F460FF4D9}"/>
              </a:ext>
            </a:extLst>
          </p:cNvPr>
          <p:cNvSpPr>
            <a:spLocks noGrp="1"/>
          </p:cNvSpPr>
          <p:nvPr>
            <p:ph type="sldNum" sz="quarter" idx="12"/>
          </p:nvPr>
        </p:nvSpPr>
        <p:spPr/>
        <p:txBody>
          <a:bodyPr/>
          <a:lstStyle/>
          <a:p>
            <a:fld id="{EA6EBE3F-60D7-48A8-BD0B-B317D75812BF}" type="slidenum">
              <a:rPr lang="en-GB" smtClean="0"/>
              <a:t>‹#›</a:t>
            </a:fld>
            <a:endParaRPr lang="en-GB"/>
          </a:p>
        </p:txBody>
      </p:sp>
    </p:spTree>
    <p:extLst>
      <p:ext uri="{BB962C8B-B14F-4D97-AF65-F5344CB8AC3E}">
        <p14:creationId xmlns:p14="http://schemas.microsoft.com/office/powerpoint/2010/main" val="1688041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Master - divider">
    <p:bg>
      <p:bgPr>
        <a:solidFill>
          <a:schemeClr val="bg1"/>
        </a:solidFill>
        <a:effectLst/>
      </p:bgPr>
    </p:bg>
    <p:spTree>
      <p:nvGrpSpPr>
        <p:cNvPr id="1" name=""/>
        <p:cNvGrpSpPr/>
        <p:nvPr/>
      </p:nvGrpSpPr>
      <p:grpSpPr>
        <a:xfrm>
          <a:off x="0" y="0"/>
          <a:ext cx="0" cy="0"/>
          <a:chOff x="0" y="0"/>
          <a:chExt cx="0" cy="0"/>
        </a:xfrm>
      </p:grpSpPr>
      <p:sp>
        <p:nvSpPr>
          <p:cNvPr id="2" name="Round Single Corner Rectangle 1">
            <a:extLst>
              <a:ext uri="{FF2B5EF4-FFF2-40B4-BE49-F238E27FC236}">
                <a16:creationId xmlns:a16="http://schemas.microsoft.com/office/drawing/2014/main" id="{59491F48-5343-D97A-77DF-12F94AA55652}"/>
              </a:ext>
            </a:extLst>
          </p:cNvPr>
          <p:cNvSpPr/>
          <p:nvPr userDrawn="1"/>
        </p:nvSpPr>
        <p:spPr>
          <a:xfrm rot="16200000" flipH="1">
            <a:off x="1125310" y="858550"/>
            <a:ext cx="3064750" cy="4305718"/>
          </a:xfrm>
          <a:prstGeom prst="round1Rect">
            <a:avLst>
              <a:gd name="adj" fmla="val 8892"/>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EA7203CD-4E5E-4232-6439-CC5B00CD05FA}"/>
              </a:ext>
            </a:extLst>
          </p:cNvPr>
          <p:cNvSpPr>
            <a:spLocks noGrp="1"/>
          </p:cNvSpPr>
          <p:nvPr>
            <p:ph type="pic" sz="quarter" idx="10" hasCustomPrompt="1"/>
          </p:nvPr>
        </p:nvSpPr>
        <p:spPr>
          <a:xfrm>
            <a:off x="4803228" y="1479033"/>
            <a:ext cx="4153447" cy="3064751"/>
          </a:xfrm>
          <a:prstGeom prst="rect">
            <a:avLst/>
          </a:prstGeom>
        </p:spPr>
        <p:txBody>
          <a:bodyPr tIns="1417320" rIns="457200" bIns="0">
            <a:normAutofit/>
          </a:bodyPr>
          <a:lstStyle>
            <a:lvl1pPr marL="0" indent="0" algn="r">
              <a:buNone/>
              <a:defRPr sz="1200" b="0">
                <a:solidFill>
                  <a:schemeClr val="tx1"/>
                </a:solidFill>
                <a:latin typeface="+mn-lt"/>
                <a:sym typeface="Wingdings" pitchFamily="2" charset="2"/>
              </a:defRPr>
            </a:lvl1pPr>
          </a:lstStyle>
          <a:p>
            <a:r>
              <a:rPr lang="en-US"/>
              <a:t> Click icon to</a:t>
            </a:r>
            <a:br>
              <a:rPr lang="en-US"/>
            </a:br>
            <a:r>
              <a:rPr lang="en-US"/>
              <a:t>add picture</a:t>
            </a:r>
          </a:p>
        </p:txBody>
      </p:sp>
      <p:sp>
        <p:nvSpPr>
          <p:cNvPr id="4" name="Holder 3">
            <a:extLst>
              <a:ext uri="{FF2B5EF4-FFF2-40B4-BE49-F238E27FC236}">
                <a16:creationId xmlns:a16="http://schemas.microsoft.com/office/drawing/2014/main" id="{B691196B-CCCE-18D1-87FE-B5B13CA01105}"/>
              </a:ext>
            </a:extLst>
          </p:cNvPr>
          <p:cNvSpPr>
            <a:spLocks noGrp="1"/>
          </p:cNvSpPr>
          <p:nvPr>
            <p:ph type="subTitle" idx="4"/>
          </p:nvPr>
        </p:nvSpPr>
        <p:spPr>
          <a:xfrm>
            <a:off x="1403082" y="3375022"/>
            <a:ext cx="3101372" cy="184666"/>
          </a:xfrm>
          <a:prstGeom prst="rect">
            <a:avLst/>
          </a:prstGeom>
        </p:spPr>
        <p:txBody>
          <a:bodyPr wrap="square" lIns="0" tIns="0" rIns="0" bIns="0">
            <a:spAutoFit/>
          </a:bodyPr>
          <a:lstStyle>
            <a:lvl1pPr marL="0" indent="0">
              <a:buNone/>
              <a:defRPr sz="1200" b="0" i="0">
                <a:solidFill>
                  <a:schemeClr val="bg2"/>
                </a:solidFill>
                <a:latin typeface="Montserrat"/>
                <a:cs typeface="Montserrat"/>
              </a:defRPr>
            </a:lvl1pPr>
          </a:lstStyle>
          <a:p>
            <a:endParaRPr/>
          </a:p>
        </p:txBody>
      </p:sp>
      <p:sp>
        <p:nvSpPr>
          <p:cNvPr id="5" name="Title 46">
            <a:extLst>
              <a:ext uri="{FF2B5EF4-FFF2-40B4-BE49-F238E27FC236}">
                <a16:creationId xmlns:a16="http://schemas.microsoft.com/office/drawing/2014/main" id="{114966A3-3F54-823B-B358-BC420C4CB173}"/>
              </a:ext>
            </a:extLst>
          </p:cNvPr>
          <p:cNvSpPr>
            <a:spLocks noGrp="1"/>
          </p:cNvSpPr>
          <p:nvPr>
            <p:ph type="title" hasCustomPrompt="1"/>
          </p:nvPr>
        </p:nvSpPr>
        <p:spPr>
          <a:xfrm>
            <a:off x="1409700" y="2341426"/>
            <a:ext cx="3094754" cy="1015663"/>
          </a:xfrm>
        </p:spPr>
        <p:txBody>
          <a:bodyPr wrap="square" anchor="t" anchorCtr="0">
            <a:spAutoFit/>
          </a:bodyPr>
          <a:lstStyle>
            <a:lvl1pPr>
              <a:defRPr sz="2000">
                <a:solidFill>
                  <a:schemeClr val="bg2"/>
                </a:solidFill>
              </a:defRPr>
            </a:lvl1pPr>
          </a:lstStyle>
          <a:p>
            <a:pPr marL="0" marR="0" lvl="0" indent="0" algn="l" defTabSz="914400" eaLnBrk="1" fontAlgn="auto" latinLnBrk="0" hangingPunct="1">
              <a:lnSpc>
                <a:spcPct val="100000"/>
              </a:lnSpc>
              <a:spcBef>
                <a:spcPts val="0"/>
              </a:spcBef>
              <a:spcAft>
                <a:spcPts val="0"/>
              </a:spcAft>
              <a:buClrTx/>
              <a:buSzTx/>
              <a:buFontTx/>
              <a:buNone/>
              <a:tabLst/>
              <a:defRPr/>
            </a:pPr>
            <a:r>
              <a:rPr lang="en-US"/>
              <a:t>Click to add the deck’s divider title. Ideally, keep it under tree lines.</a:t>
            </a:r>
          </a:p>
        </p:txBody>
      </p:sp>
      <p:sp>
        <p:nvSpPr>
          <p:cNvPr id="17" name="Graphic 41">
            <a:extLst>
              <a:ext uri="{FF2B5EF4-FFF2-40B4-BE49-F238E27FC236}">
                <a16:creationId xmlns:a16="http://schemas.microsoft.com/office/drawing/2014/main" id="{932C78E9-A881-FFF6-85D5-61ACDDE55653}"/>
              </a:ext>
            </a:extLst>
          </p:cNvPr>
          <p:cNvSpPr/>
          <p:nvPr userDrawn="1"/>
        </p:nvSpPr>
        <p:spPr>
          <a:xfrm>
            <a:off x="800100" y="1840889"/>
            <a:ext cx="602981" cy="603012"/>
          </a:xfrm>
          <a:custGeom>
            <a:avLst/>
            <a:gdLst>
              <a:gd name="connsiteX0" fmla="*/ 3978378 w 3984944"/>
              <a:gd name="connsiteY0" fmla="*/ 1845912 h 3985142"/>
              <a:gd name="connsiteX1" fmla="*/ 3822958 w 3984944"/>
              <a:gd name="connsiteY1" fmla="*/ 1702960 h 3985142"/>
              <a:gd name="connsiteX2" fmla="*/ 2295507 w 3984944"/>
              <a:gd name="connsiteY2" fmla="*/ 1702960 h 3985142"/>
              <a:gd name="connsiteX3" fmla="*/ 2295507 w 3984944"/>
              <a:gd name="connsiteY3" fmla="*/ 163231 h 3985142"/>
              <a:gd name="connsiteX4" fmla="*/ 2153127 w 3984944"/>
              <a:gd name="connsiteY4" fmla="*/ 7812 h 3985142"/>
              <a:gd name="connsiteX5" fmla="*/ 1814306 w 3984944"/>
              <a:gd name="connsiteY5" fmla="*/ 9430 h 3985142"/>
              <a:gd name="connsiteX6" fmla="*/ 1672592 w 3984944"/>
              <a:gd name="connsiteY6" fmla="*/ 164754 h 3985142"/>
              <a:gd name="connsiteX7" fmla="*/ 1672592 w 3984944"/>
              <a:gd name="connsiteY7" fmla="*/ 1703055 h 3985142"/>
              <a:gd name="connsiteX8" fmla="*/ 161987 w 3984944"/>
              <a:gd name="connsiteY8" fmla="*/ 1703055 h 3985142"/>
              <a:gd name="connsiteX9" fmla="*/ 6567 w 3984944"/>
              <a:gd name="connsiteY9" fmla="*/ 1846007 h 3985142"/>
              <a:gd name="connsiteX10" fmla="*/ 0 w 3984944"/>
              <a:gd name="connsiteY10" fmla="*/ 1992670 h 3985142"/>
              <a:gd name="connsiteX11" fmla="*/ 6567 w 3984944"/>
              <a:gd name="connsiteY11" fmla="*/ 2139239 h 3985142"/>
              <a:gd name="connsiteX12" fmla="*/ 161987 w 3984944"/>
              <a:gd name="connsiteY12" fmla="*/ 2282190 h 3985142"/>
              <a:gd name="connsiteX13" fmla="*/ 1672592 w 3984944"/>
              <a:gd name="connsiteY13" fmla="*/ 2282190 h 3985142"/>
              <a:gd name="connsiteX14" fmla="*/ 1672592 w 3984944"/>
              <a:gd name="connsiteY14" fmla="*/ 3820492 h 3985142"/>
              <a:gd name="connsiteX15" fmla="*/ 1814306 w 3984944"/>
              <a:gd name="connsiteY15" fmla="*/ 3975816 h 3985142"/>
              <a:gd name="connsiteX16" fmla="*/ 1992377 w 3984944"/>
              <a:gd name="connsiteY16" fmla="*/ 3985143 h 3985142"/>
              <a:gd name="connsiteX17" fmla="*/ 2153127 w 3984944"/>
              <a:gd name="connsiteY17" fmla="*/ 3977339 h 3985142"/>
              <a:gd name="connsiteX18" fmla="*/ 2295507 w 3984944"/>
              <a:gd name="connsiteY18" fmla="*/ 3821919 h 3985142"/>
              <a:gd name="connsiteX19" fmla="*/ 2295507 w 3984944"/>
              <a:gd name="connsiteY19" fmla="*/ 2282095 h 3985142"/>
              <a:gd name="connsiteX20" fmla="*/ 3822958 w 3984944"/>
              <a:gd name="connsiteY20" fmla="*/ 2282095 h 3985142"/>
              <a:gd name="connsiteX21" fmla="*/ 3978378 w 3984944"/>
              <a:gd name="connsiteY21" fmla="*/ 2139144 h 3985142"/>
              <a:gd name="connsiteX22" fmla="*/ 3984945 w 3984944"/>
              <a:gd name="connsiteY22" fmla="*/ 1992575 h 3985142"/>
              <a:gd name="connsiteX23" fmla="*/ 3978378 w 3984944"/>
              <a:gd name="connsiteY23" fmla="*/ 1846007 h 398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984944" h="3985142">
                <a:moveTo>
                  <a:pt x="3978378" y="1845912"/>
                </a:moveTo>
                <a:cubicBezTo>
                  <a:pt x="3971430" y="1764443"/>
                  <a:pt x="3904618" y="1702960"/>
                  <a:pt x="3822958" y="1702960"/>
                </a:cubicBezTo>
                <a:lnTo>
                  <a:pt x="2295507" y="1702960"/>
                </a:lnTo>
                <a:lnTo>
                  <a:pt x="2295507" y="163231"/>
                </a:lnTo>
                <a:cubicBezTo>
                  <a:pt x="2295507" y="82143"/>
                  <a:pt x="2234310" y="15331"/>
                  <a:pt x="2153127" y="7812"/>
                </a:cubicBezTo>
                <a:cubicBezTo>
                  <a:pt x="2034159" y="-3133"/>
                  <a:pt x="1933655" y="-2562"/>
                  <a:pt x="1814306" y="9430"/>
                </a:cubicBezTo>
                <a:cubicBezTo>
                  <a:pt x="1733503" y="17615"/>
                  <a:pt x="1672592" y="84332"/>
                  <a:pt x="1672592" y="164754"/>
                </a:cubicBezTo>
                <a:lnTo>
                  <a:pt x="1672592" y="1703055"/>
                </a:lnTo>
                <a:lnTo>
                  <a:pt x="161987" y="1703055"/>
                </a:lnTo>
                <a:cubicBezTo>
                  <a:pt x="80327" y="1703055"/>
                  <a:pt x="13515" y="1764538"/>
                  <a:pt x="6567" y="1846007"/>
                </a:cubicBezTo>
                <a:cubicBezTo>
                  <a:pt x="2189" y="1897687"/>
                  <a:pt x="0" y="1945654"/>
                  <a:pt x="0" y="1992670"/>
                </a:cubicBezTo>
                <a:cubicBezTo>
                  <a:pt x="0" y="2039687"/>
                  <a:pt x="2189" y="2087559"/>
                  <a:pt x="6567" y="2139239"/>
                </a:cubicBezTo>
                <a:cubicBezTo>
                  <a:pt x="13515" y="2220708"/>
                  <a:pt x="80422" y="2282190"/>
                  <a:pt x="161987" y="2282190"/>
                </a:cubicBezTo>
                <a:lnTo>
                  <a:pt x="1672592" y="2282190"/>
                </a:lnTo>
                <a:lnTo>
                  <a:pt x="1672592" y="3820492"/>
                </a:lnTo>
                <a:cubicBezTo>
                  <a:pt x="1672592" y="3900914"/>
                  <a:pt x="1733503" y="3967726"/>
                  <a:pt x="1814306" y="3975816"/>
                </a:cubicBezTo>
                <a:cubicBezTo>
                  <a:pt x="1876455" y="3982097"/>
                  <a:pt x="1934702" y="3985143"/>
                  <a:pt x="1992377" y="3985143"/>
                </a:cubicBezTo>
                <a:cubicBezTo>
                  <a:pt x="2043962" y="3985143"/>
                  <a:pt x="2096593" y="3982573"/>
                  <a:pt x="2153127" y="3977339"/>
                </a:cubicBezTo>
                <a:cubicBezTo>
                  <a:pt x="2234310" y="3969820"/>
                  <a:pt x="2295507" y="3903008"/>
                  <a:pt x="2295507" y="3821919"/>
                </a:cubicBezTo>
                <a:lnTo>
                  <a:pt x="2295507" y="2282095"/>
                </a:lnTo>
                <a:lnTo>
                  <a:pt x="3822958" y="2282095"/>
                </a:lnTo>
                <a:cubicBezTo>
                  <a:pt x="3904713" y="2282095"/>
                  <a:pt x="3971525" y="2220613"/>
                  <a:pt x="3978378" y="2139144"/>
                </a:cubicBezTo>
                <a:cubicBezTo>
                  <a:pt x="3982756" y="2087940"/>
                  <a:pt x="3984945" y="2040067"/>
                  <a:pt x="3984945" y="1992575"/>
                </a:cubicBezTo>
                <a:cubicBezTo>
                  <a:pt x="3984945" y="1945083"/>
                  <a:pt x="3982851" y="1897211"/>
                  <a:pt x="3978378" y="1846007"/>
                </a:cubicBezTo>
                <a:close/>
              </a:path>
            </a:pathLst>
          </a:custGeom>
          <a:solidFill>
            <a:schemeClr val="bg1"/>
          </a:solidFill>
          <a:ln w="9502" cap="flat">
            <a:noFill/>
            <a:prstDash val="solid"/>
            <a:miter/>
          </a:ln>
        </p:spPr>
        <p:txBody>
          <a:bodyPr rtlCol="0" anchor="ctr"/>
          <a:lstStyle/>
          <a:p>
            <a:endParaRPr lang="en-US"/>
          </a:p>
        </p:txBody>
      </p:sp>
      <p:pic>
        <p:nvPicPr>
          <p:cNvPr id="8" name="Graphic 7">
            <a:extLst>
              <a:ext uri="{FF2B5EF4-FFF2-40B4-BE49-F238E27FC236}">
                <a16:creationId xmlns:a16="http://schemas.microsoft.com/office/drawing/2014/main" id="{B78B6BF8-3C4C-7D86-33B3-FB7E1DD346F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983896" y="217531"/>
            <a:ext cx="1972779" cy="574625"/>
          </a:xfrm>
          <a:prstGeom prst="rect">
            <a:avLst/>
          </a:prstGeom>
        </p:spPr>
      </p:pic>
      <p:sp>
        <p:nvSpPr>
          <p:cNvPr id="9" name="Footer Placeholder 8">
            <a:extLst>
              <a:ext uri="{FF2B5EF4-FFF2-40B4-BE49-F238E27FC236}">
                <a16:creationId xmlns:a16="http://schemas.microsoft.com/office/drawing/2014/main" id="{99D1A39E-CF5A-9D42-5A9D-CD4FBD1B18B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74A7B58-0714-3639-28FE-4254DAADF429}"/>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9281870"/>
      </p:ext>
    </p:extLst>
  </p:cSld>
  <p:clrMapOvr>
    <a:masterClrMapping/>
  </p:clrMapOvr>
  <p:extLst>
    <p:ext uri="{DCECCB84-F9BA-43D5-87BE-67443E8EF086}">
      <p15:sldGuideLst xmlns:p15="http://schemas.microsoft.com/office/powerpoint/2012/main">
        <p15:guide id="1" pos="504" userDrawn="1">
          <p15:clr>
            <a:srgbClr val="FBAE40"/>
          </p15:clr>
        </p15:guide>
        <p15:guide id="2" pos="696" userDrawn="1">
          <p15:clr>
            <a:srgbClr val="FBAE40"/>
          </p15:clr>
        </p15:guide>
        <p15:guide id="3" pos="888" userDrawn="1">
          <p15:clr>
            <a:srgbClr val="FBAE40"/>
          </p15:clr>
        </p15:guide>
        <p15:guide id="4" orient="horz" pos="1536" userDrawn="1">
          <p15:clr>
            <a:srgbClr val="FBAE40"/>
          </p15:clr>
        </p15:guide>
        <p15:guide id="5" pos="31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ster - only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p:nvPr>
        </p:nvSpPr>
        <p:spPr>
          <a:xfrm>
            <a:off x="317500" y="860213"/>
            <a:ext cx="6938064" cy="3858091"/>
          </a:xfrm>
        </p:spPr>
        <p:txBody>
          <a:bodyPr/>
          <a:lstStyle>
            <a:lvl1pPr marL="122238" indent="-122238">
              <a:tabLst/>
              <a:defRPr/>
            </a:lvl1pPr>
            <a:lvl2pPr marL="288925" indent="-166688">
              <a:tabLst/>
              <a:defRPr/>
            </a:lvl2pPr>
            <a:lvl3pPr marL="463550" indent="-166688">
              <a:tabLst/>
              <a:defRPr/>
            </a:lvl3pPr>
          </a:lstStyle>
          <a:p>
            <a:pPr lvl="0"/>
            <a:r>
              <a:rPr lang="en-US"/>
              <a:t>Click to edit Master text styles</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AD51DDBE-C133-A808-8365-386DDB5334DF}"/>
              </a:ext>
            </a:extLst>
          </p:cNvPr>
          <p:cNvSpPr>
            <a:spLocks noGrp="1"/>
          </p:cNvSpPr>
          <p:nvPr>
            <p:ph type="ftr" sz="quarter" idx="13"/>
          </p:nvPr>
        </p:nvSpPr>
        <p:spPr/>
        <p:txBody>
          <a:bodyPr/>
          <a:lstStyle/>
          <a:p>
            <a:endParaRPr lang="en-US"/>
          </a:p>
        </p:txBody>
      </p:sp>
      <p:sp>
        <p:nvSpPr>
          <p:cNvPr id="12" name="Slide Number Placeholder 11">
            <a:extLst>
              <a:ext uri="{FF2B5EF4-FFF2-40B4-BE49-F238E27FC236}">
                <a16:creationId xmlns:a16="http://schemas.microsoft.com/office/drawing/2014/main" id="{25955DC4-43CB-8C56-6D3B-05C4DB4A2501}"/>
              </a:ext>
            </a:extLst>
          </p:cNvPr>
          <p:cNvSpPr>
            <a:spLocks noGrp="1"/>
          </p:cNvSpPr>
          <p:nvPr>
            <p:ph type="sldNum" sz="quarter" idx="14"/>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6699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 - 1 image + 2 columns text">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E0080964-5130-6F27-DAF1-2587A399D223}"/>
              </a:ext>
            </a:extLst>
          </p:cNvPr>
          <p:cNvSpPr>
            <a:spLocks noGrp="1"/>
          </p:cNvSpPr>
          <p:nvPr>
            <p:ph type="body" sz="quarter" idx="12" hasCustomPrompt="1"/>
          </p:nvPr>
        </p:nvSpPr>
        <p:spPr>
          <a:xfrm>
            <a:off x="3034748" y="1127091"/>
            <a:ext cx="6109252" cy="3285884"/>
          </a:xfrm>
          <a:solidFill>
            <a:schemeClr val="bg2"/>
          </a:solidFill>
        </p:spPr>
        <p:txBody>
          <a:bodyPr lIns="731520" tIns="365760" rIns="365760" numCol="2" spcCol="274320"/>
          <a:lstStyle>
            <a:lvl1pPr marL="122238" indent="-122238">
              <a:tabLst/>
              <a:defRPr>
                <a:solidFill>
                  <a:schemeClr val="accent1"/>
                </a:solidFill>
              </a:defRPr>
            </a:lvl1pPr>
            <a:lvl2pPr marL="288925" indent="-166688">
              <a:tabLst/>
              <a:defRPr>
                <a:solidFill>
                  <a:schemeClr val="bg1"/>
                </a:solidFill>
              </a:defRPr>
            </a:lvl2pPr>
            <a:lvl3pPr marL="463550" indent="-166688">
              <a:tabLst/>
              <a:defRPr>
                <a:solidFill>
                  <a:schemeClr val="bg1"/>
                </a:solidFill>
              </a:defRPr>
            </a:lvl3pPr>
          </a:lstStyle>
          <a:p>
            <a:pPr lvl="0"/>
            <a:r>
              <a:rPr lang="en-US"/>
              <a:t>Click to edit 2 columns text style</a:t>
            </a:r>
          </a:p>
          <a:p>
            <a:pPr lvl="1"/>
            <a:r>
              <a:rPr lang="en-US"/>
              <a:t>Second level</a:t>
            </a:r>
          </a:p>
          <a:p>
            <a:pPr lvl="2"/>
            <a:r>
              <a:rPr lang="en-US"/>
              <a:t>Third level</a:t>
            </a:r>
          </a:p>
        </p:txBody>
      </p:sp>
      <p:sp>
        <p:nvSpPr>
          <p:cNvPr id="22" name="Title 21">
            <a:extLst>
              <a:ext uri="{FF2B5EF4-FFF2-40B4-BE49-F238E27FC236}">
                <a16:creationId xmlns:a16="http://schemas.microsoft.com/office/drawing/2014/main" id="{8185333F-D164-149A-77ED-2A40DAED2190}"/>
              </a:ext>
            </a:extLst>
          </p:cNvPr>
          <p:cNvSpPr>
            <a:spLocks noGrp="1"/>
          </p:cNvSpPr>
          <p:nvPr>
            <p:ph type="title" hasCustomPrompt="1"/>
          </p:nvPr>
        </p:nvSpPr>
        <p:spPr/>
        <p:txBody>
          <a:bodyPr/>
          <a:lstStyle/>
          <a:p>
            <a:r>
              <a:rPr lang="en-US"/>
              <a:t>Click to edit title style, ideally one line</a:t>
            </a:r>
          </a:p>
        </p:txBody>
      </p:sp>
      <p:sp>
        <p:nvSpPr>
          <p:cNvPr id="2" name="Picture Placeholder 10">
            <a:extLst>
              <a:ext uri="{FF2B5EF4-FFF2-40B4-BE49-F238E27FC236}">
                <a16:creationId xmlns:a16="http://schemas.microsoft.com/office/drawing/2014/main" id="{6E12CF0C-5433-3E01-2486-C99B2024B030}"/>
              </a:ext>
            </a:extLst>
          </p:cNvPr>
          <p:cNvSpPr>
            <a:spLocks noGrp="1"/>
          </p:cNvSpPr>
          <p:nvPr>
            <p:ph type="pic" sz="quarter" idx="30" hasCustomPrompt="1"/>
          </p:nvPr>
        </p:nvSpPr>
        <p:spPr>
          <a:xfrm>
            <a:off x="304800" y="1131882"/>
            <a:ext cx="3101009" cy="3281803"/>
          </a:xfrm>
          <a:prstGeom prst="round1Rect">
            <a:avLst>
              <a:gd name="adj" fmla="val 9829"/>
            </a:avLst>
          </a:prstGeom>
          <a:solidFill>
            <a:schemeClr val="bg1"/>
          </a:solidFill>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 name="Footer Placeholder 2">
            <a:extLst>
              <a:ext uri="{FF2B5EF4-FFF2-40B4-BE49-F238E27FC236}">
                <a16:creationId xmlns:a16="http://schemas.microsoft.com/office/drawing/2014/main" id="{29F2003D-4C64-8835-AFF6-775359E9062D}"/>
              </a:ext>
            </a:extLst>
          </p:cNvPr>
          <p:cNvSpPr>
            <a:spLocks noGrp="1"/>
          </p:cNvSpPr>
          <p:nvPr>
            <p:ph type="ftr" sz="quarter" idx="31"/>
          </p:nvPr>
        </p:nvSpPr>
        <p:spPr/>
        <p:txBody>
          <a:bodyPr/>
          <a:lstStyle/>
          <a:p>
            <a:endParaRPr lang="en-US"/>
          </a:p>
        </p:txBody>
      </p:sp>
      <p:sp>
        <p:nvSpPr>
          <p:cNvPr id="5" name="Slide Number Placeholder 4">
            <a:extLst>
              <a:ext uri="{FF2B5EF4-FFF2-40B4-BE49-F238E27FC236}">
                <a16:creationId xmlns:a16="http://schemas.microsoft.com/office/drawing/2014/main" id="{B78A2213-8ABC-B321-226D-078E30B6BB6E}"/>
              </a:ext>
            </a:extLst>
          </p:cNvPr>
          <p:cNvSpPr>
            <a:spLocks noGrp="1"/>
          </p:cNvSpPr>
          <p:nvPr>
            <p:ph type="sldNum" sz="quarter" idx="3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27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 - 3 text columns (green)">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11" name="Footer Placeholder 10">
            <a:extLst>
              <a:ext uri="{FF2B5EF4-FFF2-40B4-BE49-F238E27FC236}">
                <a16:creationId xmlns:a16="http://schemas.microsoft.com/office/drawing/2014/main" id="{CC087B38-9D16-4F9D-5044-B83D7E01981F}"/>
              </a:ext>
            </a:extLst>
          </p:cNvPr>
          <p:cNvSpPr>
            <a:spLocks noGrp="1"/>
          </p:cNvSpPr>
          <p:nvPr>
            <p:ph type="ftr" sz="quarter" idx="27"/>
          </p:nvPr>
        </p:nvSpPr>
        <p:spPr/>
        <p:txBody>
          <a:bodyPr/>
          <a:lstStyle/>
          <a:p>
            <a:endParaRPr lang="en-US"/>
          </a:p>
        </p:txBody>
      </p:sp>
      <p:sp>
        <p:nvSpPr>
          <p:cNvPr id="12" name="Slide Number Placeholder 11">
            <a:extLst>
              <a:ext uri="{FF2B5EF4-FFF2-40B4-BE49-F238E27FC236}">
                <a16:creationId xmlns:a16="http://schemas.microsoft.com/office/drawing/2014/main" id="{C48AEEBD-B06B-BB9B-443A-F5ED451AA1E1}"/>
              </a:ext>
            </a:extLst>
          </p:cNvPr>
          <p:cNvSpPr>
            <a:spLocks noGrp="1"/>
          </p:cNvSpPr>
          <p:nvPr>
            <p:ph type="sldNum" sz="quarter" idx="28"/>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 - 3 text columns (colored)">
    <p:spTree>
      <p:nvGrpSpPr>
        <p:cNvPr id="1" name=""/>
        <p:cNvGrpSpPr/>
        <p:nvPr/>
      </p:nvGrpSpPr>
      <p:grpSpPr>
        <a:xfrm>
          <a:off x="0" y="0"/>
          <a:ext cx="0" cy="0"/>
          <a:chOff x="0" y="0"/>
          <a:chExt cx="0" cy="0"/>
        </a:xfrm>
      </p:grpSpPr>
      <p:sp>
        <p:nvSpPr>
          <p:cNvPr id="10" name="Round Single Corner Rectangle 9">
            <a:extLst>
              <a:ext uri="{FF2B5EF4-FFF2-40B4-BE49-F238E27FC236}">
                <a16:creationId xmlns:a16="http://schemas.microsoft.com/office/drawing/2014/main" id="{CA78253A-23FD-507B-D579-5E322A12F6C2}"/>
              </a:ext>
            </a:extLst>
          </p:cNvPr>
          <p:cNvSpPr/>
          <p:nvPr userDrawn="1"/>
        </p:nvSpPr>
        <p:spPr>
          <a:xfrm rot="5400000">
            <a:off x="1363083" y="278876"/>
            <a:ext cx="429318" cy="252048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14" name="Text Placeholder 3">
            <a:extLst>
              <a:ext uri="{FF2B5EF4-FFF2-40B4-BE49-F238E27FC236}">
                <a16:creationId xmlns:a16="http://schemas.microsoft.com/office/drawing/2014/main" id="{E36816B0-03C8-200E-1F78-689C9F17B832}"/>
              </a:ext>
            </a:extLst>
          </p:cNvPr>
          <p:cNvSpPr>
            <a:spLocks noGrp="1"/>
          </p:cNvSpPr>
          <p:nvPr>
            <p:ph type="body" sz="quarter" idx="14" hasCustomPrompt="1"/>
          </p:nvPr>
        </p:nvSpPr>
        <p:spPr>
          <a:xfrm>
            <a:off x="413605" y="1383290"/>
            <a:ext cx="2316982"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7" name="Text Placeholder 3">
            <a:extLst>
              <a:ext uri="{FF2B5EF4-FFF2-40B4-BE49-F238E27FC236}">
                <a16:creationId xmlns:a16="http://schemas.microsoft.com/office/drawing/2014/main" id="{8002E121-C287-1ECB-122A-BFE11C7D121F}"/>
              </a:ext>
            </a:extLst>
          </p:cNvPr>
          <p:cNvSpPr>
            <a:spLocks noGrp="1"/>
          </p:cNvSpPr>
          <p:nvPr>
            <p:ph type="body" sz="quarter" idx="17" hasCustomPrompt="1"/>
          </p:nvPr>
        </p:nvSpPr>
        <p:spPr>
          <a:xfrm>
            <a:off x="41360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8" name="Round Single Corner Rectangle 37">
            <a:extLst>
              <a:ext uri="{FF2B5EF4-FFF2-40B4-BE49-F238E27FC236}">
                <a16:creationId xmlns:a16="http://schemas.microsoft.com/office/drawing/2014/main" id="{D13CEAF3-08BF-A8EF-A4CB-C336142F6AA1}"/>
              </a:ext>
            </a:extLst>
          </p:cNvPr>
          <p:cNvSpPr/>
          <p:nvPr userDrawn="1"/>
        </p:nvSpPr>
        <p:spPr>
          <a:xfrm rot="5400000">
            <a:off x="7351599" y="278876"/>
            <a:ext cx="429318" cy="2520484"/>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39" name="Text Placeholder 3">
            <a:extLst>
              <a:ext uri="{FF2B5EF4-FFF2-40B4-BE49-F238E27FC236}">
                <a16:creationId xmlns:a16="http://schemas.microsoft.com/office/drawing/2014/main" id="{FC410503-DE71-0A9A-A400-3545B572B2CE}"/>
              </a:ext>
            </a:extLst>
          </p:cNvPr>
          <p:cNvSpPr>
            <a:spLocks noGrp="1"/>
          </p:cNvSpPr>
          <p:nvPr>
            <p:ph type="body" sz="quarter" idx="22" hasCustomPrompt="1"/>
          </p:nvPr>
        </p:nvSpPr>
        <p:spPr>
          <a:xfrm>
            <a:off x="6402121"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1" name="Round Single Corner Rectangle 40">
            <a:extLst>
              <a:ext uri="{FF2B5EF4-FFF2-40B4-BE49-F238E27FC236}">
                <a16:creationId xmlns:a16="http://schemas.microsoft.com/office/drawing/2014/main" id="{5D79155F-F92B-F4DD-4E8F-EAB629307D31}"/>
              </a:ext>
            </a:extLst>
          </p:cNvPr>
          <p:cNvSpPr/>
          <p:nvPr userDrawn="1"/>
        </p:nvSpPr>
        <p:spPr>
          <a:xfrm rot="5400000">
            <a:off x="4360893" y="278876"/>
            <a:ext cx="429318" cy="2520484"/>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solidFill>
                <a:schemeClr val="bg1"/>
              </a:solidFill>
            </a:endParaRPr>
          </a:p>
        </p:txBody>
      </p:sp>
      <p:sp>
        <p:nvSpPr>
          <p:cNvPr id="42" name="Text Placeholder 3">
            <a:extLst>
              <a:ext uri="{FF2B5EF4-FFF2-40B4-BE49-F238E27FC236}">
                <a16:creationId xmlns:a16="http://schemas.microsoft.com/office/drawing/2014/main" id="{3C275B36-CFCE-7114-4F7A-82F9B4238B7D}"/>
              </a:ext>
            </a:extLst>
          </p:cNvPr>
          <p:cNvSpPr>
            <a:spLocks noGrp="1"/>
          </p:cNvSpPr>
          <p:nvPr>
            <p:ph type="body" sz="quarter" idx="24" hasCustomPrompt="1"/>
          </p:nvPr>
        </p:nvSpPr>
        <p:spPr>
          <a:xfrm>
            <a:off x="3411415" y="1383290"/>
            <a:ext cx="2316982"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44" name="Text Placeholder 3">
            <a:extLst>
              <a:ext uri="{FF2B5EF4-FFF2-40B4-BE49-F238E27FC236}">
                <a16:creationId xmlns:a16="http://schemas.microsoft.com/office/drawing/2014/main" id="{79788BE4-DC6E-A2B0-1DED-45AEB760D58A}"/>
              </a:ext>
            </a:extLst>
          </p:cNvPr>
          <p:cNvSpPr>
            <a:spLocks noGrp="1"/>
          </p:cNvSpPr>
          <p:nvPr>
            <p:ph type="body" sz="quarter" idx="25" hasCustomPrompt="1"/>
          </p:nvPr>
        </p:nvSpPr>
        <p:spPr>
          <a:xfrm>
            <a:off x="3411415"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45" name="Text Placeholder 3">
            <a:extLst>
              <a:ext uri="{FF2B5EF4-FFF2-40B4-BE49-F238E27FC236}">
                <a16:creationId xmlns:a16="http://schemas.microsoft.com/office/drawing/2014/main" id="{0BED2C74-48F5-110C-DA78-9A7105D9EFBB}"/>
              </a:ext>
            </a:extLst>
          </p:cNvPr>
          <p:cNvSpPr>
            <a:spLocks noGrp="1"/>
          </p:cNvSpPr>
          <p:nvPr>
            <p:ph type="body" sz="quarter" idx="26" hasCustomPrompt="1"/>
          </p:nvPr>
        </p:nvSpPr>
        <p:spPr>
          <a:xfrm>
            <a:off x="6402121" y="1849471"/>
            <a:ext cx="2316982" cy="2322227"/>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58B8A9F-0CD8-B68B-FA64-F7083B97E6FD}"/>
              </a:ext>
            </a:extLst>
          </p:cNvPr>
          <p:cNvSpPr>
            <a:spLocks noGrp="1"/>
          </p:cNvSpPr>
          <p:nvPr>
            <p:ph type="title" hasCustomPrompt="1"/>
          </p:nvPr>
        </p:nvSpPr>
        <p:spPr/>
        <p:txBody>
          <a:bodyPr/>
          <a:lstStyle/>
          <a:p>
            <a:r>
              <a:rPr lang="en-US"/>
              <a:t>Click to edit title style, ideally one line</a:t>
            </a:r>
          </a:p>
        </p:txBody>
      </p:sp>
      <p:sp>
        <p:nvSpPr>
          <p:cNvPr id="3" name="Footer Placeholder 2">
            <a:extLst>
              <a:ext uri="{FF2B5EF4-FFF2-40B4-BE49-F238E27FC236}">
                <a16:creationId xmlns:a16="http://schemas.microsoft.com/office/drawing/2014/main" id="{CC4EA4DB-0C3E-EA42-8945-72BFB6AB26C4}"/>
              </a:ext>
            </a:extLst>
          </p:cNvPr>
          <p:cNvSpPr>
            <a:spLocks noGrp="1"/>
          </p:cNvSpPr>
          <p:nvPr>
            <p:ph type="ftr" sz="quarter" idx="27"/>
          </p:nvPr>
        </p:nvSpPr>
        <p:spPr/>
        <p:txBody>
          <a:bodyPr/>
          <a:lstStyle/>
          <a:p>
            <a:endParaRPr lang="en-US"/>
          </a:p>
        </p:txBody>
      </p:sp>
      <p:sp>
        <p:nvSpPr>
          <p:cNvPr id="4" name="Slide Number Placeholder 3">
            <a:extLst>
              <a:ext uri="{FF2B5EF4-FFF2-40B4-BE49-F238E27FC236}">
                <a16:creationId xmlns:a16="http://schemas.microsoft.com/office/drawing/2014/main" id="{2FC289D5-4CB0-B96F-74BB-A9249E120B51}"/>
              </a:ext>
            </a:extLst>
          </p:cNvPr>
          <p:cNvSpPr>
            <a:spLocks noGrp="1"/>
          </p:cNvSpPr>
          <p:nvPr>
            <p:ph type="sldNum" sz="quarter" idx="28"/>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0460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9" name="Footer Placeholder 8">
            <a:extLst>
              <a:ext uri="{FF2B5EF4-FFF2-40B4-BE49-F238E27FC236}">
                <a16:creationId xmlns:a16="http://schemas.microsoft.com/office/drawing/2014/main" id="{E359564D-7DFA-1962-ECF4-3DEAE02EDD5A}"/>
              </a:ext>
            </a:extLst>
          </p:cNvPr>
          <p:cNvSpPr>
            <a:spLocks noGrp="1"/>
          </p:cNvSpPr>
          <p:nvPr>
            <p:ph type="ftr" sz="quarter" idx="32"/>
          </p:nvPr>
        </p:nvSpPr>
        <p:spPr/>
        <p:txBody>
          <a:bodyPr/>
          <a:lstStyle/>
          <a:p>
            <a:endParaRPr lang="en-US"/>
          </a:p>
        </p:txBody>
      </p:sp>
      <p:sp>
        <p:nvSpPr>
          <p:cNvPr id="10" name="Slide Number Placeholder 9">
            <a:extLst>
              <a:ext uri="{FF2B5EF4-FFF2-40B4-BE49-F238E27FC236}">
                <a16:creationId xmlns:a16="http://schemas.microsoft.com/office/drawing/2014/main" id="{F02AB65F-C817-D1F6-A0AD-9802D103FDCC}"/>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310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ED - 3 text columns +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E6B15-41B2-549F-3DBE-9ABBF58FF24C}"/>
              </a:ext>
            </a:extLst>
          </p:cNvPr>
          <p:cNvSpPr>
            <a:spLocks noGrp="1"/>
          </p:cNvSpPr>
          <p:nvPr>
            <p:ph type="title" hasCustomPrompt="1"/>
          </p:nvPr>
        </p:nvSpPr>
        <p:spPr/>
        <p:txBody>
          <a:bodyPr/>
          <a:lstStyle/>
          <a:p>
            <a:r>
              <a:rPr lang="en-US"/>
              <a:t>Click to edit title style, ideally one line</a:t>
            </a:r>
          </a:p>
        </p:txBody>
      </p:sp>
      <p:sp>
        <p:nvSpPr>
          <p:cNvPr id="13" name="Picture Placeholder 10">
            <a:extLst>
              <a:ext uri="{FF2B5EF4-FFF2-40B4-BE49-F238E27FC236}">
                <a16:creationId xmlns:a16="http://schemas.microsoft.com/office/drawing/2014/main" id="{789B7D82-868D-931E-1D9B-4DAE6A2AE691}"/>
              </a:ext>
            </a:extLst>
          </p:cNvPr>
          <p:cNvSpPr>
            <a:spLocks noGrp="1"/>
          </p:cNvSpPr>
          <p:nvPr>
            <p:ph type="pic" sz="quarter" idx="16" hasCustomPrompt="1"/>
          </p:nvPr>
        </p:nvSpPr>
        <p:spPr>
          <a:xfrm>
            <a:off x="316710"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9" name="Round Single Corner Rectangle 18">
            <a:extLst>
              <a:ext uri="{FF2B5EF4-FFF2-40B4-BE49-F238E27FC236}">
                <a16:creationId xmlns:a16="http://schemas.microsoft.com/office/drawing/2014/main" id="{714D7010-5809-43C3-B273-B5FABCED1777}"/>
              </a:ext>
            </a:extLst>
          </p:cNvPr>
          <p:cNvSpPr/>
          <p:nvPr userDrawn="1"/>
        </p:nvSpPr>
        <p:spPr>
          <a:xfrm rot="5400000">
            <a:off x="1432278" y="1485790"/>
            <a:ext cx="429768" cy="2660904"/>
          </a:xfrm>
          <a:prstGeom prst="round1Rect">
            <a:avLst>
              <a:gd name="adj" fmla="val 28473"/>
            </a:avLst>
          </a:prstGeom>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1" name="Text Placeholder 3">
            <a:extLst>
              <a:ext uri="{FF2B5EF4-FFF2-40B4-BE49-F238E27FC236}">
                <a16:creationId xmlns:a16="http://schemas.microsoft.com/office/drawing/2014/main" id="{B385C6F1-A0D7-51C9-D64C-F3FC46E84610}"/>
              </a:ext>
            </a:extLst>
          </p:cNvPr>
          <p:cNvSpPr>
            <a:spLocks noGrp="1"/>
          </p:cNvSpPr>
          <p:nvPr>
            <p:ph type="body" sz="quarter" idx="14" hasCustomPrompt="1"/>
          </p:nvPr>
        </p:nvSpPr>
        <p:spPr>
          <a:xfrm>
            <a:off x="451404" y="2660190"/>
            <a:ext cx="2387693" cy="307777"/>
          </a:xfrm>
        </p:spPr>
        <p:txBody>
          <a:bodyPr wrap="square" anchor="ctr" anchorCtr="0">
            <a:spAutoFit/>
          </a:bodyPr>
          <a:lstStyle>
            <a:lvl1pPr marL="0" indent="0">
              <a:spcAft>
                <a:spcPts val="600"/>
              </a:spcAft>
              <a:buNone/>
              <a:defRPr>
                <a:solidFill>
                  <a:schemeClr val="bg2"/>
                </a:solidFill>
              </a:defRPr>
            </a:lvl1pPr>
          </a:lstStyle>
          <a:p>
            <a:pPr lvl="0"/>
            <a:r>
              <a:rPr lang="en-US"/>
              <a:t>Edit text, ideally 1 line</a:t>
            </a:r>
          </a:p>
        </p:txBody>
      </p:sp>
      <p:sp>
        <p:nvSpPr>
          <p:cNvPr id="22" name="Round Single Corner Rectangle 21">
            <a:extLst>
              <a:ext uri="{FF2B5EF4-FFF2-40B4-BE49-F238E27FC236}">
                <a16:creationId xmlns:a16="http://schemas.microsoft.com/office/drawing/2014/main" id="{AFC504D0-E7A6-994F-4CCD-2D599A4A0560}"/>
              </a:ext>
            </a:extLst>
          </p:cNvPr>
          <p:cNvSpPr/>
          <p:nvPr userDrawn="1"/>
        </p:nvSpPr>
        <p:spPr>
          <a:xfrm rot="5400000">
            <a:off x="7281230" y="1486517"/>
            <a:ext cx="429318" cy="2659001"/>
          </a:xfrm>
          <a:prstGeom prst="round1Rect">
            <a:avLst>
              <a:gd name="adj" fmla="val 28473"/>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3" name="Text Placeholder 3">
            <a:extLst>
              <a:ext uri="{FF2B5EF4-FFF2-40B4-BE49-F238E27FC236}">
                <a16:creationId xmlns:a16="http://schemas.microsoft.com/office/drawing/2014/main" id="{51188877-955C-99D0-7571-A4C12502BAA3}"/>
              </a:ext>
            </a:extLst>
          </p:cNvPr>
          <p:cNvSpPr>
            <a:spLocks noGrp="1"/>
          </p:cNvSpPr>
          <p:nvPr>
            <p:ph type="body" sz="quarter" idx="22" hasCustomPrompt="1"/>
          </p:nvPr>
        </p:nvSpPr>
        <p:spPr>
          <a:xfrm>
            <a:off x="629918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24" name="Round Single Corner Rectangle 23">
            <a:extLst>
              <a:ext uri="{FF2B5EF4-FFF2-40B4-BE49-F238E27FC236}">
                <a16:creationId xmlns:a16="http://schemas.microsoft.com/office/drawing/2014/main" id="{38424A49-2388-A577-EAD2-198C5C2405B8}"/>
              </a:ext>
            </a:extLst>
          </p:cNvPr>
          <p:cNvSpPr/>
          <p:nvPr userDrawn="1"/>
        </p:nvSpPr>
        <p:spPr>
          <a:xfrm rot="5400000">
            <a:off x="4356390" y="1486517"/>
            <a:ext cx="429318" cy="2659001"/>
          </a:xfrm>
          <a:prstGeom prst="round1Rect">
            <a:avLst>
              <a:gd name="adj" fmla="val 28473"/>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tIns="0" bIns="0" rtlCol="0" anchor="b" anchorCtr="0"/>
          <a:lstStyle/>
          <a:p>
            <a:pPr algn="ctr"/>
            <a:endParaRPr lang="en-US"/>
          </a:p>
        </p:txBody>
      </p:sp>
      <p:sp>
        <p:nvSpPr>
          <p:cNvPr id="25" name="Text Placeholder 3">
            <a:extLst>
              <a:ext uri="{FF2B5EF4-FFF2-40B4-BE49-F238E27FC236}">
                <a16:creationId xmlns:a16="http://schemas.microsoft.com/office/drawing/2014/main" id="{09E107EB-A18D-94AC-D709-EC1370DD52AB}"/>
              </a:ext>
            </a:extLst>
          </p:cNvPr>
          <p:cNvSpPr>
            <a:spLocks noGrp="1"/>
          </p:cNvSpPr>
          <p:nvPr>
            <p:ph type="body" sz="quarter" idx="24" hasCustomPrompt="1"/>
          </p:nvPr>
        </p:nvSpPr>
        <p:spPr>
          <a:xfrm>
            <a:off x="3374340" y="2660190"/>
            <a:ext cx="2387693" cy="307777"/>
          </a:xfrm>
        </p:spPr>
        <p:txBody>
          <a:bodyPr wrap="square" anchor="ctr" anchorCtr="0">
            <a:spAutoFit/>
          </a:bodyPr>
          <a:lstStyle>
            <a:lvl1pPr marL="0" indent="0">
              <a:spcAft>
                <a:spcPts val="600"/>
              </a:spcAft>
              <a:buNone/>
              <a:defRPr>
                <a:solidFill>
                  <a:schemeClr val="bg1"/>
                </a:solidFill>
              </a:defRPr>
            </a:lvl1pPr>
          </a:lstStyle>
          <a:p>
            <a:pPr lvl="0"/>
            <a:r>
              <a:rPr lang="en-US"/>
              <a:t>Edit text, ideally 1 line</a:t>
            </a:r>
          </a:p>
        </p:txBody>
      </p:sp>
      <p:sp>
        <p:nvSpPr>
          <p:cNvPr id="32" name="Text Placeholder 3">
            <a:extLst>
              <a:ext uri="{FF2B5EF4-FFF2-40B4-BE49-F238E27FC236}">
                <a16:creationId xmlns:a16="http://schemas.microsoft.com/office/drawing/2014/main" id="{28D1B62D-FCDA-2FBF-FCAD-D4C0122781C0}"/>
              </a:ext>
            </a:extLst>
          </p:cNvPr>
          <p:cNvSpPr>
            <a:spLocks noGrp="1"/>
          </p:cNvSpPr>
          <p:nvPr>
            <p:ph type="body" sz="quarter" idx="27" hasCustomPrompt="1"/>
          </p:nvPr>
        </p:nvSpPr>
        <p:spPr>
          <a:xfrm>
            <a:off x="451404"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3" name="Text Placeholder 3">
            <a:extLst>
              <a:ext uri="{FF2B5EF4-FFF2-40B4-BE49-F238E27FC236}">
                <a16:creationId xmlns:a16="http://schemas.microsoft.com/office/drawing/2014/main" id="{F19F0B8C-34BA-291F-99A8-347FECE3ED47}"/>
              </a:ext>
            </a:extLst>
          </p:cNvPr>
          <p:cNvSpPr>
            <a:spLocks noGrp="1"/>
          </p:cNvSpPr>
          <p:nvPr>
            <p:ph type="body" sz="quarter" idx="28" hasCustomPrompt="1"/>
          </p:nvPr>
        </p:nvSpPr>
        <p:spPr>
          <a:xfrm>
            <a:off x="336513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4" name="Text Placeholder 3">
            <a:extLst>
              <a:ext uri="{FF2B5EF4-FFF2-40B4-BE49-F238E27FC236}">
                <a16:creationId xmlns:a16="http://schemas.microsoft.com/office/drawing/2014/main" id="{3EA2C2C8-56ED-788E-BE10-6160A8714D15}"/>
              </a:ext>
            </a:extLst>
          </p:cNvPr>
          <p:cNvSpPr>
            <a:spLocks noGrp="1"/>
          </p:cNvSpPr>
          <p:nvPr>
            <p:ph type="body" sz="quarter" idx="29" hasCustomPrompt="1"/>
          </p:nvPr>
        </p:nvSpPr>
        <p:spPr>
          <a:xfrm>
            <a:off x="6289970" y="3112180"/>
            <a:ext cx="2396903" cy="1353312"/>
          </a:xfrm>
        </p:spPr>
        <p:txBody>
          <a:bodyPr tIns="0">
            <a:normAutofit/>
          </a:bodyPr>
          <a:lstStyle>
            <a:lvl1pPr marL="122238" indent="-122238">
              <a:spcAft>
                <a:spcPts val="600"/>
              </a:spcAft>
              <a:buFont typeface="Arial" panose="020B0604020202020204" pitchFamily="34" charset="0"/>
              <a:buChar char="•"/>
              <a:tabLst/>
              <a:defRPr sz="1200" b="0">
                <a:solidFill>
                  <a:schemeClr val="tx1"/>
                </a:solidFill>
                <a:latin typeface="+mn-lt"/>
              </a:defRPr>
            </a:lvl1pPr>
            <a:lvl2pPr marL="234950" indent="-130175">
              <a:spcAft>
                <a:spcPts val="600"/>
              </a:spcAft>
              <a:tabLst/>
              <a:defRPr sz="1100">
                <a:solidFill>
                  <a:schemeClr val="tx1"/>
                </a:solidFill>
                <a:latin typeface="+mn-lt"/>
              </a:defRPr>
            </a:lvl2pPr>
            <a:lvl3pPr marL="349250" indent="-114300">
              <a:spcAft>
                <a:spcPts val="600"/>
              </a:spcAft>
              <a:tabLst/>
              <a:defRPr sz="1050">
                <a:solidFill>
                  <a:schemeClr val="tx1"/>
                </a:solidFill>
              </a:defRPr>
            </a:lvl3pPr>
          </a:lstStyle>
          <a:p>
            <a:pPr lvl="0"/>
            <a:r>
              <a:rPr lang="en-US"/>
              <a:t>Click to edit Master text styles for each column</a:t>
            </a:r>
          </a:p>
          <a:p>
            <a:pPr lvl="1"/>
            <a:r>
              <a:rPr lang="en-US"/>
              <a:t>Second level</a:t>
            </a:r>
          </a:p>
          <a:p>
            <a:pPr lvl="2"/>
            <a:r>
              <a:rPr lang="en-US"/>
              <a:t>Third level</a:t>
            </a:r>
          </a:p>
        </p:txBody>
      </p:sp>
      <p:sp>
        <p:nvSpPr>
          <p:cNvPr id="35" name="Picture Placeholder 10">
            <a:extLst>
              <a:ext uri="{FF2B5EF4-FFF2-40B4-BE49-F238E27FC236}">
                <a16:creationId xmlns:a16="http://schemas.microsoft.com/office/drawing/2014/main" id="{06433B54-D69A-83F1-B501-895452CC8997}"/>
              </a:ext>
            </a:extLst>
          </p:cNvPr>
          <p:cNvSpPr>
            <a:spLocks noGrp="1"/>
          </p:cNvSpPr>
          <p:nvPr>
            <p:ph type="pic" sz="quarter" idx="30" hasCustomPrompt="1"/>
          </p:nvPr>
        </p:nvSpPr>
        <p:spPr>
          <a:xfrm>
            <a:off x="3241548"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36" name="Picture Placeholder 10">
            <a:extLst>
              <a:ext uri="{FF2B5EF4-FFF2-40B4-BE49-F238E27FC236}">
                <a16:creationId xmlns:a16="http://schemas.microsoft.com/office/drawing/2014/main" id="{B4A355BB-016A-BCB1-95CC-6D9C3570D754}"/>
              </a:ext>
            </a:extLst>
          </p:cNvPr>
          <p:cNvSpPr>
            <a:spLocks noGrp="1"/>
          </p:cNvSpPr>
          <p:nvPr>
            <p:ph type="pic" sz="quarter" idx="31" hasCustomPrompt="1"/>
          </p:nvPr>
        </p:nvSpPr>
        <p:spPr>
          <a:xfrm>
            <a:off x="6166386" y="1260390"/>
            <a:ext cx="2660904" cy="1353312"/>
          </a:xfrm>
          <a:prstGeom prst="rect">
            <a:avLst/>
          </a:prstGeom>
        </p:spPr>
        <p:txBody>
          <a:bodyPr lIns="137160" tIns="182880" rIns="365760" bIns="91440" anchor="ctr" anchorCtr="0">
            <a:normAutofit/>
          </a:bodyPr>
          <a:lstStyle>
            <a:lvl1pPr marL="0" indent="0" algn="l">
              <a:buNone/>
              <a:defRPr sz="1000" b="0">
                <a:solidFill>
                  <a:schemeClr val="bg2"/>
                </a:solidFill>
                <a:latin typeface="+mn-lt"/>
                <a:sym typeface="Wingdings" pitchFamily="2" charset="2"/>
              </a:defRPr>
            </a:lvl1pPr>
          </a:lstStyle>
          <a:p>
            <a:r>
              <a:rPr lang="en-US"/>
              <a:t>Click to add </a:t>
            </a:r>
            <a:br>
              <a:rPr lang="en-US"/>
            </a:br>
            <a:r>
              <a:rPr lang="en-US"/>
              <a:t>picture</a:t>
            </a:r>
          </a:p>
        </p:txBody>
      </p:sp>
      <p:sp>
        <p:nvSpPr>
          <p:cNvPr id="11" name="Footer Placeholder 10">
            <a:extLst>
              <a:ext uri="{FF2B5EF4-FFF2-40B4-BE49-F238E27FC236}">
                <a16:creationId xmlns:a16="http://schemas.microsoft.com/office/drawing/2014/main" id="{5CAA5C39-3B49-F48F-998B-99F3F6A9B27C}"/>
              </a:ext>
            </a:extLst>
          </p:cNvPr>
          <p:cNvSpPr>
            <a:spLocks noGrp="1"/>
          </p:cNvSpPr>
          <p:nvPr>
            <p:ph type="ftr" sz="quarter" idx="32"/>
          </p:nvPr>
        </p:nvSpPr>
        <p:spPr/>
        <p:txBody>
          <a:bodyPr/>
          <a:lstStyle/>
          <a:p>
            <a:endParaRPr lang="en-US"/>
          </a:p>
        </p:txBody>
      </p:sp>
      <p:sp>
        <p:nvSpPr>
          <p:cNvPr id="12" name="Slide Number Placeholder 11">
            <a:extLst>
              <a:ext uri="{FF2B5EF4-FFF2-40B4-BE49-F238E27FC236}">
                <a16:creationId xmlns:a16="http://schemas.microsoft.com/office/drawing/2014/main" id="{68F56D8A-6646-C79A-3E43-E1CFD674DDB9}"/>
              </a:ext>
            </a:extLst>
          </p:cNvPr>
          <p:cNvSpPr>
            <a:spLocks noGrp="1"/>
          </p:cNvSpPr>
          <p:nvPr>
            <p:ph type="sldNum" sz="quarter" idx="33"/>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6068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 - 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EA7047E-EAE2-4512-87FB-EEA6AEC12441}"/>
              </a:ext>
            </a:extLst>
          </p:cNvPr>
          <p:cNvSpPr>
            <a:spLocks noGrp="1"/>
          </p:cNvSpPr>
          <p:nvPr>
            <p:ph type="sldNum" sz="quarter" idx="11"/>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957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A23B746-0B64-7AC9-1C04-369DE792B027}"/>
              </a:ext>
            </a:extLst>
          </p:cNvPr>
          <p:cNvSpPr/>
          <p:nvPr userDrawn="1"/>
        </p:nvSpPr>
        <p:spPr>
          <a:xfrm>
            <a:off x="-1" y="5022556"/>
            <a:ext cx="9143999" cy="12094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Placeholder 7">
            <a:extLst>
              <a:ext uri="{FF2B5EF4-FFF2-40B4-BE49-F238E27FC236}">
                <a16:creationId xmlns:a16="http://schemas.microsoft.com/office/drawing/2014/main" id="{4567C233-C27F-29E9-4121-E431C70061FD}"/>
              </a:ext>
            </a:extLst>
          </p:cNvPr>
          <p:cNvSpPr>
            <a:spLocks noGrp="1"/>
          </p:cNvSpPr>
          <p:nvPr>
            <p:ph type="title"/>
          </p:nvPr>
        </p:nvSpPr>
        <p:spPr>
          <a:xfrm>
            <a:off x="317499" y="218414"/>
            <a:ext cx="6938065" cy="442425"/>
          </a:xfrm>
          <a:prstGeom prst="rect">
            <a:avLst/>
          </a:prstGeom>
        </p:spPr>
        <p:txBody>
          <a:bodyPr vert="horz" lIns="0" tIns="45720" rIns="91440" bIns="45720" rtlCol="0" anchor="ctr">
            <a:noAutofit/>
          </a:bodyPr>
          <a:lstStyle/>
          <a:p>
            <a:r>
              <a:rPr lang="en-US"/>
              <a:t>Click to edit title style, ideally one line</a:t>
            </a:r>
          </a:p>
        </p:txBody>
      </p:sp>
      <p:sp>
        <p:nvSpPr>
          <p:cNvPr id="21" name="Text Placeholder 20">
            <a:extLst>
              <a:ext uri="{FF2B5EF4-FFF2-40B4-BE49-F238E27FC236}">
                <a16:creationId xmlns:a16="http://schemas.microsoft.com/office/drawing/2014/main" id="{48BE3AC7-2CF4-36A6-D5BE-EA980A428027}"/>
              </a:ext>
            </a:extLst>
          </p:cNvPr>
          <p:cNvSpPr>
            <a:spLocks noGrp="1"/>
          </p:cNvSpPr>
          <p:nvPr>
            <p:ph type="body" idx="1"/>
          </p:nvPr>
        </p:nvSpPr>
        <p:spPr>
          <a:xfrm>
            <a:off x="317500" y="860212"/>
            <a:ext cx="6938064" cy="3858091"/>
          </a:xfrm>
          <a:prstGeom prst="rect">
            <a:avLst/>
          </a:prstGeom>
        </p:spPr>
        <p:txBody>
          <a:bodyPr vert="horz" lIns="0" tIns="45720" rIns="91440" bIns="45720" rtlCol="0">
            <a:normAutofit/>
          </a:bodyPr>
          <a:lstStyle/>
          <a:p>
            <a:pPr lvl="0"/>
            <a:r>
              <a:rPr lang="en-US"/>
              <a:t>Click to edit Master text styles</a:t>
            </a:r>
          </a:p>
          <a:p>
            <a:pPr marL="288925" lvl="1" indent="-166688">
              <a:buFont typeface="Arial" panose="020B0604020202020204" pitchFamily="34" charset="0"/>
              <a:buChar char="•"/>
              <a:tabLst/>
            </a:pPr>
            <a:r>
              <a:rPr lang="en-US"/>
              <a:t>Second level</a:t>
            </a:r>
          </a:p>
          <a:p>
            <a:pPr marL="463550" lvl="2" indent="-166688">
              <a:buFont typeface="Arial" panose="020B0604020202020204" pitchFamily="34" charset="0"/>
              <a:buChar char="•"/>
              <a:tabLst/>
            </a:pPr>
            <a:r>
              <a:rPr lang="en-US"/>
              <a:t>Third level</a:t>
            </a:r>
          </a:p>
        </p:txBody>
      </p:sp>
      <p:sp>
        <p:nvSpPr>
          <p:cNvPr id="4" name="Holder 4"/>
          <p:cNvSpPr>
            <a:spLocks noGrp="1"/>
          </p:cNvSpPr>
          <p:nvPr>
            <p:ph type="ftr" sz="quarter" idx="5"/>
          </p:nvPr>
        </p:nvSpPr>
        <p:spPr>
          <a:xfrm>
            <a:off x="317499" y="4862112"/>
            <a:ext cx="7801765" cy="123111"/>
          </a:xfrm>
          <a:prstGeom prst="rect">
            <a:avLst/>
          </a:prstGeom>
        </p:spPr>
        <p:txBody>
          <a:bodyPr wrap="square" lIns="0" tIns="0" rIns="0" bIns="0" anchor="b" anchorCtr="0">
            <a:spAutoFit/>
          </a:bodyPr>
          <a:lstStyle>
            <a:lvl1pPr algn="l">
              <a:defRPr sz="800">
                <a:solidFill>
                  <a:schemeClr val="bg2"/>
                </a:solidFill>
                <a:latin typeface="Montserrat" pitchFamily="2" charset="77"/>
              </a:defRPr>
            </a:lvl1pPr>
          </a:lstStyle>
          <a:p>
            <a:endParaRPr lang="en-US"/>
          </a:p>
        </p:txBody>
      </p:sp>
      <p:sp>
        <p:nvSpPr>
          <p:cNvPr id="6" name="Holder 6"/>
          <p:cNvSpPr>
            <a:spLocks noGrp="1"/>
          </p:cNvSpPr>
          <p:nvPr>
            <p:ph type="sldNum" sz="quarter" idx="7"/>
          </p:nvPr>
        </p:nvSpPr>
        <p:spPr>
          <a:xfrm>
            <a:off x="8866537" y="4872327"/>
            <a:ext cx="173925" cy="160388"/>
          </a:xfrm>
          <a:prstGeom prst="rect">
            <a:avLst/>
          </a:prstGeom>
        </p:spPr>
        <p:txBody>
          <a:bodyPr wrap="square" lIns="0" tIns="0" rIns="0" bIns="0" anchor="ctr" anchorCtr="0">
            <a:noAutofit/>
          </a:bodyPr>
          <a:lstStyle>
            <a:lvl1pPr algn="ctr">
              <a:defRPr sz="700">
                <a:solidFill>
                  <a:schemeClr val="bg2"/>
                </a:solidFill>
                <a:latin typeface="Montserrat Light" panose="020F0502020204030204" pitchFamily="2" charset="0"/>
              </a:defRPr>
            </a:lvl1pPr>
          </a:lstStyle>
          <a:p>
            <a:fld id="{B6F15528-21DE-4FAA-801E-634DDDAF4B2B}" type="slidenum">
              <a:rPr lang="en-US" smtClean="0"/>
              <a:pPr/>
              <a:t>‹#›</a:t>
            </a:fld>
            <a:endParaRPr lang="en-US"/>
          </a:p>
        </p:txBody>
      </p:sp>
      <p:pic>
        <p:nvPicPr>
          <p:cNvPr id="27" name="Graphic 26">
            <a:extLst>
              <a:ext uri="{FF2B5EF4-FFF2-40B4-BE49-F238E27FC236}">
                <a16:creationId xmlns:a16="http://schemas.microsoft.com/office/drawing/2014/main" id="{D4E354C9-092A-0BF2-FD23-9DAF2BF000B5}"/>
              </a:ext>
            </a:extLst>
          </p:cNvPr>
          <p:cNvPicPr>
            <a:picLocks noChangeAspect="1"/>
          </p:cNvPicPr>
          <p:nvPr userDrawn="1"/>
        </p:nvPicPr>
        <p:blipFill>
          <a:blip>
            <a:extLst>
              <a:ext uri="{96DAC541-7B7A-43D3-8B79-37D633B846F1}">
                <asvg:svgBlip xmlns:asvg="http://schemas.microsoft.com/office/drawing/2016/SVG/main" r:embed="rId15"/>
              </a:ext>
            </a:extLst>
          </a:blip>
          <a:stretch>
            <a:fillRect/>
          </a:stretch>
        </p:blipFill>
        <p:spPr>
          <a:xfrm>
            <a:off x="7750031" y="310296"/>
            <a:ext cx="1203469" cy="350543"/>
          </a:xfrm>
          <a:prstGeom prst="rect">
            <a:avLst/>
          </a:prstGeom>
        </p:spPr>
      </p:pic>
      <p:cxnSp>
        <p:nvCxnSpPr>
          <p:cNvPr id="5" name="Straight Connector 4">
            <a:extLst>
              <a:ext uri="{FF2B5EF4-FFF2-40B4-BE49-F238E27FC236}">
                <a16:creationId xmlns:a16="http://schemas.microsoft.com/office/drawing/2014/main" id="{A5A0E356-F344-179B-8539-AFB56DDDB1B5}"/>
              </a:ext>
            </a:extLst>
          </p:cNvPr>
          <p:cNvCxnSpPr>
            <a:cxnSpLocks/>
          </p:cNvCxnSpPr>
          <p:nvPr userDrawn="1"/>
        </p:nvCxnSpPr>
        <p:spPr>
          <a:xfrm flipH="1">
            <a:off x="317500" y="660839"/>
            <a:ext cx="6938064" cy="0"/>
          </a:xfrm>
          <a:prstGeom prst="line">
            <a:avLst/>
          </a:prstGeom>
          <a:ln w="9525" cap="rnd">
            <a:solidFill>
              <a:schemeClr val="accent1">
                <a:alpha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5343616-324A-08FF-0D52-444659D3FC64}"/>
              </a:ext>
            </a:extLst>
          </p:cNvPr>
          <p:cNvCxnSpPr>
            <a:cxnSpLocks/>
          </p:cNvCxnSpPr>
          <p:nvPr userDrawn="1"/>
        </p:nvCxnSpPr>
        <p:spPr>
          <a:xfrm flipV="1">
            <a:off x="8953500" y="4981916"/>
            <a:ext cx="0" cy="109173"/>
          </a:xfrm>
          <a:prstGeom prst="line">
            <a:avLst/>
          </a:prstGeom>
          <a:ln w="9525" cap="rnd">
            <a:solidFill>
              <a:schemeClr val="bg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 id="2147483673" r:id="rId4"/>
    <p:sldLayoutId id="2147483662" r:id="rId5"/>
    <p:sldLayoutId id="2147483674" r:id="rId6"/>
    <p:sldLayoutId id="2147483672" r:id="rId7"/>
    <p:sldLayoutId id="2147483669" r:id="rId8"/>
    <p:sldLayoutId id="2147483670" r:id="rId9"/>
    <p:sldLayoutId id="2147483671" r:id="rId10"/>
    <p:sldLayoutId id="2147483675" r:id="rId11"/>
    <p:sldLayoutId id="2147483676" r:id="rId12"/>
    <p:sldLayoutId id="2147483677" r:id="rId13"/>
  </p:sldLayoutIdLst>
  <p:hf hdr="0" dt="0"/>
  <p:txStyles>
    <p:titleStyle>
      <a:lvl1pPr>
        <a:defRPr sz="2400" b="0">
          <a:latin typeface="+mn-lt"/>
          <a:ea typeface="+mj-ea"/>
          <a:cs typeface="+mj-cs"/>
        </a:defRPr>
      </a:lvl1pPr>
    </p:titleStyle>
    <p:bodyStyle>
      <a:lvl1pPr marL="122238" indent="-122238">
        <a:buFont typeface="Arial" panose="020B0604020202020204" pitchFamily="34" charset="0"/>
        <a:buChar char="•"/>
        <a:tabLst/>
        <a:defRPr lang="en-US" sz="1400" b="1" dirty="0">
          <a:solidFill>
            <a:schemeClr val="tx2"/>
          </a:solidFill>
          <a:latin typeface="+mj-lt"/>
          <a:ea typeface="+mn-ea"/>
          <a:cs typeface="+mn-cs"/>
        </a:defRPr>
      </a:lvl1pPr>
      <a:lvl2pPr marL="293687" indent="-171450">
        <a:buFont typeface="Arial" panose="020B0604020202020204" pitchFamily="34" charset="0"/>
        <a:buChar char="•"/>
        <a:tabLst/>
        <a:defRPr lang="en-US" sz="1200" dirty="0">
          <a:latin typeface="+mn-lt"/>
          <a:ea typeface="+mn-ea"/>
          <a:cs typeface="+mn-cs"/>
        </a:defRPr>
      </a:lvl2pPr>
      <a:lvl3pPr marL="468312" indent="-171450">
        <a:buFont typeface="Arial" panose="020B0604020202020204" pitchFamily="34" charset="0"/>
        <a:buChar char="•"/>
        <a:tabLst/>
        <a:defRPr lang="en-US" sz="1100" dirty="0">
          <a:latin typeface="Montserrat Light" panose="00000400000000000000" pitchFamily="2" charset="0"/>
          <a:ea typeface="+mn-ea"/>
          <a:cs typeface="+mn-cs"/>
        </a:defRPr>
      </a:lvl3pPr>
      <a:lvl4pPr marL="520700" indent="-176213">
        <a:buFont typeface="Arial" panose="020B0604020202020204" pitchFamily="34" charset="0"/>
        <a:buChar char="•"/>
        <a:tabLst/>
        <a:defRPr sz="1100">
          <a:latin typeface="Montserrat Light" panose="00000400000000000000" pitchFamily="2" charset="0"/>
          <a:ea typeface="+mn-ea"/>
          <a:cs typeface="+mn-cs"/>
        </a:defRPr>
      </a:lvl4pPr>
      <a:lvl5pPr marL="1117488" indent="-285750">
        <a:buFont typeface="Arial" panose="020B0604020202020204" pitchFamily="34" charset="0"/>
        <a:buChar char="•"/>
        <a:defRPr sz="1600">
          <a:latin typeface="Montserrat" pitchFamily="2" charset="77"/>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bodyStyle>
    <p:otherStyle>
      <a:lvl1pPr marL="0">
        <a:defRPr>
          <a:latin typeface="+mn-lt"/>
          <a:ea typeface="+mn-ea"/>
          <a:cs typeface="+mn-cs"/>
        </a:defRPr>
      </a:lvl1pPr>
      <a:lvl2pPr marL="207935">
        <a:defRPr>
          <a:latin typeface="+mn-lt"/>
          <a:ea typeface="+mn-ea"/>
          <a:cs typeface="+mn-cs"/>
        </a:defRPr>
      </a:lvl2pPr>
      <a:lvl3pPr marL="415869">
        <a:defRPr>
          <a:latin typeface="+mn-lt"/>
          <a:ea typeface="+mn-ea"/>
          <a:cs typeface="+mn-cs"/>
        </a:defRPr>
      </a:lvl3pPr>
      <a:lvl4pPr marL="623804">
        <a:defRPr>
          <a:latin typeface="+mn-lt"/>
          <a:ea typeface="+mn-ea"/>
          <a:cs typeface="+mn-cs"/>
        </a:defRPr>
      </a:lvl4pPr>
      <a:lvl5pPr marL="831738">
        <a:defRPr>
          <a:latin typeface="+mn-lt"/>
          <a:ea typeface="+mn-ea"/>
          <a:cs typeface="+mn-cs"/>
        </a:defRPr>
      </a:lvl5pPr>
      <a:lvl6pPr marL="1039673">
        <a:defRPr>
          <a:latin typeface="+mn-lt"/>
          <a:ea typeface="+mn-ea"/>
          <a:cs typeface="+mn-cs"/>
        </a:defRPr>
      </a:lvl6pPr>
      <a:lvl7pPr marL="1247607">
        <a:defRPr>
          <a:latin typeface="+mn-lt"/>
          <a:ea typeface="+mn-ea"/>
          <a:cs typeface="+mn-cs"/>
        </a:defRPr>
      </a:lvl7pPr>
      <a:lvl8pPr marL="1455542">
        <a:defRPr>
          <a:latin typeface="+mn-lt"/>
          <a:ea typeface="+mn-ea"/>
          <a:cs typeface="+mn-cs"/>
        </a:defRPr>
      </a:lvl8pPr>
      <a:lvl9pPr marL="1663476">
        <a:defRPr>
          <a:latin typeface="+mn-lt"/>
          <a:ea typeface="+mn-ea"/>
          <a:cs typeface="+mn-cs"/>
        </a:defRPr>
      </a:lvl9pPr>
    </p:otherStyle>
  </p:txStyles>
  <p:extLst>
    <p:ext uri="{27BBF7A9-308A-43DC-89C8-2F10F3537804}">
      <p15:sldGuideLst xmlns:p15="http://schemas.microsoft.com/office/powerpoint/2012/main">
        <p15:guide id="4" orient="horz" pos="124" userDrawn="1">
          <p15:clr>
            <a:srgbClr val="F26B43"/>
          </p15:clr>
        </p15:guide>
        <p15:guide id="5" pos="5640" userDrawn="1">
          <p15:clr>
            <a:srgbClr val="F26B43"/>
          </p15:clr>
        </p15:guide>
        <p15:guide id="6" orient="horz" pos="3108" userDrawn="1">
          <p15:clr>
            <a:srgbClr val="F26B43"/>
          </p15:clr>
        </p15:guide>
        <p15:guide id="7"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hyperlink" Target="https://assets.ctfassets.net/vy3axnuecuwj/92c5de9a80c2677d47128573d29cbf5b945c64aa59e868e72285df34099ce7d4/78208b7c76eb0351ab06d1fee91bc9c6/Childrens_liturgy_Saint_Peter_and_Saint_Paul_2026_v1.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hyperlink" Target="https://cafod.org.uk/education/primary-teaching-resourc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orldgifts.cafod.org.uk/pages/schools" TargetMode="External"/><Relationship Id="rId7" Type="http://schemas.openxmlformats.org/officeDocument/2006/relationships/image" Target="../media/image24.jpeg"/><Relationship Id="rId2" Type="http://schemas.openxmlformats.org/officeDocument/2006/relationships/hyperlink" Target="https://cafod.org.uk/education/back-to-school-resources" TargetMode="Externa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s://cafod.org.uk/jubilee-schools/ways-to-take-ac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732416D-D3C8-5295-008A-D2FE03F9AD38}"/>
              </a:ext>
            </a:extLst>
          </p:cNvPr>
          <p:cNvSpPr>
            <a:spLocks noGrp="1"/>
          </p:cNvSpPr>
          <p:nvPr>
            <p:ph type="body" sz="quarter" idx="12"/>
          </p:nvPr>
        </p:nvSpPr>
        <p:spPr/>
        <p:txBody>
          <a:bodyPr/>
          <a:lstStyle/>
          <a:p>
            <a:endParaRPr lang="en-US"/>
          </a:p>
        </p:txBody>
      </p:sp>
      <p:sp>
        <p:nvSpPr>
          <p:cNvPr id="6" name="Title 5">
            <a:extLst>
              <a:ext uri="{FF2B5EF4-FFF2-40B4-BE49-F238E27FC236}">
                <a16:creationId xmlns:a16="http://schemas.microsoft.com/office/drawing/2014/main" id="{B1CFE4D3-A9DF-8B9E-98A8-4CCC519FB5FC}"/>
              </a:ext>
            </a:extLst>
          </p:cNvPr>
          <p:cNvSpPr>
            <a:spLocks noGrp="1"/>
          </p:cNvSpPr>
          <p:nvPr>
            <p:ph type="title"/>
          </p:nvPr>
        </p:nvSpPr>
        <p:spPr>
          <a:xfrm>
            <a:off x="704770" y="1950212"/>
            <a:ext cx="3847653" cy="784830"/>
          </a:xfrm>
        </p:spPr>
        <p:txBody>
          <a:bodyPr/>
          <a:lstStyle/>
          <a:p>
            <a:endParaRPr lang="en-US">
              <a:solidFill>
                <a:srgbClr val="000000"/>
              </a:solidFill>
              <a:latin typeface="Times New Roman"/>
              <a:cs typeface="Times New Roman"/>
            </a:endParaRPr>
          </a:p>
          <a:p>
            <a:endParaRPr lang="en-GB">
              <a:solidFill>
                <a:srgbClr val="000000"/>
              </a:solidFill>
              <a:latin typeface="Century Gothic"/>
              <a:cs typeface="Times New Roman"/>
            </a:endParaRPr>
          </a:p>
        </p:txBody>
      </p:sp>
      <p:sp>
        <p:nvSpPr>
          <p:cNvPr id="43" name="Text Placeholder 42">
            <a:extLst>
              <a:ext uri="{FF2B5EF4-FFF2-40B4-BE49-F238E27FC236}">
                <a16:creationId xmlns:a16="http://schemas.microsoft.com/office/drawing/2014/main" id="{64383256-66A7-050F-0F36-C718ED12DA76}"/>
              </a:ext>
            </a:extLst>
          </p:cNvPr>
          <p:cNvSpPr>
            <a:spLocks noGrp="1"/>
          </p:cNvSpPr>
          <p:nvPr>
            <p:ph type="body" sz="quarter" idx="11"/>
          </p:nvPr>
        </p:nvSpPr>
        <p:spPr>
          <a:xfrm>
            <a:off x="1107806" y="4662492"/>
            <a:ext cx="3048297" cy="261610"/>
          </a:xfrm>
        </p:spPr>
        <p:txBody>
          <a:bodyPr vert="horz" wrap="square" lIns="0" tIns="45720" rIns="91440" bIns="45720" rtlCol="0" anchor="t">
            <a:spAutoFit/>
          </a:bodyPr>
          <a:lstStyle/>
          <a:p>
            <a:r>
              <a:rPr lang="en-US">
                <a:latin typeface="Montserrat school"/>
              </a:rPr>
              <a:t>Gospel Celebration of the Word</a:t>
            </a:r>
          </a:p>
        </p:txBody>
      </p:sp>
      <p:sp>
        <p:nvSpPr>
          <p:cNvPr id="5" name="TextBox 4">
            <a:extLst>
              <a:ext uri="{FF2B5EF4-FFF2-40B4-BE49-F238E27FC236}">
                <a16:creationId xmlns:a16="http://schemas.microsoft.com/office/drawing/2014/main" id="{452ACAF9-520D-B0A2-873F-D17381A8AF66}"/>
              </a:ext>
            </a:extLst>
          </p:cNvPr>
          <p:cNvSpPr txBox="1"/>
          <p:nvPr/>
        </p:nvSpPr>
        <p:spPr>
          <a:xfrm>
            <a:off x="875453" y="1953429"/>
            <a:ext cx="346530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Montserrat school"/>
                <a:cs typeface="Times New Roman"/>
              </a:rPr>
              <a:t>How can we </a:t>
            </a:r>
            <a:r>
              <a:rPr lang="en-GB" dirty="0">
                <a:solidFill>
                  <a:schemeClr val="tx1"/>
                </a:solidFill>
                <a:latin typeface="Montserrat school"/>
                <a:cs typeface="Times New Roman"/>
              </a:rPr>
              <a:t>be more loving, more forgiving and more generous to </a:t>
            </a:r>
            <a:r>
              <a:rPr lang="en-GB">
                <a:solidFill>
                  <a:schemeClr val="tx1"/>
                </a:solidFill>
                <a:latin typeface="Montserrat school"/>
                <a:cs typeface="Times New Roman"/>
              </a:rPr>
              <a:t>others? </a:t>
            </a:r>
          </a:p>
        </p:txBody>
      </p:sp>
      <p:pic>
        <p:nvPicPr>
          <p:cNvPr id="2" name="Picture Placeholder 1" descr="A person holding a baby&#10;&#10;AI-generated content may be incorrect.">
            <a:extLst>
              <a:ext uri="{FF2B5EF4-FFF2-40B4-BE49-F238E27FC236}">
                <a16:creationId xmlns:a16="http://schemas.microsoft.com/office/drawing/2014/main" id="{7E9D0E0A-7396-2300-5277-EBFC2CDAC55B}"/>
              </a:ext>
            </a:extLst>
          </p:cNvPr>
          <p:cNvPicPr>
            <a:picLocks noGrp="1" noChangeAspect="1"/>
          </p:cNvPicPr>
          <p:nvPr>
            <p:ph type="pic" sz="quarter" idx="10"/>
          </p:nvPr>
        </p:nvPicPr>
        <p:blipFill>
          <a:blip r:embed="rId3"/>
          <a:srcRect l="13319" r="13319"/>
          <a:stretch/>
        </p:blipFill>
        <p:spPr>
          <a:xfrm>
            <a:off x="4158243" y="1207810"/>
            <a:ext cx="4330346" cy="3935690"/>
          </a:xfrm>
          <a:custGeom>
            <a:avLst/>
            <a:gdLst>
              <a:gd name="connsiteX0" fmla="*/ 2315735 w 4631470"/>
              <a:gd name="connsiteY0" fmla="*/ 0 h 4209370"/>
              <a:gd name="connsiteX1" fmla="*/ 4631470 w 4631470"/>
              <a:gd name="connsiteY1" fmla="*/ 2315735 h 4209370"/>
              <a:gd name="connsiteX2" fmla="*/ 3788758 w 4631470"/>
              <a:gd name="connsiteY2" fmla="*/ 4102669 h 4209370"/>
              <a:gd name="connsiteX3" fmla="*/ 3646068 w 4631470"/>
              <a:gd name="connsiteY3" fmla="*/ 4209370 h 4209370"/>
              <a:gd name="connsiteX4" fmla="*/ 985403 w 4631470"/>
              <a:gd name="connsiteY4" fmla="*/ 4209370 h 4209370"/>
              <a:gd name="connsiteX5" fmla="*/ 842713 w 4631470"/>
              <a:gd name="connsiteY5" fmla="*/ 4102669 h 4209370"/>
              <a:gd name="connsiteX6" fmla="*/ 0 w 4631470"/>
              <a:gd name="connsiteY6" fmla="*/ 2315735 h 4209370"/>
              <a:gd name="connsiteX7" fmla="*/ 2315735 w 4631470"/>
              <a:gd name="connsiteY7" fmla="*/ 0 h 420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1470" h="4209370">
                <a:moveTo>
                  <a:pt x="2315735" y="0"/>
                </a:moveTo>
                <a:cubicBezTo>
                  <a:pt x="3594680" y="0"/>
                  <a:pt x="4631470" y="1036790"/>
                  <a:pt x="4631470" y="2315735"/>
                </a:cubicBezTo>
                <a:cubicBezTo>
                  <a:pt x="4631470" y="3035142"/>
                  <a:pt x="4303423" y="3677929"/>
                  <a:pt x="3788758" y="4102669"/>
                </a:cubicBezTo>
                <a:lnTo>
                  <a:pt x="3646068" y="4209370"/>
                </a:lnTo>
                <a:lnTo>
                  <a:pt x="985403" y="4209370"/>
                </a:lnTo>
                <a:lnTo>
                  <a:pt x="842713" y="4102669"/>
                </a:lnTo>
                <a:cubicBezTo>
                  <a:pt x="328047" y="3677929"/>
                  <a:pt x="0" y="3035142"/>
                  <a:pt x="0" y="2315735"/>
                </a:cubicBezTo>
                <a:cubicBezTo>
                  <a:pt x="0" y="1036790"/>
                  <a:pt x="1036790" y="0"/>
                  <a:pt x="2315735" y="0"/>
                </a:cubicBezTo>
                <a:close/>
              </a:path>
            </a:pathLst>
          </a:custGeom>
        </p:spPr>
      </p:pic>
    </p:spTree>
    <p:extLst>
      <p:ext uri="{BB962C8B-B14F-4D97-AF65-F5344CB8AC3E}">
        <p14:creationId xmlns:p14="http://schemas.microsoft.com/office/powerpoint/2010/main" val="346529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B4725-6759-EBD4-2728-82EF4AAFEE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5F5594E-9D4A-32CA-9D81-C7277756A04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A1E0DD5-C023-B12A-F868-10A3315F7057}"/>
              </a:ext>
            </a:extLst>
          </p:cNvPr>
          <p:cNvSpPr>
            <a:spLocks noGrp="1"/>
          </p:cNvSpPr>
          <p:nvPr>
            <p:ph type="sldNum" sz="quarter" idx="12"/>
          </p:nvPr>
        </p:nvSpPr>
        <p:spPr/>
        <p:txBody>
          <a:bodyPr/>
          <a:lstStyle/>
          <a:p>
            <a:fld id="{EA6EBE3F-60D7-48A8-BD0B-B317D75812BF}" type="slidenum">
              <a:rPr lang="en-GB" smtClean="0"/>
              <a:t>10</a:t>
            </a:fld>
            <a:endParaRPr lang="en-GB"/>
          </a:p>
        </p:txBody>
      </p:sp>
      <p:sp>
        <p:nvSpPr>
          <p:cNvPr id="6" name="TextBox 5">
            <a:extLst>
              <a:ext uri="{FF2B5EF4-FFF2-40B4-BE49-F238E27FC236}">
                <a16:creationId xmlns:a16="http://schemas.microsoft.com/office/drawing/2014/main" id="{013BC8C1-709D-8C95-CD63-0777CCF9186D}"/>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A49C43F9-6D98-C96D-887F-94C35AFA3540}"/>
              </a:ext>
            </a:extLst>
          </p:cNvPr>
          <p:cNvSpPr txBox="1"/>
          <p:nvPr/>
        </p:nvSpPr>
        <p:spPr>
          <a:xfrm>
            <a:off x="5316062" y="999116"/>
            <a:ext cx="3829163" cy="44165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rgbClr val="000000"/>
                </a:solidFill>
                <a:highlight>
                  <a:srgbClr val="FFFFFF"/>
                </a:highlight>
                <a:latin typeface="Montserrat school"/>
                <a:cs typeface="Times New Roman"/>
              </a:rPr>
              <a:t>With CAFOD' s help, Monica learned about her rights to a safe home and how to speak </a:t>
            </a:r>
            <a:r>
              <a:rPr lang="en-US">
                <a:solidFill>
                  <a:srgbClr val="000000"/>
                </a:solidFill>
                <a:highlight>
                  <a:srgbClr val="FFFFFF"/>
                </a:highlight>
                <a:latin typeface="Montserrat school"/>
                <a:cs typeface="Times New Roman"/>
              </a:rPr>
              <a:t>out against injustice. </a:t>
            </a:r>
            <a:endParaRPr lang="en-US">
              <a:solidFill>
                <a:srgbClr val="000000"/>
              </a:solidFill>
              <a:latin typeface="Montserrat school"/>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It was a challenge, but Monica and CAFOD's partners eventually got the money  to convert the hotel into a place where 176 </a:t>
            </a:r>
            <a:r>
              <a:rPr lang="en-US">
                <a:solidFill>
                  <a:srgbClr val="000000"/>
                </a:solidFill>
                <a:highlight>
                  <a:srgbClr val="FFFFFF"/>
                </a:highlight>
                <a:latin typeface="Montserrat school"/>
                <a:cs typeface="Times New Roman"/>
              </a:rPr>
              <a:t>families can live!</a:t>
            </a:r>
            <a:endParaRPr lang="en-US" dirty="0">
              <a:highlight>
                <a:srgbClr val="FFFFFF"/>
              </a:highlight>
              <a:latin typeface="Montserrat school"/>
              <a:cs typeface="Times New Roman"/>
            </a:endParaRPr>
          </a:p>
          <a:p>
            <a:pPr algn="l"/>
            <a:endParaRPr lang="en-US" dirty="0">
              <a:solidFill>
                <a:srgbClr val="000000"/>
              </a:solidFill>
              <a:highlight>
                <a:srgbClr val="FFFFFF"/>
              </a:highlight>
              <a:latin typeface="Century Gothic"/>
              <a:cs typeface="Times New Roman"/>
            </a:endParaRPr>
          </a:p>
          <a:p>
            <a:pPr algn="l"/>
            <a:endParaRPr lang="en-US" dirty="0">
              <a:solidFill>
                <a:srgbClr val="000000"/>
              </a:solidFill>
              <a:highlight>
                <a:srgbClr val="FFFFFF"/>
              </a:highlight>
              <a:latin typeface="Century Gothic"/>
              <a:cs typeface="Times New Roman"/>
            </a:endParaRPr>
          </a:p>
          <a:p>
            <a:pPr algn="l"/>
            <a:endParaRPr lang="en-GB" dirty="0">
              <a:solidFill>
                <a:srgbClr val="000000"/>
              </a:solidFill>
              <a:highlight>
                <a:srgbClr val="FFFFFF"/>
              </a:highlight>
              <a:latin typeface="Montserrat school"/>
              <a:cs typeface="Times New Roman"/>
            </a:endParaRPr>
          </a:p>
          <a:p>
            <a:pPr algn="l"/>
            <a:endParaRPr lang="en-US" dirty="0">
              <a:solidFill>
                <a:srgbClr val="000000"/>
              </a:solidFill>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3" name="Picture 2" descr="A mural of a person in a chair&#10;&#10;AI-generated content may be incorrect.">
            <a:extLst>
              <a:ext uri="{FF2B5EF4-FFF2-40B4-BE49-F238E27FC236}">
                <a16:creationId xmlns:a16="http://schemas.microsoft.com/office/drawing/2014/main" id="{88A7C51C-28D4-8349-EE5D-1A446030F189}"/>
              </a:ext>
            </a:extLst>
          </p:cNvPr>
          <p:cNvPicPr>
            <a:picLocks noChangeAspect="1"/>
          </p:cNvPicPr>
          <p:nvPr/>
        </p:nvPicPr>
        <p:blipFill>
          <a:blip r:embed="rId3"/>
          <a:srcRect/>
          <a:stretch>
            <a:fillRect/>
          </a:stretch>
        </p:blipFill>
        <p:spPr>
          <a:xfrm>
            <a:off x="318408" y="906235"/>
            <a:ext cx="4887685" cy="3200399"/>
          </a:xfrm>
          <a:prstGeom prst="rect">
            <a:avLst/>
          </a:prstGeom>
        </p:spPr>
      </p:pic>
      <p:sp>
        <p:nvSpPr>
          <p:cNvPr id="2" name="TextBox 1">
            <a:extLst>
              <a:ext uri="{FF2B5EF4-FFF2-40B4-BE49-F238E27FC236}">
                <a16:creationId xmlns:a16="http://schemas.microsoft.com/office/drawing/2014/main" id="{88294D54-16C4-2FA4-E558-62114FEC44B8}"/>
              </a:ext>
            </a:extLst>
          </p:cNvPr>
          <p:cNvSpPr txBox="1"/>
          <p:nvPr/>
        </p:nvSpPr>
        <p:spPr>
          <a:xfrm>
            <a:off x="219303" y="4107983"/>
            <a:ext cx="48795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Montserrat school"/>
              </a:rPr>
              <a:t>Artwork</a:t>
            </a:r>
            <a:r>
              <a:rPr lang="en-US" sz="1200" dirty="0">
                <a:latin typeface="Montserrat school"/>
              </a:rPr>
              <a:t> by Elza Soares – The words mean 'No woman should be without a home.' </a:t>
            </a:r>
            <a:endParaRPr lang="en-US" dirty="0">
              <a:latin typeface="Montserrat school"/>
            </a:endParaRPr>
          </a:p>
        </p:txBody>
      </p:sp>
    </p:spTree>
    <p:extLst>
      <p:ext uri="{BB962C8B-B14F-4D97-AF65-F5344CB8AC3E}">
        <p14:creationId xmlns:p14="http://schemas.microsoft.com/office/powerpoint/2010/main" val="2071675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BFBAE-F7AE-AD5B-DE9B-7C0F263B88F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1C8D24C-7AAD-2E94-1D96-657165F459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982ECE3-A2AF-36BB-4851-89A8D8AC9139}"/>
              </a:ext>
            </a:extLst>
          </p:cNvPr>
          <p:cNvSpPr>
            <a:spLocks noGrp="1"/>
          </p:cNvSpPr>
          <p:nvPr>
            <p:ph type="sldNum" sz="quarter" idx="12"/>
          </p:nvPr>
        </p:nvSpPr>
        <p:spPr/>
        <p:txBody>
          <a:bodyPr/>
          <a:lstStyle/>
          <a:p>
            <a:fld id="{EA6EBE3F-60D7-48A8-BD0B-B317D75812BF}" type="slidenum">
              <a:rPr lang="en-GB" smtClean="0"/>
              <a:t>11</a:t>
            </a:fld>
            <a:endParaRPr lang="en-GB"/>
          </a:p>
        </p:txBody>
      </p:sp>
      <p:sp>
        <p:nvSpPr>
          <p:cNvPr id="6" name="TextBox 5">
            <a:extLst>
              <a:ext uri="{FF2B5EF4-FFF2-40B4-BE49-F238E27FC236}">
                <a16:creationId xmlns:a16="http://schemas.microsoft.com/office/drawing/2014/main" id="{A5E04DFA-6B8F-4A36-E12F-C307EC7DB8F9}"/>
              </a:ext>
            </a:extLst>
          </p:cNvPr>
          <p:cNvSpPr txBox="1"/>
          <p:nvPr/>
        </p:nvSpPr>
        <p:spPr>
          <a:xfrm>
            <a:off x="-2249675" y="815507"/>
            <a:ext cx="19684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Times New Roman"/>
              <a:cs typeface="Times New Roman"/>
            </a:endParaRPr>
          </a:p>
        </p:txBody>
      </p:sp>
      <p:sp>
        <p:nvSpPr>
          <p:cNvPr id="7" name="TextBox 6">
            <a:extLst>
              <a:ext uri="{FF2B5EF4-FFF2-40B4-BE49-F238E27FC236}">
                <a16:creationId xmlns:a16="http://schemas.microsoft.com/office/drawing/2014/main" id="{C48E9FC2-A660-A337-70C0-766E3F5A0E0C}"/>
              </a:ext>
            </a:extLst>
          </p:cNvPr>
          <p:cNvSpPr txBox="1"/>
          <p:nvPr/>
        </p:nvSpPr>
        <p:spPr>
          <a:xfrm>
            <a:off x="5152776" y="1434545"/>
            <a:ext cx="3801949" cy="38625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000000"/>
                </a:solidFill>
                <a:highlight>
                  <a:srgbClr val="FFFFFF"/>
                </a:highlight>
                <a:latin typeface="Montserrat school"/>
                <a:cs typeface="Times New Roman"/>
              </a:rPr>
              <a:t>It includes green spaces and </a:t>
            </a:r>
            <a:r>
              <a:rPr lang="en-US" dirty="0">
                <a:solidFill>
                  <a:srgbClr val="000000"/>
                </a:solidFill>
                <a:highlight>
                  <a:srgbClr val="FFFFFF"/>
                </a:highlight>
                <a:latin typeface="Montserrat school"/>
                <a:cs typeface="Times New Roman"/>
              </a:rPr>
              <a:t>it's now an environmentally friendly place to </a:t>
            </a:r>
            <a:r>
              <a:rPr lang="en-US">
                <a:solidFill>
                  <a:srgbClr val="000000"/>
                </a:solidFill>
                <a:highlight>
                  <a:srgbClr val="FFFFFF"/>
                </a:highlight>
                <a:latin typeface="Montserrat school"/>
                <a:cs typeface="Times New Roman"/>
              </a:rPr>
              <a:t>call home</a:t>
            </a:r>
            <a:r>
              <a:rPr lang="en-US" dirty="0">
                <a:solidFill>
                  <a:srgbClr val="000000"/>
                </a:solidFill>
                <a:highlight>
                  <a:srgbClr val="FFFFFF"/>
                </a:highlight>
                <a:latin typeface="Montserrat school"/>
                <a:cs typeface="Times New Roman"/>
              </a:rPr>
              <a:t>, where families feel safe. </a:t>
            </a:r>
            <a:endParaRPr lang="en-US" dirty="0">
              <a:solidFill>
                <a:srgbClr val="000000"/>
              </a:solidFill>
              <a:highlight>
                <a:srgbClr val="FFFFFF"/>
              </a:highlight>
              <a:latin typeface="Century Gothic"/>
              <a:cs typeface="Times New Roman"/>
            </a:endParaRPr>
          </a:p>
          <a:p>
            <a:pPr algn="l"/>
            <a:endParaRPr lang="en-US" dirty="0">
              <a:solidFill>
                <a:srgbClr val="000000"/>
              </a:solidFill>
              <a:highlight>
                <a:srgbClr val="FFFFFF"/>
              </a:highlight>
              <a:latin typeface="Montserrat school"/>
              <a:cs typeface="Times New Roman"/>
            </a:endParaRPr>
          </a:p>
          <a:p>
            <a:pPr algn="l"/>
            <a:r>
              <a:rPr lang="en-US" dirty="0">
                <a:solidFill>
                  <a:srgbClr val="000000"/>
                </a:solidFill>
                <a:highlight>
                  <a:srgbClr val="FFFFFF"/>
                </a:highlight>
                <a:latin typeface="Montserrat school"/>
                <a:cs typeface="Times New Roman"/>
              </a:rPr>
              <a:t>"When I got the key to the apartment, I wanted to shout in </a:t>
            </a:r>
            <a:r>
              <a:rPr lang="en-US">
                <a:solidFill>
                  <a:srgbClr val="000000"/>
                </a:solidFill>
                <a:highlight>
                  <a:srgbClr val="FFFFFF"/>
                </a:highlight>
                <a:latin typeface="Montserrat school"/>
                <a:cs typeface="Times New Roman"/>
              </a:rPr>
              <a:t>the street!" explains Monica. </a:t>
            </a:r>
            <a:r>
              <a:rPr lang="en-US" dirty="0">
                <a:solidFill>
                  <a:srgbClr val="000000"/>
                </a:solidFill>
                <a:highlight>
                  <a:srgbClr val="FFFFFF"/>
                </a:highlight>
                <a:latin typeface="Montserrat school"/>
                <a:cs typeface="Times New Roman"/>
              </a:rPr>
              <a:t>"I was overjoyed!"</a:t>
            </a:r>
            <a:endParaRPr lang="en-US" dirty="0">
              <a:latin typeface="Montserrat school"/>
            </a:endParaRPr>
          </a:p>
          <a:p>
            <a:pPr algn="l"/>
            <a:endParaRPr lang="en-US" dirty="0">
              <a:solidFill>
                <a:srgbClr val="000000"/>
              </a:solidFill>
              <a:highlight>
                <a:srgbClr val="FFFFFF"/>
              </a:highlight>
              <a:latin typeface="Century Gothic"/>
              <a:cs typeface="Times New Roman"/>
            </a:endParaRPr>
          </a:p>
          <a:p>
            <a:pPr algn="l"/>
            <a:endParaRPr lang="en-GB" dirty="0">
              <a:solidFill>
                <a:srgbClr val="000000"/>
              </a:solidFill>
              <a:highlight>
                <a:srgbClr val="FFFFFF"/>
              </a:highlight>
              <a:latin typeface="Montserrat school"/>
              <a:cs typeface="Times New Roman"/>
            </a:endParaRPr>
          </a:p>
          <a:p>
            <a:pPr algn="l"/>
            <a:endParaRPr lang="en-US" dirty="0">
              <a:solidFill>
                <a:srgbClr val="000000"/>
              </a:solidFill>
              <a:highlight>
                <a:srgbClr val="FFFFFF"/>
              </a:highlight>
              <a:latin typeface="Montserrat school"/>
            </a:endParaRPr>
          </a:p>
          <a:p>
            <a:pPr algn="l"/>
            <a:endParaRPr lang="en-GB" dirty="0">
              <a:solidFill>
                <a:srgbClr val="212544"/>
              </a:solidFill>
              <a:highlight>
                <a:srgbClr val="FFFFFF"/>
              </a:highlight>
              <a:latin typeface="Montserrat school"/>
            </a:endParaRPr>
          </a:p>
          <a:p>
            <a:pPr algn="l"/>
            <a:endParaRPr lang="en-US" sz="1100">
              <a:solidFill>
                <a:srgbClr val="000000"/>
              </a:solidFill>
              <a:highlight>
                <a:srgbClr val="FFFFFF"/>
              </a:highlight>
              <a:latin typeface="Aptos"/>
            </a:endParaRPr>
          </a:p>
        </p:txBody>
      </p:sp>
      <p:pic>
        <p:nvPicPr>
          <p:cNvPr id="2" name="Picture 1" descr="A person holding a baby&#10;&#10;AI-generated content may be incorrect.">
            <a:extLst>
              <a:ext uri="{FF2B5EF4-FFF2-40B4-BE49-F238E27FC236}">
                <a16:creationId xmlns:a16="http://schemas.microsoft.com/office/drawing/2014/main" id="{63B92292-D653-A624-BE9C-88C6691E3EB5}"/>
              </a:ext>
            </a:extLst>
          </p:cNvPr>
          <p:cNvPicPr>
            <a:picLocks noChangeAspect="1"/>
          </p:cNvPicPr>
          <p:nvPr/>
        </p:nvPicPr>
        <p:blipFill>
          <a:blip r:embed="rId3"/>
          <a:srcRect l="2308" t="4598" r="-769" b="-1341"/>
          <a:stretch>
            <a:fillRect/>
          </a:stretch>
        </p:blipFill>
        <p:spPr>
          <a:xfrm>
            <a:off x="319831" y="1186174"/>
            <a:ext cx="4721635" cy="3098126"/>
          </a:xfrm>
          <a:prstGeom prst="rect">
            <a:avLst/>
          </a:prstGeom>
        </p:spPr>
      </p:pic>
    </p:spTree>
    <p:extLst>
      <p:ext uri="{BB962C8B-B14F-4D97-AF65-F5344CB8AC3E}">
        <p14:creationId xmlns:p14="http://schemas.microsoft.com/office/powerpoint/2010/main" val="111563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C7CA375-0C05-7F9C-C032-5FA44E407431}"/>
              </a:ext>
            </a:extLst>
          </p:cNvPr>
          <p:cNvSpPr>
            <a:spLocks noGrp="1"/>
          </p:cNvSpPr>
          <p:nvPr>
            <p:ph type="body" sz="quarter" idx="12"/>
          </p:nvPr>
        </p:nvSpPr>
        <p:spPr>
          <a:xfrm>
            <a:off x="3034749" y="1136461"/>
            <a:ext cx="6109252" cy="3285884"/>
          </a:xfrm>
        </p:spPr>
        <p:txBody>
          <a:bodyPr vert="horz" lIns="731520" tIns="365760" rIns="365760" bIns="45720" numCol="2" spcCol="274320" rtlCol="0" anchor="t">
            <a:noAutofit/>
          </a:bodyPr>
          <a:lstStyle/>
          <a:p>
            <a:pPr marL="0" indent="0">
              <a:buNone/>
            </a:pPr>
            <a:r>
              <a:rPr lang="en-US" sz="1600" dirty="0">
                <a:latin typeface="Montserrat school"/>
              </a:rPr>
              <a:t>We pray for all our brothers and sisters </a:t>
            </a:r>
            <a:r>
              <a:rPr lang="en-US" sz="1600">
                <a:latin typeface="Montserrat school"/>
              </a:rPr>
              <a:t>around the world especially those who are poor:</a:t>
            </a:r>
            <a:r>
              <a:rPr lang="en-US" sz="1600" dirty="0">
                <a:solidFill>
                  <a:srgbClr val="A2C617"/>
                </a:solidFill>
                <a:latin typeface="Montserrat school"/>
                <a:ea typeface="Calibri"/>
                <a:cs typeface="Times New Roman"/>
              </a:rPr>
              <a:t> </a:t>
            </a:r>
            <a:endParaRPr lang="en-US" dirty="0">
              <a:solidFill>
                <a:schemeClr val="bg1"/>
              </a:solidFill>
              <a:latin typeface="Montserrat ExtraBold"/>
              <a:ea typeface="Calibri"/>
              <a:cs typeface="Times New Roman"/>
            </a:endParaRPr>
          </a:p>
          <a:p>
            <a:pPr marL="0" indent="0">
              <a:buNone/>
            </a:pPr>
            <a:r>
              <a:rPr lang="en-GB" sz="1600">
                <a:solidFill>
                  <a:schemeClr val="bg1"/>
                </a:solidFill>
                <a:latin typeface="Montserrat school"/>
                <a:ea typeface="Calibri"/>
                <a:cs typeface="Times New Roman"/>
              </a:rPr>
              <a:t>that they may be able to change their lives for the better</a:t>
            </a:r>
            <a:r>
              <a:rPr lang="en-GB" sz="1600" dirty="0">
                <a:solidFill>
                  <a:schemeClr val="bg1"/>
                </a:solidFill>
                <a:latin typeface="Montserrat school"/>
                <a:ea typeface="Calibri"/>
                <a:cs typeface="Times New Roman"/>
              </a:rPr>
              <a:t>.</a:t>
            </a:r>
            <a:endParaRPr lang="en-US">
              <a:solidFill>
                <a:schemeClr val="bg1"/>
              </a:solidFill>
            </a:endParaRPr>
          </a:p>
          <a:p>
            <a:pPr marL="0" indent="0">
              <a:buNone/>
            </a:pPr>
            <a:r>
              <a:rPr lang="en-GB" sz="1600">
                <a:solidFill>
                  <a:schemeClr val="bg1"/>
                </a:solidFill>
                <a:latin typeface="Montserrat school"/>
                <a:ea typeface="Calibri"/>
                <a:cs typeface="Times New Roman"/>
              </a:rPr>
              <a:t>Lord </a:t>
            </a:r>
            <a:r>
              <a:rPr lang="en-GB" sz="1600" dirty="0">
                <a:solidFill>
                  <a:schemeClr val="bg1"/>
                </a:solidFill>
                <a:latin typeface="Montserrat school"/>
                <a:ea typeface="Calibri"/>
                <a:cs typeface="Times New Roman"/>
              </a:rPr>
              <a:t>in your mercy…</a:t>
            </a:r>
            <a:endParaRPr lang="en-GB" sz="1600">
              <a:solidFill>
                <a:schemeClr val="bg1"/>
              </a:solidFill>
              <a:latin typeface="Montserrat school"/>
            </a:endParaRPr>
          </a:p>
          <a:p>
            <a:pPr marL="0" indent="0">
              <a:buNone/>
            </a:pPr>
            <a:endParaRPr lang="en-US" sz="1600">
              <a:latin typeface="Century Gothic"/>
            </a:endParaRPr>
          </a:p>
          <a:p>
            <a:pPr marL="0" indent="0">
              <a:buNone/>
            </a:pPr>
            <a:endParaRPr lang="en-US" sz="1600">
              <a:latin typeface="Century Gothic" panose="020B0502020202020204" pitchFamily="34" charset="0"/>
            </a:endParaRPr>
          </a:p>
          <a:p>
            <a:pPr marL="0" indent="0">
              <a:buNone/>
            </a:pPr>
            <a:r>
              <a:rPr lang="en-US" sz="1600" dirty="0">
                <a:latin typeface="Century Gothic"/>
              </a:rPr>
              <a:t> </a:t>
            </a:r>
            <a:endParaRPr lang="en-US" sz="1600" dirty="0">
              <a:latin typeface="Century Gothic" panose="020B0502020202020204" pitchFamily="34" charset="0"/>
            </a:endParaRPr>
          </a:p>
          <a:p>
            <a:pPr marL="0" indent="0">
              <a:buNone/>
            </a:pPr>
            <a:endParaRPr lang="en-US" sz="1600" dirty="0">
              <a:latin typeface="Montserrat school"/>
              <a:cs typeface="Times New Roman"/>
            </a:endParaRPr>
          </a:p>
          <a:p>
            <a:pPr marL="0" indent="0">
              <a:buNone/>
            </a:pPr>
            <a:endParaRPr lang="en-US" sz="1600" dirty="0">
              <a:latin typeface="Montserrat school"/>
              <a:cs typeface="Times New Roman"/>
            </a:endParaRPr>
          </a:p>
          <a:p>
            <a:pPr marL="0" indent="0">
              <a:buNone/>
            </a:pPr>
            <a:r>
              <a:rPr lang="en-US" sz="1600" dirty="0">
                <a:latin typeface="Montserrat school"/>
                <a:cs typeface="Times New Roman"/>
              </a:rPr>
              <a:t>We pray for our parish, families and friends:</a:t>
            </a:r>
            <a:r>
              <a:rPr lang="en-US" sz="1600" dirty="0">
                <a:solidFill>
                  <a:srgbClr val="A2C617"/>
                </a:solidFill>
                <a:latin typeface="Montserrat school"/>
                <a:cs typeface="Times New Roman"/>
              </a:rPr>
              <a:t> </a:t>
            </a:r>
            <a:endParaRPr lang="en-US" sz="1600">
              <a:solidFill>
                <a:srgbClr val="FFFFFF"/>
              </a:solidFill>
              <a:latin typeface="Montserrat school"/>
              <a:cs typeface="Times New Roman"/>
            </a:endParaRPr>
          </a:p>
          <a:p>
            <a:pPr marL="0" indent="0">
              <a:buNone/>
            </a:pPr>
            <a:r>
              <a:rPr lang="en-US" sz="1600" dirty="0">
                <a:solidFill>
                  <a:schemeClr val="bg1"/>
                </a:solidFill>
                <a:latin typeface="Montserrat school"/>
                <a:cs typeface="Times New Roman"/>
              </a:rPr>
              <a:t>that we may open our hearts to Jesus and love our </a:t>
            </a:r>
            <a:r>
              <a:rPr lang="en-US" sz="1600" err="1">
                <a:solidFill>
                  <a:schemeClr val="bg1"/>
                </a:solidFill>
                <a:latin typeface="Montserrat school"/>
                <a:cs typeface="Times New Roman"/>
              </a:rPr>
              <a:t>neighbour</a:t>
            </a:r>
            <a:r>
              <a:rPr lang="en-US" sz="1600" dirty="0">
                <a:solidFill>
                  <a:schemeClr val="bg1"/>
                </a:solidFill>
                <a:latin typeface="Montserrat school"/>
                <a:cs typeface="Times New Roman"/>
              </a:rPr>
              <a:t>, </a:t>
            </a:r>
            <a:r>
              <a:rPr lang="en-US" sz="1600">
                <a:solidFill>
                  <a:schemeClr val="bg1"/>
                </a:solidFill>
                <a:latin typeface="Montserrat school"/>
                <a:cs typeface="Times New Roman"/>
              </a:rPr>
              <a:t>wherever in the world they are.    </a:t>
            </a:r>
            <a:endParaRPr lang="en-US" sz="1600" dirty="0">
              <a:solidFill>
                <a:schemeClr val="bg1"/>
              </a:solidFill>
              <a:latin typeface="Montserrat school"/>
              <a:cs typeface="Times New Roman"/>
            </a:endParaRPr>
          </a:p>
          <a:p>
            <a:pPr marL="0" indent="0">
              <a:buNone/>
            </a:pPr>
            <a:r>
              <a:rPr lang="en-US" sz="1600">
                <a:solidFill>
                  <a:schemeClr val="bg1"/>
                </a:solidFill>
                <a:latin typeface="Montserrat school"/>
                <a:cs typeface="Times New Roman"/>
              </a:rPr>
              <a:t>Lord in your mercy...</a:t>
            </a:r>
            <a:endParaRPr lang="en-US" sz="1600" dirty="0">
              <a:solidFill>
                <a:schemeClr val="bg1"/>
              </a:solidFill>
              <a:latin typeface="Montserrat school"/>
              <a:cs typeface="Times New Roman"/>
            </a:endParaRPr>
          </a:p>
          <a:p>
            <a:pPr marL="0" indent="0">
              <a:buNone/>
            </a:pPr>
            <a:endParaRPr lang="en-US" sz="1600" dirty="0">
              <a:solidFill>
                <a:srgbClr val="FF0000"/>
              </a:solidFill>
              <a:latin typeface="Century Gothic"/>
            </a:endParaRPr>
          </a:p>
          <a:p>
            <a:pPr marL="121920" indent="-121920"/>
            <a:endParaRPr lang="en-US" sz="1600" dirty="0">
              <a:solidFill>
                <a:srgbClr val="FF0000"/>
              </a:solidFill>
              <a:latin typeface="Century Gothic"/>
            </a:endParaRPr>
          </a:p>
          <a:p>
            <a:pPr marL="121920" indent="-121920"/>
            <a:endParaRPr lang="en-US" sz="1500">
              <a:latin typeface="Century Gothic"/>
            </a:endParaRPr>
          </a:p>
        </p:txBody>
      </p:sp>
      <p:sp>
        <p:nvSpPr>
          <p:cNvPr id="40" name="Title 39">
            <a:extLst>
              <a:ext uri="{FF2B5EF4-FFF2-40B4-BE49-F238E27FC236}">
                <a16:creationId xmlns:a16="http://schemas.microsoft.com/office/drawing/2014/main" id="{23B96EC9-B084-1741-DB18-211AB633B6F5}"/>
              </a:ext>
            </a:extLst>
          </p:cNvPr>
          <p:cNvSpPr>
            <a:spLocks noGrp="1"/>
          </p:cNvSpPr>
          <p:nvPr>
            <p:ph type="title"/>
          </p:nvPr>
        </p:nvSpPr>
        <p:spPr>
          <a:xfrm>
            <a:off x="317500" y="218414"/>
            <a:ext cx="6938065" cy="442425"/>
          </a:xfrm>
        </p:spPr>
        <p:txBody>
          <a:bodyPr>
            <a:normAutofit fontScale="90000"/>
          </a:bodyPr>
          <a:lstStyle/>
          <a:p>
            <a:r>
              <a:rPr lang="en-US">
                <a:latin typeface="Century Gothic" panose="020B0502020202020204" pitchFamily="34" charset="0"/>
              </a:rPr>
              <a:t>Let us pray</a:t>
            </a:r>
          </a:p>
        </p:txBody>
      </p:sp>
      <p:pic>
        <p:nvPicPr>
          <p:cNvPr id="10" name="Picture Placeholder 9">
            <a:extLst>
              <a:ext uri="{FF2B5EF4-FFF2-40B4-BE49-F238E27FC236}">
                <a16:creationId xmlns:a16="http://schemas.microsoft.com/office/drawing/2014/main" id="{EC5190FB-F10A-4A26-2DAF-6C821690A11C}"/>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B4BEF5D5-033D-CCCA-DEA6-7D61A43957E0}"/>
              </a:ext>
            </a:extLst>
          </p:cNvPr>
          <p:cNvSpPr>
            <a:spLocks noGrp="1"/>
          </p:cNvSpPr>
          <p:nvPr>
            <p:ph type="sldNum" sz="quarter" idx="32"/>
          </p:nvPr>
        </p:nvSpPr>
        <p:spPr>
          <a:xfrm>
            <a:off x="8866538" y="4872328"/>
            <a:ext cx="173925" cy="160388"/>
          </a:xfrm>
        </p:spPr>
        <p:txBody>
          <a:bodyPr/>
          <a:lstStyle/>
          <a:p>
            <a:fld id="{B6F15528-21DE-4FAA-801E-634DDDAF4B2B}" type="slidenum">
              <a:rPr lang="en-US" smtClean="0"/>
              <a:pPr/>
              <a:t>12</a:t>
            </a:fld>
            <a:endParaRPr lang="en-US"/>
          </a:p>
        </p:txBody>
      </p:sp>
    </p:spTree>
    <p:extLst>
      <p:ext uri="{BB962C8B-B14F-4D97-AF65-F5344CB8AC3E}">
        <p14:creationId xmlns:p14="http://schemas.microsoft.com/office/powerpoint/2010/main" val="26227597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3726B-1DB2-4A75-7FA7-1E92768BE50C}"/>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AA33AB8E-0262-0351-91DD-D21E60359F6E}"/>
              </a:ext>
            </a:extLst>
          </p:cNvPr>
          <p:cNvSpPr>
            <a:spLocks noGrp="1"/>
          </p:cNvSpPr>
          <p:nvPr>
            <p:ph type="body" sz="quarter" idx="12"/>
          </p:nvPr>
        </p:nvSpPr>
        <p:spPr>
          <a:xfrm>
            <a:off x="2937702" y="1127092"/>
            <a:ext cx="6206299" cy="3285884"/>
          </a:xfrm>
        </p:spPr>
        <p:txBody>
          <a:bodyPr vert="horz" lIns="731520" tIns="365760" rIns="365760" bIns="45720" numCol="2" spcCol="274320" rtlCol="0" anchor="t">
            <a:noAutofit/>
          </a:bodyPr>
          <a:lstStyle/>
          <a:p>
            <a:pPr marL="0" indent="0">
              <a:buNone/>
            </a:pPr>
            <a:r>
              <a:rPr lang="en-US" sz="1600">
                <a:latin typeface="Montserrat school"/>
              </a:rPr>
              <a:t>We pray for the Church </a:t>
            </a:r>
            <a:r>
              <a:rPr lang="en-US" sz="1600" dirty="0">
                <a:latin typeface="Montserrat school"/>
              </a:rPr>
              <a:t>throughout the world: </a:t>
            </a:r>
            <a:r>
              <a:rPr lang="en-GB" sz="1600" dirty="0">
                <a:solidFill>
                  <a:schemeClr val="bg1"/>
                </a:solidFill>
                <a:latin typeface="Montserrat school"/>
              </a:rPr>
              <a:t> </a:t>
            </a:r>
            <a:endParaRPr lang="en-US" sz="1600" dirty="0">
              <a:solidFill>
                <a:schemeClr val="bg1"/>
              </a:solidFill>
              <a:latin typeface="Montserrat school"/>
            </a:endParaRPr>
          </a:p>
          <a:p>
            <a:pPr marL="0" indent="0">
              <a:buNone/>
            </a:pPr>
            <a:r>
              <a:rPr lang="en-GB" sz="1600" dirty="0">
                <a:solidFill>
                  <a:schemeClr val="bg1"/>
                </a:solidFill>
                <a:latin typeface="Montserrat school"/>
              </a:rPr>
              <a:t>that it may be a place of welcome and </a:t>
            </a:r>
            <a:r>
              <a:rPr lang="en-GB" sz="1600">
                <a:solidFill>
                  <a:schemeClr val="bg1"/>
                </a:solidFill>
                <a:latin typeface="Montserrat school"/>
              </a:rPr>
              <a:t>safety for all people</a:t>
            </a:r>
            <a:r>
              <a:rPr lang="en-GB" sz="1600" dirty="0">
                <a:solidFill>
                  <a:schemeClr val="bg1"/>
                </a:solidFill>
                <a:latin typeface="Montserrat school"/>
              </a:rPr>
              <a:t>.</a:t>
            </a:r>
          </a:p>
          <a:p>
            <a:pPr marL="0" indent="0">
              <a:buNone/>
            </a:pPr>
            <a:r>
              <a:rPr lang="en-GB" sz="1600">
                <a:solidFill>
                  <a:schemeClr val="bg1"/>
                </a:solidFill>
                <a:latin typeface="Montserrat school"/>
              </a:rPr>
              <a:t>Lord in your mercy…</a:t>
            </a:r>
            <a:endParaRPr lang="en-US" sz="1600">
              <a:solidFill>
                <a:schemeClr val="bg1"/>
              </a:solidFill>
              <a:latin typeface="Montserrat school"/>
            </a:endParaRPr>
          </a:p>
          <a:p>
            <a:pPr marL="0" indent="0">
              <a:buNone/>
            </a:pPr>
            <a:endParaRPr lang="en-US" sz="1600">
              <a:solidFill>
                <a:srgbClr val="A2C617"/>
              </a:solidFill>
              <a:latin typeface="Century Gothic"/>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endParaRPr lang="en-US" sz="1600" dirty="0">
              <a:solidFill>
                <a:srgbClr val="A2C617"/>
              </a:solidFill>
              <a:latin typeface="Montserrat school"/>
              <a:cs typeface="Times New Roman"/>
            </a:endParaRPr>
          </a:p>
          <a:p>
            <a:pPr marL="0" indent="0">
              <a:buNone/>
            </a:pPr>
            <a:r>
              <a:rPr lang="en-US" sz="1600" dirty="0">
                <a:solidFill>
                  <a:srgbClr val="A2C617"/>
                </a:solidFill>
                <a:latin typeface="Montserrat school"/>
                <a:cs typeface="Times New Roman"/>
              </a:rPr>
              <a:t>Living God:</a:t>
            </a:r>
            <a:r>
              <a:rPr lang="en-US" sz="1600" dirty="0">
                <a:solidFill>
                  <a:schemeClr val="bg1"/>
                </a:solidFill>
                <a:latin typeface="Montserrat school"/>
                <a:cs typeface="Times New Roman"/>
              </a:rPr>
              <a:t> help us to </a:t>
            </a:r>
            <a:r>
              <a:rPr lang="en-US" sz="1600">
                <a:solidFill>
                  <a:schemeClr val="bg1"/>
                </a:solidFill>
                <a:latin typeface="Montserrat school"/>
                <a:cs typeface="Times New Roman"/>
              </a:rPr>
              <a:t>live with love, faith, </a:t>
            </a:r>
            <a:r>
              <a:rPr lang="en-US" sz="1600" dirty="0">
                <a:solidFill>
                  <a:schemeClr val="bg1"/>
                </a:solidFill>
                <a:latin typeface="Montserrat school"/>
                <a:cs typeface="Times New Roman"/>
              </a:rPr>
              <a:t>generosity, fairness and hope so that our hearts may be open to you and to all people in need.  </a:t>
            </a:r>
            <a:endParaRPr lang="en-US" sz="1600" dirty="0">
              <a:solidFill>
                <a:schemeClr val="bg1"/>
              </a:solidFill>
              <a:latin typeface="Century Gothic"/>
              <a:cs typeface="Times New Roman"/>
            </a:endParaRPr>
          </a:p>
          <a:p>
            <a:pPr marL="0" indent="0">
              <a:buNone/>
            </a:pPr>
            <a:r>
              <a:rPr lang="en-US" sz="1600">
                <a:solidFill>
                  <a:schemeClr val="bg1"/>
                </a:solidFill>
                <a:latin typeface="Montserrat school"/>
                <a:cs typeface="Times New Roman"/>
              </a:rPr>
              <a:t>Amen. </a:t>
            </a:r>
            <a:endParaRPr lang="en-US" sz="1600">
              <a:solidFill>
                <a:schemeClr val="bg1"/>
              </a:solidFill>
              <a:latin typeface="Century Gothic"/>
              <a:cs typeface="Times New Roman"/>
            </a:endParaRPr>
          </a:p>
        </p:txBody>
      </p:sp>
      <p:sp>
        <p:nvSpPr>
          <p:cNvPr id="40" name="Title 39">
            <a:extLst>
              <a:ext uri="{FF2B5EF4-FFF2-40B4-BE49-F238E27FC236}">
                <a16:creationId xmlns:a16="http://schemas.microsoft.com/office/drawing/2014/main" id="{B918EE75-623F-433E-D8E3-9D2D66248360}"/>
              </a:ext>
            </a:extLst>
          </p:cNvPr>
          <p:cNvSpPr>
            <a:spLocks noGrp="1"/>
          </p:cNvSpPr>
          <p:nvPr>
            <p:ph type="title"/>
          </p:nvPr>
        </p:nvSpPr>
        <p:spPr>
          <a:xfrm>
            <a:off x="317500" y="218414"/>
            <a:ext cx="6938065" cy="442425"/>
          </a:xfrm>
        </p:spPr>
        <p:txBody>
          <a:bodyPr>
            <a:normAutofit fontScale="90000"/>
          </a:bodyPr>
          <a:lstStyle/>
          <a:p>
            <a:r>
              <a:rPr lang="en-US">
                <a:latin typeface="Century Gothic"/>
              </a:rPr>
              <a:t>Let us pray</a:t>
            </a:r>
            <a:endParaRPr lang="en-US">
              <a:latin typeface="Century Gothic" panose="020B0502020202020204" pitchFamily="34" charset="0"/>
            </a:endParaRPr>
          </a:p>
        </p:txBody>
      </p:sp>
      <p:pic>
        <p:nvPicPr>
          <p:cNvPr id="10" name="Picture Placeholder 9">
            <a:extLst>
              <a:ext uri="{FF2B5EF4-FFF2-40B4-BE49-F238E27FC236}">
                <a16:creationId xmlns:a16="http://schemas.microsoft.com/office/drawing/2014/main" id="{274D551E-2A0E-3B06-5A35-8FB780103C03}"/>
              </a:ext>
            </a:extLst>
          </p:cNvPr>
          <p:cNvPicPr>
            <a:picLocks noGrp="1" noChangeAspect="1"/>
          </p:cNvPicPr>
          <p:nvPr>
            <p:ph type="pic" sz="quarter" idx="30"/>
          </p:nvPr>
        </p:nvPicPr>
        <p:blipFill>
          <a:blip r:embed="rId2" cstate="email">
            <a:extLst>
              <a:ext uri="{28A0092B-C50C-407E-A947-70E740481C1C}">
                <a14:useLocalDpi xmlns:a14="http://schemas.microsoft.com/office/drawing/2010/main"/>
              </a:ext>
            </a:extLst>
          </a:blip>
          <a:srcRect/>
          <a:stretch/>
        </p:blipFill>
        <p:spPr>
          <a:xfrm>
            <a:off x="304801" y="1131883"/>
            <a:ext cx="3101009" cy="3281803"/>
          </a:xfrm>
        </p:spPr>
      </p:pic>
      <p:sp>
        <p:nvSpPr>
          <p:cNvPr id="48" name="Slide Number Placeholder 47">
            <a:extLst>
              <a:ext uri="{FF2B5EF4-FFF2-40B4-BE49-F238E27FC236}">
                <a16:creationId xmlns:a16="http://schemas.microsoft.com/office/drawing/2014/main" id="{19716AE8-AEB4-593A-381B-846CC2CF5384}"/>
              </a:ext>
            </a:extLst>
          </p:cNvPr>
          <p:cNvSpPr>
            <a:spLocks noGrp="1"/>
          </p:cNvSpPr>
          <p:nvPr>
            <p:ph type="sldNum" sz="quarter" idx="32"/>
          </p:nvPr>
        </p:nvSpPr>
        <p:spPr>
          <a:xfrm>
            <a:off x="8866538" y="4872328"/>
            <a:ext cx="173925" cy="160388"/>
          </a:xfrm>
        </p:spPr>
        <p:txBody>
          <a:bodyPr/>
          <a:lstStyle/>
          <a:p>
            <a:r>
              <a:rPr lang="en-US">
                <a:latin typeface="Montserrat Light"/>
              </a:rPr>
              <a:t>f</a:t>
            </a:r>
            <a:endParaRPr lang="en-US"/>
          </a:p>
        </p:txBody>
      </p:sp>
    </p:spTree>
    <p:extLst>
      <p:ext uri="{BB962C8B-B14F-4D97-AF65-F5344CB8AC3E}">
        <p14:creationId xmlns:p14="http://schemas.microsoft.com/office/powerpoint/2010/main" val="22579343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5586551-CDD2-5E40-A17D-FFF2E00F5042}"/>
              </a:ext>
            </a:extLst>
          </p:cNvPr>
          <p:cNvGrpSpPr/>
          <p:nvPr/>
        </p:nvGrpSpPr>
        <p:grpSpPr>
          <a:xfrm>
            <a:off x="7226850" y="4347190"/>
            <a:ext cx="1370329" cy="547421"/>
            <a:chOff x="318457" y="5627837"/>
            <a:chExt cx="1827104" cy="729895"/>
          </a:xfrm>
        </p:grpSpPr>
        <p:pic>
          <p:nvPicPr>
            <p:cNvPr id="9" name="Graphic 8" descr="Shooting star">
              <a:extLst>
                <a:ext uri="{FF2B5EF4-FFF2-40B4-BE49-F238E27FC236}">
                  <a16:creationId xmlns:a16="http://schemas.microsoft.com/office/drawing/2014/main" id="{0858A1C8-2B91-9F4C-A5E5-E763DA8A0E7E}"/>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18457" y="5627837"/>
              <a:ext cx="772543" cy="729895"/>
            </a:xfrm>
            <a:prstGeom prst="rect">
              <a:avLst/>
            </a:prstGeom>
          </p:spPr>
        </p:pic>
        <p:sp>
          <p:nvSpPr>
            <p:cNvPr id="8" name="Rectangle 7">
              <a:extLst>
                <a:ext uri="{FF2B5EF4-FFF2-40B4-BE49-F238E27FC236}">
                  <a16:creationId xmlns:a16="http://schemas.microsoft.com/office/drawing/2014/main" id="{024106C4-2161-D843-91C0-56CDEF44799A}"/>
                </a:ext>
              </a:extLst>
            </p:cNvPr>
            <p:cNvSpPr/>
            <p:nvPr/>
          </p:nvSpPr>
          <p:spPr>
            <a:xfrm>
              <a:off x="1090999" y="5796413"/>
              <a:ext cx="1054562" cy="523220"/>
            </a:xfrm>
            <a:prstGeom prst="rect">
              <a:avLst/>
            </a:prstGeom>
          </p:spPr>
          <p:txBody>
            <a:bodyPr wrap="none" lIns="68580" tIns="34290" rIns="68580" bIns="34290" anchor="t">
              <a:spAutoFit/>
            </a:bodyPr>
            <a:lstStyle/>
            <a:p>
              <a:r>
                <a:rPr lang="en-GB" sz="2100" b="1" i="1">
                  <a:solidFill>
                    <a:srgbClr val="008DAE"/>
                  </a:solidFill>
                  <a:latin typeface="Century Gothic"/>
                  <a:ea typeface="Verdana"/>
                  <a:cs typeface="Arial"/>
                </a:rPr>
                <a:t>Send</a:t>
              </a:r>
              <a:endParaRPr lang="en-GB" sz="2100" b="1" i="1">
                <a:solidFill>
                  <a:srgbClr val="008DAE"/>
                </a:solidFill>
                <a:latin typeface="Century Gothic" panose="020B0502020202020204" pitchFamily="34" charset="0"/>
                <a:ea typeface="Verdana" panose="020B0604030504040204" pitchFamily="34" charset="0"/>
                <a:cs typeface="Arial" panose="020B0604020202020204" pitchFamily="34" charset="0"/>
              </a:endParaRPr>
            </a:p>
          </p:txBody>
        </p:sp>
      </p:grpSp>
      <p:sp>
        <p:nvSpPr>
          <p:cNvPr id="6" name="TextBox 5">
            <a:extLst>
              <a:ext uri="{FF2B5EF4-FFF2-40B4-BE49-F238E27FC236}">
                <a16:creationId xmlns:a16="http://schemas.microsoft.com/office/drawing/2014/main" id="{03C4D729-16F5-B09C-D3FA-B17E4212465C}"/>
              </a:ext>
            </a:extLst>
          </p:cNvPr>
          <p:cNvSpPr txBox="1"/>
          <p:nvPr/>
        </p:nvSpPr>
        <p:spPr>
          <a:xfrm>
            <a:off x="408565" y="2121995"/>
            <a:ext cx="3751410" cy="9002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dirty="0">
                <a:latin typeface="Montserrat school"/>
                <a:cs typeface="Times New Roman"/>
              </a:rPr>
              <a:t>How will you </a:t>
            </a:r>
            <a:r>
              <a:rPr lang="en-GB" dirty="0">
                <a:solidFill>
                  <a:schemeClr val="tx1"/>
                </a:solidFill>
                <a:latin typeface="Montserrat school"/>
                <a:cs typeface="Times New Roman"/>
              </a:rPr>
              <a:t>be more loving, more </a:t>
            </a:r>
            <a:r>
              <a:rPr lang="en-GB">
                <a:solidFill>
                  <a:schemeClr val="tx1"/>
                </a:solidFill>
                <a:latin typeface="Montserrat school"/>
                <a:cs typeface="Times New Roman"/>
              </a:rPr>
              <a:t>forgiving and</a:t>
            </a:r>
            <a:r>
              <a:rPr lang="en-GB" dirty="0">
                <a:solidFill>
                  <a:schemeClr val="tx1"/>
                </a:solidFill>
                <a:latin typeface="Montserrat school"/>
                <a:cs typeface="Times New Roman"/>
              </a:rPr>
              <a:t> more </a:t>
            </a:r>
            <a:r>
              <a:rPr lang="en-GB">
                <a:solidFill>
                  <a:schemeClr val="tx1"/>
                </a:solidFill>
                <a:latin typeface="Montserrat school"/>
                <a:cs typeface="Times New Roman"/>
              </a:rPr>
              <a:t>generous to others this week? </a:t>
            </a:r>
            <a:endParaRPr lang="en-US">
              <a:solidFill>
                <a:schemeClr val="tx1"/>
              </a:solidFill>
            </a:endParaRPr>
          </a:p>
        </p:txBody>
      </p:sp>
      <p:pic>
        <p:nvPicPr>
          <p:cNvPr id="2" name="Picture 1" descr="A backpack with a yellow sign on it&#10;&#10;AI-generated content may be incorrect.">
            <a:extLst>
              <a:ext uri="{FF2B5EF4-FFF2-40B4-BE49-F238E27FC236}">
                <a16:creationId xmlns:a16="http://schemas.microsoft.com/office/drawing/2014/main" id="{A4452CBD-208D-7239-40A9-BDC9142DDBFA}"/>
              </a:ext>
            </a:extLst>
          </p:cNvPr>
          <p:cNvPicPr>
            <a:picLocks noChangeAspect="1"/>
          </p:cNvPicPr>
          <p:nvPr/>
        </p:nvPicPr>
        <p:blipFill>
          <a:blip r:embed="rId4"/>
          <a:stretch>
            <a:fillRect/>
          </a:stretch>
        </p:blipFill>
        <p:spPr>
          <a:xfrm>
            <a:off x="4110090" y="1284515"/>
            <a:ext cx="4488890" cy="2955472"/>
          </a:xfrm>
          <a:prstGeom prst="rect">
            <a:avLst/>
          </a:prstGeom>
        </p:spPr>
      </p:pic>
    </p:spTree>
    <p:extLst>
      <p:ext uri="{BB962C8B-B14F-4D97-AF65-F5344CB8AC3E}">
        <p14:creationId xmlns:p14="http://schemas.microsoft.com/office/powerpoint/2010/main" val="1535650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E056A91-1763-4F57-BB83-9176F0911E0F}"/>
              </a:ext>
            </a:extLst>
          </p:cNvPr>
          <p:cNvSpPr txBox="1"/>
          <p:nvPr/>
        </p:nvSpPr>
        <p:spPr>
          <a:xfrm>
            <a:off x="190457" y="667013"/>
            <a:ext cx="8767085" cy="4685898"/>
          </a:xfrm>
          <a:prstGeom prst="rect">
            <a:avLst/>
          </a:prstGeom>
          <a:noFill/>
        </p:spPr>
        <p:txBody>
          <a:bodyPr wrap="square" lIns="68580" tIns="34290" rIns="68580" bIns="34290" anchor="t">
            <a:spAutoFit/>
          </a:bodyPr>
          <a:lstStyle/>
          <a:p>
            <a:r>
              <a:rPr lang="en-GB" sz="1600" b="1">
                <a:latin typeface="Montserrat school"/>
              </a:rPr>
              <a:t>Activity suggestions</a:t>
            </a:r>
            <a:endParaRPr lang="en-GB" sz="1600" b="1">
              <a:solidFill>
                <a:srgbClr val="000000"/>
              </a:solidFill>
              <a:latin typeface="Montserrat school"/>
            </a:endParaRPr>
          </a:p>
          <a:p>
            <a:endParaRPr lang="en-GB" sz="1600" b="1" dirty="0">
              <a:latin typeface="Montserrat school"/>
            </a:endParaRPr>
          </a:p>
          <a:p>
            <a:r>
              <a:rPr lang="en-GB" sz="1600" dirty="0">
                <a:latin typeface="Montserrat school"/>
                <a:hlinkClick r:id="rId3"/>
              </a:rPr>
              <a:t>Download the illustration</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Invite the children to colour in the accompanying illustration and to write in the key ring some of the “key words” that sum up what Jesus asks us to do, or what they will do to open their hearts to Jesus in the coming week.</a:t>
            </a:r>
            <a:endParaRPr lang="en-GB">
              <a:latin typeface="Montserrat school"/>
            </a:endParaRPr>
          </a:p>
          <a:p>
            <a:pPr algn="l"/>
            <a:endParaRPr lang="en-GB" sz="1600" dirty="0">
              <a:latin typeface="Montserrat school"/>
              <a:cs typeface="Times New Roman"/>
            </a:endParaRPr>
          </a:p>
          <a:p>
            <a:pPr algn="l"/>
            <a:r>
              <a:rPr lang="en-GB" sz="1600" dirty="0">
                <a:latin typeface="Montserrat school"/>
                <a:cs typeface="Times New Roman"/>
              </a:rPr>
              <a:t>Give the children key shapes cut out of card or paper and encourage them to write or draw on them what they will do to open their hearts to Jesus in the coming week, or the “key words” that sum up what Jesus asks us to do.</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Remind the children to share all that they have heard and thought about today with the people at home. Encourage them to think during the week about how they can open their hearts to Jesus and live according to some of the “key words”.</a:t>
            </a:r>
            <a:endParaRPr lang="en-GB">
              <a:latin typeface="Montserrat school"/>
            </a:endParaRPr>
          </a:p>
          <a:p>
            <a:pPr algn="l"/>
            <a:endParaRPr lang="en-GB" sz="1600" dirty="0">
              <a:latin typeface="Montserrat school"/>
              <a:cs typeface="Times New Roman"/>
            </a:endParaRPr>
          </a:p>
          <a:p>
            <a:pPr algn="l"/>
            <a:r>
              <a:rPr lang="en-GB" sz="1600">
                <a:latin typeface="Montserrat school"/>
                <a:cs typeface="Times New Roman"/>
              </a:rPr>
              <a:t>For more CAFOD ideas and activities, please go to </a:t>
            </a:r>
            <a:r>
              <a:rPr lang="en-GB" sz="1600" dirty="0">
                <a:latin typeface="Montserrat school"/>
                <a:cs typeface="Times New Roman"/>
                <a:hlinkClick r:id="rId4"/>
              </a:rPr>
              <a:t>Primary teaching resources</a:t>
            </a:r>
            <a:endParaRPr lang="en-GB"/>
          </a:p>
          <a:p>
            <a:pPr algn="l"/>
            <a:endParaRPr lang="en-GB" sz="1400">
              <a:latin typeface="Century Gothic"/>
              <a:cs typeface="Times New Roman"/>
            </a:endParaRPr>
          </a:p>
          <a:p>
            <a:pPr algn="l"/>
            <a:endParaRPr lang="en-GB" sz="1400">
              <a:latin typeface="Century Gothic"/>
              <a:cs typeface="Times New Roman"/>
            </a:endParaRPr>
          </a:p>
        </p:txBody>
      </p:sp>
      <p:pic>
        <p:nvPicPr>
          <p:cNvPr id="2" name="Picture 1" descr="A key with tags on it&#10;&#10;AI-generated content may be incorrect.">
            <a:extLst>
              <a:ext uri="{FF2B5EF4-FFF2-40B4-BE49-F238E27FC236}">
                <a16:creationId xmlns:a16="http://schemas.microsoft.com/office/drawing/2014/main" id="{35CD019B-445C-D5EE-6E5E-EF40AB54B006}"/>
              </a:ext>
            </a:extLst>
          </p:cNvPr>
          <p:cNvPicPr>
            <a:picLocks noChangeAspect="1"/>
          </p:cNvPicPr>
          <p:nvPr/>
        </p:nvPicPr>
        <p:blipFill>
          <a:blip r:embed="rId5"/>
          <a:stretch>
            <a:fillRect/>
          </a:stretch>
        </p:blipFill>
        <p:spPr>
          <a:xfrm>
            <a:off x="3261717" y="190501"/>
            <a:ext cx="944166" cy="1344388"/>
          </a:xfrm>
          <a:prstGeom prst="rect">
            <a:avLst/>
          </a:prstGeom>
        </p:spPr>
      </p:pic>
    </p:spTree>
    <p:extLst>
      <p:ext uri="{BB962C8B-B14F-4D97-AF65-F5344CB8AC3E}">
        <p14:creationId xmlns:p14="http://schemas.microsoft.com/office/powerpoint/2010/main" val="238412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D6C353C0-BCA2-71C8-8855-DF8316BECB48}"/>
              </a:ext>
            </a:extLst>
          </p:cNvPr>
          <p:cNvSpPr>
            <a:spLocks noGrp="1"/>
          </p:cNvSpPr>
          <p:nvPr>
            <p:ph type="title"/>
          </p:nvPr>
        </p:nvSpPr>
        <p:spPr/>
        <p:txBody>
          <a:bodyPr/>
          <a:lstStyle/>
          <a:p>
            <a:r>
              <a:rPr lang="en-US"/>
              <a:t>Get involved with CAFOD this term</a:t>
            </a:r>
          </a:p>
        </p:txBody>
      </p:sp>
      <p:sp>
        <p:nvSpPr>
          <p:cNvPr id="21" name="Text Placeholder 20">
            <a:extLst>
              <a:ext uri="{FF2B5EF4-FFF2-40B4-BE49-F238E27FC236}">
                <a16:creationId xmlns:a16="http://schemas.microsoft.com/office/drawing/2014/main" id="{4D395D3C-E51B-8AFE-2355-02E58085FD88}"/>
              </a:ext>
            </a:extLst>
          </p:cNvPr>
          <p:cNvSpPr>
            <a:spLocks noGrp="1"/>
          </p:cNvSpPr>
          <p:nvPr>
            <p:ph type="body" sz="quarter" idx="14"/>
          </p:nvPr>
        </p:nvSpPr>
        <p:spPr>
          <a:xfrm>
            <a:off x="451405" y="2552470"/>
            <a:ext cx="2387693" cy="523220"/>
          </a:xfrm>
        </p:spPr>
        <p:txBody>
          <a:bodyPr/>
          <a:lstStyle/>
          <a:p>
            <a:pPr algn="ctr"/>
            <a:r>
              <a:rPr lang="en-US">
                <a:latin typeface="Montserrat school"/>
                <a:hlinkClick r:id="rId2"/>
              </a:rPr>
              <a:t>Explore our summer term resources</a:t>
            </a:r>
            <a:endParaRPr lang="en-US">
              <a:latin typeface="Montserrat school"/>
            </a:endParaRPr>
          </a:p>
        </p:txBody>
      </p:sp>
      <p:sp>
        <p:nvSpPr>
          <p:cNvPr id="23" name="Text Placeholder 22">
            <a:extLst>
              <a:ext uri="{FF2B5EF4-FFF2-40B4-BE49-F238E27FC236}">
                <a16:creationId xmlns:a16="http://schemas.microsoft.com/office/drawing/2014/main" id="{0C58DBA8-B393-11E0-D426-916E53248361}"/>
              </a:ext>
            </a:extLst>
          </p:cNvPr>
          <p:cNvSpPr>
            <a:spLocks noGrp="1"/>
          </p:cNvSpPr>
          <p:nvPr>
            <p:ph type="body" sz="quarter" idx="22"/>
          </p:nvPr>
        </p:nvSpPr>
        <p:spPr>
          <a:xfrm>
            <a:off x="6148749" y="2616617"/>
            <a:ext cx="2796386" cy="178381"/>
          </a:xfrm>
        </p:spPr>
        <p:txBody>
          <a:bodyPr/>
          <a:lstStyle/>
          <a:p>
            <a:pPr algn="ctr"/>
            <a:r>
              <a:rPr lang="en-US">
                <a:latin typeface="Montserrat school"/>
                <a:hlinkClick r:id="rId3"/>
              </a:rPr>
              <a:t>Fundraise for a World Gift</a:t>
            </a:r>
            <a:endParaRPr lang="en-US"/>
          </a:p>
        </p:txBody>
      </p:sp>
      <p:sp>
        <p:nvSpPr>
          <p:cNvPr id="24" name="Text Placeholder 23">
            <a:extLst>
              <a:ext uri="{FF2B5EF4-FFF2-40B4-BE49-F238E27FC236}">
                <a16:creationId xmlns:a16="http://schemas.microsoft.com/office/drawing/2014/main" id="{C063FA5F-7DBD-62CE-C72E-7F0C28A8C19C}"/>
              </a:ext>
            </a:extLst>
          </p:cNvPr>
          <p:cNvSpPr>
            <a:spLocks noGrp="1"/>
          </p:cNvSpPr>
          <p:nvPr>
            <p:ph type="body" sz="quarter" idx="24"/>
          </p:nvPr>
        </p:nvSpPr>
        <p:spPr>
          <a:xfrm>
            <a:off x="3374341" y="2552470"/>
            <a:ext cx="2387693" cy="523220"/>
          </a:xfrm>
        </p:spPr>
        <p:txBody>
          <a:bodyPr/>
          <a:lstStyle/>
          <a:p>
            <a:pPr algn="ctr"/>
            <a:r>
              <a:rPr lang="en-US">
                <a:latin typeface="Montserrat school"/>
                <a:hlinkClick r:id="rId4"/>
              </a:rPr>
              <a:t>Ways to live out your Jubilee Pledge</a:t>
            </a:r>
            <a:endParaRPr lang="en-US">
              <a:latin typeface="Montserrat school"/>
            </a:endParaRPr>
          </a:p>
        </p:txBody>
      </p:sp>
      <p:sp>
        <p:nvSpPr>
          <p:cNvPr id="25" name="Text Placeholder 24">
            <a:extLst>
              <a:ext uri="{FF2B5EF4-FFF2-40B4-BE49-F238E27FC236}">
                <a16:creationId xmlns:a16="http://schemas.microsoft.com/office/drawing/2014/main" id="{A29490E1-43C0-8CE6-3102-659E45A28E8A}"/>
              </a:ext>
            </a:extLst>
          </p:cNvPr>
          <p:cNvSpPr>
            <a:spLocks noGrp="1"/>
          </p:cNvSpPr>
          <p:nvPr>
            <p:ph type="body" sz="quarter" idx="27"/>
          </p:nvPr>
        </p:nvSpPr>
        <p:spPr>
          <a:xfrm>
            <a:off x="326714" y="3112180"/>
            <a:ext cx="2677457" cy="1353312"/>
          </a:xfrm>
        </p:spPr>
        <p:txBody>
          <a:bodyPr vert="horz" lIns="0" tIns="0" rIns="91440" bIns="45720" rtlCol="0" anchor="t">
            <a:normAutofit/>
          </a:bodyPr>
          <a:lstStyle/>
          <a:p>
            <a:pPr marL="0" indent="0">
              <a:buNone/>
            </a:pPr>
            <a:endParaRPr lang="en-US" sz="1400">
              <a:latin typeface="Century Gothic"/>
            </a:endParaRPr>
          </a:p>
          <a:p>
            <a:pPr marL="121920" indent="-121920"/>
            <a:endParaRPr lang="en-US"/>
          </a:p>
        </p:txBody>
      </p:sp>
      <p:sp>
        <p:nvSpPr>
          <p:cNvPr id="3" name="Slide Number Placeholder 2">
            <a:extLst>
              <a:ext uri="{FF2B5EF4-FFF2-40B4-BE49-F238E27FC236}">
                <a16:creationId xmlns:a16="http://schemas.microsoft.com/office/drawing/2014/main" id="{45412A99-0E51-5D76-7E7D-9DF4E30FE3BD}"/>
              </a:ext>
            </a:extLst>
          </p:cNvPr>
          <p:cNvSpPr>
            <a:spLocks noGrp="1"/>
          </p:cNvSpPr>
          <p:nvPr>
            <p:ph type="sldNum" sz="quarter" idx="33"/>
          </p:nvPr>
        </p:nvSpPr>
        <p:spPr>
          <a:xfrm>
            <a:off x="8866538" y="4872328"/>
            <a:ext cx="173925" cy="160388"/>
          </a:xfrm>
        </p:spPr>
        <p:txBody>
          <a:bodyPr/>
          <a:lstStyle/>
          <a:p>
            <a:fld id="{B6F15528-21DE-4FAA-801E-634DDDAF4B2B}" type="slidenum">
              <a:rPr lang="en-US" smtClean="0"/>
              <a:pPr/>
              <a:t>16</a:t>
            </a:fld>
            <a:endParaRPr lang="en-US"/>
          </a:p>
        </p:txBody>
      </p:sp>
      <p:pic>
        <p:nvPicPr>
          <p:cNvPr id="7" name="Picture Placeholder 6">
            <a:extLst>
              <a:ext uri="{FF2B5EF4-FFF2-40B4-BE49-F238E27FC236}">
                <a16:creationId xmlns:a16="http://schemas.microsoft.com/office/drawing/2014/main" id="{09A3D97D-AADD-2DB8-FE34-4218973A3F85}"/>
              </a:ext>
            </a:extLst>
          </p:cNvPr>
          <p:cNvPicPr>
            <a:picLocks noGrp="1" noChangeAspect="1"/>
          </p:cNvPicPr>
          <p:nvPr>
            <p:ph type="pic" sz="quarter" idx="16"/>
          </p:nvPr>
        </p:nvPicPr>
        <p:blipFill>
          <a:blip r:embed="rId5" cstate="print">
            <a:extLst>
              <a:ext uri="{28A0092B-C50C-407E-A947-70E740481C1C}">
                <a14:useLocalDpi xmlns:a14="http://schemas.microsoft.com/office/drawing/2010/main" val="0"/>
              </a:ext>
            </a:extLst>
          </a:blip>
          <a:srcRect t="11873" b="11873"/>
          <a:stretch>
            <a:fillRect/>
          </a:stretch>
        </p:blipFill>
        <p:spPr>
          <a:prstGeom prst="rect">
            <a:avLst/>
          </a:prstGeom>
        </p:spPr>
      </p:pic>
      <p:pic>
        <p:nvPicPr>
          <p:cNvPr id="33" name="Picture Placeholder 32">
            <a:extLst>
              <a:ext uri="{FF2B5EF4-FFF2-40B4-BE49-F238E27FC236}">
                <a16:creationId xmlns:a16="http://schemas.microsoft.com/office/drawing/2014/main" id="{888F38EC-9842-90EE-CBE2-E24F235EF178}"/>
              </a:ext>
            </a:extLst>
          </p:cNvPr>
          <p:cNvPicPr>
            <a:picLocks noGrp="1" noChangeAspect="1"/>
          </p:cNvPicPr>
          <p:nvPr>
            <p:ph type="pic" sz="quarter" idx="30"/>
          </p:nvPr>
        </p:nvPicPr>
        <p:blipFill>
          <a:blip r:embed="rId6" cstate="print">
            <a:extLst>
              <a:ext uri="{28A0092B-C50C-407E-A947-70E740481C1C}">
                <a14:useLocalDpi xmlns:a14="http://schemas.microsoft.com/office/drawing/2010/main" val="0"/>
              </a:ext>
            </a:extLst>
          </a:blip>
          <a:srcRect t="16110" b="16110"/>
          <a:stretch>
            <a:fillRect/>
          </a:stretch>
        </p:blipFill>
        <p:spPr>
          <a:prstGeom prst="rect">
            <a:avLst/>
          </a:prstGeom>
        </p:spPr>
      </p:pic>
      <p:pic>
        <p:nvPicPr>
          <p:cNvPr id="29" name="Picture Placeholder 28">
            <a:extLst>
              <a:ext uri="{FF2B5EF4-FFF2-40B4-BE49-F238E27FC236}">
                <a16:creationId xmlns:a16="http://schemas.microsoft.com/office/drawing/2014/main" id="{47E055D0-C589-CE6F-6756-B17C021ED808}"/>
              </a:ext>
            </a:extLst>
          </p:cNvPr>
          <p:cNvPicPr>
            <a:picLocks noGrp="1" noChangeAspect="1"/>
          </p:cNvPicPr>
          <p:nvPr>
            <p:ph type="pic" sz="quarter" idx="31"/>
          </p:nvPr>
        </p:nvPicPr>
        <p:blipFill>
          <a:blip r:embed="rId7" cstate="print">
            <a:extLst>
              <a:ext uri="{28A0092B-C50C-407E-A947-70E740481C1C}">
                <a14:useLocalDpi xmlns:a14="http://schemas.microsoft.com/office/drawing/2010/main" val="0"/>
              </a:ext>
            </a:extLst>
          </a:blip>
          <a:srcRect t="10605" b="10605"/>
          <a:stretch>
            <a:fillRect/>
          </a:stretch>
        </p:blipFill>
        <p:spPr>
          <a:prstGeom prst="rect">
            <a:avLst/>
          </a:prstGeom>
        </p:spPr>
      </p:pic>
    </p:spTree>
    <p:extLst>
      <p:ext uri="{BB962C8B-B14F-4D97-AF65-F5344CB8AC3E}">
        <p14:creationId xmlns:p14="http://schemas.microsoft.com/office/powerpoint/2010/main" val="274078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B4E48F-E0F2-4657-B4FB-97601F5DC2E3}"/>
              </a:ext>
            </a:extLst>
          </p:cNvPr>
          <p:cNvPicPr>
            <a:picLocks noChangeAspect="1"/>
          </p:cNvPicPr>
          <p:nvPr/>
        </p:nvPicPr>
        <p:blipFill>
          <a:blip r:embed="rId3"/>
          <a:stretch>
            <a:fillRect/>
          </a:stretch>
        </p:blipFill>
        <p:spPr>
          <a:xfrm>
            <a:off x="292773" y="1039127"/>
            <a:ext cx="8852506" cy="3641457"/>
          </a:xfrm>
          <a:prstGeom prst="rect">
            <a:avLst/>
          </a:prstGeom>
        </p:spPr>
      </p:pic>
    </p:spTree>
    <p:extLst>
      <p:ext uri="{BB962C8B-B14F-4D97-AF65-F5344CB8AC3E}">
        <p14:creationId xmlns:p14="http://schemas.microsoft.com/office/powerpoint/2010/main" val="2593859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ild and child praying&#10;&#10;AI-generated content may be incorrect.">
            <a:extLst>
              <a:ext uri="{FF2B5EF4-FFF2-40B4-BE49-F238E27FC236}">
                <a16:creationId xmlns:a16="http://schemas.microsoft.com/office/drawing/2014/main" id="{E8342651-7147-3605-7E9E-ABAA91F278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46874" y="1490067"/>
            <a:ext cx="4597127" cy="3064751"/>
          </a:xfrm>
          <a:prstGeom prst="rect">
            <a:avLst/>
          </a:prstGeom>
        </p:spPr>
      </p:pic>
      <p:sp>
        <p:nvSpPr>
          <p:cNvPr id="10" name="Title 9">
            <a:extLst>
              <a:ext uri="{FF2B5EF4-FFF2-40B4-BE49-F238E27FC236}">
                <a16:creationId xmlns:a16="http://schemas.microsoft.com/office/drawing/2014/main" id="{A1BE50DD-6020-48A3-7431-55C636221806}"/>
              </a:ext>
            </a:extLst>
          </p:cNvPr>
          <p:cNvSpPr>
            <a:spLocks noGrp="1"/>
          </p:cNvSpPr>
          <p:nvPr>
            <p:ph type="title"/>
          </p:nvPr>
        </p:nvSpPr>
        <p:spPr>
          <a:xfrm>
            <a:off x="1384938" y="2257889"/>
            <a:ext cx="3159452" cy="2616101"/>
          </a:xfrm>
        </p:spPr>
        <p:txBody>
          <a:bodyPr/>
          <a:lstStyle/>
          <a:p>
            <a:pPr algn="l"/>
            <a:r>
              <a:rPr lang="en-US" sz="1800" dirty="0">
                <a:solidFill>
                  <a:srgbClr val="000000"/>
                </a:solidFill>
                <a:latin typeface="Montserrat school"/>
                <a:cs typeface="Times New Roman"/>
              </a:rPr>
              <a:t>Christ Jesus,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Help</a:t>
            </a:r>
            <a:r>
              <a:rPr lang="en-US" sz="1800" dirty="0">
                <a:solidFill>
                  <a:srgbClr val="000000"/>
                </a:solidFill>
                <a:latin typeface="Montserrat school"/>
                <a:cs typeface="Times New Roman"/>
              </a:rPr>
              <a:t> us to be faithful to you, like Saint Peter and Saint Paul. Inspire us to show our faith in everything we do. </a:t>
            </a:r>
            <a:br>
              <a:rPr lang="en-US" sz="1800" dirty="0">
                <a:solidFill>
                  <a:srgbClr val="000000"/>
                </a:solidFill>
                <a:latin typeface="Montserrat school"/>
                <a:cs typeface="Times New Roman"/>
              </a:rPr>
            </a:br>
            <a:r>
              <a:rPr lang="en-US" sz="1800">
                <a:solidFill>
                  <a:srgbClr val="000000"/>
                </a:solidFill>
                <a:latin typeface="Montserrat school"/>
                <a:cs typeface="Times New Roman"/>
              </a:rPr>
              <a:t>Amen.</a:t>
            </a:r>
            <a:endParaRPr lang="en-US">
              <a:latin typeface="Montserrat school"/>
            </a:endParaRPr>
          </a:p>
          <a:p>
            <a:br>
              <a:rPr lang="en-US" sz="1800" dirty="0">
                <a:latin typeface="Century Gothic"/>
              </a:rPr>
            </a:br>
            <a:endParaRPr lang="en-US"/>
          </a:p>
        </p:txBody>
      </p:sp>
      <p:sp>
        <p:nvSpPr>
          <p:cNvPr id="32" name="Slide Number Placeholder 31">
            <a:extLst>
              <a:ext uri="{FF2B5EF4-FFF2-40B4-BE49-F238E27FC236}">
                <a16:creationId xmlns:a16="http://schemas.microsoft.com/office/drawing/2014/main" id="{5231B6CD-E956-1BA7-D823-FB7DE5D210E6}"/>
              </a:ext>
            </a:extLst>
          </p:cNvPr>
          <p:cNvSpPr>
            <a:spLocks noGrp="1"/>
          </p:cNvSpPr>
          <p:nvPr>
            <p:ph type="sldNum" sz="quarter" idx="12"/>
          </p:nvPr>
        </p:nvSpPr>
        <p:spPr>
          <a:xfrm>
            <a:off x="8866538" y="4872328"/>
            <a:ext cx="173925" cy="160388"/>
          </a:xfrm>
        </p:spPr>
        <p:txBody>
          <a:bodyPr/>
          <a:lstStyle/>
          <a:p>
            <a:fld id="{B6F15528-21DE-4FAA-801E-634DDDAF4B2B}" type="slidenum">
              <a:rPr lang="en-US" smtClean="0"/>
              <a:pPr/>
              <a:t>2</a:t>
            </a:fld>
            <a:endParaRPr lang="en-US"/>
          </a:p>
        </p:txBody>
      </p:sp>
      <p:sp>
        <p:nvSpPr>
          <p:cNvPr id="2" name="Subtitle 2">
            <a:extLst>
              <a:ext uri="{FF2B5EF4-FFF2-40B4-BE49-F238E27FC236}">
                <a16:creationId xmlns:a16="http://schemas.microsoft.com/office/drawing/2014/main" id="{3319906F-334E-3D1A-60E7-9500BB750B76}"/>
              </a:ext>
            </a:extLst>
          </p:cNvPr>
          <p:cNvSpPr txBox="1">
            <a:spLocks/>
          </p:cNvSpPr>
          <p:nvPr/>
        </p:nvSpPr>
        <p:spPr bwMode="auto">
          <a:xfrm>
            <a:off x="7205662" y="4660712"/>
            <a:ext cx="1938338" cy="42770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0"/>
              </a:spcBef>
              <a:spcAft>
                <a:spcPct val="0"/>
              </a:spcAft>
              <a:buClr>
                <a:srgbClr val="AACB2A"/>
              </a:buClr>
              <a:buFont typeface="Times" charset="0"/>
              <a:buNone/>
              <a:defRPr sz="2600">
                <a:solidFill>
                  <a:schemeClr val="tx2"/>
                </a:solidFill>
                <a:latin typeface="+mn-lt"/>
                <a:ea typeface="+mn-ea"/>
                <a:cs typeface="+mn-cs"/>
              </a:defRPr>
            </a:lvl1pPr>
            <a:lvl2pPr marL="763588" indent="-285750" algn="l" rtl="0" eaLnBrk="1" fontAlgn="base" hangingPunct="1">
              <a:spcBef>
                <a:spcPct val="0"/>
              </a:spcBef>
              <a:spcAft>
                <a:spcPct val="50000"/>
              </a:spcAft>
              <a:buClr>
                <a:srgbClr val="AACB2A"/>
              </a:buClr>
              <a:buChar char="–"/>
              <a:defRPr sz="2200">
                <a:solidFill>
                  <a:srgbClr val="000000"/>
                </a:solidFill>
                <a:latin typeface="+mn-lt"/>
              </a:defRPr>
            </a:lvl2pPr>
            <a:lvl3pPr marL="1182688" indent="-228600" algn="l" rtl="0" eaLnBrk="1" fontAlgn="base" hangingPunct="1">
              <a:spcBef>
                <a:spcPct val="0"/>
              </a:spcBef>
              <a:spcAft>
                <a:spcPct val="50000"/>
              </a:spcAft>
              <a:defRPr sz="2200">
                <a:solidFill>
                  <a:srgbClr val="000000"/>
                </a:solidFill>
                <a:latin typeface="+mn-lt"/>
              </a:defRPr>
            </a:lvl3pPr>
            <a:lvl4pPr marL="1601788" indent="-228600" algn="l" rtl="0" eaLnBrk="1" fontAlgn="base" hangingPunct="1">
              <a:spcBef>
                <a:spcPct val="0"/>
              </a:spcBef>
              <a:spcAft>
                <a:spcPct val="50000"/>
              </a:spcAft>
              <a:defRPr sz="2200">
                <a:solidFill>
                  <a:srgbClr val="000000"/>
                </a:solidFill>
                <a:latin typeface="+mn-lt"/>
              </a:defRPr>
            </a:lvl4pPr>
            <a:lvl5pPr marL="2020888" indent="-228600" algn="l" rtl="0" eaLnBrk="1" fontAlgn="base" hangingPunct="1">
              <a:spcBef>
                <a:spcPct val="0"/>
              </a:spcBef>
              <a:spcAft>
                <a:spcPct val="50000"/>
              </a:spcAft>
              <a:defRPr sz="2200">
                <a:solidFill>
                  <a:srgbClr val="000000"/>
                </a:solidFill>
                <a:latin typeface="+mn-lt"/>
              </a:defRPr>
            </a:lvl5pPr>
            <a:lvl6pPr marL="2478088" indent="-228600" algn="l" rtl="0" eaLnBrk="1" fontAlgn="base" hangingPunct="1">
              <a:spcBef>
                <a:spcPct val="0"/>
              </a:spcBef>
              <a:spcAft>
                <a:spcPct val="50000"/>
              </a:spcAft>
              <a:defRPr sz="2200">
                <a:solidFill>
                  <a:srgbClr val="000000"/>
                </a:solidFill>
                <a:latin typeface="+mn-lt"/>
              </a:defRPr>
            </a:lvl6pPr>
            <a:lvl7pPr marL="2935288" indent="-228600" algn="l" rtl="0" eaLnBrk="1" fontAlgn="base" hangingPunct="1">
              <a:spcBef>
                <a:spcPct val="0"/>
              </a:spcBef>
              <a:spcAft>
                <a:spcPct val="50000"/>
              </a:spcAft>
              <a:defRPr sz="2200">
                <a:solidFill>
                  <a:srgbClr val="000000"/>
                </a:solidFill>
                <a:latin typeface="+mn-lt"/>
              </a:defRPr>
            </a:lvl7pPr>
            <a:lvl8pPr marL="3392488" indent="-228600" algn="l" rtl="0" eaLnBrk="1" fontAlgn="base" hangingPunct="1">
              <a:spcBef>
                <a:spcPct val="0"/>
              </a:spcBef>
              <a:spcAft>
                <a:spcPct val="50000"/>
              </a:spcAft>
              <a:defRPr sz="2200">
                <a:solidFill>
                  <a:srgbClr val="000000"/>
                </a:solidFill>
                <a:latin typeface="+mn-lt"/>
              </a:defRPr>
            </a:lvl8pPr>
            <a:lvl9pPr marL="3849688" indent="-228600" algn="l" rtl="0" eaLnBrk="1" fontAlgn="base" hangingPunct="1">
              <a:spcBef>
                <a:spcPct val="0"/>
              </a:spcBef>
              <a:spcAft>
                <a:spcPct val="50000"/>
              </a:spcAft>
              <a:defRPr sz="2200">
                <a:solidFill>
                  <a:srgbClr val="000000"/>
                </a:solidFill>
                <a:latin typeface="+mn-lt"/>
              </a:defRPr>
            </a:lvl9pPr>
          </a:lstStyle>
          <a:p>
            <a:pPr marL="477826" lvl="1" indent="0">
              <a:buNone/>
              <a:defRPr/>
            </a:pPr>
            <a:r>
              <a:rPr lang="en-GB" sz="2100" b="1" i="1">
                <a:solidFill>
                  <a:srgbClr val="7666AD"/>
                </a:solidFill>
                <a:latin typeface="Century Gothic"/>
                <a:ea typeface="Verdana"/>
                <a:cs typeface="Arial"/>
              </a:rPr>
              <a:t>Gather</a:t>
            </a:r>
            <a:endParaRPr lang="en-GB" altLang="en-US" sz="2100" b="1">
              <a:solidFill>
                <a:srgbClr val="7666AD"/>
              </a:solidFill>
              <a:latin typeface="Century Gothic" panose="020B0502020202020204" pitchFamily="34" charset="0"/>
              <a:ea typeface="Verdana" panose="020B0604030504040204" pitchFamily="34" charset="0"/>
              <a:cs typeface="Arial" panose="020B0604020202020204" pitchFamily="34" charset="0"/>
            </a:endParaRPr>
          </a:p>
        </p:txBody>
      </p:sp>
      <p:pic>
        <p:nvPicPr>
          <p:cNvPr id="3" name="Graphic 14" descr="Candle">
            <a:extLst>
              <a:ext uri="{FF2B5EF4-FFF2-40B4-BE49-F238E27FC236}">
                <a16:creationId xmlns:a16="http://schemas.microsoft.com/office/drawing/2014/main" id="{77EA35C2-B066-94DD-E843-03348C9FDE47}"/>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52900" y="4554818"/>
            <a:ext cx="592436" cy="533077"/>
          </a:xfrm>
          <a:prstGeom prst="rect">
            <a:avLst/>
          </a:prstGeom>
        </p:spPr>
      </p:pic>
    </p:spTree>
    <p:extLst>
      <p:ext uri="{BB962C8B-B14F-4D97-AF65-F5344CB8AC3E}">
        <p14:creationId xmlns:p14="http://schemas.microsoft.com/office/powerpoint/2010/main" val="1660078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43C0C8-2E80-4A00-8FE9-DD73BB168080}"/>
              </a:ext>
            </a:extLst>
          </p:cNvPr>
          <p:cNvSpPr txBox="1"/>
          <p:nvPr/>
        </p:nvSpPr>
        <p:spPr>
          <a:xfrm>
            <a:off x="120201" y="286307"/>
            <a:ext cx="7348735" cy="346249"/>
          </a:xfrm>
          <a:prstGeom prst="rect">
            <a:avLst/>
          </a:prstGeom>
          <a:noFill/>
        </p:spPr>
        <p:txBody>
          <a:bodyPr wrap="square" lIns="68580" tIns="34290" rIns="68580" bIns="34290" rtlCol="0" anchor="t">
            <a:spAutoFit/>
          </a:bodyPr>
          <a:lstStyle/>
          <a:p>
            <a:r>
              <a:rPr lang="en-US" b="1" dirty="0">
                <a:latin typeface="Montserrat school"/>
                <a:cs typeface="Segoe UI"/>
              </a:rPr>
              <a:t>Gospel:</a:t>
            </a:r>
            <a:r>
              <a:rPr lang="en-US" dirty="0">
                <a:latin typeface="Montserrat school"/>
                <a:cs typeface="Times New Roman"/>
              </a:rPr>
              <a:t> </a:t>
            </a:r>
            <a:r>
              <a:rPr lang="en-US" b="1">
                <a:latin typeface="Montserrat school"/>
                <a:cs typeface="Times New Roman"/>
              </a:rPr>
              <a:t>Matthew 16:13-19</a:t>
            </a:r>
          </a:p>
        </p:txBody>
      </p:sp>
      <p:grpSp>
        <p:nvGrpSpPr>
          <p:cNvPr id="6" name="Group 5">
            <a:extLst>
              <a:ext uri="{FF2B5EF4-FFF2-40B4-BE49-F238E27FC236}">
                <a16:creationId xmlns:a16="http://schemas.microsoft.com/office/drawing/2014/main" id="{543B6994-2C10-6B42-8D44-5312D8E35403}"/>
              </a:ext>
            </a:extLst>
          </p:cNvPr>
          <p:cNvGrpSpPr/>
          <p:nvPr/>
        </p:nvGrpSpPr>
        <p:grpSpPr>
          <a:xfrm>
            <a:off x="7622787" y="4469000"/>
            <a:ext cx="5425188" cy="538843"/>
            <a:chOff x="344402" y="5670044"/>
            <a:chExt cx="7233584" cy="718457"/>
          </a:xfrm>
        </p:grpSpPr>
        <p:sp>
          <p:nvSpPr>
            <p:cNvPr id="7" name="Rectangle 6">
              <a:extLst>
                <a:ext uri="{FF2B5EF4-FFF2-40B4-BE49-F238E27FC236}">
                  <a16:creationId xmlns:a16="http://schemas.microsoft.com/office/drawing/2014/main" id="{0A072B9C-E184-0244-BB43-DBA58811F855}"/>
                </a:ext>
              </a:extLst>
            </p:cNvPr>
            <p:cNvSpPr/>
            <p:nvPr/>
          </p:nvSpPr>
          <p:spPr>
            <a:xfrm>
              <a:off x="1074127" y="5856211"/>
              <a:ext cx="6503859" cy="523220"/>
            </a:xfrm>
            <a:prstGeom prst="rect">
              <a:avLst/>
            </a:prstGeom>
          </p:spPr>
          <p:txBody>
            <a:bodyPr wrap="square" lIns="68580" tIns="34290" rIns="68580" bIns="34290" anchor="t">
              <a:spAutoFit/>
            </a:bodyPr>
            <a:lstStyle/>
            <a:p>
              <a:r>
                <a:rPr lang="en-GB" sz="2100" b="1" i="1">
                  <a:solidFill>
                    <a:srgbClr val="A1C60F"/>
                  </a:solidFill>
                  <a:latin typeface="Century Gothic"/>
                  <a:ea typeface="Times New Roman" panose="02020603050405020304" pitchFamily="18" charset="0"/>
                  <a:cs typeface="Arial"/>
                </a:rPr>
                <a:t>Word </a:t>
              </a:r>
              <a:endParaRPr lang="en-GB" sz="2100" b="1">
                <a:solidFill>
                  <a:srgbClr val="A1C60F"/>
                </a:solidFill>
                <a:latin typeface="Century Gothic"/>
                <a:cs typeface="Arial"/>
              </a:endParaRPr>
            </a:p>
          </p:txBody>
        </p:sp>
        <p:pic>
          <p:nvPicPr>
            <p:cNvPr id="8" name="Graphic 13" descr="Open Book">
              <a:extLst>
                <a:ext uri="{FF2B5EF4-FFF2-40B4-BE49-F238E27FC236}">
                  <a16:creationId xmlns:a16="http://schemas.microsoft.com/office/drawing/2014/main" id="{B30804C5-4B79-924F-B12E-DF285BD3D9B4}"/>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4402" y="5670044"/>
              <a:ext cx="717233" cy="718457"/>
            </a:xfrm>
            <a:prstGeom prst="rect">
              <a:avLst/>
            </a:prstGeom>
          </p:spPr>
        </p:pic>
      </p:grpSp>
      <p:sp>
        <p:nvSpPr>
          <p:cNvPr id="2" name="TextBox 1">
            <a:extLst>
              <a:ext uri="{FF2B5EF4-FFF2-40B4-BE49-F238E27FC236}">
                <a16:creationId xmlns:a16="http://schemas.microsoft.com/office/drawing/2014/main" id="{2D03D77F-E687-2CD9-6F77-C469E742F70C}"/>
              </a:ext>
            </a:extLst>
          </p:cNvPr>
          <p:cNvSpPr txBox="1"/>
          <p:nvPr/>
        </p:nvSpPr>
        <p:spPr>
          <a:xfrm>
            <a:off x="-947" y="629463"/>
            <a:ext cx="9113599"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700">
                <a:latin typeface="Montserrat school"/>
                <a:cs typeface="Times New Roman"/>
              </a:rPr>
              <a:t>Jesus went to the territory near the town of Caesarea Philippi, where he asked his disciples, “Who do people say the Son of Man is?”</a:t>
            </a:r>
            <a:endParaRPr lang="en-US" sz="1700" dirty="0">
              <a:latin typeface="Montserrat school"/>
              <a:cs typeface="Times New Roman"/>
            </a:endParaRPr>
          </a:p>
          <a:p>
            <a:pPr algn="l"/>
            <a:endParaRPr lang="en-US" sz="1700" dirty="0">
              <a:latin typeface="Montserrat school"/>
              <a:cs typeface="Times New Roman"/>
            </a:endParaRPr>
          </a:p>
          <a:p>
            <a:pPr algn="l"/>
            <a:r>
              <a:rPr lang="en-US" sz="1700">
                <a:latin typeface="Montserrat school"/>
                <a:cs typeface="Times New Roman"/>
              </a:rPr>
              <a:t>“Some say John the Baptist,” they answered. “Others say Elijah, while others say Jeremiah or some other prophet.”</a:t>
            </a:r>
            <a:endParaRPr lang="en-US" sz="1700" dirty="0">
              <a:latin typeface="Montserrat school"/>
              <a:cs typeface="Times New Roman"/>
            </a:endParaRPr>
          </a:p>
          <a:p>
            <a:pPr algn="l"/>
            <a:endParaRPr lang="en-US" sz="1700" dirty="0">
              <a:latin typeface="Montserrat school"/>
              <a:cs typeface="Times New Roman"/>
            </a:endParaRPr>
          </a:p>
          <a:p>
            <a:pPr algn="l"/>
            <a:r>
              <a:rPr lang="en-US" sz="1700">
                <a:latin typeface="Montserrat school"/>
                <a:cs typeface="Times New Roman"/>
              </a:rPr>
              <a:t>“What about you?” he asked them. “Who do you say I am?” Simon Peter answered, “You are the Messiah, the Son of the living God.”</a:t>
            </a:r>
            <a:endParaRPr lang="en-US" sz="1700" dirty="0">
              <a:latin typeface="Montserrat school"/>
              <a:cs typeface="Times New Roman"/>
            </a:endParaRPr>
          </a:p>
          <a:p>
            <a:pPr algn="l"/>
            <a:endParaRPr lang="en-US" sz="1700" dirty="0">
              <a:latin typeface="Montserrat school"/>
              <a:cs typeface="Times New Roman"/>
            </a:endParaRPr>
          </a:p>
          <a:p>
            <a:pPr algn="l"/>
            <a:r>
              <a:rPr lang="en-US" sz="1700" dirty="0">
                <a:latin typeface="Montserrat school"/>
                <a:cs typeface="Times New Roman"/>
              </a:rPr>
              <a:t>“Good for you, Simon son of John!” answered Jesus. “For this truth did not come to you from any human being, but given to you directly by my Father in heaven. </a:t>
            </a:r>
          </a:p>
          <a:p>
            <a:pPr algn="l"/>
            <a:endParaRPr lang="en-US" sz="1700" dirty="0">
              <a:latin typeface="Montserrat school"/>
              <a:cs typeface="Times New Roman"/>
            </a:endParaRPr>
          </a:p>
          <a:p>
            <a:pPr algn="l"/>
            <a:r>
              <a:rPr lang="en-US" sz="1700">
                <a:latin typeface="Montserrat school"/>
                <a:cs typeface="Times New Roman"/>
              </a:rPr>
              <a:t>"I tell you, Peter; you are a rock, and on this rock foundation I will build </a:t>
            </a:r>
            <a:r>
              <a:rPr lang="en-US" sz="1700" dirty="0">
                <a:latin typeface="Montserrat school"/>
                <a:cs typeface="Times New Roman"/>
              </a:rPr>
              <a:t>my church, and not even death will be able to overcome it. I will give you the keys of the Kingdom of heaven; what you prohibit on earth will be prohibited in heaven, </a:t>
            </a:r>
            <a:r>
              <a:rPr lang="en-US" sz="1700">
                <a:latin typeface="Montserrat school"/>
                <a:cs typeface="Times New Roman"/>
              </a:rPr>
              <a:t>and what you permit on earth will be permitted in heaven.”</a:t>
            </a:r>
            <a:endParaRPr lang="en-US" sz="1700">
              <a:latin typeface="Montserrat school"/>
            </a:endParaRPr>
          </a:p>
        </p:txBody>
      </p:sp>
    </p:spTree>
    <p:extLst>
      <p:ext uri="{BB962C8B-B14F-4D97-AF65-F5344CB8AC3E}">
        <p14:creationId xmlns:p14="http://schemas.microsoft.com/office/powerpoint/2010/main" val="32791093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81EF81-DB0B-F940-A522-72216D690198}"/>
              </a:ext>
            </a:extLst>
          </p:cNvPr>
          <p:cNvSpPr>
            <a:spLocks noGrp="1"/>
          </p:cNvSpPr>
          <p:nvPr>
            <p:ph idx="1"/>
          </p:nvPr>
        </p:nvSpPr>
        <p:spPr>
          <a:xfrm>
            <a:off x="463006" y="1310191"/>
            <a:ext cx="5754914" cy="500137"/>
          </a:xfrm>
        </p:spPr>
        <p:txBody>
          <a:bodyPr vert="horz" wrap="square" lIns="68580" tIns="34290" rIns="68580" bIns="34290" rtlCol="0" anchor="t">
            <a:spAutoFit/>
          </a:bodyPr>
          <a:lstStyle/>
          <a:p>
            <a:pPr marL="0" indent="0">
              <a:buNone/>
            </a:pPr>
            <a:endParaRPr lang="en-GB">
              <a:latin typeface="Century Gothic" panose="020B0502020202020204" pitchFamily="34" charset="0"/>
            </a:endParaRPr>
          </a:p>
          <a:p>
            <a:pPr algn="just">
              <a:buNone/>
            </a:pPr>
            <a:endParaRPr lang="en-US">
              <a:latin typeface="Century Gothic" panose="020B0502020202020204" pitchFamily="34" charset="0"/>
              <a:ea typeface="+mn-lt"/>
              <a:cs typeface="+mn-lt"/>
            </a:endParaRPr>
          </a:p>
        </p:txBody>
      </p:sp>
      <p:grpSp>
        <p:nvGrpSpPr>
          <p:cNvPr id="4" name="Group 3">
            <a:extLst>
              <a:ext uri="{FF2B5EF4-FFF2-40B4-BE49-F238E27FC236}">
                <a16:creationId xmlns:a16="http://schemas.microsoft.com/office/drawing/2014/main" id="{6DBD4C91-A496-624F-8468-8A64F0062560}"/>
              </a:ext>
            </a:extLst>
          </p:cNvPr>
          <p:cNvGrpSpPr/>
          <p:nvPr/>
        </p:nvGrpSpPr>
        <p:grpSpPr>
          <a:xfrm>
            <a:off x="6945479" y="4417368"/>
            <a:ext cx="2580053" cy="504153"/>
            <a:chOff x="263250" y="5650540"/>
            <a:chExt cx="3832500" cy="717054"/>
          </a:xfrm>
        </p:grpSpPr>
        <p:pic>
          <p:nvPicPr>
            <p:cNvPr id="5" name="Graphic 16" descr="Heart">
              <a:extLst>
                <a:ext uri="{FF2B5EF4-FFF2-40B4-BE49-F238E27FC236}">
                  <a16:creationId xmlns:a16="http://schemas.microsoft.com/office/drawing/2014/main" id="{4D98E368-1CE9-FD4F-872C-B9B1D9A3587D}"/>
                </a:ext>
              </a:extLst>
            </p:cNvPr>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250" y="5650540"/>
              <a:ext cx="870065" cy="689455"/>
            </a:xfrm>
            <a:prstGeom prst="rect">
              <a:avLst/>
            </a:prstGeom>
          </p:spPr>
        </p:pic>
        <p:sp>
          <p:nvSpPr>
            <p:cNvPr id="6" name="Rectangle 5">
              <a:extLst>
                <a:ext uri="{FF2B5EF4-FFF2-40B4-BE49-F238E27FC236}">
                  <a16:creationId xmlns:a16="http://schemas.microsoft.com/office/drawing/2014/main" id="{D4A84882-145D-4347-9304-DFF61E872648}"/>
                </a:ext>
              </a:extLst>
            </p:cNvPr>
            <p:cNvSpPr/>
            <p:nvPr/>
          </p:nvSpPr>
          <p:spPr>
            <a:xfrm>
              <a:off x="999965" y="5809464"/>
              <a:ext cx="3095785" cy="558130"/>
            </a:xfrm>
            <a:prstGeom prst="rect">
              <a:avLst/>
            </a:prstGeom>
          </p:spPr>
          <p:txBody>
            <a:bodyPr wrap="square" lIns="68580" tIns="34290" rIns="68580" bIns="34290" anchor="t">
              <a:spAutoFit/>
            </a:bodyPr>
            <a:lstStyle/>
            <a:p>
              <a:r>
                <a:rPr lang="en-GB" sz="2100" b="1" i="1">
                  <a:solidFill>
                    <a:srgbClr val="C51B8A"/>
                  </a:solidFill>
                  <a:latin typeface="Century Gothic"/>
                  <a:cs typeface="Arial"/>
                </a:rPr>
                <a:t>Respond</a:t>
              </a:r>
              <a:endParaRPr lang="en-GB" sz="2100" b="1">
                <a:solidFill>
                  <a:srgbClr val="C51B8A"/>
                </a:solidFill>
                <a:latin typeface="Century Gothic" panose="020B0502020202020204" pitchFamily="34" charset="0"/>
                <a:cs typeface="Arial" panose="020B0604020202020204" pitchFamily="34" charset="0"/>
              </a:endParaRPr>
            </a:p>
          </p:txBody>
        </p:sp>
      </p:grpSp>
      <p:sp>
        <p:nvSpPr>
          <p:cNvPr id="7" name="Rectangle 6">
            <a:extLst>
              <a:ext uri="{FF2B5EF4-FFF2-40B4-BE49-F238E27FC236}">
                <a16:creationId xmlns:a16="http://schemas.microsoft.com/office/drawing/2014/main" id="{C470F02D-09CE-4645-9868-E10538A4114C}"/>
              </a:ext>
            </a:extLst>
          </p:cNvPr>
          <p:cNvSpPr/>
          <p:nvPr/>
        </p:nvSpPr>
        <p:spPr>
          <a:xfrm>
            <a:off x="284654" y="813098"/>
            <a:ext cx="4627113" cy="4616648"/>
          </a:xfrm>
          <a:prstGeom prst="rect">
            <a:avLst/>
          </a:prstGeom>
        </p:spPr>
        <p:txBody>
          <a:bodyPr wrap="square" lIns="91440" tIns="45720" rIns="91440" bIns="45720" anchor="t">
            <a:spAutoFit/>
          </a:bodyPr>
          <a:lstStyle/>
          <a:p>
            <a:endParaRPr lang="en-US"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GB"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US" sz="2100">
              <a:latin typeface="Century Gothic"/>
            </a:endParaRPr>
          </a:p>
          <a:p>
            <a:endParaRPr lang="en-US" sz="2100">
              <a:latin typeface="Century Gothic"/>
            </a:endParaRPr>
          </a:p>
          <a:p>
            <a:endParaRPr lang="en-US" sz="2100">
              <a:latin typeface="Century Gothic" panose="020B0502020202020204" pitchFamily="34" charset="0"/>
            </a:endParaRPr>
          </a:p>
          <a:p>
            <a:endParaRPr lang="en-US" sz="2100">
              <a:latin typeface="Century Gothic" panose="020B0502020202020204" pitchFamily="34" charset="0"/>
            </a:endParaRPr>
          </a:p>
          <a:p>
            <a:endParaRPr lang="en-GB" sz="2100">
              <a:latin typeface="Century Gothic" panose="020B0502020202020204" pitchFamily="34" charset="0"/>
            </a:endParaRPr>
          </a:p>
        </p:txBody>
      </p:sp>
      <p:sp>
        <p:nvSpPr>
          <p:cNvPr id="2" name="TextBox 1">
            <a:extLst>
              <a:ext uri="{FF2B5EF4-FFF2-40B4-BE49-F238E27FC236}">
                <a16:creationId xmlns:a16="http://schemas.microsoft.com/office/drawing/2014/main" id="{6DFEE86D-3048-40BF-9372-4952BFD8D288}"/>
              </a:ext>
            </a:extLst>
          </p:cNvPr>
          <p:cNvSpPr txBox="1"/>
          <p:nvPr/>
        </p:nvSpPr>
        <p:spPr>
          <a:xfrm>
            <a:off x="4025393" y="1324892"/>
            <a:ext cx="5104965" cy="346249"/>
          </a:xfrm>
          <a:prstGeom prst="rect">
            <a:avLst/>
          </a:prstGeom>
          <a:noFill/>
        </p:spPr>
        <p:txBody>
          <a:bodyPr wrap="square" lIns="68580" tIns="34290" rIns="68580" bIns="34290" rtlCol="0" anchor="t">
            <a:spAutoFit/>
          </a:bodyPr>
          <a:lstStyle/>
          <a:p>
            <a:endParaRPr lang="en-GB">
              <a:latin typeface="Century Gothic"/>
              <a:cs typeface="Times New Roman"/>
            </a:endParaRPr>
          </a:p>
        </p:txBody>
      </p:sp>
      <p:sp>
        <p:nvSpPr>
          <p:cNvPr id="8" name="TextBox 7">
            <a:extLst>
              <a:ext uri="{FF2B5EF4-FFF2-40B4-BE49-F238E27FC236}">
                <a16:creationId xmlns:a16="http://schemas.microsoft.com/office/drawing/2014/main" id="{09B3033A-B06D-26CE-365A-CE9FC5A23A60}"/>
              </a:ext>
            </a:extLst>
          </p:cNvPr>
          <p:cNvSpPr txBox="1"/>
          <p:nvPr/>
        </p:nvSpPr>
        <p:spPr>
          <a:xfrm>
            <a:off x="144962" y="812339"/>
            <a:ext cx="8515760" cy="3924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GB" sz="2100" b="1">
                <a:latin typeface="Montserrat school"/>
              </a:rPr>
              <a:t>What do you remember from the Gospel reading? </a:t>
            </a:r>
            <a:endParaRPr lang="en-US">
              <a:latin typeface="Montserrat school"/>
              <a:cs typeface="Arial"/>
            </a:endParaRPr>
          </a:p>
        </p:txBody>
      </p:sp>
      <p:sp>
        <p:nvSpPr>
          <p:cNvPr id="9" name="TextBox 8">
            <a:extLst>
              <a:ext uri="{FF2B5EF4-FFF2-40B4-BE49-F238E27FC236}">
                <a16:creationId xmlns:a16="http://schemas.microsoft.com/office/drawing/2014/main" id="{7718642D-B274-14F5-4818-880D215F4213}"/>
              </a:ext>
            </a:extLst>
          </p:cNvPr>
          <p:cNvSpPr txBox="1"/>
          <p:nvPr/>
        </p:nvSpPr>
        <p:spPr>
          <a:xfrm>
            <a:off x="3147796" y="1323451"/>
            <a:ext cx="5975847" cy="4501232"/>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r>
              <a:rPr lang="en-GB">
                <a:latin typeface="Montserrat school"/>
                <a:cs typeface="Times New Roman"/>
              </a:rPr>
              <a:t>Today we hear how Jesus was so impressed with Simon, that he gave him a new name.</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Can you remember what that new name was?</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Jesus said that he would build his church upon Simon Peter. Jesus also gave him the keys to the kingdom of heaven.</a:t>
            </a:r>
            <a:endParaRPr lang="en-GB">
              <a:latin typeface="Montserrat school"/>
            </a:endParaRPr>
          </a:p>
          <a:p>
            <a:pPr algn="l"/>
            <a:endParaRPr lang="en-GB" dirty="0">
              <a:latin typeface="Montserrat school"/>
              <a:cs typeface="Times New Roman"/>
            </a:endParaRPr>
          </a:p>
          <a:p>
            <a:pPr algn="l"/>
            <a:r>
              <a:rPr lang="en-GB">
                <a:latin typeface="Montserrat school"/>
                <a:cs typeface="Times New Roman"/>
              </a:rPr>
              <a:t>Why did Jesus give Simon Peter a new name and the keys to the kingdom?</a:t>
            </a:r>
            <a:endParaRPr lang="en-GB">
              <a:latin typeface="Montserrat school"/>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dirty="0">
              <a:latin typeface="Montserrat school"/>
              <a:cs typeface="Times New Roman"/>
            </a:endParaRPr>
          </a:p>
          <a:p>
            <a:pPr algn="l"/>
            <a:endParaRPr lang="en-GB">
              <a:latin typeface="Times New Roman"/>
              <a:cs typeface="Times New Roman"/>
            </a:endParaRPr>
          </a:p>
        </p:txBody>
      </p:sp>
      <p:pic>
        <p:nvPicPr>
          <p:cNvPr id="10" name="Picture 9" descr="A statue of a person holding a cross&#10;&#10;AI-generated content may be incorrect.">
            <a:extLst>
              <a:ext uri="{FF2B5EF4-FFF2-40B4-BE49-F238E27FC236}">
                <a16:creationId xmlns:a16="http://schemas.microsoft.com/office/drawing/2014/main" id="{565B5DD8-DE86-6328-3100-0BC0C5BE6684}"/>
              </a:ext>
            </a:extLst>
          </p:cNvPr>
          <p:cNvPicPr>
            <a:picLocks noChangeAspect="1"/>
          </p:cNvPicPr>
          <p:nvPr/>
        </p:nvPicPr>
        <p:blipFill>
          <a:blip r:embed="rId4"/>
          <a:srcRect l="20230" t="25329" r="13039" b="-665"/>
          <a:stretch>
            <a:fillRect/>
          </a:stretch>
        </p:blipFill>
        <p:spPr>
          <a:xfrm>
            <a:off x="-1109849" y="1354912"/>
            <a:ext cx="4103990" cy="3064200"/>
          </a:xfrm>
          <a:prstGeom prst="rect">
            <a:avLst/>
          </a:prstGeom>
        </p:spPr>
      </p:pic>
    </p:spTree>
    <p:extLst>
      <p:ext uri="{BB962C8B-B14F-4D97-AF65-F5344CB8AC3E}">
        <p14:creationId xmlns:p14="http://schemas.microsoft.com/office/powerpoint/2010/main" val="4346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78B710-5D8D-D07E-1529-FFCC29966672}"/>
              </a:ext>
            </a:extLst>
          </p:cNvPr>
          <p:cNvSpPr txBox="1"/>
          <p:nvPr/>
        </p:nvSpPr>
        <p:spPr>
          <a:xfrm>
            <a:off x="179734" y="910044"/>
            <a:ext cx="4639302"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Simon Peter recognised and believed that Jesus was the Son of God. </a:t>
            </a:r>
            <a:endParaRPr lang="en-US">
              <a:latin typeface="Montserrat school"/>
              <a:cs typeface="Times New Roman"/>
            </a:endParaRPr>
          </a:p>
          <a:p>
            <a:pPr algn="l"/>
            <a:endParaRPr lang="en-GB" dirty="0">
              <a:latin typeface="Montserrat school"/>
              <a:cs typeface="Times New Roman"/>
            </a:endParaRPr>
          </a:p>
          <a:p>
            <a:pPr algn="l"/>
            <a:r>
              <a:rPr lang="en-GB">
                <a:latin typeface="Montserrat school"/>
                <a:cs typeface="Times New Roman"/>
              </a:rPr>
              <a:t>He had great faith and was willing to put that faith into words but also into actions.</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Because of Peter’s great faith, Jesus gave him the keys to the kingdom of heaven. </a:t>
            </a:r>
          </a:p>
          <a:p>
            <a:pPr algn="l"/>
            <a:endParaRPr lang="en-GB" dirty="0">
              <a:latin typeface="Montserrat school"/>
              <a:cs typeface="Times New Roman"/>
            </a:endParaRPr>
          </a:p>
          <a:p>
            <a:pPr algn="l"/>
            <a:r>
              <a:rPr lang="en-GB">
                <a:latin typeface="Montserrat school"/>
                <a:cs typeface="Times New Roman"/>
              </a:rPr>
              <a:t>What are keys usually used for?</a:t>
            </a:r>
            <a:endParaRPr lang="en-GB">
              <a:latin typeface="Montserrat school"/>
            </a:endParaRPr>
          </a:p>
          <a:p>
            <a:pPr algn="l"/>
            <a:endParaRPr lang="en-GB">
              <a:latin typeface="Montserrat school"/>
              <a:cs typeface="Times New Roman"/>
            </a:endParaRPr>
          </a:p>
        </p:txBody>
      </p:sp>
      <p:sp>
        <p:nvSpPr>
          <p:cNvPr id="6" name="TextBox 5">
            <a:extLst>
              <a:ext uri="{FF2B5EF4-FFF2-40B4-BE49-F238E27FC236}">
                <a16:creationId xmlns:a16="http://schemas.microsoft.com/office/drawing/2014/main" id="{7B56E800-CAB7-2A1C-0C71-49182AFEF343}"/>
              </a:ext>
            </a:extLst>
          </p:cNvPr>
          <p:cNvSpPr txBox="1"/>
          <p:nvPr/>
        </p:nvSpPr>
        <p:spPr>
          <a:xfrm>
            <a:off x="5108645" y="4504073"/>
            <a:ext cx="354324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200">
              <a:solidFill>
                <a:srgbClr val="000000"/>
              </a:solidFill>
              <a:latin typeface="Century Gothic"/>
            </a:endParaRPr>
          </a:p>
        </p:txBody>
      </p:sp>
      <p:pic>
        <p:nvPicPr>
          <p:cNvPr id="2" name="Picture 1" descr="A group of keys on a white background&#10;&#10;AI-generated content may be incorrect.">
            <a:extLst>
              <a:ext uri="{FF2B5EF4-FFF2-40B4-BE49-F238E27FC236}">
                <a16:creationId xmlns:a16="http://schemas.microsoft.com/office/drawing/2014/main" id="{C2BB7F71-C4F2-39B4-3BAB-A56B10885881}"/>
              </a:ext>
            </a:extLst>
          </p:cNvPr>
          <p:cNvPicPr>
            <a:picLocks noChangeAspect="1"/>
          </p:cNvPicPr>
          <p:nvPr/>
        </p:nvPicPr>
        <p:blipFill>
          <a:blip r:embed="rId3"/>
          <a:stretch>
            <a:fillRect/>
          </a:stretch>
        </p:blipFill>
        <p:spPr>
          <a:xfrm>
            <a:off x="4816508" y="843643"/>
            <a:ext cx="5726725" cy="3663042"/>
          </a:xfrm>
          <a:prstGeom prst="rect">
            <a:avLst/>
          </a:prstGeom>
        </p:spPr>
      </p:pic>
    </p:spTree>
    <p:extLst>
      <p:ext uri="{BB962C8B-B14F-4D97-AF65-F5344CB8AC3E}">
        <p14:creationId xmlns:p14="http://schemas.microsoft.com/office/powerpoint/2010/main" val="3069093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5D362-1C2F-3A16-8D4D-7DE61F481783}"/>
              </a:ext>
            </a:extLst>
          </p:cNvPr>
          <p:cNvSpPr txBox="1"/>
          <p:nvPr/>
        </p:nvSpPr>
        <p:spPr>
          <a:xfrm>
            <a:off x="407148" y="1177713"/>
            <a:ext cx="449135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latin typeface="Century Gothic"/>
              <a:cs typeface="Times New Roman"/>
            </a:endParaRPr>
          </a:p>
        </p:txBody>
      </p:sp>
      <p:sp>
        <p:nvSpPr>
          <p:cNvPr id="6" name="TextBox 5">
            <a:extLst>
              <a:ext uri="{FF2B5EF4-FFF2-40B4-BE49-F238E27FC236}">
                <a16:creationId xmlns:a16="http://schemas.microsoft.com/office/drawing/2014/main" id="{1A34A048-1B83-9461-1866-4AB5ED590F34}"/>
              </a:ext>
            </a:extLst>
          </p:cNvPr>
          <p:cNvSpPr txBox="1"/>
          <p:nvPr/>
        </p:nvSpPr>
        <p:spPr>
          <a:xfrm>
            <a:off x="3644507" y="1505513"/>
            <a:ext cx="52630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dirty="0">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GB">
              <a:latin typeface="Montserrat school"/>
              <a:cs typeface="Times New Roman"/>
            </a:endParaRPr>
          </a:p>
          <a:p>
            <a:pPr algn="l"/>
            <a:endParaRPr lang="en-US">
              <a:latin typeface="Century Gothic"/>
              <a:cs typeface="Times New Roman"/>
            </a:endParaRPr>
          </a:p>
          <a:p>
            <a:pPr algn="l"/>
            <a:endParaRPr lang="en-US"/>
          </a:p>
        </p:txBody>
      </p:sp>
      <p:sp>
        <p:nvSpPr>
          <p:cNvPr id="5" name="TextBox 4">
            <a:extLst>
              <a:ext uri="{FF2B5EF4-FFF2-40B4-BE49-F238E27FC236}">
                <a16:creationId xmlns:a16="http://schemas.microsoft.com/office/drawing/2014/main" id="{DA23C344-0C50-6B8B-9303-507F261F253C}"/>
              </a:ext>
            </a:extLst>
          </p:cNvPr>
          <p:cNvSpPr txBox="1"/>
          <p:nvPr/>
        </p:nvSpPr>
        <p:spPr>
          <a:xfrm>
            <a:off x="4665143" y="1499186"/>
            <a:ext cx="448074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latin typeface="Montserrat school"/>
              <a:cs typeface="Times New Roman"/>
            </a:endParaRPr>
          </a:p>
          <a:p>
            <a:pPr algn="l"/>
            <a:endParaRPr lang="en-US" dirty="0"/>
          </a:p>
        </p:txBody>
      </p:sp>
      <p:sp>
        <p:nvSpPr>
          <p:cNvPr id="7" name="TextBox 6">
            <a:extLst>
              <a:ext uri="{FF2B5EF4-FFF2-40B4-BE49-F238E27FC236}">
                <a16:creationId xmlns:a16="http://schemas.microsoft.com/office/drawing/2014/main" id="{A0D8FD95-D34B-0A73-DD1B-4B3ADBCE341F}"/>
              </a:ext>
            </a:extLst>
          </p:cNvPr>
          <p:cNvSpPr txBox="1"/>
          <p:nvPr/>
        </p:nvSpPr>
        <p:spPr>
          <a:xfrm>
            <a:off x="4787912" y="808704"/>
            <a:ext cx="423034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dirty="0">
                <a:latin typeface="Montserrat school"/>
                <a:cs typeface="Times New Roman"/>
              </a:rPr>
              <a:t>Keys lock doors, but they also open them. </a:t>
            </a:r>
            <a:endParaRPr lang="en-US" dirty="0">
              <a:latin typeface="Montserrat school"/>
              <a:cs typeface="Times New Roman"/>
            </a:endParaRPr>
          </a:p>
          <a:p>
            <a:pPr algn="l"/>
            <a:endParaRPr lang="en-GB" dirty="0">
              <a:latin typeface="Montserrat school"/>
              <a:cs typeface="Times New Roman"/>
            </a:endParaRPr>
          </a:p>
          <a:p>
            <a:pPr algn="l"/>
            <a:r>
              <a:rPr lang="en-GB" dirty="0">
                <a:latin typeface="Montserrat school"/>
                <a:cs typeface="Times New Roman"/>
              </a:rPr>
              <a:t>As a disciple, Peter spent his time sharing Jesus’ message with other people. He opened their hearts to God’s love, just like a key opens a door.</a:t>
            </a:r>
            <a:endParaRPr lang="en-US">
              <a:latin typeface="Montserrat school"/>
            </a:endParaRPr>
          </a:p>
          <a:p>
            <a:pPr algn="l"/>
            <a:endParaRPr lang="en-GB" dirty="0">
              <a:latin typeface="Montserrat school"/>
              <a:cs typeface="Times New Roman"/>
            </a:endParaRPr>
          </a:p>
          <a:p>
            <a:pPr algn="l"/>
            <a:r>
              <a:rPr lang="en-GB">
                <a:latin typeface="Montserrat school"/>
                <a:cs typeface="Times New Roman"/>
              </a:rPr>
              <a:t>We can open our hearts by taking some time to stop and listen, to pray and to try to hear what Jesus is asking us to do. </a:t>
            </a: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latin typeface="Montserrat school"/>
              <a:cs typeface="Times New Roman"/>
            </a:endParaRPr>
          </a:p>
          <a:p>
            <a:pPr algn="l"/>
            <a:endParaRPr lang="en-US" dirty="0"/>
          </a:p>
        </p:txBody>
      </p:sp>
      <p:pic>
        <p:nvPicPr>
          <p:cNvPr id="3" name="Picture 2" descr="A group of kids in uniform praying&#10;&#10;AI-generated content may be incorrect.">
            <a:extLst>
              <a:ext uri="{FF2B5EF4-FFF2-40B4-BE49-F238E27FC236}">
                <a16:creationId xmlns:a16="http://schemas.microsoft.com/office/drawing/2014/main" id="{4F154F62-94E3-F688-C190-9D1DA8F4F3F4}"/>
              </a:ext>
            </a:extLst>
          </p:cNvPr>
          <p:cNvPicPr>
            <a:picLocks noChangeAspect="1"/>
          </p:cNvPicPr>
          <p:nvPr/>
        </p:nvPicPr>
        <p:blipFill>
          <a:blip r:embed="rId3"/>
          <a:stretch>
            <a:fillRect/>
          </a:stretch>
        </p:blipFill>
        <p:spPr>
          <a:xfrm>
            <a:off x="-330653" y="936172"/>
            <a:ext cx="4993821" cy="3271157"/>
          </a:xfrm>
          <a:prstGeom prst="rect">
            <a:avLst/>
          </a:prstGeom>
        </p:spPr>
      </p:pic>
    </p:spTree>
    <p:extLst>
      <p:ext uri="{BB962C8B-B14F-4D97-AF65-F5344CB8AC3E}">
        <p14:creationId xmlns:p14="http://schemas.microsoft.com/office/powerpoint/2010/main" val="377142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397857-7400-5E9B-51A1-DA83ABD97AED}"/>
              </a:ext>
            </a:extLst>
          </p:cNvPr>
          <p:cNvSpPr txBox="1"/>
          <p:nvPr/>
        </p:nvSpPr>
        <p:spPr>
          <a:xfrm>
            <a:off x="308961" y="938277"/>
            <a:ext cx="2969965"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l"/>
            <a:endParaRPr lang="en-US">
              <a:latin typeface="Century Gothic"/>
              <a:cs typeface="Times New Roman"/>
            </a:endParaRPr>
          </a:p>
        </p:txBody>
      </p:sp>
      <p:sp>
        <p:nvSpPr>
          <p:cNvPr id="6" name="TextBox 5">
            <a:extLst>
              <a:ext uri="{FF2B5EF4-FFF2-40B4-BE49-F238E27FC236}">
                <a16:creationId xmlns:a16="http://schemas.microsoft.com/office/drawing/2014/main" id="{9F3B65AD-5F16-1004-BF92-96A697E0A76E}"/>
              </a:ext>
            </a:extLst>
          </p:cNvPr>
          <p:cNvSpPr txBox="1"/>
          <p:nvPr/>
        </p:nvSpPr>
        <p:spPr>
          <a:xfrm>
            <a:off x="311480" y="943393"/>
            <a:ext cx="41027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Century Gothic"/>
              <a:cs typeface="Times New Roman"/>
            </a:endParaRPr>
          </a:p>
          <a:p>
            <a:pPr algn="l"/>
            <a:endParaRPr lang="en-US">
              <a:solidFill>
                <a:srgbClr val="000000"/>
              </a:solidFill>
              <a:latin typeface="Century Gothic"/>
              <a:cs typeface="Times New Roman"/>
            </a:endParaRPr>
          </a:p>
          <a:p>
            <a:pPr algn="l"/>
            <a:endParaRPr lang="en-US"/>
          </a:p>
        </p:txBody>
      </p:sp>
      <p:sp>
        <p:nvSpPr>
          <p:cNvPr id="5" name="TextBox 4">
            <a:extLst>
              <a:ext uri="{FF2B5EF4-FFF2-40B4-BE49-F238E27FC236}">
                <a16:creationId xmlns:a16="http://schemas.microsoft.com/office/drawing/2014/main" id="{2DDDF541-EF2A-B5D6-BEDA-0799F33159C5}"/>
              </a:ext>
            </a:extLst>
          </p:cNvPr>
          <p:cNvSpPr txBox="1"/>
          <p:nvPr/>
        </p:nvSpPr>
        <p:spPr>
          <a:xfrm>
            <a:off x="220123" y="1023961"/>
            <a:ext cx="4703523"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cs typeface="Times New Roman"/>
              </a:rPr>
              <a:t>We can show our faith in our prayers and in our actions. </a:t>
            </a:r>
          </a:p>
          <a:p>
            <a:pPr algn="l"/>
            <a:endParaRPr lang="en-US" dirty="0">
              <a:latin typeface="Montserrat school"/>
              <a:cs typeface="Times New Roman"/>
            </a:endParaRPr>
          </a:p>
          <a:p>
            <a:pPr algn="l"/>
            <a:r>
              <a:rPr lang="en-US" dirty="0">
                <a:latin typeface="Montserrat school"/>
                <a:cs typeface="Times New Roman"/>
              </a:rPr>
              <a:t>We can try to follow Jesus’ commandments to love God and to love our </a:t>
            </a:r>
            <a:r>
              <a:rPr lang="en-US" dirty="0" err="1">
                <a:latin typeface="Montserrat school"/>
                <a:cs typeface="Times New Roman"/>
              </a:rPr>
              <a:t>neighbour</a:t>
            </a:r>
            <a:r>
              <a:rPr lang="en-US" dirty="0">
                <a:latin typeface="Montserrat school"/>
                <a:cs typeface="Times New Roman"/>
              </a:rPr>
              <a:t>. </a:t>
            </a:r>
            <a:endParaRPr lang="en-US">
              <a:latin typeface="Montserrat school"/>
              <a:cs typeface="Times New Roman"/>
            </a:endParaRPr>
          </a:p>
          <a:p>
            <a:pPr algn="l"/>
            <a:endParaRPr lang="en-US" dirty="0">
              <a:latin typeface="Montserrat school"/>
              <a:cs typeface="Times New Roman"/>
            </a:endParaRPr>
          </a:p>
          <a:p>
            <a:pPr algn="l"/>
            <a:r>
              <a:rPr lang="en-US">
                <a:latin typeface="Montserrat school"/>
                <a:cs typeface="Times New Roman"/>
              </a:rPr>
              <a:t>We can be kind </a:t>
            </a:r>
            <a:r>
              <a:rPr lang="en-US" dirty="0">
                <a:latin typeface="Montserrat school"/>
                <a:cs typeface="Times New Roman"/>
              </a:rPr>
              <a:t>and generous to others and we can try to make the world a fairer place where all people get what they need.</a:t>
            </a:r>
            <a:endParaRPr lang="en-US">
              <a:latin typeface="Montserrat school"/>
            </a:endParaRPr>
          </a:p>
          <a:p>
            <a:pPr algn="l"/>
            <a:endParaRPr lang="en-GB" dirty="0">
              <a:latin typeface="Montserrat school"/>
              <a:cs typeface="Times New Roman"/>
            </a:endParaRPr>
          </a:p>
        </p:txBody>
      </p:sp>
      <p:pic>
        <p:nvPicPr>
          <p:cNvPr id="2" name="Picture 1" descr="A person pouring seeds into a bowl&#10;&#10;AI-generated content may be incorrect.">
            <a:extLst>
              <a:ext uri="{FF2B5EF4-FFF2-40B4-BE49-F238E27FC236}">
                <a16:creationId xmlns:a16="http://schemas.microsoft.com/office/drawing/2014/main" id="{E4F69296-1AE0-3A7F-683B-F67C997B8198}"/>
              </a:ext>
            </a:extLst>
          </p:cNvPr>
          <p:cNvPicPr>
            <a:picLocks noChangeAspect="1"/>
          </p:cNvPicPr>
          <p:nvPr/>
        </p:nvPicPr>
        <p:blipFill>
          <a:blip r:embed="rId3"/>
          <a:stretch>
            <a:fillRect/>
          </a:stretch>
        </p:blipFill>
        <p:spPr>
          <a:xfrm>
            <a:off x="4921077" y="1110343"/>
            <a:ext cx="4581418" cy="3075214"/>
          </a:xfrm>
          <a:prstGeom prst="rect">
            <a:avLst/>
          </a:prstGeom>
        </p:spPr>
      </p:pic>
      <p:sp>
        <p:nvSpPr>
          <p:cNvPr id="7" name="TextBox 6">
            <a:extLst>
              <a:ext uri="{FF2B5EF4-FFF2-40B4-BE49-F238E27FC236}">
                <a16:creationId xmlns:a16="http://schemas.microsoft.com/office/drawing/2014/main" id="{7829ED46-FA5F-DD3F-5E25-D959FFD525D1}"/>
              </a:ext>
            </a:extLst>
          </p:cNvPr>
          <p:cNvSpPr txBox="1"/>
          <p:nvPr/>
        </p:nvSpPr>
        <p:spPr>
          <a:xfrm>
            <a:off x="4896597" y="4213192"/>
            <a:ext cx="42490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err="1">
                <a:latin typeface="Montserrat school"/>
              </a:rPr>
              <a:t>Anowera</a:t>
            </a:r>
            <a:r>
              <a:rPr lang="en-US" sz="1200" dirty="0">
                <a:latin typeface="Montserrat school"/>
              </a:rPr>
              <a:t> Begum sharing seeds with her </a:t>
            </a:r>
            <a:r>
              <a:rPr lang="en-US" sz="1200" dirty="0" err="1">
                <a:latin typeface="Montserrat school"/>
              </a:rPr>
              <a:t>neighbour</a:t>
            </a:r>
            <a:r>
              <a:rPr lang="en-US" sz="1200" dirty="0">
                <a:latin typeface="Montserrat school"/>
              </a:rPr>
              <a:t> Sharmin Akthem, Bangladesh</a:t>
            </a:r>
            <a:endParaRPr lang="en-US" sz="1200" dirty="0">
              <a:solidFill>
                <a:srgbClr val="000000"/>
              </a:solidFill>
              <a:latin typeface="Montserrat school"/>
            </a:endParaRPr>
          </a:p>
        </p:txBody>
      </p:sp>
    </p:spTree>
    <p:extLst>
      <p:ext uri="{BB962C8B-B14F-4D97-AF65-F5344CB8AC3E}">
        <p14:creationId xmlns:p14="http://schemas.microsoft.com/office/powerpoint/2010/main" val="44280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307E97-9C4B-73CE-D2D6-AB073B06F0E9}"/>
              </a:ext>
            </a:extLst>
          </p:cNvPr>
          <p:cNvSpPr txBox="1"/>
          <p:nvPr/>
        </p:nvSpPr>
        <p:spPr>
          <a:xfrm>
            <a:off x="4065351" y="893198"/>
            <a:ext cx="4582985" cy="117724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800">
              <a:latin typeface="Century Gothic"/>
              <a:cs typeface="Times New Roman"/>
            </a:endParaRPr>
          </a:p>
          <a:p>
            <a:endParaRPr lang="en-US" sz="1800">
              <a:latin typeface="Century Gothic"/>
              <a:cs typeface="Times New Roman"/>
            </a:endParaRPr>
          </a:p>
          <a:p>
            <a:endParaRPr lang="en-US" sz="1800">
              <a:latin typeface="Century Gothic"/>
              <a:cs typeface="Times New Roman"/>
            </a:endParaRPr>
          </a:p>
          <a:p>
            <a:pPr>
              <a:spcBef>
                <a:spcPct val="0"/>
              </a:spcBef>
              <a:spcAft>
                <a:spcPct val="0"/>
              </a:spcAft>
            </a:pPr>
            <a:endParaRPr lang="en-GB" sz="1800">
              <a:latin typeface="Century Gothic"/>
              <a:cs typeface="Segoe UI"/>
            </a:endParaRPr>
          </a:p>
        </p:txBody>
      </p:sp>
      <p:sp>
        <p:nvSpPr>
          <p:cNvPr id="4" name="TextBox 3">
            <a:extLst>
              <a:ext uri="{FF2B5EF4-FFF2-40B4-BE49-F238E27FC236}">
                <a16:creationId xmlns:a16="http://schemas.microsoft.com/office/drawing/2014/main" id="{C650A54A-779E-D947-3233-D3F2A77DCB44}"/>
              </a:ext>
            </a:extLst>
          </p:cNvPr>
          <p:cNvSpPr txBox="1"/>
          <p:nvPr/>
        </p:nvSpPr>
        <p:spPr>
          <a:xfrm>
            <a:off x="315212" y="890863"/>
            <a:ext cx="4803362"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a:latin typeface="Montserrat school"/>
                <a:cs typeface="Times New Roman"/>
              </a:rPr>
              <a:t>Can you think of some key words that show us what Jesus asks us to do? </a:t>
            </a:r>
            <a:endParaRPr lang="en-US">
              <a:solidFill>
                <a:schemeClr val="tx1"/>
              </a:solidFill>
              <a:latin typeface="Montserrat school"/>
              <a:cs typeface="Times New Roman"/>
            </a:endParaRPr>
          </a:p>
          <a:p>
            <a:pPr algn="l"/>
            <a:endParaRPr lang="en-GB" dirty="0">
              <a:solidFill>
                <a:schemeClr val="tx1"/>
              </a:solidFill>
              <a:latin typeface="Montserrat school"/>
              <a:cs typeface="Times New Roman"/>
            </a:endParaRPr>
          </a:p>
          <a:p>
            <a:pPr algn="l"/>
            <a:r>
              <a:rPr lang="en-GB">
                <a:solidFill>
                  <a:schemeClr val="tx1"/>
                </a:solidFill>
                <a:latin typeface="Montserrat school"/>
                <a:cs typeface="Times New Roman"/>
              </a:rPr>
              <a:t>These are just like the keys to God’s kingdom – opening us up to God’s love.</a:t>
            </a:r>
            <a:endParaRPr lang="en-US">
              <a:solidFill>
                <a:schemeClr val="tx1"/>
              </a:solidFill>
              <a:latin typeface="Montserrat school"/>
            </a:endParaRPr>
          </a:p>
          <a:p>
            <a:pPr algn="l"/>
            <a:endParaRPr lang="en-GB" dirty="0">
              <a:solidFill>
                <a:schemeClr val="tx1"/>
              </a:solidFill>
              <a:latin typeface="Montserrat school"/>
              <a:cs typeface="Times New Roman"/>
            </a:endParaRPr>
          </a:p>
          <a:p>
            <a:pPr algn="l"/>
            <a:r>
              <a:rPr lang="en-GB">
                <a:solidFill>
                  <a:schemeClr val="tx1"/>
                </a:solidFill>
                <a:latin typeface="Montserrat school"/>
                <a:cs typeface="Times New Roman"/>
              </a:rPr>
              <a:t>This week let’s try to be more loving, more forgiving and more generous to others. Let us</a:t>
            </a:r>
            <a:r>
              <a:rPr lang="en-GB" dirty="0">
                <a:solidFill>
                  <a:schemeClr val="tx1"/>
                </a:solidFill>
                <a:latin typeface="Montserrat school"/>
                <a:cs typeface="Times New Roman"/>
              </a:rPr>
              <a:t> try to share hope with others. </a:t>
            </a:r>
            <a:endParaRPr lang="en-GB">
              <a:solidFill>
                <a:schemeClr val="tx1"/>
              </a:solidFill>
              <a:latin typeface="Montserrat school"/>
              <a:cs typeface="Times New Roman"/>
            </a:endParaRPr>
          </a:p>
          <a:p>
            <a:pPr algn="l"/>
            <a:endParaRPr lang="en-GB" dirty="0">
              <a:solidFill>
                <a:schemeClr val="tx1"/>
              </a:solidFill>
              <a:latin typeface="Montserrat school"/>
              <a:cs typeface="Times New Roman"/>
            </a:endParaRPr>
          </a:p>
          <a:p>
            <a:pPr algn="l"/>
            <a:r>
              <a:rPr lang="en-GB">
                <a:solidFill>
                  <a:schemeClr val="tx1"/>
                </a:solidFill>
                <a:latin typeface="Montserrat school"/>
                <a:cs typeface="Times New Roman"/>
              </a:rPr>
              <a:t>And let’s try to open our hearts </a:t>
            </a:r>
            <a:r>
              <a:rPr lang="en-GB" dirty="0">
                <a:solidFill>
                  <a:schemeClr val="tx1"/>
                </a:solidFill>
                <a:latin typeface="Montserrat school"/>
                <a:cs typeface="Times New Roman"/>
              </a:rPr>
              <a:t>to welcome Jesus in.</a:t>
            </a:r>
            <a:endParaRPr lang="en-GB">
              <a:solidFill>
                <a:schemeClr val="tx1"/>
              </a:solidFill>
              <a:latin typeface="Montserrat school"/>
            </a:endParaRPr>
          </a:p>
          <a:p>
            <a:pPr algn="l"/>
            <a:endParaRPr lang="en-US">
              <a:solidFill>
                <a:schemeClr val="tx1"/>
              </a:solidFill>
              <a:latin typeface="Century Gothic"/>
              <a:cs typeface="Times New Roman"/>
            </a:endParaRPr>
          </a:p>
        </p:txBody>
      </p:sp>
      <p:pic>
        <p:nvPicPr>
          <p:cNvPr id="3" name="Picture 2" descr="A patchwork with words and a peace sign&#10;&#10;AI-generated content may be incorrect.">
            <a:extLst>
              <a:ext uri="{FF2B5EF4-FFF2-40B4-BE49-F238E27FC236}">
                <a16:creationId xmlns:a16="http://schemas.microsoft.com/office/drawing/2014/main" id="{4DC5DE46-A558-5D9C-CC1E-B826F492B9BC}"/>
              </a:ext>
            </a:extLst>
          </p:cNvPr>
          <p:cNvPicPr>
            <a:picLocks noChangeAspect="1"/>
          </p:cNvPicPr>
          <p:nvPr/>
        </p:nvPicPr>
        <p:blipFill>
          <a:blip r:embed="rId3"/>
          <a:stretch>
            <a:fillRect/>
          </a:stretch>
        </p:blipFill>
        <p:spPr>
          <a:xfrm>
            <a:off x="6505575" y="2111829"/>
            <a:ext cx="2468337" cy="1687288"/>
          </a:xfrm>
          <a:prstGeom prst="rect">
            <a:avLst/>
          </a:prstGeom>
        </p:spPr>
      </p:pic>
      <p:pic>
        <p:nvPicPr>
          <p:cNvPr id="6" name="Picture 5" descr="A piece of fabric with a peace sign and birds&#10;&#10;AI-generated content may be incorrect.">
            <a:extLst>
              <a:ext uri="{FF2B5EF4-FFF2-40B4-BE49-F238E27FC236}">
                <a16:creationId xmlns:a16="http://schemas.microsoft.com/office/drawing/2014/main" id="{404F8F5C-CBCA-1A12-5079-302FA86C4D00}"/>
              </a:ext>
            </a:extLst>
          </p:cNvPr>
          <p:cNvPicPr>
            <a:picLocks noChangeAspect="1"/>
          </p:cNvPicPr>
          <p:nvPr/>
        </p:nvPicPr>
        <p:blipFill>
          <a:blip r:embed="rId4"/>
          <a:stretch>
            <a:fillRect/>
          </a:stretch>
        </p:blipFill>
        <p:spPr>
          <a:xfrm rot="840000">
            <a:off x="4948915" y="2971801"/>
            <a:ext cx="2457452" cy="1692730"/>
          </a:xfrm>
          <a:prstGeom prst="rect">
            <a:avLst/>
          </a:prstGeom>
        </p:spPr>
      </p:pic>
      <p:pic>
        <p:nvPicPr>
          <p:cNvPr id="2" name="Picture 1" descr="A heart with a peace sign and a peace symbol on it&#10;&#10;AI-generated content may be incorrect.">
            <a:extLst>
              <a:ext uri="{FF2B5EF4-FFF2-40B4-BE49-F238E27FC236}">
                <a16:creationId xmlns:a16="http://schemas.microsoft.com/office/drawing/2014/main" id="{BB7537A8-31D9-365F-3866-6AD4FF4BE496}"/>
              </a:ext>
            </a:extLst>
          </p:cNvPr>
          <p:cNvPicPr>
            <a:picLocks noChangeAspect="1"/>
          </p:cNvPicPr>
          <p:nvPr/>
        </p:nvPicPr>
        <p:blipFill>
          <a:blip r:embed="rId5"/>
          <a:stretch>
            <a:fillRect/>
          </a:stretch>
        </p:blipFill>
        <p:spPr>
          <a:xfrm rot="-780000">
            <a:off x="5128532" y="669472"/>
            <a:ext cx="2457451" cy="1649188"/>
          </a:xfrm>
          <a:prstGeom prst="rect">
            <a:avLst/>
          </a:prstGeom>
        </p:spPr>
      </p:pic>
    </p:spTree>
    <p:extLst>
      <p:ext uri="{BB962C8B-B14F-4D97-AF65-F5344CB8AC3E}">
        <p14:creationId xmlns:p14="http://schemas.microsoft.com/office/powerpoint/2010/main" val="2568595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5CC9F0-F081-A277-2681-2CA2B151CA2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1BA545-53D0-4CBB-2231-98B5B796ED9F}"/>
              </a:ext>
            </a:extLst>
          </p:cNvPr>
          <p:cNvSpPr>
            <a:spLocks noGrp="1"/>
          </p:cNvSpPr>
          <p:nvPr>
            <p:ph type="sldNum" sz="quarter" idx="12"/>
          </p:nvPr>
        </p:nvSpPr>
        <p:spPr/>
        <p:txBody>
          <a:bodyPr/>
          <a:lstStyle/>
          <a:p>
            <a:fld id="{EA6EBE3F-60D7-48A8-BD0B-B317D75812BF}" type="slidenum">
              <a:rPr lang="en-GB" smtClean="0"/>
              <a:t>9</a:t>
            </a:fld>
            <a:endParaRPr lang="en-GB"/>
          </a:p>
        </p:txBody>
      </p:sp>
      <p:sp>
        <p:nvSpPr>
          <p:cNvPr id="9" name="TextBox 8">
            <a:extLst>
              <a:ext uri="{FF2B5EF4-FFF2-40B4-BE49-F238E27FC236}">
                <a16:creationId xmlns:a16="http://schemas.microsoft.com/office/drawing/2014/main" id="{F11520DF-82FE-1C8A-EAA3-CDF52A9D0603}"/>
              </a:ext>
            </a:extLst>
          </p:cNvPr>
          <p:cNvSpPr txBox="1"/>
          <p:nvPr/>
        </p:nvSpPr>
        <p:spPr>
          <a:xfrm>
            <a:off x="318402" y="1063611"/>
            <a:ext cx="466947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Montserrat school"/>
              </a:rPr>
              <a:t>This is Monica and her daughter who </a:t>
            </a:r>
            <a:r>
              <a:rPr lang="en-US">
                <a:latin typeface="Montserrat school"/>
              </a:rPr>
              <a:t>received a very special key. </a:t>
            </a:r>
            <a:endParaRPr lang="en-US" dirty="0">
              <a:latin typeface="Montserrat school"/>
            </a:endParaRPr>
          </a:p>
          <a:p>
            <a:pPr algn="l"/>
            <a:endParaRPr lang="en-US" dirty="0">
              <a:latin typeface="Montserrat school"/>
            </a:endParaRPr>
          </a:p>
          <a:p>
            <a:pPr algn="l"/>
            <a:r>
              <a:rPr lang="en-US">
                <a:latin typeface="Montserrat school"/>
              </a:rPr>
              <a:t>Monica grew up in </a:t>
            </a:r>
            <a:r>
              <a:rPr lang="en-US" dirty="0">
                <a:latin typeface="Montserrat school"/>
              </a:rPr>
              <a:t>slums called favelas near to São Paulo in Brazil. She moved to the city to find a job and somewhere to live.</a:t>
            </a:r>
            <a:endParaRPr lang="en-US">
              <a:solidFill>
                <a:srgbClr val="000000"/>
              </a:solidFill>
              <a:latin typeface="Montserrat school"/>
            </a:endParaRPr>
          </a:p>
          <a:p>
            <a:pPr algn="l"/>
            <a:endParaRPr lang="en-US" dirty="0">
              <a:latin typeface="Montserrat school"/>
            </a:endParaRPr>
          </a:p>
          <a:p>
            <a:pPr algn="l"/>
            <a:r>
              <a:rPr lang="en-US" dirty="0">
                <a:latin typeface="Montserrat school"/>
              </a:rPr>
              <a:t>Monica moved into an abandoned </a:t>
            </a:r>
            <a:r>
              <a:rPr lang="en-US">
                <a:latin typeface="Montserrat school"/>
              </a:rPr>
              <a:t>hotel because the family couldn't find </a:t>
            </a:r>
            <a:r>
              <a:rPr lang="en-US" dirty="0">
                <a:latin typeface="Montserrat school"/>
              </a:rPr>
              <a:t>anywhere else. But the government </a:t>
            </a:r>
            <a:r>
              <a:rPr lang="en-US">
                <a:latin typeface="Montserrat school"/>
              </a:rPr>
              <a:t>tried to force them out. </a:t>
            </a:r>
            <a:endParaRPr lang="en-US"/>
          </a:p>
        </p:txBody>
      </p:sp>
      <p:pic>
        <p:nvPicPr>
          <p:cNvPr id="11" name="Picture 10" descr="A person holding a baby&#10;&#10;AI-generated content may be incorrect.">
            <a:extLst>
              <a:ext uri="{FF2B5EF4-FFF2-40B4-BE49-F238E27FC236}">
                <a16:creationId xmlns:a16="http://schemas.microsoft.com/office/drawing/2014/main" id="{C63A05A7-7196-5B2C-0CC2-3B9C05FE2D7F}"/>
              </a:ext>
            </a:extLst>
          </p:cNvPr>
          <p:cNvPicPr>
            <a:picLocks noChangeAspect="1"/>
          </p:cNvPicPr>
          <p:nvPr/>
        </p:nvPicPr>
        <p:blipFill>
          <a:blip r:embed="rId3"/>
          <a:stretch>
            <a:fillRect/>
          </a:stretch>
        </p:blipFill>
        <p:spPr>
          <a:xfrm rot="-660000">
            <a:off x="4638675" y="1143000"/>
            <a:ext cx="3480707" cy="2307772"/>
          </a:xfrm>
          <a:prstGeom prst="rect">
            <a:avLst/>
          </a:prstGeom>
        </p:spPr>
      </p:pic>
      <p:pic>
        <p:nvPicPr>
          <p:cNvPr id="10" name="Picture 9" descr="A room with a broken window and a city view&#10;&#10;AI-generated content may be incorrect.">
            <a:extLst>
              <a:ext uri="{FF2B5EF4-FFF2-40B4-BE49-F238E27FC236}">
                <a16:creationId xmlns:a16="http://schemas.microsoft.com/office/drawing/2014/main" id="{D8E6A38D-D6C1-456B-2AE8-08390CE0E30D}"/>
              </a:ext>
            </a:extLst>
          </p:cNvPr>
          <p:cNvPicPr>
            <a:picLocks noChangeAspect="1"/>
          </p:cNvPicPr>
          <p:nvPr/>
        </p:nvPicPr>
        <p:blipFill>
          <a:blip r:embed="rId4"/>
          <a:srcRect l="3694" t="6" r="-37" b="1"/>
          <a:stretch>
            <a:fillRect/>
          </a:stretch>
        </p:blipFill>
        <p:spPr>
          <a:xfrm rot="600000">
            <a:off x="6630788" y="2090516"/>
            <a:ext cx="2978464" cy="2345716"/>
          </a:xfrm>
          <a:prstGeom prst="rect">
            <a:avLst/>
          </a:prstGeom>
        </p:spPr>
      </p:pic>
    </p:spTree>
    <p:extLst>
      <p:ext uri="{BB962C8B-B14F-4D97-AF65-F5344CB8AC3E}">
        <p14:creationId xmlns:p14="http://schemas.microsoft.com/office/powerpoint/2010/main" val="2028947077"/>
      </p:ext>
    </p:extLst>
  </p:cSld>
  <p:clrMapOvr>
    <a:masterClrMapping/>
  </p:clrMapOvr>
</p:sld>
</file>

<file path=ppt/theme/theme1.xml><?xml version="1.0" encoding="utf-8"?>
<a:theme xmlns:a="http://schemas.openxmlformats.org/drawingml/2006/main" name="Office Theme">
  <a:themeElements>
    <a:clrScheme name="CAFOD new brand TEMPLATE 2025">
      <a:dk1>
        <a:srgbClr val="000000"/>
      </a:dk1>
      <a:lt1>
        <a:srgbClr val="FFFFFF"/>
      </a:lt1>
      <a:dk2>
        <a:srgbClr val="58A333"/>
      </a:dk2>
      <a:lt2>
        <a:srgbClr val="222444"/>
      </a:lt2>
      <a:accent1>
        <a:srgbClr val="A2C617"/>
      </a:accent1>
      <a:accent2>
        <a:srgbClr val="FAC850"/>
      </a:accent2>
      <a:accent3>
        <a:srgbClr val="EE7103"/>
      </a:accent3>
      <a:accent4>
        <a:srgbClr val="DC0014"/>
      </a:accent4>
      <a:accent5>
        <a:srgbClr val="E83273"/>
      </a:accent5>
      <a:accent6>
        <a:srgbClr val="7666AD"/>
      </a:accent6>
      <a:hlink>
        <a:srgbClr val="30BAC7"/>
      </a:hlink>
      <a:folHlink>
        <a:srgbClr val="A2C617"/>
      </a:folHlink>
    </a:clrScheme>
    <a:fontScheme name="CAFOD - typograph">
      <a:majorFont>
        <a:latin typeface="Montserrat ExtraBold"/>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SZUU6KYVHK2A-2146017777-19643</_dlc_DocId>
    <_dlc_DocIdUrl xmlns="04672002-f21f-4240-adfb-f0b653fb6fb5">
      <Url>https://cafod365.sharepoint.com/sites/int/Education/_layouts/15/DocIdRedir.aspx?ID=SZUU6KYVHK2A-2146017777-19643</Url>
      <Description>SZUU6KYVHK2A-2146017777-19643</Description>
    </_dlc_DocIdUrl>
    <TaxCatchAll xmlns="453a0c7f-c966-4a5c-a0f8-de0f8150ea1e" xsi:nil="true"/>
    <lcf76f155ced4ddcb4097134ff3c332f xmlns="236a9a4b-a03c-46ba-8ec6-624c184acbc6">
      <Terms xmlns="http://schemas.microsoft.com/office/infopath/2007/PartnerControls"/>
    </lcf76f155ced4ddcb4097134ff3c332f>
    <Activity xmlns="236a9a4b-a03c-46ba-8ec6-624c184acbc6">Advent</Activity>
    <Audience xmlns="236a9a4b-a03c-46ba-8ec6-624c184acbc6">Primary</Audience>
    <_Status xmlns="http://schemas.microsoft.com/sharepoint/v3/fields">Not Started</_Statu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96472308B02E1E4A9F4BBEA19176AB65" ma:contentTypeVersion="2976" ma:contentTypeDescription="Create a new document." ma:contentTypeScope="" ma:versionID="577683d2868247b252211b2613be0c92">
  <xsd:schema xmlns:xsd="http://www.w3.org/2001/XMLSchema" xmlns:xs="http://www.w3.org/2001/XMLSchema" xmlns:p="http://schemas.microsoft.com/office/2006/metadata/properties" xmlns:ns2="04672002-f21f-4240-adfb-f0b653fb6fb5" xmlns:ns3="236a9a4b-a03c-46ba-8ec6-624c184acbc6" xmlns:ns4="http://schemas.microsoft.com/sharepoint/v3/fields" xmlns:ns5="bdf04112-6931-4610-9724-cd62e91446a3" xmlns:ns6="453a0c7f-c966-4a5c-a0f8-de0f8150ea1e" targetNamespace="http://schemas.microsoft.com/office/2006/metadata/properties" ma:root="true" ma:fieldsID="c3e6392446de2dc74f0d420db2acf702" ns2:_="" ns3:_="" ns4:_="" ns5:_="" ns6:_="">
    <xsd:import namespace="04672002-f21f-4240-adfb-f0b653fb6fb5"/>
    <xsd:import namespace="236a9a4b-a03c-46ba-8ec6-624c184acbc6"/>
    <xsd:import namespace="http://schemas.microsoft.com/sharepoint/v3/fields"/>
    <xsd:import namespace="bdf04112-6931-4610-9724-cd62e91446a3"/>
    <xsd:import namespace="453a0c7f-c966-4a5c-a0f8-de0f8150ea1e"/>
    <xsd:element name="properties">
      <xsd:complexType>
        <xsd:sequence>
          <xsd:element name="documentManagement">
            <xsd:complexType>
              <xsd:all>
                <xsd:element ref="ns2:_dlc_DocId" minOccurs="0"/>
                <xsd:element ref="ns2:_dlc_DocIdUrl" minOccurs="0"/>
                <xsd:element ref="ns2:_dlc_DocIdPersistId" minOccurs="0"/>
                <xsd:element ref="ns3:Audience"/>
                <xsd:element ref="ns3:Activity" minOccurs="0"/>
                <xsd:element ref="ns4:_Status" minOccurs="0"/>
                <xsd:element ref="ns3:MediaServiceMetadata" minOccurs="0"/>
                <xsd:element ref="ns3:MediaServiceFastMetadata" minOccurs="0"/>
                <xsd:element ref="ns3:MediaServiceAutoTags" minOccurs="0"/>
                <xsd:element ref="ns3:MediaServiceOCR" minOccurs="0"/>
                <xsd:element ref="ns3:MediaServiceDateTaken" minOccurs="0"/>
                <xsd:element ref="ns5:SharedWithUsers" minOccurs="0"/>
                <xsd:element ref="ns5:SharedWithDetails" minOccurs="0"/>
                <xsd:element ref="ns3:MediaServiceGenerationTime" minOccurs="0"/>
                <xsd:element ref="ns3:MediaServiceEventHashCod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6: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36a9a4b-a03c-46ba-8ec6-624c184acbc6" elementFormDefault="qualified">
    <xsd:import namespace="http://schemas.microsoft.com/office/2006/documentManagement/types"/>
    <xsd:import namespace="http://schemas.microsoft.com/office/infopath/2007/PartnerControls"/>
    <xsd:element name="Audience" ma:index="11" ma:displayName="Audience" ma:format="Dropdown" ma:internalName="Audience">
      <xsd:simpleType>
        <xsd:restriction base="dms:Choice">
          <xsd:enumeration value="Primary"/>
          <xsd:enumeration value="11-18"/>
          <xsd:enumeration value="Both"/>
          <xsd:enumeration value="N/A"/>
        </xsd:restriction>
      </xsd:simpleType>
    </xsd:element>
    <xsd:element name="Activity" ma:index="12" nillable="true" ma:displayName="Activity" ma:default="Advent" ma:format="Dropdown" ma:internalName="Activity">
      <xsd:simpleType>
        <xsd:restriction base="dms:Choice">
          <xsd:enumeration value="Advent"/>
          <xsd:enumeration value="CAFOD Clubs"/>
          <xsd:enumeration value="Campaigns"/>
          <xsd:enumeration value="Fairtrade"/>
          <xsd:enumeration value="Faith in Action"/>
          <xsd:enumeration value="Harvest"/>
          <xsd:enumeration value="Lent"/>
          <xsd:enumeration value="Other Curriculum"/>
          <xsd:enumeration value="Prayer and Worship"/>
          <xsd:enumeration value="RE Curriculum"/>
          <xsd:enumeration value="Sport"/>
          <xsd:enumeration value="World Gifts"/>
        </xsd:restriction>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AutoTags" ma:index="16" nillable="true" ma:displayName="MediaServiceAutoTags" ma:internalName="MediaServiceAutoTags"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73aede18-5762-4cff-92fc-bd8aa2d291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13"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bdf04112-6931-4610-9724-cd62e91446a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3a0c7f-c966-4a5c-a0f8-de0f8150ea1e" elementFormDefault="qualified">
    <xsd:import namespace="http://schemas.microsoft.com/office/2006/documentManagement/types"/>
    <xsd:import namespace="http://schemas.microsoft.com/office/infopath/2007/PartnerControls"/>
    <xsd:element name="TaxCatchAll" ma:index="29" nillable="true" ma:displayName="Taxonomy Catch All Column" ma:hidden="true" ma:list="{3b9f4064-c5ee-4255-b955-fb8a72b2bce5}" ma:internalName="TaxCatchAll" ma:showField="CatchAllData" ma:web="04672002-f21f-4240-adfb-f0b653fb6f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58CADD5-7CDB-4674-A12B-6A140624B8F7}">
  <ds:schemaRefs>
    <ds:schemaRef ds:uri="http://schemas.microsoft.com/sharepoint/v3/contenttype/forms"/>
  </ds:schemaRefs>
</ds:datastoreItem>
</file>

<file path=customXml/itemProps2.xml><?xml version="1.0" encoding="utf-8"?>
<ds:datastoreItem xmlns:ds="http://schemas.openxmlformats.org/officeDocument/2006/customXml" ds:itemID="{37880FD4-C537-4FE3-BF29-620D65E12577}">
  <ds:schemaRefs>
    <ds:schemaRef ds:uri="http://schemas.microsoft.com/office/infopath/2007/PartnerControls"/>
    <ds:schemaRef ds:uri="04672002-f21f-4240-adfb-f0b653fb6fb5"/>
    <ds:schemaRef ds:uri="236a9a4b-a03c-46ba-8ec6-624c184acbc6"/>
    <ds:schemaRef ds:uri="http://purl.org/dc/terms/"/>
    <ds:schemaRef ds:uri="453a0c7f-c966-4a5c-a0f8-de0f8150ea1e"/>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bdf04112-6931-4610-9724-cd62e91446a3"/>
    <ds:schemaRef ds:uri="http://schemas.microsoft.com/sharepoint/v3/fields"/>
    <ds:schemaRef ds:uri="http://www.w3.org/XML/1998/namespace"/>
  </ds:schemaRefs>
</ds:datastoreItem>
</file>

<file path=customXml/itemProps3.xml><?xml version="1.0" encoding="utf-8"?>
<ds:datastoreItem xmlns:ds="http://schemas.openxmlformats.org/officeDocument/2006/customXml" ds:itemID="{ACDDB819-B1C6-44E0-A4E7-79EC63B129E2}">
  <ds:schemaRefs>
    <ds:schemaRef ds:uri="http://schemas.microsoft.com/sharepoint/events"/>
  </ds:schemaRefs>
</ds:datastoreItem>
</file>

<file path=customXml/itemProps4.xml><?xml version="1.0" encoding="utf-8"?>
<ds:datastoreItem xmlns:ds="http://schemas.openxmlformats.org/officeDocument/2006/customXml" ds:itemID="{89789F0C-2D1C-4DC4-9242-0F1993DC9C44}">
  <ds:schemaRefs>
    <ds:schemaRef ds:uri="04672002-f21f-4240-adfb-f0b653fb6fb5"/>
    <ds:schemaRef ds:uri="236a9a4b-a03c-46ba-8ec6-624c184acbc6"/>
    <ds:schemaRef ds:uri="453a0c7f-c966-4a5c-a0f8-de0f8150ea1e"/>
    <ds:schemaRef ds:uri="bdf04112-6931-4610-9724-cd62e91446a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field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TotalTime>
  <Words>1404</Words>
  <Application>Microsoft Office PowerPoint</Application>
  <PresentationFormat>On-screen Show (16:9)</PresentationFormat>
  <Paragraphs>195</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Century Gothic</vt:lpstr>
      <vt:lpstr>Times New Roman</vt:lpstr>
      <vt:lpstr>Calibri</vt:lpstr>
      <vt:lpstr>Aptos</vt:lpstr>
      <vt:lpstr>Montserrat school</vt:lpstr>
      <vt:lpstr>Montserrat Light</vt:lpstr>
      <vt:lpstr>Montserrat ExtraBold</vt:lpstr>
      <vt:lpstr>Arial</vt:lpstr>
      <vt:lpstr>Montserrat</vt:lpstr>
      <vt:lpstr>Office Theme</vt:lpstr>
      <vt:lpstr> </vt:lpstr>
      <vt:lpstr>Christ Jesus,  Help us to be faithful to you, like Saint Peter and Saint Paul. Inspire us to show our faith in everything we do.  Amen.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 us pray</vt:lpstr>
      <vt:lpstr>Let us pray</vt:lpstr>
      <vt:lpstr>PowerPoint Presentation</vt:lpstr>
      <vt:lpstr>PowerPoint Presentation</vt:lpstr>
      <vt:lpstr>Get involved with CAFOD this term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Victoria Ahmed</dc:creator>
  <cp:lastModifiedBy>Victoria Ahmed</cp:lastModifiedBy>
  <cp:revision>3366</cp:revision>
  <dcterms:created xsi:type="dcterms:W3CDTF">2025-02-19T13:24:09Z</dcterms:created>
  <dcterms:modified xsi:type="dcterms:W3CDTF">2026-06-24T23:41:02Z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2025-02-19T00:00:00Z</vt:filetime>
  </property>
  <property fmtid="{D5CDD505-2E9C-101B-9397-08002B2CF9AE}" pid="3" name="Creator">
    <vt:lpwstr>Adobe InDesign 20.1 (Macintosh)</vt:lpwstr>
  </property>
  <property fmtid="{D5CDD505-2E9C-101B-9397-08002B2CF9AE}" pid="4" name="LastSaved">
    <vt:filetime>2025-02-19T00:00:00Z</vt:filetime>
  </property>
  <property fmtid="{D5CDD505-2E9C-101B-9397-08002B2CF9AE}" pid="5" name="Producer">
    <vt:lpwstr>Adobe PDF Library 17.0</vt:lpwstr>
  </property>
  <property fmtid="{D5CDD505-2E9C-101B-9397-08002B2CF9AE}" pid="6" name="ContentTypeId">
    <vt:lpwstr>0x01010096472308B02E1E4A9F4BBEA19176AB65</vt:lpwstr>
  </property>
  <property fmtid="{D5CDD505-2E9C-101B-9397-08002B2CF9AE}" pid="7" name="_dlc_DocIdItemGuid">
    <vt:lpwstr>63d9e878-d55e-4185-9a3b-f2c857ac550b</vt:lpwstr>
  </property>
  <property fmtid="{D5CDD505-2E9C-101B-9397-08002B2CF9AE}" pid="8" name="MediaServiceImageTags">
    <vt:lpwstr/>
  </property>
</Properties>
</file>