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5"/>
  </p:sldMasterIdLst>
  <p:notesMasterIdLst>
    <p:notesMasterId r:id="rId18"/>
  </p:notesMasterIdLst>
  <p:handoutMasterIdLst>
    <p:handoutMasterId r:id="rId19"/>
  </p:handoutMasterIdLst>
  <p:sldIdLst>
    <p:sldId id="272" r:id="rId6"/>
    <p:sldId id="268" r:id="rId7"/>
    <p:sldId id="438" r:id="rId8"/>
    <p:sldId id="418" r:id="rId9"/>
    <p:sldId id="284" r:id="rId10"/>
    <p:sldId id="320" r:id="rId11"/>
    <p:sldId id="427" r:id="rId12"/>
    <p:sldId id="439" r:id="rId13"/>
    <p:sldId id="440" r:id="rId14"/>
    <p:sldId id="422" r:id="rId15"/>
    <p:sldId id="441" r:id="rId16"/>
    <p:sldId id="426" r:id="rId17"/>
  </p:sldIdLst>
  <p:sldSz cx="9144000" cy="5143500" type="screen16x9"/>
  <p:notesSz cx="20104100" cy="11309350"/>
  <p:embeddedFontLst>
    <p:embeddedFont>
      <p:font typeface="Century Gothic" panose="020B0502020202020204" pitchFamily="34" charset="0"/>
      <p:regular r:id="rId20"/>
      <p:bold r:id="rId21"/>
      <p:italic r:id="rId22"/>
      <p:boldItalic r:id="rId23"/>
    </p:embeddedFont>
    <p:embeddedFont>
      <p:font typeface="Montserrat" panose="00000500000000000000" pitchFamily="2" charset="0"/>
      <p:regular r:id="rId24"/>
      <p:bold r:id="rId25"/>
      <p:italic r:id="rId26"/>
      <p:boldItalic r:id="rId27"/>
    </p:embeddedFont>
    <p:embeddedFont>
      <p:font typeface="Montserrat ExtraBold" panose="00000900000000000000" pitchFamily="2" charset="0"/>
      <p:bold r:id="rId28"/>
      <p:italic r:id="rId29"/>
      <p:boldItalic r:id="rId30"/>
    </p:embeddedFont>
    <p:embeddedFont>
      <p:font typeface="Montserrat Light" panose="00000400000000000000" pitchFamily="2" charset="0"/>
      <p:regular r:id="rId31"/>
      <p:italic r:id="rId32"/>
    </p:embeddedFont>
    <p:embeddedFont>
      <p:font typeface="Montserrat School" pitchFamily="2" charset="0"/>
      <p:regular r:id="rId33"/>
      <p:italic r:id="rId34"/>
    </p:embeddedFont>
    <p:embeddedFont>
      <p:font typeface="Montserrat School ExtBd" pitchFamily="2" charset="0"/>
      <p:bold r:id="rId35"/>
    </p:embeddedFont>
    <p:embeddedFont>
      <p:font typeface="Segoe UI" panose="020B0502040204020203" pitchFamily="34" charset="0"/>
      <p:regular r:id="rId36"/>
      <p:bold r:id="rId37"/>
      <p:italic r:id="rId38"/>
      <p:boldItalic r:id="rId39"/>
    </p:embeddedFont>
    <p:embeddedFont>
      <p:font typeface="Verdana" panose="020B0604030504040204" pitchFamily="34" charset="0"/>
      <p:regular r:id="rId40"/>
      <p:bold r:id="rId41"/>
      <p:italic r:id="rId42"/>
      <p:boldItalic r:id="rId43"/>
    </p:embeddedFont>
  </p:embeddedFontLst>
  <p:defaultTextStyle>
    <a:defPPr>
      <a:defRPr kern="0"/>
    </a:defPPr>
  </p:defaultTextStyle>
  <p:extLst>
    <p:ext uri="{EFAFB233-063F-42B5-8137-9DF3F51BA10A}">
      <p15:sldGuideLst xmlns:p15="http://schemas.microsoft.com/office/powerpoint/2012/main">
        <p15:guide id="1" orient="horz" pos="1310" userDrawn="1">
          <p15:clr>
            <a:srgbClr val="A4A3A4"/>
          </p15:clr>
        </p15:guide>
        <p15:guide id="2" pos="982"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2444"/>
    <a:srgbClr val="85A321"/>
    <a:srgbClr val="7666A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A443C78-E9FD-4130-A4F2-4CDE612E49F1}" v="41" dt="2026-08-05T15:37:24.674"/>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545" autoAdjust="0"/>
    <p:restoredTop sz="75697" autoAdjust="0"/>
  </p:normalViewPr>
  <p:slideViewPr>
    <p:cSldViewPr snapToGrid="0">
      <p:cViewPr varScale="1">
        <p:scale>
          <a:sx n="110" d="100"/>
          <a:sy n="110" d="100"/>
        </p:scale>
        <p:origin x="534" y="102"/>
      </p:cViewPr>
      <p:guideLst>
        <p:guide orient="horz" pos="1310"/>
        <p:guide pos="982"/>
      </p:guideLst>
    </p:cSldViewPr>
  </p:slideViewPr>
  <p:notesTextViewPr>
    <p:cViewPr>
      <p:scale>
        <a:sx n="100" d="100"/>
        <a:sy n="100" d="100"/>
      </p:scale>
      <p:origin x="0" y="0"/>
    </p:cViewPr>
  </p:notesTextViewPr>
  <p:sorterViewPr>
    <p:cViewPr>
      <p:scale>
        <a:sx n="80" d="100"/>
        <a:sy n="80" d="100"/>
      </p:scale>
      <p:origin x="0" y="0"/>
    </p:cViewPr>
  </p:sorterViewPr>
  <p:notesViewPr>
    <p:cSldViewPr snapToGrid="0" showGuides="1">
      <p:cViewPr varScale="1">
        <p:scale>
          <a:sx n="86" d="100"/>
          <a:sy n="86" d="100"/>
        </p:scale>
        <p:origin x="280" y="32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notesMaster" Target="notesMasters/notesMaster1.xml"/><Relationship Id="rId26" Type="http://schemas.openxmlformats.org/officeDocument/2006/relationships/font" Target="fonts/font7.fntdata"/><Relationship Id="rId39" Type="http://schemas.openxmlformats.org/officeDocument/2006/relationships/font" Target="fonts/font20.fntdata"/><Relationship Id="rId3" Type="http://schemas.openxmlformats.org/officeDocument/2006/relationships/customXml" Target="../customXml/item3.xml"/><Relationship Id="rId21" Type="http://schemas.openxmlformats.org/officeDocument/2006/relationships/font" Target="fonts/font2.fntdata"/><Relationship Id="rId34" Type="http://schemas.openxmlformats.org/officeDocument/2006/relationships/font" Target="fonts/font15.fntdata"/><Relationship Id="rId42" Type="http://schemas.openxmlformats.org/officeDocument/2006/relationships/font" Target="fonts/font23.fntdata"/><Relationship Id="rId47"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6.fntdata"/><Relationship Id="rId33" Type="http://schemas.openxmlformats.org/officeDocument/2006/relationships/font" Target="fonts/font14.fntdata"/><Relationship Id="rId38" Type="http://schemas.openxmlformats.org/officeDocument/2006/relationships/font" Target="fonts/font19.fntdata"/><Relationship Id="rId46"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font" Target="fonts/font1.fntdata"/><Relationship Id="rId29" Type="http://schemas.openxmlformats.org/officeDocument/2006/relationships/font" Target="fonts/font10.fntdata"/><Relationship Id="rId41" Type="http://schemas.openxmlformats.org/officeDocument/2006/relationships/font" Target="fonts/font22.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5.fntdata"/><Relationship Id="rId32" Type="http://schemas.openxmlformats.org/officeDocument/2006/relationships/font" Target="fonts/font13.fntdata"/><Relationship Id="rId37" Type="http://schemas.openxmlformats.org/officeDocument/2006/relationships/font" Target="fonts/font18.fntdata"/><Relationship Id="rId40" Type="http://schemas.openxmlformats.org/officeDocument/2006/relationships/font" Target="fonts/font21.fntdata"/><Relationship Id="rId45"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font" Target="fonts/font4.fntdata"/><Relationship Id="rId28" Type="http://schemas.openxmlformats.org/officeDocument/2006/relationships/font" Target="fonts/font9.fntdata"/><Relationship Id="rId36" Type="http://schemas.openxmlformats.org/officeDocument/2006/relationships/font" Target="fonts/font17.fntdata"/><Relationship Id="rId49"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handoutMaster" Target="handoutMasters/handoutMaster1.xml"/><Relationship Id="rId31" Type="http://schemas.openxmlformats.org/officeDocument/2006/relationships/font" Target="fonts/font12.fntdata"/><Relationship Id="rId44"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font" Target="fonts/font16.fntdata"/><Relationship Id="rId43" Type="http://schemas.openxmlformats.org/officeDocument/2006/relationships/font" Target="fonts/font24.fntdata"/><Relationship Id="rId48" Type="http://schemas.microsoft.com/office/2016/11/relationships/changesInfo" Target="changesInfos/changesInfo1.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ctoria Ahmed" userId="d7b2ef2b-6674-4efc-b11b-0c38a2fd5536" providerId="ADAL" clId="{97DA4315-7444-497A-972B-1ED4349B9216}"/>
    <pc:docChg chg="addSld modSld">
      <pc:chgData name="Victoria Ahmed" userId="d7b2ef2b-6674-4efc-b11b-0c38a2fd5536" providerId="ADAL" clId="{97DA4315-7444-497A-972B-1ED4349B9216}" dt="2026-08-05T15:34:25.883" v="31"/>
      <pc:docMkLst>
        <pc:docMk/>
      </pc:docMkLst>
      <pc:sldChg chg="add modTransition">
        <pc:chgData name="Victoria Ahmed" userId="d7b2ef2b-6674-4efc-b11b-0c38a2fd5536" providerId="ADAL" clId="{97DA4315-7444-497A-972B-1ED4349B9216}" dt="2026-08-05T15:01:03.396" v="0"/>
        <pc:sldMkLst>
          <pc:docMk/>
          <pc:sldMk cId="0" sldId="263"/>
        </pc:sldMkLst>
      </pc:sldChg>
      <pc:sldChg chg="addSp">
        <pc:chgData name="Victoria Ahmed" userId="d7b2ef2b-6674-4efc-b11b-0c38a2fd5536" providerId="ADAL" clId="{97DA4315-7444-497A-972B-1ED4349B9216}" dt="2026-08-05T15:05:53.683" v="2"/>
        <pc:sldMkLst>
          <pc:docMk/>
          <pc:sldMk cId="1660078569" sldId="268"/>
        </pc:sldMkLst>
        <pc:picChg chg="add">
          <ac:chgData name="Victoria Ahmed" userId="d7b2ef2b-6674-4efc-b11b-0c38a2fd5536" providerId="ADAL" clId="{97DA4315-7444-497A-972B-1ED4349B9216}" dt="2026-08-05T15:05:53.683" v="2"/>
          <ac:picMkLst>
            <pc:docMk/>
            <pc:sldMk cId="1660078569" sldId="268"/>
            <ac:picMk id="3" creationId="{F0E481D9-14C5-17A5-129F-CED26E383D13}"/>
          </ac:picMkLst>
        </pc:picChg>
      </pc:sldChg>
      <pc:sldChg chg="add">
        <pc:chgData name="Victoria Ahmed" userId="d7b2ef2b-6674-4efc-b11b-0c38a2fd5536" providerId="ADAL" clId="{97DA4315-7444-497A-972B-1ED4349B9216}" dt="2026-08-05T15:01:03.396" v="0"/>
        <pc:sldMkLst>
          <pc:docMk/>
          <pc:sldMk cId="0" sldId="270"/>
        </pc:sldMkLst>
      </pc:sldChg>
      <pc:sldChg chg="modSp">
        <pc:chgData name="Victoria Ahmed" userId="d7b2ef2b-6674-4efc-b11b-0c38a2fd5536" providerId="ADAL" clId="{97DA4315-7444-497A-972B-1ED4349B9216}" dt="2026-08-05T15:05:28.920" v="1" actId="14826"/>
        <pc:sldMkLst>
          <pc:docMk/>
          <pc:sldMk cId="410740797" sldId="272"/>
        </pc:sldMkLst>
        <pc:picChg chg="mod">
          <ac:chgData name="Victoria Ahmed" userId="d7b2ef2b-6674-4efc-b11b-0c38a2fd5536" providerId="ADAL" clId="{97DA4315-7444-497A-972B-1ED4349B9216}" dt="2026-08-05T15:05:28.920" v="1" actId="14826"/>
          <ac:picMkLst>
            <pc:docMk/>
            <pc:sldMk cId="410740797" sldId="272"/>
            <ac:picMk id="10" creationId="{95F2BAD0-3FCE-B25A-F4EA-1D3B1CFC7354}"/>
          </ac:picMkLst>
        </pc:picChg>
      </pc:sldChg>
      <pc:sldChg chg="add modTransition">
        <pc:chgData name="Victoria Ahmed" userId="d7b2ef2b-6674-4efc-b11b-0c38a2fd5536" providerId="ADAL" clId="{97DA4315-7444-497A-972B-1ED4349B9216}" dt="2026-08-05T15:01:03.396" v="0"/>
        <pc:sldMkLst>
          <pc:docMk/>
          <pc:sldMk cId="0" sldId="275"/>
        </pc:sldMkLst>
      </pc:sldChg>
      <pc:sldChg chg="add modTransition">
        <pc:chgData name="Victoria Ahmed" userId="d7b2ef2b-6674-4efc-b11b-0c38a2fd5536" providerId="ADAL" clId="{97DA4315-7444-497A-972B-1ED4349B9216}" dt="2026-08-05T15:01:03.396" v="0"/>
        <pc:sldMkLst>
          <pc:docMk/>
          <pc:sldMk cId="0" sldId="276"/>
        </pc:sldMkLst>
      </pc:sldChg>
      <pc:sldChg chg="add modTransition">
        <pc:chgData name="Victoria Ahmed" userId="d7b2ef2b-6674-4efc-b11b-0c38a2fd5536" providerId="ADAL" clId="{97DA4315-7444-497A-972B-1ED4349B9216}" dt="2026-08-05T15:01:03.396" v="0"/>
        <pc:sldMkLst>
          <pc:docMk/>
          <pc:sldMk cId="0" sldId="278"/>
        </pc:sldMkLst>
      </pc:sldChg>
      <pc:sldChg chg="add modTransition">
        <pc:chgData name="Victoria Ahmed" userId="d7b2ef2b-6674-4efc-b11b-0c38a2fd5536" providerId="ADAL" clId="{97DA4315-7444-497A-972B-1ED4349B9216}" dt="2026-08-05T15:01:03.396" v="0"/>
        <pc:sldMkLst>
          <pc:docMk/>
          <pc:sldMk cId="0" sldId="279"/>
        </pc:sldMkLst>
      </pc:sldChg>
      <pc:sldChg chg="add modTransition">
        <pc:chgData name="Victoria Ahmed" userId="d7b2ef2b-6674-4efc-b11b-0c38a2fd5536" providerId="ADAL" clId="{97DA4315-7444-497A-972B-1ED4349B9216}" dt="2026-08-05T15:01:03.396" v="0"/>
        <pc:sldMkLst>
          <pc:docMk/>
          <pc:sldMk cId="3974069268" sldId="280"/>
        </pc:sldMkLst>
      </pc:sldChg>
      <pc:sldChg chg="add modTransition">
        <pc:chgData name="Victoria Ahmed" userId="d7b2ef2b-6674-4efc-b11b-0c38a2fd5536" providerId="ADAL" clId="{97DA4315-7444-497A-972B-1ED4349B9216}" dt="2026-08-05T15:01:03.396" v="0"/>
        <pc:sldMkLst>
          <pc:docMk/>
          <pc:sldMk cId="3405247535" sldId="281"/>
        </pc:sldMkLst>
      </pc:sldChg>
      <pc:sldChg chg="add modTransition">
        <pc:chgData name="Victoria Ahmed" userId="d7b2ef2b-6674-4efc-b11b-0c38a2fd5536" providerId="ADAL" clId="{97DA4315-7444-497A-972B-1ED4349B9216}" dt="2026-08-05T15:01:03.396" v="0"/>
        <pc:sldMkLst>
          <pc:docMk/>
          <pc:sldMk cId="3995344797" sldId="282"/>
        </pc:sldMkLst>
      </pc:sldChg>
      <pc:sldChg chg="add">
        <pc:chgData name="Victoria Ahmed" userId="d7b2ef2b-6674-4efc-b11b-0c38a2fd5536" providerId="ADAL" clId="{97DA4315-7444-497A-972B-1ED4349B9216}" dt="2026-08-05T15:01:03.396" v="0"/>
        <pc:sldMkLst>
          <pc:docMk/>
          <pc:sldMk cId="1131460293" sldId="283"/>
        </pc:sldMkLst>
      </pc:sldChg>
      <pc:sldChg chg="add modTransition">
        <pc:chgData name="Victoria Ahmed" userId="d7b2ef2b-6674-4efc-b11b-0c38a2fd5536" providerId="ADAL" clId="{97DA4315-7444-497A-972B-1ED4349B9216}" dt="2026-08-05T15:01:03.396" v="0"/>
        <pc:sldMkLst>
          <pc:docMk/>
          <pc:sldMk cId="1504379699" sldId="285"/>
        </pc:sldMkLst>
      </pc:sldChg>
      <pc:sldChg chg="addSp delSp modSp">
        <pc:chgData name="Victoria Ahmed" userId="d7b2ef2b-6674-4efc-b11b-0c38a2fd5536" providerId="ADAL" clId="{97DA4315-7444-497A-972B-1ED4349B9216}" dt="2026-08-05T15:16:22.114" v="14" actId="767"/>
        <pc:sldMkLst>
          <pc:docMk/>
          <pc:sldMk cId="1550636348" sldId="320"/>
        </pc:sldMkLst>
        <pc:spChg chg="add mod">
          <ac:chgData name="Victoria Ahmed" userId="d7b2ef2b-6674-4efc-b11b-0c38a2fd5536" providerId="ADAL" clId="{97DA4315-7444-497A-972B-1ED4349B9216}" dt="2026-08-05T15:16:22.114" v="14" actId="767"/>
          <ac:spMkLst>
            <pc:docMk/>
            <pc:sldMk cId="1550636348" sldId="320"/>
            <ac:spMk id="9" creationId="{571CE6EF-9E09-DAA7-9E44-95E3CCA3CC90}"/>
          </ac:spMkLst>
        </pc:spChg>
        <pc:picChg chg="mod">
          <ac:chgData name="Victoria Ahmed" userId="d7b2ef2b-6674-4efc-b11b-0c38a2fd5536" providerId="ADAL" clId="{97DA4315-7444-497A-972B-1ED4349B9216}" dt="2026-08-05T15:13:56.288" v="13" actId="2085"/>
          <ac:picMkLst>
            <pc:docMk/>
            <pc:sldMk cId="1550636348" sldId="320"/>
            <ac:picMk id="6" creationId="{9D1FA710-FDF2-432D-5210-C6D75A2D445A}"/>
          </ac:picMkLst>
        </pc:picChg>
        <pc:picChg chg="del">
          <ac:chgData name="Victoria Ahmed" userId="d7b2ef2b-6674-4efc-b11b-0c38a2fd5536" providerId="ADAL" clId="{97DA4315-7444-497A-972B-1ED4349B9216}" dt="2026-08-05T15:13:41.663" v="11" actId="478"/>
          <ac:picMkLst>
            <pc:docMk/>
            <pc:sldMk cId="1550636348" sldId="320"/>
            <ac:picMk id="17" creationId="{CC7C058E-B8EB-4073-9026-CDD980729AE9}"/>
          </ac:picMkLst>
        </pc:picChg>
        <pc:picChg chg="del">
          <ac:chgData name="Victoria Ahmed" userId="d7b2ef2b-6674-4efc-b11b-0c38a2fd5536" providerId="ADAL" clId="{97DA4315-7444-497A-972B-1ED4349B9216}" dt="2026-08-05T15:13:35.328" v="5" actId="478"/>
          <ac:picMkLst>
            <pc:docMk/>
            <pc:sldMk cId="1550636348" sldId="320"/>
            <ac:picMk id="18" creationId="{8C90F1D9-980B-4522-945A-5204EA4301D3}"/>
          </ac:picMkLst>
        </pc:picChg>
        <pc:picChg chg="del">
          <ac:chgData name="Victoria Ahmed" userId="d7b2ef2b-6674-4efc-b11b-0c38a2fd5536" providerId="ADAL" clId="{97DA4315-7444-497A-972B-1ED4349B9216}" dt="2026-08-05T15:13:39.575" v="9" actId="478"/>
          <ac:picMkLst>
            <pc:docMk/>
            <pc:sldMk cId="1550636348" sldId="320"/>
            <ac:picMk id="20" creationId="{263C760E-8933-406D-9ACC-CEDD7A216434}"/>
          </ac:picMkLst>
        </pc:picChg>
        <pc:picChg chg="del">
          <ac:chgData name="Victoria Ahmed" userId="d7b2ef2b-6674-4efc-b11b-0c38a2fd5536" providerId="ADAL" clId="{97DA4315-7444-497A-972B-1ED4349B9216}" dt="2026-08-05T15:13:41.150" v="10" actId="478"/>
          <ac:picMkLst>
            <pc:docMk/>
            <pc:sldMk cId="1550636348" sldId="320"/>
            <ac:picMk id="22" creationId="{D432245D-92A8-41D4-96B4-975337B668AA}"/>
          </ac:picMkLst>
        </pc:picChg>
        <pc:picChg chg="del">
          <ac:chgData name="Victoria Ahmed" userId="d7b2ef2b-6674-4efc-b11b-0c38a2fd5536" providerId="ADAL" clId="{97DA4315-7444-497A-972B-1ED4349B9216}" dt="2026-08-05T15:13:36.538" v="7" actId="478"/>
          <ac:picMkLst>
            <pc:docMk/>
            <pc:sldMk cId="1550636348" sldId="320"/>
            <ac:picMk id="23" creationId="{EB50EFB9-ADF6-4B11-A3DD-5E25FEAE1F21}"/>
          </ac:picMkLst>
        </pc:picChg>
        <pc:picChg chg="del">
          <ac:chgData name="Victoria Ahmed" userId="d7b2ef2b-6674-4efc-b11b-0c38a2fd5536" providerId="ADAL" clId="{97DA4315-7444-497A-972B-1ED4349B9216}" dt="2026-08-05T15:13:36.117" v="6" actId="478"/>
          <ac:picMkLst>
            <pc:docMk/>
            <pc:sldMk cId="1550636348" sldId="320"/>
            <ac:picMk id="24" creationId="{53B2D18D-FBD6-42E3-B69D-8B328E564E91}"/>
          </ac:picMkLst>
        </pc:picChg>
        <pc:picChg chg="del">
          <ac:chgData name="Victoria Ahmed" userId="d7b2ef2b-6674-4efc-b11b-0c38a2fd5536" providerId="ADAL" clId="{97DA4315-7444-497A-972B-1ED4349B9216}" dt="2026-08-05T15:13:37.485" v="8" actId="478"/>
          <ac:picMkLst>
            <pc:docMk/>
            <pc:sldMk cId="1550636348" sldId="320"/>
            <ac:picMk id="25" creationId="{5FFBAFA3-70EA-4D6D-863B-D6848280B292}"/>
          </ac:picMkLst>
        </pc:picChg>
      </pc:sldChg>
      <pc:sldChg chg="modSp">
        <pc:chgData name="Victoria Ahmed" userId="d7b2ef2b-6674-4efc-b11b-0c38a2fd5536" providerId="ADAL" clId="{97DA4315-7444-497A-972B-1ED4349B9216}" dt="2026-08-05T15:10:48.672" v="4"/>
        <pc:sldMkLst>
          <pc:docMk/>
          <pc:sldMk cId="1535650116" sldId="418"/>
        </pc:sldMkLst>
        <pc:spChg chg="mod">
          <ac:chgData name="Victoria Ahmed" userId="d7b2ef2b-6674-4efc-b11b-0c38a2fd5536" providerId="ADAL" clId="{97DA4315-7444-497A-972B-1ED4349B9216}" dt="2026-08-05T15:10:48.672" v="4"/>
          <ac:spMkLst>
            <pc:docMk/>
            <pc:sldMk cId="1535650116" sldId="418"/>
            <ac:spMk id="6" creationId="{03C4D729-16F5-B09C-D3FA-B17E4212465C}"/>
          </ac:spMkLst>
        </pc:spChg>
      </pc:sldChg>
      <pc:sldChg chg="addSp">
        <pc:chgData name="Victoria Ahmed" userId="d7b2ef2b-6674-4efc-b11b-0c38a2fd5536" providerId="ADAL" clId="{97DA4315-7444-497A-972B-1ED4349B9216}" dt="2026-08-05T15:34:25.883" v="31"/>
        <pc:sldMkLst>
          <pc:docMk/>
          <pc:sldMk cId="1076484366" sldId="422"/>
        </pc:sldMkLst>
        <pc:picChg chg="add">
          <ac:chgData name="Victoria Ahmed" userId="d7b2ef2b-6674-4efc-b11b-0c38a2fd5536" providerId="ADAL" clId="{97DA4315-7444-497A-972B-1ED4349B9216}" dt="2026-08-05T15:34:25.883" v="31"/>
          <ac:picMkLst>
            <pc:docMk/>
            <pc:sldMk cId="1076484366" sldId="422"/>
            <ac:picMk id="5" creationId="{9003E061-B22B-2D9F-4773-6BF5DC7CD6CB}"/>
          </ac:picMkLst>
        </pc:picChg>
      </pc:sldChg>
      <pc:sldChg chg="delSp">
        <pc:chgData name="Victoria Ahmed" userId="d7b2ef2b-6674-4efc-b11b-0c38a2fd5536" providerId="ADAL" clId="{97DA4315-7444-497A-972B-1ED4349B9216}" dt="2026-08-05T15:33:15.735" v="30" actId="478"/>
        <pc:sldMkLst>
          <pc:docMk/>
          <pc:sldMk cId="1214450191" sldId="426"/>
        </pc:sldMkLst>
        <pc:picChg chg="del">
          <ac:chgData name="Victoria Ahmed" userId="d7b2ef2b-6674-4efc-b11b-0c38a2fd5536" providerId="ADAL" clId="{97DA4315-7444-497A-972B-1ED4349B9216}" dt="2026-08-05T15:33:15.735" v="30" actId="478"/>
          <ac:picMkLst>
            <pc:docMk/>
            <pc:sldMk cId="1214450191" sldId="426"/>
            <ac:picMk id="9" creationId="{6060F130-6F15-4D5D-960A-64F7DA78A5B5}"/>
          </ac:picMkLst>
        </pc:picChg>
      </pc:sldChg>
      <pc:sldChg chg="addSp delSp">
        <pc:chgData name="Victoria Ahmed" userId="d7b2ef2b-6674-4efc-b11b-0c38a2fd5536" providerId="ADAL" clId="{97DA4315-7444-497A-972B-1ED4349B9216}" dt="2026-08-05T15:19:06.249" v="16"/>
        <pc:sldMkLst>
          <pc:docMk/>
          <pc:sldMk cId="147760016" sldId="427"/>
        </pc:sldMkLst>
        <pc:picChg chg="add">
          <ac:chgData name="Victoria Ahmed" userId="d7b2ef2b-6674-4efc-b11b-0c38a2fd5536" providerId="ADAL" clId="{97DA4315-7444-497A-972B-1ED4349B9216}" dt="2026-08-05T15:19:06.249" v="16"/>
          <ac:picMkLst>
            <pc:docMk/>
            <pc:sldMk cId="147760016" sldId="427"/>
            <ac:picMk id="6" creationId="{5F7BF82E-EA84-26C5-8D3F-71B317C79639}"/>
          </ac:picMkLst>
        </pc:picChg>
        <pc:picChg chg="del">
          <ac:chgData name="Victoria Ahmed" userId="d7b2ef2b-6674-4efc-b11b-0c38a2fd5536" providerId="ADAL" clId="{97DA4315-7444-497A-972B-1ED4349B9216}" dt="2026-08-05T15:17:25.714" v="15" actId="478"/>
          <ac:picMkLst>
            <pc:docMk/>
            <pc:sldMk cId="147760016" sldId="427"/>
            <ac:picMk id="25" creationId="{C8AC10EA-EF8D-FE57-B15C-C19576B5007F}"/>
          </ac:picMkLst>
        </pc:picChg>
      </pc:sldChg>
      <pc:sldChg chg="add modTransition">
        <pc:chgData name="Victoria Ahmed" userId="d7b2ef2b-6674-4efc-b11b-0c38a2fd5536" providerId="ADAL" clId="{97DA4315-7444-497A-972B-1ED4349B9216}" dt="2026-08-05T15:01:03.396" v="0"/>
        <pc:sldMkLst>
          <pc:docMk/>
          <pc:sldMk cId="0" sldId="436"/>
        </pc:sldMkLst>
      </pc:sldChg>
      <pc:sldChg chg="add modTransition">
        <pc:chgData name="Victoria Ahmed" userId="d7b2ef2b-6674-4efc-b11b-0c38a2fd5536" providerId="ADAL" clId="{97DA4315-7444-497A-972B-1ED4349B9216}" dt="2026-08-05T15:01:03.396" v="0"/>
        <pc:sldMkLst>
          <pc:docMk/>
          <pc:sldMk cId="2237480358" sldId="437"/>
        </pc:sldMkLst>
      </pc:sldChg>
      <pc:sldChg chg="add">
        <pc:chgData name="Victoria Ahmed" userId="d7b2ef2b-6674-4efc-b11b-0c38a2fd5536" providerId="ADAL" clId="{97DA4315-7444-497A-972B-1ED4349B9216}" dt="2026-08-05T15:07:07.652" v="3"/>
        <pc:sldMkLst>
          <pc:docMk/>
          <pc:sldMk cId="2265821220" sldId="438"/>
        </pc:sldMkLst>
      </pc:sldChg>
      <pc:sldChg chg="modSp">
        <pc:chgData name="Victoria Ahmed" userId="d7b2ef2b-6674-4efc-b11b-0c38a2fd5536" providerId="ADAL" clId="{97DA4315-7444-497A-972B-1ED4349B9216}" dt="2026-08-05T15:22:53.529" v="28" actId="1076"/>
        <pc:sldMkLst>
          <pc:docMk/>
          <pc:sldMk cId="66789144" sldId="439"/>
        </pc:sldMkLst>
        <pc:spChg chg="mod">
          <ac:chgData name="Victoria Ahmed" userId="d7b2ef2b-6674-4efc-b11b-0c38a2fd5536" providerId="ADAL" clId="{97DA4315-7444-497A-972B-1ED4349B9216}" dt="2026-08-05T15:21:58.329" v="17"/>
          <ac:spMkLst>
            <pc:docMk/>
            <pc:sldMk cId="66789144" sldId="439"/>
            <ac:spMk id="3" creationId="{392D2CBB-9EDD-88F4-7F7B-9EB12640A183}"/>
          </ac:spMkLst>
        </pc:spChg>
        <pc:picChg chg="mod">
          <ac:chgData name="Victoria Ahmed" userId="d7b2ef2b-6674-4efc-b11b-0c38a2fd5536" providerId="ADAL" clId="{97DA4315-7444-497A-972B-1ED4349B9216}" dt="2026-08-05T15:22:53.529" v="28" actId="1076"/>
          <ac:picMkLst>
            <pc:docMk/>
            <pc:sldMk cId="66789144" sldId="439"/>
            <ac:picMk id="5" creationId="{687717D6-0496-8217-D2CD-D7F2D9AE6680}"/>
          </ac:picMkLst>
        </pc:picChg>
      </pc:sldChg>
      <pc:sldChg chg="addSp delSp modSp">
        <pc:chgData name="Victoria Ahmed" userId="d7b2ef2b-6674-4efc-b11b-0c38a2fd5536" providerId="ADAL" clId="{97DA4315-7444-497A-972B-1ED4349B9216}" dt="2026-08-05T15:26:22.464" v="29"/>
        <pc:sldMkLst>
          <pc:docMk/>
          <pc:sldMk cId="2852207043" sldId="440"/>
        </pc:sldMkLst>
        <pc:spChg chg="del">
          <ac:chgData name="Victoria Ahmed" userId="d7b2ef2b-6674-4efc-b11b-0c38a2fd5536" providerId="ADAL" clId="{97DA4315-7444-497A-972B-1ED4349B9216}" dt="2026-08-05T15:26:22.464" v="29"/>
          <ac:spMkLst>
            <pc:docMk/>
            <pc:sldMk cId="2852207043" sldId="440"/>
            <ac:spMk id="3" creationId="{7BA2E6EB-D763-5D9C-69A9-2B5F687375E4}"/>
          </ac:spMkLst>
        </pc:spChg>
        <pc:picChg chg="add mod">
          <ac:chgData name="Victoria Ahmed" userId="d7b2ef2b-6674-4efc-b11b-0c38a2fd5536" providerId="ADAL" clId="{97DA4315-7444-497A-972B-1ED4349B9216}" dt="2026-08-05T15:26:22.464" v="29"/>
          <ac:picMkLst>
            <pc:docMk/>
            <pc:sldMk cId="2852207043" sldId="440"/>
            <ac:picMk id="5" creationId="{E9F97133-FCB0-AD60-A84A-C1919FBFD39D}"/>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DAB83D5-C7B6-EB58-6B69-44F7674F9A17}"/>
              </a:ext>
            </a:extLst>
          </p:cNvPr>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AA49AF6-7FA0-553A-D79A-ACBF5186E556}"/>
              </a:ext>
            </a:extLst>
          </p:cNvPr>
          <p:cNvSpPr>
            <a:spLocks noGrp="1"/>
          </p:cNvSpPr>
          <p:nvPr>
            <p:ph type="dt" sz="quarter" idx="1"/>
          </p:nvPr>
        </p:nvSpPr>
        <p:spPr>
          <a:xfrm>
            <a:off x="11387138" y="0"/>
            <a:ext cx="8712200" cy="566738"/>
          </a:xfrm>
          <a:prstGeom prst="rect">
            <a:avLst/>
          </a:prstGeom>
        </p:spPr>
        <p:txBody>
          <a:bodyPr vert="horz" lIns="91440" tIns="45720" rIns="91440" bIns="45720" rtlCol="0"/>
          <a:lstStyle>
            <a:lvl1pPr algn="r">
              <a:defRPr sz="1200"/>
            </a:lvl1pPr>
          </a:lstStyle>
          <a:p>
            <a:fld id="{EE6D6BF6-9B86-514E-8633-CF682F8E160E}" type="datetimeFigureOut">
              <a:rPr lang="en-US" smtClean="0"/>
              <a:t>8/5/2026</a:t>
            </a:fld>
            <a:endParaRPr lang="en-US"/>
          </a:p>
        </p:txBody>
      </p:sp>
      <p:sp>
        <p:nvSpPr>
          <p:cNvPr id="4" name="Footer Placeholder 3">
            <a:extLst>
              <a:ext uri="{FF2B5EF4-FFF2-40B4-BE49-F238E27FC236}">
                <a16:creationId xmlns:a16="http://schemas.microsoft.com/office/drawing/2014/main" id="{1CB118F2-C113-78B4-92AF-E580FCE6CC1D}"/>
              </a:ext>
            </a:extLst>
          </p:cNvPr>
          <p:cNvSpPr>
            <a:spLocks noGrp="1"/>
          </p:cNvSpPr>
          <p:nvPr>
            <p:ph type="ftr" sz="quarter" idx="2"/>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15762E7-BAA9-D9D6-9568-8352AA3CC64B}"/>
              </a:ext>
            </a:extLst>
          </p:cNvPr>
          <p:cNvSpPr>
            <a:spLocks noGrp="1"/>
          </p:cNvSpPr>
          <p:nvPr>
            <p:ph type="sldNum" sz="quarter" idx="3"/>
          </p:nvPr>
        </p:nvSpPr>
        <p:spPr>
          <a:xfrm>
            <a:off x="11387138" y="10742613"/>
            <a:ext cx="8712200" cy="566737"/>
          </a:xfrm>
          <a:prstGeom prst="rect">
            <a:avLst/>
          </a:prstGeom>
        </p:spPr>
        <p:txBody>
          <a:bodyPr vert="horz" lIns="91440" tIns="45720" rIns="91440" bIns="45720" rtlCol="0" anchor="b"/>
          <a:lstStyle>
            <a:lvl1pPr algn="r">
              <a:defRPr sz="1200"/>
            </a:lvl1pPr>
          </a:lstStyle>
          <a:p>
            <a:fld id="{5AF52A2D-AE79-0B40-90C6-74B75AC45EAC}" type="slidenum">
              <a:rPr lang="en-US" smtClean="0"/>
              <a:t>‹#›</a:t>
            </a:fld>
            <a:endParaRPr lang="en-US"/>
          </a:p>
        </p:txBody>
      </p:sp>
    </p:spTree>
    <p:extLst>
      <p:ext uri="{BB962C8B-B14F-4D97-AF65-F5344CB8AC3E}">
        <p14:creationId xmlns:p14="http://schemas.microsoft.com/office/powerpoint/2010/main" val="193960490"/>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562" userDrawn="1">
          <p15:clr>
            <a:srgbClr val="F26B43"/>
          </p15:clr>
        </p15:guide>
        <p15:guide id="2" pos="6332"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2C6CD2F2-F518-874C-84B9-8918535227D1}" type="datetimeFigureOut">
              <a:rPr lang="en-US" smtClean="0"/>
              <a:t>8/5/2026</a:t>
            </a:fld>
            <a:endParaRPr lang="en-US"/>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A3F0725B-8BBF-6349-B206-C25D6BA6A9C8}" type="slidenum">
              <a:rPr lang="en-US" smtClean="0"/>
              <a:t>‹#›</a:t>
            </a:fld>
            <a:endParaRPr lang="en-US"/>
          </a:p>
        </p:txBody>
      </p:sp>
    </p:spTree>
    <p:extLst>
      <p:ext uri="{BB962C8B-B14F-4D97-AF65-F5344CB8AC3E}">
        <p14:creationId xmlns:p14="http://schemas.microsoft.com/office/powerpoint/2010/main" val="19224130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Photo credit: Louise Norton</a:t>
            </a:r>
          </a:p>
        </p:txBody>
      </p:sp>
      <p:sp>
        <p:nvSpPr>
          <p:cNvPr id="4" name="Slide Number Placeholder 3"/>
          <p:cNvSpPr>
            <a:spLocks noGrp="1"/>
          </p:cNvSpPr>
          <p:nvPr>
            <p:ph type="sldNum" sz="quarter" idx="5"/>
          </p:nvPr>
        </p:nvSpPr>
        <p:spPr/>
        <p:txBody>
          <a:bodyPr/>
          <a:lstStyle/>
          <a:p>
            <a:fld id="{A3F0725B-8BBF-6349-B206-C25D6BA6A9C8}" type="slidenum">
              <a:rPr lang="en-US" smtClean="0"/>
              <a:t>1</a:t>
            </a:fld>
            <a:endParaRPr lang="en-US"/>
          </a:p>
        </p:txBody>
      </p:sp>
    </p:spTree>
    <p:extLst>
      <p:ext uri="{BB962C8B-B14F-4D97-AF65-F5344CB8AC3E}">
        <p14:creationId xmlns:p14="http://schemas.microsoft.com/office/powerpoint/2010/main" val="23486096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28938" y="849313"/>
            <a:ext cx="4073525" cy="2292350"/>
          </a:xfrm>
        </p:spPr>
      </p:sp>
      <p:sp>
        <p:nvSpPr>
          <p:cNvPr id="3" name="Notes Placeholder 2"/>
          <p:cNvSpPr>
            <a:spLocks noGrp="1"/>
          </p:cNvSpPr>
          <p:nvPr>
            <p:ph type="body" idx="1"/>
          </p:nvPr>
        </p:nvSpPr>
        <p:spPr/>
        <p:txBody>
          <a:bodyPr/>
          <a:lstStyle/>
          <a:p>
            <a:r>
              <a:rPr lang="en-GB" sz="1100" b="1" kern="1200" dirty="0">
                <a:solidFill>
                  <a:schemeClr val="tx1"/>
                </a:solidFill>
                <a:effectLst/>
                <a:latin typeface="Arial" charset="0"/>
                <a:ea typeface="+mn-ea"/>
                <a:cs typeface="Arial" charset="0"/>
              </a:rPr>
              <a:t>Reader: </a:t>
            </a:r>
            <a:r>
              <a:rPr lang="en-GB" sz="1100" kern="1200" dirty="0">
                <a:solidFill>
                  <a:schemeClr val="tx1"/>
                </a:solidFill>
                <a:effectLst/>
                <a:latin typeface="Arial" charset="0"/>
                <a:ea typeface="+mn-ea"/>
                <a:cs typeface="Arial" charset="0"/>
              </a:rPr>
              <a:t>Let us pray together, and with St Oscar Romero, for ourselves and our global family. </a:t>
            </a:r>
          </a:p>
          <a:p>
            <a:r>
              <a:rPr lang="en-GB" sz="1100" kern="1200" dirty="0">
                <a:solidFill>
                  <a:schemeClr val="tx1"/>
                </a:solidFill>
                <a:effectLst/>
                <a:latin typeface="Arial" charset="0"/>
                <a:ea typeface="+mn-ea"/>
                <a:cs typeface="Arial" charset="0"/>
              </a:rPr>
              <a:t> </a:t>
            </a:r>
          </a:p>
          <a:p>
            <a:r>
              <a:rPr lang="en-GB" sz="1100" b="1" kern="1200" dirty="0">
                <a:solidFill>
                  <a:schemeClr val="tx1"/>
                </a:solidFill>
                <a:effectLst/>
                <a:latin typeface="Arial" charset="0"/>
                <a:ea typeface="+mn-ea"/>
                <a:cs typeface="Arial" charset="0"/>
              </a:rPr>
              <a:t>Reader:</a:t>
            </a:r>
            <a:endParaRPr lang="en-GB" sz="1100" kern="1200" dirty="0">
              <a:solidFill>
                <a:schemeClr val="tx1"/>
              </a:solidFill>
              <a:effectLst/>
              <a:latin typeface="Arial" charset="0"/>
              <a:ea typeface="+mn-ea"/>
              <a:cs typeface="Arial" charset="0"/>
            </a:endParaRPr>
          </a:p>
          <a:p>
            <a:r>
              <a:rPr lang="en-GB" sz="1100" kern="1200" dirty="0">
                <a:solidFill>
                  <a:schemeClr val="tx1"/>
                </a:solidFill>
                <a:effectLst/>
                <a:latin typeface="Arial" charset="0"/>
                <a:ea typeface="+mn-ea"/>
                <a:cs typeface="Arial" charset="0"/>
              </a:rPr>
              <a:t>Loving God,</a:t>
            </a:r>
          </a:p>
          <a:p>
            <a:r>
              <a:rPr lang="en-GB" sz="1100" kern="1200" dirty="0">
                <a:solidFill>
                  <a:schemeClr val="tx1"/>
                </a:solidFill>
                <a:effectLst/>
                <a:latin typeface="Arial" charset="0"/>
                <a:ea typeface="+mn-ea"/>
                <a:cs typeface="Arial" charset="0"/>
              </a:rPr>
              <a:t>We pray for the poorest people across the world. May the example of love in action shown by St Oscar Romero inspire us and others to help those in need. </a:t>
            </a:r>
          </a:p>
          <a:p>
            <a:r>
              <a:rPr lang="en-GB" sz="1100" kern="1200" dirty="0">
                <a:solidFill>
                  <a:schemeClr val="tx1"/>
                </a:solidFill>
                <a:effectLst/>
                <a:latin typeface="Arial" charset="0"/>
                <a:ea typeface="+mn-ea"/>
                <a:cs typeface="Arial" charset="0"/>
              </a:rPr>
              <a:t>Lord, in your mercy… </a:t>
            </a:r>
            <a:r>
              <a:rPr lang="en-GB" sz="1100" i="1" kern="1200" dirty="0">
                <a:solidFill>
                  <a:schemeClr val="tx1"/>
                </a:solidFill>
                <a:effectLst/>
                <a:latin typeface="Arial" charset="0"/>
                <a:ea typeface="+mn-ea"/>
                <a:cs typeface="Arial" charset="0"/>
              </a:rPr>
              <a:t>Hear our prayer.</a:t>
            </a:r>
            <a:endParaRPr lang="en-GB" sz="1100" kern="1200" dirty="0">
              <a:solidFill>
                <a:schemeClr val="tx1"/>
              </a:solidFill>
              <a:effectLst/>
              <a:latin typeface="Arial" charset="0"/>
              <a:ea typeface="+mn-ea"/>
              <a:cs typeface="Arial" charset="0"/>
            </a:endParaRPr>
          </a:p>
          <a:p>
            <a:r>
              <a:rPr lang="en-GB" sz="1100" kern="1200" dirty="0">
                <a:solidFill>
                  <a:schemeClr val="tx1"/>
                </a:solidFill>
                <a:effectLst/>
                <a:latin typeface="Arial" charset="0"/>
                <a:ea typeface="+mn-ea"/>
                <a:cs typeface="Arial" charset="0"/>
              </a:rPr>
              <a:t> </a:t>
            </a:r>
          </a:p>
          <a:p>
            <a:r>
              <a:rPr lang="en-GB" sz="1100" b="1" kern="1200" dirty="0">
                <a:solidFill>
                  <a:schemeClr val="tx1"/>
                </a:solidFill>
                <a:effectLst/>
                <a:latin typeface="Arial" charset="0"/>
                <a:ea typeface="+mn-ea"/>
                <a:cs typeface="Arial" charset="0"/>
              </a:rPr>
              <a:t>Reader:</a:t>
            </a:r>
            <a:endParaRPr lang="en-GB" sz="1100" kern="1200" dirty="0">
              <a:solidFill>
                <a:schemeClr val="tx1"/>
              </a:solidFill>
              <a:effectLst/>
              <a:latin typeface="Arial" charset="0"/>
              <a:ea typeface="+mn-ea"/>
              <a:cs typeface="Arial" charset="0"/>
            </a:endParaRPr>
          </a:p>
          <a:p>
            <a:r>
              <a:rPr lang="en-GB" sz="1100" kern="1200" dirty="0">
                <a:solidFill>
                  <a:schemeClr val="tx1"/>
                </a:solidFill>
                <a:effectLst/>
                <a:latin typeface="Arial" charset="0"/>
                <a:ea typeface="+mn-ea"/>
                <a:cs typeface="Arial" charset="0"/>
              </a:rPr>
              <a:t>Loving God,</a:t>
            </a:r>
          </a:p>
          <a:p>
            <a:r>
              <a:rPr lang="en-GB" sz="1100" kern="1200" dirty="0">
                <a:solidFill>
                  <a:schemeClr val="tx1"/>
                </a:solidFill>
                <a:effectLst/>
                <a:latin typeface="Arial" charset="0"/>
                <a:ea typeface="+mn-ea"/>
                <a:cs typeface="Arial" charset="0"/>
              </a:rPr>
              <a:t>We pray for the people of Central America, especially El Salvador. Bless CAFOD’s work supporting them, and give them courage like St Oscar Romero to continue to stand up to injustice and inequality. </a:t>
            </a:r>
          </a:p>
          <a:p>
            <a:r>
              <a:rPr lang="en-GB" sz="1100" kern="1200" dirty="0">
                <a:solidFill>
                  <a:schemeClr val="tx1"/>
                </a:solidFill>
                <a:effectLst/>
                <a:latin typeface="Arial" charset="0"/>
                <a:ea typeface="+mn-ea"/>
                <a:cs typeface="Arial" charset="0"/>
              </a:rPr>
              <a:t>Lord, in your mercy… </a:t>
            </a:r>
            <a:r>
              <a:rPr lang="en-GB" sz="1100" i="1" kern="1200" dirty="0">
                <a:solidFill>
                  <a:schemeClr val="tx1"/>
                </a:solidFill>
                <a:effectLst/>
                <a:latin typeface="Arial" charset="0"/>
                <a:ea typeface="+mn-ea"/>
                <a:cs typeface="Arial" charset="0"/>
              </a:rPr>
              <a:t>Hear our prayer.</a:t>
            </a:r>
            <a:endParaRPr lang="en-GB" sz="1100" kern="1200" dirty="0">
              <a:solidFill>
                <a:schemeClr val="tx1"/>
              </a:solidFill>
              <a:effectLst/>
              <a:latin typeface="Arial" charset="0"/>
              <a:ea typeface="+mn-ea"/>
              <a:cs typeface="Arial" charset="0"/>
            </a:endParaRPr>
          </a:p>
          <a:p>
            <a:r>
              <a:rPr lang="en-GB" sz="1100" kern="1200" dirty="0">
                <a:solidFill>
                  <a:schemeClr val="tx1"/>
                </a:solidFill>
                <a:effectLst/>
                <a:latin typeface="Arial" charset="0"/>
                <a:ea typeface="+mn-ea"/>
                <a:cs typeface="Arial" charset="0"/>
              </a:rPr>
              <a:t> </a:t>
            </a:r>
          </a:p>
          <a:p>
            <a:r>
              <a:rPr lang="en-GB" sz="1100" b="1" kern="1200" dirty="0">
                <a:solidFill>
                  <a:schemeClr val="tx1"/>
                </a:solidFill>
                <a:effectLst/>
                <a:latin typeface="Arial" charset="0"/>
                <a:ea typeface="+mn-ea"/>
                <a:cs typeface="Arial" charset="0"/>
              </a:rPr>
              <a:t>Reader:</a:t>
            </a:r>
            <a:endParaRPr lang="en-GB" sz="1100" kern="1200" dirty="0">
              <a:solidFill>
                <a:schemeClr val="tx1"/>
              </a:solidFill>
              <a:effectLst/>
              <a:latin typeface="Arial" charset="0"/>
              <a:ea typeface="+mn-ea"/>
              <a:cs typeface="Arial" charset="0"/>
            </a:endParaRPr>
          </a:p>
          <a:p>
            <a:r>
              <a:rPr lang="en-GB" sz="1100" kern="1200" dirty="0">
                <a:solidFill>
                  <a:schemeClr val="tx1"/>
                </a:solidFill>
                <a:effectLst/>
                <a:latin typeface="Arial" charset="0"/>
                <a:ea typeface="+mn-ea"/>
                <a:cs typeface="Arial" charset="0"/>
              </a:rPr>
              <a:t>Loving God,</a:t>
            </a:r>
          </a:p>
          <a:p>
            <a:r>
              <a:rPr lang="en-GB" sz="1100" kern="1200" dirty="0">
                <a:solidFill>
                  <a:schemeClr val="tx1"/>
                </a:solidFill>
                <a:effectLst/>
                <a:latin typeface="Arial" charset="0"/>
                <a:ea typeface="+mn-ea"/>
                <a:cs typeface="Arial" charset="0"/>
              </a:rPr>
              <a:t>We pray for ourselves and our global family. May we be inspired by the message of St Oscar Romero to show our love in action, aspiring not just to have more but to be more. </a:t>
            </a:r>
          </a:p>
          <a:p>
            <a:r>
              <a:rPr lang="en-GB" sz="1100" kern="1200" dirty="0">
                <a:solidFill>
                  <a:schemeClr val="tx1"/>
                </a:solidFill>
                <a:effectLst/>
                <a:latin typeface="Arial" charset="0"/>
                <a:ea typeface="+mn-ea"/>
                <a:cs typeface="Arial" charset="0"/>
              </a:rPr>
              <a:t>Lord, in your mercy… </a:t>
            </a:r>
            <a:r>
              <a:rPr lang="en-GB" sz="1100" i="1" kern="1200" dirty="0">
                <a:solidFill>
                  <a:schemeClr val="tx1"/>
                </a:solidFill>
                <a:effectLst/>
                <a:latin typeface="Arial" charset="0"/>
                <a:ea typeface="+mn-ea"/>
                <a:cs typeface="Arial" charset="0"/>
              </a:rPr>
              <a:t>Hear our prayer.</a:t>
            </a:r>
            <a:endParaRPr lang="en-GB" sz="1100" kern="1200" dirty="0">
              <a:solidFill>
                <a:schemeClr val="tx1"/>
              </a:solidFill>
              <a:effectLst/>
              <a:latin typeface="Arial" charset="0"/>
              <a:ea typeface="+mn-ea"/>
              <a:cs typeface="Arial" charset="0"/>
            </a:endParaRPr>
          </a:p>
          <a:p>
            <a:endParaRPr lang="en-GB" sz="1100" i="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br>
              <a:rPr lang="en-GB" sz="1100" i="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br>
            <a:endParaRPr lang="en-GB" sz="1100" dirty="0">
              <a:effectLst/>
              <a:latin typeface="+mn-lt"/>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691B048E-2C72-41FB-A114-8C1CC8DCA0BD}" type="slidenum">
              <a:rPr lang="en-GB" smtClean="0"/>
              <a:t>10</a:t>
            </a:fld>
            <a:endParaRPr lang="en-GB"/>
          </a:p>
        </p:txBody>
      </p:sp>
    </p:spTree>
    <p:extLst>
      <p:ext uri="{BB962C8B-B14F-4D97-AF65-F5344CB8AC3E}">
        <p14:creationId xmlns:p14="http://schemas.microsoft.com/office/powerpoint/2010/main" val="24181260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Arial" charset="0"/>
                <a:ea typeface="+mn-ea"/>
                <a:cs typeface="Arial" charset="0"/>
              </a:rPr>
              <a:t>Reader: </a:t>
            </a:r>
            <a:r>
              <a:rPr lang="en-GB" sz="1200" kern="1200" dirty="0">
                <a:solidFill>
                  <a:schemeClr val="tx1"/>
                </a:solidFill>
                <a:effectLst/>
                <a:latin typeface="Arial" charset="0"/>
                <a:ea typeface="+mn-ea"/>
                <a:cs typeface="Arial" charset="0"/>
              </a:rPr>
              <a:t>Let us pray together…</a:t>
            </a:r>
          </a:p>
          <a:p>
            <a:r>
              <a:rPr lang="en-GB" sz="1200" kern="1200" dirty="0">
                <a:solidFill>
                  <a:schemeClr val="tx1"/>
                </a:solidFill>
                <a:effectLst/>
                <a:latin typeface="Arial" charset="0"/>
                <a:ea typeface="+mn-ea"/>
                <a:cs typeface="Arial" charset="0"/>
              </a:rPr>
              <a:t> </a:t>
            </a:r>
          </a:p>
          <a:p>
            <a:r>
              <a:rPr lang="en-GB" sz="1200" b="1" kern="1200" dirty="0">
                <a:solidFill>
                  <a:schemeClr val="tx1"/>
                </a:solidFill>
                <a:effectLst/>
                <a:latin typeface="Arial" charset="0"/>
                <a:ea typeface="+mn-ea"/>
                <a:cs typeface="Arial" charset="0"/>
              </a:rPr>
              <a:t>All: </a:t>
            </a:r>
            <a:endParaRPr lang="en-GB" sz="1200" kern="1200" dirty="0">
              <a:solidFill>
                <a:schemeClr val="tx1"/>
              </a:solidFill>
              <a:effectLst/>
              <a:latin typeface="Arial" charset="0"/>
              <a:ea typeface="+mn-ea"/>
              <a:cs typeface="Arial" charset="0"/>
            </a:endParaRPr>
          </a:p>
          <a:p>
            <a:r>
              <a:rPr lang="en-GB" sz="1200" i="1" kern="1200" dirty="0">
                <a:solidFill>
                  <a:schemeClr val="tx1"/>
                </a:solidFill>
                <a:effectLst/>
                <a:latin typeface="Arial" charset="0"/>
                <a:ea typeface="+mn-ea"/>
                <a:cs typeface="Arial" charset="0"/>
              </a:rPr>
              <a:t>Loving God, </a:t>
            </a:r>
            <a:endParaRPr lang="en-GB" sz="1200" kern="1200" dirty="0">
              <a:solidFill>
                <a:schemeClr val="tx1"/>
              </a:solidFill>
              <a:effectLst/>
              <a:latin typeface="Arial" charset="0"/>
              <a:ea typeface="+mn-ea"/>
              <a:cs typeface="Arial" charset="0"/>
            </a:endParaRPr>
          </a:p>
          <a:p>
            <a:r>
              <a:rPr lang="en-GB" sz="1200" i="1" kern="1200" dirty="0">
                <a:solidFill>
                  <a:schemeClr val="tx1"/>
                </a:solidFill>
                <a:effectLst/>
                <a:latin typeface="Arial" charset="0"/>
                <a:ea typeface="+mn-ea"/>
                <a:cs typeface="Arial" charset="0"/>
              </a:rPr>
              <a:t>We thank you for the brave example of St Oscar Romero. </a:t>
            </a:r>
            <a:endParaRPr lang="en-GB" sz="1200" kern="1200" dirty="0">
              <a:solidFill>
                <a:schemeClr val="tx1"/>
              </a:solidFill>
              <a:effectLst/>
              <a:latin typeface="Arial" charset="0"/>
              <a:ea typeface="+mn-ea"/>
              <a:cs typeface="Arial" charset="0"/>
            </a:endParaRPr>
          </a:p>
          <a:p>
            <a:r>
              <a:rPr lang="en-GB" sz="1200" i="1" kern="1200" dirty="0">
                <a:solidFill>
                  <a:schemeClr val="tx1"/>
                </a:solidFill>
                <a:effectLst/>
                <a:latin typeface="Arial" charset="0"/>
                <a:ea typeface="+mn-ea"/>
                <a:cs typeface="Arial" charset="0"/>
              </a:rPr>
              <a:t>Give us the courage to speak out when something isn’t right and help us to grow in love so that we too may become saints.</a:t>
            </a:r>
            <a:endParaRPr lang="en-GB" sz="1200" kern="1200" dirty="0">
              <a:solidFill>
                <a:schemeClr val="tx1"/>
              </a:solidFill>
              <a:effectLst/>
              <a:latin typeface="Arial" charset="0"/>
              <a:ea typeface="+mn-ea"/>
              <a:cs typeface="Arial" charset="0"/>
            </a:endParaRPr>
          </a:p>
          <a:p>
            <a:r>
              <a:rPr lang="en-GB" sz="1200" i="1" kern="1200" dirty="0">
                <a:solidFill>
                  <a:schemeClr val="tx1"/>
                </a:solidFill>
                <a:effectLst/>
                <a:latin typeface="Arial" charset="0"/>
                <a:ea typeface="+mn-ea"/>
                <a:cs typeface="Arial" charset="0"/>
              </a:rPr>
              <a:t>May we work together for a fair and just world, bringing your love to everyone. </a:t>
            </a:r>
            <a:endParaRPr lang="en-GB" sz="1200" kern="1200" dirty="0">
              <a:solidFill>
                <a:schemeClr val="tx1"/>
              </a:solidFill>
              <a:effectLst/>
              <a:latin typeface="Arial" charset="0"/>
              <a:ea typeface="+mn-ea"/>
              <a:cs typeface="Arial" charset="0"/>
            </a:endParaRPr>
          </a:p>
          <a:p>
            <a:r>
              <a:rPr lang="en-GB" sz="1200" i="1" kern="1200" dirty="0">
                <a:solidFill>
                  <a:schemeClr val="tx1"/>
                </a:solidFill>
                <a:effectLst/>
                <a:latin typeface="Arial" charset="0"/>
                <a:ea typeface="+mn-ea"/>
                <a:cs typeface="Arial" charset="0"/>
              </a:rPr>
              <a:t>Amen</a:t>
            </a:r>
            <a:r>
              <a:rPr lang="en-GB" sz="1200" kern="1200" dirty="0">
                <a:solidFill>
                  <a:schemeClr val="tx1"/>
                </a:solidFill>
                <a:effectLst/>
                <a:latin typeface="Arial" charset="0"/>
                <a:ea typeface="+mn-ea"/>
                <a:cs typeface="Arial" charset="0"/>
              </a:rPr>
              <a:t> </a:t>
            </a:r>
          </a:p>
          <a:p>
            <a:endParaRPr lang="en-GB" dirty="0"/>
          </a:p>
        </p:txBody>
      </p:sp>
      <p:sp>
        <p:nvSpPr>
          <p:cNvPr id="4" name="Slide Number Placeholder 3"/>
          <p:cNvSpPr>
            <a:spLocks noGrp="1"/>
          </p:cNvSpPr>
          <p:nvPr>
            <p:ph type="sldNum" sz="quarter" idx="5"/>
          </p:nvPr>
        </p:nvSpPr>
        <p:spPr/>
        <p:txBody>
          <a:bodyPr/>
          <a:lstStyle/>
          <a:p>
            <a:fld id="{A3F0725B-8BBF-6349-B206-C25D6BA6A9C8}" type="slidenum">
              <a:rPr lang="en-US" smtClean="0"/>
              <a:t>11</a:t>
            </a:fld>
            <a:endParaRPr lang="en-US"/>
          </a:p>
        </p:txBody>
      </p:sp>
    </p:spTree>
    <p:extLst>
      <p:ext uri="{BB962C8B-B14F-4D97-AF65-F5344CB8AC3E}">
        <p14:creationId xmlns:p14="http://schemas.microsoft.com/office/powerpoint/2010/main" val="30601642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Reader: </a:t>
            </a:r>
            <a:r>
              <a:rPr lang="en-GB" sz="1200" b="0" i="0" kern="1200" dirty="0">
                <a:solidFill>
                  <a:schemeClr val="tx1"/>
                </a:solidFill>
                <a:effectLst/>
                <a:latin typeface="+mn-lt"/>
                <a:ea typeface="+mn-ea"/>
                <a:cs typeface="+mn-cs"/>
              </a:rPr>
              <a:t>What can we all do to put love into action and </a:t>
            </a:r>
            <a:r>
              <a:rPr lang="en-GB" sz="1200" kern="1200" dirty="0">
                <a:solidFill>
                  <a:schemeClr val="tx1"/>
                </a:solidFill>
                <a:effectLst/>
                <a:latin typeface="+mn-lt"/>
                <a:ea typeface="+mn-ea"/>
                <a:cs typeface="+mn-cs"/>
              </a:rPr>
              <a:t>support to our sisters and brothers throughout the world?</a:t>
            </a:r>
          </a:p>
          <a:p>
            <a:endParaRPr lang="en-GB" dirty="0"/>
          </a:p>
        </p:txBody>
      </p:sp>
      <p:sp>
        <p:nvSpPr>
          <p:cNvPr id="4" name="Slide Number Placeholder 3"/>
          <p:cNvSpPr>
            <a:spLocks noGrp="1"/>
          </p:cNvSpPr>
          <p:nvPr>
            <p:ph type="sldNum" sz="quarter" idx="10"/>
          </p:nvPr>
        </p:nvSpPr>
        <p:spPr/>
        <p:txBody>
          <a:bodyPr/>
          <a:lstStyle/>
          <a:p>
            <a:fld id="{691B048E-2C72-41FB-A114-8C1CC8DCA0BD}" type="slidenum">
              <a:rPr lang="en-GB" smtClean="0"/>
              <a:t>12</a:t>
            </a:fld>
            <a:endParaRPr lang="en-GB"/>
          </a:p>
        </p:txBody>
      </p:sp>
    </p:spTree>
    <p:extLst>
      <p:ext uri="{BB962C8B-B14F-4D97-AF65-F5344CB8AC3E}">
        <p14:creationId xmlns:p14="http://schemas.microsoft.com/office/powerpoint/2010/main" val="30896612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Arial" charset="0"/>
                <a:ea typeface="+mn-ea"/>
                <a:cs typeface="Arial" charset="0"/>
              </a:rPr>
              <a:t>Reader:</a:t>
            </a:r>
            <a:r>
              <a:rPr lang="en-GB" sz="1200" kern="1200" dirty="0">
                <a:solidFill>
                  <a:schemeClr val="tx1"/>
                </a:solidFill>
                <a:effectLst/>
                <a:latin typeface="Arial" charset="0"/>
                <a:ea typeface="+mn-ea"/>
                <a:cs typeface="Arial" charset="0"/>
              </a:rPr>
              <a:t>  In the name of the +Father, and of the +Son, and of the +Holy Spirit Amen.</a:t>
            </a:r>
          </a:p>
          <a:p>
            <a:r>
              <a:rPr lang="en-GB" sz="1200" kern="1200" dirty="0">
                <a:solidFill>
                  <a:schemeClr val="tx1"/>
                </a:solidFill>
                <a:effectLst/>
                <a:latin typeface="Arial" charset="0"/>
                <a:ea typeface="+mn-ea"/>
                <a:cs typeface="Arial" charset="0"/>
              </a:rPr>
              <a:t> </a:t>
            </a:r>
          </a:p>
          <a:p>
            <a:r>
              <a:rPr lang="en-GB" sz="1200" kern="1200" dirty="0">
                <a:solidFill>
                  <a:schemeClr val="tx1"/>
                </a:solidFill>
                <a:effectLst/>
                <a:latin typeface="Arial" charset="0"/>
                <a:ea typeface="+mn-ea"/>
                <a:cs typeface="Arial" charset="0"/>
              </a:rPr>
              <a:t>Today we celebrate the life of St Oscar Romero. Romero was a special man who stood up for the poor in his country of El Salvador. He spoke out against inequality and injustice and showed love in action, for God and for others.</a:t>
            </a:r>
          </a:p>
          <a:p>
            <a:endParaRPr lang="en-GB" dirty="0"/>
          </a:p>
        </p:txBody>
      </p:sp>
      <p:sp>
        <p:nvSpPr>
          <p:cNvPr id="4" name="Slide Number Placeholder 3"/>
          <p:cNvSpPr>
            <a:spLocks noGrp="1"/>
          </p:cNvSpPr>
          <p:nvPr>
            <p:ph type="sldNum" sz="quarter" idx="5"/>
          </p:nvPr>
        </p:nvSpPr>
        <p:spPr/>
        <p:txBody>
          <a:bodyPr/>
          <a:lstStyle/>
          <a:p>
            <a:fld id="{A3F0725B-8BBF-6349-B206-C25D6BA6A9C8}" type="slidenum">
              <a:rPr lang="en-US" smtClean="0"/>
              <a:t>2</a:t>
            </a:fld>
            <a:endParaRPr lang="en-US"/>
          </a:p>
        </p:txBody>
      </p:sp>
    </p:spTree>
    <p:extLst>
      <p:ext uri="{BB962C8B-B14F-4D97-AF65-F5344CB8AC3E}">
        <p14:creationId xmlns:p14="http://schemas.microsoft.com/office/powerpoint/2010/main" val="32739652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BB3F8-1E97-6F57-12DD-75234453BD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2FF4D4-E35C-9612-ACBC-20411D78C4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069032-F5E6-0F74-DBC4-5F54403DA72C}"/>
              </a:ext>
            </a:extLst>
          </p:cNvPr>
          <p:cNvSpPr>
            <a:spLocks noGrp="1"/>
          </p:cNvSpPr>
          <p:nvPr>
            <p:ph type="body" idx="1"/>
          </p:nvPr>
        </p:nvSpPr>
        <p:spPr/>
        <p:txBody>
          <a:bodyPr/>
          <a:lstStyle/>
          <a:p>
            <a:r>
              <a:rPr lang="en-GB" sz="1200" b="1" kern="1200" dirty="0">
                <a:solidFill>
                  <a:schemeClr val="tx1"/>
                </a:solidFill>
                <a:effectLst/>
                <a:latin typeface="Arial" charset="0"/>
                <a:ea typeface="+mn-ea"/>
                <a:cs typeface="Arial" charset="0"/>
              </a:rPr>
              <a:t>Reader:</a:t>
            </a:r>
            <a:r>
              <a:rPr lang="en-GB" sz="1200" kern="1200" dirty="0">
                <a:solidFill>
                  <a:schemeClr val="tx1"/>
                </a:solidFill>
                <a:effectLst/>
                <a:latin typeface="Arial" charset="0"/>
                <a:ea typeface="+mn-ea"/>
                <a:cs typeface="Arial" charset="0"/>
              </a:rPr>
              <a:t>  But what is a saint?</a:t>
            </a:r>
          </a:p>
          <a:p>
            <a:r>
              <a:rPr lang="en-GB" sz="1200" kern="1200" dirty="0">
                <a:solidFill>
                  <a:schemeClr val="tx1"/>
                </a:solidFill>
                <a:effectLst/>
                <a:latin typeface="Arial" charset="0"/>
                <a:ea typeface="+mn-ea"/>
                <a:cs typeface="Arial" charset="0"/>
              </a:rPr>
              <a:t> </a:t>
            </a:r>
          </a:p>
          <a:p>
            <a:r>
              <a:rPr lang="en-GB" sz="1200" b="1" kern="1200" dirty="0">
                <a:solidFill>
                  <a:schemeClr val="tx1"/>
                </a:solidFill>
                <a:effectLst/>
                <a:latin typeface="Arial" charset="0"/>
                <a:ea typeface="+mn-ea"/>
                <a:cs typeface="Arial" charset="0"/>
              </a:rPr>
              <a:t>Reader:</a:t>
            </a:r>
            <a:r>
              <a:rPr lang="en-GB" sz="1200" kern="1200" dirty="0">
                <a:solidFill>
                  <a:schemeClr val="tx1"/>
                </a:solidFill>
                <a:effectLst/>
                <a:latin typeface="Arial" charset="0"/>
                <a:ea typeface="+mn-ea"/>
                <a:cs typeface="Arial" charset="0"/>
              </a:rPr>
              <a:t> We are all called to be saints – examples of God’s love in the world. When he visited Britain, Pope Benedict said to children: “</a:t>
            </a:r>
            <a:r>
              <a:rPr lang="en-GB" sz="1200" i="1" kern="1200" dirty="0">
                <a:solidFill>
                  <a:schemeClr val="tx1"/>
                </a:solidFill>
                <a:effectLst/>
                <a:latin typeface="Arial" charset="0"/>
                <a:ea typeface="+mn-ea"/>
                <a:cs typeface="Arial" charset="0"/>
              </a:rPr>
              <a:t>I invite you to become saints</a:t>
            </a:r>
            <a:r>
              <a:rPr lang="en-GB" sz="1200" kern="1200" dirty="0">
                <a:solidFill>
                  <a:schemeClr val="tx1"/>
                </a:solidFill>
                <a:effectLst/>
                <a:latin typeface="Arial" charset="0"/>
                <a:ea typeface="+mn-ea"/>
                <a:cs typeface="Arial" charset="0"/>
              </a:rPr>
              <a:t>”. </a:t>
            </a:r>
          </a:p>
          <a:p>
            <a:r>
              <a:rPr lang="en-GB" sz="1200" kern="1200" dirty="0">
                <a:solidFill>
                  <a:schemeClr val="tx1"/>
                </a:solidFill>
                <a:effectLst/>
                <a:latin typeface="Arial" charset="0"/>
                <a:ea typeface="+mn-ea"/>
                <a:cs typeface="Arial" charset="0"/>
              </a:rPr>
              <a:t>But when someone is declared a saint by the Church, they are being held up as an example for us . Let’s listen to God’s word and understand what it means to love like a Saint.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latin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a:extLst>
              <a:ext uri="{FF2B5EF4-FFF2-40B4-BE49-F238E27FC236}">
                <a16:creationId xmlns:a16="http://schemas.microsoft.com/office/drawing/2014/main" id="{86FF218B-43D8-0F9D-BB43-777BA6865D23}"/>
              </a:ext>
            </a:extLst>
          </p:cNvPr>
          <p:cNvSpPr>
            <a:spLocks noGrp="1"/>
          </p:cNvSpPr>
          <p:nvPr>
            <p:ph type="sldNum" sz="quarter" idx="5"/>
          </p:nvPr>
        </p:nvSpPr>
        <p:spPr/>
        <p:txBody>
          <a:bodyPr/>
          <a:lstStyle/>
          <a:p>
            <a:fld id="{467C0A84-E356-4051-98B9-B29298D6E6F5}" type="slidenum">
              <a:rPr lang="en-GB" smtClean="0"/>
              <a:t>3</a:t>
            </a:fld>
            <a:endParaRPr lang="en-GB"/>
          </a:p>
        </p:txBody>
      </p:sp>
    </p:spTree>
    <p:extLst>
      <p:ext uri="{BB962C8B-B14F-4D97-AF65-F5344CB8AC3E}">
        <p14:creationId xmlns:p14="http://schemas.microsoft.com/office/powerpoint/2010/main" val="36905193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1" kern="1200" dirty="0">
                <a:solidFill>
                  <a:schemeClr val="tx1"/>
                </a:solidFill>
                <a:effectLst/>
                <a:latin typeface="Arial" charset="0"/>
                <a:ea typeface="+mn-ea"/>
                <a:cs typeface="Arial" charset="0"/>
              </a:rPr>
              <a:t>Sing Alleluia</a:t>
            </a:r>
            <a:endParaRPr lang="en-GB" sz="1200" kern="1200" dirty="0">
              <a:solidFill>
                <a:schemeClr val="tx1"/>
              </a:solidFill>
              <a:effectLst/>
              <a:latin typeface="Arial" charset="0"/>
              <a:ea typeface="+mn-ea"/>
              <a:cs typeface="Arial" charset="0"/>
            </a:endParaRPr>
          </a:p>
          <a:p>
            <a:r>
              <a:rPr lang="en-GB" sz="1200" kern="1200" dirty="0">
                <a:solidFill>
                  <a:schemeClr val="tx1"/>
                </a:solidFill>
                <a:effectLst/>
                <a:latin typeface="Arial" charset="0"/>
                <a:ea typeface="+mn-ea"/>
                <a:cs typeface="Arial" charset="0"/>
              </a:rPr>
              <a:t> </a:t>
            </a:r>
          </a:p>
          <a:p>
            <a:r>
              <a:rPr lang="en-GB" sz="1200" b="1" kern="1200" dirty="0">
                <a:solidFill>
                  <a:schemeClr val="tx1"/>
                </a:solidFill>
                <a:effectLst/>
                <a:latin typeface="Arial" charset="0"/>
                <a:ea typeface="+mn-ea"/>
                <a:cs typeface="Arial" charset="0"/>
              </a:rPr>
              <a:t>Reader: </a:t>
            </a:r>
            <a:r>
              <a:rPr lang="en-GB" sz="1200" kern="1200" dirty="0">
                <a:solidFill>
                  <a:schemeClr val="tx1"/>
                </a:solidFill>
                <a:effectLst/>
                <a:latin typeface="Arial" charset="0"/>
                <a:ea typeface="+mn-ea"/>
                <a:cs typeface="Arial" charset="0"/>
              </a:rPr>
              <a:t>In John’s first letter, we hear him telling us to show our love in action.</a:t>
            </a:r>
          </a:p>
          <a:p>
            <a:r>
              <a:rPr lang="en-GB" sz="1200" kern="1200" dirty="0">
                <a:solidFill>
                  <a:schemeClr val="tx1"/>
                </a:solidFill>
                <a:effectLst/>
                <a:latin typeface="Arial" charset="0"/>
                <a:ea typeface="+mn-ea"/>
                <a:cs typeface="Arial" charset="0"/>
              </a:rPr>
              <a:t> </a:t>
            </a:r>
          </a:p>
          <a:p>
            <a:r>
              <a:rPr lang="en-GB" sz="1200" b="1" kern="1200" dirty="0">
                <a:solidFill>
                  <a:schemeClr val="tx1"/>
                </a:solidFill>
                <a:effectLst/>
                <a:latin typeface="Arial" charset="0"/>
                <a:ea typeface="+mn-ea"/>
                <a:cs typeface="Arial" charset="0"/>
              </a:rPr>
              <a:t>Reader:</a:t>
            </a:r>
            <a:r>
              <a:rPr lang="en-GB" sz="1200" kern="1200" dirty="0">
                <a:solidFill>
                  <a:schemeClr val="tx1"/>
                </a:solidFill>
                <a:effectLst/>
                <a:latin typeface="Arial" charset="0"/>
                <a:ea typeface="+mn-ea"/>
                <a:cs typeface="Arial" charset="0"/>
              </a:rPr>
              <a:t> A reading from the first letter of John </a:t>
            </a:r>
          </a:p>
          <a:p>
            <a:r>
              <a:rPr lang="en-GB" sz="1200" i="1" kern="1200" dirty="0">
                <a:solidFill>
                  <a:schemeClr val="tx1"/>
                </a:solidFill>
                <a:effectLst/>
                <a:latin typeface="Arial" charset="0"/>
                <a:ea typeface="+mn-ea"/>
                <a:cs typeface="Arial" charset="0"/>
              </a:rPr>
              <a:t>(1 John 3: 16-18)</a:t>
            </a:r>
            <a:endParaRPr lang="en-GB" sz="1200" kern="1200" dirty="0">
              <a:solidFill>
                <a:schemeClr val="tx1"/>
              </a:solidFill>
              <a:effectLst/>
              <a:latin typeface="Arial" charset="0"/>
              <a:ea typeface="+mn-ea"/>
              <a:cs typeface="Arial" charset="0"/>
            </a:endParaRPr>
          </a:p>
          <a:p>
            <a:r>
              <a:rPr lang="en-GB" sz="1200" kern="1200" dirty="0">
                <a:solidFill>
                  <a:schemeClr val="tx1"/>
                </a:solidFill>
                <a:effectLst/>
                <a:latin typeface="Arial" charset="0"/>
                <a:ea typeface="+mn-ea"/>
                <a:cs typeface="Arial" charset="0"/>
              </a:rPr>
              <a:t> </a:t>
            </a:r>
          </a:p>
          <a:p>
            <a:r>
              <a:rPr lang="en-GB" sz="1200" kern="1200" dirty="0">
                <a:solidFill>
                  <a:schemeClr val="tx1"/>
                </a:solidFill>
                <a:effectLst/>
                <a:latin typeface="Arial" charset="0"/>
                <a:ea typeface="+mn-ea"/>
                <a:cs typeface="Arial" charset="0"/>
              </a:rPr>
              <a:t>“This is how we know what love is: Christ gave his life for us. </a:t>
            </a:r>
          </a:p>
          <a:p>
            <a:r>
              <a:rPr lang="en-GB" sz="1200" kern="1200" dirty="0">
                <a:solidFill>
                  <a:schemeClr val="tx1"/>
                </a:solidFill>
                <a:effectLst/>
                <a:latin typeface="Arial" charset="0"/>
                <a:ea typeface="+mn-ea"/>
                <a:cs typeface="Arial" charset="0"/>
              </a:rPr>
              <a:t> </a:t>
            </a:r>
          </a:p>
          <a:p>
            <a:r>
              <a:rPr lang="en-GB" sz="1200" kern="1200" dirty="0">
                <a:solidFill>
                  <a:schemeClr val="tx1"/>
                </a:solidFill>
                <a:effectLst/>
                <a:latin typeface="Arial" charset="0"/>
                <a:ea typeface="+mn-ea"/>
                <a:cs typeface="Arial" charset="0"/>
              </a:rPr>
              <a:t>We too, then, ought to give our lives for others.</a:t>
            </a:r>
          </a:p>
          <a:p>
            <a:r>
              <a:rPr lang="en-GB" sz="1200" kern="1200" dirty="0">
                <a:solidFill>
                  <a:schemeClr val="tx1"/>
                </a:solidFill>
                <a:effectLst/>
                <a:latin typeface="Arial" charset="0"/>
                <a:ea typeface="+mn-ea"/>
                <a:cs typeface="Arial" charset="0"/>
              </a:rPr>
              <a:t> </a:t>
            </a:r>
          </a:p>
          <a:p>
            <a:r>
              <a:rPr lang="en-GB" sz="1200" kern="1200" dirty="0">
                <a:solidFill>
                  <a:schemeClr val="tx1"/>
                </a:solidFill>
                <a:effectLst/>
                <a:latin typeface="Arial" charset="0"/>
                <a:ea typeface="+mn-ea"/>
                <a:cs typeface="Arial" charset="0"/>
              </a:rPr>
              <a:t>If we are rich and see others in need, yet close our hearts against them, how can we claim that we love God?</a:t>
            </a:r>
          </a:p>
          <a:p>
            <a:r>
              <a:rPr lang="en-GB" sz="1200" kern="1200" dirty="0">
                <a:solidFill>
                  <a:schemeClr val="tx1"/>
                </a:solidFill>
                <a:effectLst/>
                <a:latin typeface="Arial" charset="0"/>
                <a:ea typeface="+mn-ea"/>
                <a:cs typeface="Arial" charset="0"/>
              </a:rPr>
              <a:t> </a:t>
            </a:r>
          </a:p>
          <a:p>
            <a:r>
              <a:rPr lang="en-GB" sz="1200" kern="1200" dirty="0">
                <a:solidFill>
                  <a:schemeClr val="tx1"/>
                </a:solidFill>
                <a:effectLst/>
                <a:latin typeface="Arial" charset="0"/>
                <a:ea typeface="+mn-ea"/>
                <a:cs typeface="Arial" charset="0"/>
              </a:rPr>
              <a:t>My children, our love should not be just words and talk: it must be true love, which shows itself in action.”</a:t>
            </a:r>
          </a:p>
          <a:p>
            <a:r>
              <a:rPr lang="en-GB" sz="1200" kern="1200" dirty="0">
                <a:solidFill>
                  <a:schemeClr val="tx1"/>
                </a:solidFill>
                <a:effectLst/>
                <a:latin typeface="Arial" charset="0"/>
                <a:ea typeface="+mn-ea"/>
                <a:cs typeface="Arial" charset="0"/>
              </a:rPr>
              <a:t> </a:t>
            </a:r>
          </a:p>
          <a:p>
            <a:r>
              <a:rPr lang="en-GB" sz="1200" kern="1200" dirty="0">
                <a:solidFill>
                  <a:schemeClr val="tx1"/>
                </a:solidFill>
                <a:effectLst/>
                <a:latin typeface="Arial" charset="0"/>
                <a:ea typeface="+mn-ea"/>
                <a:cs typeface="Arial" charset="0"/>
              </a:rPr>
              <a:t>The Word of the Lord</a:t>
            </a:r>
          </a:p>
          <a:p>
            <a:r>
              <a:rPr lang="en-GB" sz="1200" b="1" kern="1200" dirty="0">
                <a:solidFill>
                  <a:schemeClr val="tx1"/>
                </a:solidFill>
                <a:effectLst/>
                <a:latin typeface="Arial" charset="0"/>
                <a:ea typeface="+mn-ea"/>
                <a:cs typeface="Arial" charset="0"/>
              </a:rPr>
              <a:t>All:</a:t>
            </a:r>
            <a:r>
              <a:rPr lang="en-GB" sz="1200" kern="1200" dirty="0">
                <a:solidFill>
                  <a:schemeClr val="tx1"/>
                </a:solidFill>
                <a:effectLst/>
                <a:latin typeface="Arial" charset="0"/>
                <a:ea typeface="+mn-ea"/>
                <a:cs typeface="Arial" charset="0"/>
              </a:rPr>
              <a:t> Thanks be to God.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latin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467C0A84-E356-4051-98B9-B29298D6E6F5}" type="slidenum">
              <a:rPr lang="en-GB" smtClean="0"/>
              <a:t>4</a:t>
            </a:fld>
            <a:endParaRPr lang="en-GB"/>
          </a:p>
        </p:txBody>
      </p:sp>
    </p:spTree>
    <p:extLst>
      <p:ext uri="{BB962C8B-B14F-4D97-AF65-F5344CB8AC3E}">
        <p14:creationId xmlns:p14="http://schemas.microsoft.com/office/powerpoint/2010/main" val="2686005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28938" y="849313"/>
            <a:ext cx="4073525" cy="2292350"/>
          </a:xfrm>
        </p:spPr>
      </p:sp>
      <p:sp>
        <p:nvSpPr>
          <p:cNvPr id="3" name="Notes Placeholder 2"/>
          <p:cNvSpPr>
            <a:spLocks noGrp="1"/>
          </p:cNvSpPr>
          <p:nvPr>
            <p:ph type="body" idx="1"/>
          </p:nvPr>
        </p:nvSpPr>
        <p:spPr/>
        <p:txBody>
          <a:bodyPr/>
          <a:lstStyle/>
          <a:p>
            <a:r>
              <a:rPr lang="en-GB" sz="1200" b="1" kern="1200" dirty="0">
                <a:solidFill>
                  <a:schemeClr val="tx1"/>
                </a:solidFill>
                <a:effectLst/>
                <a:latin typeface="Arial" charset="0"/>
                <a:ea typeface="+mn-ea"/>
                <a:cs typeface="Arial" charset="0"/>
              </a:rPr>
              <a:t>Reader:</a:t>
            </a:r>
            <a:r>
              <a:rPr lang="en-GB" sz="1200" kern="1200" dirty="0">
                <a:solidFill>
                  <a:schemeClr val="tx1"/>
                </a:solidFill>
                <a:effectLst/>
                <a:latin typeface="Arial" charset="0"/>
                <a:ea typeface="+mn-ea"/>
                <a:cs typeface="Arial" charset="0"/>
              </a:rPr>
              <a:t> Our reading tells us to show our love in actions, not just words and talk. </a:t>
            </a:r>
          </a:p>
          <a:p>
            <a:r>
              <a:rPr lang="en-GB" sz="1200" kern="1200" dirty="0">
                <a:solidFill>
                  <a:schemeClr val="tx1"/>
                </a:solidFill>
                <a:effectLst/>
                <a:latin typeface="Arial" charset="0"/>
                <a:ea typeface="+mn-ea"/>
                <a:cs typeface="Arial" charset="0"/>
              </a:rPr>
              <a:t> </a:t>
            </a:r>
          </a:p>
          <a:p>
            <a:r>
              <a:rPr lang="en-GB" sz="1200" b="1" kern="1200" dirty="0">
                <a:solidFill>
                  <a:schemeClr val="tx1"/>
                </a:solidFill>
                <a:effectLst/>
                <a:latin typeface="Arial" charset="0"/>
                <a:ea typeface="+mn-ea"/>
                <a:cs typeface="Arial" charset="0"/>
              </a:rPr>
              <a:t>Reader:</a:t>
            </a:r>
            <a:r>
              <a:rPr lang="en-GB" sz="1200" kern="1200" dirty="0">
                <a:solidFill>
                  <a:schemeClr val="tx1"/>
                </a:solidFill>
                <a:effectLst/>
                <a:latin typeface="Arial" charset="0"/>
                <a:ea typeface="+mn-ea"/>
                <a:cs typeface="Arial" charset="0"/>
              </a:rPr>
              <a:t> Let us have a moment of silence to think about God’s words.</a:t>
            </a:r>
          </a:p>
          <a:p>
            <a:endParaRPr lang="en-GB" dirty="0"/>
          </a:p>
        </p:txBody>
      </p:sp>
      <p:sp>
        <p:nvSpPr>
          <p:cNvPr id="4" name="Slide Number Placeholder 3"/>
          <p:cNvSpPr>
            <a:spLocks noGrp="1"/>
          </p:cNvSpPr>
          <p:nvPr>
            <p:ph type="sldNum" sz="quarter" idx="5"/>
          </p:nvPr>
        </p:nvSpPr>
        <p:spPr/>
        <p:txBody>
          <a:bodyPr/>
          <a:lstStyle/>
          <a:p>
            <a:fld id="{691B048E-2C72-41FB-A114-8C1CC8DCA0BD}" type="slidenum">
              <a:rPr lang="en-GB" smtClean="0"/>
              <a:t>5</a:t>
            </a:fld>
            <a:endParaRPr lang="en-GB"/>
          </a:p>
        </p:txBody>
      </p:sp>
    </p:spTree>
    <p:extLst>
      <p:ext uri="{BB962C8B-B14F-4D97-AF65-F5344CB8AC3E}">
        <p14:creationId xmlns:p14="http://schemas.microsoft.com/office/powerpoint/2010/main" val="40037827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Arial" charset="0"/>
                <a:ea typeface="+mn-ea"/>
                <a:cs typeface="Arial" charset="0"/>
              </a:rPr>
              <a:t>Reader:</a:t>
            </a:r>
            <a:r>
              <a:rPr lang="en-GB" sz="1200" kern="1200" dirty="0">
                <a:solidFill>
                  <a:schemeClr val="tx1"/>
                </a:solidFill>
                <a:effectLst/>
                <a:latin typeface="Arial" charset="0"/>
                <a:ea typeface="+mn-ea"/>
                <a:cs typeface="Arial" charset="0"/>
              </a:rPr>
              <a:t> Oscar Romero showed his love in action by standing up for others. </a:t>
            </a:r>
          </a:p>
          <a:p>
            <a:r>
              <a:rPr lang="en-GB" sz="1200" kern="1200" dirty="0">
                <a:solidFill>
                  <a:schemeClr val="tx1"/>
                </a:solidFill>
                <a:effectLst/>
                <a:latin typeface="Arial" charset="0"/>
                <a:ea typeface="+mn-ea"/>
                <a:cs typeface="Arial" charset="0"/>
              </a:rPr>
              <a:t> </a:t>
            </a:r>
          </a:p>
          <a:p>
            <a:r>
              <a:rPr lang="en-GB" sz="1200" kern="1200" dirty="0">
                <a:solidFill>
                  <a:schemeClr val="tx1"/>
                </a:solidFill>
                <a:effectLst/>
                <a:latin typeface="Arial" charset="0"/>
                <a:ea typeface="+mn-ea"/>
                <a:cs typeface="Arial" charset="0"/>
              </a:rPr>
              <a:t>He was born in El Salvador and became archbishop of San Salvador in 1977.</a:t>
            </a:r>
          </a:p>
          <a:p>
            <a:r>
              <a:rPr lang="en-GB" sz="1200" kern="1200" dirty="0">
                <a:solidFill>
                  <a:schemeClr val="tx1"/>
                </a:solidFill>
                <a:effectLst/>
                <a:latin typeface="Arial" charset="0"/>
                <a:ea typeface="+mn-ea"/>
                <a:cs typeface="Arial" charset="0"/>
              </a:rPr>
              <a:t> </a:t>
            </a:r>
          </a:p>
          <a:p>
            <a:r>
              <a:rPr lang="en-GB" sz="1200" b="1" kern="1200" dirty="0">
                <a:solidFill>
                  <a:schemeClr val="tx1"/>
                </a:solidFill>
                <a:effectLst/>
                <a:latin typeface="Arial" charset="0"/>
                <a:ea typeface="+mn-ea"/>
                <a:cs typeface="Arial" charset="0"/>
              </a:rPr>
              <a:t>Reader:</a:t>
            </a:r>
            <a:r>
              <a:rPr lang="en-GB" sz="1200" kern="1200" dirty="0">
                <a:solidFill>
                  <a:schemeClr val="tx1"/>
                </a:solidFill>
                <a:effectLst/>
                <a:latin typeface="Arial" charset="0"/>
                <a:ea typeface="+mn-ea"/>
                <a:cs typeface="Arial" charset="0"/>
              </a:rPr>
              <a:t> In El Salvador there was a lot of  inequality - a few families were very rich and owned lots of land but most people were poor and earned very little. People became angry at this unfairness. Many people, like Romero, spoke out against what was happening. But the rich were powerful – if people complained they were put in prison or even killed.</a:t>
            </a:r>
          </a:p>
          <a:p>
            <a:endParaRPr lang="en-GB" altLang="en-US" dirty="0">
              <a:latin typeface="Verdana" panose="020B0604030504040204" pitchFamily="34" charset="0"/>
              <a:cs typeface="Arial" panose="020B0604020202020204" pitchFamily="34" charset="0"/>
            </a:endParaRPr>
          </a:p>
          <a:p>
            <a:endParaRPr lang="en-GB"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fld id="{691B048E-2C72-41FB-A114-8C1CC8DCA0BD}" type="slidenum">
              <a:rPr lang="en-GB" smtClean="0"/>
              <a:t>6</a:t>
            </a:fld>
            <a:endParaRPr lang="en-GB"/>
          </a:p>
        </p:txBody>
      </p:sp>
    </p:spTree>
    <p:extLst>
      <p:ext uri="{BB962C8B-B14F-4D97-AF65-F5344CB8AC3E}">
        <p14:creationId xmlns:p14="http://schemas.microsoft.com/office/powerpoint/2010/main" val="8708425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15C97-2A6A-DEF7-86F9-DC1956B394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09533B-5C99-122C-7ECD-82380C7BF2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CE7F38-F3FC-34EF-2C51-3F7A6DFAD8AD}"/>
              </a:ext>
            </a:extLst>
          </p:cNvPr>
          <p:cNvSpPr>
            <a:spLocks noGrp="1"/>
          </p:cNvSpPr>
          <p:nvPr>
            <p:ph type="body" idx="1"/>
          </p:nvPr>
        </p:nvSpPr>
        <p:spPr/>
        <p:txBody>
          <a:bodyPr/>
          <a:lstStyle/>
          <a:p>
            <a:r>
              <a:rPr lang="en-US" sz="1200" b="1" kern="1200" dirty="0">
                <a:solidFill>
                  <a:schemeClr val="tx1"/>
                </a:solidFill>
                <a:effectLst/>
                <a:latin typeface="Arial" charset="0"/>
                <a:ea typeface="+mn-ea"/>
                <a:cs typeface="Arial" charset="0"/>
              </a:rPr>
              <a:t>Reader:</a:t>
            </a:r>
            <a:r>
              <a:rPr lang="en-US" sz="1200" kern="1200" dirty="0">
                <a:solidFill>
                  <a:schemeClr val="tx1"/>
                </a:solidFill>
                <a:effectLst/>
                <a:latin typeface="Arial" charset="0"/>
                <a:ea typeface="+mn-ea"/>
                <a:cs typeface="Arial" charset="0"/>
              </a:rPr>
              <a:t> Despite the dangers, Romero stood alongside his people and spoke out against injustice. In 1980, Romero was killed </a:t>
            </a:r>
            <a:r>
              <a:rPr lang="en-GB" sz="1200" kern="1200" dirty="0">
                <a:solidFill>
                  <a:schemeClr val="tx1"/>
                </a:solidFill>
                <a:effectLst/>
                <a:latin typeface="Arial" charset="0"/>
                <a:ea typeface="+mn-ea"/>
                <a:cs typeface="Arial" charset="0"/>
              </a:rPr>
              <a:t> </a:t>
            </a:r>
            <a:r>
              <a:rPr lang="en-US" sz="1200" kern="1200" dirty="0">
                <a:solidFill>
                  <a:schemeClr val="tx1"/>
                </a:solidFill>
                <a:effectLst/>
                <a:latin typeface="Arial" charset="0"/>
                <a:ea typeface="+mn-ea"/>
                <a:cs typeface="Arial" charset="0"/>
              </a:rPr>
              <a:t>while saying Mass. </a:t>
            </a:r>
            <a:endParaRPr lang="en-GB" sz="1200" kern="1200" dirty="0">
              <a:solidFill>
                <a:schemeClr val="tx1"/>
              </a:solidFill>
              <a:effectLst/>
              <a:latin typeface="Arial" charset="0"/>
              <a:ea typeface="+mn-ea"/>
              <a:cs typeface="Arial" charset="0"/>
            </a:endParaRPr>
          </a:p>
          <a:p>
            <a:r>
              <a:rPr lang="en-US" sz="1200" kern="1200" dirty="0">
                <a:solidFill>
                  <a:schemeClr val="tx1"/>
                </a:solidFill>
                <a:effectLst/>
                <a:latin typeface="Arial" charset="0"/>
                <a:ea typeface="+mn-ea"/>
                <a:cs typeface="Arial" charset="0"/>
              </a:rPr>
              <a:t> </a:t>
            </a:r>
            <a:endParaRPr lang="en-GB" sz="1200" kern="1200" dirty="0">
              <a:solidFill>
                <a:schemeClr val="tx1"/>
              </a:solidFill>
              <a:effectLst/>
              <a:latin typeface="Arial" charset="0"/>
              <a:ea typeface="+mn-ea"/>
              <a:cs typeface="Arial" charset="0"/>
            </a:endParaRPr>
          </a:p>
          <a:p>
            <a:r>
              <a:rPr lang="en-US" sz="1200" b="1" kern="1200" dirty="0">
                <a:solidFill>
                  <a:schemeClr val="tx1"/>
                </a:solidFill>
                <a:effectLst/>
                <a:latin typeface="Arial" charset="0"/>
                <a:ea typeface="+mn-ea"/>
                <a:cs typeface="Arial" charset="0"/>
              </a:rPr>
              <a:t>Reader: </a:t>
            </a:r>
            <a:r>
              <a:rPr lang="en-US" sz="1200" kern="1200" dirty="0">
                <a:solidFill>
                  <a:schemeClr val="tx1"/>
                </a:solidFill>
                <a:effectLst/>
                <a:latin typeface="Arial" charset="0"/>
                <a:ea typeface="+mn-ea"/>
                <a:cs typeface="Arial" charset="0"/>
              </a:rPr>
              <a:t> Oscar Romero knew that he was risking his life. And yet, like Jesus, he continued to speak out against the things he knew were wrong. Romero is remembered for his courage, his faith and his great love for the poor. </a:t>
            </a:r>
            <a:endParaRPr lang="en-GB" sz="1200" kern="1200" dirty="0">
              <a:solidFill>
                <a:schemeClr val="tx1"/>
              </a:solidFill>
              <a:effectLst/>
              <a:latin typeface="Arial" charset="0"/>
              <a:ea typeface="+mn-ea"/>
              <a:cs typeface="Arial" charset="0"/>
            </a:endParaRPr>
          </a:p>
          <a:p>
            <a:r>
              <a:rPr lang="en-GB" sz="1200" kern="1200" dirty="0">
                <a:solidFill>
                  <a:schemeClr val="tx1"/>
                </a:solidFill>
                <a:effectLst/>
                <a:latin typeface="Arial" charset="0"/>
                <a:ea typeface="+mn-ea"/>
                <a:cs typeface="Arial" charset="0"/>
              </a:rPr>
              <a:t> </a:t>
            </a:r>
          </a:p>
          <a:p>
            <a:r>
              <a:rPr lang="en-US" sz="1200" b="1" kern="1200" dirty="0">
                <a:solidFill>
                  <a:schemeClr val="tx1"/>
                </a:solidFill>
                <a:effectLst/>
                <a:latin typeface="Arial" charset="0"/>
                <a:ea typeface="+mn-ea"/>
                <a:cs typeface="Arial" charset="0"/>
              </a:rPr>
              <a:t>Reader:</a:t>
            </a:r>
            <a:r>
              <a:rPr lang="en-US" sz="1200" kern="1200" dirty="0">
                <a:solidFill>
                  <a:schemeClr val="tx1"/>
                </a:solidFill>
                <a:effectLst/>
                <a:latin typeface="Arial" charset="0"/>
                <a:ea typeface="+mn-ea"/>
                <a:cs typeface="Arial" charset="0"/>
              </a:rPr>
              <a:t>  </a:t>
            </a:r>
            <a:r>
              <a:rPr lang="en-GB" sz="1200" kern="1200" dirty="0">
                <a:solidFill>
                  <a:schemeClr val="tx1"/>
                </a:solidFill>
                <a:effectLst/>
                <a:latin typeface="Arial" charset="0"/>
                <a:ea typeface="+mn-ea"/>
                <a:cs typeface="Arial" charset="0"/>
              </a:rPr>
              <a:t>In 2016, the Church said that Romero was a martyr, that he died for his faith. So, Romero was ‘beatified’ - declared ‘Blessed’. Romero was ‘canonised’ – recognised as a saint - on 14 October 2018. He is now known as ‘Saint Oscar Romero’.</a:t>
            </a:r>
          </a:p>
          <a:p>
            <a:pPr marL="0" marR="0" lvl="0" indent="0" algn="l" defTabSz="914400" rtl="0" eaLnBrk="1" fontAlgn="auto" latinLnBrk="0" hangingPunct="1">
              <a:lnSpc>
                <a:spcPct val="100000"/>
              </a:lnSpc>
              <a:spcBef>
                <a:spcPts val="0"/>
              </a:spcBef>
              <a:spcAft>
                <a:spcPts val="0"/>
              </a:spcAft>
              <a:buClrTx/>
              <a:buSzTx/>
              <a:buFontTx/>
              <a:buNone/>
              <a:tabLst/>
              <a:defRPr/>
            </a:pPr>
            <a:br>
              <a:rPr lang="en-GB" sz="1200" b="0" i="0" kern="1200" dirty="0">
                <a:solidFill>
                  <a:schemeClr val="tx1"/>
                </a:solidFill>
                <a:effectLst/>
                <a:latin typeface="+mn-lt"/>
                <a:ea typeface="+mn-ea"/>
                <a:cs typeface="+mn-cs"/>
              </a:rPr>
            </a:br>
            <a:endParaRPr lang="en-GB"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a:extLst>
              <a:ext uri="{FF2B5EF4-FFF2-40B4-BE49-F238E27FC236}">
                <a16:creationId xmlns:a16="http://schemas.microsoft.com/office/drawing/2014/main" id="{B85B8652-1BCE-147E-F51C-CFFED3FBE7AA}"/>
              </a:ext>
            </a:extLst>
          </p:cNvPr>
          <p:cNvSpPr>
            <a:spLocks noGrp="1"/>
          </p:cNvSpPr>
          <p:nvPr>
            <p:ph type="sldNum" sz="quarter" idx="10"/>
          </p:nvPr>
        </p:nvSpPr>
        <p:spPr/>
        <p:txBody>
          <a:bodyPr/>
          <a:lstStyle/>
          <a:p>
            <a:fld id="{691B048E-2C72-41FB-A114-8C1CC8DCA0BD}" type="slidenum">
              <a:rPr lang="en-GB" smtClean="0"/>
              <a:t>7</a:t>
            </a:fld>
            <a:endParaRPr lang="en-GB"/>
          </a:p>
        </p:txBody>
      </p:sp>
    </p:spTree>
    <p:extLst>
      <p:ext uri="{BB962C8B-B14F-4D97-AF65-F5344CB8AC3E}">
        <p14:creationId xmlns:p14="http://schemas.microsoft.com/office/powerpoint/2010/main" val="39827448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Arial" charset="0"/>
                <a:ea typeface="+mn-ea"/>
                <a:cs typeface="Arial" charset="0"/>
              </a:rPr>
              <a:t>Reader:</a:t>
            </a:r>
            <a:r>
              <a:rPr lang="en-GB" sz="1200" kern="1200" dirty="0">
                <a:solidFill>
                  <a:schemeClr val="tx1"/>
                </a:solidFill>
                <a:effectLst/>
                <a:latin typeface="Arial" charset="0"/>
                <a:ea typeface="+mn-ea"/>
                <a:cs typeface="Arial" charset="0"/>
              </a:rPr>
              <a:t> After Romero’s death, there was a civil war in El Salvador. Many people were killed.</a:t>
            </a:r>
          </a:p>
          <a:p>
            <a:r>
              <a:rPr lang="en-GB" sz="1200" kern="1200" dirty="0">
                <a:solidFill>
                  <a:schemeClr val="tx1"/>
                </a:solidFill>
                <a:effectLst/>
                <a:latin typeface="Arial" charset="0"/>
                <a:ea typeface="+mn-ea"/>
                <a:cs typeface="Arial" charset="0"/>
              </a:rPr>
              <a:t> </a:t>
            </a:r>
          </a:p>
          <a:p>
            <a:r>
              <a:rPr lang="en-GB" sz="1200" b="1" kern="1200" dirty="0">
                <a:solidFill>
                  <a:schemeClr val="tx1"/>
                </a:solidFill>
                <a:effectLst/>
                <a:latin typeface="Arial" charset="0"/>
                <a:ea typeface="+mn-ea"/>
                <a:cs typeface="Arial" charset="0"/>
              </a:rPr>
              <a:t>Reader:</a:t>
            </a:r>
            <a:r>
              <a:rPr lang="en-GB" sz="1200" kern="1200" dirty="0">
                <a:solidFill>
                  <a:schemeClr val="tx1"/>
                </a:solidFill>
                <a:effectLst/>
                <a:latin typeface="Arial" charset="0"/>
                <a:ea typeface="+mn-ea"/>
                <a:cs typeface="Arial" charset="0"/>
              </a:rPr>
              <a:t> In 1992, the civil war ended. The people of El Salvador are working hard to rebuild communities and make a better future.</a:t>
            </a:r>
          </a:p>
          <a:p>
            <a:r>
              <a:rPr lang="en-GB" sz="1200" kern="1200" dirty="0">
                <a:solidFill>
                  <a:schemeClr val="tx1"/>
                </a:solidFill>
                <a:effectLst/>
                <a:latin typeface="Arial" charset="0"/>
                <a:ea typeface="+mn-ea"/>
                <a:cs typeface="Arial" charset="0"/>
              </a:rPr>
              <a:t> </a:t>
            </a:r>
          </a:p>
          <a:p>
            <a:r>
              <a:rPr lang="en-GB" sz="1200" b="1" kern="1200" dirty="0">
                <a:solidFill>
                  <a:schemeClr val="tx1"/>
                </a:solidFill>
                <a:effectLst/>
                <a:latin typeface="Arial" charset="0"/>
                <a:ea typeface="+mn-ea"/>
                <a:cs typeface="Arial" charset="0"/>
              </a:rPr>
              <a:t>Reader: </a:t>
            </a:r>
            <a:r>
              <a:rPr lang="en-GB" sz="1200" kern="1200" dirty="0">
                <a:solidFill>
                  <a:schemeClr val="tx1"/>
                </a:solidFill>
                <a:effectLst/>
                <a:latin typeface="Arial" charset="0"/>
                <a:ea typeface="+mn-ea"/>
                <a:cs typeface="Arial" charset="0"/>
              </a:rPr>
              <a:t> CAFOD supports projects in El Salvador. The people there are brave and dedicated, like Romero. We can learn from them.</a:t>
            </a:r>
          </a:p>
          <a:p>
            <a:endParaRPr lang="en-GB" dirty="0"/>
          </a:p>
        </p:txBody>
      </p:sp>
      <p:sp>
        <p:nvSpPr>
          <p:cNvPr id="4" name="Slide Number Placeholder 3"/>
          <p:cNvSpPr>
            <a:spLocks noGrp="1"/>
          </p:cNvSpPr>
          <p:nvPr>
            <p:ph type="sldNum" sz="quarter" idx="5"/>
          </p:nvPr>
        </p:nvSpPr>
        <p:spPr/>
        <p:txBody>
          <a:bodyPr/>
          <a:lstStyle/>
          <a:p>
            <a:fld id="{A3F0725B-8BBF-6349-B206-C25D6BA6A9C8}" type="slidenum">
              <a:rPr lang="en-US" smtClean="0"/>
              <a:t>8</a:t>
            </a:fld>
            <a:endParaRPr lang="en-US"/>
          </a:p>
        </p:txBody>
      </p:sp>
    </p:spTree>
    <p:extLst>
      <p:ext uri="{BB962C8B-B14F-4D97-AF65-F5344CB8AC3E}">
        <p14:creationId xmlns:p14="http://schemas.microsoft.com/office/powerpoint/2010/main" val="38997296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Photo credit: </a:t>
            </a:r>
            <a:r>
              <a:rPr lang="en-GB" sz="1200" b="0" i="0" kern="1200" dirty="0">
                <a:solidFill>
                  <a:schemeClr val="tx1"/>
                </a:solidFill>
                <a:effectLst/>
                <a:latin typeface="+mn-lt"/>
                <a:ea typeface="+mn-ea"/>
                <a:cs typeface="+mn-cs"/>
              </a:rPr>
              <a:t>Solidaridad CVX</a:t>
            </a:r>
          </a:p>
          <a:p>
            <a:endParaRPr lang="en-GB" sz="1200" b="0" i="0" kern="1200" dirty="0">
              <a:solidFill>
                <a:schemeClr val="tx1"/>
              </a:solidFill>
              <a:effectLst/>
              <a:latin typeface="+mn-lt"/>
              <a:ea typeface="+mn-ea"/>
              <a:cs typeface="+mn-cs"/>
            </a:endParaRPr>
          </a:p>
          <a:p>
            <a:r>
              <a:rPr lang="en-GB" b="1" dirty="0"/>
              <a:t>Reader: </a:t>
            </a:r>
            <a:r>
              <a:rPr lang="en-GB" b="0" dirty="0"/>
              <a:t>CAFOD works with local experts in El  Salvador. </a:t>
            </a:r>
            <a:r>
              <a:rPr lang="en-GB" sz="1200" b="0" i="0" kern="1200" dirty="0">
                <a:solidFill>
                  <a:schemeClr val="tx1"/>
                </a:solidFill>
                <a:effectLst/>
                <a:latin typeface="+mn-lt"/>
                <a:ea typeface="+mn-ea"/>
                <a:cs typeface="+mn-cs"/>
              </a:rPr>
              <a:t>In western El Salvador, CAFOD’s partner Solidaridad CVX are supporting women to learn more about their human rights, how to take forward their small businesses and how to care for the natural environment.</a:t>
            </a:r>
          </a:p>
          <a:p>
            <a:endParaRPr lang="en-GB" sz="1200" b="0" i="0"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Reader: </a:t>
            </a:r>
            <a:r>
              <a:rPr lang="en-GB" sz="1200" b="0" i="0" kern="1200" dirty="0">
                <a:solidFill>
                  <a:schemeClr val="tx1"/>
                </a:solidFill>
                <a:effectLst/>
                <a:latin typeface="+mn-lt"/>
                <a:ea typeface="+mn-ea"/>
                <a:cs typeface="+mn-cs"/>
              </a:rPr>
              <a:t>These women are planting trees so that they can grow and sell bananas.</a:t>
            </a:r>
            <a:br>
              <a:rPr lang="en-GB" sz="1200" b="0" i="0" kern="1200" dirty="0">
                <a:solidFill>
                  <a:schemeClr val="tx1"/>
                </a:solidFill>
                <a:effectLst/>
                <a:latin typeface="+mn-lt"/>
                <a:ea typeface="+mn-ea"/>
                <a:cs typeface="+mn-cs"/>
              </a:rPr>
            </a:br>
            <a:br>
              <a:rPr lang="en-GB" sz="1200" b="0" i="0" kern="1200" dirty="0">
                <a:solidFill>
                  <a:schemeClr val="tx1"/>
                </a:solidFill>
                <a:effectLst/>
                <a:latin typeface="+mn-lt"/>
                <a:ea typeface="+mn-ea"/>
                <a:cs typeface="+mn-cs"/>
              </a:rPr>
            </a:br>
            <a:endParaRPr lang="en-GB" dirty="0"/>
          </a:p>
        </p:txBody>
      </p:sp>
      <p:sp>
        <p:nvSpPr>
          <p:cNvPr id="4" name="Slide Number Placeholder 3"/>
          <p:cNvSpPr>
            <a:spLocks noGrp="1"/>
          </p:cNvSpPr>
          <p:nvPr>
            <p:ph type="sldNum" sz="quarter" idx="5"/>
          </p:nvPr>
        </p:nvSpPr>
        <p:spPr/>
        <p:txBody>
          <a:bodyPr/>
          <a:lstStyle/>
          <a:p>
            <a:fld id="{A3F0725B-8BBF-6349-B206-C25D6BA6A9C8}" type="slidenum">
              <a:rPr lang="en-US" smtClean="0"/>
              <a:t>9</a:t>
            </a:fld>
            <a:endParaRPr lang="en-US"/>
          </a:p>
        </p:txBody>
      </p:sp>
    </p:spTree>
    <p:extLst>
      <p:ext uri="{BB962C8B-B14F-4D97-AF65-F5344CB8AC3E}">
        <p14:creationId xmlns:p14="http://schemas.microsoft.com/office/powerpoint/2010/main" val="32454644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Master - cover">
    <p:bg>
      <p:bgPr>
        <a:solidFill>
          <a:schemeClr val="bg1"/>
        </a:solidFill>
        <a:effectLst/>
      </p:bgPr>
    </p:bg>
    <p:spTree>
      <p:nvGrpSpPr>
        <p:cNvPr id="1" name=""/>
        <p:cNvGrpSpPr/>
        <p:nvPr/>
      </p:nvGrpSpPr>
      <p:grpSpPr>
        <a:xfrm>
          <a:off x="0" y="0"/>
          <a:ext cx="0" cy="0"/>
          <a:chOff x="0" y="0"/>
          <a:chExt cx="0" cy="0"/>
        </a:xfrm>
      </p:grpSpPr>
      <p:sp>
        <p:nvSpPr>
          <p:cNvPr id="17" name="Text Placeholder 7">
            <a:extLst>
              <a:ext uri="{FF2B5EF4-FFF2-40B4-BE49-F238E27FC236}">
                <a16:creationId xmlns:a16="http://schemas.microsoft.com/office/drawing/2014/main" id="{E2A7C3A6-A58D-28A4-5950-CD2526590DEC}"/>
              </a:ext>
            </a:extLst>
          </p:cNvPr>
          <p:cNvSpPr>
            <a:spLocks noGrp="1"/>
          </p:cNvSpPr>
          <p:nvPr>
            <p:ph type="body" sz="quarter" idx="12" hasCustomPrompt="1"/>
          </p:nvPr>
        </p:nvSpPr>
        <p:spPr>
          <a:xfrm>
            <a:off x="0" y="4028557"/>
            <a:ext cx="9144000" cy="1114707"/>
          </a:xfrm>
          <a:solidFill>
            <a:schemeClr val="accent1"/>
          </a:solidFill>
        </p:spPr>
        <p:txBody>
          <a:bodyPr wrap="square">
            <a:noAutofit/>
          </a:bodyPr>
          <a:lstStyle>
            <a:lvl1pPr>
              <a:defRPr sz="1100">
                <a:solidFill>
                  <a:schemeClr val="accent1">
                    <a:alpha val="0"/>
                  </a:schemeClr>
                </a:solidFill>
              </a:defRPr>
            </a:lvl1pPr>
            <a:lvl2pPr marL="0" indent="0">
              <a:buNone/>
              <a:defRPr/>
            </a:lvl2pPr>
          </a:lstStyle>
          <a:p>
            <a:pPr lvl="0"/>
            <a:r>
              <a:rPr lang="en-US" dirty="0"/>
              <a:t>Click to add any other text if needed</a:t>
            </a:r>
          </a:p>
        </p:txBody>
      </p:sp>
      <p:sp>
        <p:nvSpPr>
          <p:cNvPr id="3" name="Holder 3"/>
          <p:cNvSpPr>
            <a:spLocks noGrp="1"/>
          </p:cNvSpPr>
          <p:nvPr>
            <p:ph type="subTitle" idx="4" hasCustomPrompt="1"/>
          </p:nvPr>
        </p:nvSpPr>
        <p:spPr>
          <a:xfrm>
            <a:off x="1107806" y="2934362"/>
            <a:ext cx="3048297" cy="215444"/>
          </a:xfrm>
          <a:prstGeom prst="rect">
            <a:avLst/>
          </a:prstGeom>
        </p:spPr>
        <p:txBody>
          <a:bodyPr wrap="square" lIns="0" tIns="0" rIns="0" bIns="0">
            <a:spAutoFit/>
          </a:bodyPr>
          <a:lstStyle>
            <a:lvl1pPr marL="0" indent="0">
              <a:buNone/>
              <a:defRPr sz="1400" b="0" i="0">
                <a:solidFill>
                  <a:schemeClr val="bg2"/>
                </a:solidFill>
                <a:latin typeface="Montserrat"/>
                <a:cs typeface="Montserrat"/>
              </a:defRPr>
            </a:lvl1pPr>
          </a:lstStyle>
          <a:p>
            <a:r>
              <a:rPr lang="en-GB" dirty="0"/>
              <a:t>Click to add subtitle if needed</a:t>
            </a:r>
            <a:endParaRPr dirty="0"/>
          </a:p>
        </p:txBody>
      </p:sp>
      <p:sp>
        <p:nvSpPr>
          <p:cNvPr id="43" name="Graphic 41">
            <a:extLst>
              <a:ext uri="{FF2B5EF4-FFF2-40B4-BE49-F238E27FC236}">
                <a16:creationId xmlns:a16="http://schemas.microsoft.com/office/drawing/2014/main" id="{B462AD84-9CD1-DF54-BC25-FA094D7F49F0}"/>
              </a:ext>
            </a:extLst>
          </p:cNvPr>
          <p:cNvSpPr/>
          <p:nvPr userDrawn="1"/>
        </p:nvSpPr>
        <p:spPr>
          <a:xfrm>
            <a:off x="504825" y="905813"/>
            <a:ext cx="602981" cy="603012"/>
          </a:xfrm>
          <a:custGeom>
            <a:avLst/>
            <a:gdLst>
              <a:gd name="connsiteX0" fmla="*/ 3978378 w 3984944"/>
              <a:gd name="connsiteY0" fmla="*/ 1845912 h 3985142"/>
              <a:gd name="connsiteX1" fmla="*/ 3822958 w 3984944"/>
              <a:gd name="connsiteY1" fmla="*/ 1702960 h 3985142"/>
              <a:gd name="connsiteX2" fmla="*/ 2295507 w 3984944"/>
              <a:gd name="connsiteY2" fmla="*/ 1702960 h 3985142"/>
              <a:gd name="connsiteX3" fmla="*/ 2295507 w 3984944"/>
              <a:gd name="connsiteY3" fmla="*/ 163231 h 3985142"/>
              <a:gd name="connsiteX4" fmla="*/ 2153127 w 3984944"/>
              <a:gd name="connsiteY4" fmla="*/ 7812 h 3985142"/>
              <a:gd name="connsiteX5" fmla="*/ 1814306 w 3984944"/>
              <a:gd name="connsiteY5" fmla="*/ 9430 h 3985142"/>
              <a:gd name="connsiteX6" fmla="*/ 1672592 w 3984944"/>
              <a:gd name="connsiteY6" fmla="*/ 164754 h 3985142"/>
              <a:gd name="connsiteX7" fmla="*/ 1672592 w 3984944"/>
              <a:gd name="connsiteY7" fmla="*/ 1703055 h 3985142"/>
              <a:gd name="connsiteX8" fmla="*/ 161987 w 3984944"/>
              <a:gd name="connsiteY8" fmla="*/ 1703055 h 3985142"/>
              <a:gd name="connsiteX9" fmla="*/ 6567 w 3984944"/>
              <a:gd name="connsiteY9" fmla="*/ 1846007 h 3985142"/>
              <a:gd name="connsiteX10" fmla="*/ 0 w 3984944"/>
              <a:gd name="connsiteY10" fmla="*/ 1992670 h 3985142"/>
              <a:gd name="connsiteX11" fmla="*/ 6567 w 3984944"/>
              <a:gd name="connsiteY11" fmla="*/ 2139239 h 3985142"/>
              <a:gd name="connsiteX12" fmla="*/ 161987 w 3984944"/>
              <a:gd name="connsiteY12" fmla="*/ 2282190 h 3985142"/>
              <a:gd name="connsiteX13" fmla="*/ 1672592 w 3984944"/>
              <a:gd name="connsiteY13" fmla="*/ 2282190 h 3985142"/>
              <a:gd name="connsiteX14" fmla="*/ 1672592 w 3984944"/>
              <a:gd name="connsiteY14" fmla="*/ 3820492 h 3985142"/>
              <a:gd name="connsiteX15" fmla="*/ 1814306 w 3984944"/>
              <a:gd name="connsiteY15" fmla="*/ 3975816 h 3985142"/>
              <a:gd name="connsiteX16" fmla="*/ 1992377 w 3984944"/>
              <a:gd name="connsiteY16" fmla="*/ 3985143 h 3985142"/>
              <a:gd name="connsiteX17" fmla="*/ 2153127 w 3984944"/>
              <a:gd name="connsiteY17" fmla="*/ 3977339 h 3985142"/>
              <a:gd name="connsiteX18" fmla="*/ 2295507 w 3984944"/>
              <a:gd name="connsiteY18" fmla="*/ 3821919 h 3985142"/>
              <a:gd name="connsiteX19" fmla="*/ 2295507 w 3984944"/>
              <a:gd name="connsiteY19" fmla="*/ 2282095 h 3985142"/>
              <a:gd name="connsiteX20" fmla="*/ 3822958 w 3984944"/>
              <a:gd name="connsiteY20" fmla="*/ 2282095 h 3985142"/>
              <a:gd name="connsiteX21" fmla="*/ 3978378 w 3984944"/>
              <a:gd name="connsiteY21" fmla="*/ 2139144 h 3985142"/>
              <a:gd name="connsiteX22" fmla="*/ 3984945 w 3984944"/>
              <a:gd name="connsiteY22" fmla="*/ 1992575 h 3985142"/>
              <a:gd name="connsiteX23" fmla="*/ 3978378 w 3984944"/>
              <a:gd name="connsiteY23" fmla="*/ 1846007 h 398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984944" h="3985142">
                <a:moveTo>
                  <a:pt x="3978378" y="1845912"/>
                </a:moveTo>
                <a:cubicBezTo>
                  <a:pt x="3971430" y="1764443"/>
                  <a:pt x="3904618" y="1702960"/>
                  <a:pt x="3822958" y="1702960"/>
                </a:cubicBezTo>
                <a:lnTo>
                  <a:pt x="2295507" y="1702960"/>
                </a:lnTo>
                <a:lnTo>
                  <a:pt x="2295507" y="163231"/>
                </a:lnTo>
                <a:cubicBezTo>
                  <a:pt x="2295507" y="82143"/>
                  <a:pt x="2234310" y="15331"/>
                  <a:pt x="2153127" y="7812"/>
                </a:cubicBezTo>
                <a:cubicBezTo>
                  <a:pt x="2034159" y="-3133"/>
                  <a:pt x="1933655" y="-2562"/>
                  <a:pt x="1814306" y="9430"/>
                </a:cubicBezTo>
                <a:cubicBezTo>
                  <a:pt x="1733503" y="17615"/>
                  <a:pt x="1672592" y="84332"/>
                  <a:pt x="1672592" y="164754"/>
                </a:cubicBezTo>
                <a:lnTo>
                  <a:pt x="1672592" y="1703055"/>
                </a:lnTo>
                <a:lnTo>
                  <a:pt x="161987" y="1703055"/>
                </a:lnTo>
                <a:cubicBezTo>
                  <a:pt x="80327" y="1703055"/>
                  <a:pt x="13515" y="1764538"/>
                  <a:pt x="6567" y="1846007"/>
                </a:cubicBezTo>
                <a:cubicBezTo>
                  <a:pt x="2189" y="1897687"/>
                  <a:pt x="0" y="1945654"/>
                  <a:pt x="0" y="1992670"/>
                </a:cubicBezTo>
                <a:cubicBezTo>
                  <a:pt x="0" y="2039687"/>
                  <a:pt x="2189" y="2087559"/>
                  <a:pt x="6567" y="2139239"/>
                </a:cubicBezTo>
                <a:cubicBezTo>
                  <a:pt x="13515" y="2220708"/>
                  <a:pt x="80422" y="2282190"/>
                  <a:pt x="161987" y="2282190"/>
                </a:cubicBezTo>
                <a:lnTo>
                  <a:pt x="1672592" y="2282190"/>
                </a:lnTo>
                <a:lnTo>
                  <a:pt x="1672592" y="3820492"/>
                </a:lnTo>
                <a:cubicBezTo>
                  <a:pt x="1672592" y="3900914"/>
                  <a:pt x="1733503" y="3967726"/>
                  <a:pt x="1814306" y="3975816"/>
                </a:cubicBezTo>
                <a:cubicBezTo>
                  <a:pt x="1876455" y="3982097"/>
                  <a:pt x="1934702" y="3985143"/>
                  <a:pt x="1992377" y="3985143"/>
                </a:cubicBezTo>
                <a:cubicBezTo>
                  <a:pt x="2043962" y="3985143"/>
                  <a:pt x="2096593" y="3982573"/>
                  <a:pt x="2153127" y="3977339"/>
                </a:cubicBezTo>
                <a:cubicBezTo>
                  <a:pt x="2234310" y="3969820"/>
                  <a:pt x="2295507" y="3903008"/>
                  <a:pt x="2295507" y="3821919"/>
                </a:cubicBezTo>
                <a:lnTo>
                  <a:pt x="2295507" y="2282095"/>
                </a:lnTo>
                <a:lnTo>
                  <a:pt x="3822958" y="2282095"/>
                </a:lnTo>
                <a:cubicBezTo>
                  <a:pt x="3904713" y="2282095"/>
                  <a:pt x="3971525" y="2220613"/>
                  <a:pt x="3978378" y="2139144"/>
                </a:cubicBezTo>
                <a:cubicBezTo>
                  <a:pt x="3982756" y="2087940"/>
                  <a:pt x="3984945" y="2040067"/>
                  <a:pt x="3984945" y="1992575"/>
                </a:cubicBezTo>
                <a:cubicBezTo>
                  <a:pt x="3984945" y="1945083"/>
                  <a:pt x="3982851" y="1897211"/>
                  <a:pt x="3978378" y="1846007"/>
                </a:cubicBezTo>
                <a:close/>
              </a:path>
            </a:pathLst>
          </a:custGeom>
          <a:solidFill>
            <a:srgbClr val="A2C617"/>
          </a:solidFill>
          <a:ln w="9502" cap="flat">
            <a:noFill/>
            <a:prstDash val="solid"/>
            <a:miter/>
          </a:ln>
        </p:spPr>
        <p:txBody>
          <a:bodyPr rtlCol="0" anchor="ctr"/>
          <a:lstStyle/>
          <a:p>
            <a:endParaRPr lang="en-US" dirty="0"/>
          </a:p>
        </p:txBody>
      </p:sp>
      <p:sp>
        <p:nvSpPr>
          <p:cNvPr id="47" name="Title 46">
            <a:extLst>
              <a:ext uri="{FF2B5EF4-FFF2-40B4-BE49-F238E27FC236}">
                <a16:creationId xmlns:a16="http://schemas.microsoft.com/office/drawing/2014/main" id="{AB5B9839-F3D5-02A0-B57C-E0661516C5AB}"/>
              </a:ext>
            </a:extLst>
          </p:cNvPr>
          <p:cNvSpPr>
            <a:spLocks noGrp="1"/>
          </p:cNvSpPr>
          <p:nvPr>
            <p:ph type="title" hasCustomPrompt="1"/>
          </p:nvPr>
        </p:nvSpPr>
        <p:spPr>
          <a:xfrm>
            <a:off x="1107806" y="1404872"/>
            <a:ext cx="3048297" cy="1523494"/>
          </a:xfrm>
        </p:spPr>
        <p:txBody>
          <a:bodyPr wrap="square" bIns="0" anchor="t" anchorCtr="0">
            <a:spAutoFit/>
          </a:bodyPr>
          <a:lstStyle>
            <a:lvl1pPr>
              <a:defRPr sz="2400">
                <a:solidFill>
                  <a:schemeClr val="bg2"/>
                </a:solidFill>
                <a:latin typeface="+mn-lt"/>
              </a:defRPr>
            </a:lvl1pPr>
          </a:lstStyle>
          <a:p>
            <a:pPr marL="0" marR="0" lvl="0" indent="0" algn="l" defTabSz="914400" eaLnBrk="1" fontAlgn="auto" latinLnBrk="0" hangingPunct="1">
              <a:lnSpc>
                <a:spcPct val="100000"/>
              </a:lnSpc>
              <a:spcBef>
                <a:spcPts val="0"/>
              </a:spcBef>
              <a:spcAft>
                <a:spcPts val="0"/>
              </a:spcAft>
              <a:buClrTx/>
              <a:buSzTx/>
              <a:buFontTx/>
              <a:buNone/>
              <a:tabLst/>
              <a:defRPr/>
            </a:pPr>
            <a:r>
              <a:rPr lang="en-US" dirty="0"/>
              <a:t>Click here to add the title of your deck. Ideally,</a:t>
            </a:r>
            <a:r>
              <a:rPr lang="en-US" b="0" i="0" u="none" strike="noStrike" dirty="0">
                <a:solidFill>
                  <a:srgbClr val="000000"/>
                </a:solidFill>
                <a:effectLst/>
              </a:rPr>
              <a:t> keep it under four lines.</a:t>
            </a:r>
            <a:endParaRPr lang="en-US" dirty="0"/>
          </a:p>
        </p:txBody>
      </p:sp>
      <p:sp>
        <p:nvSpPr>
          <p:cNvPr id="52" name="Picture Placeholder 51">
            <a:extLst>
              <a:ext uri="{FF2B5EF4-FFF2-40B4-BE49-F238E27FC236}">
                <a16:creationId xmlns:a16="http://schemas.microsoft.com/office/drawing/2014/main" id="{AA6A74A9-C5EB-6E1D-3D41-596769DA9F7E}"/>
              </a:ext>
            </a:extLst>
          </p:cNvPr>
          <p:cNvSpPr>
            <a:spLocks noGrp="1"/>
          </p:cNvSpPr>
          <p:nvPr>
            <p:ph type="pic" sz="quarter" idx="10" hasCustomPrompt="1"/>
          </p:nvPr>
        </p:nvSpPr>
        <p:spPr>
          <a:xfrm>
            <a:off x="4626329" y="1207810"/>
            <a:ext cx="4330346" cy="3935690"/>
          </a:xfrm>
          <a:custGeom>
            <a:avLst/>
            <a:gdLst>
              <a:gd name="connsiteX0" fmla="*/ 2315735 w 4631470"/>
              <a:gd name="connsiteY0" fmla="*/ 0 h 4209370"/>
              <a:gd name="connsiteX1" fmla="*/ 4631470 w 4631470"/>
              <a:gd name="connsiteY1" fmla="*/ 2315735 h 4209370"/>
              <a:gd name="connsiteX2" fmla="*/ 3788758 w 4631470"/>
              <a:gd name="connsiteY2" fmla="*/ 4102669 h 4209370"/>
              <a:gd name="connsiteX3" fmla="*/ 3646068 w 4631470"/>
              <a:gd name="connsiteY3" fmla="*/ 4209370 h 4209370"/>
              <a:gd name="connsiteX4" fmla="*/ 985403 w 4631470"/>
              <a:gd name="connsiteY4" fmla="*/ 4209370 h 4209370"/>
              <a:gd name="connsiteX5" fmla="*/ 842713 w 4631470"/>
              <a:gd name="connsiteY5" fmla="*/ 4102669 h 4209370"/>
              <a:gd name="connsiteX6" fmla="*/ 0 w 4631470"/>
              <a:gd name="connsiteY6" fmla="*/ 2315735 h 4209370"/>
              <a:gd name="connsiteX7" fmla="*/ 2315735 w 4631470"/>
              <a:gd name="connsiteY7" fmla="*/ 0 h 4209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31470" h="4209370">
                <a:moveTo>
                  <a:pt x="2315735" y="0"/>
                </a:moveTo>
                <a:cubicBezTo>
                  <a:pt x="3594680" y="0"/>
                  <a:pt x="4631470" y="1036790"/>
                  <a:pt x="4631470" y="2315735"/>
                </a:cubicBezTo>
                <a:cubicBezTo>
                  <a:pt x="4631470" y="3035142"/>
                  <a:pt x="4303423" y="3677929"/>
                  <a:pt x="3788758" y="4102669"/>
                </a:cubicBezTo>
                <a:lnTo>
                  <a:pt x="3646068" y="4209370"/>
                </a:lnTo>
                <a:lnTo>
                  <a:pt x="985403" y="4209370"/>
                </a:lnTo>
                <a:lnTo>
                  <a:pt x="842713" y="4102669"/>
                </a:lnTo>
                <a:cubicBezTo>
                  <a:pt x="328047" y="3677929"/>
                  <a:pt x="0" y="3035142"/>
                  <a:pt x="0" y="2315735"/>
                </a:cubicBezTo>
                <a:cubicBezTo>
                  <a:pt x="0" y="1036790"/>
                  <a:pt x="1036790" y="0"/>
                  <a:pt x="2315735" y="0"/>
                </a:cubicBezTo>
                <a:close/>
              </a:path>
            </a:pathLst>
          </a:custGeom>
        </p:spPr>
        <p:txBody>
          <a:bodyPr wrap="square" lIns="0" tIns="274320" rIns="548640" anchor="ctr">
            <a:noAutofit/>
          </a:bodyPr>
          <a:lstStyle>
            <a:lvl1pPr marL="0" indent="0" algn="r">
              <a:buNone/>
              <a:defRPr sz="1200" b="0">
                <a:solidFill>
                  <a:schemeClr val="tx1"/>
                </a:solidFill>
                <a:latin typeface="+mn-lt"/>
                <a:sym typeface="Wingdings" pitchFamily="2" charset="2"/>
              </a:defRPr>
            </a:lvl1pPr>
          </a:lstStyle>
          <a:p>
            <a:r>
              <a:rPr lang="en-US" dirty="0"/>
              <a:t> Click icon to</a:t>
            </a:r>
            <a:br>
              <a:rPr lang="en-US" dirty="0"/>
            </a:br>
            <a:r>
              <a:rPr lang="en-US" dirty="0"/>
              <a:t>add picture</a:t>
            </a:r>
          </a:p>
        </p:txBody>
      </p:sp>
      <p:sp>
        <p:nvSpPr>
          <p:cNvPr id="11" name="Text Placeholder 7">
            <a:extLst>
              <a:ext uri="{FF2B5EF4-FFF2-40B4-BE49-F238E27FC236}">
                <a16:creationId xmlns:a16="http://schemas.microsoft.com/office/drawing/2014/main" id="{1C2F27C8-8481-FF60-F21A-7761E3594D83}"/>
              </a:ext>
            </a:extLst>
          </p:cNvPr>
          <p:cNvSpPr>
            <a:spLocks noGrp="1"/>
          </p:cNvSpPr>
          <p:nvPr>
            <p:ph type="body" sz="quarter" idx="11" hasCustomPrompt="1"/>
          </p:nvPr>
        </p:nvSpPr>
        <p:spPr>
          <a:xfrm>
            <a:off x="1107806" y="4662492"/>
            <a:ext cx="3048297" cy="261610"/>
          </a:xfrm>
        </p:spPr>
        <p:txBody>
          <a:bodyPr wrap="square">
            <a:spAutoFit/>
          </a:bodyPr>
          <a:lstStyle>
            <a:lvl1pPr marL="0" indent="0">
              <a:buNone/>
              <a:defRPr lang="en-US" sz="1100" b="0" dirty="0">
                <a:solidFill>
                  <a:schemeClr val="bg2"/>
                </a:solidFill>
                <a:latin typeface="Montserrat Light" panose="00000400000000000000" pitchFamily="2" charset="0"/>
                <a:ea typeface="+mn-ea"/>
                <a:cs typeface="+mn-cs"/>
              </a:defRPr>
            </a:lvl1pPr>
            <a:lvl2pPr marL="0" indent="0">
              <a:buNone/>
              <a:defRPr/>
            </a:lvl2pPr>
          </a:lstStyle>
          <a:p>
            <a:pPr lvl="0"/>
            <a:r>
              <a:rPr lang="en-US" dirty="0"/>
              <a:t>Click to add any other text if needed</a:t>
            </a:r>
          </a:p>
        </p:txBody>
      </p:sp>
      <p:pic>
        <p:nvPicPr>
          <p:cNvPr id="5" name="Graphic 4">
            <a:extLst>
              <a:ext uri="{FF2B5EF4-FFF2-40B4-BE49-F238E27FC236}">
                <a16:creationId xmlns:a16="http://schemas.microsoft.com/office/drawing/2014/main" id="{093C760A-E7BA-C41F-7DE7-C82B08D73E2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983896" y="217531"/>
            <a:ext cx="1972779" cy="574625"/>
          </a:xfrm>
          <a:prstGeom prst="rect">
            <a:avLst/>
          </a:prstGeom>
        </p:spPr>
      </p:pic>
    </p:spTree>
  </p:cSld>
  <p:clrMapOvr>
    <a:masterClrMapping/>
  </p:clrMapOvr>
  <p:extLst>
    <p:ext uri="{DCECCB84-F9BA-43D5-87BE-67443E8EF086}">
      <p15:sldGuideLst xmlns:p15="http://schemas.microsoft.com/office/powerpoint/2012/main">
        <p15:guide id="1" pos="504" userDrawn="1">
          <p15:clr>
            <a:srgbClr val="FBAE40"/>
          </p15:clr>
        </p15:guide>
        <p15:guide id="2" pos="696" userDrawn="1">
          <p15:clr>
            <a:srgbClr val="FBAE40"/>
          </p15:clr>
        </p15:guide>
        <p15:guide id="3" orient="horz" pos="756" userDrawn="1">
          <p15:clr>
            <a:srgbClr val="FBAE40"/>
          </p15:clr>
        </p15:guide>
        <p15:guide id="4" pos="317"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Master - back cover">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9D787F98-82FB-A897-4817-6EC131431DD5}"/>
              </a:ext>
            </a:extLst>
          </p:cNvPr>
          <p:cNvSpPr/>
          <p:nvPr/>
        </p:nvSpPr>
        <p:spPr>
          <a:xfrm flipV="1">
            <a:off x="321" y="507970"/>
            <a:ext cx="8635651" cy="2714128"/>
          </a:xfrm>
          <a:prstGeom prst="round1Rect">
            <a:avLst>
              <a:gd name="adj" fmla="val 11144"/>
            </a:avLst>
          </a:prstGeom>
          <a:solidFill>
            <a:srgbClr val="A1C516"/>
          </a:solidFill>
        </p:spPr>
        <p:txBody>
          <a:bodyPr wrap="square" lIns="0" tIns="0" rIns="0" bIns="0" rtlCol="0"/>
          <a:lstStyle/>
          <a:p>
            <a:endParaRPr dirty="0"/>
          </a:p>
        </p:txBody>
      </p:sp>
      <p:sp>
        <p:nvSpPr>
          <p:cNvPr id="19" name="object 17">
            <a:extLst>
              <a:ext uri="{FF2B5EF4-FFF2-40B4-BE49-F238E27FC236}">
                <a16:creationId xmlns:a16="http://schemas.microsoft.com/office/drawing/2014/main" id="{4DFEC1F8-24A8-1F33-5EE6-D4BBAE068C70}"/>
              </a:ext>
            </a:extLst>
          </p:cNvPr>
          <p:cNvSpPr txBox="1"/>
          <p:nvPr userDrawn="1"/>
        </p:nvSpPr>
        <p:spPr>
          <a:xfrm>
            <a:off x="1409700" y="3971303"/>
            <a:ext cx="3201042" cy="611138"/>
          </a:xfrm>
          <a:prstGeom prst="rect">
            <a:avLst/>
          </a:prstGeom>
        </p:spPr>
        <p:txBody>
          <a:bodyPr vert="horz" wrap="square" lIns="0" tIns="6931" rIns="0" bIns="0" rtlCol="0">
            <a:spAutoFit/>
          </a:bodyPr>
          <a:lstStyle/>
          <a:p>
            <a:pPr marL="5776">
              <a:spcBef>
                <a:spcPts val="55"/>
              </a:spcBef>
            </a:pPr>
            <a:r>
              <a:rPr sz="1114" spc="-5" dirty="0">
                <a:solidFill>
                  <a:srgbClr val="212444"/>
                </a:solidFill>
                <a:latin typeface="Montserrat"/>
                <a:cs typeface="Montserrat"/>
              </a:rPr>
              <a:t>CAFOD,</a:t>
            </a:r>
            <a:r>
              <a:rPr sz="1114" spc="-52" dirty="0">
                <a:solidFill>
                  <a:srgbClr val="212444"/>
                </a:solidFill>
                <a:latin typeface="Montserrat"/>
                <a:cs typeface="Montserrat"/>
              </a:rPr>
              <a:t> </a:t>
            </a:r>
            <a:r>
              <a:rPr sz="1114" spc="-9" dirty="0">
                <a:solidFill>
                  <a:srgbClr val="212444"/>
                </a:solidFill>
                <a:latin typeface="Montserrat"/>
                <a:cs typeface="Montserrat"/>
              </a:rPr>
              <a:t>Romero</a:t>
            </a:r>
            <a:r>
              <a:rPr sz="1114" spc="-50" dirty="0">
                <a:solidFill>
                  <a:srgbClr val="212444"/>
                </a:solidFill>
                <a:latin typeface="Montserrat"/>
                <a:cs typeface="Montserrat"/>
              </a:rPr>
              <a:t> </a:t>
            </a:r>
            <a:r>
              <a:rPr sz="1114" spc="-5" dirty="0">
                <a:solidFill>
                  <a:srgbClr val="212444"/>
                </a:solidFill>
                <a:latin typeface="Montserrat"/>
                <a:cs typeface="Montserrat"/>
              </a:rPr>
              <a:t>House,</a:t>
            </a:r>
            <a:endParaRPr sz="1114">
              <a:latin typeface="Montserrat"/>
              <a:cs typeface="Montserrat"/>
            </a:endParaRPr>
          </a:p>
          <a:p>
            <a:pPr marL="5776">
              <a:spcBef>
                <a:spcPts val="14"/>
              </a:spcBef>
            </a:pPr>
            <a:r>
              <a:rPr sz="1114" dirty="0">
                <a:solidFill>
                  <a:srgbClr val="212444"/>
                </a:solidFill>
                <a:latin typeface="Montserrat"/>
                <a:cs typeface="Montserrat"/>
              </a:rPr>
              <a:t>55</a:t>
            </a:r>
            <a:r>
              <a:rPr sz="1114" spc="-39" dirty="0">
                <a:solidFill>
                  <a:srgbClr val="212444"/>
                </a:solidFill>
                <a:latin typeface="Montserrat"/>
                <a:cs typeface="Montserrat"/>
              </a:rPr>
              <a:t> </a:t>
            </a:r>
            <a:r>
              <a:rPr sz="1114" spc="-16" dirty="0">
                <a:solidFill>
                  <a:srgbClr val="212444"/>
                </a:solidFill>
                <a:latin typeface="Montserrat"/>
                <a:cs typeface="Montserrat"/>
              </a:rPr>
              <a:t>Westminster</a:t>
            </a:r>
            <a:r>
              <a:rPr sz="1114" spc="-39" dirty="0">
                <a:solidFill>
                  <a:srgbClr val="212444"/>
                </a:solidFill>
                <a:latin typeface="Montserrat"/>
                <a:cs typeface="Montserrat"/>
              </a:rPr>
              <a:t> </a:t>
            </a:r>
            <a:r>
              <a:rPr sz="1114" spc="-5" dirty="0">
                <a:solidFill>
                  <a:srgbClr val="212444"/>
                </a:solidFill>
                <a:latin typeface="Montserrat"/>
                <a:cs typeface="Montserrat"/>
              </a:rPr>
              <a:t>Bridge</a:t>
            </a:r>
            <a:r>
              <a:rPr sz="1114" spc="-39" dirty="0">
                <a:solidFill>
                  <a:srgbClr val="212444"/>
                </a:solidFill>
                <a:latin typeface="Montserrat"/>
                <a:cs typeface="Montserrat"/>
              </a:rPr>
              <a:t> </a:t>
            </a:r>
            <a:r>
              <a:rPr sz="1114" dirty="0">
                <a:solidFill>
                  <a:srgbClr val="212444"/>
                </a:solidFill>
                <a:latin typeface="Montserrat"/>
                <a:cs typeface="Montserrat"/>
              </a:rPr>
              <a:t>Road,</a:t>
            </a:r>
            <a:r>
              <a:rPr sz="1114" spc="-39" dirty="0">
                <a:solidFill>
                  <a:srgbClr val="212444"/>
                </a:solidFill>
                <a:latin typeface="Montserrat"/>
                <a:cs typeface="Montserrat"/>
              </a:rPr>
              <a:t> </a:t>
            </a:r>
            <a:r>
              <a:rPr sz="1114" spc="-5" dirty="0">
                <a:solidFill>
                  <a:srgbClr val="212444"/>
                </a:solidFill>
                <a:latin typeface="Montserrat"/>
                <a:cs typeface="Montserrat"/>
              </a:rPr>
              <a:t>London</a:t>
            </a:r>
            <a:r>
              <a:rPr sz="1114" spc="-36" dirty="0">
                <a:solidFill>
                  <a:srgbClr val="212444"/>
                </a:solidFill>
                <a:latin typeface="Montserrat"/>
                <a:cs typeface="Montserrat"/>
              </a:rPr>
              <a:t> </a:t>
            </a:r>
            <a:r>
              <a:rPr sz="1114" dirty="0">
                <a:solidFill>
                  <a:srgbClr val="212444"/>
                </a:solidFill>
                <a:latin typeface="Montserrat"/>
                <a:cs typeface="Montserrat"/>
              </a:rPr>
              <a:t>SE1</a:t>
            </a:r>
            <a:r>
              <a:rPr sz="1114" spc="-39" dirty="0">
                <a:solidFill>
                  <a:srgbClr val="212444"/>
                </a:solidFill>
                <a:latin typeface="Montserrat"/>
                <a:cs typeface="Montserrat"/>
              </a:rPr>
              <a:t> </a:t>
            </a:r>
            <a:r>
              <a:rPr sz="1114" spc="-11" dirty="0">
                <a:solidFill>
                  <a:srgbClr val="212444"/>
                </a:solidFill>
                <a:latin typeface="Montserrat"/>
                <a:cs typeface="Montserrat"/>
              </a:rPr>
              <a:t>7JB</a:t>
            </a:r>
            <a:endParaRPr sz="1114">
              <a:latin typeface="Montserrat"/>
              <a:cs typeface="Montserrat"/>
            </a:endParaRPr>
          </a:p>
          <a:p>
            <a:pPr marL="5776">
              <a:spcBef>
                <a:spcPts val="687"/>
              </a:spcBef>
            </a:pPr>
            <a:r>
              <a:rPr sz="1114" b="1" u="sng" spc="-5" dirty="0">
                <a:solidFill>
                  <a:srgbClr val="212444"/>
                </a:solidFill>
                <a:uFill>
                  <a:solidFill>
                    <a:srgbClr val="212444"/>
                  </a:solidFill>
                </a:uFill>
                <a:latin typeface="Montserrat ExtraBold"/>
                <a:cs typeface="Montserrat ExtraBold"/>
              </a:rPr>
              <a:t>cafod.org.uk</a:t>
            </a:r>
            <a:endParaRPr sz="1114">
              <a:latin typeface="Montserrat ExtraBold"/>
              <a:cs typeface="Montserrat ExtraBold"/>
            </a:endParaRPr>
          </a:p>
        </p:txBody>
      </p:sp>
      <p:sp>
        <p:nvSpPr>
          <p:cNvPr id="20" name="object 18">
            <a:extLst>
              <a:ext uri="{FF2B5EF4-FFF2-40B4-BE49-F238E27FC236}">
                <a16:creationId xmlns:a16="http://schemas.microsoft.com/office/drawing/2014/main" id="{6038AB0D-C18D-FA53-44CE-D306AA4801EC}"/>
              </a:ext>
            </a:extLst>
          </p:cNvPr>
          <p:cNvSpPr/>
          <p:nvPr userDrawn="1"/>
        </p:nvSpPr>
        <p:spPr>
          <a:xfrm>
            <a:off x="2823919" y="4424720"/>
            <a:ext cx="160572" cy="160572"/>
          </a:xfrm>
          <a:custGeom>
            <a:avLst/>
            <a:gdLst/>
            <a:ahLst/>
            <a:cxnLst/>
            <a:rect l="l" t="t" r="r" b="b"/>
            <a:pathLst>
              <a:path w="353060" h="353059">
                <a:moveTo>
                  <a:pt x="176277" y="0"/>
                </a:moveTo>
                <a:lnTo>
                  <a:pt x="129414" y="6297"/>
                </a:lnTo>
                <a:lnTo>
                  <a:pt x="87305" y="24068"/>
                </a:lnTo>
                <a:lnTo>
                  <a:pt x="51629" y="51633"/>
                </a:lnTo>
                <a:lnTo>
                  <a:pt x="24066" y="87310"/>
                </a:lnTo>
                <a:lnTo>
                  <a:pt x="6296" y="129418"/>
                </a:lnTo>
                <a:lnTo>
                  <a:pt x="0" y="176277"/>
                </a:lnTo>
                <a:lnTo>
                  <a:pt x="6296" y="223135"/>
                </a:lnTo>
                <a:lnTo>
                  <a:pt x="24066" y="265241"/>
                </a:lnTo>
                <a:lnTo>
                  <a:pt x="51629" y="300916"/>
                </a:lnTo>
                <a:lnTo>
                  <a:pt x="87305" y="328478"/>
                </a:lnTo>
                <a:lnTo>
                  <a:pt x="129414" y="346247"/>
                </a:lnTo>
                <a:lnTo>
                  <a:pt x="176277" y="352544"/>
                </a:lnTo>
                <a:lnTo>
                  <a:pt x="223135" y="346247"/>
                </a:lnTo>
                <a:lnTo>
                  <a:pt x="265241" y="328478"/>
                </a:lnTo>
                <a:lnTo>
                  <a:pt x="300916" y="300916"/>
                </a:lnTo>
                <a:lnTo>
                  <a:pt x="319550" y="276797"/>
                </a:lnTo>
                <a:lnTo>
                  <a:pt x="71924" y="276797"/>
                </a:lnTo>
                <a:lnTo>
                  <a:pt x="149901" y="185523"/>
                </a:lnTo>
                <a:lnTo>
                  <a:pt x="72647" y="75756"/>
                </a:lnTo>
                <a:lnTo>
                  <a:pt x="319552" y="75756"/>
                </a:lnTo>
                <a:lnTo>
                  <a:pt x="300916" y="51633"/>
                </a:lnTo>
                <a:lnTo>
                  <a:pt x="265241" y="24068"/>
                </a:lnTo>
                <a:lnTo>
                  <a:pt x="223135" y="6297"/>
                </a:lnTo>
                <a:lnTo>
                  <a:pt x="176277" y="0"/>
                </a:lnTo>
                <a:close/>
              </a:path>
              <a:path w="353060" h="353059">
                <a:moveTo>
                  <a:pt x="159356" y="198957"/>
                </a:moveTo>
                <a:lnTo>
                  <a:pt x="92866" y="276797"/>
                </a:lnTo>
                <a:lnTo>
                  <a:pt x="214150" y="276797"/>
                </a:lnTo>
                <a:lnTo>
                  <a:pt x="159356" y="198957"/>
                </a:lnTo>
                <a:close/>
              </a:path>
              <a:path w="353060" h="353059">
                <a:moveTo>
                  <a:pt x="319552" y="75756"/>
                </a:moveTo>
                <a:lnTo>
                  <a:pt x="264588" y="75756"/>
                </a:lnTo>
                <a:lnTo>
                  <a:pt x="195805" y="156288"/>
                </a:lnTo>
                <a:lnTo>
                  <a:pt x="280619" y="276797"/>
                </a:lnTo>
                <a:lnTo>
                  <a:pt x="319550" y="276797"/>
                </a:lnTo>
                <a:lnTo>
                  <a:pt x="328478" y="265241"/>
                </a:lnTo>
                <a:lnTo>
                  <a:pt x="346247" y="223135"/>
                </a:lnTo>
                <a:lnTo>
                  <a:pt x="352544" y="176277"/>
                </a:lnTo>
                <a:lnTo>
                  <a:pt x="346247" y="129418"/>
                </a:lnTo>
                <a:lnTo>
                  <a:pt x="328478" y="87310"/>
                </a:lnTo>
                <a:lnTo>
                  <a:pt x="319552" y="75756"/>
                </a:lnTo>
                <a:close/>
              </a:path>
              <a:path w="353060" h="353059">
                <a:moveTo>
                  <a:pt x="130383" y="92510"/>
                </a:moveTo>
                <a:lnTo>
                  <a:pt x="104708" y="92510"/>
                </a:lnTo>
                <a:lnTo>
                  <a:pt x="222883" y="260044"/>
                </a:lnTo>
                <a:lnTo>
                  <a:pt x="248557" y="260044"/>
                </a:lnTo>
                <a:lnTo>
                  <a:pt x="130383" y="92510"/>
                </a:lnTo>
                <a:close/>
              </a:path>
              <a:path w="353060" h="353059">
                <a:moveTo>
                  <a:pt x="243647" y="75756"/>
                </a:moveTo>
                <a:lnTo>
                  <a:pt x="139137" y="75756"/>
                </a:lnTo>
                <a:lnTo>
                  <a:pt x="186350" y="142854"/>
                </a:lnTo>
                <a:lnTo>
                  <a:pt x="243647" y="75756"/>
                </a:lnTo>
                <a:close/>
              </a:path>
            </a:pathLst>
          </a:custGeom>
          <a:solidFill>
            <a:srgbClr val="212444"/>
          </a:solidFill>
        </p:spPr>
        <p:txBody>
          <a:bodyPr wrap="square" lIns="0" tIns="0" rIns="0" bIns="0" rtlCol="0"/>
          <a:lstStyle/>
          <a:p>
            <a:endParaRPr/>
          </a:p>
        </p:txBody>
      </p:sp>
      <p:sp>
        <p:nvSpPr>
          <p:cNvPr id="21" name="object 19">
            <a:extLst>
              <a:ext uri="{FF2B5EF4-FFF2-40B4-BE49-F238E27FC236}">
                <a16:creationId xmlns:a16="http://schemas.microsoft.com/office/drawing/2014/main" id="{2959AE32-8AFC-975C-4A21-763E87087CC9}"/>
              </a:ext>
            </a:extLst>
          </p:cNvPr>
          <p:cNvSpPr/>
          <p:nvPr userDrawn="1"/>
        </p:nvSpPr>
        <p:spPr>
          <a:xfrm>
            <a:off x="3124897" y="4424723"/>
            <a:ext cx="160572" cy="160572"/>
          </a:xfrm>
          <a:custGeom>
            <a:avLst/>
            <a:gdLst/>
            <a:ahLst/>
            <a:cxnLst/>
            <a:rect l="l" t="t" r="r" b="b"/>
            <a:pathLst>
              <a:path w="353060" h="353059">
                <a:moveTo>
                  <a:pt x="176266" y="0"/>
                </a:moveTo>
                <a:lnTo>
                  <a:pt x="129408" y="6296"/>
                </a:lnTo>
                <a:lnTo>
                  <a:pt x="87302" y="24065"/>
                </a:lnTo>
                <a:lnTo>
                  <a:pt x="51628" y="51628"/>
                </a:lnTo>
                <a:lnTo>
                  <a:pt x="24065" y="87302"/>
                </a:lnTo>
                <a:lnTo>
                  <a:pt x="6296" y="129408"/>
                </a:lnTo>
                <a:lnTo>
                  <a:pt x="0" y="176266"/>
                </a:lnTo>
                <a:lnTo>
                  <a:pt x="6296" y="223129"/>
                </a:lnTo>
                <a:lnTo>
                  <a:pt x="24065" y="265238"/>
                </a:lnTo>
                <a:lnTo>
                  <a:pt x="51628" y="300914"/>
                </a:lnTo>
                <a:lnTo>
                  <a:pt x="87302" y="328477"/>
                </a:lnTo>
                <a:lnTo>
                  <a:pt x="129408" y="346247"/>
                </a:lnTo>
                <a:lnTo>
                  <a:pt x="176266" y="352544"/>
                </a:lnTo>
                <a:lnTo>
                  <a:pt x="223125" y="346247"/>
                </a:lnTo>
                <a:lnTo>
                  <a:pt x="265231" y="328477"/>
                </a:lnTo>
                <a:lnTo>
                  <a:pt x="300905" y="300914"/>
                </a:lnTo>
                <a:lnTo>
                  <a:pt x="328467" y="265238"/>
                </a:lnTo>
                <a:lnTo>
                  <a:pt x="330257" y="260997"/>
                </a:lnTo>
                <a:lnTo>
                  <a:pt x="155157" y="260997"/>
                </a:lnTo>
                <a:lnTo>
                  <a:pt x="155092" y="223129"/>
                </a:lnTo>
                <a:lnTo>
                  <a:pt x="155011" y="176266"/>
                </a:lnTo>
                <a:lnTo>
                  <a:pt x="134121" y="176266"/>
                </a:lnTo>
                <a:lnTo>
                  <a:pt x="134048" y="155063"/>
                </a:lnTo>
                <a:lnTo>
                  <a:pt x="155147" y="155063"/>
                </a:lnTo>
                <a:lnTo>
                  <a:pt x="155147" y="134215"/>
                </a:lnTo>
                <a:lnTo>
                  <a:pt x="160924" y="112204"/>
                </a:lnTo>
                <a:lnTo>
                  <a:pt x="173633" y="101767"/>
                </a:lnTo>
                <a:lnTo>
                  <a:pt x="186342" y="98636"/>
                </a:lnTo>
                <a:lnTo>
                  <a:pt x="333250" y="98636"/>
                </a:lnTo>
                <a:lnTo>
                  <a:pt x="328467" y="87302"/>
                </a:lnTo>
                <a:lnTo>
                  <a:pt x="300905" y="51628"/>
                </a:lnTo>
                <a:lnTo>
                  <a:pt x="265231" y="24065"/>
                </a:lnTo>
                <a:lnTo>
                  <a:pt x="223125" y="6296"/>
                </a:lnTo>
                <a:lnTo>
                  <a:pt x="176266" y="0"/>
                </a:lnTo>
                <a:close/>
              </a:path>
              <a:path w="353060" h="353059">
                <a:moveTo>
                  <a:pt x="333250" y="98636"/>
                </a:moveTo>
                <a:lnTo>
                  <a:pt x="218830" y="98636"/>
                </a:lnTo>
                <a:lnTo>
                  <a:pt x="218715" y="112204"/>
                </a:lnTo>
                <a:lnTo>
                  <a:pt x="218590" y="127011"/>
                </a:lnTo>
                <a:lnTo>
                  <a:pt x="183125" y="127011"/>
                </a:lnTo>
                <a:lnTo>
                  <a:pt x="183317" y="134215"/>
                </a:lnTo>
                <a:lnTo>
                  <a:pt x="183397" y="155063"/>
                </a:lnTo>
                <a:lnTo>
                  <a:pt x="218998" y="155063"/>
                </a:lnTo>
                <a:lnTo>
                  <a:pt x="210935" y="176266"/>
                </a:lnTo>
                <a:lnTo>
                  <a:pt x="183261" y="176266"/>
                </a:lnTo>
                <a:lnTo>
                  <a:pt x="183261" y="260997"/>
                </a:lnTo>
                <a:lnTo>
                  <a:pt x="330257" y="260997"/>
                </a:lnTo>
                <a:lnTo>
                  <a:pt x="346237" y="223129"/>
                </a:lnTo>
                <a:lnTo>
                  <a:pt x="352533" y="176266"/>
                </a:lnTo>
                <a:lnTo>
                  <a:pt x="346237" y="129408"/>
                </a:lnTo>
                <a:lnTo>
                  <a:pt x="333250" y="98636"/>
                </a:lnTo>
                <a:close/>
              </a:path>
            </a:pathLst>
          </a:custGeom>
          <a:solidFill>
            <a:srgbClr val="212444"/>
          </a:solidFill>
        </p:spPr>
        <p:txBody>
          <a:bodyPr wrap="square" lIns="0" tIns="0" rIns="0" bIns="0" rtlCol="0"/>
          <a:lstStyle/>
          <a:p>
            <a:endParaRPr/>
          </a:p>
        </p:txBody>
      </p:sp>
      <p:sp>
        <p:nvSpPr>
          <p:cNvPr id="22" name="object 20">
            <a:extLst>
              <a:ext uri="{FF2B5EF4-FFF2-40B4-BE49-F238E27FC236}">
                <a16:creationId xmlns:a16="http://schemas.microsoft.com/office/drawing/2014/main" id="{09A59A26-CEC8-9663-5DE4-9892B8C00C95}"/>
              </a:ext>
            </a:extLst>
          </p:cNvPr>
          <p:cNvSpPr/>
          <p:nvPr userDrawn="1"/>
        </p:nvSpPr>
        <p:spPr>
          <a:xfrm>
            <a:off x="3425869" y="4424720"/>
            <a:ext cx="160572" cy="160572"/>
          </a:xfrm>
          <a:custGeom>
            <a:avLst/>
            <a:gdLst/>
            <a:ahLst/>
            <a:cxnLst/>
            <a:rect l="l" t="t" r="r" b="b"/>
            <a:pathLst>
              <a:path w="353059" h="353059">
                <a:moveTo>
                  <a:pt x="176277" y="0"/>
                </a:moveTo>
                <a:lnTo>
                  <a:pt x="129414" y="6297"/>
                </a:lnTo>
                <a:lnTo>
                  <a:pt x="87305" y="24068"/>
                </a:lnTo>
                <a:lnTo>
                  <a:pt x="51629" y="51633"/>
                </a:lnTo>
                <a:lnTo>
                  <a:pt x="24066" y="87310"/>
                </a:lnTo>
                <a:lnTo>
                  <a:pt x="6296" y="129418"/>
                </a:lnTo>
                <a:lnTo>
                  <a:pt x="0" y="176277"/>
                </a:lnTo>
                <a:lnTo>
                  <a:pt x="6296" y="223135"/>
                </a:lnTo>
                <a:lnTo>
                  <a:pt x="23954" y="264976"/>
                </a:lnTo>
                <a:lnTo>
                  <a:pt x="24066" y="265241"/>
                </a:lnTo>
                <a:lnTo>
                  <a:pt x="51629" y="300916"/>
                </a:lnTo>
                <a:lnTo>
                  <a:pt x="87305" y="328478"/>
                </a:lnTo>
                <a:lnTo>
                  <a:pt x="129414" y="346247"/>
                </a:lnTo>
                <a:lnTo>
                  <a:pt x="176277" y="352544"/>
                </a:lnTo>
                <a:lnTo>
                  <a:pt x="223135" y="346247"/>
                </a:lnTo>
                <a:lnTo>
                  <a:pt x="265241" y="328478"/>
                </a:lnTo>
                <a:lnTo>
                  <a:pt x="300916" y="300916"/>
                </a:lnTo>
                <a:lnTo>
                  <a:pt x="324964" y="269789"/>
                </a:lnTo>
                <a:lnTo>
                  <a:pt x="133690" y="269789"/>
                </a:lnTo>
                <a:lnTo>
                  <a:pt x="109973" y="269254"/>
                </a:lnTo>
                <a:lnTo>
                  <a:pt x="71756" y="257396"/>
                </a:lnTo>
                <a:lnTo>
                  <a:pt x="60019" y="205334"/>
                </a:lnTo>
                <a:lnTo>
                  <a:pt x="59362" y="147219"/>
                </a:lnTo>
                <a:lnTo>
                  <a:pt x="59897" y="130448"/>
                </a:lnTo>
                <a:lnTo>
                  <a:pt x="77766" y="90531"/>
                </a:lnTo>
                <a:lnTo>
                  <a:pt x="137412" y="83299"/>
                </a:lnTo>
                <a:lnTo>
                  <a:pt x="164559" y="82764"/>
                </a:lnTo>
                <a:lnTo>
                  <a:pt x="324966" y="82764"/>
                </a:lnTo>
                <a:lnTo>
                  <a:pt x="300916" y="51633"/>
                </a:lnTo>
                <a:lnTo>
                  <a:pt x="265241" y="24068"/>
                </a:lnTo>
                <a:lnTo>
                  <a:pt x="223135" y="6297"/>
                </a:lnTo>
                <a:lnTo>
                  <a:pt x="176277" y="0"/>
                </a:lnTo>
                <a:close/>
              </a:path>
              <a:path w="353059" h="353059">
                <a:moveTo>
                  <a:pt x="324966" y="82764"/>
                </a:moveTo>
                <a:lnTo>
                  <a:pt x="218858" y="82764"/>
                </a:lnTo>
                <a:lnTo>
                  <a:pt x="242572" y="83299"/>
                </a:lnTo>
                <a:lnTo>
                  <a:pt x="255989" y="84751"/>
                </a:lnTo>
                <a:lnTo>
                  <a:pt x="288368" y="108258"/>
                </a:lnTo>
                <a:lnTo>
                  <a:pt x="292524" y="147219"/>
                </a:lnTo>
                <a:lnTo>
                  <a:pt x="293181" y="168215"/>
                </a:lnTo>
                <a:lnTo>
                  <a:pt x="293181" y="205334"/>
                </a:lnTo>
                <a:lnTo>
                  <a:pt x="288368" y="244296"/>
                </a:lnTo>
                <a:lnTo>
                  <a:pt x="245701" y="267803"/>
                </a:lnTo>
                <a:lnTo>
                  <a:pt x="187993" y="269789"/>
                </a:lnTo>
                <a:lnTo>
                  <a:pt x="324964" y="269789"/>
                </a:lnTo>
                <a:lnTo>
                  <a:pt x="328478" y="265241"/>
                </a:lnTo>
                <a:lnTo>
                  <a:pt x="346247" y="223135"/>
                </a:lnTo>
                <a:lnTo>
                  <a:pt x="352544" y="176277"/>
                </a:lnTo>
                <a:lnTo>
                  <a:pt x="346247" y="129418"/>
                </a:lnTo>
                <a:lnTo>
                  <a:pt x="328591" y="87578"/>
                </a:lnTo>
                <a:lnTo>
                  <a:pt x="328478" y="87310"/>
                </a:lnTo>
                <a:lnTo>
                  <a:pt x="324966" y="82764"/>
                </a:lnTo>
                <a:close/>
              </a:path>
              <a:path w="353059" h="353059">
                <a:moveTo>
                  <a:pt x="157754" y="138571"/>
                </a:moveTo>
                <a:lnTo>
                  <a:pt x="152874" y="141377"/>
                </a:lnTo>
                <a:lnTo>
                  <a:pt x="152874" y="211176"/>
                </a:lnTo>
                <a:lnTo>
                  <a:pt x="157754" y="213993"/>
                </a:lnTo>
                <a:lnTo>
                  <a:pt x="218192" y="179094"/>
                </a:lnTo>
                <a:lnTo>
                  <a:pt x="218192" y="173460"/>
                </a:lnTo>
                <a:lnTo>
                  <a:pt x="157754" y="138571"/>
                </a:lnTo>
                <a:close/>
              </a:path>
            </a:pathLst>
          </a:custGeom>
          <a:solidFill>
            <a:srgbClr val="212444"/>
          </a:solidFill>
        </p:spPr>
        <p:txBody>
          <a:bodyPr wrap="square" lIns="0" tIns="0" rIns="0" bIns="0" rtlCol="0"/>
          <a:lstStyle/>
          <a:p>
            <a:endParaRPr/>
          </a:p>
        </p:txBody>
      </p:sp>
      <p:sp>
        <p:nvSpPr>
          <p:cNvPr id="23" name="object 21">
            <a:extLst>
              <a:ext uri="{FF2B5EF4-FFF2-40B4-BE49-F238E27FC236}">
                <a16:creationId xmlns:a16="http://schemas.microsoft.com/office/drawing/2014/main" id="{9EE02F45-8912-E0B3-8A8C-35BFD9DB1E0B}"/>
              </a:ext>
            </a:extLst>
          </p:cNvPr>
          <p:cNvSpPr/>
          <p:nvPr userDrawn="1"/>
        </p:nvSpPr>
        <p:spPr>
          <a:xfrm>
            <a:off x="2522942" y="4424724"/>
            <a:ext cx="160572" cy="160572"/>
          </a:xfrm>
          <a:custGeom>
            <a:avLst/>
            <a:gdLst/>
            <a:ahLst/>
            <a:cxnLst/>
            <a:rect l="l" t="t" r="r" b="b"/>
            <a:pathLst>
              <a:path w="353060" h="353059">
                <a:moveTo>
                  <a:pt x="176277" y="0"/>
                </a:moveTo>
                <a:lnTo>
                  <a:pt x="129418" y="6296"/>
                </a:lnTo>
                <a:lnTo>
                  <a:pt x="87310" y="24065"/>
                </a:lnTo>
                <a:lnTo>
                  <a:pt x="51633" y="51628"/>
                </a:lnTo>
                <a:lnTo>
                  <a:pt x="24068" y="87302"/>
                </a:lnTo>
                <a:lnTo>
                  <a:pt x="6297" y="129408"/>
                </a:lnTo>
                <a:lnTo>
                  <a:pt x="0" y="176266"/>
                </a:lnTo>
                <a:lnTo>
                  <a:pt x="6297" y="223125"/>
                </a:lnTo>
                <a:lnTo>
                  <a:pt x="24068" y="265234"/>
                </a:lnTo>
                <a:lnTo>
                  <a:pt x="51633" y="300910"/>
                </a:lnTo>
                <a:lnTo>
                  <a:pt x="87310" y="328475"/>
                </a:lnTo>
                <a:lnTo>
                  <a:pt x="129418" y="346246"/>
                </a:lnTo>
                <a:lnTo>
                  <a:pt x="176277" y="352544"/>
                </a:lnTo>
                <a:lnTo>
                  <a:pt x="223135" y="346246"/>
                </a:lnTo>
                <a:lnTo>
                  <a:pt x="265241" y="328475"/>
                </a:lnTo>
                <a:lnTo>
                  <a:pt x="300916" y="300910"/>
                </a:lnTo>
                <a:lnTo>
                  <a:pt x="314925" y="282776"/>
                </a:lnTo>
                <a:lnTo>
                  <a:pt x="123734" y="282776"/>
                </a:lnTo>
                <a:lnTo>
                  <a:pt x="102931" y="278565"/>
                </a:lnTo>
                <a:lnTo>
                  <a:pt x="85925" y="267090"/>
                </a:lnTo>
                <a:lnTo>
                  <a:pt x="74449" y="250083"/>
                </a:lnTo>
                <a:lnTo>
                  <a:pt x="70238" y="229280"/>
                </a:lnTo>
                <a:lnTo>
                  <a:pt x="70238" y="124205"/>
                </a:lnTo>
                <a:lnTo>
                  <a:pt x="74449" y="103403"/>
                </a:lnTo>
                <a:lnTo>
                  <a:pt x="85925" y="86396"/>
                </a:lnTo>
                <a:lnTo>
                  <a:pt x="102931" y="74920"/>
                </a:lnTo>
                <a:lnTo>
                  <a:pt x="123734" y="70709"/>
                </a:lnTo>
                <a:lnTo>
                  <a:pt x="315658" y="70709"/>
                </a:lnTo>
                <a:lnTo>
                  <a:pt x="300916" y="51628"/>
                </a:lnTo>
                <a:lnTo>
                  <a:pt x="265241" y="24065"/>
                </a:lnTo>
                <a:lnTo>
                  <a:pt x="223135" y="6296"/>
                </a:lnTo>
                <a:lnTo>
                  <a:pt x="176277" y="0"/>
                </a:lnTo>
                <a:close/>
              </a:path>
              <a:path w="353060" h="353059">
                <a:moveTo>
                  <a:pt x="315658" y="70709"/>
                </a:moveTo>
                <a:lnTo>
                  <a:pt x="228809" y="70709"/>
                </a:lnTo>
                <a:lnTo>
                  <a:pt x="249616" y="74920"/>
                </a:lnTo>
                <a:lnTo>
                  <a:pt x="266622" y="86396"/>
                </a:lnTo>
                <a:lnTo>
                  <a:pt x="278096" y="103403"/>
                </a:lnTo>
                <a:lnTo>
                  <a:pt x="282305" y="124205"/>
                </a:lnTo>
                <a:lnTo>
                  <a:pt x="282305" y="229280"/>
                </a:lnTo>
                <a:lnTo>
                  <a:pt x="278096" y="250083"/>
                </a:lnTo>
                <a:lnTo>
                  <a:pt x="266622" y="267090"/>
                </a:lnTo>
                <a:lnTo>
                  <a:pt x="249616" y="278565"/>
                </a:lnTo>
                <a:lnTo>
                  <a:pt x="228809" y="282776"/>
                </a:lnTo>
                <a:lnTo>
                  <a:pt x="314925" y="282776"/>
                </a:lnTo>
                <a:lnTo>
                  <a:pt x="328478" y="265234"/>
                </a:lnTo>
                <a:lnTo>
                  <a:pt x="346247" y="223125"/>
                </a:lnTo>
                <a:lnTo>
                  <a:pt x="352480" y="176738"/>
                </a:lnTo>
                <a:lnTo>
                  <a:pt x="352544" y="176266"/>
                </a:lnTo>
                <a:lnTo>
                  <a:pt x="346247" y="129408"/>
                </a:lnTo>
                <a:lnTo>
                  <a:pt x="328478" y="87302"/>
                </a:lnTo>
                <a:lnTo>
                  <a:pt x="315658" y="70709"/>
                </a:lnTo>
                <a:close/>
              </a:path>
              <a:path w="353060" h="353059">
                <a:moveTo>
                  <a:pt x="228809" y="93787"/>
                </a:moveTo>
                <a:lnTo>
                  <a:pt x="123734" y="93787"/>
                </a:lnTo>
                <a:lnTo>
                  <a:pt x="111909" y="96181"/>
                </a:lnTo>
                <a:lnTo>
                  <a:pt x="102239" y="102706"/>
                </a:lnTo>
                <a:lnTo>
                  <a:pt x="95711" y="112376"/>
                </a:lnTo>
                <a:lnTo>
                  <a:pt x="93316" y="124205"/>
                </a:lnTo>
                <a:lnTo>
                  <a:pt x="93316" y="229280"/>
                </a:lnTo>
                <a:lnTo>
                  <a:pt x="95714" y="241110"/>
                </a:lnTo>
                <a:lnTo>
                  <a:pt x="102244" y="250780"/>
                </a:lnTo>
                <a:lnTo>
                  <a:pt x="111916" y="257304"/>
                </a:lnTo>
                <a:lnTo>
                  <a:pt x="123734" y="259698"/>
                </a:lnTo>
                <a:lnTo>
                  <a:pt x="228809" y="259698"/>
                </a:lnTo>
                <a:lnTo>
                  <a:pt x="240639" y="257304"/>
                </a:lnTo>
                <a:lnTo>
                  <a:pt x="250309" y="250780"/>
                </a:lnTo>
                <a:lnTo>
                  <a:pt x="256833" y="241110"/>
                </a:lnTo>
                <a:lnTo>
                  <a:pt x="258806" y="231364"/>
                </a:lnTo>
                <a:lnTo>
                  <a:pt x="176277" y="231364"/>
                </a:lnTo>
                <a:lnTo>
                  <a:pt x="155039" y="227065"/>
                </a:lnTo>
                <a:lnTo>
                  <a:pt x="137676" y="215348"/>
                </a:lnTo>
                <a:lnTo>
                  <a:pt x="125960" y="197982"/>
                </a:lnTo>
                <a:lnTo>
                  <a:pt x="121661" y="176738"/>
                </a:lnTo>
                <a:lnTo>
                  <a:pt x="125960" y="155505"/>
                </a:lnTo>
                <a:lnTo>
                  <a:pt x="137676" y="138146"/>
                </a:lnTo>
                <a:lnTo>
                  <a:pt x="155039" y="126431"/>
                </a:lnTo>
                <a:lnTo>
                  <a:pt x="176277" y="122132"/>
                </a:lnTo>
                <a:lnTo>
                  <a:pt x="219721" y="122132"/>
                </a:lnTo>
                <a:lnTo>
                  <a:pt x="219721" y="113368"/>
                </a:lnTo>
                <a:lnTo>
                  <a:pt x="225521" y="107577"/>
                </a:lnTo>
                <a:lnTo>
                  <a:pt x="253596" y="107577"/>
                </a:lnTo>
                <a:lnTo>
                  <a:pt x="250309" y="102706"/>
                </a:lnTo>
                <a:lnTo>
                  <a:pt x="240639" y="96181"/>
                </a:lnTo>
                <a:lnTo>
                  <a:pt x="228809" y="93787"/>
                </a:lnTo>
                <a:close/>
              </a:path>
              <a:path w="353060" h="353059">
                <a:moveTo>
                  <a:pt x="219721" y="122132"/>
                </a:moveTo>
                <a:lnTo>
                  <a:pt x="176277" y="122132"/>
                </a:lnTo>
                <a:lnTo>
                  <a:pt x="197515" y="126431"/>
                </a:lnTo>
                <a:lnTo>
                  <a:pt x="214878" y="138146"/>
                </a:lnTo>
                <a:lnTo>
                  <a:pt x="226594" y="155505"/>
                </a:lnTo>
                <a:lnTo>
                  <a:pt x="230798" y="176266"/>
                </a:lnTo>
                <a:lnTo>
                  <a:pt x="230893" y="176738"/>
                </a:lnTo>
                <a:lnTo>
                  <a:pt x="226591" y="197982"/>
                </a:lnTo>
                <a:lnTo>
                  <a:pt x="214872" y="215348"/>
                </a:lnTo>
                <a:lnTo>
                  <a:pt x="197508" y="227065"/>
                </a:lnTo>
                <a:lnTo>
                  <a:pt x="176277" y="231364"/>
                </a:lnTo>
                <a:lnTo>
                  <a:pt x="258806" y="231364"/>
                </a:lnTo>
                <a:lnTo>
                  <a:pt x="259227" y="229280"/>
                </a:lnTo>
                <a:lnTo>
                  <a:pt x="259227" y="133420"/>
                </a:lnTo>
                <a:lnTo>
                  <a:pt x="225521" y="133420"/>
                </a:lnTo>
                <a:lnTo>
                  <a:pt x="219721" y="127619"/>
                </a:lnTo>
                <a:lnTo>
                  <a:pt x="219721" y="122132"/>
                </a:lnTo>
                <a:close/>
              </a:path>
              <a:path w="353060" h="353059">
                <a:moveTo>
                  <a:pt x="176277" y="145210"/>
                </a:moveTo>
                <a:lnTo>
                  <a:pt x="144824" y="176266"/>
                </a:lnTo>
                <a:lnTo>
                  <a:pt x="144728" y="176738"/>
                </a:lnTo>
                <a:lnTo>
                  <a:pt x="147212" y="189004"/>
                </a:lnTo>
                <a:lnTo>
                  <a:pt x="153980" y="199034"/>
                </a:lnTo>
                <a:lnTo>
                  <a:pt x="164010" y="205803"/>
                </a:lnTo>
                <a:lnTo>
                  <a:pt x="176277" y="208286"/>
                </a:lnTo>
                <a:lnTo>
                  <a:pt x="188540" y="205803"/>
                </a:lnTo>
                <a:lnTo>
                  <a:pt x="198563" y="199034"/>
                </a:lnTo>
                <a:lnTo>
                  <a:pt x="205324" y="189004"/>
                </a:lnTo>
                <a:lnTo>
                  <a:pt x="207805" y="176738"/>
                </a:lnTo>
                <a:lnTo>
                  <a:pt x="205323" y="164478"/>
                </a:lnTo>
                <a:lnTo>
                  <a:pt x="198559" y="154456"/>
                </a:lnTo>
                <a:lnTo>
                  <a:pt x="188536" y="147692"/>
                </a:lnTo>
                <a:lnTo>
                  <a:pt x="176277" y="145210"/>
                </a:lnTo>
                <a:close/>
              </a:path>
              <a:path w="353060" h="353059">
                <a:moveTo>
                  <a:pt x="253596" y="107577"/>
                </a:moveTo>
                <a:lnTo>
                  <a:pt x="239772" y="107577"/>
                </a:lnTo>
                <a:lnTo>
                  <a:pt x="245573" y="113368"/>
                </a:lnTo>
                <a:lnTo>
                  <a:pt x="245573" y="127619"/>
                </a:lnTo>
                <a:lnTo>
                  <a:pt x="239772" y="133420"/>
                </a:lnTo>
                <a:lnTo>
                  <a:pt x="259227" y="133420"/>
                </a:lnTo>
                <a:lnTo>
                  <a:pt x="259227" y="124205"/>
                </a:lnTo>
                <a:lnTo>
                  <a:pt x="256833" y="112376"/>
                </a:lnTo>
                <a:lnTo>
                  <a:pt x="253596" y="107577"/>
                </a:lnTo>
                <a:close/>
              </a:path>
            </a:pathLst>
          </a:custGeom>
          <a:solidFill>
            <a:srgbClr val="212444"/>
          </a:solidFill>
        </p:spPr>
        <p:txBody>
          <a:bodyPr wrap="square" lIns="0" tIns="0" rIns="0" bIns="0" rtlCol="0"/>
          <a:lstStyle/>
          <a:p>
            <a:endParaRPr/>
          </a:p>
        </p:txBody>
      </p:sp>
      <p:sp>
        <p:nvSpPr>
          <p:cNvPr id="24" name="object 22">
            <a:extLst>
              <a:ext uri="{FF2B5EF4-FFF2-40B4-BE49-F238E27FC236}">
                <a16:creationId xmlns:a16="http://schemas.microsoft.com/office/drawing/2014/main" id="{3EC63729-319A-0279-C3DF-795AF44E1E24}"/>
              </a:ext>
            </a:extLst>
          </p:cNvPr>
          <p:cNvSpPr/>
          <p:nvPr userDrawn="1"/>
        </p:nvSpPr>
        <p:spPr>
          <a:xfrm>
            <a:off x="3727663" y="4425544"/>
            <a:ext cx="158839" cy="158839"/>
          </a:xfrm>
          <a:custGeom>
            <a:avLst/>
            <a:gdLst/>
            <a:ahLst/>
            <a:cxnLst/>
            <a:rect l="l" t="t" r="r" b="b"/>
            <a:pathLst>
              <a:path w="349250" h="349250">
                <a:moveTo>
                  <a:pt x="174476" y="0"/>
                </a:moveTo>
                <a:lnTo>
                  <a:pt x="128092" y="6232"/>
                </a:lnTo>
                <a:lnTo>
                  <a:pt x="86413" y="23820"/>
                </a:lnTo>
                <a:lnTo>
                  <a:pt x="51101" y="51100"/>
                </a:lnTo>
                <a:lnTo>
                  <a:pt x="23820" y="86410"/>
                </a:lnTo>
                <a:lnTo>
                  <a:pt x="6232" y="128086"/>
                </a:lnTo>
                <a:lnTo>
                  <a:pt x="0" y="174465"/>
                </a:lnTo>
                <a:lnTo>
                  <a:pt x="6232" y="220845"/>
                </a:lnTo>
                <a:lnTo>
                  <a:pt x="23820" y="262521"/>
                </a:lnTo>
                <a:lnTo>
                  <a:pt x="51101" y="297831"/>
                </a:lnTo>
                <a:lnTo>
                  <a:pt x="86413" y="325111"/>
                </a:lnTo>
                <a:lnTo>
                  <a:pt x="128092" y="342699"/>
                </a:lnTo>
                <a:lnTo>
                  <a:pt x="174476" y="348931"/>
                </a:lnTo>
                <a:lnTo>
                  <a:pt x="220855" y="342699"/>
                </a:lnTo>
                <a:lnTo>
                  <a:pt x="262531" y="325111"/>
                </a:lnTo>
                <a:lnTo>
                  <a:pt x="297841" y="297831"/>
                </a:lnTo>
                <a:lnTo>
                  <a:pt x="325122" y="262521"/>
                </a:lnTo>
                <a:lnTo>
                  <a:pt x="326936" y="258222"/>
                </a:lnTo>
                <a:lnTo>
                  <a:pt x="92091" y="258222"/>
                </a:lnTo>
                <a:lnTo>
                  <a:pt x="92091" y="121964"/>
                </a:lnTo>
                <a:lnTo>
                  <a:pt x="228784" y="121964"/>
                </a:lnTo>
                <a:lnTo>
                  <a:pt x="231206" y="121618"/>
                </a:lnTo>
                <a:lnTo>
                  <a:pt x="339980" y="121618"/>
                </a:lnTo>
                <a:lnTo>
                  <a:pt x="333259" y="105693"/>
                </a:lnTo>
                <a:lnTo>
                  <a:pt x="110467" y="105693"/>
                </a:lnTo>
                <a:lnTo>
                  <a:pt x="101970" y="104031"/>
                </a:lnTo>
                <a:lnTo>
                  <a:pt x="95095" y="99430"/>
                </a:lnTo>
                <a:lnTo>
                  <a:pt x="90487" y="92533"/>
                </a:lnTo>
                <a:lnTo>
                  <a:pt x="88793" y="83986"/>
                </a:lnTo>
                <a:lnTo>
                  <a:pt x="90472" y="75470"/>
                </a:lnTo>
                <a:lnTo>
                  <a:pt x="95092" y="68491"/>
                </a:lnTo>
                <a:lnTo>
                  <a:pt x="101952" y="63768"/>
                </a:lnTo>
                <a:lnTo>
                  <a:pt x="110352" y="62019"/>
                </a:lnTo>
                <a:lnTo>
                  <a:pt x="306277" y="62019"/>
                </a:lnTo>
                <a:lnTo>
                  <a:pt x="297841" y="51100"/>
                </a:lnTo>
                <a:lnTo>
                  <a:pt x="262531" y="23820"/>
                </a:lnTo>
                <a:lnTo>
                  <a:pt x="220855" y="6232"/>
                </a:lnTo>
                <a:lnTo>
                  <a:pt x="174476" y="0"/>
                </a:lnTo>
                <a:close/>
              </a:path>
              <a:path w="349250" h="349250">
                <a:moveTo>
                  <a:pt x="228784" y="121964"/>
                </a:moveTo>
                <a:lnTo>
                  <a:pt x="128613" y="121964"/>
                </a:lnTo>
                <a:lnTo>
                  <a:pt x="128613" y="258222"/>
                </a:lnTo>
                <a:lnTo>
                  <a:pt x="154257" y="258222"/>
                </a:lnTo>
                <a:lnTo>
                  <a:pt x="154257" y="122111"/>
                </a:lnTo>
                <a:lnTo>
                  <a:pt x="227759" y="122111"/>
                </a:lnTo>
                <a:lnTo>
                  <a:pt x="228784" y="121964"/>
                </a:lnTo>
                <a:close/>
              </a:path>
              <a:path w="349250" h="349250">
                <a:moveTo>
                  <a:pt x="218757" y="158874"/>
                </a:moveTo>
                <a:lnTo>
                  <a:pt x="191598" y="185659"/>
                </a:lnTo>
                <a:lnTo>
                  <a:pt x="191495" y="189721"/>
                </a:lnTo>
                <a:lnTo>
                  <a:pt x="191262" y="204029"/>
                </a:lnTo>
                <a:lnTo>
                  <a:pt x="191292" y="258222"/>
                </a:lnTo>
                <a:lnTo>
                  <a:pt x="241060" y="258222"/>
                </a:lnTo>
                <a:lnTo>
                  <a:pt x="241091" y="204029"/>
                </a:lnTo>
                <a:lnTo>
                  <a:pt x="240956" y="190968"/>
                </a:lnTo>
                <a:lnTo>
                  <a:pt x="225774" y="160419"/>
                </a:lnTo>
                <a:lnTo>
                  <a:pt x="218757" y="158874"/>
                </a:lnTo>
                <a:close/>
              </a:path>
              <a:path w="349250" h="349250">
                <a:moveTo>
                  <a:pt x="339980" y="121618"/>
                </a:moveTo>
                <a:lnTo>
                  <a:pt x="231206" y="121618"/>
                </a:lnTo>
                <a:lnTo>
                  <a:pt x="246442" y="123943"/>
                </a:lnTo>
                <a:lnTo>
                  <a:pt x="260188" y="130344"/>
                </a:lnTo>
                <a:lnTo>
                  <a:pt x="277824" y="167062"/>
                </a:lnTo>
                <a:lnTo>
                  <a:pt x="278116" y="258222"/>
                </a:lnTo>
                <a:lnTo>
                  <a:pt x="326936" y="258222"/>
                </a:lnTo>
                <a:lnTo>
                  <a:pt x="342710" y="220845"/>
                </a:lnTo>
                <a:lnTo>
                  <a:pt x="348855" y="175115"/>
                </a:lnTo>
                <a:lnTo>
                  <a:pt x="348942" y="174465"/>
                </a:lnTo>
                <a:lnTo>
                  <a:pt x="342710" y="128086"/>
                </a:lnTo>
                <a:lnTo>
                  <a:pt x="339980" y="121618"/>
                </a:lnTo>
                <a:close/>
              </a:path>
              <a:path w="349250" h="349250">
                <a:moveTo>
                  <a:pt x="227759" y="122111"/>
                </a:moveTo>
                <a:lnTo>
                  <a:pt x="191020" y="122111"/>
                </a:lnTo>
                <a:lnTo>
                  <a:pt x="191020" y="141671"/>
                </a:lnTo>
                <a:lnTo>
                  <a:pt x="192077" y="141158"/>
                </a:lnTo>
                <a:lnTo>
                  <a:pt x="192611" y="141158"/>
                </a:lnTo>
                <a:lnTo>
                  <a:pt x="192988" y="140686"/>
                </a:lnTo>
                <a:lnTo>
                  <a:pt x="204366" y="129983"/>
                </a:lnTo>
                <a:lnTo>
                  <a:pt x="217143" y="123629"/>
                </a:lnTo>
                <a:lnTo>
                  <a:pt x="227759" y="122111"/>
                </a:lnTo>
                <a:close/>
              </a:path>
              <a:path w="349250" h="349250">
                <a:moveTo>
                  <a:pt x="306277" y="62019"/>
                </a:moveTo>
                <a:lnTo>
                  <a:pt x="110352" y="62019"/>
                </a:lnTo>
                <a:lnTo>
                  <a:pt x="119008" y="63768"/>
                </a:lnTo>
                <a:lnTo>
                  <a:pt x="118833" y="63768"/>
                </a:lnTo>
                <a:lnTo>
                  <a:pt x="125707" y="68491"/>
                </a:lnTo>
                <a:lnTo>
                  <a:pt x="130333" y="75470"/>
                </a:lnTo>
                <a:lnTo>
                  <a:pt x="132015" y="83986"/>
                </a:lnTo>
                <a:lnTo>
                  <a:pt x="131548" y="86410"/>
                </a:lnTo>
                <a:lnTo>
                  <a:pt x="130317" y="92533"/>
                </a:lnTo>
                <a:lnTo>
                  <a:pt x="125695" y="99430"/>
                </a:lnTo>
                <a:lnTo>
                  <a:pt x="118896" y="104031"/>
                </a:lnTo>
                <a:lnTo>
                  <a:pt x="118740" y="104031"/>
                </a:lnTo>
                <a:lnTo>
                  <a:pt x="110467" y="105693"/>
                </a:lnTo>
                <a:lnTo>
                  <a:pt x="333259" y="105693"/>
                </a:lnTo>
                <a:lnTo>
                  <a:pt x="325122" y="86410"/>
                </a:lnTo>
                <a:lnTo>
                  <a:pt x="306277" y="62019"/>
                </a:lnTo>
                <a:close/>
              </a:path>
            </a:pathLst>
          </a:custGeom>
          <a:solidFill>
            <a:srgbClr val="212444"/>
          </a:solidFill>
        </p:spPr>
        <p:txBody>
          <a:bodyPr wrap="square" lIns="0" tIns="0" rIns="0" bIns="0" rtlCol="0"/>
          <a:lstStyle/>
          <a:p>
            <a:endParaRPr/>
          </a:p>
        </p:txBody>
      </p:sp>
      <p:sp>
        <p:nvSpPr>
          <p:cNvPr id="25" name="object 23">
            <a:extLst>
              <a:ext uri="{FF2B5EF4-FFF2-40B4-BE49-F238E27FC236}">
                <a16:creationId xmlns:a16="http://schemas.microsoft.com/office/drawing/2014/main" id="{7131E26D-57FB-7952-D905-46DEF7DBE1E6}"/>
              </a:ext>
            </a:extLst>
          </p:cNvPr>
          <p:cNvSpPr txBox="1"/>
          <p:nvPr userDrawn="1"/>
        </p:nvSpPr>
        <p:spPr>
          <a:xfrm>
            <a:off x="1409701" y="4740517"/>
            <a:ext cx="4895422" cy="211993"/>
          </a:xfrm>
          <a:prstGeom prst="rect">
            <a:avLst/>
          </a:prstGeom>
        </p:spPr>
        <p:txBody>
          <a:bodyPr vert="horz" wrap="square" lIns="0" tIns="1155" rIns="0" bIns="0" rtlCol="0">
            <a:spAutoFit/>
          </a:bodyPr>
          <a:lstStyle/>
          <a:p>
            <a:pPr marL="5776" marR="2310">
              <a:lnSpc>
                <a:spcPct val="106600"/>
              </a:lnSpc>
              <a:spcBef>
                <a:spcPts val="9"/>
              </a:spcBef>
            </a:pPr>
            <a:r>
              <a:rPr sz="659" dirty="0">
                <a:latin typeface="Montserrat"/>
                <a:cs typeface="Montserrat"/>
              </a:rPr>
              <a:t>The</a:t>
            </a:r>
            <a:r>
              <a:rPr sz="659" spc="2" dirty="0">
                <a:latin typeface="Montserrat"/>
                <a:cs typeface="Montserrat"/>
              </a:rPr>
              <a:t> </a:t>
            </a:r>
            <a:r>
              <a:rPr sz="659" dirty="0">
                <a:latin typeface="Montserrat"/>
                <a:cs typeface="Montserrat"/>
              </a:rPr>
              <a:t>Catholic</a:t>
            </a:r>
            <a:r>
              <a:rPr sz="659" spc="2" dirty="0">
                <a:latin typeface="Montserrat"/>
                <a:cs typeface="Montserrat"/>
              </a:rPr>
              <a:t> </a:t>
            </a:r>
            <a:r>
              <a:rPr sz="659" dirty="0">
                <a:latin typeface="Montserrat"/>
                <a:cs typeface="Montserrat"/>
              </a:rPr>
              <a:t>Agency</a:t>
            </a:r>
            <a:r>
              <a:rPr sz="659" spc="2" dirty="0">
                <a:latin typeface="Montserrat"/>
                <a:cs typeface="Montserrat"/>
              </a:rPr>
              <a:t> </a:t>
            </a:r>
            <a:r>
              <a:rPr sz="659" dirty="0">
                <a:latin typeface="Montserrat"/>
                <a:cs typeface="Montserrat"/>
              </a:rPr>
              <a:t>for</a:t>
            </a:r>
            <a:r>
              <a:rPr sz="659" spc="2" dirty="0">
                <a:latin typeface="Montserrat"/>
                <a:cs typeface="Montserrat"/>
              </a:rPr>
              <a:t> </a:t>
            </a:r>
            <a:r>
              <a:rPr sz="659" dirty="0">
                <a:latin typeface="Montserrat"/>
                <a:cs typeface="Montserrat"/>
              </a:rPr>
              <a:t>Overseas</a:t>
            </a:r>
            <a:r>
              <a:rPr sz="659" spc="2" dirty="0">
                <a:latin typeface="Montserrat"/>
                <a:cs typeface="Montserrat"/>
              </a:rPr>
              <a:t> </a:t>
            </a:r>
            <a:r>
              <a:rPr sz="659" dirty="0">
                <a:latin typeface="Montserrat"/>
                <a:cs typeface="Montserrat"/>
              </a:rPr>
              <a:t>Development</a:t>
            </a:r>
            <a:r>
              <a:rPr sz="659" spc="2" dirty="0">
                <a:latin typeface="Montserrat"/>
                <a:cs typeface="Montserrat"/>
              </a:rPr>
              <a:t> </a:t>
            </a:r>
            <a:r>
              <a:rPr sz="659" dirty="0">
                <a:latin typeface="Montserrat"/>
                <a:cs typeface="Montserrat"/>
              </a:rPr>
              <a:t>(CAFOD)</a:t>
            </a:r>
            <a:r>
              <a:rPr sz="659" spc="2" dirty="0">
                <a:latin typeface="Montserrat"/>
                <a:cs typeface="Montserrat"/>
              </a:rPr>
              <a:t> </a:t>
            </a:r>
            <a:r>
              <a:rPr sz="659" dirty="0">
                <a:latin typeface="Montserrat"/>
                <a:cs typeface="Montserrat"/>
              </a:rPr>
              <a:t>is</a:t>
            </a:r>
            <a:r>
              <a:rPr sz="659" spc="2" dirty="0">
                <a:latin typeface="Montserrat"/>
                <a:cs typeface="Montserrat"/>
              </a:rPr>
              <a:t> </a:t>
            </a:r>
            <a:r>
              <a:rPr sz="659" dirty="0">
                <a:latin typeface="Montserrat"/>
                <a:cs typeface="Montserrat"/>
              </a:rPr>
              <a:t>the</a:t>
            </a:r>
            <a:r>
              <a:rPr sz="659" spc="2" dirty="0">
                <a:latin typeface="Montserrat"/>
                <a:cs typeface="Montserrat"/>
              </a:rPr>
              <a:t> </a:t>
            </a:r>
            <a:r>
              <a:rPr sz="659" dirty="0">
                <a:latin typeface="Montserrat"/>
                <a:cs typeface="Montserrat"/>
              </a:rPr>
              <a:t>official</a:t>
            </a:r>
            <a:r>
              <a:rPr sz="659" spc="2" dirty="0">
                <a:latin typeface="Montserrat"/>
                <a:cs typeface="Montserrat"/>
              </a:rPr>
              <a:t> </a:t>
            </a:r>
            <a:r>
              <a:rPr sz="659" dirty="0">
                <a:latin typeface="Montserrat"/>
                <a:cs typeface="Montserrat"/>
              </a:rPr>
              <a:t>aid</a:t>
            </a:r>
            <a:r>
              <a:rPr sz="659" spc="2" dirty="0">
                <a:latin typeface="Montserrat"/>
                <a:cs typeface="Montserrat"/>
              </a:rPr>
              <a:t> </a:t>
            </a:r>
            <a:r>
              <a:rPr sz="659" dirty="0">
                <a:latin typeface="Montserrat"/>
                <a:cs typeface="Montserrat"/>
              </a:rPr>
              <a:t>agency</a:t>
            </a:r>
            <a:r>
              <a:rPr sz="659" spc="2" dirty="0">
                <a:latin typeface="Montserrat"/>
                <a:cs typeface="Montserrat"/>
              </a:rPr>
              <a:t> </a:t>
            </a:r>
            <a:r>
              <a:rPr sz="659" dirty="0">
                <a:latin typeface="Montserrat"/>
                <a:cs typeface="Montserrat"/>
              </a:rPr>
              <a:t>of</a:t>
            </a:r>
            <a:r>
              <a:rPr sz="659" spc="2" dirty="0">
                <a:latin typeface="Montserrat"/>
                <a:cs typeface="Montserrat"/>
              </a:rPr>
              <a:t> </a:t>
            </a:r>
            <a:r>
              <a:rPr sz="659" dirty="0">
                <a:latin typeface="Montserrat"/>
                <a:cs typeface="Montserrat"/>
              </a:rPr>
              <a:t>the</a:t>
            </a:r>
            <a:r>
              <a:rPr sz="659" spc="2" dirty="0">
                <a:latin typeface="Montserrat"/>
                <a:cs typeface="Montserrat"/>
              </a:rPr>
              <a:t> </a:t>
            </a:r>
            <a:r>
              <a:rPr sz="659" dirty="0">
                <a:latin typeface="Montserrat"/>
                <a:cs typeface="Montserrat"/>
              </a:rPr>
              <a:t>Catholic</a:t>
            </a:r>
            <a:r>
              <a:rPr sz="659" spc="5" dirty="0">
                <a:latin typeface="Montserrat"/>
                <a:cs typeface="Montserrat"/>
              </a:rPr>
              <a:t> </a:t>
            </a:r>
            <a:r>
              <a:rPr sz="659" dirty="0">
                <a:latin typeface="Montserrat"/>
                <a:cs typeface="Montserrat"/>
              </a:rPr>
              <a:t>Church</a:t>
            </a:r>
            <a:r>
              <a:rPr sz="659" spc="2" dirty="0">
                <a:latin typeface="Montserrat"/>
                <a:cs typeface="Montserrat"/>
              </a:rPr>
              <a:t> </a:t>
            </a:r>
            <a:r>
              <a:rPr sz="659" dirty="0">
                <a:latin typeface="Montserrat"/>
                <a:cs typeface="Montserrat"/>
              </a:rPr>
              <a:t>in</a:t>
            </a:r>
            <a:r>
              <a:rPr sz="659" spc="2" dirty="0">
                <a:latin typeface="Montserrat"/>
                <a:cs typeface="Montserrat"/>
              </a:rPr>
              <a:t> </a:t>
            </a:r>
            <a:r>
              <a:rPr sz="659" spc="-5" dirty="0">
                <a:latin typeface="Montserrat"/>
                <a:cs typeface="Montserrat"/>
              </a:rPr>
              <a:t>England </a:t>
            </a:r>
            <a:r>
              <a:rPr sz="659" dirty="0">
                <a:latin typeface="Montserrat"/>
                <a:cs typeface="Montserrat"/>
              </a:rPr>
              <a:t>and</a:t>
            </a:r>
            <a:r>
              <a:rPr sz="659" spc="-5" dirty="0">
                <a:latin typeface="Montserrat"/>
                <a:cs typeface="Montserrat"/>
              </a:rPr>
              <a:t> </a:t>
            </a:r>
            <a:r>
              <a:rPr sz="659" dirty="0">
                <a:latin typeface="Montserrat"/>
                <a:cs typeface="Montserrat"/>
              </a:rPr>
              <a:t>Wales</a:t>
            </a:r>
            <a:r>
              <a:rPr sz="659" spc="-5" dirty="0">
                <a:latin typeface="Montserrat"/>
                <a:cs typeface="Montserrat"/>
              </a:rPr>
              <a:t> </a:t>
            </a:r>
            <a:r>
              <a:rPr sz="659" dirty="0">
                <a:latin typeface="Montserrat"/>
                <a:cs typeface="Montserrat"/>
              </a:rPr>
              <a:t>and</a:t>
            </a:r>
            <a:r>
              <a:rPr sz="659" spc="-2" dirty="0">
                <a:latin typeface="Montserrat"/>
                <a:cs typeface="Montserrat"/>
              </a:rPr>
              <a:t> </a:t>
            </a:r>
            <a:r>
              <a:rPr sz="659" dirty="0">
                <a:latin typeface="Montserrat"/>
                <a:cs typeface="Montserrat"/>
              </a:rPr>
              <a:t>part</a:t>
            </a:r>
            <a:r>
              <a:rPr sz="659" spc="-5" dirty="0">
                <a:latin typeface="Montserrat"/>
                <a:cs typeface="Montserrat"/>
              </a:rPr>
              <a:t> </a:t>
            </a:r>
            <a:r>
              <a:rPr sz="659" dirty="0">
                <a:latin typeface="Montserrat"/>
                <a:cs typeface="Montserrat"/>
              </a:rPr>
              <a:t>of</a:t>
            </a:r>
            <a:r>
              <a:rPr sz="659" spc="-2" dirty="0">
                <a:latin typeface="Montserrat"/>
                <a:cs typeface="Montserrat"/>
              </a:rPr>
              <a:t> </a:t>
            </a:r>
            <a:r>
              <a:rPr sz="659" dirty="0">
                <a:latin typeface="Montserrat"/>
                <a:cs typeface="Montserrat"/>
              </a:rPr>
              <a:t>Caritas</a:t>
            </a:r>
            <a:r>
              <a:rPr sz="659" spc="-5" dirty="0">
                <a:latin typeface="Montserrat"/>
                <a:cs typeface="Montserrat"/>
              </a:rPr>
              <a:t> International.</a:t>
            </a:r>
            <a:r>
              <a:rPr sz="659" spc="-2" dirty="0">
                <a:latin typeface="Montserrat"/>
                <a:cs typeface="Montserrat"/>
              </a:rPr>
              <a:t> </a:t>
            </a:r>
            <a:r>
              <a:rPr sz="659" dirty="0">
                <a:latin typeface="Montserrat"/>
                <a:cs typeface="Montserrat"/>
              </a:rPr>
              <a:t>Charity</a:t>
            </a:r>
            <a:r>
              <a:rPr sz="659" spc="-5" dirty="0">
                <a:latin typeface="Montserrat"/>
                <a:cs typeface="Montserrat"/>
              </a:rPr>
              <a:t> </a:t>
            </a:r>
            <a:r>
              <a:rPr sz="659" dirty="0">
                <a:latin typeface="Montserrat"/>
                <a:cs typeface="Montserrat"/>
              </a:rPr>
              <a:t>no</a:t>
            </a:r>
            <a:r>
              <a:rPr sz="659" spc="-2" dirty="0">
                <a:latin typeface="Montserrat"/>
                <a:cs typeface="Montserrat"/>
              </a:rPr>
              <a:t> </a:t>
            </a:r>
            <a:r>
              <a:rPr sz="659" dirty="0">
                <a:latin typeface="Montserrat"/>
                <a:cs typeface="Montserrat"/>
              </a:rPr>
              <a:t>1160384</a:t>
            </a:r>
            <a:r>
              <a:rPr sz="659" spc="-5" dirty="0">
                <a:latin typeface="Montserrat"/>
                <a:cs typeface="Montserrat"/>
              </a:rPr>
              <a:t> </a:t>
            </a:r>
            <a:r>
              <a:rPr sz="659" dirty="0">
                <a:latin typeface="Montserrat"/>
                <a:cs typeface="Montserrat"/>
              </a:rPr>
              <a:t>and</a:t>
            </a:r>
            <a:r>
              <a:rPr sz="659" spc="-5" dirty="0">
                <a:latin typeface="Montserrat"/>
                <a:cs typeface="Montserrat"/>
              </a:rPr>
              <a:t> </a:t>
            </a:r>
            <a:r>
              <a:rPr sz="659" dirty="0">
                <a:latin typeface="Montserrat"/>
                <a:cs typeface="Montserrat"/>
              </a:rPr>
              <a:t>a</a:t>
            </a:r>
            <a:r>
              <a:rPr sz="659" spc="-2" dirty="0">
                <a:latin typeface="Montserrat"/>
                <a:cs typeface="Montserrat"/>
              </a:rPr>
              <a:t> </a:t>
            </a:r>
            <a:r>
              <a:rPr sz="659" dirty="0">
                <a:latin typeface="Montserrat"/>
                <a:cs typeface="Montserrat"/>
              </a:rPr>
              <a:t>company</a:t>
            </a:r>
            <a:r>
              <a:rPr sz="659" spc="-5" dirty="0">
                <a:latin typeface="Montserrat"/>
                <a:cs typeface="Montserrat"/>
              </a:rPr>
              <a:t> </a:t>
            </a:r>
            <a:r>
              <a:rPr sz="659" dirty="0">
                <a:latin typeface="Montserrat"/>
                <a:cs typeface="Montserrat"/>
              </a:rPr>
              <a:t>limited</a:t>
            </a:r>
            <a:r>
              <a:rPr sz="659" spc="-2" dirty="0">
                <a:latin typeface="Montserrat"/>
                <a:cs typeface="Montserrat"/>
              </a:rPr>
              <a:t> </a:t>
            </a:r>
            <a:r>
              <a:rPr sz="659" dirty="0">
                <a:latin typeface="Montserrat"/>
                <a:cs typeface="Montserrat"/>
              </a:rPr>
              <a:t>by</a:t>
            </a:r>
            <a:r>
              <a:rPr sz="659" spc="-5" dirty="0">
                <a:latin typeface="Montserrat"/>
                <a:cs typeface="Montserrat"/>
              </a:rPr>
              <a:t> </a:t>
            </a:r>
            <a:r>
              <a:rPr sz="659" dirty="0">
                <a:latin typeface="Montserrat"/>
                <a:cs typeface="Montserrat"/>
              </a:rPr>
              <a:t>guarantee</a:t>
            </a:r>
            <a:r>
              <a:rPr sz="659" spc="-2" dirty="0">
                <a:latin typeface="Montserrat"/>
                <a:cs typeface="Montserrat"/>
              </a:rPr>
              <a:t> </a:t>
            </a:r>
            <a:r>
              <a:rPr sz="659" dirty="0">
                <a:latin typeface="Montserrat"/>
                <a:cs typeface="Montserrat"/>
              </a:rPr>
              <a:t>no</a:t>
            </a:r>
            <a:r>
              <a:rPr sz="659" spc="-5" dirty="0">
                <a:latin typeface="Montserrat"/>
                <a:cs typeface="Montserrat"/>
              </a:rPr>
              <a:t> 09387398.</a:t>
            </a:r>
            <a:endParaRPr sz="659" dirty="0">
              <a:latin typeface="Montserrat"/>
              <a:cs typeface="Montserrat"/>
            </a:endParaRPr>
          </a:p>
        </p:txBody>
      </p:sp>
      <p:pic>
        <p:nvPicPr>
          <p:cNvPr id="26" name="Graphic 25">
            <a:extLst>
              <a:ext uri="{FF2B5EF4-FFF2-40B4-BE49-F238E27FC236}">
                <a16:creationId xmlns:a16="http://schemas.microsoft.com/office/drawing/2014/main" id="{9CB2AADB-D75F-D63F-126A-822EDF10A08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975882" y="4453127"/>
            <a:ext cx="1644044" cy="478873"/>
          </a:xfrm>
          <a:prstGeom prst="rect">
            <a:avLst/>
          </a:prstGeom>
        </p:spPr>
      </p:pic>
      <p:sp>
        <p:nvSpPr>
          <p:cNvPr id="28" name="Title 46">
            <a:extLst>
              <a:ext uri="{FF2B5EF4-FFF2-40B4-BE49-F238E27FC236}">
                <a16:creationId xmlns:a16="http://schemas.microsoft.com/office/drawing/2014/main" id="{9DBD4F51-BAD6-9C9C-0DC0-1FCE687710E6}"/>
              </a:ext>
            </a:extLst>
          </p:cNvPr>
          <p:cNvSpPr>
            <a:spLocks noGrp="1"/>
          </p:cNvSpPr>
          <p:nvPr>
            <p:ph type="title" hasCustomPrompt="1"/>
          </p:nvPr>
        </p:nvSpPr>
        <p:spPr>
          <a:xfrm>
            <a:off x="1409700" y="1581462"/>
            <a:ext cx="6212798" cy="596508"/>
          </a:xfrm>
        </p:spPr>
        <p:txBody>
          <a:bodyPr wrap="square" anchor="t" anchorCtr="0">
            <a:noAutofit/>
          </a:bodyPr>
          <a:lstStyle>
            <a:lvl1pPr>
              <a:defRPr sz="4000">
                <a:solidFill>
                  <a:schemeClr val="bg2"/>
                </a:solidFill>
              </a:defRPr>
            </a:lvl1pPr>
          </a:lstStyle>
          <a:p>
            <a:pPr marL="0" marR="0" lvl="0" indent="0" algn="l" defTabSz="914400" eaLnBrk="1" fontAlgn="auto" latinLnBrk="0" hangingPunct="1">
              <a:lnSpc>
                <a:spcPct val="100000"/>
              </a:lnSpc>
              <a:spcBef>
                <a:spcPts val="0"/>
              </a:spcBef>
              <a:spcAft>
                <a:spcPts val="0"/>
              </a:spcAft>
              <a:buClrTx/>
              <a:buSzTx/>
              <a:buFontTx/>
              <a:buNone/>
              <a:tabLst/>
              <a:defRPr/>
            </a:pPr>
            <a:r>
              <a:rPr lang="en-US" dirty="0"/>
              <a:t>Click to add any text</a:t>
            </a:r>
          </a:p>
        </p:txBody>
      </p:sp>
      <p:sp>
        <p:nvSpPr>
          <p:cNvPr id="29" name="Graphic 41">
            <a:extLst>
              <a:ext uri="{FF2B5EF4-FFF2-40B4-BE49-F238E27FC236}">
                <a16:creationId xmlns:a16="http://schemas.microsoft.com/office/drawing/2014/main" id="{973B123F-768B-AA1B-BC87-87D4BF6AE7C4}"/>
              </a:ext>
            </a:extLst>
          </p:cNvPr>
          <p:cNvSpPr/>
          <p:nvPr userDrawn="1"/>
        </p:nvSpPr>
        <p:spPr>
          <a:xfrm>
            <a:off x="800100" y="1055216"/>
            <a:ext cx="602981" cy="603012"/>
          </a:xfrm>
          <a:custGeom>
            <a:avLst/>
            <a:gdLst>
              <a:gd name="connsiteX0" fmla="*/ 3978378 w 3984944"/>
              <a:gd name="connsiteY0" fmla="*/ 1845912 h 3985142"/>
              <a:gd name="connsiteX1" fmla="*/ 3822958 w 3984944"/>
              <a:gd name="connsiteY1" fmla="*/ 1702960 h 3985142"/>
              <a:gd name="connsiteX2" fmla="*/ 2295507 w 3984944"/>
              <a:gd name="connsiteY2" fmla="*/ 1702960 h 3985142"/>
              <a:gd name="connsiteX3" fmla="*/ 2295507 w 3984944"/>
              <a:gd name="connsiteY3" fmla="*/ 163231 h 3985142"/>
              <a:gd name="connsiteX4" fmla="*/ 2153127 w 3984944"/>
              <a:gd name="connsiteY4" fmla="*/ 7812 h 3985142"/>
              <a:gd name="connsiteX5" fmla="*/ 1814306 w 3984944"/>
              <a:gd name="connsiteY5" fmla="*/ 9430 h 3985142"/>
              <a:gd name="connsiteX6" fmla="*/ 1672592 w 3984944"/>
              <a:gd name="connsiteY6" fmla="*/ 164754 h 3985142"/>
              <a:gd name="connsiteX7" fmla="*/ 1672592 w 3984944"/>
              <a:gd name="connsiteY7" fmla="*/ 1703055 h 3985142"/>
              <a:gd name="connsiteX8" fmla="*/ 161987 w 3984944"/>
              <a:gd name="connsiteY8" fmla="*/ 1703055 h 3985142"/>
              <a:gd name="connsiteX9" fmla="*/ 6567 w 3984944"/>
              <a:gd name="connsiteY9" fmla="*/ 1846007 h 3985142"/>
              <a:gd name="connsiteX10" fmla="*/ 0 w 3984944"/>
              <a:gd name="connsiteY10" fmla="*/ 1992670 h 3985142"/>
              <a:gd name="connsiteX11" fmla="*/ 6567 w 3984944"/>
              <a:gd name="connsiteY11" fmla="*/ 2139239 h 3985142"/>
              <a:gd name="connsiteX12" fmla="*/ 161987 w 3984944"/>
              <a:gd name="connsiteY12" fmla="*/ 2282190 h 3985142"/>
              <a:gd name="connsiteX13" fmla="*/ 1672592 w 3984944"/>
              <a:gd name="connsiteY13" fmla="*/ 2282190 h 3985142"/>
              <a:gd name="connsiteX14" fmla="*/ 1672592 w 3984944"/>
              <a:gd name="connsiteY14" fmla="*/ 3820492 h 3985142"/>
              <a:gd name="connsiteX15" fmla="*/ 1814306 w 3984944"/>
              <a:gd name="connsiteY15" fmla="*/ 3975816 h 3985142"/>
              <a:gd name="connsiteX16" fmla="*/ 1992377 w 3984944"/>
              <a:gd name="connsiteY16" fmla="*/ 3985143 h 3985142"/>
              <a:gd name="connsiteX17" fmla="*/ 2153127 w 3984944"/>
              <a:gd name="connsiteY17" fmla="*/ 3977339 h 3985142"/>
              <a:gd name="connsiteX18" fmla="*/ 2295507 w 3984944"/>
              <a:gd name="connsiteY18" fmla="*/ 3821919 h 3985142"/>
              <a:gd name="connsiteX19" fmla="*/ 2295507 w 3984944"/>
              <a:gd name="connsiteY19" fmla="*/ 2282095 h 3985142"/>
              <a:gd name="connsiteX20" fmla="*/ 3822958 w 3984944"/>
              <a:gd name="connsiteY20" fmla="*/ 2282095 h 3985142"/>
              <a:gd name="connsiteX21" fmla="*/ 3978378 w 3984944"/>
              <a:gd name="connsiteY21" fmla="*/ 2139144 h 3985142"/>
              <a:gd name="connsiteX22" fmla="*/ 3984945 w 3984944"/>
              <a:gd name="connsiteY22" fmla="*/ 1992575 h 3985142"/>
              <a:gd name="connsiteX23" fmla="*/ 3978378 w 3984944"/>
              <a:gd name="connsiteY23" fmla="*/ 1846007 h 398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984944" h="3985142">
                <a:moveTo>
                  <a:pt x="3978378" y="1845912"/>
                </a:moveTo>
                <a:cubicBezTo>
                  <a:pt x="3971430" y="1764443"/>
                  <a:pt x="3904618" y="1702960"/>
                  <a:pt x="3822958" y="1702960"/>
                </a:cubicBezTo>
                <a:lnTo>
                  <a:pt x="2295507" y="1702960"/>
                </a:lnTo>
                <a:lnTo>
                  <a:pt x="2295507" y="163231"/>
                </a:lnTo>
                <a:cubicBezTo>
                  <a:pt x="2295507" y="82143"/>
                  <a:pt x="2234310" y="15331"/>
                  <a:pt x="2153127" y="7812"/>
                </a:cubicBezTo>
                <a:cubicBezTo>
                  <a:pt x="2034159" y="-3133"/>
                  <a:pt x="1933655" y="-2562"/>
                  <a:pt x="1814306" y="9430"/>
                </a:cubicBezTo>
                <a:cubicBezTo>
                  <a:pt x="1733503" y="17615"/>
                  <a:pt x="1672592" y="84332"/>
                  <a:pt x="1672592" y="164754"/>
                </a:cubicBezTo>
                <a:lnTo>
                  <a:pt x="1672592" y="1703055"/>
                </a:lnTo>
                <a:lnTo>
                  <a:pt x="161987" y="1703055"/>
                </a:lnTo>
                <a:cubicBezTo>
                  <a:pt x="80327" y="1703055"/>
                  <a:pt x="13515" y="1764538"/>
                  <a:pt x="6567" y="1846007"/>
                </a:cubicBezTo>
                <a:cubicBezTo>
                  <a:pt x="2189" y="1897687"/>
                  <a:pt x="0" y="1945654"/>
                  <a:pt x="0" y="1992670"/>
                </a:cubicBezTo>
                <a:cubicBezTo>
                  <a:pt x="0" y="2039687"/>
                  <a:pt x="2189" y="2087559"/>
                  <a:pt x="6567" y="2139239"/>
                </a:cubicBezTo>
                <a:cubicBezTo>
                  <a:pt x="13515" y="2220708"/>
                  <a:pt x="80422" y="2282190"/>
                  <a:pt x="161987" y="2282190"/>
                </a:cubicBezTo>
                <a:lnTo>
                  <a:pt x="1672592" y="2282190"/>
                </a:lnTo>
                <a:lnTo>
                  <a:pt x="1672592" y="3820492"/>
                </a:lnTo>
                <a:cubicBezTo>
                  <a:pt x="1672592" y="3900914"/>
                  <a:pt x="1733503" y="3967726"/>
                  <a:pt x="1814306" y="3975816"/>
                </a:cubicBezTo>
                <a:cubicBezTo>
                  <a:pt x="1876455" y="3982097"/>
                  <a:pt x="1934702" y="3985143"/>
                  <a:pt x="1992377" y="3985143"/>
                </a:cubicBezTo>
                <a:cubicBezTo>
                  <a:pt x="2043962" y="3985143"/>
                  <a:pt x="2096593" y="3982573"/>
                  <a:pt x="2153127" y="3977339"/>
                </a:cubicBezTo>
                <a:cubicBezTo>
                  <a:pt x="2234310" y="3969820"/>
                  <a:pt x="2295507" y="3903008"/>
                  <a:pt x="2295507" y="3821919"/>
                </a:cubicBezTo>
                <a:lnTo>
                  <a:pt x="2295507" y="2282095"/>
                </a:lnTo>
                <a:lnTo>
                  <a:pt x="3822958" y="2282095"/>
                </a:lnTo>
                <a:cubicBezTo>
                  <a:pt x="3904713" y="2282095"/>
                  <a:pt x="3971525" y="2220613"/>
                  <a:pt x="3978378" y="2139144"/>
                </a:cubicBezTo>
                <a:cubicBezTo>
                  <a:pt x="3982756" y="2087940"/>
                  <a:pt x="3984945" y="2040067"/>
                  <a:pt x="3984945" y="1992575"/>
                </a:cubicBezTo>
                <a:cubicBezTo>
                  <a:pt x="3984945" y="1945083"/>
                  <a:pt x="3982851" y="1897211"/>
                  <a:pt x="3978378" y="1846007"/>
                </a:cubicBezTo>
                <a:close/>
              </a:path>
            </a:pathLst>
          </a:custGeom>
          <a:solidFill>
            <a:schemeClr val="bg1"/>
          </a:solidFill>
          <a:ln w="9502" cap="flat">
            <a:noFill/>
            <a:prstDash val="solid"/>
            <a:miter/>
          </a:ln>
        </p:spPr>
        <p:txBody>
          <a:bodyPr rtlCol="0" anchor="ctr"/>
          <a:lstStyle/>
          <a:p>
            <a:endParaRPr lang="en-US" dirty="0"/>
          </a:p>
        </p:txBody>
      </p:sp>
      <p:sp>
        <p:nvSpPr>
          <p:cNvPr id="32" name="Holder 3">
            <a:extLst>
              <a:ext uri="{FF2B5EF4-FFF2-40B4-BE49-F238E27FC236}">
                <a16:creationId xmlns:a16="http://schemas.microsoft.com/office/drawing/2014/main" id="{B7D02154-7A8A-A8D0-D721-E815076A1B7D}"/>
              </a:ext>
            </a:extLst>
          </p:cNvPr>
          <p:cNvSpPr>
            <a:spLocks noGrp="1"/>
          </p:cNvSpPr>
          <p:nvPr>
            <p:ph type="subTitle" idx="4" hasCustomPrompt="1"/>
          </p:nvPr>
        </p:nvSpPr>
        <p:spPr>
          <a:xfrm>
            <a:off x="1409700" y="2202418"/>
            <a:ext cx="6212798" cy="369332"/>
          </a:xfrm>
          <a:prstGeom prst="rect">
            <a:avLst/>
          </a:prstGeom>
        </p:spPr>
        <p:txBody>
          <a:bodyPr wrap="square" lIns="18288" tIns="0" rIns="0" bIns="0">
            <a:spAutoFit/>
          </a:bodyPr>
          <a:lstStyle>
            <a:lvl1pPr marL="0" indent="0">
              <a:buNone/>
              <a:defRPr sz="2400" b="0" i="0">
                <a:solidFill>
                  <a:schemeClr val="bg2"/>
                </a:solidFill>
                <a:latin typeface="+mj-lt"/>
                <a:cs typeface="Montserrat"/>
              </a:defRPr>
            </a:lvl1pPr>
          </a:lstStyle>
          <a:p>
            <a:r>
              <a:rPr lang="en-GB" dirty="0"/>
              <a:t>Click to add any further text</a:t>
            </a:r>
          </a:p>
        </p:txBody>
      </p:sp>
    </p:spTree>
    <p:extLst>
      <p:ext uri="{BB962C8B-B14F-4D97-AF65-F5344CB8AC3E}">
        <p14:creationId xmlns:p14="http://schemas.microsoft.com/office/powerpoint/2010/main" val="184458052"/>
      </p:ext>
    </p:extLst>
  </p:cSld>
  <p:clrMapOvr>
    <a:masterClrMapping/>
  </p:clrMapOvr>
  <p:extLst>
    <p:ext uri="{DCECCB84-F9BA-43D5-87BE-67443E8EF086}">
      <p15:sldGuideLst xmlns:p15="http://schemas.microsoft.com/office/powerpoint/2012/main">
        <p15:guide id="1" pos="2880" userDrawn="1">
          <p15:clr>
            <a:srgbClr val="FBAE40"/>
          </p15:clr>
        </p15:guide>
        <p15:guide id="2" pos="504" userDrawn="1">
          <p15:clr>
            <a:srgbClr val="FBAE40"/>
          </p15:clr>
        </p15:guide>
        <p15:guide id="3" pos="88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74470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Standar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6E84E-E248-4528-BBAA-120DF610877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5719C18-ACC8-489E-9F78-7161B1A03AF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961279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Master - divider">
    <p:bg>
      <p:bgPr>
        <a:solidFill>
          <a:schemeClr val="bg1"/>
        </a:solidFill>
        <a:effectLst/>
      </p:bgPr>
    </p:bg>
    <p:spTree>
      <p:nvGrpSpPr>
        <p:cNvPr id="1" name=""/>
        <p:cNvGrpSpPr/>
        <p:nvPr/>
      </p:nvGrpSpPr>
      <p:grpSpPr>
        <a:xfrm>
          <a:off x="0" y="0"/>
          <a:ext cx="0" cy="0"/>
          <a:chOff x="0" y="0"/>
          <a:chExt cx="0" cy="0"/>
        </a:xfrm>
      </p:grpSpPr>
      <p:sp>
        <p:nvSpPr>
          <p:cNvPr id="2" name="Round Single Corner Rectangle 1">
            <a:extLst>
              <a:ext uri="{FF2B5EF4-FFF2-40B4-BE49-F238E27FC236}">
                <a16:creationId xmlns:a16="http://schemas.microsoft.com/office/drawing/2014/main" id="{59491F48-5343-D97A-77DF-12F94AA55652}"/>
              </a:ext>
            </a:extLst>
          </p:cNvPr>
          <p:cNvSpPr/>
          <p:nvPr userDrawn="1"/>
        </p:nvSpPr>
        <p:spPr>
          <a:xfrm rot="16200000" flipH="1">
            <a:off x="1125310" y="858550"/>
            <a:ext cx="3064750" cy="4305718"/>
          </a:xfrm>
          <a:prstGeom prst="round1Rect">
            <a:avLst>
              <a:gd name="adj" fmla="val 8892"/>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
            <a:extLst>
              <a:ext uri="{FF2B5EF4-FFF2-40B4-BE49-F238E27FC236}">
                <a16:creationId xmlns:a16="http://schemas.microsoft.com/office/drawing/2014/main" id="{EA7203CD-4E5E-4232-6439-CC5B00CD05FA}"/>
              </a:ext>
            </a:extLst>
          </p:cNvPr>
          <p:cNvSpPr>
            <a:spLocks noGrp="1"/>
          </p:cNvSpPr>
          <p:nvPr>
            <p:ph type="pic" sz="quarter" idx="10" hasCustomPrompt="1"/>
          </p:nvPr>
        </p:nvSpPr>
        <p:spPr>
          <a:xfrm>
            <a:off x="4803228" y="1479033"/>
            <a:ext cx="4153447" cy="3064751"/>
          </a:xfrm>
          <a:prstGeom prst="rect">
            <a:avLst/>
          </a:prstGeom>
        </p:spPr>
        <p:txBody>
          <a:bodyPr tIns="1417320" rIns="457200" bIns="0">
            <a:normAutofit/>
          </a:bodyPr>
          <a:lstStyle>
            <a:lvl1pPr marL="0" indent="0" algn="r">
              <a:buNone/>
              <a:defRPr sz="1200" b="0">
                <a:solidFill>
                  <a:schemeClr val="tx1"/>
                </a:solidFill>
                <a:latin typeface="+mn-lt"/>
                <a:sym typeface="Wingdings" pitchFamily="2" charset="2"/>
              </a:defRPr>
            </a:lvl1pPr>
          </a:lstStyle>
          <a:p>
            <a:r>
              <a:rPr lang="en-US" dirty="0"/>
              <a:t> Click icon to</a:t>
            </a:r>
            <a:br>
              <a:rPr lang="en-US" dirty="0"/>
            </a:br>
            <a:r>
              <a:rPr lang="en-US" dirty="0"/>
              <a:t>add picture</a:t>
            </a:r>
          </a:p>
        </p:txBody>
      </p:sp>
      <p:sp>
        <p:nvSpPr>
          <p:cNvPr id="4" name="Holder 3">
            <a:extLst>
              <a:ext uri="{FF2B5EF4-FFF2-40B4-BE49-F238E27FC236}">
                <a16:creationId xmlns:a16="http://schemas.microsoft.com/office/drawing/2014/main" id="{B691196B-CCCE-18D1-87FE-B5B13CA01105}"/>
              </a:ext>
            </a:extLst>
          </p:cNvPr>
          <p:cNvSpPr>
            <a:spLocks noGrp="1"/>
          </p:cNvSpPr>
          <p:nvPr>
            <p:ph type="subTitle" idx="4"/>
          </p:nvPr>
        </p:nvSpPr>
        <p:spPr>
          <a:xfrm>
            <a:off x="1403082" y="3375022"/>
            <a:ext cx="3101372" cy="184666"/>
          </a:xfrm>
          <a:prstGeom prst="rect">
            <a:avLst/>
          </a:prstGeom>
        </p:spPr>
        <p:txBody>
          <a:bodyPr wrap="square" lIns="0" tIns="0" rIns="0" bIns="0">
            <a:spAutoFit/>
          </a:bodyPr>
          <a:lstStyle>
            <a:lvl1pPr marL="0" indent="0">
              <a:buNone/>
              <a:defRPr sz="1200" b="0" i="0">
                <a:solidFill>
                  <a:schemeClr val="bg2"/>
                </a:solidFill>
                <a:latin typeface="Montserrat"/>
                <a:cs typeface="Montserrat"/>
              </a:defRPr>
            </a:lvl1pPr>
          </a:lstStyle>
          <a:p>
            <a:endParaRPr dirty="0"/>
          </a:p>
        </p:txBody>
      </p:sp>
      <p:sp>
        <p:nvSpPr>
          <p:cNvPr id="5" name="Title 46">
            <a:extLst>
              <a:ext uri="{FF2B5EF4-FFF2-40B4-BE49-F238E27FC236}">
                <a16:creationId xmlns:a16="http://schemas.microsoft.com/office/drawing/2014/main" id="{114966A3-3F54-823B-B358-BC420C4CB173}"/>
              </a:ext>
            </a:extLst>
          </p:cNvPr>
          <p:cNvSpPr>
            <a:spLocks noGrp="1"/>
          </p:cNvSpPr>
          <p:nvPr>
            <p:ph type="title" hasCustomPrompt="1"/>
          </p:nvPr>
        </p:nvSpPr>
        <p:spPr>
          <a:xfrm>
            <a:off x="1409700" y="2341426"/>
            <a:ext cx="3094754" cy="1015663"/>
          </a:xfrm>
        </p:spPr>
        <p:txBody>
          <a:bodyPr wrap="square" anchor="t" anchorCtr="0">
            <a:spAutoFit/>
          </a:bodyPr>
          <a:lstStyle>
            <a:lvl1pPr>
              <a:defRPr sz="2000">
                <a:solidFill>
                  <a:schemeClr val="bg2"/>
                </a:solidFill>
              </a:defRPr>
            </a:lvl1pPr>
          </a:lstStyle>
          <a:p>
            <a:pPr marL="0" marR="0" lvl="0" indent="0" algn="l" defTabSz="914400" eaLnBrk="1" fontAlgn="auto" latinLnBrk="0" hangingPunct="1">
              <a:lnSpc>
                <a:spcPct val="100000"/>
              </a:lnSpc>
              <a:spcBef>
                <a:spcPts val="0"/>
              </a:spcBef>
              <a:spcAft>
                <a:spcPts val="0"/>
              </a:spcAft>
              <a:buClrTx/>
              <a:buSzTx/>
              <a:buFontTx/>
              <a:buNone/>
              <a:tabLst/>
              <a:defRPr/>
            </a:pPr>
            <a:r>
              <a:rPr lang="en-US" dirty="0"/>
              <a:t>Click to add the deck’s divider title. Ideally, keep it under tree lines.</a:t>
            </a:r>
          </a:p>
        </p:txBody>
      </p:sp>
      <p:sp>
        <p:nvSpPr>
          <p:cNvPr id="17" name="Graphic 41">
            <a:extLst>
              <a:ext uri="{FF2B5EF4-FFF2-40B4-BE49-F238E27FC236}">
                <a16:creationId xmlns:a16="http://schemas.microsoft.com/office/drawing/2014/main" id="{932C78E9-A881-FFF6-85D5-61ACDDE55653}"/>
              </a:ext>
            </a:extLst>
          </p:cNvPr>
          <p:cNvSpPr/>
          <p:nvPr userDrawn="1"/>
        </p:nvSpPr>
        <p:spPr>
          <a:xfrm>
            <a:off x="800100" y="1840889"/>
            <a:ext cx="602981" cy="603012"/>
          </a:xfrm>
          <a:custGeom>
            <a:avLst/>
            <a:gdLst>
              <a:gd name="connsiteX0" fmla="*/ 3978378 w 3984944"/>
              <a:gd name="connsiteY0" fmla="*/ 1845912 h 3985142"/>
              <a:gd name="connsiteX1" fmla="*/ 3822958 w 3984944"/>
              <a:gd name="connsiteY1" fmla="*/ 1702960 h 3985142"/>
              <a:gd name="connsiteX2" fmla="*/ 2295507 w 3984944"/>
              <a:gd name="connsiteY2" fmla="*/ 1702960 h 3985142"/>
              <a:gd name="connsiteX3" fmla="*/ 2295507 w 3984944"/>
              <a:gd name="connsiteY3" fmla="*/ 163231 h 3985142"/>
              <a:gd name="connsiteX4" fmla="*/ 2153127 w 3984944"/>
              <a:gd name="connsiteY4" fmla="*/ 7812 h 3985142"/>
              <a:gd name="connsiteX5" fmla="*/ 1814306 w 3984944"/>
              <a:gd name="connsiteY5" fmla="*/ 9430 h 3985142"/>
              <a:gd name="connsiteX6" fmla="*/ 1672592 w 3984944"/>
              <a:gd name="connsiteY6" fmla="*/ 164754 h 3985142"/>
              <a:gd name="connsiteX7" fmla="*/ 1672592 w 3984944"/>
              <a:gd name="connsiteY7" fmla="*/ 1703055 h 3985142"/>
              <a:gd name="connsiteX8" fmla="*/ 161987 w 3984944"/>
              <a:gd name="connsiteY8" fmla="*/ 1703055 h 3985142"/>
              <a:gd name="connsiteX9" fmla="*/ 6567 w 3984944"/>
              <a:gd name="connsiteY9" fmla="*/ 1846007 h 3985142"/>
              <a:gd name="connsiteX10" fmla="*/ 0 w 3984944"/>
              <a:gd name="connsiteY10" fmla="*/ 1992670 h 3985142"/>
              <a:gd name="connsiteX11" fmla="*/ 6567 w 3984944"/>
              <a:gd name="connsiteY11" fmla="*/ 2139239 h 3985142"/>
              <a:gd name="connsiteX12" fmla="*/ 161987 w 3984944"/>
              <a:gd name="connsiteY12" fmla="*/ 2282190 h 3985142"/>
              <a:gd name="connsiteX13" fmla="*/ 1672592 w 3984944"/>
              <a:gd name="connsiteY13" fmla="*/ 2282190 h 3985142"/>
              <a:gd name="connsiteX14" fmla="*/ 1672592 w 3984944"/>
              <a:gd name="connsiteY14" fmla="*/ 3820492 h 3985142"/>
              <a:gd name="connsiteX15" fmla="*/ 1814306 w 3984944"/>
              <a:gd name="connsiteY15" fmla="*/ 3975816 h 3985142"/>
              <a:gd name="connsiteX16" fmla="*/ 1992377 w 3984944"/>
              <a:gd name="connsiteY16" fmla="*/ 3985143 h 3985142"/>
              <a:gd name="connsiteX17" fmla="*/ 2153127 w 3984944"/>
              <a:gd name="connsiteY17" fmla="*/ 3977339 h 3985142"/>
              <a:gd name="connsiteX18" fmla="*/ 2295507 w 3984944"/>
              <a:gd name="connsiteY18" fmla="*/ 3821919 h 3985142"/>
              <a:gd name="connsiteX19" fmla="*/ 2295507 w 3984944"/>
              <a:gd name="connsiteY19" fmla="*/ 2282095 h 3985142"/>
              <a:gd name="connsiteX20" fmla="*/ 3822958 w 3984944"/>
              <a:gd name="connsiteY20" fmla="*/ 2282095 h 3985142"/>
              <a:gd name="connsiteX21" fmla="*/ 3978378 w 3984944"/>
              <a:gd name="connsiteY21" fmla="*/ 2139144 h 3985142"/>
              <a:gd name="connsiteX22" fmla="*/ 3984945 w 3984944"/>
              <a:gd name="connsiteY22" fmla="*/ 1992575 h 3985142"/>
              <a:gd name="connsiteX23" fmla="*/ 3978378 w 3984944"/>
              <a:gd name="connsiteY23" fmla="*/ 1846007 h 398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984944" h="3985142">
                <a:moveTo>
                  <a:pt x="3978378" y="1845912"/>
                </a:moveTo>
                <a:cubicBezTo>
                  <a:pt x="3971430" y="1764443"/>
                  <a:pt x="3904618" y="1702960"/>
                  <a:pt x="3822958" y="1702960"/>
                </a:cubicBezTo>
                <a:lnTo>
                  <a:pt x="2295507" y="1702960"/>
                </a:lnTo>
                <a:lnTo>
                  <a:pt x="2295507" y="163231"/>
                </a:lnTo>
                <a:cubicBezTo>
                  <a:pt x="2295507" y="82143"/>
                  <a:pt x="2234310" y="15331"/>
                  <a:pt x="2153127" y="7812"/>
                </a:cubicBezTo>
                <a:cubicBezTo>
                  <a:pt x="2034159" y="-3133"/>
                  <a:pt x="1933655" y="-2562"/>
                  <a:pt x="1814306" y="9430"/>
                </a:cubicBezTo>
                <a:cubicBezTo>
                  <a:pt x="1733503" y="17615"/>
                  <a:pt x="1672592" y="84332"/>
                  <a:pt x="1672592" y="164754"/>
                </a:cubicBezTo>
                <a:lnTo>
                  <a:pt x="1672592" y="1703055"/>
                </a:lnTo>
                <a:lnTo>
                  <a:pt x="161987" y="1703055"/>
                </a:lnTo>
                <a:cubicBezTo>
                  <a:pt x="80327" y="1703055"/>
                  <a:pt x="13515" y="1764538"/>
                  <a:pt x="6567" y="1846007"/>
                </a:cubicBezTo>
                <a:cubicBezTo>
                  <a:pt x="2189" y="1897687"/>
                  <a:pt x="0" y="1945654"/>
                  <a:pt x="0" y="1992670"/>
                </a:cubicBezTo>
                <a:cubicBezTo>
                  <a:pt x="0" y="2039687"/>
                  <a:pt x="2189" y="2087559"/>
                  <a:pt x="6567" y="2139239"/>
                </a:cubicBezTo>
                <a:cubicBezTo>
                  <a:pt x="13515" y="2220708"/>
                  <a:pt x="80422" y="2282190"/>
                  <a:pt x="161987" y="2282190"/>
                </a:cubicBezTo>
                <a:lnTo>
                  <a:pt x="1672592" y="2282190"/>
                </a:lnTo>
                <a:lnTo>
                  <a:pt x="1672592" y="3820492"/>
                </a:lnTo>
                <a:cubicBezTo>
                  <a:pt x="1672592" y="3900914"/>
                  <a:pt x="1733503" y="3967726"/>
                  <a:pt x="1814306" y="3975816"/>
                </a:cubicBezTo>
                <a:cubicBezTo>
                  <a:pt x="1876455" y="3982097"/>
                  <a:pt x="1934702" y="3985143"/>
                  <a:pt x="1992377" y="3985143"/>
                </a:cubicBezTo>
                <a:cubicBezTo>
                  <a:pt x="2043962" y="3985143"/>
                  <a:pt x="2096593" y="3982573"/>
                  <a:pt x="2153127" y="3977339"/>
                </a:cubicBezTo>
                <a:cubicBezTo>
                  <a:pt x="2234310" y="3969820"/>
                  <a:pt x="2295507" y="3903008"/>
                  <a:pt x="2295507" y="3821919"/>
                </a:cubicBezTo>
                <a:lnTo>
                  <a:pt x="2295507" y="2282095"/>
                </a:lnTo>
                <a:lnTo>
                  <a:pt x="3822958" y="2282095"/>
                </a:lnTo>
                <a:cubicBezTo>
                  <a:pt x="3904713" y="2282095"/>
                  <a:pt x="3971525" y="2220613"/>
                  <a:pt x="3978378" y="2139144"/>
                </a:cubicBezTo>
                <a:cubicBezTo>
                  <a:pt x="3982756" y="2087940"/>
                  <a:pt x="3984945" y="2040067"/>
                  <a:pt x="3984945" y="1992575"/>
                </a:cubicBezTo>
                <a:cubicBezTo>
                  <a:pt x="3984945" y="1945083"/>
                  <a:pt x="3982851" y="1897211"/>
                  <a:pt x="3978378" y="1846007"/>
                </a:cubicBezTo>
                <a:close/>
              </a:path>
            </a:pathLst>
          </a:custGeom>
          <a:solidFill>
            <a:schemeClr val="bg1"/>
          </a:solidFill>
          <a:ln w="9502" cap="flat">
            <a:noFill/>
            <a:prstDash val="solid"/>
            <a:miter/>
          </a:ln>
        </p:spPr>
        <p:txBody>
          <a:bodyPr rtlCol="0" anchor="ctr"/>
          <a:lstStyle/>
          <a:p>
            <a:endParaRPr lang="en-US" dirty="0"/>
          </a:p>
        </p:txBody>
      </p:sp>
      <p:pic>
        <p:nvPicPr>
          <p:cNvPr id="8" name="Graphic 7">
            <a:extLst>
              <a:ext uri="{FF2B5EF4-FFF2-40B4-BE49-F238E27FC236}">
                <a16:creationId xmlns:a16="http://schemas.microsoft.com/office/drawing/2014/main" id="{B78B6BF8-3C4C-7D86-33B3-FB7E1DD346F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983896" y="217531"/>
            <a:ext cx="1972779" cy="574625"/>
          </a:xfrm>
          <a:prstGeom prst="rect">
            <a:avLst/>
          </a:prstGeom>
        </p:spPr>
      </p:pic>
      <p:sp>
        <p:nvSpPr>
          <p:cNvPr id="9" name="Footer Placeholder 8">
            <a:extLst>
              <a:ext uri="{FF2B5EF4-FFF2-40B4-BE49-F238E27FC236}">
                <a16:creationId xmlns:a16="http://schemas.microsoft.com/office/drawing/2014/main" id="{99D1A39E-CF5A-9D42-5A9D-CD4FBD1B18B2}"/>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74A7B58-0714-3639-28FE-4254DAADF429}"/>
              </a:ext>
            </a:extLst>
          </p:cNvPr>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839281870"/>
      </p:ext>
    </p:extLst>
  </p:cSld>
  <p:clrMapOvr>
    <a:masterClrMapping/>
  </p:clrMapOvr>
  <p:extLst>
    <p:ext uri="{DCECCB84-F9BA-43D5-87BE-67443E8EF086}">
      <p15:sldGuideLst xmlns:p15="http://schemas.microsoft.com/office/powerpoint/2012/main">
        <p15:guide id="1" pos="504" userDrawn="1">
          <p15:clr>
            <a:srgbClr val="FBAE40"/>
          </p15:clr>
        </p15:guide>
        <p15:guide id="2" pos="696" userDrawn="1">
          <p15:clr>
            <a:srgbClr val="FBAE40"/>
          </p15:clr>
        </p15:guide>
        <p15:guide id="3" pos="888" userDrawn="1">
          <p15:clr>
            <a:srgbClr val="FBAE40"/>
          </p15:clr>
        </p15:guide>
        <p15:guide id="4" orient="horz" pos="1536" userDrawn="1">
          <p15:clr>
            <a:srgbClr val="FBAE40"/>
          </p15:clr>
        </p15:guide>
        <p15:guide id="5" pos="317"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aster - only text">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E0080964-5130-6F27-DAF1-2587A399D223}"/>
              </a:ext>
            </a:extLst>
          </p:cNvPr>
          <p:cNvSpPr>
            <a:spLocks noGrp="1"/>
          </p:cNvSpPr>
          <p:nvPr>
            <p:ph type="body" sz="quarter" idx="12"/>
          </p:nvPr>
        </p:nvSpPr>
        <p:spPr>
          <a:xfrm>
            <a:off x="317500" y="860213"/>
            <a:ext cx="6938064" cy="3858091"/>
          </a:xfrm>
        </p:spPr>
        <p:txBody>
          <a:bodyPr/>
          <a:lstStyle>
            <a:lvl1pPr marL="122238" indent="-122238">
              <a:tabLst/>
              <a:defRPr/>
            </a:lvl1pPr>
            <a:lvl2pPr marL="288925" indent="-166688">
              <a:tabLst/>
              <a:defRPr/>
            </a:lvl2pPr>
            <a:lvl3pPr marL="463550" indent="-166688">
              <a:tabLst/>
              <a:defRPr/>
            </a:lvl3pPr>
          </a:lstStyle>
          <a:p>
            <a:pPr lvl="0"/>
            <a:r>
              <a:rPr lang="en-US" dirty="0"/>
              <a:t>Click to edit Master text styles</a:t>
            </a:r>
          </a:p>
          <a:p>
            <a:pPr lvl="1"/>
            <a:r>
              <a:rPr lang="en-US" dirty="0"/>
              <a:t>Second level</a:t>
            </a:r>
          </a:p>
          <a:p>
            <a:pPr lvl="2"/>
            <a:r>
              <a:rPr lang="en-US" dirty="0"/>
              <a:t>Third level</a:t>
            </a:r>
          </a:p>
        </p:txBody>
      </p:sp>
      <p:sp>
        <p:nvSpPr>
          <p:cNvPr id="22" name="Title 21">
            <a:extLst>
              <a:ext uri="{FF2B5EF4-FFF2-40B4-BE49-F238E27FC236}">
                <a16:creationId xmlns:a16="http://schemas.microsoft.com/office/drawing/2014/main" id="{8185333F-D164-149A-77ED-2A40DAED2190}"/>
              </a:ext>
            </a:extLst>
          </p:cNvPr>
          <p:cNvSpPr>
            <a:spLocks noGrp="1"/>
          </p:cNvSpPr>
          <p:nvPr>
            <p:ph type="title" hasCustomPrompt="1"/>
          </p:nvPr>
        </p:nvSpPr>
        <p:spPr/>
        <p:txBody>
          <a:bodyPr/>
          <a:lstStyle/>
          <a:p>
            <a:r>
              <a:rPr lang="en-US" dirty="0"/>
              <a:t>Click to edit title style, ideally one line</a:t>
            </a:r>
          </a:p>
        </p:txBody>
      </p:sp>
      <p:sp>
        <p:nvSpPr>
          <p:cNvPr id="11" name="Footer Placeholder 10">
            <a:extLst>
              <a:ext uri="{FF2B5EF4-FFF2-40B4-BE49-F238E27FC236}">
                <a16:creationId xmlns:a16="http://schemas.microsoft.com/office/drawing/2014/main" id="{AD51DDBE-C133-A808-8365-386DDB5334DF}"/>
              </a:ext>
            </a:extLst>
          </p:cNvPr>
          <p:cNvSpPr>
            <a:spLocks noGrp="1"/>
          </p:cNvSpPr>
          <p:nvPr>
            <p:ph type="ftr" sz="quarter" idx="13"/>
          </p:nvPr>
        </p:nvSpPr>
        <p:spPr/>
        <p:txBody>
          <a:bodyPr/>
          <a:lstStyle/>
          <a:p>
            <a:endParaRPr lang="en-US" dirty="0"/>
          </a:p>
        </p:txBody>
      </p:sp>
      <p:sp>
        <p:nvSpPr>
          <p:cNvPr id="12" name="Slide Number Placeholder 11">
            <a:extLst>
              <a:ext uri="{FF2B5EF4-FFF2-40B4-BE49-F238E27FC236}">
                <a16:creationId xmlns:a16="http://schemas.microsoft.com/office/drawing/2014/main" id="{25955DC4-43CB-8C56-6D3B-05C4DB4A2501}"/>
              </a:ext>
            </a:extLst>
          </p:cNvPr>
          <p:cNvSpPr>
            <a:spLocks noGrp="1"/>
          </p:cNvSpPr>
          <p:nvPr>
            <p:ph type="sldNum" sz="quarter" idx="14"/>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406699902"/>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aster - 1 image + 2 columns text">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E0080964-5130-6F27-DAF1-2587A399D223}"/>
              </a:ext>
            </a:extLst>
          </p:cNvPr>
          <p:cNvSpPr>
            <a:spLocks noGrp="1"/>
          </p:cNvSpPr>
          <p:nvPr>
            <p:ph type="body" sz="quarter" idx="12" hasCustomPrompt="1"/>
          </p:nvPr>
        </p:nvSpPr>
        <p:spPr>
          <a:xfrm>
            <a:off x="3034748" y="1127091"/>
            <a:ext cx="6109252" cy="3285884"/>
          </a:xfrm>
          <a:solidFill>
            <a:schemeClr val="bg2"/>
          </a:solidFill>
        </p:spPr>
        <p:txBody>
          <a:bodyPr lIns="731520" tIns="365760" rIns="365760" numCol="2" spcCol="274320"/>
          <a:lstStyle>
            <a:lvl1pPr marL="122238" indent="-122238">
              <a:tabLst/>
              <a:defRPr>
                <a:solidFill>
                  <a:schemeClr val="accent1"/>
                </a:solidFill>
              </a:defRPr>
            </a:lvl1pPr>
            <a:lvl2pPr marL="288925" indent="-166688">
              <a:tabLst/>
              <a:defRPr>
                <a:solidFill>
                  <a:schemeClr val="bg1"/>
                </a:solidFill>
              </a:defRPr>
            </a:lvl2pPr>
            <a:lvl3pPr marL="463550" indent="-166688">
              <a:tabLst/>
              <a:defRPr>
                <a:solidFill>
                  <a:schemeClr val="bg1"/>
                </a:solidFill>
              </a:defRPr>
            </a:lvl3pPr>
          </a:lstStyle>
          <a:p>
            <a:pPr lvl="0"/>
            <a:r>
              <a:rPr lang="en-US" dirty="0"/>
              <a:t>Click to edit 2 columns text style</a:t>
            </a:r>
          </a:p>
          <a:p>
            <a:pPr lvl="1"/>
            <a:r>
              <a:rPr lang="en-US" dirty="0"/>
              <a:t>Second level</a:t>
            </a:r>
          </a:p>
          <a:p>
            <a:pPr lvl="2"/>
            <a:r>
              <a:rPr lang="en-US" dirty="0"/>
              <a:t>Third level</a:t>
            </a:r>
          </a:p>
        </p:txBody>
      </p:sp>
      <p:sp>
        <p:nvSpPr>
          <p:cNvPr id="22" name="Title 21">
            <a:extLst>
              <a:ext uri="{FF2B5EF4-FFF2-40B4-BE49-F238E27FC236}">
                <a16:creationId xmlns:a16="http://schemas.microsoft.com/office/drawing/2014/main" id="{8185333F-D164-149A-77ED-2A40DAED2190}"/>
              </a:ext>
            </a:extLst>
          </p:cNvPr>
          <p:cNvSpPr>
            <a:spLocks noGrp="1"/>
          </p:cNvSpPr>
          <p:nvPr>
            <p:ph type="title" hasCustomPrompt="1"/>
          </p:nvPr>
        </p:nvSpPr>
        <p:spPr/>
        <p:txBody>
          <a:bodyPr/>
          <a:lstStyle/>
          <a:p>
            <a:r>
              <a:rPr lang="en-US" dirty="0"/>
              <a:t>Click to edit title style, ideally one line</a:t>
            </a:r>
          </a:p>
        </p:txBody>
      </p:sp>
      <p:sp>
        <p:nvSpPr>
          <p:cNvPr id="2" name="Picture Placeholder 10">
            <a:extLst>
              <a:ext uri="{FF2B5EF4-FFF2-40B4-BE49-F238E27FC236}">
                <a16:creationId xmlns:a16="http://schemas.microsoft.com/office/drawing/2014/main" id="{6E12CF0C-5433-3E01-2486-C99B2024B030}"/>
              </a:ext>
            </a:extLst>
          </p:cNvPr>
          <p:cNvSpPr>
            <a:spLocks noGrp="1"/>
          </p:cNvSpPr>
          <p:nvPr>
            <p:ph type="pic" sz="quarter" idx="30" hasCustomPrompt="1"/>
          </p:nvPr>
        </p:nvSpPr>
        <p:spPr>
          <a:xfrm>
            <a:off x="304800" y="1131882"/>
            <a:ext cx="3101009" cy="3281803"/>
          </a:xfrm>
          <a:prstGeom prst="round1Rect">
            <a:avLst>
              <a:gd name="adj" fmla="val 9829"/>
            </a:avLst>
          </a:prstGeom>
          <a:solidFill>
            <a:schemeClr val="bg1"/>
          </a:solidFill>
        </p:spPr>
        <p:txBody>
          <a:bodyPr lIns="137160" tIns="182880" rIns="365760" bIns="91440" anchor="ctr" anchorCtr="0">
            <a:normAutofit/>
          </a:bodyPr>
          <a:lstStyle>
            <a:lvl1pPr marL="0" indent="0" algn="l">
              <a:buNone/>
              <a:defRPr sz="1000" b="0">
                <a:solidFill>
                  <a:schemeClr val="bg2"/>
                </a:solidFill>
                <a:latin typeface="+mn-lt"/>
                <a:sym typeface="Wingdings" pitchFamily="2" charset="2"/>
              </a:defRPr>
            </a:lvl1pPr>
          </a:lstStyle>
          <a:p>
            <a:r>
              <a:rPr lang="en-US" dirty="0"/>
              <a:t>Click to add </a:t>
            </a:r>
            <a:br>
              <a:rPr lang="en-US" dirty="0"/>
            </a:br>
            <a:r>
              <a:rPr lang="en-US" dirty="0"/>
              <a:t>picture</a:t>
            </a:r>
          </a:p>
        </p:txBody>
      </p:sp>
      <p:sp>
        <p:nvSpPr>
          <p:cNvPr id="3" name="Footer Placeholder 2">
            <a:extLst>
              <a:ext uri="{FF2B5EF4-FFF2-40B4-BE49-F238E27FC236}">
                <a16:creationId xmlns:a16="http://schemas.microsoft.com/office/drawing/2014/main" id="{29F2003D-4C64-8835-AFF6-775359E9062D}"/>
              </a:ext>
            </a:extLst>
          </p:cNvPr>
          <p:cNvSpPr>
            <a:spLocks noGrp="1"/>
          </p:cNvSpPr>
          <p:nvPr>
            <p:ph type="ftr" sz="quarter" idx="31"/>
          </p:nvPr>
        </p:nvSpPr>
        <p:spPr/>
        <p:txBody>
          <a:bodyPr/>
          <a:lstStyle/>
          <a:p>
            <a:endParaRPr lang="en-US" dirty="0"/>
          </a:p>
        </p:txBody>
      </p:sp>
      <p:sp>
        <p:nvSpPr>
          <p:cNvPr id="5" name="Slide Number Placeholder 4">
            <a:extLst>
              <a:ext uri="{FF2B5EF4-FFF2-40B4-BE49-F238E27FC236}">
                <a16:creationId xmlns:a16="http://schemas.microsoft.com/office/drawing/2014/main" id="{B78A2213-8ABC-B321-226D-078E30B6BB6E}"/>
              </a:ext>
            </a:extLst>
          </p:cNvPr>
          <p:cNvSpPr>
            <a:spLocks noGrp="1"/>
          </p:cNvSpPr>
          <p:nvPr>
            <p:ph type="sldNum" sz="quarter" idx="3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144275576"/>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aster - 3 text columns (green)">
    <p:spTree>
      <p:nvGrpSpPr>
        <p:cNvPr id="1" name=""/>
        <p:cNvGrpSpPr/>
        <p:nvPr/>
      </p:nvGrpSpPr>
      <p:grpSpPr>
        <a:xfrm>
          <a:off x="0" y="0"/>
          <a:ext cx="0" cy="0"/>
          <a:chOff x="0" y="0"/>
          <a:chExt cx="0" cy="0"/>
        </a:xfrm>
      </p:grpSpPr>
      <p:sp>
        <p:nvSpPr>
          <p:cNvPr id="10" name="Round Single Corner Rectangle 9">
            <a:extLst>
              <a:ext uri="{FF2B5EF4-FFF2-40B4-BE49-F238E27FC236}">
                <a16:creationId xmlns:a16="http://schemas.microsoft.com/office/drawing/2014/main" id="{CA78253A-23FD-507B-D579-5E322A12F6C2}"/>
              </a:ext>
            </a:extLst>
          </p:cNvPr>
          <p:cNvSpPr/>
          <p:nvPr userDrawn="1"/>
        </p:nvSpPr>
        <p:spPr>
          <a:xfrm rot="5400000">
            <a:off x="1363083" y="278876"/>
            <a:ext cx="429318" cy="2520484"/>
          </a:xfrm>
          <a:prstGeom prst="round1Rect">
            <a:avLst>
              <a:gd name="adj" fmla="val 28473"/>
            </a:avLst>
          </a:prstGeom>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b" anchorCtr="0"/>
          <a:lstStyle/>
          <a:p>
            <a:pPr algn="ctr"/>
            <a:endParaRPr lang="en-US"/>
          </a:p>
        </p:txBody>
      </p:sp>
      <p:sp>
        <p:nvSpPr>
          <p:cNvPr id="14" name="Text Placeholder 3">
            <a:extLst>
              <a:ext uri="{FF2B5EF4-FFF2-40B4-BE49-F238E27FC236}">
                <a16:creationId xmlns:a16="http://schemas.microsoft.com/office/drawing/2014/main" id="{E36816B0-03C8-200E-1F78-689C9F17B832}"/>
              </a:ext>
            </a:extLst>
          </p:cNvPr>
          <p:cNvSpPr>
            <a:spLocks noGrp="1"/>
          </p:cNvSpPr>
          <p:nvPr>
            <p:ph type="body" sz="quarter" idx="14" hasCustomPrompt="1"/>
          </p:nvPr>
        </p:nvSpPr>
        <p:spPr>
          <a:xfrm>
            <a:off x="413605" y="1383290"/>
            <a:ext cx="2316982" cy="307777"/>
          </a:xfrm>
        </p:spPr>
        <p:txBody>
          <a:bodyPr wrap="square" anchor="ctr" anchorCtr="0">
            <a:spAutoFit/>
          </a:bodyPr>
          <a:lstStyle>
            <a:lvl1pPr marL="0" indent="0">
              <a:spcAft>
                <a:spcPts val="600"/>
              </a:spcAft>
              <a:buNone/>
              <a:defRPr>
                <a:solidFill>
                  <a:schemeClr val="bg2"/>
                </a:solidFill>
              </a:defRPr>
            </a:lvl1pPr>
          </a:lstStyle>
          <a:p>
            <a:pPr lvl="0"/>
            <a:r>
              <a:rPr lang="en-US" dirty="0"/>
              <a:t>Edit text, ideally 1 line</a:t>
            </a:r>
          </a:p>
        </p:txBody>
      </p:sp>
      <p:sp>
        <p:nvSpPr>
          <p:cNvPr id="27" name="Text Placeholder 3">
            <a:extLst>
              <a:ext uri="{FF2B5EF4-FFF2-40B4-BE49-F238E27FC236}">
                <a16:creationId xmlns:a16="http://schemas.microsoft.com/office/drawing/2014/main" id="{8002E121-C287-1ECB-122A-BFE11C7D121F}"/>
              </a:ext>
            </a:extLst>
          </p:cNvPr>
          <p:cNvSpPr>
            <a:spLocks noGrp="1"/>
          </p:cNvSpPr>
          <p:nvPr>
            <p:ph type="body" sz="quarter" idx="17" hasCustomPrompt="1"/>
          </p:nvPr>
        </p:nvSpPr>
        <p:spPr>
          <a:xfrm>
            <a:off x="413605" y="1849471"/>
            <a:ext cx="2316982" cy="2322227"/>
          </a:xfrm>
        </p:spPr>
        <p:txBody>
          <a:bodyPr tIns="0">
            <a:normAutofit/>
          </a:bodyPr>
          <a:lstStyle>
            <a:lvl1pPr marL="122238" indent="-122238">
              <a:spcAft>
                <a:spcPts val="600"/>
              </a:spcAft>
              <a:buFont typeface="Arial" panose="020B0604020202020204" pitchFamily="34" charset="0"/>
              <a:buChar char="•"/>
              <a:tabLst/>
              <a:defRPr sz="1200" b="0">
                <a:solidFill>
                  <a:schemeClr val="tx1"/>
                </a:solidFill>
                <a:latin typeface="+mn-lt"/>
              </a:defRPr>
            </a:lvl1pPr>
            <a:lvl2pPr marL="234950" indent="-130175">
              <a:spcAft>
                <a:spcPts val="600"/>
              </a:spcAft>
              <a:tabLst/>
              <a:defRPr sz="1100">
                <a:solidFill>
                  <a:schemeClr val="tx1"/>
                </a:solidFill>
                <a:latin typeface="+mn-lt"/>
              </a:defRPr>
            </a:lvl2pPr>
            <a:lvl3pPr marL="349250" indent="-114300">
              <a:spcAft>
                <a:spcPts val="600"/>
              </a:spcAft>
              <a:tabLst/>
              <a:defRPr sz="1050">
                <a:solidFill>
                  <a:schemeClr val="tx1"/>
                </a:solidFill>
              </a:defRPr>
            </a:lvl3pPr>
          </a:lstStyle>
          <a:p>
            <a:pPr lvl="0"/>
            <a:r>
              <a:rPr lang="en-US" dirty="0"/>
              <a:t>Click to edit Master text styles for each column</a:t>
            </a:r>
          </a:p>
          <a:p>
            <a:pPr lvl="1"/>
            <a:r>
              <a:rPr lang="en-US" dirty="0"/>
              <a:t>Second level</a:t>
            </a:r>
          </a:p>
          <a:p>
            <a:pPr lvl="2"/>
            <a:r>
              <a:rPr lang="en-US" dirty="0"/>
              <a:t>Third level</a:t>
            </a:r>
          </a:p>
        </p:txBody>
      </p:sp>
      <p:sp>
        <p:nvSpPr>
          <p:cNvPr id="38" name="Round Single Corner Rectangle 37">
            <a:extLst>
              <a:ext uri="{FF2B5EF4-FFF2-40B4-BE49-F238E27FC236}">
                <a16:creationId xmlns:a16="http://schemas.microsoft.com/office/drawing/2014/main" id="{D13CEAF3-08BF-A8EF-A4CB-C336142F6AA1}"/>
              </a:ext>
            </a:extLst>
          </p:cNvPr>
          <p:cNvSpPr/>
          <p:nvPr userDrawn="1"/>
        </p:nvSpPr>
        <p:spPr>
          <a:xfrm rot="5400000">
            <a:off x="7351599" y="278876"/>
            <a:ext cx="429318" cy="2520484"/>
          </a:xfrm>
          <a:prstGeom prst="round1Rect">
            <a:avLst>
              <a:gd name="adj" fmla="val 28473"/>
            </a:avLst>
          </a:prstGeom>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b" anchorCtr="0"/>
          <a:lstStyle/>
          <a:p>
            <a:pPr algn="ctr"/>
            <a:endParaRPr lang="en-US"/>
          </a:p>
        </p:txBody>
      </p:sp>
      <p:sp>
        <p:nvSpPr>
          <p:cNvPr id="39" name="Text Placeholder 3">
            <a:extLst>
              <a:ext uri="{FF2B5EF4-FFF2-40B4-BE49-F238E27FC236}">
                <a16:creationId xmlns:a16="http://schemas.microsoft.com/office/drawing/2014/main" id="{FC410503-DE71-0A9A-A400-3545B572B2CE}"/>
              </a:ext>
            </a:extLst>
          </p:cNvPr>
          <p:cNvSpPr>
            <a:spLocks noGrp="1"/>
          </p:cNvSpPr>
          <p:nvPr>
            <p:ph type="body" sz="quarter" idx="22" hasCustomPrompt="1"/>
          </p:nvPr>
        </p:nvSpPr>
        <p:spPr>
          <a:xfrm>
            <a:off x="6402121" y="1383290"/>
            <a:ext cx="2316982" cy="307777"/>
          </a:xfrm>
        </p:spPr>
        <p:txBody>
          <a:bodyPr wrap="square" anchor="ctr" anchorCtr="0">
            <a:spAutoFit/>
          </a:bodyPr>
          <a:lstStyle>
            <a:lvl1pPr marL="0" indent="0">
              <a:spcAft>
                <a:spcPts val="600"/>
              </a:spcAft>
              <a:buNone/>
              <a:defRPr>
                <a:solidFill>
                  <a:schemeClr val="bg2"/>
                </a:solidFill>
              </a:defRPr>
            </a:lvl1pPr>
          </a:lstStyle>
          <a:p>
            <a:pPr lvl="0"/>
            <a:r>
              <a:rPr lang="en-US" dirty="0"/>
              <a:t>Edit text, ideally 1 line</a:t>
            </a:r>
          </a:p>
        </p:txBody>
      </p:sp>
      <p:sp>
        <p:nvSpPr>
          <p:cNvPr id="41" name="Round Single Corner Rectangle 40">
            <a:extLst>
              <a:ext uri="{FF2B5EF4-FFF2-40B4-BE49-F238E27FC236}">
                <a16:creationId xmlns:a16="http://schemas.microsoft.com/office/drawing/2014/main" id="{5D79155F-F92B-F4DD-4E8F-EAB629307D31}"/>
              </a:ext>
            </a:extLst>
          </p:cNvPr>
          <p:cNvSpPr/>
          <p:nvPr userDrawn="1"/>
        </p:nvSpPr>
        <p:spPr>
          <a:xfrm rot="5400000">
            <a:off x="4360893" y="278876"/>
            <a:ext cx="429318" cy="2520484"/>
          </a:xfrm>
          <a:prstGeom prst="round1Rect">
            <a:avLst>
              <a:gd name="adj" fmla="val 28473"/>
            </a:avLst>
          </a:prstGeom>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b" anchorCtr="0"/>
          <a:lstStyle/>
          <a:p>
            <a:pPr algn="ctr"/>
            <a:endParaRPr lang="en-US"/>
          </a:p>
        </p:txBody>
      </p:sp>
      <p:sp>
        <p:nvSpPr>
          <p:cNvPr id="42" name="Text Placeholder 3">
            <a:extLst>
              <a:ext uri="{FF2B5EF4-FFF2-40B4-BE49-F238E27FC236}">
                <a16:creationId xmlns:a16="http://schemas.microsoft.com/office/drawing/2014/main" id="{3C275B36-CFCE-7114-4F7A-82F9B4238B7D}"/>
              </a:ext>
            </a:extLst>
          </p:cNvPr>
          <p:cNvSpPr>
            <a:spLocks noGrp="1"/>
          </p:cNvSpPr>
          <p:nvPr>
            <p:ph type="body" sz="quarter" idx="24" hasCustomPrompt="1"/>
          </p:nvPr>
        </p:nvSpPr>
        <p:spPr>
          <a:xfrm>
            <a:off x="3411415" y="1383290"/>
            <a:ext cx="2316982" cy="307777"/>
          </a:xfrm>
        </p:spPr>
        <p:txBody>
          <a:bodyPr wrap="square" anchor="ctr" anchorCtr="0">
            <a:spAutoFit/>
          </a:bodyPr>
          <a:lstStyle>
            <a:lvl1pPr marL="0" indent="0">
              <a:spcAft>
                <a:spcPts val="600"/>
              </a:spcAft>
              <a:buNone/>
              <a:defRPr>
                <a:solidFill>
                  <a:schemeClr val="bg2"/>
                </a:solidFill>
              </a:defRPr>
            </a:lvl1pPr>
          </a:lstStyle>
          <a:p>
            <a:pPr lvl="0"/>
            <a:r>
              <a:rPr lang="en-US" dirty="0"/>
              <a:t>Edit text, ideally 1 line</a:t>
            </a:r>
          </a:p>
        </p:txBody>
      </p:sp>
      <p:sp>
        <p:nvSpPr>
          <p:cNvPr id="44" name="Text Placeholder 3">
            <a:extLst>
              <a:ext uri="{FF2B5EF4-FFF2-40B4-BE49-F238E27FC236}">
                <a16:creationId xmlns:a16="http://schemas.microsoft.com/office/drawing/2014/main" id="{79788BE4-DC6E-A2B0-1DED-45AEB760D58A}"/>
              </a:ext>
            </a:extLst>
          </p:cNvPr>
          <p:cNvSpPr>
            <a:spLocks noGrp="1"/>
          </p:cNvSpPr>
          <p:nvPr>
            <p:ph type="body" sz="quarter" idx="25" hasCustomPrompt="1"/>
          </p:nvPr>
        </p:nvSpPr>
        <p:spPr>
          <a:xfrm>
            <a:off x="3411415" y="1849471"/>
            <a:ext cx="2316982" cy="2322227"/>
          </a:xfrm>
        </p:spPr>
        <p:txBody>
          <a:bodyPr tIns="0">
            <a:normAutofit/>
          </a:bodyPr>
          <a:lstStyle>
            <a:lvl1pPr marL="122238" indent="-122238">
              <a:spcAft>
                <a:spcPts val="600"/>
              </a:spcAft>
              <a:buFont typeface="Arial" panose="020B0604020202020204" pitchFamily="34" charset="0"/>
              <a:buChar char="•"/>
              <a:tabLst/>
              <a:defRPr sz="1200" b="0">
                <a:solidFill>
                  <a:schemeClr val="tx1"/>
                </a:solidFill>
                <a:latin typeface="+mn-lt"/>
              </a:defRPr>
            </a:lvl1pPr>
            <a:lvl2pPr marL="234950" indent="-130175">
              <a:spcAft>
                <a:spcPts val="600"/>
              </a:spcAft>
              <a:tabLst/>
              <a:defRPr sz="1100">
                <a:solidFill>
                  <a:schemeClr val="tx1"/>
                </a:solidFill>
                <a:latin typeface="+mn-lt"/>
              </a:defRPr>
            </a:lvl2pPr>
            <a:lvl3pPr marL="349250" indent="-114300">
              <a:spcAft>
                <a:spcPts val="600"/>
              </a:spcAft>
              <a:tabLst/>
              <a:defRPr sz="1050">
                <a:solidFill>
                  <a:schemeClr val="tx1"/>
                </a:solidFill>
              </a:defRPr>
            </a:lvl3pPr>
          </a:lstStyle>
          <a:p>
            <a:pPr lvl="0"/>
            <a:r>
              <a:rPr lang="en-US" dirty="0"/>
              <a:t>Click to edit Master text styles for each column</a:t>
            </a:r>
          </a:p>
          <a:p>
            <a:pPr lvl="1"/>
            <a:r>
              <a:rPr lang="en-US" dirty="0"/>
              <a:t>Second level</a:t>
            </a:r>
          </a:p>
          <a:p>
            <a:pPr lvl="2"/>
            <a:r>
              <a:rPr lang="en-US" dirty="0"/>
              <a:t>Third level</a:t>
            </a:r>
          </a:p>
        </p:txBody>
      </p:sp>
      <p:sp>
        <p:nvSpPr>
          <p:cNvPr id="45" name="Text Placeholder 3">
            <a:extLst>
              <a:ext uri="{FF2B5EF4-FFF2-40B4-BE49-F238E27FC236}">
                <a16:creationId xmlns:a16="http://schemas.microsoft.com/office/drawing/2014/main" id="{0BED2C74-48F5-110C-DA78-9A7105D9EFBB}"/>
              </a:ext>
            </a:extLst>
          </p:cNvPr>
          <p:cNvSpPr>
            <a:spLocks noGrp="1"/>
          </p:cNvSpPr>
          <p:nvPr>
            <p:ph type="body" sz="quarter" idx="26" hasCustomPrompt="1"/>
          </p:nvPr>
        </p:nvSpPr>
        <p:spPr>
          <a:xfrm>
            <a:off x="6402121" y="1849471"/>
            <a:ext cx="2316982" cy="2322227"/>
          </a:xfrm>
        </p:spPr>
        <p:txBody>
          <a:bodyPr tIns="0">
            <a:normAutofit/>
          </a:bodyPr>
          <a:lstStyle>
            <a:lvl1pPr marL="122238" indent="-122238">
              <a:spcAft>
                <a:spcPts val="600"/>
              </a:spcAft>
              <a:buFont typeface="Arial" panose="020B0604020202020204" pitchFamily="34" charset="0"/>
              <a:buChar char="•"/>
              <a:tabLst/>
              <a:defRPr sz="1200" b="0">
                <a:solidFill>
                  <a:schemeClr val="tx1"/>
                </a:solidFill>
                <a:latin typeface="+mn-lt"/>
              </a:defRPr>
            </a:lvl1pPr>
            <a:lvl2pPr marL="234950" indent="-130175">
              <a:spcAft>
                <a:spcPts val="600"/>
              </a:spcAft>
              <a:tabLst/>
              <a:defRPr sz="1100">
                <a:solidFill>
                  <a:schemeClr val="tx1"/>
                </a:solidFill>
                <a:latin typeface="+mn-lt"/>
              </a:defRPr>
            </a:lvl2pPr>
            <a:lvl3pPr marL="349250" indent="-114300">
              <a:spcAft>
                <a:spcPts val="600"/>
              </a:spcAft>
              <a:tabLst/>
              <a:defRPr sz="1050">
                <a:solidFill>
                  <a:schemeClr val="tx1"/>
                </a:solidFill>
              </a:defRPr>
            </a:lvl3pPr>
          </a:lstStyle>
          <a:p>
            <a:pPr lvl="0"/>
            <a:r>
              <a:rPr lang="en-US" dirty="0"/>
              <a:t>Click to edit Master text styles for each column</a:t>
            </a:r>
          </a:p>
          <a:p>
            <a:pPr lvl="1"/>
            <a:r>
              <a:rPr lang="en-US" dirty="0"/>
              <a:t>Second level</a:t>
            </a:r>
          </a:p>
          <a:p>
            <a:pPr lvl="2"/>
            <a:r>
              <a:rPr lang="en-US" dirty="0"/>
              <a:t>Third level</a:t>
            </a:r>
          </a:p>
        </p:txBody>
      </p:sp>
      <p:sp>
        <p:nvSpPr>
          <p:cNvPr id="2" name="Title 1">
            <a:extLst>
              <a:ext uri="{FF2B5EF4-FFF2-40B4-BE49-F238E27FC236}">
                <a16:creationId xmlns:a16="http://schemas.microsoft.com/office/drawing/2014/main" id="{458B8A9F-0CD8-B68B-FA64-F7083B97E6FD}"/>
              </a:ext>
            </a:extLst>
          </p:cNvPr>
          <p:cNvSpPr>
            <a:spLocks noGrp="1"/>
          </p:cNvSpPr>
          <p:nvPr>
            <p:ph type="title" hasCustomPrompt="1"/>
          </p:nvPr>
        </p:nvSpPr>
        <p:spPr/>
        <p:txBody>
          <a:bodyPr/>
          <a:lstStyle/>
          <a:p>
            <a:r>
              <a:rPr lang="en-US" dirty="0"/>
              <a:t>Click to edit title style, ideally one line</a:t>
            </a:r>
          </a:p>
        </p:txBody>
      </p:sp>
      <p:sp>
        <p:nvSpPr>
          <p:cNvPr id="11" name="Footer Placeholder 10">
            <a:extLst>
              <a:ext uri="{FF2B5EF4-FFF2-40B4-BE49-F238E27FC236}">
                <a16:creationId xmlns:a16="http://schemas.microsoft.com/office/drawing/2014/main" id="{CC087B38-9D16-4F9D-5044-B83D7E01981F}"/>
              </a:ext>
            </a:extLst>
          </p:cNvPr>
          <p:cNvSpPr>
            <a:spLocks noGrp="1"/>
          </p:cNvSpPr>
          <p:nvPr>
            <p:ph type="ftr" sz="quarter" idx="27"/>
          </p:nvPr>
        </p:nvSpPr>
        <p:spPr/>
        <p:txBody>
          <a:bodyPr/>
          <a:lstStyle/>
          <a:p>
            <a:endParaRPr lang="en-US" dirty="0"/>
          </a:p>
        </p:txBody>
      </p:sp>
      <p:sp>
        <p:nvSpPr>
          <p:cNvPr id="12" name="Slide Number Placeholder 11">
            <a:extLst>
              <a:ext uri="{FF2B5EF4-FFF2-40B4-BE49-F238E27FC236}">
                <a16:creationId xmlns:a16="http://schemas.microsoft.com/office/drawing/2014/main" id="{C48AEEBD-B06B-BB9B-443A-F5ED451AA1E1}"/>
              </a:ext>
            </a:extLst>
          </p:cNvPr>
          <p:cNvSpPr>
            <a:spLocks noGrp="1"/>
          </p:cNvSpPr>
          <p:nvPr>
            <p:ph type="sldNum" sz="quarter" idx="28"/>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aster - 3 text columns (colored)">
    <p:spTree>
      <p:nvGrpSpPr>
        <p:cNvPr id="1" name=""/>
        <p:cNvGrpSpPr/>
        <p:nvPr/>
      </p:nvGrpSpPr>
      <p:grpSpPr>
        <a:xfrm>
          <a:off x="0" y="0"/>
          <a:ext cx="0" cy="0"/>
          <a:chOff x="0" y="0"/>
          <a:chExt cx="0" cy="0"/>
        </a:xfrm>
      </p:grpSpPr>
      <p:sp>
        <p:nvSpPr>
          <p:cNvPr id="10" name="Round Single Corner Rectangle 9">
            <a:extLst>
              <a:ext uri="{FF2B5EF4-FFF2-40B4-BE49-F238E27FC236}">
                <a16:creationId xmlns:a16="http://schemas.microsoft.com/office/drawing/2014/main" id="{CA78253A-23FD-507B-D579-5E322A12F6C2}"/>
              </a:ext>
            </a:extLst>
          </p:cNvPr>
          <p:cNvSpPr/>
          <p:nvPr userDrawn="1"/>
        </p:nvSpPr>
        <p:spPr>
          <a:xfrm rot="5400000">
            <a:off x="1363083" y="278876"/>
            <a:ext cx="429318" cy="2520484"/>
          </a:xfrm>
          <a:prstGeom prst="round1Rect">
            <a:avLst>
              <a:gd name="adj" fmla="val 28473"/>
            </a:avLst>
          </a:prstGeom>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b" anchorCtr="0"/>
          <a:lstStyle/>
          <a:p>
            <a:pPr algn="ctr"/>
            <a:endParaRPr lang="en-US"/>
          </a:p>
        </p:txBody>
      </p:sp>
      <p:sp>
        <p:nvSpPr>
          <p:cNvPr id="14" name="Text Placeholder 3">
            <a:extLst>
              <a:ext uri="{FF2B5EF4-FFF2-40B4-BE49-F238E27FC236}">
                <a16:creationId xmlns:a16="http://schemas.microsoft.com/office/drawing/2014/main" id="{E36816B0-03C8-200E-1F78-689C9F17B832}"/>
              </a:ext>
            </a:extLst>
          </p:cNvPr>
          <p:cNvSpPr>
            <a:spLocks noGrp="1"/>
          </p:cNvSpPr>
          <p:nvPr>
            <p:ph type="body" sz="quarter" idx="14" hasCustomPrompt="1"/>
          </p:nvPr>
        </p:nvSpPr>
        <p:spPr>
          <a:xfrm>
            <a:off x="413605" y="1383290"/>
            <a:ext cx="2316982" cy="307777"/>
          </a:xfrm>
        </p:spPr>
        <p:txBody>
          <a:bodyPr wrap="square" anchor="ctr" anchorCtr="0">
            <a:spAutoFit/>
          </a:bodyPr>
          <a:lstStyle>
            <a:lvl1pPr marL="0" indent="0">
              <a:spcAft>
                <a:spcPts val="600"/>
              </a:spcAft>
              <a:buNone/>
              <a:defRPr>
                <a:solidFill>
                  <a:schemeClr val="bg2"/>
                </a:solidFill>
              </a:defRPr>
            </a:lvl1pPr>
          </a:lstStyle>
          <a:p>
            <a:pPr lvl="0"/>
            <a:r>
              <a:rPr lang="en-US" dirty="0"/>
              <a:t>Edit text, ideally 1 line</a:t>
            </a:r>
          </a:p>
        </p:txBody>
      </p:sp>
      <p:sp>
        <p:nvSpPr>
          <p:cNvPr id="27" name="Text Placeholder 3">
            <a:extLst>
              <a:ext uri="{FF2B5EF4-FFF2-40B4-BE49-F238E27FC236}">
                <a16:creationId xmlns:a16="http://schemas.microsoft.com/office/drawing/2014/main" id="{8002E121-C287-1ECB-122A-BFE11C7D121F}"/>
              </a:ext>
            </a:extLst>
          </p:cNvPr>
          <p:cNvSpPr>
            <a:spLocks noGrp="1"/>
          </p:cNvSpPr>
          <p:nvPr>
            <p:ph type="body" sz="quarter" idx="17" hasCustomPrompt="1"/>
          </p:nvPr>
        </p:nvSpPr>
        <p:spPr>
          <a:xfrm>
            <a:off x="413605" y="1849471"/>
            <a:ext cx="2316982" cy="2322227"/>
          </a:xfrm>
        </p:spPr>
        <p:txBody>
          <a:bodyPr tIns="0">
            <a:normAutofit/>
          </a:bodyPr>
          <a:lstStyle>
            <a:lvl1pPr marL="122238" indent="-122238">
              <a:spcAft>
                <a:spcPts val="600"/>
              </a:spcAft>
              <a:buFont typeface="Arial" panose="020B0604020202020204" pitchFamily="34" charset="0"/>
              <a:buChar char="•"/>
              <a:tabLst/>
              <a:defRPr sz="1200" b="0">
                <a:solidFill>
                  <a:schemeClr val="tx1"/>
                </a:solidFill>
                <a:latin typeface="+mn-lt"/>
              </a:defRPr>
            </a:lvl1pPr>
            <a:lvl2pPr marL="234950" indent="-130175">
              <a:spcAft>
                <a:spcPts val="600"/>
              </a:spcAft>
              <a:tabLst/>
              <a:defRPr sz="1100">
                <a:solidFill>
                  <a:schemeClr val="tx1"/>
                </a:solidFill>
                <a:latin typeface="+mn-lt"/>
              </a:defRPr>
            </a:lvl2pPr>
            <a:lvl3pPr marL="349250" indent="-114300">
              <a:spcAft>
                <a:spcPts val="600"/>
              </a:spcAft>
              <a:tabLst/>
              <a:defRPr sz="1050">
                <a:solidFill>
                  <a:schemeClr val="tx1"/>
                </a:solidFill>
              </a:defRPr>
            </a:lvl3pPr>
          </a:lstStyle>
          <a:p>
            <a:pPr lvl="0"/>
            <a:r>
              <a:rPr lang="en-US" dirty="0"/>
              <a:t>Click to edit Master text styles for each column</a:t>
            </a:r>
          </a:p>
          <a:p>
            <a:pPr lvl="1"/>
            <a:r>
              <a:rPr lang="en-US" dirty="0"/>
              <a:t>Second level</a:t>
            </a:r>
          </a:p>
          <a:p>
            <a:pPr lvl="2"/>
            <a:r>
              <a:rPr lang="en-US" dirty="0"/>
              <a:t>Third level</a:t>
            </a:r>
          </a:p>
        </p:txBody>
      </p:sp>
      <p:sp>
        <p:nvSpPr>
          <p:cNvPr id="38" name="Round Single Corner Rectangle 37">
            <a:extLst>
              <a:ext uri="{FF2B5EF4-FFF2-40B4-BE49-F238E27FC236}">
                <a16:creationId xmlns:a16="http://schemas.microsoft.com/office/drawing/2014/main" id="{D13CEAF3-08BF-A8EF-A4CB-C336142F6AA1}"/>
              </a:ext>
            </a:extLst>
          </p:cNvPr>
          <p:cNvSpPr/>
          <p:nvPr userDrawn="1"/>
        </p:nvSpPr>
        <p:spPr>
          <a:xfrm rot="5400000">
            <a:off x="7351599" y="278876"/>
            <a:ext cx="429318" cy="2520484"/>
          </a:xfrm>
          <a:prstGeom prst="round1Rect">
            <a:avLst>
              <a:gd name="adj" fmla="val 28473"/>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b" anchorCtr="0"/>
          <a:lstStyle/>
          <a:p>
            <a:pPr algn="ctr"/>
            <a:endParaRPr lang="en-US">
              <a:solidFill>
                <a:schemeClr val="bg1"/>
              </a:solidFill>
            </a:endParaRPr>
          </a:p>
        </p:txBody>
      </p:sp>
      <p:sp>
        <p:nvSpPr>
          <p:cNvPr id="39" name="Text Placeholder 3">
            <a:extLst>
              <a:ext uri="{FF2B5EF4-FFF2-40B4-BE49-F238E27FC236}">
                <a16:creationId xmlns:a16="http://schemas.microsoft.com/office/drawing/2014/main" id="{FC410503-DE71-0A9A-A400-3545B572B2CE}"/>
              </a:ext>
            </a:extLst>
          </p:cNvPr>
          <p:cNvSpPr>
            <a:spLocks noGrp="1"/>
          </p:cNvSpPr>
          <p:nvPr>
            <p:ph type="body" sz="quarter" idx="22" hasCustomPrompt="1"/>
          </p:nvPr>
        </p:nvSpPr>
        <p:spPr>
          <a:xfrm>
            <a:off x="6402121" y="1383290"/>
            <a:ext cx="2316982" cy="307777"/>
          </a:xfrm>
        </p:spPr>
        <p:txBody>
          <a:bodyPr wrap="square" anchor="ctr" anchorCtr="0">
            <a:spAutoFit/>
          </a:bodyPr>
          <a:lstStyle>
            <a:lvl1pPr marL="0" indent="0">
              <a:spcAft>
                <a:spcPts val="600"/>
              </a:spcAft>
              <a:buNone/>
              <a:defRPr>
                <a:solidFill>
                  <a:schemeClr val="bg1"/>
                </a:solidFill>
              </a:defRPr>
            </a:lvl1pPr>
          </a:lstStyle>
          <a:p>
            <a:pPr lvl="0"/>
            <a:r>
              <a:rPr lang="en-US" dirty="0"/>
              <a:t>Edit text, ideally 1 line</a:t>
            </a:r>
          </a:p>
        </p:txBody>
      </p:sp>
      <p:sp>
        <p:nvSpPr>
          <p:cNvPr id="41" name="Round Single Corner Rectangle 40">
            <a:extLst>
              <a:ext uri="{FF2B5EF4-FFF2-40B4-BE49-F238E27FC236}">
                <a16:creationId xmlns:a16="http://schemas.microsoft.com/office/drawing/2014/main" id="{5D79155F-F92B-F4DD-4E8F-EAB629307D31}"/>
              </a:ext>
            </a:extLst>
          </p:cNvPr>
          <p:cNvSpPr/>
          <p:nvPr userDrawn="1"/>
        </p:nvSpPr>
        <p:spPr>
          <a:xfrm rot="5400000">
            <a:off x="4360893" y="278876"/>
            <a:ext cx="429318" cy="2520484"/>
          </a:xfrm>
          <a:prstGeom prst="round1Rect">
            <a:avLst>
              <a:gd name="adj" fmla="val 28473"/>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b" anchorCtr="0"/>
          <a:lstStyle/>
          <a:p>
            <a:pPr algn="ctr"/>
            <a:endParaRPr lang="en-US">
              <a:solidFill>
                <a:schemeClr val="bg1"/>
              </a:solidFill>
            </a:endParaRPr>
          </a:p>
        </p:txBody>
      </p:sp>
      <p:sp>
        <p:nvSpPr>
          <p:cNvPr id="42" name="Text Placeholder 3">
            <a:extLst>
              <a:ext uri="{FF2B5EF4-FFF2-40B4-BE49-F238E27FC236}">
                <a16:creationId xmlns:a16="http://schemas.microsoft.com/office/drawing/2014/main" id="{3C275B36-CFCE-7114-4F7A-82F9B4238B7D}"/>
              </a:ext>
            </a:extLst>
          </p:cNvPr>
          <p:cNvSpPr>
            <a:spLocks noGrp="1"/>
          </p:cNvSpPr>
          <p:nvPr>
            <p:ph type="body" sz="quarter" idx="24" hasCustomPrompt="1"/>
          </p:nvPr>
        </p:nvSpPr>
        <p:spPr>
          <a:xfrm>
            <a:off x="3411415" y="1383290"/>
            <a:ext cx="2316982" cy="307777"/>
          </a:xfrm>
        </p:spPr>
        <p:txBody>
          <a:bodyPr wrap="square" anchor="ctr" anchorCtr="0">
            <a:spAutoFit/>
          </a:bodyPr>
          <a:lstStyle>
            <a:lvl1pPr marL="0" indent="0">
              <a:spcAft>
                <a:spcPts val="600"/>
              </a:spcAft>
              <a:buNone/>
              <a:defRPr>
                <a:solidFill>
                  <a:schemeClr val="bg1"/>
                </a:solidFill>
              </a:defRPr>
            </a:lvl1pPr>
          </a:lstStyle>
          <a:p>
            <a:pPr lvl="0"/>
            <a:r>
              <a:rPr lang="en-US" dirty="0"/>
              <a:t>Edit text, ideally 1 line</a:t>
            </a:r>
          </a:p>
        </p:txBody>
      </p:sp>
      <p:sp>
        <p:nvSpPr>
          <p:cNvPr id="44" name="Text Placeholder 3">
            <a:extLst>
              <a:ext uri="{FF2B5EF4-FFF2-40B4-BE49-F238E27FC236}">
                <a16:creationId xmlns:a16="http://schemas.microsoft.com/office/drawing/2014/main" id="{79788BE4-DC6E-A2B0-1DED-45AEB760D58A}"/>
              </a:ext>
            </a:extLst>
          </p:cNvPr>
          <p:cNvSpPr>
            <a:spLocks noGrp="1"/>
          </p:cNvSpPr>
          <p:nvPr>
            <p:ph type="body" sz="quarter" idx="25" hasCustomPrompt="1"/>
          </p:nvPr>
        </p:nvSpPr>
        <p:spPr>
          <a:xfrm>
            <a:off x="3411415" y="1849471"/>
            <a:ext cx="2316982" cy="2322227"/>
          </a:xfrm>
        </p:spPr>
        <p:txBody>
          <a:bodyPr tIns="0">
            <a:normAutofit/>
          </a:bodyPr>
          <a:lstStyle>
            <a:lvl1pPr marL="122238" indent="-122238">
              <a:spcAft>
                <a:spcPts val="600"/>
              </a:spcAft>
              <a:buFont typeface="Arial" panose="020B0604020202020204" pitchFamily="34" charset="0"/>
              <a:buChar char="•"/>
              <a:tabLst/>
              <a:defRPr sz="1200" b="0">
                <a:solidFill>
                  <a:schemeClr val="tx1"/>
                </a:solidFill>
                <a:latin typeface="+mn-lt"/>
              </a:defRPr>
            </a:lvl1pPr>
            <a:lvl2pPr marL="234950" indent="-130175">
              <a:spcAft>
                <a:spcPts val="600"/>
              </a:spcAft>
              <a:tabLst/>
              <a:defRPr sz="1100">
                <a:solidFill>
                  <a:schemeClr val="tx1"/>
                </a:solidFill>
                <a:latin typeface="+mn-lt"/>
              </a:defRPr>
            </a:lvl2pPr>
            <a:lvl3pPr marL="349250" indent="-114300">
              <a:spcAft>
                <a:spcPts val="600"/>
              </a:spcAft>
              <a:tabLst/>
              <a:defRPr sz="1050">
                <a:solidFill>
                  <a:schemeClr val="tx1"/>
                </a:solidFill>
              </a:defRPr>
            </a:lvl3pPr>
          </a:lstStyle>
          <a:p>
            <a:pPr lvl="0"/>
            <a:r>
              <a:rPr lang="en-US" dirty="0"/>
              <a:t>Click to edit Master text styles for each column</a:t>
            </a:r>
          </a:p>
          <a:p>
            <a:pPr lvl="1"/>
            <a:r>
              <a:rPr lang="en-US" dirty="0"/>
              <a:t>Second level</a:t>
            </a:r>
          </a:p>
          <a:p>
            <a:pPr lvl="2"/>
            <a:r>
              <a:rPr lang="en-US" dirty="0"/>
              <a:t>Third level</a:t>
            </a:r>
          </a:p>
        </p:txBody>
      </p:sp>
      <p:sp>
        <p:nvSpPr>
          <p:cNvPr id="45" name="Text Placeholder 3">
            <a:extLst>
              <a:ext uri="{FF2B5EF4-FFF2-40B4-BE49-F238E27FC236}">
                <a16:creationId xmlns:a16="http://schemas.microsoft.com/office/drawing/2014/main" id="{0BED2C74-48F5-110C-DA78-9A7105D9EFBB}"/>
              </a:ext>
            </a:extLst>
          </p:cNvPr>
          <p:cNvSpPr>
            <a:spLocks noGrp="1"/>
          </p:cNvSpPr>
          <p:nvPr>
            <p:ph type="body" sz="quarter" idx="26" hasCustomPrompt="1"/>
          </p:nvPr>
        </p:nvSpPr>
        <p:spPr>
          <a:xfrm>
            <a:off x="6402121" y="1849471"/>
            <a:ext cx="2316982" cy="2322227"/>
          </a:xfrm>
        </p:spPr>
        <p:txBody>
          <a:bodyPr tIns="0">
            <a:normAutofit/>
          </a:bodyPr>
          <a:lstStyle>
            <a:lvl1pPr marL="122238" indent="-122238">
              <a:spcAft>
                <a:spcPts val="600"/>
              </a:spcAft>
              <a:buFont typeface="Arial" panose="020B0604020202020204" pitchFamily="34" charset="0"/>
              <a:buChar char="•"/>
              <a:tabLst/>
              <a:defRPr sz="1200" b="0">
                <a:solidFill>
                  <a:schemeClr val="tx1"/>
                </a:solidFill>
                <a:latin typeface="+mn-lt"/>
              </a:defRPr>
            </a:lvl1pPr>
            <a:lvl2pPr marL="234950" indent="-130175">
              <a:spcAft>
                <a:spcPts val="600"/>
              </a:spcAft>
              <a:tabLst/>
              <a:defRPr sz="1100">
                <a:solidFill>
                  <a:schemeClr val="tx1"/>
                </a:solidFill>
                <a:latin typeface="+mn-lt"/>
              </a:defRPr>
            </a:lvl2pPr>
            <a:lvl3pPr marL="349250" indent="-114300">
              <a:spcAft>
                <a:spcPts val="600"/>
              </a:spcAft>
              <a:tabLst/>
              <a:defRPr sz="1050">
                <a:solidFill>
                  <a:schemeClr val="tx1"/>
                </a:solidFill>
              </a:defRPr>
            </a:lvl3pPr>
          </a:lstStyle>
          <a:p>
            <a:pPr lvl="0"/>
            <a:r>
              <a:rPr lang="en-US" dirty="0"/>
              <a:t>Click to edit Master text styles for each column</a:t>
            </a:r>
          </a:p>
          <a:p>
            <a:pPr lvl="1"/>
            <a:r>
              <a:rPr lang="en-US" dirty="0"/>
              <a:t>Second level</a:t>
            </a:r>
          </a:p>
          <a:p>
            <a:pPr lvl="2"/>
            <a:r>
              <a:rPr lang="en-US" dirty="0"/>
              <a:t>Third level</a:t>
            </a:r>
          </a:p>
        </p:txBody>
      </p:sp>
      <p:sp>
        <p:nvSpPr>
          <p:cNvPr id="2" name="Title 1">
            <a:extLst>
              <a:ext uri="{FF2B5EF4-FFF2-40B4-BE49-F238E27FC236}">
                <a16:creationId xmlns:a16="http://schemas.microsoft.com/office/drawing/2014/main" id="{458B8A9F-0CD8-B68B-FA64-F7083B97E6FD}"/>
              </a:ext>
            </a:extLst>
          </p:cNvPr>
          <p:cNvSpPr>
            <a:spLocks noGrp="1"/>
          </p:cNvSpPr>
          <p:nvPr>
            <p:ph type="title" hasCustomPrompt="1"/>
          </p:nvPr>
        </p:nvSpPr>
        <p:spPr/>
        <p:txBody>
          <a:bodyPr/>
          <a:lstStyle/>
          <a:p>
            <a:r>
              <a:rPr lang="en-US" dirty="0"/>
              <a:t>Click to edit title style, ideally one line</a:t>
            </a:r>
          </a:p>
        </p:txBody>
      </p:sp>
      <p:sp>
        <p:nvSpPr>
          <p:cNvPr id="3" name="Footer Placeholder 2">
            <a:extLst>
              <a:ext uri="{FF2B5EF4-FFF2-40B4-BE49-F238E27FC236}">
                <a16:creationId xmlns:a16="http://schemas.microsoft.com/office/drawing/2014/main" id="{CC4EA4DB-0C3E-EA42-8945-72BFB6AB26C4}"/>
              </a:ext>
            </a:extLst>
          </p:cNvPr>
          <p:cNvSpPr>
            <a:spLocks noGrp="1"/>
          </p:cNvSpPr>
          <p:nvPr>
            <p:ph type="ftr" sz="quarter" idx="27"/>
          </p:nvPr>
        </p:nvSpPr>
        <p:spPr/>
        <p:txBody>
          <a:bodyPr/>
          <a:lstStyle/>
          <a:p>
            <a:endParaRPr lang="en-US" dirty="0"/>
          </a:p>
        </p:txBody>
      </p:sp>
      <p:sp>
        <p:nvSpPr>
          <p:cNvPr id="4" name="Slide Number Placeholder 3">
            <a:extLst>
              <a:ext uri="{FF2B5EF4-FFF2-40B4-BE49-F238E27FC236}">
                <a16:creationId xmlns:a16="http://schemas.microsoft.com/office/drawing/2014/main" id="{2FC289D5-4CB0-B96F-74BB-A9249E120B51}"/>
              </a:ext>
            </a:extLst>
          </p:cNvPr>
          <p:cNvSpPr>
            <a:spLocks noGrp="1"/>
          </p:cNvSpPr>
          <p:nvPr>
            <p:ph type="sldNum" sz="quarter" idx="28"/>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9004608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REEN - 3 text columns +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5E6B15-41B2-549F-3DBE-9ABBF58FF24C}"/>
              </a:ext>
            </a:extLst>
          </p:cNvPr>
          <p:cNvSpPr>
            <a:spLocks noGrp="1"/>
          </p:cNvSpPr>
          <p:nvPr>
            <p:ph type="title" hasCustomPrompt="1"/>
          </p:nvPr>
        </p:nvSpPr>
        <p:spPr/>
        <p:txBody>
          <a:bodyPr/>
          <a:lstStyle/>
          <a:p>
            <a:r>
              <a:rPr lang="en-US" dirty="0"/>
              <a:t>Click to edit title style, ideally one line</a:t>
            </a:r>
          </a:p>
        </p:txBody>
      </p:sp>
      <p:sp>
        <p:nvSpPr>
          <p:cNvPr id="13" name="Picture Placeholder 10">
            <a:extLst>
              <a:ext uri="{FF2B5EF4-FFF2-40B4-BE49-F238E27FC236}">
                <a16:creationId xmlns:a16="http://schemas.microsoft.com/office/drawing/2014/main" id="{789B7D82-868D-931E-1D9B-4DAE6A2AE691}"/>
              </a:ext>
            </a:extLst>
          </p:cNvPr>
          <p:cNvSpPr>
            <a:spLocks noGrp="1"/>
          </p:cNvSpPr>
          <p:nvPr>
            <p:ph type="pic" sz="quarter" idx="16" hasCustomPrompt="1"/>
          </p:nvPr>
        </p:nvSpPr>
        <p:spPr>
          <a:xfrm>
            <a:off x="316710" y="1260390"/>
            <a:ext cx="2660904" cy="1353312"/>
          </a:xfrm>
          <a:prstGeom prst="rect">
            <a:avLst/>
          </a:prstGeom>
        </p:spPr>
        <p:txBody>
          <a:bodyPr lIns="137160" tIns="182880" rIns="365760" bIns="91440" anchor="ctr" anchorCtr="0">
            <a:normAutofit/>
          </a:bodyPr>
          <a:lstStyle>
            <a:lvl1pPr marL="0" indent="0" algn="l">
              <a:buNone/>
              <a:defRPr sz="1000" b="0">
                <a:solidFill>
                  <a:schemeClr val="bg2"/>
                </a:solidFill>
                <a:latin typeface="+mn-lt"/>
                <a:sym typeface="Wingdings" pitchFamily="2" charset="2"/>
              </a:defRPr>
            </a:lvl1pPr>
          </a:lstStyle>
          <a:p>
            <a:r>
              <a:rPr lang="en-US" dirty="0"/>
              <a:t>Click to add </a:t>
            </a:r>
            <a:br>
              <a:rPr lang="en-US" dirty="0"/>
            </a:br>
            <a:r>
              <a:rPr lang="en-US" dirty="0"/>
              <a:t>picture</a:t>
            </a:r>
          </a:p>
        </p:txBody>
      </p:sp>
      <p:sp>
        <p:nvSpPr>
          <p:cNvPr id="19" name="Round Single Corner Rectangle 18">
            <a:extLst>
              <a:ext uri="{FF2B5EF4-FFF2-40B4-BE49-F238E27FC236}">
                <a16:creationId xmlns:a16="http://schemas.microsoft.com/office/drawing/2014/main" id="{714D7010-5809-43C3-B273-B5FABCED1777}"/>
              </a:ext>
            </a:extLst>
          </p:cNvPr>
          <p:cNvSpPr/>
          <p:nvPr userDrawn="1"/>
        </p:nvSpPr>
        <p:spPr>
          <a:xfrm rot="5400000">
            <a:off x="1432278" y="1485790"/>
            <a:ext cx="429768" cy="2660904"/>
          </a:xfrm>
          <a:prstGeom prst="round1Rect">
            <a:avLst>
              <a:gd name="adj" fmla="val 28473"/>
            </a:avLst>
          </a:prstGeom>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b" anchorCtr="0"/>
          <a:lstStyle/>
          <a:p>
            <a:pPr algn="ctr"/>
            <a:endParaRPr lang="en-US"/>
          </a:p>
        </p:txBody>
      </p:sp>
      <p:sp>
        <p:nvSpPr>
          <p:cNvPr id="21" name="Text Placeholder 3">
            <a:extLst>
              <a:ext uri="{FF2B5EF4-FFF2-40B4-BE49-F238E27FC236}">
                <a16:creationId xmlns:a16="http://schemas.microsoft.com/office/drawing/2014/main" id="{B385C6F1-A0D7-51C9-D64C-F3FC46E84610}"/>
              </a:ext>
            </a:extLst>
          </p:cNvPr>
          <p:cNvSpPr>
            <a:spLocks noGrp="1"/>
          </p:cNvSpPr>
          <p:nvPr>
            <p:ph type="body" sz="quarter" idx="14" hasCustomPrompt="1"/>
          </p:nvPr>
        </p:nvSpPr>
        <p:spPr>
          <a:xfrm>
            <a:off x="451404" y="2660190"/>
            <a:ext cx="2387693" cy="307777"/>
          </a:xfrm>
        </p:spPr>
        <p:txBody>
          <a:bodyPr wrap="square" anchor="ctr" anchorCtr="0">
            <a:spAutoFit/>
          </a:bodyPr>
          <a:lstStyle>
            <a:lvl1pPr marL="0" indent="0">
              <a:spcAft>
                <a:spcPts val="600"/>
              </a:spcAft>
              <a:buNone/>
              <a:defRPr>
                <a:solidFill>
                  <a:schemeClr val="bg2"/>
                </a:solidFill>
              </a:defRPr>
            </a:lvl1pPr>
          </a:lstStyle>
          <a:p>
            <a:pPr lvl="0"/>
            <a:r>
              <a:rPr lang="en-US" dirty="0"/>
              <a:t>Edit text, ideally 1 line</a:t>
            </a:r>
          </a:p>
        </p:txBody>
      </p:sp>
      <p:sp>
        <p:nvSpPr>
          <p:cNvPr id="22" name="Round Single Corner Rectangle 21">
            <a:extLst>
              <a:ext uri="{FF2B5EF4-FFF2-40B4-BE49-F238E27FC236}">
                <a16:creationId xmlns:a16="http://schemas.microsoft.com/office/drawing/2014/main" id="{AFC504D0-E7A6-994F-4CCD-2D599A4A0560}"/>
              </a:ext>
            </a:extLst>
          </p:cNvPr>
          <p:cNvSpPr/>
          <p:nvPr userDrawn="1"/>
        </p:nvSpPr>
        <p:spPr>
          <a:xfrm rot="5400000">
            <a:off x="7281230" y="1486517"/>
            <a:ext cx="429318" cy="2659001"/>
          </a:xfrm>
          <a:prstGeom prst="round1Rect">
            <a:avLst>
              <a:gd name="adj" fmla="val 2847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b" anchorCtr="0"/>
          <a:lstStyle/>
          <a:p>
            <a:pPr algn="ctr"/>
            <a:endParaRPr lang="en-US"/>
          </a:p>
        </p:txBody>
      </p:sp>
      <p:sp>
        <p:nvSpPr>
          <p:cNvPr id="23" name="Text Placeholder 3">
            <a:extLst>
              <a:ext uri="{FF2B5EF4-FFF2-40B4-BE49-F238E27FC236}">
                <a16:creationId xmlns:a16="http://schemas.microsoft.com/office/drawing/2014/main" id="{51188877-955C-99D0-7571-A4C12502BAA3}"/>
              </a:ext>
            </a:extLst>
          </p:cNvPr>
          <p:cNvSpPr>
            <a:spLocks noGrp="1"/>
          </p:cNvSpPr>
          <p:nvPr>
            <p:ph type="body" sz="quarter" idx="22" hasCustomPrompt="1"/>
          </p:nvPr>
        </p:nvSpPr>
        <p:spPr>
          <a:xfrm>
            <a:off x="6299180" y="2660190"/>
            <a:ext cx="2387693" cy="307777"/>
          </a:xfrm>
        </p:spPr>
        <p:txBody>
          <a:bodyPr wrap="square" anchor="ctr" anchorCtr="0">
            <a:spAutoFit/>
          </a:bodyPr>
          <a:lstStyle>
            <a:lvl1pPr marL="0" indent="0">
              <a:spcAft>
                <a:spcPts val="600"/>
              </a:spcAft>
              <a:buNone/>
              <a:defRPr>
                <a:solidFill>
                  <a:schemeClr val="bg2"/>
                </a:solidFill>
              </a:defRPr>
            </a:lvl1pPr>
          </a:lstStyle>
          <a:p>
            <a:pPr lvl="0"/>
            <a:r>
              <a:rPr lang="en-US" dirty="0"/>
              <a:t>Edit text, ideally 1 line</a:t>
            </a:r>
          </a:p>
        </p:txBody>
      </p:sp>
      <p:sp>
        <p:nvSpPr>
          <p:cNvPr id="24" name="Round Single Corner Rectangle 23">
            <a:extLst>
              <a:ext uri="{FF2B5EF4-FFF2-40B4-BE49-F238E27FC236}">
                <a16:creationId xmlns:a16="http://schemas.microsoft.com/office/drawing/2014/main" id="{38424A49-2388-A577-EAD2-198C5C2405B8}"/>
              </a:ext>
            </a:extLst>
          </p:cNvPr>
          <p:cNvSpPr/>
          <p:nvPr userDrawn="1"/>
        </p:nvSpPr>
        <p:spPr>
          <a:xfrm rot="5400000">
            <a:off x="4356390" y="1486517"/>
            <a:ext cx="429318" cy="2659001"/>
          </a:xfrm>
          <a:prstGeom prst="round1Rect">
            <a:avLst>
              <a:gd name="adj" fmla="val 2847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b" anchorCtr="0"/>
          <a:lstStyle/>
          <a:p>
            <a:pPr algn="ctr"/>
            <a:endParaRPr lang="en-US"/>
          </a:p>
        </p:txBody>
      </p:sp>
      <p:sp>
        <p:nvSpPr>
          <p:cNvPr id="25" name="Text Placeholder 3">
            <a:extLst>
              <a:ext uri="{FF2B5EF4-FFF2-40B4-BE49-F238E27FC236}">
                <a16:creationId xmlns:a16="http://schemas.microsoft.com/office/drawing/2014/main" id="{09E107EB-A18D-94AC-D709-EC1370DD52AB}"/>
              </a:ext>
            </a:extLst>
          </p:cNvPr>
          <p:cNvSpPr>
            <a:spLocks noGrp="1"/>
          </p:cNvSpPr>
          <p:nvPr>
            <p:ph type="body" sz="quarter" idx="24" hasCustomPrompt="1"/>
          </p:nvPr>
        </p:nvSpPr>
        <p:spPr>
          <a:xfrm>
            <a:off x="3374340" y="2660190"/>
            <a:ext cx="2387693" cy="307777"/>
          </a:xfrm>
        </p:spPr>
        <p:txBody>
          <a:bodyPr wrap="square" anchor="ctr" anchorCtr="0">
            <a:spAutoFit/>
          </a:bodyPr>
          <a:lstStyle>
            <a:lvl1pPr marL="0" indent="0">
              <a:spcAft>
                <a:spcPts val="600"/>
              </a:spcAft>
              <a:buNone/>
              <a:defRPr>
                <a:solidFill>
                  <a:schemeClr val="bg2"/>
                </a:solidFill>
              </a:defRPr>
            </a:lvl1pPr>
          </a:lstStyle>
          <a:p>
            <a:pPr lvl="0"/>
            <a:r>
              <a:rPr lang="en-US" dirty="0"/>
              <a:t>Edit text, ideally 1 line</a:t>
            </a:r>
          </a:p>
        </p:txBody>
      </p:sp>
      <p:sp>
        <p:nvSpPr>
          <p:cNvPr id="32" name="Text Placeholder 3">
            <a:extLst>
              <a:ext uri="{FF2B5EF4-FFF2-40B4-BE49-F238E27FC236}">
                <a16:creationId xmlns:a16="http://schemas.microsoft.com/office/drawing/2014/main" id="{28D1B62D-FCDA-2FBF-FCAD-D4C0122781C0}"/>
              </a:ext>
            </a:extLst>
          </p:cNvPr>
          <p:cNvSpPr>
            <a:spLocks noGrp="1"/>
          </p:cNvSpPr>
          <p:nvPr>
            <p:ph type="body" sz="quarter" idx="27" hasCustomPrompt="1"/>
          </p:nvPr>
        </p:nvSpPr>
        <p:spPr>
          <a:xfrm>
            <a:off x="451404" y="3112180"/>
            <a:ext cx="2396903" cy="1353312"/>
          </a:xfrm>
        </p:spPr>
        <p:txBody>
          <a:bodyPr tIns="0">
            <a:normAutofit/>
          </a:bodyPr>
          <a:lstStyle>
            <a:lvl1pPr marL="122238" indent="-122238">
              <a:spcAft>
                <a:spcPts val="600"/>
              </a:spcAft>
              <a:buFont typeface="Arial" panose="020B0604020202020204" pitchFamily="34" charset="0"/>
              <a:buChar char="•"/>
              <a:tabLst/>
              <a:defRPr sz="1200" b="0">
                <a:solidFill>
                  <a:schemeClr val="tx1"/>
                </a:solidFill>
                <a:latin typeface="+mn-lt"/>
              </a:defRPr>
            </a:lvl1pPr>
            <a:lvl2pPr marL="234950" indent="-130175">
              <a:spcAft>
                <a:spcPts val="600"/>
              </a:spcAft>
              <a:tabLst/>
              <a:defRPr sz="1100">
                <a:solidFill>
                  <a:schemeClr val="tx1"/>
                </a:solidFill>
                <a:latin typeface="+mn-lt"/>
              </a:defRPr>
            </a:lvl2pPr>
            <a:lvl3pPr marL="349250" indent="-114300">
              <a:spcAft>
                <a:spcPts val="600"/>
              </a:spcAft>
              <a:tabLst/>
              <a:defRPr sz="1050">
                <a:solidFill>
                  <a:schemeClr val="tx1"/>
                </a:solidFill>
              </a:defRPr>
            </a:lvl3pPr>
          </a:lstStyle>
          <a:p>
            <a:pPr lvl="0"/>
            <a:r>
              <a:rPr lang="en-US" dirty="0"/>
              <a:t>Click to edit Master text styles for each column</a:t>
            </a:r>
          </a:p>
          <a:p>
            <a:pPr lvl="1"/>
            <a:r>
              <a:rPr lang="en-US" dirty="0"/>
              <a:t>Second level</a:t>
            </a:r>
          </a:p>
          <a:p>
            <a:pPr lvl="2"/>
            <a:r>
              <a:rPr lang="en-US" dirty="0"/>
              <a:t>Third level</a:t>
            </a:r>
          </a:p>
        </p:txBody>
      </p:sp>
      <p:sp>
        <p:nvSpPr>
          <p:cNvPr id="33" name="Text Placeholder 3">
            <a:extLst>
              <a:ext uri="{FF2B5EF4-FFF2-40B4-BE49-F238E27FC236}">
                <a16:creationId xmlns:a16="http://schemas.microsoft.com/office/drawing/2014/main" id="{F19F0B8C-34BA-291F-99A8-347FECE3ED47}"/>
              </a:ext>
            </a:extLst>
          </p:cNvPr>
          <p:cNvSpPr>
            <a:spLocks noGrp="1"/>
          </p:cNvSpPr>
          <p:nvPr>
            <p:ph type="body" sz="quarter" idx="28" hasCustomPrompt="1"/>
          </p:nvPr>
        </p:nvSpPr>
        <p:spPr>
          <a:xfrm>
            <a:off x="3365130" y="3112180"/>
            <a:ext cx="2396903" cy="1353312"/>
          </a:xfrm>
        </p:spPr>
        <p:txBody>
          <a:bodyPr tIns="0">
            <a:normAutofit/>
          </a:bodyPr>
          <a:lstStyle>
            <a:lvl1pPr marL="122238" indent="-122238">
              <a:spcAft>
                <a:spcPts val="600"/>
              </a:spcAft>
              <a:buFont typeface="Arial" panose="020B0604020202020204" pitchFamily="34" charset="0"/>
              <a:buChar char="•"/>
              <a:tabLst/>
              <a:defRPr sz="1200" b="0">
                <a:solidFill>
                  <a:schemeClr val="tx1"/>
                </a:solidFill>
                <a:latin typeface="+mn-lt"/>
              </a:defRPr>
            </a:lvl1pPr>
            <a:lvl2pPr marL="234950" indent="-130175">
              <a:spcAft>
                <a:spcPts val="600"/>
              </a:spcAft>
              <a:tabLst/>
              <a:defRPr sz="1100">
                <a:solidFill>
                  <a:schemeClr val="tx1"/>
                </a:solidFill>
                <a:latin typeface="+mn-lt"/>
              </a:defRPr>
            </a:lvl2pPr>
            <a:lvl3pPr marL="349250" indent="-114300">
              <a:spcAft>
                <a:spcPts val="600"/>
              </a:spcAft>
              <a:tabLst/>
              <a:defRPr sz="1050">
                <a:solidFill>
                  <a:schemeClr val="tx1"/>
                </a:solidFill>
              </a:defRPr>
            </a:lvl3pPr>
          </a:lstStyle>
          <a:p>
            <a:pPr lvl="0"/>
            <a:r>
              <a:rPr lang="en-US" dirty="0"/>
              <a:t>Click to edit Master text styles for each column</a:t>
            </a:r>
          </a:p>
          <a:p>
            <a:pPr lvl="1"/>
            <a:r>
              <a:rPr lang="en-US" dirty="0"/>
              <a:t>Second level</a:t>
            </a:r>
          </a:p>
          <a:p>
            <a:pPr lvl="2"/>
            <a:r>
              <a:rPr lang="en-US" dirty="0"/>
              <a:t>Third level</a:t>
            </a:r>
          </a:p>
        </p:txBody>
      </p:sp>
      <p:sp>
        <p:nvSpPr>
          <p:cNvPr id="34" name="Text Placeholder 3">
            <a:extLst>
              <a:ext uri="{FF2B5EF4-FFF2-40B4-BE49-F238E27FC236}">
                <a16:creationId xmlns:a16="http://schemas.microsoft.com/office/drawing/2014/main" id="{3EA2C2C8-56ED-788E-BE10-6160A8714D15}"/>
              </a:ext>
            </a:extLst>
          </p:cNvPr>
          <p:cNvSpPr>
            <a:spLocks noGrp="1"/>
          </p:cNvSpPr>
          <p:nvPr>
            <p:ph type="body" sz="quarter" idx="29" hasCustomPrompt="1"/>
          </p:nvPr>
        </p:nvSpPr>
        <p:spPr>
          <a:xfrm>
            <a:off x="6289970" y="3112180"/>
            <a:ext cx="2396903" cy="1353312"/>
          </a:xfrm>
        </p:spPr>
        <p:txBody>
          <a:bodyPr tIns="0">
            <a:normAutofit/>
          </a:bodyPr>
          <a:lstStyle>
            <a:lvl1pPr marL="122238" indent="-122238">
              <a:spcAft>
                <a:spcPts val="600"/>
              </a:spcAft>
              <a:buFont typeface="Arial" panose="020B0604020202020204" pitchFamily="34" charset="0"/>
              <a:buChar char="•"/>
              <a:tabLst/>
              <a:defRPr sz="1200" b="0">
                <a:solidFill>
                  <a:schemeClr val="tx1"/>
                </a:solidFill>
                <a:latin typeface="+mn-lt"/>
              </a:defRPr>
            </a:lvl1pPr>
            <a:lvl2pPr marL="234950" indent="-130175">
              <a:spcAft>
                <a:spcPts val="600"/>
              </a:spcAft>
              <a:tabLst/>
              <a:defRPr sz="1100">
                <a:solidFill>
                  <a:schemeClr val="tx1"/>
                </a:solidFill>
                <a:latin typeface="+mn-lt"/>
              </a:defRPr>
            </a:lvl2pPr>
            <a:lvl3pPr marL="349250" indent="-114300">
              <a:spcAft>
                <a:spcPts val="600"/>
              </a:spcAft>
              <a:tabLst/>
              <a:defRPr sz="1050">
                <a:solidFill>
                  <a:schemeClr val="tx1"/>
                </a:solidFill>
              </a:defRPr>
            </a:lvl3pPr>
          </a:lstStyle>
          <a:p>
            <a:pPr lvl="0"/>
            <a:r>
              <a:rPr lang="en-US" dirty="0"/>
              <a:t>Click to edit Master text styles for each column</a:t>
            </a:r>
          </a:p>
          <a:p>
            <a:pPr lvl="1"/>
            <a:r>
              <a:rPr lang="en-US" dirty="0"/>
              <a:t>Second level</a:t>
            </a:r>
          </a:p>
          <a:p>
            <a:pPr lvl="2"/>
            <a:r>
              <a:rPr lang="en-US" dirty="0"/>
              <a:t>Third level</a:t>
            </a:r>
          </a:p>
        </p:txBody>
      </p:sp>
      <p:sp>
        <p:nvSpPr>
          <p:cNvPr id="35" name="Picture Placeholder 10">
            <a:extLst>
              <a:ext uri="{FF2B5EF4-FFF2-40B4-BE49-F238E27FC236}">
                <a16:creationId xmlns:a16="http://schemas.microsoft.com/office/drawing/2014/main" id="{06433B54-D69A-83F1-B501-895452CC8997}"/>
              </a:ext>
            </a:extLst>
          </p:cNvPr>
          <p:cNvSpPr>
            <a:spLocks noGrp="1"/>
          </p:cNvSpPr>
          <p:nvPr>
            <p:ph type="pic" sz="quarter" idx="30" hasCustomPrompt="1"/>
          </p:nvPr>
        </p:nvSpPr>
        <p:spPr>
          <a:xfrm>
            <a:off x="3241548" y="1260390"/>
            <a:ext cx="2660904" cy="1353312"/>
          </a:xfrm>
          <a:prstGeom prst="rect">
            <a:avLst/>
          </a:prstGeom>
        </p:spPr>
        <p:txBody>
          <a:bodyPr lIns="137160" tIns="182880" rIns="365760" bIns="91440" anchor="ctr" anchorCtr="0">
            <a:normAutofit/>
          </a:bodyPr>
          <a:lstStyle>
            <a:lvl1pPr marL="0" indent="0" algn="l">
              <a:buNone/>
              <a:defRPr sz="1000" b="0">
                <a:solidFill>
                  <a:schemeClr val="bg2"/>
                </a:solidFill>
                <a:latin typeface="+mn-lt"/>
                <a:sym typeface="Wingdings" pitchFamily="2" charset="2"/>
              </a:defRPr>
            </a:lvl1pPr>
          </a:lstStyle>
          <a:p>
            <a:r>
              <a:rPr lang="en-US" dirty="0"/>
              <a:t>Click to add </a:t>
            </a:r>
            <a:br>
              <a:rPr lang="en-US" dirty="0"/>
            </a:br>
            <a:r>
              <a:rPr lang="en-US" dirty="0"/>
              <a:t>picture</a:t>
            </a:r>
          </a:p>
        </p:txBody>
      </p:sp>
      <p:sp>
        <p:nvSpPr>
          <p:cNvPr id="36" name="Picture Placeholder 10">
            <a:extLst>
              <a:ext uri="{FF2B5EF4-FFF2-40B4-BE49-F238E27FC236}">
                <a16:creationId xmlns:a16="http://schemas.microsoft.com/office/drawing/2014/main" id="{B4A355BB-016A-BCB1-95CC-6D9C3570D754}"/>
              </a:ext>
            </a:extLst>
          </p:cNvPr>
          <p:cNvSpPr>
            <a:spLocks noGrp="1"/>
          </p:cNvSpPr>
          <p:nvPr>
            <p:ph type="pic" sz="quarter" idx="31" hasCustomPrompt="1"/>
          </p:nvPr>
        </p:nvSpPr>
        <p:spPr>
          <a:xfrm>
            <a:off x="6166386" y="1260390"/>
            <a:ext cx="2660904" cy="1353312"/>
          </a:xfrm>
          <a:prstGeom prst="rect">
            <a:avLst/>
          </a:prstGeom>
        </p:spPr>
        <p:txBody>
          <a:bodyPr lIns="137160" tIns="182880" rIns="365760" bIns="91440" anchor="ctr" anchorCtr="0">
            <a:normAutofit/>
          </a:bodyPr>
          <a:lstStyle>
            <a:lvl1pPr marL="0" indent="0" algn="l">
              <a:buNone/>
              <a:defRPr sz="1000" b="0">
                <a:solidFill>
                  <a:schemeClr val="bg2"/>
                </a:solidFill>
                <a:latin typeface="+mn-lt"/>
                <a:sym typeface="Wingdings" pitchFamily="2" charset="2"/>
              </a:defRPr>
            </a:lvl1pPr>
          </a:lstStyle>
          <a:p>
            <a:r>
              <a:rPr lang="en-US" dirty="0"/>
              <a:t>Click to add </a:t>
            </a:r>
            <a:br>
              <a:rPr lang="en-US" dirty="0"/>
            </a:br>
            <a:r>
              <a:rPr lang="en-US" dirty="0"/>
              <a:t>picture</a:t>
            </a:r>
          </a:p>
        </p:txBody>
      </p:sp>
      <p:sp>
        <p:nvSpPr>
          <p:cNvPr id="9" name="Footer Placeholder 8">
            <a:extLst>
              <a:ext uri="{FF2B5EF4-FFF2-40B4-BE49-F238E27FC236}">
                <a16:creationId xmlns:a16="http://schemas.microsoft.com/office/drawing/2014/main" id="{E359564D-7DFA-1962-ECF4-3DEAE02EDD5A}"/>
              </a:ext>
            </a:extLst>
          </p:cNvPr>
          <p:cNvSpPr>
            <a:spLocks noGrp="1"/>
          </p:cNvSpPr>
          <p:nvPr>
            <p:ph type="ftr" sz="quarter" idx="32"/>
          </p:nvPr>
        </p:nvSpPr>
        <p:spPr/>
        <p:txBody>
          <a:bodyPr/>
          <a:lstStyle/>
          <a:p>
            <a:endParaRPr lang="en-US" dirty="0"/>
          </a:p>
        </p:txBody>
      </p:sp>
      <p:sp>
        <p:nvSpPr>
          <p:cNvPr id="10" name="Slide Number Placeholder 9">
            <a:extLst>
              <a:ext uri="{FF2B5EF4-FFF2-40B4-BE49-F238E27FC236}">
                <a16:creationId xmlns:a16="http://schemas.microsoft.com/office/drawing/2014/main" id="{F02AB65F-C817-D1F6-A0AD-9802D103FDCC}"/>
              </a:ext>
            </a:extLst>
          </p:cNvPr>
          <p:cNvSpPr>
            <a:spLocks noGrp="1"/>
          </p:cNvSpPr>
          <p:nvPr>
            <p:ph type="sldNum" sz="quarter" idx="33"/>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713107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LORED - 3 text columns +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5E6B15-41B2-549F-3DBE-9ABBF58FF24C}"/>
              </a:ext>
            </a:extLst>
          </p:cNvPr>
          <p:cNvSpPr>
            <a:spLocks noGrp="1"/>
          </p:cNvSpPr>
          <p:nvPr>
            <p:ph type="title" hasCustomPrompt="1"/>
          </p:nvPr>
        </p:nvSpPr>
        <p:spPr/>
        <p:txBody>
          <a:bodyPr/>
          <a:lstStyle/>
          <a:p>
            <a:r>
              <a:rPr lang="en-US" dirty="0"/>
              <a:t>Click to edit title style, ideally one line</a:t>
            </a:r>
          </a:p>
        </p:txBody>
      </p:sp>
      <p:sp>
        <p:nvSpPr>
          <p:cNvPr id="13" name="Picture Placeholder 10">
            <a:extLst>
              <a:ext uri="{FF2B5EF4-FFF2-40B4-BE49-F238E27FC236}">
                <a16:creationId xmlns:a16="http://schemas.microsoft.com/office/drawing/2014/main" id="{789B7D82-868D-931E-1D9B-4DAE6A2AE691}"/>
              </a:ext>
            </a:extLst>
          </p:cNvPr>
          <p:cNvSpPr>
            <a:spLocks noGrp="1"/>
          </p:cNvSpPr>
          <p:nvPr>
            <p:ph type="pic" sz="quarter" idx="16" hasCustomPrompt="1"/>
          </p:nvPr>
        </p:nvSpPr>
        <p:spPr>
          <a:xfrm>
            <a:off x="316710" y="1260390"/>
            <a:ext cx="2660904" cy="1353312"/>
          </a:xfrm>
          <a:prstGeom prst="rect">
            <a:avLst/>
          </a:prstGeom>
        </p:spPr>
        <p:txBody>
          <a:bodyPr lIns="137160" tIns="182880" rIns="365760" bIns="91440" anchor="ctr" anchorCtr="0">
            <a:normAutofit/>
          </a:bodyPr>
          <a:lstStyle>
            <a:lvl1pPr marL="0" indent="0" algn="l">
              <a:buNone/>
              <a:defRPr sz="1000" b="0">
                <a:solidFill>
                  <a:schemeClr val="bg2"/>
                </a:solidFill>
                <a:latin typeface="+mn-lt"/>
                <a:sym typeface="Wingdings" pitchFamily="2" charset="2"/>
              </a:defRPr>
            </a:lvl1pPr>
          </a:lstStyle>
          <a:p>
            <a:r>
              <a:rPr lang="en-US" dirty="0"/>
              <a:t>Click to add </a:t>
            </a:r>
            <a:br>
              <a:rPr lang="en-US" dirty="0"/>
            </a:br>
            <a:r>
              <a:rPr lang="en-US" dirty="0"/>
              <a:t>picture</a:t>
            </a:r>
          </a:p>
        </p:txBody>
      </p:sp>
      <p:sp>
        <p:nvSpPr>
          <p:cNvPr id="19" name="Round Single Corner Rectangle 18">
            <a:extLst>
              <a:ext uri="{FF2B5EF4-FFF2-40B4-BE49-F238E27FC236}">
                <a16:creationId xmlns:a16="http://schemas.microsoft.com/office/drawing/2014/main" id="{714D7010-5809-43C3-B273-B5FABCED1777}"/>
              </a:ext>
            </a:extLst>
          </p:cNvPr>
          <p:cNvSpPr/>
          <p:nvPr userDrawn="1"/>
        </p:nvSpPr>
        <p:spPr>
          <a:xfrm rot="5400000">
            <a:off x="1432278" y="1485790"/>
            <a:ext cx="429768" cy="2660904"/>
          </a:xfrm>
          <a:prstGeom prst="round1Rect">
            <a:avLst>
              <a:gd name="adj" fmla="val 28473"/>
            </a:avLst>
          </a:prstGeom>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b" anchorCtr="0"/>
          <a:lstStyle/>
          <a:p>
            <a:pPr algn="ctr"/>
            <a:endParaRPr lang="en-US"/>
          </a:p>
        </p:txBody>
      </p:sp>
      <p:sp>
        <p:nvSpPr>
          <p:cNvPr id="21" name="Text Placeholder 3">
            <a:extLst>
              <a:ext uri="{FF2B5EF4-FFF2-40B4-BE49-F238E27FC236}">
                <a16:creationId xmlns:a16="http://schemas.microsoft.com/office/drawing/2014/main" id="{B385C6F1-A0D7-51C9-D64C-F3FC46E84610}"/>
              </a:ext>
            </a:extLst>
          </p:cNvPr>
          <p:cNvSpPr>
            <a:spLocks noGrp="1"/>
          </p:cNvSpPr>
          <p:nvPr>
            <p:ph type="body" sz="quarter" idx="14" hasCustomPrompt="1"/>
          </p:nvPr>
        </p:nvSpPr>
        <p:spPr>
          <a:xfrm>
            <a:off x="451404" y="2660190"/>
            <a:ext cx="2387693" cy="307777"/>
          </a:xfrm>
        </p:spPr>
        <p:txBody>
          <a:bodyPr wrap="square" anchor="ctr" anchorCtr="0">
            <a:spAutoFit/>
          </a:bodyPr>
          <a:lstStyle>
            <a:lvl1pPr marL="0" indent="0">
              <a:spcAft>
                <a:spcPts val="600"/>
              </a:spcAft>
              <a:buNone/>
              <a:defRPr>
                <a:solidFill>
                  <a:schemeClr val="bg2"/>
                </a:solidFill>
              </a:defRPr>
            </a:lvl1pPr>
          </a:lstStyle>
          <a:p>
            <a:pPr lvl="0"/>
            <a:r>
              <a:rPr lang="en-US" dirty="0"/>
              <a:t>Edit text, ideally 1 line</a:t>
            </a:r>
          </a:p>
        </p:txBody>
      </p:sp>
      <p:sp>
        <p:nvSpPr>
          <p:cNvPr id="22" name="Round Single Corner Rectangle 21">
            <a:extLst>
              <a:ext uri="{FF2B5EF4-FFF2-40B4-BE49-F238E27FC236}">
                <a16:creationId xmlns:a16="http://schemas.microsoft.com/office/drawing/2014/main" id="{AFC504D0-E7A6-994F-4CCD-2D599A4A0560}"/>
              </a:ext>
            </a:extLst>
          </p:cNvPr>
          <p:cNvSpPr/>
          <p:nvPr userDrawn="1"/>
        </p:nvSpPr>
        <p:spPr>
          <a:xfrm rot="5400000">
            <a:off x="7281230" y="1486517"/>
            <a:ext cx="429318" cy="2659001"/>
          </a:xfrm>
          <a:prstGeom prst="round1Rect">
            <a:avLst>
              <a:gd name="adj" fmla="val 28473"/>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b" anchorCtr="0"/>
          <a:lstStyle/>
          <a:p>
            <a:pPr algn="ctr"/>
            <a:endParaRPr lang="en-US"/>
          </a:p>
        </p:txBody>
      </p:sp>
      <p:sp>
        <p:nvSpPr>
          <p:cNvPr id="23" name="Text Placeholder 3">
            <a:extLst>
              <a:ext uri="{FF2B5EF4-FFF2-40B4-BE49-F238E27FC236}">
                <a16:creationId xmlns:a16="http://schemas.microsoft.com/office/drawing/2014/main" id="{51188877-955C-99D0-7571-A4C12502BAA3}"/>
              </a:ext>
            </a:extLst>
          </p:cNvPr>
          <p:cNvSpPr>
            <a:spLocks noGrp="1"/>
          </p:cNvSpPr>
          <p:nvPr>
            <p:ph type="body" sz="quarter" idx="22" hasCustomPrompt="1"/>
          </p:nvPr>
        </p:nvSpPr>
        <p:spPr>
          <a:xfrm>
            <a:off x="6299180" y="2660190"/>
            <a:ext cx="2387693" cy="307777"/>
          </a:xfrm>
        </p:spPr>
        <p:txBody>
          <a:bodyPr wrap="square" anchor="ctr" anchorCtr="0">
            <a:spAutoFit/>
          </a:bodyPr>
          <a:lstStyle>
            <a:lvl1pPr marL="0" indent="0">
              <a:spcAft>
                <a:spcPts val="600"/>
              </a:spcAft>
              <a:buNone/>
              <a:defRPr>
                <a:solidFill>
                  <a:schemeClr val="bg1"/>
                </a:solidFill>
              </a:defRPr>
            </a:lvl1pPr>
          </a:lstStyle>
          <a:p>
            <a:pPr lvl="0"/>
            <a:r>
              <a:rPr lang="en-US" dirty="0"/>
              <a:t>Edit text, ideally 1 line</a:t>
            </a:r>
          </a:p>
        </p:txBody>
      </p:sp>
      <p:sp>
        <p:nvSpPr>
          <p:cNvPr id="24" name="Round Single Corner Rectangle 23">
            <a:extLst>
              <a:ext uri="{FF2B5EF4-FFF2-40B4-BE49-F238E27FC236}">
                <a16:creationId xmlns:a16="http://schemas.microsoft.com/office/drawing/2014/main" id="{38424A49-2388-A577-EAD2-198C5C2405B8}"/>
              </a:ext>
            </a:extLst>
          </p:cNvPr>
          <p:cNvSpPr/>
          <p:nvPr userDrawn="1"/>
        </p:nvSpPr>
        <p:spPr>
          <a:xfrm rot="5400000">
            <a:off x="4356390" y="1486517"/>
            <a:ext cx="429318" cy="2659001"/>
          </a:xfrm>
          <a:prstGeom prst="round1Rect">
            <a:avLst>
              <a:gd name="adj" fmla="val 28473"/>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b" anchorCtr="0"/>
          <a:lstStyle/>
          <a:p>
            <a:pPr algn="ctr"/>
            <a:endParaRPr lang="en-US"/>
          </a:p>
        </p:txBody>
      </p:sp>
      <p:sp>
        <p:nvSpPr>
          <p:cNvPr id="25" name="Text Placeholder 3">
            <a:extLst>
              <a:ext uri="{FF2B5EF4-FFF2-40B4-BE49-F238E27FC236}">
                <a16:creationId xmlns:a16="http://schemas.microsoft.com/office/drawing/2014/main" id="{09E107EB-A18D-94AC-D709-EC1370DD52AB}"/>
              </a:ext>
            </a:extLst>
          </p:cNvPr>
          <p:cNvSpPr>
            <a:spLocks noGrp="1"/>
          </p:cNvSpPr>
          <p:nvPr>
            <p:ph type="body" sz="quarter" idx="24" hasCustomPrompt="1"/>
          </p:nvPr>
        </p:nvSpPr>
        <p:spPr>
          <a:xfrm>
            <a:off x="3374340" y="2660190"/>
            <a:ext cx="2387693" cy="307777"/>
          </a:xfrm>
        </p:spPr>
        <p:txBody>
          <a:bodyPr wrap="square" anchor="ctr" anchorCtr="0">
            <a:spAutoFit/>
          </a:bodyPr>
          <a:lstStyle>
            <a:lvl1pPr marL="0" indent="0">
              <a:spcAft>
                <a:spcPts val="600"/>
              </a:spcAft>
              <a:buNone/>
              <a:defRPr>
                <a:solidFill>
                  <a:schemeClr val="bg1"/>
                </a:solidFill>
              </a:defRPr>
            </a:lvl1pPr>
          </a:lstStyle>
          <a:p>
            <a:pPr lvl="0"/>
            <a:r>
              <a:rPr lang="en-US" dirty="0"/>
              <a:t>Edit text, ideally 1 line</a:t>
            </a:r>
          </a:p>
        </p:txBody>
      </p:sp>
      <p:sp>
        <p:nvSpPr>
          <p:cNvPr id="32" name="Text Placeholder 3">
            <a:extLst>
              <a:ext uri="{FF2B5EF4-FFF2-40B4-BE49-F238E27FC236}">
                <a16:creationId xmlns:a16="http://schemas.microsoft.com/office/drawing/2014/main" id="{28D1B62D-FCDA-2FBF-FCAD-D4C0122781C0}"/>
              </a:ext>
            </a:extLst>
          </p:cNvPr>
          <p:cNvSpPr>
            <a:spLocks noGrp="1"/>
          </p:cNvSpPr>
          <p:nvPr>
            <p:ph type="body" sz="quarter" idx="27" hasCustomPrompt="1"/>
          </p:nvPr>
        </p:nvSpPr>
        <p:spPr>
          <a:xfrm>
            <a:off x="451404" y="3112180"/>
            <a:ext cx="2396903" cy="1353312"/>
          </a:xfrm>
        </p:spPr>
        <p:txBody>
          <a:bodyPr tIns="0">
            <a:normAutofit/>
          </a:bodyPr>
          <a:lstStyle>
            <a:lvl1pPr marL="122238" indent="-122238">
              <a:spcAft>
                <a:spcPts val="600"/>
              </a:spcAft>
              <a:buFont typeface="Arial" panose="020B0604020202020204" pitchFamily="34" charset="0"/>
              <a:buChar char="•"/>
              <a:tabLst/>
              <a:defRPr sz="1200" b="0">
                <a:solidFill>
                  <a:schemeClr val="tx1"/>
                </a:solidFill>
                <a:latin typeface="+mn-lt"/>
              </a:defRPr>
            </a:lvl1pPr>
            <a:lvl2pPr marL="234950" indent="-130175">
              <a:spcAft>
                <a:spcPts val="600"/>
              </a:spcAft>
              <a:tabLst/>
              <a:defRPr sz="1100">
                <a:solidFill>
                  <a:schemeClr val="tx1"/>
                </a:solidFill>
                <a:latin typeface="+mn-lt"/>
              </a:defRPr>
            </a:lvl2pPr>
            <a:lvl3pPr marL="349250" indent="-114300">
              <a:spcAft>
                <a:spcPts val="600"/>
              </a:spcAft>
              <a:tabLst/>
              <a:defRPr sz="1050">
                <a:solidFill>
                  <a:schemeClr val="tx1"/>
                </a:solidFill>
              </a:defRPr>
            </a:lvl3pPr>
          </a:lstStyle>
          <a:p>
            <a:pPr lvl="0"/>
            <a:r>
              <a:rPr lang="en-US" dirty="0"/>
              <a:t>Click to edit Master text styles for each column</a:t>
            </a:r>
          </a:p>
          <a:p>
            <a:pPr lvl="1"/>
            <a:r>
              <a:rPr lang="en-US" dirty="0"/>
              <a:t>Second level</a:t>
            </a:r>
          </a:p>
          <a:p>
            <a:pPr lvl="2"/>
            <a:r>
              <a:rPr lang="en-US" dirty="0"/>
              <a:t>Third level</a:t>
            </a:r>
          </a:p>
        </p:txBody>
      </p:sp>
      <p:sp>
        <p:nvSpPr>
          <p:cNvPr id="33" name="Text Placeholder 3">
            <a:extLst>
              <a:ext uri="{FF2B5EF4-FFF2-40B4-BE49-F238E27FC236}">
                <a16:creationId xmlns:a16="http://schemas.microsoft.com/office/drawing/2014/main" id="{F19F0B8C-34BA-291F-99A8-347FECE3ED47}"/>
              </a:ext>
            </a:extLst>
          </p:cNvPr>
          <p:cNvSpPr>
            <a:spLocks noGrp="1"/>
          </p:cNvSpPr>
          <p:nvPr>
            <p:ph type="body" sz="quarter" idx="28" hasCustomPrompt="1"/>
          </p:nvPr>
        </p:nvSpPr>
        <p:spPr>
          <a:xfrm>
            <a:off x="3365130" y="3112180"/>
            <a:ext cx="2396903" cy="1353312"/>
          </a:xfrm>
        </p:spPr>
        <p:txBody>
          <a:bodyPr tIns="0">
            <a:normAutofit/>
          </a:bodyPr>
          <a:lstStyle>
            <a:lvl1pPr marL="122238" indent="-122238">
              <a:spcAft>
                <a:spcPts val="600"/>
              </a:spcAft>
              <a:buFont typeface="Arial" panose="020B0604020202020204" pitchFamily="34" charset="0"/>
              <a:buChar char="•"/>
              <a:tabLst/>
              <a:defRPr sz="1200" b="0">
                <a:solidFill>
                  <a:schemeClr val="tx1"/>
                </a:solidFill>
                <a:latin typeface="+mn-lt"/>
              </a:defRPr>
            </a:lvl1pPr>
            <a:lvl2pPr marL="234950" indent="-130175">
              <a:spcAft>
                <a:spcPts val="600"/>
              </a:spcAft>
              <a:tabLst/>
              <a:defRPr sz="1100">
                <a:solidFill>
                  <a:schemeClr val="tx1"/>
                </a:solidFill>
                <a:latin typeface="+mn-lt"/>
              </a:defRPr>
            </a:lvl2pPr>
            <a:lvl3pPr marL="349250" indent="-114300">
              <a:spcAft>
                <a:spcPts val="600"/>
              </a:spcAft>
              <a:tabLst/>
              <a:defRPr sz="1050">
                <a:solidFill>
                  <a:schemeClr val="tx1"/>
                </a:solidFill>
              </a:defRPr>
            </a:lvl3pPr>
          </a:lstStyle>
          <a:p>
            <a:pPr lvl="0"/>
            <a:r>
              <a:rPr lang="en-US" dirty="0"/>
              <a:t>Click to edit Master text styles for each column</a:t>
            </a:r>
          </a:p>
          <a:p>
            <a:pPr lvl="1"/>
            <a:r>
              <a:rPr lang="en-US" dirty="0"/>
              <a:t>Second level</a:t>
            </a:r>
          </a:p>
          <a:p>
            <a:pPr lvl="2"/>
            <a:r>
              <a:rPr lang="en-US" dirty="0"/>
              <a:t>Third level</a:t>
            </a:r>
          </a:p>
        </p:txBody>
      </p:sp>
      <p:sp>
        <p:nvSpPr>
          <p:cNvPr id="34" name="Text Placeholder 3">
            <a:extLst>
              <a:ext uri="{FF2B5EF4-FFF2-40B4-BE49-F238E27FC236}">
                <a16:creationId xmlns:a16="http://schemas.microsoft.com/office/drawing/2014/main" id="{3EA2C2C8-56ED-788E-BE10-6160A8714D15}"/>
              </a:ext>
            </a:extLst>
          </p:cNvPr>
          <p:cNvSpPr>
            <a:spLocks noGrp="1"/>
          </p:cNvSpPr>
          <p:nvPr>
            <p:ph type="body" sz="quarter" idx="29" hasCustomPrompt="1"/>
          </p:nvPr>
        </p:nvSpPr>
        <p:spPr>
          <a:xfrm>
            <a:off x="6289970" y="3112180"/>
            <a:ext cx="2396903" cy="1353312"/>
          </a:xfrm>
        </p:spPr>
        <p:txBody>
          <a:bodyPr tIns="0">
            <a:normAutofit/>
          </a:bodyPr>
          <a:lstStyle>
            <a:lvl1pPr marL="122238" indent="-122238">
              <a:spcAft>
                <a:spcPts val="600"/>
              </a:spcAft>
              <a:buFont typeface="Arial" panose="020B0604020202020204" pitchFamily="34" charset="0"/>
              <a:buChar char="•"/>
              <a:tabLst/>
              <a:defRPr sz="1200" b="0">
                <a:solidFill>
                  <a:schemeClr val="tx1"/>
                </a:solidFill>
                <a:latin typeface="+mn-lt"/>
              </a:defRPr>
            </a:lvl1pPr>
            <a:lvl2pPr marL="234950" indent="-130175">
              <a:spcAft>
                <a:spcPts val="600"/>
              </a:spcAft>
              <a:tabLst/>
              <a:defRPr sz="1100">
                <a:solidFill>
                  <a:schemeClr val="tx1"/>
                </a:solidFill>
                <a:latin typeface="+mn-lt"/>
              </a:defRPr>
            </a:lvl2pPr>
            <a:lvl3pPr marL="349250" indent="-114300">
              <a:spcAft>
                <a:spcPts val="600"/>
              </a:spcAft>
              <a:tabLst/>
              <a:defRPr sz="1050">
                <a:solidFill>
                  <a:schemeClr val="tx1"/>
                </a:solidFill>
              </a:defRPr>
            </a:lvl3pPr>
          </a:lstStyle>
          <a:p>
            <a:pPr lvl="0"/>
            <a:r>
              <a:rPr lang="en-US" dirty="0"/>
              <a:t>Click to edit Master text styles for each column</a:t>
            </a:r>
          </a:p>
          <a:p>
            <a:pPr lvl="1"/>
            <a:r>
              <a:rPr lang="en-US" dirty="0"/>
              <a:t>Second level</a:t>
            </a:r>
          </a:p>
          <a:p>
            <a:pPr lvl="2"/>
            <a:r>
              <a:rPr lang="en-US" dirty="0"/>
              <a:t>Third level</a:t>
            </a:r>
          </a:p>
        </p:txBody>
      </p:sp>
      <p:sp>
        <p:nvSpPr>
          <p:cNvPr id="35" name="Picture Placeholder 10">
            <a:extLst>
              <a:ext uri="{FF2B5EF4-FFF2-40B4-BE49-F238E27FC236}">
                <a16:creationId xmlns:a16="http://schemas.microsoft.com/office/drawing/2014/main" id="{06433B54-D69A-83F1-B501-895452CC8997}"/>
              </a:ext>
            </a:extLst>
          </p:cNvPr>
          <p:cNvSpPr>
            <a:spLocks noGrp="1"/>
          </p:cNvSpPr>
          <p:nvPr>
            <p:ph type="pic" sz="quarter" idx="30" hasCustomPrompt="1"/>
          </p:nvPr>
        </p:nvSpPr>
        <p:spPr>
          <a:xfrm>
            <a:off x="3241548" y="1260390"/>
            <a:ext cx="2660904" cy="1353312"/>
          </a:xfrm>
          <a:prstGeom prst="rect">
            <a:avLst/>
          </a:prstGeom>
        </p:spPr>
        <p:txBody>
          <a:bodyPr lIns="137160" tIns="182880" rIns="365760" bIns="91440" anchor="ctr" anchorCtr="0">
            <a:normAutofit/>
          </a:bodyPr>
          <a:lstStyle>
            <a:lvl1pPr marL="0" indent="0" algn="l">
              <a:buNone/>
              <a:defRPr sz="1000" b="0">
                <a:solidFill>
                  <a:schemeClr val="bg2"/>
                </a:solidFill>
                <a:latin typeface="+mn-lt"/>
                <a:sym typeface="Wingdings" pitchFamily="2" charset="2"/>
              </a:defRPr>
            </a:lvl1pPr>
          </a:lstStyle>
          <a:p>
            <a:r>
              <a:rPr lang="en-US" dirty="0"/>
              <a:t>Click to add </a:t>
            </a:r>
            <a:br>
              <a:rPr lang="en-US" dirty="0"/>
            </a:br>
            <a:r>
              <a:rPr lang="en-US" dirty="0"/>
              <a:t>picture</a:t>
            </a:r>
          </a:p>
        </p:txBody>
      </p:sp>
      <p:sp>
        <p:nvSpPr>
          <p:cNvPr id="36" name="Picture Placeholder 10">
            <a:extLst>
              <a:ext uri="{FF2B5EF4-FFF2-40B4-BE49-F238E27FC236}">
                <a16:creationId xmlns:a16="http://schemas.microsoft.com/office/drawing/2014/main" id="{B4A355BB-016A-BCB1-95CC-6D9C3570D754}"/>
              </a:ext>
            </a:extLst>
          </p:cNvPr>
          <p:cNvSpPr>
            <a:spLocks noGrp="1"/>
          </p:cNvSpPr>
          <p:nvPr>
            <p:ph type="pic" sz="quarter" idx="31" hasCustomPrompt="1"/>
          </p:nvPr>
        </p:nvSpPr>
        <p:spPr>
          <a:xfrm>
            <a:off x="6166386" y="1260390"/>
            <a:ext cx="2660904" cy="1353312"/>
          </a:xfrm>
          <a:prstGeom prst="rect">
            <a:avLst/>
          </a:prstGeom>
        </p:spPr>
        <p:txBody>
          <a:bodyPr lIns="137160" tIns="182880" rIns="365760" bIns="91440" anchor="ctr" anchorCtr="0">
            <a:normAutofit/>
          </a:bodyPr>
          <a:lstStyle>
            <a:lvl1pPr marL="0" indent="0" algn="l">
              <a:buNone/>
              <a:defRPr sz="1000" b="0">
                <a:solidFill>
                  <a:schemeClr val="bg2"/>
                </a:solidFill>
                <a:latin typeface="+mn-lt"/>
                <a:sym typeface="Wingdings" pitchFamily="2" charset="2"/>
              </a:defRPr>
            </a:lvl1pPr>
          </a:lstStyle>
          <a:p>
            <a:r>
              <a:rPr lang="en-US" dirty="0"/>
              <a:t>Click to add </a:t>
            </a:r>
            <a:br>
              <a:rPr lang="en-US" dirty="0"/>
            </a:br>
            <a:r>
              <a:rPr lang="en-US" dirty="0"/>
              <a:t>picture</a:t>
            </a:r>
          </a:p>
        </p:txBody>
      </p:sp>
      <p:sp>
        <p:nvSpPr>
          <p:cNvPr id="11" name="Footer Placeholder 10">
            <a:extLst>
              <a:ext uri="{FF2B5EF4-FFF2-40B4-BE49-F238E27FC236}">
                <a16:creationId xmlns:a16="http://schemas.microsoft.com/office/drawing/2014/main" id="{5CAA5C39-3B49-F48F-998B-99F3F6A9B27C}"/>
              </a:ext>
            </a:extLst>
          </p:cNvPr>
          <p:cNvSpPr>
            <a:spLocks noGrp="1"/>
          </p:cNvSpPr>
          <p:nvPr>
            <p:ph type="ftr" sz="quarter" idx="32"/>
          </p:nvPr>
        </p:nvSpPr>
        <p:spPr/>
        <p:txBody>
          <a:bodyPr/>
          <a:lstStyle/>
          <a:p>
            <a:endParaRPr lang="en-US" dirty="0"/>
          </a:p>
        </p:txBody>
      </p:sp>
      <p:sp>
        <p:nvSpPr>
          <p:cNvPr id="12" name="Slide Number Placeholder 11">
            <a:extLst>
              <a:ext uri="{FF2B5EF4-FFF2-40B4-BE49-F238E27FC236}">
                <a16:creationId xmlns:a16="http://schemas.microsoft.com/office/drawing/2014/main" id="{68F56D8A-6646-C79A-3E43-E1CFD674DDB9}"/>
              </a:ext>
            </a:extLst>
          </p:cNvPr>
          <p:cNvSpPr>
            <a:spLocks noGrp="1"/>
          </p:cNvSpPr>
          <p:nvPr>
            <p:ph type="sldNum" sz="quarter" idx="33"/>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456068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aster - bla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EA7047E-EAE2-4512-87FB-EEA6AEC12441}"/>
              </a:ext>
            </a:extLst>
          </p:cNvPr>
          <p:cNvSpPr>
            <a:spLocks noGrp="1"/>
          </p:cNvSpPr>
          <p:nvPr>
            <p:ph type="sldNum" sz="quarter" idx="11"/>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896957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AA23B746-0B64-7AC9-1C04-369DE792B027}"/>
              </a:ext>
            </a:extLst>
          </p:cNvPr>
          <p:cNvSpPr/>
          <p:nvPr userDrawn="1"/>
        </p:nvSpPr>
        <p:spPr>
          <a:xfrm>
            <a:off x="-1" y="5022556"/>
            <a:ext cx="9143999" cy="120944"/>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Placeholder 7">
            <a:extLst>
              <a:ext uri="{FF2B5EF4-FFF2-40B4-BE49-F238E27FC236}">
                <a16:creationId xmlns:a16="http://schemas.microsoft.com/office/drawing/2014/main" id="{4567C233-C27F-29E9-4121-E431C70061FD}"/>
              </a:ext>
            </a:extLst>
          </p:cNvPr>
          <p:cNvSpPr>
            <a:spLocks noGrp="1"/>
          </p:cNvSpPr>
          <p:nvPr>
            <p:ph type="title"/>
          </p:nvPr>
        </p:nvSpPr>
        <p:spPr>
          <a:xfrm>
            <a:off x="317499" y="218414"/>
            <a:ext cx="6938065" cy="442425"/>
          </a:xfrm>
          <a:prstGeom prst="rect">
            <a:avLst/>
          </a:prstGeom>
        </p:spPr>
        <p:txBody>
          <a:bodyPr vert="horz" lIns="0" tIns="45720" rIns="91440" bIns="45720" rtlCol="0" anchor="ctr">
            <a:noAutofit/>
          </a:bodyPr>
          <a:lstStyle/>
          <a:p>
            <a:r>
              <a:rPr lang="en-US" dirty="0"/>
              <a:t>Click to edit title style, ideally one line</a:t>
            </a:r>
          </a:p>
        </p:txBody>
      </p:sp>
      <p:sp>
        <p:nvSpPr>
          <p:cNvPr id="21" name="Text Placeholder 20">
            <a:extLst>
              <a:ext uri="{FF2B5EF4-FFF2-40B4-BE49-F238E27FC236}">
                <a16:creationId xmlns:a16="http://schemas.microsoft.com/office/drawing/2014/main" id="{48BE3AC7-2CF4-36A6-D5BE-EA980A428027}"/>
              </a:ext>
            </a:extLst>
          </p:cNvPr>
          <p:cNvSpPr>
            <a:spLocks noGrp="1"/>
          </p:cNvSpPr>
          <p:nvPr>
            <p:ph type="body" idx="1"/>
          </p:nvPr>
        </p:nvSpPr>
        <p:spPr>
          <a:xfrm>
            <a:off x="317500" y="860212"/>
            <a:ext cx="6938064" cy="3858091"/>
          </a:xfrm>
          <a:prstGeom prst="rect">
            <a:avLst/>
          </a:prstGeom>
        </p:spPr>
        <p:txBody>
          <a:bodyPr vert="horz" lIns="0" tIns="45720" rIns="91440" bIns="45720" rtlCol="0">
            <a:normAutofit/>
          </a:bodyPr>
          <a:lstStyle/>
          <a:p>
            <a:pPr lvl="0"/>
            <a:r>
              <a:rPr lang="en-US" dirty="0"/>
              <a:t>Click to edit Master text styles</a:t>
            </a:r>
          </a:p>
          <a:p>
            <a:pPr marL="288925" lvl="1" indent="-166688">
              <a:buFont typeface="Arial" panose="020B0604020202020204" pitchFamily="34" charset="0"/>
              <a:buChar char="•"/>
              <a:tabLst/>
            </a:pPr>
            <a:r>
              <a:rPr lang="en-US" dirty="0"/>
              <a:t>Second level</a:t>
            </a:r>
          </a:p>
          <a:p>
            <a:pPr marL="463550" lvl="2" indent="-166688">
              <a:buFont typeface="Arial" panose="020B0604020202020204" pitchFamily="34" charset="0"/>
              <a:buChar char="•"/>
              <a:tabLst/>
            </a:pPr>
            <a:r>
              <a:rPr lang="en-US" dirty="0"/>
              <a:t>Third level</a:t>
            </a:r>
          </a:p>
        </p:txBody>
      </p:sp>
      <p:sp>
        <p:nvSpPr>
          <p:cNvPr id="4" name="Holder 4"/>
          <p:cNvSpPr>
            <a:spLocks noGrp="1"/>
          </p:cNvSpPr>
          <p:nvPr>
            <p:ph type="ftr" sz="quarter" idx="5"/>
          </p:nvPr>
        </p:nvSpPr>
        <p:spPr>
          <a:xfrm>
            <a:off x="317499" y="4862112"/>
            <a:ext cx="7801765" cy="123111"/>
          </a:xfrm>
          <a:prstGeom prst="rect">
            <a:avLst/>
          </a:prstGeom>
        </p:spPr>
        <p:txBody>
          <a:bodyPr wrap="square" lIns="0" tIns="0" rIns="0" bIns="0" anchor="b" anchorCtr="0">
            <a:spAutoFit/>
          </a:bodyPr>
          <a:lstStyle>
            <a:lvl1pPr algn="l">
              <a:defRPr sz="800">
                <a:solidFill>
                  <a:schemeClr val="bg2"/>
                </a:solidFill>
                <a:latin typeface="Montserrat" pitchFamily="2" charset="77"/>
              </a:defRPr>
            </a:lvl1pPr>
          </a:lstStyle>
          <a:p>
            <a:endParaRPr lang="en-US" dirty="0"/>
          </a:p>
        </p:txBody>
      </p:sp>
      <p:sp>
        <p:nvSpPr>
          <p:cNvPr id="6" name="Holder 6"/>
          <p:cNvSpPr>
            <a:spLocks noGrp="1"/>
          </p:cNvSpPr>
          <p:nvPr>
            <p:ph type="sldNum" sz="quarter" idx="7"/>
          </p:nvPr>
        </p:nvSpPr>
        <p:spPr>
          <a:xfrm>
            <a:off x="8866537" y="4872327"/>
            <a:ext cx="173925" cy="160388"/>
          </a:xfrm>
          <a:prstGeom prst="rect">
            <a:avLst/>
          </a:prstGeom>
        </p:spPr>
        <p:txBody>
          <a:bodyPr wrap="square" lIns="0" tIns="0" rIns="0" bIns="0" anchor="ctr" anchorCtr="0">
            <a:noAutofit/>
          </a:bodyPr>
          <a:lstStyle>
            <a:lvl1pPr algn="ctr">
              <a:defRPr sz="700">
                <a:solidFill>
                  <a:schemeClr val="bg2"/>
                </a:solidFill>
                <a:latin typeface="Montserrat Light" panose="020F0502020204030204" pitchFamily="2" charset="0"/>
              </a:defRPr>
            </a:lvl1pPr>
          </a:lstStyle>
          <a:p>
            <a:fld id="{B6F15528-21DE-4FAA-801E-634DDDAF4B2B}" type="slidenum">
              <a:rPr lang="en-US" smtClean="0"/>
              <a:pPr/>
              <a:t>‹#›</a:t>
            </a:fld>
            <a:endParaRPr lang="en-US" dirty="0"/>
          </a:p>
        </p:txBody>
      </p:sp>
      <p:pic>
        <p:nvPicPr>
          <p:cNvPr id="27" name="Graphic 26">
            <a:extLst>
              <a:ext uri="{FF2B5EF4-FFF2-40B4-BE49-F238E27FC236}">
                <a16:creationId xmlns:a16="http://schemas.microsoft.com/office/drawing/2014/main" id="{D4E354C9-092A-0BF2-FD23-9DAF2BF000B5}"/>
              </a:ext>
            </a:extLst>
          </p:cNvPr>
          <p:cNvPicPr>
            <a:picLocks noChangeAspect="1"/>
          </p:cNvPicPr>
          <p:nvPr userDrawn="1"/>
        </p:nvPicPr>
        <p:blipFill>
          <a:blip>
            <a:extLst>
              <a:ext uri="{96DAC541-7B7A-43D3-8B79-37D633B846F1}">
                <asvg:svgBlip xmlns:asvg="http://schemas.microsoft.com/office/drawing/2016/SVG/main" r:embed="rId14"/>
              </a:ext>
            </a:extLst>
          </a:blip>
          <a:stretch>
            <a:fillRect/>
          </a:stretch>
        </p:blipFill>
        <p:spPr>
          <a:xfrm>
            <a:off x="7750031" y="310296"/>
            <a:ext cx="1203469" cy="350543"/>
          </a:xfrm>
          <a:prstGeom prst="rect">
            <a:avLst/>
          </a:prstGeom>
        </p:spPr>
      </p:pic>
      <p:cxnSp>
        <p:nvCxnSpPr>
          <p:cNvPr id="5" name="Straight Connector 4">
            <a:extLst>
              <a:ext uri="{FF2B5EF4-FFF2-40B4-BE49-F238E27FC236}">
                <a16:creationId xmlns:a16="http://schemas.microsoft.com/office/drawing/2014/main" id="{A5A0E356-F344-179B-8539-AFB56DDDB1B5}"/>
              </a:ext>
            </a:extLst>
          </p:cNvPr>
          <p:cNvCxnSpPr>
            <a:cxnSpLocks/>
          </p:cNvCxnSpPr>
          <p:nvPr userDrawn="1"/>
        </p:nvCxnSpPr>
        <p:spPr>
          <a:xfrm flipH="1">
            <a:off x="317500" y="660839"/>
            <a:ext cx="6938064" cy="0"/>
          </a:xfrm>
          <a:prstGeom prst="line">
            <a:avLst/>
          </a:prstGeom>
          <a:ln w="9525" cap="rnd">
            <a:solidFill>
              <a:schemeClr val="accent1">
                <a:alpha val="4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75343616-324A-08FF-0D52-444659D3FC64}"/>
              </a:ext>
            </a:extLst>
          </p:cNvPr>
          <p:cNvCxnSpPr>
            <a:cxnSpLocks/>
          </p:cNvCxnSpPr>
          <p:nvPr userDrawn="1"/>
        </p:nvCxnSpPr>
        <p:spPr>
          <a:xfrm flipV="1">
            <a:off x="8953500" y="4981916"/>
            <a:ext cx="0" cy="109173"/>
          </a:xfrm>
          <a:prstGeom prst="line">
            <a:avLst/>
          </a:prstGeom>
          <a:ln w="9525" cap="rnd">
            <a:solidFill>
              <a:schemeClr val="bg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1" r:id="rId1"/>
    <p:sldLayoutId id="2147483666" r:id="rId2"/>
    <p:sldLayoutId id="2147483667" r:id="rId3"/>
    <p:sldLayoutId id="2147483673" r:id="rId4"/>
    <p:sldLayoutId id="2147483662" r:id="rId5"/>
    <p:sldLayoutId id="2147483674" r:id="rId6"/>
    <p:sldLayoutId id="2147483672" r:id="rId7"/>
    <p:sldLayoutId id="2147483669" r:id="rId8"/>
    <p:sldLayoutId id="2147483670" r:id="rId9"/>
    <p:sldLayoutId id="2147483671" r:id="rId10"/>
    <p:sldLayoutId id="2147483675" r:id="rId11"/>
    <p:sldLayoutId id="2147483676" r:id="rId12"/>
  </p:sldLayoutIdLst>
  <p:hf hdr="0" dt="0"/>
  <p:txStyles>
    <p:titleStyle>
      <a:lvl1pPr>
        <a:defRPr sz="2400" b="0">
          <a:latin typeface="+mn-lt"/>
          <a:ea typeface="+mj-ea"/>
          <a:cs typeface="+mj-cs"/>
        </a:defRPr>
      </a:lvl1pPr>
    </p:titleStyle>
    <p:bodyStyle>
      <a:lvl1pPr marL="122238" indent="-122238">
        <a:buFont typeface="Arial" panose="020B0604020202020204" pitchFamily="34" charset="0"/>
        <a:buChar char="•"/>
        <a:tabLst/>
        <a:defRPr lang="en-US" sz="1400" b="1" dirty="0">
          <a:solidFill>
            <a:schemeClr val="tx2"/>
          </a:solidFill>
          <a:latin typeface="+mj-lt"/>
          <a:ea typeface="+mn-ea"/>
          <a:cs typeface="+mn-cs"/>
        </a:defRPr>
      </a:lvl1pPr>
      <a:lvl2pPr marL="293687" indent="-171450">
        <a:buFont typeface="Arial" panose="020B0604020202020204" pitchFamily="34" charset="0"/>
        <a:buChar char="•"/>
        <a:tabLst/>
        <a:defRPr lang="en-US" sz="1200" dirty="0">
          <a:latin typeface="+mn-lt"/>
          <a:ea typeface="+mn-ea"/>
          <a:cs typeface="+mn-cs"/>
        </a:defRPr>
      </a:lvl2pPr>
      <a:lvl3pPr marL="468312" indent="-171450">
        <a:buFont typeface="Arial" panose="020B0604020202020204" pitchFamily="34" charset="0"/>
        <a:buChar char="•"/>
        <a:tabLst/>
        <a:defRPr lang="en-US" sz="1100" dirty="0">
          <a:latin typeface="Montserrat Light" panose="00000400000000000000" pitchFamily="2" charset="0"/>
          <a:ea typeface="+mn-ea"/>
          <a:cs typeface="+mn-cs"/>
        </a:defRPr>
      </a:lvl3pPr>
      <a:lvl4pPr marL="520700" indent="-176213">
        <a:buFont typeface="Arial" panose="020B0604020202020204" pitchFamily="34" charset="0"/>
        <a:buChar char="•"/>
        <a:tabLst/>
        <a:defRPr sz="1100">
          <a:latin typeface="Montserrat Light" panose="00000400000000000000" pitchFamily="2" charset="0"/>
          <a:ea typeface="+mn-ea"/>
          <a:cs typeface="+mn-cs"/>
        </a:defRPr>
      </a:lvl4pPr>
      <a:lvl5pPr marL="1117488" indent="-285750">
        <a:buFont typeface="Arial" panose="020B0604020202020204" pitchFamily="34" charset="0"/>
        <a:buChar char="•"/>
        <a:defRPr sz="1600">
          <a:latin typeface="Montserrat" pitchFamily="2" charset="77"/>
          <a:ea typeface="+mn-ea"/>
          <a:cs typeface="+mn-cs"/>
        </a:defRPr>
      </a:lvl5pPr>
      <a:lvl6pPr marL="1039673">
        <a:defRPr>
          <a:latin typeface="+mn-lt"/>
          <a:ea typeface="+mn-ea"/>
          <a:cs typeface="+mn-cs"/>
        </a:defRPr>
      </a:lvl6pPr>
      <a:lvl7pPr marL="1247607">
        <a:defRPr>
          <a:latin typeface="+mn-lt"/>
          <a:ea typeface="+mn-ea"/>
          <a:cs typeface="+mn-cs"/>
        </a:defRPr>
      </a:lvl7pPr>
      <a:lvl8pPr marL="1455542">
        <a:defRPr>
          <a:latin typeface="+mn-lt"/>
          <a:ea typeface="+mn-ea"/>
          <a:cs typeface="+mn-cs"/>
        </a:defRPr>
      </a:lvl8pPr>
      <a:lvl9pPr marL="1663476">
        <a:defRPr>
          <a:latin typeface="+mn-lt"/>
          <a:ea typeface="+mn-ea"/>
          <a:cs typeface="+mn-cs"/>
        </a:defRPr>
      </a:lvl9pPr>
    </p:bodyStyle>
    <p:otherStyle>
      <a:lvl1pPr marL="0">
        <a:defRPr>
          <a:latin typeface="+mn-lt"/>
          <a:ea typeface="+mn-ea"/>
          <a:cs typeface="+mn-cs"/>
        </a:defRPr>
      </a:lvl1pPr>
      <a:lvl2pPr marL="207935">
        <a:defRPr>
          <a:latin typeface="+mn-lt"/>
          <a:ea typeface="+mn-ea"/>
          <a:cs typeface="+mn-cs"/>
        </a:defRPr>
      </a:lvl2pPr>
      <a:lvl3pPr marL="415869">
        <a:defRPr>
          <a:latin typeface="+mn-lt"/>
          <a:ea typeface="+mn-ea"/>
          <a:cs typeface="+mn-cs"/>
        </a:defRPr>
      </a:lvl3pPr>
      <a:lvl4pPr marL="623804">
        <a:defRPr>
          <a:latin typeface="+mn-lt"/>
          <a:ea typeface="+mn-ea"/>
          <a:cs typeface="+mn-cs"/>
        </a:defRPr>
      </a:lvl4pPr>
      <a:lvl5pPr marL="831738">
        <a:defRPr>
          <a:latin typeface="+mn-lt"/>
          <a:ea typeface="+mn-ea"/>
          <a:cs typeface="+mn-cs"/>
        </a:defRPr>
      </a:lvl5pPr>
      <a:lvl6pPr marL="1039673">
        <a:defRPr>
          <a:latin typeface="+mn-lt"/>
          <a:ea typeface="+mn-ea"/>
          <a:cs typeface="+mn-cs"/>
        </a:defRPr>
      </a:lvl6pPr>
      <a:lvl7pPr marL="1247607">
        <a:defRPr>
          <a:latin typeface="+mn-lt"/>
          <a:ea typeface="+mn-ea"/>
          <a:cs typeface="+mn-cs"/>
        </a:defRPr>
      </a:lvl7pPr>
      <a:lvl8pPr marL="1455542">
        <a:defRPr>
          <a:latin typeface="+mn-lt"/>
          <a:ea typeface="+mn-ea"/>
          <a:cs typeface="+mn-cs"/>
        </a:defRPr>
      </a:lvl8pPr>
      <a:lvl9pPr marL="1663476">
        <a:defRPr>
          <a:latin typeface="+mn-lt"/>
          <a:ea typeface="+mn-ea"/>
          <a:cs typeface="+mn-cs"/>
        </a:defRPr>
      </a:lvl9pPr>
    </p:otherStyle>
  </p:txStyles>
  <p:extLst>
    <p:ext uri="{27BBF7A9-308A-43DC-89C8-2F10F3537804}">
      <p15:sldGuideLst xmlns:p15="http://schemas.microsoft.com/office/powerpoint/2012/main">
        <p15:guide id="4" orient="horz" pos="124" userDrawn="1">
          <p15:clr>
            <a:srgbClr val="F26B43"/>
          </p15:clr>
        </p15:guide>
        <p15:guide id="5" pos="5640" userDrawn="1">
          <p15:clr>
            <a:srgbClr val="F26B43"/>
          </p15:clr>
        </p15:guide>
        <p15:guide id="6" orient="horz" pos="3108" userDrawn="1">
          <p15:clr>
            <a:srgbClr val="F26B43"/>
          </p15:clr>
        </p15:guide>
        <p15:guide id="7" pos="19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sv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19.jpeg"/><Relationship Id="rId4" Type="http://schemas.openxmlformats.org/officeDocument/2006/relationships/image" Target="../media/image10.sv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21.png"/><Relationship Id="rId4" Type="http://schemas.openxmlformats.org/officeDocument/2006/relationships/image" Target="../media/image23.sv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2.png"/><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12.pn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FAC2AD0-D8C7-9BE4-7536-89C330146CFD}"/>
              </a:ext>
            </a:extLst>
          </p:cNvPr>
          <p:cNvPicPr>
            <a:picLocks noChangeAspect="1"/>
          </p:cNvPicPr>
          <p:nvPr/>
        </p:nvPicPr>
        <p:blipFill>
          <a:blip r:embed="rId3"/>
          <a:stretch>
            <a:fillRect/>
          </a:stretch>
        </p:blipFill>
        <p:spPr>
          <a:xfrm>
            <a:off x="1519110" y="2938459"/>
            <a:ext cx="2137323" cy="1046398"/>
          </a:xfrm>
          <a:prstGeom prst="rect">
            <a:avLst/>
          </a:prstGeom>
        </p:spPr>
      </p:pic>
      <p:sp>
        <p:nvSpPr>
          <p:cNvPr id="7" name="Text Placeholder 6">
            <a:extLst>
              <a:ext uri="{FF2B5EF4-FFF2-40B4-BE49-F238E27FC236}">
                <a16:creationId xmlns:a16="http://schemas.microsoft.com/office/drawing/2014/main" id="{1732416D-D3C8-5295-008A-D2FE03F9AD38}"/>
              </a:ext>
            </a:extLst>
          </p:cNvPr>
          <p:cNvSpPr>
            <a:spLocks noGrp="1"/>
          </p:cNvSpPr>
          <p:nvPr>
            <p:ph type="body" sz="quarter" idx="12"/>
          </p:nvPr>
        </p:nvSpPr>
        <p:spPr/>
        <p:txBody>
          <a:bodyPr/>
          <a:lstStyle/>
          <a:p>
            <a:endParaRPr lang="en-US" dirty="0"/>
          </a:p>
        </p:txBody>
      </p:sp>
      <p:sp>
        <p:nvSpPr>
          <p:cNvPr id="6" name="Title 5">
            <a:extLst>
              <a:ext uri="{FF2B5EF4-FFF2-40B4-BE49-F238E27FC236}">
                <a16:creationId xmlns:a16="http://schemas.microsoft.com/office/drawing/2014/main" id="{B1CFE4D3-A9DF-8B9E-98A8-4CCC519FB5FC}"/>
              </a:ext>
            </a:extLst>
          </p:cNvPr>
          <p:cNvSpPr>
            <a:spLocks noGrp="1"/>
          </p:cNvSpPr>
          <p:nvPr>
            <p:ph type="title"/>
          </p:nvPr>
        </p:nvSpPr>
        <p:spPr>
          <a:xfrm>
            <a:off x="595057" y="1518083"/>
            <a:ext cx="4073794" cy="784830"/>
          </a:xfrm>
        </p:spPr>
        <p:txBody>
          <a:bodyPr/>
          <a:lstStyle/>
          <a:p>
            <a:pPr rtl="0" fontAlgn="base"/>
            <a:r>
              <a:rPr lang="en-GB" dirty="0">
                <a:latin typeface="Montserrat School ExtBd" pitchFamily="2" charset="0"/>
              </a:rPr>
              <a:t>St Oscar Romero</a:t>
            </a:r>
            <a:br>
              <a:rPr lang="en-GB" dirty="0">
                <a:latin typeface="Montserrat School ExtBd" pitchFamily="2" charset="0"/>
              </a:rPr>
            </a:br>
            <a:r>
              <a:rPr lang="en-GB" dirty="0">
                <a:latin typeface="Montserrat School ExtBd" pitchFamily="2" charset="0"/>
              </a:rPr>
              <a:t>Celebration of the word</a:t>
            </a:r>
            <a:endParaRPr lang="en-US" dirty="0">
              <a:latin typeface="Montserrat School ExtBd" pitchFamily="2" charset="0"/>
            </a:endParaRPr>
          </a:p>
        </p:txBody>
      </p:sp>
      <p:sp>
        <p:nvSpPr>
          <p:cNvPr id="43" name="Text Placeholder 42">
            <a:extLst>
              <a:ext uri="{FF2B5EF4-FFF2-40B4-BE49-F238E27FC236}">
                <a16:creationId xmlns:a16="http://schemas.microsoft.com/office/drawing/2014/main" id="{64383256-66A7-050F-0F36-C718ED12DA76}"/>
              </a:ext>
            </a:extLst>
          </p:cNvPr>
          <p:cNvSpPr>
            <a:spLocks noGrp="1"/>
          </p:cNvSpPr>
          <p:nvPr>
            <p:ph type="body" sz="quarter" idx="11"/>
          </p:nvPr>
        </p:nvSpPr>
        <p:spPr>
          <a:xfrm>
            <a:off x="1107806" y="4662492"/>
            <a:ext cx="3048297" cy="261610"/>
          </a:xfrm>
        </p:spPr>
        <p:txBody>
          <a:bodyPr/>
          <a:lstStyle/>
          <a:p>
            <a:r>
              <a:rPr lang="en-US" dirty="0">
                <a:latin typeface="Montserrat School" pitchFamily="2" charset="0"/>
              </a:rPr>
              <a:t>For Primary Schools </a:t>
            </a:r>
          </a:p>
        </p:txBody>
      </p:sp>
      <p:pic>
        <p:nvPicPr>
          <p:cNvPr id="10" name="Picture Placeholder 9">
            <a:extLst>
              <a:ext uri="{FF2B5EF4-FFF2-40B4-BE49-F238E27FC236}">
                <a16:creationId xmlns:a16="http://schemas.microsoft.com/office/drawing/2014/main" id="{95F2BAD0-3FCE-B25A-F4EA-1D3B1CFC7354}"/>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l="13285" r="13285"/>
          <a:stretch/>
        </p:blipFill>
        <p:spPr>
          <a:xfrm>
            <a:off x="4492877" y="1217594"/>
            <a:ext cx="4763381" cy="4329259"/>
          </a:xfrm>
        </p:spPr>
      </p:pic>
      <p:sp>
        <p:nvSpPr>
          <p:cNvPr id="2" name="Subtitle 2">
            <a:extLst>
              <a:ext uri="{FF2B5EF4-FFF2-40B4-BE49-F238E27FC236}">
                <a16:creationId xmlns:a16="http://schemas.microsoft.com/office/drawing/2014/main" id="{52CB99D3-88D4-2F08-7810-8814B3F34257}"/>
              </a:ext>
            </a:extLst>
          </p:cNvPr>
          <p:cNvSpPr txBox="1">
            <a:spLocks/>
          </p:cNvSpPr>
          <p:nvPr/>
        </p:nvSpPr>
        <p:spPr bwMode="auto">
          <a:xfrm>
            <a:off x="595057" y="3461658"/>
            <a:ext cx="1938338" cy="42770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0" indent="0" algn="l" rtl="0" eaLnBrk="1" fontAlgn="base" hangingPunct="1">
              <a:spcBef>
                <a:spcPct val="0"/>
              </a:spcBef>
              <a:spcAft>
                <a:spcPct val="0"/>
              </a:spcAft>
              <a:buClr>
                <a:srgbClr val="AACB2A"/>
              </a:buClr>
              <a:buFont typeface="Times" charset="0"/>
              <a:buNone/>
              <a:defRPr sz="2600">
                <a:solidFill>
                  <a:schemeClr val="tx2"/>
                </a:solidFill>
                <a:latin typeface="+mn-lt"/>
                <a:ea typeface="+mn-ea"/>
                <a:cs typeface="+mn-cs"/>
              </a:defRPr>
            </a:lvl1pPr>
            <a:lvl2pPr marL="763588" indent="-285750" algn="l" rtl="0" eaLnBrk="1" fontAlgn="base" hangingPunct="1">
              <a:spcBef>
                <a:spcPct val="0"/>
              </a:spcBef>
              <a:spcAft>
                <a:spcPct val="50000"/>
              </a:spcAft>
              <a:buClr>
                <a:srgbClr val="AACB2A"/>
              </a:buClr>
              <a:buChar char="–"/>
              <a:defRPr sz="2200">
                <a:solidFill>
                  <a:srgbClr val="000000"/>
                </a:solidFill>
                <a:latin typeface="+mn-lt"/>
              </a:defRPr>
            </a:lvl2pPr>
            <a:lvl3pPr marL="1182688" indent="-228600" algn="l" rtl="0" eaLnBrk="1" fontAlgn="base" hangingPunct="1">
              <a:spcBef>
                <a:spcPct val="0"/>
              </a:spcBef>
              <a:spcAft>
                <a:spcPct val="50000"/>
              </a:spcAft>
              <a:defRPr sz="2200">
                <a:solidFill>
                  <a:srgbClr val="000000"/>
                </a:solidFill>
                <a:latin typeface="+mn-lt"/>
              </a:defRPr>
            </a:lvl3pPr>
            <a:lvl4pPr marL="1601788" indent="-228600" algn="l" rtl="0" eaLnBrk="1" fontAlgn="base" hangingPunct="1">
              <a:spcBef>
                <a:spcPct val="0"/>
              </a:spcBef>
              <a:spcAft>
                <a:spcPct val="50000"/>
              </a:spcAft>
              <a:defRPr sz="2200">
                <a:solidFill>
                  <a:srgbClr val="000000"/>
                </a:solidFill>
                <a:latin typeface="+mn-lt"/>
              </a:defRPr>
            </a:lvl4pPr>
            <a:lvl5pPr marL="2020888" indent="-228600" algn="l" rtl="0" eaLnBrk="1" fontAlgn="base" hangingPunct="1">
              <a:spcBef>
                <a:spcPct val="0"/>
              </a:spcBef>
              <a:spcAft>
                <a:spcPct val="50000"/>
              </a:spcAft>
              <a:defRPr sz="2200">
                <a:solidFill>
                  <a:srgbClr val="000000"/>
                </a:solidFill>
                <a:latin typeface="+mn-lt"/>
              </a:defRPr>
            </a:lvl5pPr>
            <a:lvl6pPr marL="2478088" indent="-228600" algn="l" rtl="0" eaLnBrk="1" fontAlgn="base" hangingPunct="1">
              <a:spcBef>
                <a:spcPct val="0"/>
              </a:spcBef>
              <a:spcAft>
                <a:spcPct val="50000"/>
              </a:spcAft>
              <a:defRPr sz="2200">
                <a:solidFill>
                  <a:srgbClr val="000000"/>
                </a:solidFill>
                <a:latin typeface="+mn-lt"/>
              </a:defRPr>
            </a:lvl6pPr>
            <a:lvl7pPr marL="2935288" indent="-228600" algn="l" rtl="0" eaLnBrk="1" fontAlgn="base" hangingPunct="1">
              <a:spcBef>
                <a:spcPct val="0"/>
              </a:spcBef>
              <a:spcAft>
                <a:spcPct val="50000"/>
              </a:spcAft>
              <a:defRPr sz="2200">
                <a:solidFill>
                  <a:srgbClr val="000000"/>
                </a:solidFill>
                <a:latin typeface="+mn-lt"/>
              </a:defRPr>
            </a:lvl7pPr>
            <a:lvl8pPr marL="3392488" indent="-228600" algn="l" rtl="0" eaLnBrk="1" fontAlgn="base" hangingPunct="1">
              <a:spcBef>
                <a:spcPct val="0"/>
              </a:spcBef>
              <a:spcAft>
                <a:spcPct val="50000"/>
              </a:spcAft>
              <a:defRPr sz="2200">
                <a:solidFill>
                  <a:srgbClr val="000000"/>
                </a:solidFill>
                <a:latin typeface="+mn-lt"/>
              </a:defRPr>
            </a:lvl8pPr>
            <a:lvl9pPr marL="3849688" indent="-228600" algn="l" rtl="0" eaLnBrk="1" fontAlgn="base" hangingPunct="1">
              <a:spcBef>
                <a:spcPct val="0"/>
              </a:spcBef>
              <a:spcAft>
                <a:spcPct val="50000"/>
              </a:spcAft>
              <a:defRPr sz="2200">
                <a:solidFill>
                  <a:srgbClr val="000000"/>
                </a:solidFill>
                <a:latin typeface="+mn-lt"/>
              </a:defRPr>
            </a:lvl9pPr>
          </a:lstStyle>
          <a:p>
            <a:pPr lvl="0">
              <a:defRPr/>
            </a:pPr>
            <a:r>
              <a:rPr lang="en-GB" sz="2100" b="1" i="1" dirty="0">
                <a:solidFill>
                  <a:srgbClr val="7666AD"/>
                </a:solidFill>
                <a:latin typeface="Montserrat School" pitchFamily="2" charset="0"/>
                <a:ea typeface="Verdana" panose="020B0604030504040204" pitchFamily="34" charset="0"/>
                <a:cs typeface="Arial" panose="020B0604020202020204" pitchFamily="34" charset="0"/>
              </a:rPr>
              <a:t>Gather</a:t>
            </a:r>
            <a:endParaRPr lang="en-GB" altLang="en-US" sz="2100" b="1" dirty="0">
              <a:solidFill>
                <a:srgbClr val="7666AD"/>
              </a:solidFill>
              <a:latin typeface="Montserrat School" pitchFamily="2" charset="0"/>
              <a:ea typeface="Verdana" panose="020B0604030504040204" pitchFamily="34" charset="0"/>
              <a:cs typeface="Arial" panose="020B0604020202020204" pitchFamily="34" charset="0"/>
            </a:endParaRPr>
          </a:p>
        </p:txBody>
      </p:sp>
      <p:pic>
        <p:nvPicPr>
          <p:cNvPr id="3" name="Graphic 14" descr="Candle">
            <a:extLst>
              <a:ext uri="{FF2B5EF4-FFF2-40B4-BE49-F238E27FC236}">
                <a16:creationId xmlns:a16="http://schemas.microsoft.com/office/drawing/2014/main" id="{D6E72114-5FFC-E169-5F14-D18AA1E758D2}"/>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0231" y="3382224"/>
            <a:ext cx="592436" cy="533077"/>
          </a:xfrm>
          <a:prstGeom prst="rect">
            <a:avLst/>
          </a:prstGeom>
        </p:spPr>
      </p:pic>
    </p:spTree>
    <p:extLst>
      <p:ext uri="{BB962C8B-B14F-4D97-AF65-F5344CB8AC3E}">
        <p14:creationId xmlns:p14="http://schemas.microsoft.com/office/powerpoint/2010/main" val="410740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hape&#10;&#10;Description automatically generated">
            <a:extLst>
              <a:ext uri="{FF2B5EF4-FFF2-40B4-BE49-F238E27FC236}">
                <a16:creationId xmlns:a16="http://schemas.microsoft.com/office/drawing/2014/main" id="{8158EEFC-993B-4244-9705-6F9FD8DB4E18}"/>
              </a:ext>
            </a:extLst>
          </p:cNvPr>
          <p:cNvPicPr>
            <a:picLocks noChangeAspect="1"/>
          </p:cNvPicPr>
          <p:nvPr/>
        </p:nvPicPr>
        <p:blipFill rotWithShape="1">
          <a:blip r:embed="rId3">
            <a:extLst>
              <a:ext uri="{28A0092B-C50C-407E-A947-70E740481C1C}">
                <a14:useLocalDpi xmlns:a14="http://schemas.microsoft.com/office/drawing/2010/main" val="0"/>
              </a:ext>
            </a:extLst>
          </a:blip>
          <a:srcRect l="3212" t="15684" r="1170" b="-265"/>
          <a:stretch/>
        </p:blipFill>
        <p:spPr>
          <a:xfrm>
            <a:off x="0" y="706030"/>
            <a:ext cx="9296278" cy="4625555"/>
          </a:xfrm>
          <a:prstGeom prst="rect">
            <a:avLst/>
          </a:prstGeom>
        </p:spPr>
      </p:pic>
      <p:sp>
        <p:nvSpPr>
          <p:cNvPr id="17" name="TextBox 16">
            <a:extLst>
              <a:ext uri="{FF2B5EF4-FFF2-40B4-BE49-F238E27FC236}">
                <a16:creationId xmlns:a16="http://schemas.microsoft.com/office/drawing/2014/main" id="{B6522A00-1F4F-43D4-B195-46C465B8D341}"/>
              </a:ext>
            </a:extLst>
          </p:cNvPr>
          <p:cNvSpPr txBox="1"/>
          <p:nvPr/>
        </p:nvSpPr>
        <p:spPr>
          <a:xfrm>
            <a:off x="44921" y="4639088"/>
            <a:ext cx="9143999" cy="692497"/>
          </a:xfrm>
          <a:prstGeom prst="rect">
            <a:avLst/>
          </a:prstGeom>
          <a:noFill/>
        </p:spPr>
        <p:txBody>
          <a:bodyPr wrap="square">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lang="en-US" altLang="en-US" sz="2100" b="1" dirty="0">
                <a:solidFill>
                  <a:schemeClr val="bg1"/>
                </a:solidFill>
                <a:latin typeface="Montserrat School" pitchFamily="2" charset="0"/>
              </a:rPr>
              <a:t>Response: </a:t>
            </a:r>
            <a:r>
              <a:rPr kumimoji="0" lang="en-GB" sz="2100" b="0" i="0" u="none" strike="noStrike" kern="0" cap="none" spc="0" normalizeH="0" baseline="0" noProof="0" dirty="0">
                <a:ln>
                  <a:noFill/>
                </a:ln>
                <a:solidFill>
                  <a:schemeClr val="bg1"/>
                </a:solidFill>
                <a:effectLst/>
                <a:uLnTx/>
                <a:uFillTx/>
                <a:latin typeface="Montserrat School" pitchFamily="2" charset="0"/>
                <a:ea typeface="Verdana" panose="020B0604030504040204" pitchFamily="34" charset="0"/>
                <a:cs typeface="Arial" panose="020B0604020202020204" pitchFamily="34" charset="0"/>
              </a:rPr>
              <a:t>Lord in your mercy, </a:t>
            </a:r>
            <a:r>
              <a:rPr kumimoji="0" lang="en-GB" sz="2100" b="1" i="0" u="none" strike="noStrike" kern="0" cap="none" spc="0" normalizeH="0" baseline="0" noProof="0" dirty="0">
                <a:ln>
                  <a:noFill/>
                </a:ln>
                <a:solidFill>
                  <a:schemeClr val="bg1"/>
                </a:solidFill>
                <a:effectLst/>
                <a:uLnTx/>
                <a:uFillTx/>
                <a:latin typeface="Montserrat School" pitchFamily="2" charset="0"/>
                <a:ea typeface="Verdana" panose="020B0604030504040204" pitchFamily="34" charset="0"/>
                <a:cs typeface="Arial" panose="020B0604020202020204" pitchFamily="34" charset="0"/>
              </a:rPr>
              <a:t>hear our prayer</a:t>
            </a:r>
            <a:endParaRPr kumimoji="0" lang="en-GB" sz="2100" b="1" i="0" u="none" strike="noStrike" kern="0" cap="none" spc="0" normalizeH="0" baseline="0" noProof="0" dirty="0">
              <a:ln>
                <a:noFill/>
              </a:ln>
              <a:solidFill>
                <a:srgbClr val="008DAE"/>
              </a:solidFill>
              <a:effectLst/>
              <a:uLnTx/>
              <a:uFillTx/>
              <a:latin typeface="Arial" panose="020B0604020202020204" pitchFamily="34" charset="0"/>
              <a:ea typeface="Verdana" panose="020B0604030504040204" pitchFamily="34" charset="0"/>
              <a:cs typeface="Arial" panose="020B0604020202020204" pitchFamily="34" charset="0"/>
            </a:endParaRPr>
          </a:p>
          <a:p>
            <a:pPr algn="ctr" defTabSz="685783" fontAlgn="base">
              <a:spcBef>
                <a:spcPct val="0"/>
              </a:spcBef>
              <a:spcAft>
                <a:spcPct val="0"/>
              </a:spcAft>
              <a:defRPr/>
            </a:pPr>
            <a:endParaRPr lang="en-US" altLang="en-US" b="1" dirty="0">
              <a:solidFill>
                <a:srgbClr val="008DAE"/>
              </a:solidFill>
              <a:latin typeface="Century Gothic" panose="020B0502020202020204" pitchFamily="34" charset="0"/>
            </a:endParaRPr>
          </a:p>
        </p:txBody>
      </p:sp>
      <p:pic>
        <p:nvPicPr>
          <p:cNvPr id="10" name="Graphic 9" descr="Heart">
            <a:extLst>
              <a:ext uri="{FF2B5EF4-FFF2-40B4-BE49-F238E27FC236}">
                <a16:creationId xmlns:a16="http://schemas.microsoft.com/office/drawing/2014/main" id="{DA227F72-09BE-4B7C-98F9-79B6DEE47711}"/>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1846" y="800527"/>
            <a:ext cx="537925" cy="538843"/>
          </a:xfrm>
          <a:prstGeom prst="rect">
            <a:avLst/>
          </a:prstGeom>
        </p:spPr>
      </p:pic>
      <p:sp>
        <p:nvSpPr>
          <p:cNvPr id="11" name="Rectangle 10">
            <a:extLst>
              <a:ext uri="{FF2B5EF4-FFF2-40B4-BE49-F238E27FC236}">
                <a16:creationId xmlns:a16="http://schemas.microsoft.com/office/drawing/2014/main" id="{3412D670-0814-40AE-93EC-41ED1E8C726D}"/>
              </a:ext>
            </a:extLst>
          </p:cNvPr>
          <p:cNvSpPr/>
          <p:nvPr/>
        </p:nvSpPr>
        <p:spPr>
          <a:xfrm>
            <a:off x="739771" y="873739"/>
            <a:ext cx="2321839" cy="415498"/>
          </a:xfrm>
          <a:prstGeom prst="rect">
            <a:avLst/>
          </a:prstGeom>
        </p:spPr>
        <p:txBody>
          <a:bodyPr wrap="square">
            <a:spAutoFit/>
          </a:bodyPr>
          <a:lstStyle/>
          <a:p>
            <a:r>
              <a:rPr lang="en-GB" sz="2100" b="1" i="1" dirty="0">
                <a:solidFill>
                  <a:srgbClr val="7666AD"/>
                </a:solidFill>
                <a:latin typeface="Montserrat School" pitchFamily="2" charset="0"/>
                <a:cs typeface="Arial" panose="020B0604020202020204" pitchFamily="34" charset="0"/>
              </a:rPr>
              <a:t>Respond</a:t>
            </a:r>
            <a:endParaRPr lang="en-GB" sz="2100" b="1" dirty="0">
              <a:solidFill>
                <a:srgbClr val="7666AD"/>
              </a:solidFill>
              <a:latin typeface="Montserrat School" pitchFamily="2" charset="0"/>
              <a:cs typeface="Arial" panose="020B0604020202020204" pitchFamily="34" charset="0"/>
            </a:endParaRPr>
          </a:p>
        </p:txBody>
      </p:sp>
      <p:pic>
        <p:nvPicPr>
          <p:cNvPr id="5" name="Picture 4">
            <a:extLst>
              <a:ext uri="{FF2B5EF4-FFF2-40B4-BE49-F238E27FC236}">
                <a16:creationId xmlns:a16="http://schemas.microsoft.com/office/drawing/2014/main" id="{9003E061-B22B-2D9F-4773-6BF5DC7CD6C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72639" y="1483010"/>
            <a:ext cx="4658319" cy="3105945"/>
          </a:xfrm>
          <a:prstGeom prst="rect">
            <a:avLst/>
          </a:prstGeom>
        </p:spPr>
      </p:pic>
    </p:spTree>
    <p:extLst>
      <p:ext uri="{BB962C8B-B14F-4D97-AF65-F5344CB8AC3E}">
        <p14:creationId xmlns:p14="http://schemas.microsoft.com/office/powerpoint/2010/main" val="10764843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F1BF4-150C-7944-3F12-94F2BF03A4CC}"/>
              </a:ext>
            </a:extLst>
          </p:cNvPr>
          <p:cNvSpPr>
            <a:spLocks noGrp="1"/>
          </p:cNvSpPr>
          <p:nvPr>
            <p:ph type="title"/>
          </p:nvPr>
        </p:nvSpPr>
        <p:spPr/>
        <p:txBody>
          <a:bodyPr/>
          <a:lstStyle/>
          <a:p>
            <a:r>
              <a:rPr lang="en-GB" b="1" dirty="0"/>
              <a:t>Let us pray</a:t>
            </a:r>
          </a:p>
        </p:txBody>
      </p:sp>
      <p:sp>
        <p:nvSpPr>
          <p:cNvPr id="5" name="TextBox 4">
            <a:extLst>
              <a:ext uri="{FF2B5EF4-FFF2-40B4-BE49-F238E27FC236}">
                <a16:creationId xmlns:a16="http://schemas.microsoft.com/office/drawing/2014/main" id="{A46883DC-B9C5-9269-6D39-EEB798F2D26A}"/>
              </a:ext>
            </a:extLst>
          </p:cNvPr>
          <p:cNvSpPr txBox="1"/>
          <p:nvPr/>
        </p:nvSpPr>
        <p:spPr>
          <a:xfrm>
            <a:off x="317499" y="1011286"/>
            <a:ext cx="8113363" cy="3416320"/>
          </a:xfrm>
          <a:prstGeom prst="rect">
            <a:avLst/>
          </a:prstGeom>
          <a:noFill/>
        </p:spPr>
        <p:txBody>
          <a:bodyPr wrap="square" rtlCol="0">
            <a:spAutoFit/>
          </a:bodyPr>
          <a:lstStyle/>
          <a:p>
            <a:r>
              <a:rPr lang="en-GB" dirty="0">
                <a:solidFill>
                  <a:schemeClr val="tx1"/>
                </a:solidFill>
                <a:latin typeface="Montserrat School" pitchFamily="2" charset="0"/>
                <a:ea typeface="Verdana" panose="020B0604030504040204" pitchFamily="34" charset="0"/>
                <a:cs typeface="Verdana" panose="020B0604030504040204" pitchFamily="34" charset="0"/>
              </a:rPr>
              <a:t>Loving God, </a:t>
            </a:r>
          </a:p>
          <a:p>
            <a:endParaRPr lang="en-GB" dirty="0">
              <a:solidFill>
                <a:schemeClr val="tx1"/>
              </a:solidFill>
              <a:latin typeface="Montserrat School" pitchFamily="2" charset="0"/>
              <a:ea typeface="Verdana" panose="020B0604030504040204" pitchFamily="34" charset="0"/>
              <a:cs typeface="Verdana" panose="020B0604030504040204" pitchFamily="34" charset="0"/>
            </a:endParaRPr>
          </a:p>
          <a:p>
            <a:r>
              <a:rPr lang="en-GB" dirty="0">
                <a:solidFill>
                  <a:schemeClr val="tx1"/>
                </a:solidFill>
                <a:latin typeface="Montserrat School" pitchFamily="2" charset="0"/>
                <a:ea typeface="Verdana" panose="020B0604030504040204" pitchFamily="34" charset="0"/>
                <a:cs typeface="Verdana" panose="020B0604030504040204" pitchFamily="34" charset="0"/>
              </a:rPr>
              <a:t>We thank you for the brave example of St Oscar Romero. </a:t>
            </a:r>
          </a:p>
          <a:p>
            <a:endParaRPr lang="en-GB" dirty="0">
              <a:solidFill>
                <a:schemeClr val="tx1"/>
              </a:solidFill>
              <a:latin typeface="Montserrat School" pitchFamily="2" charset="0"/>
              <a:ea typeface="Verdana" panose="020B0604030504040204" pitchFamily="34" charset="0"/>
              <a:cs typeface="Verdana" panose="020B0604030504040204" pitchFamily="34" charset="0"/>
            </a:endParaRPr>
          </a:p>
          <a:p>
            <a:r>
              <a:rPr lang="en-GB" dirty="0">
                <a:solidFill>
                  <a:schemeClr val="tx1"/>
                </a:solidFill>
                <a:latin typeface="Montserrat School" pitchFamily="2" charset="0"/>
                <a:ea typeface="Verdana" panose="020B0604030504040204" pitchFamily="34" charset="0"/>
                <a:cs typeface="Verdana" panose="020B0604030504040204" pitchFamily="34" charset="0"/>
              </a:rPr>
              <a:t>Give us the courage to speak out when something isn’t right and help us to grow in love so that we too may become saints.</a:t>
            </a:r>
          </a:p>
          <a:p>
            <a:endParaRPr lang="en-GB" dirty="0">
              <a:solidFill>
                <a:schemeClr val="tx1"/>
              </a:solidFill>
              <a:latin typeface="Montserrat School" pitchFamily="2" charset="0"/>
              <a:ea typeface="Verdana" panose="020B0604030504040204" pitchFamily="34" charset="0"/>
              <a:cs typeface="Verdana" panose="020B0604030504040204" pitchFamily="34" charset="0"/>
            </a:endParaRPr>
          </a:p>
          <a:p>
            <a:r>
              <a:rPr lang="en-GB" dirty="0">
                <a:solidFill>
                  <a:schemeClr val="tx1"/>
                </a:solidFill>
                <a:latin typeface="Montserrat School" pitchFamily="2" charset="0"/>
                <a:ea typeface="Verdana" panose="020B0604030504040204" pitchFamily="34" charset="0"/>
                <a:cs typeface="Verdana" panose="020B0604030504040204" pitchFamily="34" charset="0"/>
              </a:rPr>
              <a:t>May we work together for a fair and just world, bringing your love to everyone. </a:t>
            </a:r>
          </a:p>
          <a:p>
            <a:endParaRPr lang="en-GB" dirty="0">
              <a:solidFill>
                <a:schemeClr val="tx1"/>
              </a:solidFill>
              <a:latin typeface="Montserrat School" pitchFamily="2" charset="0"/>
              <a:ea typeface="Verdana" panose="020B0604030504040204" pitchFamily="34" charset="0"/>
              <a:cs typeface="Verdana" panose="020B0604030504040204" pitchFamily="34" charset="0"/>
            </a:endParaRPr>
          </a:p>
          <a:p>
            <a:r>
              <a:rPr lang="en-GB" dirty="0">
                <a:solidFill>
                  <a:schemeClr val="tx1"/>
                </a:solidFill>
                <a:latin typeface="Montserrat School" pitchFamily="2" charset="0"/>
                <a:ea typeface="Verdana" panose="020B0604030504040204" pitchFamily="34" charset="0"/>
                <a:cs typeface="Verdana" panose="020B0604030504040204" pitchFamily="34" charset="0"/>
              </a:rPr>
              <a:t>Amen</a:t>
            </a:r>
          </a:p>
          <a:p>
            <a:endParaRPr lang="en-GB" dirty="0"/>
          </a:p>
        </p:txBody>
      </p:sp>
      <p:pic>
        <p:nvPicPr>
          <p:cNvPr id="7" name="Picture 6">
            <a:extLst>
              <a:ext uri="{FF2B5EF4-FFF2-40B4-BE49-F238E27FC236}">
                <a16:creationId xmlns:a16="http://schemas.microsoft.com/office/drawing/2014/main" id="{2C03B318-579C-9CAF-4276-20BE55F844CD}"/>
              </a:ext>
            </a:extLst>
          </p:cNvPr>
          <p:cNvPicPr>
            <a:picLocks noChangeAspect="1"/>
          </p:cNvPicPr>
          <p:nvPr/>
        </p:nvPicPr>
        <p:blipFill>
          <a:blip r:embed="rId3"/>
          <a:stretch>
            <a:fillRect/>
          </a:stretch>
        </p:blipFill>
        <p:spPr>
          <a:xfrm>
            <a:off x="6678794" y="3846380"/>
            <a:ext cx="2307431" cy="1078706"/>
          </a:xfrm>
          <a:prstGeom prst="rect">
            <a:avLst/>
          </a:prstGeom>
        </p:spPr>
      </p:pic>
      <p:pic>
        <p:nvPicPr>
          <p:cNvPr id="9" name="Picture 8">
            <a:extLst>
              <a:ext uri="{FF2B5EF4-FFF2-40B4-BE49-F238E27FC236}">
                <a16:creationId xmlns:a16="http://schemas.microsoft.com/office/drawing/2014/main" id="{C1E35893-24FA-1A76-46DF-3C5FAF8F0CAE}"/>
              </a:ext>
            </a:extLst>
          </p:cNvPr>
          <p:cNvPicPr>
            <a:picLocks noChangeAspect="1"/>
          </p:cNvPicPr>
          <p:nvPr/>
        </p:nvPicPr>
        <p:blipFill>
          <a:blip r:embed="rId4"/>
          <a:stretch>
            <a:fillRect/>
          </a:stretch>
        </p:blipFill>
        <p:spPr>
          <a:xfrm>
            <a:off x="7529215" y="803910"/>
            <a:ext cx="1372407" cy="1319212"/>
          </a:xfrm>
          <a:prstGeom prst="rect">
            <a:avLst/>
          </a:prstGeom>
        </p:spPr>
      </p:pic>
    </p:spTree>
    <p:extLst>
      <p:ext uri="{BB962C8B-B14F-4D97-AF65-F5344CB8AC3E}">
        <p14:creationId xmlns:p14="http://schemas.microsoft.com/office/powerpoint/2010/main" val="32881426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4">
            <a:extLst>
              <a:ext uri="{FF2B5EF4-FFF2-40B4-BE49-F238E27FC236}">
                <a16:creationId xmlns:a16="http://schemas.microsoft.com/office/drawing/2014/main" id="{0F0B060E-D2D3-4935-9B27-1456742F81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0943" y="4829599"/>
            <a:ext cx="1051322" cy="191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4">
            <a:extLst>
              <a:ext uri="{FF2B5EF4-FFF2-40B4-BE49-F238E27FC236}">
                <a16:creationId xmlns:a16="http://schemas.microsoft.com/office/drawing/2014/main" id="{B07752EF-A925-4008-B77E-EBF657F98B1B}"/>
              </a:ext>
            </a:extLst>
          </p:cNvPr>
          <p:cNvSpPr/>
          <p:nvPr/>
        </p:nvSpPr>
        <p:spPr>
          <a:xfrm>
            <a:off x="625010" y="4496958"/>
            <a:ext cx="843501" cy="415498"/>
          </a:xfrm>
          <a:prstGeom prst="rect">
            <a:avLst/>
          </a:prstGeom>
        </p:spPr>
        <p:txBody>
          <a:bodyPr wrap="none">
            <a:spAutoFit/>
          </a:bodyPr>
          <a:lstStyle/>
          <a:p>
            <a:r>
              <a:rPr lang="en-GB" sz="2100" b="1" i="1" dirty="0">
                <a:solidFill>
                  <a:srgbClr val="008DAE"/>
                </a:solidFill>
                <a:latin typeface="Arial" panose="020B0604020202020204" pitchFamily="34" charset="0"/>
                <a:ea typeface="Verdana" panose="020B0604030504040204" pitchFamily="34" charset="0"/>
                <a:cs typeface="Arial" panose="020B0604020202020204" pitchFamily="34" charset="0"/>
              </a:rPr>
              <a:t>Send</a:t>
            </a:r>
          </a:p>
        </p:txBody>
      </p:sp>
      <p:pic>
        <p:nvPicPr>
          <p:cNvPr id="16" name="Graphic 17" descr="Shooting star">
            <a:extLst>
              <a:ext uri="{FF2B5EF4-FFF2-40B4-BE49-F238E27FC236}">
                <a16:creationId xmlns:a16="http://schemas.microsoft.com/office/drawing/2014/main" id="{A9B3C52E-EE6D-4369-BDBA-8FE4476C41F6}"/>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47332" y="4496958"/>
            <a:ext cx="411820" cy="392415"/>
          </a:xfrm>
          <a:prstGeom prst="rect">
            <a:avLst/>
          </a:prstGeom>
        </p:spPr>
      </p:pic>
      <p:pic>
        <p:nvPicPr>
          <p:cNvPr id="3" name="Picture 2">
            <a:extLst>
              <a:ext uri="{FF2B5EF4-FFF2-40B4-BE49-F238E27FC236}">
                <a16:creationId xmlns:a16="http://schemas.microsoft.com/office/drawing/2014/main" id="{6C29CBBC-DB70-A2ED-E80C-B376B2C237A7}"/>
              </a:ext>
            </a:extLst>
          </p:cNvPr>
          <p:cNvPicPr>
            <a:picLocks noChangeAspect="1"/>
          </p:cNvPicPr>
          <p:nvPr/>
        </p:nvPicPr>
        <p:blipFill>
          <a:blip r:embed="rId5"/>
          <a:stretch>
            <a:fillRect/>
          </a:stretch>
        </p:blipFill>
        <p:spPr>
          <a:xfrm>
            <a:off x="4998719" y="1394990"/>
            <a:ext cx="2596617" cy="2495972"/>
          </a:xfrm>
          <a:prstGeom prst="rect">
            <a:avLst/>
          </a:prstGeom>
        </p:spPr>
      </p:pic>
      <p:sp>
        <p:nvSpPr>
          <p:cNvPr id="5" name="TextBox 4">
            <a:extLst>
              <a:ext uri="{FF2B5EF4-FFF2-40B4-BE49-F238E27FC236}">
                <a16:creationId xmlns:a16="http://schemas.microsoft.com/office/drawing/2014/main" id="{8213385B-4A74-A783-D4FC-94BA6D638411}"/>
              </a:ext>
            </a:extLst>
          </p:cNvPr>
          <p:cNvSpPr txBox="1"/>
          <p:nvPr/>
        </p:nvSpPr>
        <p:spPr>
          <a:xfrm>
            <a:off x="1551691" y="2156251"/>
            <a:ext cx="3447028" cy="830997"/>
          </a:xfrm>
          <a:prstGeom prst="rect">
            <a:avLst/>
          </a:prstGeom>
          <a:noFill/>
        </p:spPr>
        <p:txBody>
          <a:bodyPr wrap="square" rtlCol="0">
            <a:spAutoFit/>
          </a:bodyPr>
          <a:lstStyle/>
          <a:p>
            <a:r>
              <a:rPr lang="en-GB" sz="2400" b="1" dirty="0">
                <a:solidFill>
                  <a:schemeClr val="tx1"/>
                </a:solidFill>
                <a:latin typeface="Montserrat School" pitchFamily="2" charset="0"/>
                <a:ea typeface="Verdana" panose="020B0604030504040204" pitchFamily="34" charset="0"/>
                <a:cs typeface="Verdana" panose="020B0604030504040204" pitchFamily="34" charset="0"/>
              </a:rPr>
              <a:t>How can you put love into action?</a:t>
            </a:r>
          </a:p>
        </p:txBody>
      </p:sp>
    </p:spTree>
    <p:extLst>
      <p:ext uri="{BB962C8B-B14F-4D97-AF65-F5344CB8AC3E}">
        <p14:creationId xmlns:p14="http://schemas.microsoft.com/office/powerpoint/2010/main" val="12144501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A1BE50DD-6020-48A3-7431-55C636221806}"/>
              </a:ext>
            </a:extLst>
          </p:cNvPr>
          <p:cNvSpPr>
            <a:spLocks noGrp="1"/>
          </p:cNvSpPr>
          <p:nvPr>
            <p:ph type="title"/>
          </p:nvPr>
        </p:nvSpPr>
        <p:spPr>
          <a:xfrm>
            <a:off x="1398665" y="2256226"/>
            <a:ext cx="3094754" cy="1723549"/>
          </a:xfrm>
        </p:spPr>
        <p:txBody>
          <a:bodyPr/>
          <a:lstStyle/>
          <a:p>
            <a:pPr algn="ctr" rtl="0" fontAlgn="base"/>
            <a:r>
              <a:rPr lang="en-GB" sz="2400" dirty="0">
                <a:latin typeface="Montserrat School" pitchFamily="2" charset="0"/>
              </a:rPr>
              <a:t>Welcome to our </a:t>
            </a:r>
            <a:br>
              <a:rPr lang="en-GB" sz="2400" dirty="0">
                <a:latin typeface="Montserrat School" pitchFamily="2" charset="0"/>
              </a:rPr>
            </a:br>
            <a:r>
              <a:rPr lang="en-GB" sz="2400" dirty="0">
                <a:latin typeface="Montserrat School" pitchFamily="2" charset="0"/>
              </a:rPr>
              <a:t>time of prayer.</a:t>
            </a:r>
            <a:br>
              <a:rPr lang="en-US" dirty="0">
                <a:latin typeface="Montserrat School" pitchFamily="2" charset="0"/>
              </a:rPr>
            </a:br>
            <a:br>
              <a:rPr lang="en-US" sz="1800" dirty="0">
                <a:latin typeface="Century Gothic"/>
              </a:rPr>
            </a:br>
            <a:br>
              <a:rPr lang="en-US" dirty="0">
                <a:latin typeface="Century Gothic"/>
              </a:rPr>
            </a:br>
            <a:endParaRPr lang="en-US" dirty="0"/>
          </a:p>
        </p:txBody>
      </p:sp>
      <p:sp>
        <p:nvSpPr>
          <p:cNvPr id="32" name="Slide Number Placeholder 31">
            <a:extLst>
              <a:ext uri="{FF2B5EF4-FFF2-40B4-BE49-F238E27FC236}">
                <a16:creationId xmlns:a16="http://schemas.microsoft.com/office/drawing/2014/main" id="{5231B6CD-E956-1BA7-D823-FB7DE5D210E6}"/>
              </a:ext>
            </a:extLst>
          </p:cNvPr>
          <p:cNvSpPr>
            <a:spLocks noGrp="1"/>
          </p:cNvSpPr>
          <p:nvPr>
            <p:ph type="sldNum" sz="quarter" idx="12"/>
          </p:nvPr>
        </p:nvSpPr>
        <p:spPr>
          <a:xfrm>
            <a:off x="8866537" y="4872327"/>
            <a:ext cx="173925" cy="160388"/>
          </a:xfrm>
        </p:spPr>
        <p:txBody>
          <a:bodyPr/>
          <a:lstStyle/>
          <a:p>
            <a:fld id="{B6F15528-21DE-4FAA-801E-634DDDAF4B2B}" type="slidenum">
              <a:rPr lang="en-US" smtClean="0"/>
              <a:pPr/>
              <a:t>2</a:t>
            </a:fld>
            <a:endParaRPr lang="en-US" dirty="0"/>
          </a:p>
        </p:txBody>
      </p:sp>
      <p:pic>
        <p:nvPicPr>
          <p:cNvPr id="3" name="Picture 2">
            <a:extLst>
              <a:ext uri="{FF2B5EF4-FFF2-40B4-BE49-F238E27FC236}">
                <a16:creationId xmlns:a16="http://schemas.microsoft.com/office/drawing/2014/main" id="{F0E481D9-14C5-17A5-129F-CED26E383D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85632" y="1670615"/>
            <a:ext cx="3980905" cy="2654278"/>
          </a:xfrm>
          <a:prstGeom prst="rect">
            <a:avLst/>
          </a:prstGeom>
        </p:spPr>
      </p:pic>
    </p:spTree>
    <p:extLst>
      <p:ext uri="{BB962C8B-B14F-4D97-AF65-F5344CB8AC3E}">
        <p14:creationId xmlns:p14="http://schemas.microsoft.com/office/powerpoint/2010/main" val="1660078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FEDB13-CAB6-6719-61E0-5859CF647CCD}"/>
            </a:ext>
          </a:extLst>
        </p:cNvPr>
        <p:cNvGrpSpPr/>
        <p:nvPr/>
      </p:nvGrpSpPr>
      <p:grpSpPr>
        <a:xfrm>
          <a:off x="0" y="0"/>
          <a:ext cx="0" cy="0"/>
          <a:chOff x="0" y="0"/>
          <a:chExt cx="0" cy="0"/>
        </a:xfrm>
      </p:grpSpPr>
      <p:sp>
        <p:nvSpPr>
          <p:cNvPr id="4" name="Content Placeholder 4">
            <a:extLst>
              <a:ext uri="{FF2B5EF4-FFF2-40B4-BE49-F238E27FC236}">
                <a16:creationId xmlns:a16="http://schemas.microsoft.com/office/drawing/2014/main" id="{CC0E745C-27FF-9FBD-F21B-0A4E6A0ECA79}"/>
              </a:ext>
            </a:extLst>
          </p:cNvPr>
          <p:cNvSpPr>
            <a:spLocks noGrp="1"/>
          </p:cNvSpPr>
          <p:nvPr>
            <p:ph idx="1"/>
          </p:nvPr>
        </p:nvSpPr>
        <p:spPr>
          <a:xfrm>
            <a:off x="652871" y="1517571"/>
            <a:ext cx="2774487" cy="2825595"/>
          </a:xfrm>
        </p:spPr>
        <p:txBody>
          <a:bodyPr vert="horz" lIns="68580" tIns="34290" rIns="68580" bIns="34290" rtlCol="0" anchor="t">
            <a:noAutofit/>
          </a:bodyPr>
          <a:lstStyle/>
          <a:p>
            <a:pPr marL="0" indent="0">
              <a:lnSpc>
                <a:spcPct val="120000"/>
              </a:lnSpc>
              <a:buNone/>
            </a:pPr>
            <a:r>
              <a:rPr lang="en-US" sz="1800" dirty="0">
                <a:solidFill>
                  <a:schemeClr val="tx1"/>
                </a:solidFill>
                <a:latin typeface="Century Gothic" panose="020B0502020202020204" pitchFamily="34" charset="0"/>
                <a:cs typeface="Segoe UI" panose="020B0502040204020203" pitchFamily="34" charset="0"/>
              </a:rPr>
              <a:t> </a:t>
            </a:r>
          </a:p>
          <a:p>
            <a:pPr marL="0" indent="0">
              <a:lnSpc>
                <a:spcPct val="120000"/>
              </a:lnSpc>
              <a:buNone/>
            </a:pPr>
            <a:endParaRPr lang="en-US" sz="1800" dirty="0">
              <a:solidFill>
                <a:schemeClr val="tx1"/>
              </a:solidFill>
              <a:latin typeface="Century Gothic" panose="020B0502020202020204" pitchFamily="34" charset="0"/>
              <a:cs typeface="Segoe UI" panose="020B0502040204020203" pitchFamily="34" charset="0"/>
            </a:endParaRPr>
          </a:p>
          <a:p>
            <a:pPr marL="0" indent="0">
              <a:lnSpc>
                <a:spcPct val="120000"/>
              </a:lnSpc>
              <a:buNone/>
            </a:pPr>
            <a:endParaRPr lang="en-US" dirty="0">
              <a:latin typeface="Century Gothic" panose="020B0502020202020204" pitchFamily="34" charset="0"/>
              <a:cs typeface="Segoe UI" panose="020B0502040204020203" pitchFamily="34" charset="0"/>
            </a:endParaRPr>
          </a:p>
          <a:p>
            <a:pPr marL="0" indent="0">
              <a:lnSpc>
                <a:spcPct val="120000"/>
              </a:lnSpc>
              <a:buNone/>
            </a:pPr>
            <a:endParaRPr lang="en-US" dirty="0">
              <a:latin typeface="Century Gothic" panose="020B0502020202020204" pitchFamily="34" charset="0"/>
              <a:cs typeface="Segoe UI" panose="020B0502040204020203" pitchFamily="34" charset="0"/>
            </a:endParaRPr>
          </a:p>
          <a:p>
            <a:pPr marL="0" indent="0">
              <a:lnSpc>
                <a:spcPct val="120000"/>
              </a:lnSpc>
              <a:buNone/>
            </a:pPr>
            <a:endParaRPr lang="en-GB" sz="8400" dirty="0">
              <a:latin typeface="Segoe UI" panose="020B0502040204020203" pitchFamily="34" charset="0"/>
              <a:cs typeface="Segoe UI" panose="020B0502040204020203" pitchFamily="34" charset="0"/>
            </a:endParaRPr>
          </a:p>
          <a:p>
            <a:pPr marL="0" indent="0">
              <a:lnSpc>
                <a:spcPct val="120000"/>
              </a:lnSpc>
              <a:buNone/>
            </a:pPr>
            <a:endParaRPr lang="en-GB" sz="8400" dirty="0">
              <a:latin typeface="Segoe UI" panose="020B0502040204020203" pitchFamily="34" charset="0"/>
              <a:cs typeface="Segoe UI" panose="020B0502040204020203" pitchFamily="34" charset="0"/>
            </a:endParaRPr>
          </a:p>
          <a:p>
            <a:pPr marL="0" indent="0">
              <a:lnSpc>
                <a:spcPct val="120000"/>
              </a:lnSpc>
              <a:buNone/>
            </a:pPr>
            <a:endParaRPr lang="en-GB" sz="8400" dirty="0">
              <a:latin typeface="Segoe UI" panose="020B0502040204020203" pitchFamily="34" charset="0"/>
              <a:cs typeface="Segoe UI" panose="020B0502040204020203" pitchFamily="34" charset="0"/>
            </a:endParaRPr>
          </a:p>
          <a:p>
            <a:pPr marL="0" indent="0">
              <a:lnSpc>
                <a:spcPct val="120000"/>
              </a:lnSpc>
              <a:buNone/>
            </a:pPr>
            <a:endParaRPr lang="en-GB" sz="2400" i="1" dirty="0">
              <a:latin typeface="Segoe UI" panose="020B0502040204020203" pitchFamily="34" charset="0"/>
              <a:ea typeface="Calibri" panose="020F0502020204030204" pitchFamily="34" charset="0"/>
              <a:cs typeface="Segoe UI" panose="020B0502040204020203" pitchFamily="34" charset="0"/>
            </a:endParaRPr>
          </a:p>
        </p:txBody>
      </p:sp>
      <p:sp>
        <p:nvSpPr>
          <p:cNvPr id="8" name="Subtitle 2">
            <a:extLst>
              <a:ext uri="{FF2B5EF4-FFF2-40B4-BE49-F238E27FC236}">
                <a16:creationId xmlns:a16="http://schemas.microsoft.com/office/drawing/2014/main" id="{0EF08B33-8CFC-C47D-A03C-9BB827F9243C}"/>
              </a:ext>
            </a:extLst>
          </p:cNvPr>
          <p:cNvSpPr txBox="1">
            <a:spLocks/>
          </p:cNvSpPr>
          <p:nvPr/>
        </p:nvSpPr>
        <p:spPr bwMode="auto">
          <a:xfrm>
            <a:off x="636101" y="4422600"/>
            <a:ext cx="1938338" cy="42770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0" indent="0" algn="l" rtl="0" eaLnBrk="1" fontAlgn="base" hangingPunct="1">
              <a:spcBef>
                <a:spcPct val="0"/>
              </a:spcBef>
              <a:spcAft>
                <a:spcPct val="0"/>
              </a:spcAft>
              <a:buClr>
                <a:srgbClr val="AACB2A"/>
              </a:buClr>
              <a:buFont typeface="Times" charset="0"/>
              <a:buNone/>
              <a:defRPr sz="2600">
                <a:solidFill>
                  <a:schemeClr val="tx2"/>
                </a:solidFill>
                <a:latin typeface="+mn-lt"/>
                <a:ea typeface="+mn-ea"/>
                <a:cs typeface="+mn-cs"/>
              </a:defRPr>
            </a:lvl1pPr>
            <a:lvl2pPr marL="763588" indent="-285750" algn="l" rtl="0" eaLnBrk="1" fontAlgn="base" hangingPunct="1">
              <a:spcBef>
                <a:spcPct val="0"/>
              </a:spcBef>
              <a:spcAft>
                <a:spcPct val="50000"/>
              </a:spcAft>
              <a:buClr>
                <a:srgbClr val="AACB2A"/>
              </a:buClr>
              <a:buChar char="–"/>
              <a:defRPr sz="2200">
                <a:solidFill>
                  <a:srgbClr val="000000"/>
                </a:solidFill>
                <a:latin typeface="+mn-lt"/>
              </a:defRPr>
            </a:lvl2pPr>
            <a:lvl3pPr marL="1182688" indent="-228600" algn="l" rtl="0" eaLnBrk="1" fontAlgn="base" hangingPunct="1">
              <a:spcBef>
                <a:spcPct val="0"/>
              </a:spcBef>
              <a:spcAft>
                <a:spcPct val="50000"/>
              </a:spcAft>
              <a:defRPr sz="2200">
                <a:solidFill>
                  <a:srgbClr val="000000"/>
                </a:solidFill>
                <a:latin typeface="+mn-lt"/>
              </a:defRPr>
            </a:lvl3pPr>
            <a:lvl4pPr marL="1601788" indent="-228600" algn="l" rtl="0" eaLnBrk="1" fontAlgn="base" hangingPunct="1">
              <a:spcBef>
                <a:spcPct val="0"/>
              </a:spcBef>
              <a:spcAft>
                <a:spcPct val="50000"/>
              </a:spcAft>
              <a:defRPr sz="2200">
                <a:solidFill>
                  <a:srgbClr val="000000"/>
                </a:solidFill>
                <a:latin typeface="+mn-lt"/>
              </a:defRPr>
            </a:lvl4pPr>
            <a:lvl5pPr marL="2020888" indent="-228600" algn="l" rtl="0" eaLnBrk="1" fontAlgn="base" hangingPunct="1">
              <a:spcBef>
                <a:spcPct val="0"/>
              </a:spcBef>
              <a:spcAft>
                <a:spcPct val="50000"/>
              </a:spcAft>
              <a:defRPr sz="2200">
                <a:solidFill>
                  <a:srgbClr val="000000"/>
                </a:solidFill>
                <a:latin typeface="+mn-lt"/>
              </a:defRPr>
            </a:lvl5pPr>
            <a:lvl6pPr marL="2478088" indent="-228600" algn="l" rtl="0" eaLnBrk="1" fontAlgn="base" hangingPunct="1">
              <a:spcBef>
                <a:spcPct val="0"/>
              </a:spcBef>
              <a:spcAft>
                <a:spcPct val="50000"/>
              </a:spcAft>
              <a:defRPr sz="2200">
                <a:solidFill>
                  <a:srgbClr val="000000"/>
                </a:solidFill>
                <a:latin typeface="+mn-lt"/>
              </a:defRPr>
            </a:lvl6pPr>
            <a:lvl7pPr marL="2935288" indent="-228600" algn="l" rtl="0" eaLnBrk="1" fontAlgn="base" hangingPunct="1">
              <a:spcBef>
                <a:spcPct val="0"/>
              </a:spcBef>
              <a:spcAft>
                <a:spcPct val="50000"/>
              </a:spcAft>
              <a:defRPr sz="2200">
                <a:solidFill>
                  <a:srgbClr val="000000"/>
                </a:solidFill>
                <a:latin typeface="+mn-lt"/>
              </a:defRPr>
            </a:lvl7pPr>
            <a:lvl8pPr marL="3392488" indent="-228600" algn="l" rtl="0" eaLnBrk="1" fontAlgn="base" hangingPunct="1">
              <a:spcBef>
                <a:spcPct val="0"/>
              </a:spcBef>
              <a:spcAft>
                <a:spcPct val="50000"/>
              </a:spcAft>
              <a:defRPr sz="2200">
                <a:solidFill>
                  <a:srgbClr val="000000"/>
                </a:solidFill>
                <a:latin typeface="+mn-lt"/>
              </a:defRPr>
            </a:lvl8pPr>
            <a:lvl9pPr marL="3849688" indent="-228600" algn="l" rtl="0" eaLnBrk="1" fontAlgn="base" hangingPunct="1">
              <a:spcBef>
                <a:spcPct val="0"/>
              </a:spcBef>
              <a:spcAft>
                <a:spcPct val="50000"/>
              </a:spcAft>
              <a:defRPr sz="2200">
                <a:solidFill>
                  <a:srgbClr val="000000"/>
                </a:solidFill>
                <a:latin typeface="+mn-lt"/>
              </a:defRPr>
            </a:lvl9pPr>
          </a:lstStyle>
          <a:p>
            <a:pPr lvl="0">
              <a:defRPr/>
            </a:pPr>
            <a:r>
              <a:rPr lang="en-GB" sz="2100" b="1" i="1" dirty="0">
                <a:solidFill>
                  <a:srgbClr val="7666AD"/>
                </a:solidFill>
                <a:latin typeface="Montserrat School" pitchFamily="2" charset="0"/>
                <a:ea typeface="Verdana" panose="020B0604030504040204" pitchFamily="34" charset="0"/>
                <a:cs typeface="Arial" panose="020B0604020202020204" pitchFamily="34" charset="0"/>
              </a:rPr>
              <a:t>Gather</a:t>
            </a:r>
            <a:endParaRPr lang="en-GB" altLang="en-US" sz="2100" b="1" dirty="0">
              <a:solidFill>
                <a:srgbClr val="7666AD"/>
              </a:solidFill>
              <a:latin typeface="Montserrat School" pitchFamily="2" charset="0"/>
              <a:ea typeface="Verdana" panose="020B0604030504040204" pitchFamily="34" charset="0"/>
              <a:cs typeface="Arial" panose="020B0604020202020204" pitchFamily="34" charset="0"/>
            </a:endParaRPr>
          </a:p>
        </p:txBody>
      </p:sp>
      <p:pic>
        <p:nvPicPr>
          <p:cNvPr id="10" name="Graphic 14" descr="Candle">
            <a:extLst>
              <a:ext uri="{FF2B5EF4-FFF2-40B4-BE49-F238E27FC236}">
                <a16:creationId xmlns:a16="http://schemas.microsoft.com/office/drawing/2014/main" id="{3A70EC83-FB40-F988-0366-DB00B144E383}"/>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1275" y="4343166"/>
            <a:ext cx="592436" cy="533077"/>
          </a:xfrm>
          <a:prstGeom prst="rect">
            <a:avLst/>
          </a:prstGeom>
        </p:spPr>
      </p:pic>
      <p:pic>
        <p:nvPicPr>
          <p:cNvPr id="12" name="Picture 11">
            <a:extLst>
              <a:ext uri="{FF2B5EF4-FFF2-40B4-BE49-F238E27FC236}">
                <a16:creationId xmlns:a16="http://schemas.microsoft.com/office/drawing/2014/main" id="{472DD7E6-EB55-B33F-14B7-875830C77B42}"/>
              </a:ext>
            </a:extLst>
          </p:cNvPr>
          <p:cNvPicPr>
            <a:picLocks noChangeAspect="1"/>
          </p:cNvPicPr>
          <p:nvPr/>
        </p:nvPicPr>
        <p:blipFill>
          <a:blip r:embed="rId4"/>
          <a:stretch>
            <a:fillRect/>
          </a:stretch>
        </p:blipFill>
        <p:spPr>
          <a:xfrm>
            <a:off x="1795398" y="1066514"/>
            <a:ext cx="5760028" cy="3543190"/>
          </a:xfrm>
          <a:prstGeom prst="rect">
            <a:avLst/>
          </a:prstGeom>
        </p:spPr>
      </p:pic>
    </p:spTree>
    <p:extLst>
      <p:ext uri="{BB962C8B-B14F-4D97-AF65-F5344CB8AC3E}">
        <p14:creationId xmlns:p14="http://schemas.microsoft.com/office/powerpoint/2010/main" val="2265821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4">
            <a:extLst>
              <a:ext uri="{FF2B5EF4-FFF2-40B4-BE49-F238E27FC236}">
                <a16:creationId xmlns:a16="http://schemas.microsoft.com/office/drawing/2014/main" id="{A93B0124-7EE9-8647-B504-89E0A4CA760D}"/>
              </a:ext>
            </a:extLst>
          </p:cNvPr>
          <p:cNvSpPr>
            <a:spLocks noGrp="1"/>
          </p:cNvSpPr>
          <p:nvPr>
            <p:ph idx="1"/>
          </p:nvPr>
        </p:nvSpPr>
        <p:spPr>
          <a:xfrm>
            <a:off x="652871" y="1517571"/>
            <a:ext cx="2774487" cy="2825595"/>
          </a:xfrm>
        </p:spPr>
        <p:txBody>
          <a:bodyPr vert="horz" lIns="68580" tIns="34290" rIns="68580" bIns="34290" rtlCol="0" anchor="t">
            <a:noAutofit/>
          </a:bodyPr>
          <a:lstStyle/>
          <a:p>
            <a:pPr marL="0" indent="0">
              <a:lnSpc>
                <a:spcPct val="120000"/>
              </a:lnSpc>
              <a:buNone/>
            </a:pPr>
            <a:r>
              <a:rPr lang="en-US" sz="1800" dirty="0">
                <a:solidFill>
                  <a:schemeClr val="tx1"/>
                </a:solidFill>
                <a:latin typeface="Century Gothic" panose="020B0502020202020204" pitchFamily="34" charset="0"/>
                <a:cs typeface="Segoe UI" panose="020B0502040204020203" pitchFamily="34" charset="0"/>
              </a:rPr>
              <a:t> </a:t>
            </a:r>
          </a:p>
          <a:p>
            <a:pPr marL="0" indent="0">
              <a:lnSpc>
                <a:spcPct val="120000"/>
              </a:lnSpc>
              <a:buNone/>
            </a:pPr>
            <a:endParaRPr lang="en-US" sz="1800" dirty="0">
              <a:solidFill>
                <a:schemeClr val="tx1"/>
              </a:solidFill>
              <a:latin typeface="Century Gothic" panose="020B0502020202020204" pitchFamily="34" charset="0"/>
              <a:cs typeface="Segoe UI" panose="020B0502040204020203" pitchFamily="34" charset="0"/>
            </a:endParaRPr>
          </a:p>
          <a:p>
            <a:pPr marL="0" indent="0">
              <a:lnSpc>
                <a:spcPct val="120000"/>
              </a:lnSpc>
              <a:buNone/>
            </a:pPr>
            <a:endParaRPr lang="en-US" dirty="0">
              <a:latin typeface="Century Gothic" panose="020B0502020202020204" pitchFamily="34" charset="0"/>
              <a:cs typeface="Segoe UI" panose="020B0502040204020203" pitchFamily="34" charset="0"/>
            </a:endParaRPr>
          </a:p>
          <a:p>
            <a:pPr marL="0" indent="0">
              <a:lnSpc>
                <a:spcPct val="120000"/>
              </a:lnSpc>
              <a:buNone/>
            </a:pPr>
            <a:endParaRPr lang="en-US" dirty="0">
              <a:latin typeface="Century Gothic" panose="020B0502020202020204" pitchFamily="34" charset="0"/>
              <a:cs typeface="Segoe UI" panose="020B0502040204020203" pitchFamily="34" charset="0"/>
            </a:endParaRPr>
          </a:p>
          <a:p>
            <a:pPr marL="0" indent="0">
              <a:lnSpc>
                <a:spcPct val="120000"/>
              </a:lnSpc>
              <a:buNone/>
            </a:pPr>
            <a:endParaRPr lang="en-GB" sz="8400" dirty="0">
              <a:latin typeface="Segoe UI" panose="020B0502040204020203" pitchFamily="34" charset="0"/>
              <a:cs typeface="Segoe UI" panose="020B0502040204020203" pitchFamily="34" charset="0"/>
            </a:endParaRPr>
          </a:p>
          <a:p>
            <a:pPr marL="0" indent="0">
              <a:lnSpc>
                <a:spcPct val="120000"/>
              </a:lnSpc>
              <a:buNone/>
            </a:pPr>
            <a:endParaRPr lang="en-GB" sz="8400" dirty="0">
              <a:latin typeface="Segoe UI" panose="020B0502040204020203" pitchFamily="34" charset="0"/>
              <a:cs typeface="Segoe UI" panose="020B0502040204020203" pitchFamily="34" charset="0"/>
            </a:endParaRPr>
          </a:p>
          <a:p>
            <a:pPr marL="0" indent="0">
              <a:lnSpc>
                <a:spcPct val="120000"/>
              </a:lnSpc>
              <a:buNone/>
            </a:pPr>
            <a:endParaRPr lang="en-GB" sz="8400" dirty="0">
              <a:latin typeface="Segoe UI" panose="020B0502040204020203" pitchFamily="34" charset="0"/>
              <a:cs typeface="Segoe UI" panose="020B0502040204020203" pitchFamily="34" charset="0"/>
            </a:endParaRPr>
          </a:p>
          <a:p>
            <a:pPr marL="0" indent="0">
              <a:lnSpc>
                <a:spcPct val="120000"/>
              </a:lnSpc>
              <a:buNone/>
            </a:pPr>
            <a:endParaRPr lang="en-GB" sz="2400" i="1" dirty="0">
              <a:latin typeface="Segoe UI" panose="020B0502040204020203" pitchFamily="34" charset="0"/>
              <a:ea typeface="Calibri" panose="020F0502020204030204" pitchFamily="34" charset="0"/>
              <a:cs typeface="Segoe UI" panose="020B0502040204020203" pitchFamily="34" charset="0"/>
            </a:endParaRPr>
          </a:p>
        </p:txBody>
      </p:sp>
      <p:sp>
        <p:nvSpPr>
          <p:cNvPr id="6" name="TextBox 5">
            <a:extLst>
              <a:ext uri="{FF2B5EF4-FFF2-40B4-BE49-F238E27FC236}">
                <a16:creationId xmlns:a16="http://schemas.microsoft.com/office/drawing/2014/main" id="{03C4D729-16F5-B09C-D3FA-B17E4212465C}"/>
              </a:ext>
            </a:extLst>
          </p:cNvPr>
          <p:cNvSpPr txBox="1"/>
          <p:nvPr/>
        </p:nvSpPr>
        <p:spPr>
          <a:xfrm>
            <a:off x="4721310" y="1896433"/>
            <a:ext cx="3634188" cy="1546577"/>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sysClr val="windowText" lastClr="000000"/>
                </a:solidFill>
                <a:effectLst/>
                <a:uLnTx/>
                <a:uFillTx/>
                <a:latin typeface="Montserrat School" pitchFamily="2" charset="0"/>
                <a:ea typeface="Verdana" panose="020B0604030504040204" pitchFamily="34" charset="0"/>
                <a:cs typeface="Arial" panose="020B0604020202020204" pitchFamily="34" charset="0"/>
              </a:rPr>
              <a:t>A reading from the</a:t>
            </a:r>
          </a:p>
          <a:p>
            <a:r>
              <a:rPr lang="en-GB" sz="2400" dirty="0">
                <a:latin typeface="Montserrat School" pitchFamily="2" charset="0"/>
                <a:ea typeface="Verdana" panose="020B0604030504040204" pitchFamily="34" charset="0"/>
                <a:cs typeface="Verdana" panose="020B0604030504040204" pitchFamily="34" charset="0"/>
              </a:rPr>
              <a:t>first letter of St John</a:t>
            </a:r>
            <a:endParaRPr lang="en-GB" sz="2400" dirty="0">
              <a:latin typeface="Verdana" panose="020B0604030504040204" pitchFamily="34" charset="0"/>
              <a:ea typeface="Verdana" panose="020B0604030504040204" pitchFamily="34" charset="0"/>
              <a:cs typeface="Verdana" panose="020B0604030504040204" pitchFamily="34" charset="0"/>
            </a:endParaRPr>
          </a:p>
          <a:p>
            <a:endParaRPr lang="en-GB" sz="2400" dirty="0">
              <a:latin typeface="Verdana" panose="020B0604030504040204" pitchFamily="34" charset="0"/>
              <a:ea typeface="Verdana" panose="020B0604030504040204" pitchFamily="34" charset="0"/>
              <a:cs typeface="Verdana" panose="020B0604030504040204" pitchFamily="34" charset="0"/>
            </a:endParaRPr>
          </a:p>
          <a:p>
            <a:endParaRPr lang="en-GB" sz="2400" dirty="0">
              <a:latin typeface="Century Gothic"/>
              <a:cs typeface="Times New Roman"/>
            </a:endParaRPr>
          </a:p>
        </p:txBody>
      </p:sp>
      <p:sp>
        <p:nvSpPr>
          <p:cNvPr id="3" name="Rectangle 2">
            <a:extLst>
              <a:ext uri="{FF2B5EF4-FFF2-40B4-BE49-F238E27FC236}">
                <a16:creationId xmlns:a16="http://schemas.microsoft.com/office/drawing/2014/main" id="{BDE98DE4-DA02-AF52-A3D6-F65BF205B3B0}"/>
              </a:ext>
            </a:extLst>
          </p:cNvPr>
          <p:cNvSpPr/>
          <p:nvPr/>
        </p:nvSpPr>
        <p:spPr>
          <a:xfrm>
            <a:off x="896240" y="4582771"/>
            <a:ext cx="4734470" cy="415498"/>
          </a:xfrm>
          <a:prstGeom prst="rect">
            <a:avLst/>
          </a:prstGeom>
        </p:spPr>
        <p:txBody>
          <a:bodyPr wrap="square">
            <a:spAutoFit/>
          </a:bodyPr>
          <a:lstStyle/>
          <a:p>
            <a:r>
              <a:rPr lang="en-GB" sz="2100" b="1" i="1" dirty="0">
                <a:solidFill>
                  <a:srgbClr val="7666AD"/>
                </a:solidFill>
                <a:latin typeface="Montserrat School" pitchFamily="2" charset="0"/>
                <a:ea typeface="Times New Roman" panose="02020603050405020304" pitchFamily="18" charset="0"/>
                <a:cs typeface="Arial" panose="020B0604020202020204" pitchFamily="34" charset="0"/>
              </a:rPr>
              <a:t>Word</a:t>
            </a:r>
            <a:endParaRPr lang="en-GB" sz="2100" b="1" dirty="0">
              <a:solidFill>
                <a:srgbClr val="7666AD"/>
              </a:solidFill>
              <a:latin typeface="Montserrat School" pitchFamily="2" charset="0"/>
              <a:cs typeface="Arial" panose="020B0604020202020204" pitchFamily="34" charset="0"/>
            </a:endParaRPr>
          </a:p>
        </p:txBody>
      </p:sp>
      <p:pic>
        <p:nvPicPr>
          <p:cNvPr id="7" name="Graphic 13" descr="Open Book">
            <a:extLst>
              <a:ext uri="{FF2B5EF4-FFF2-40B4-BE49-F238E27FC236}">
                <a16:creationId xmlns:a16="http://schemas.microsoft.com/office/drawing/2014/main" id="{22A885C0-7AA8-042D-F947-298B27FF41A0}"/>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8315" y="4459426"/>
            <a:ext cx="537925" cy="538843"/>
          </a:xfrm>
          <a:prstGeom prst="rect">
            <a:avLst/>
          </a:prstGeom>
        </p:spPr>
      </p:pic>
      <p:pic>
        <p:nvPicPr>
          <p:cNvPr id="8" name="Picture 7">
            <a:extLst>
              <a:ext uri="{FF2B5EF4-FFF2-40B4-BE49-F238E27FC236}">
                <a16:creationId xmlns:a16="http://schemas.microsoft.com/office/drawing/2014/main" id="{CB3EE337-0A42-5D32-E43D-F7946349D9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4257" y="856157"/>
            <a:ext cx="2764972" cy="3487009"/>
          </a:xfrm>
          <a:prstGeom prst="rect">
            <a:avLst/>
          </a:prstGeom>
          <a:ln>
            <a:noFill/>
          </a:ln>
        </p:spPr>
      </p:pic>
      <p:pic>
        <p:nvPicPr>
          <p:cNvPr id="10" name="Picture 9">
            <a:extLst>
              <a:ext uri="{FF2B5EF4-FFF2-40B4-BE49-F238E27FC236}">
                <a16:creationId xmlns:a16="http://schemas.microsoft.com/office/drawing/2014/main" id="{C8461846-7488-BA51-7170-C19CBF44015E}"/>
              </a:ext>
            </a:extLst>
          </p:cNvPr>
          <p:cNvPicPr>
            <a:picLocks noChangeAspect="1"/>
          </p:cNvPicPr>
          <p:nvPr/>
        </p:nvPicPr>
        <p:blipFill>
          <a:blip r:embed="rId5"/>
          <a:stretch>
            <a:fillRect/>
          </a:stretch>
        </p:blipFill>
        <p:spPr>
          <a:xfrm>
            <a:off x="5715000" y="3319488"/>
            <a:ext cx="3429000" cy="1678781"/>
          </a:xfrm>
          <a:prstGeom prst="rect">
            <a:avLst/>
          </a:prstGeom>
        </p:spPr>
      </p:pic>
    </p:spTree>
    <p:extLst>
      <p:ext uri="{BB962C8B-B14F-4D97-AF65-F5344CB8AC3E}">
        <p14:creationId xmlns:p14="http://schemas.microsoft.com/office/powerpoint/2010/main" val="15356501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hape&#10;&#10;Description automatically generated">
            <a:extLst>
              <a:ext uri="{FF2B5EF4-FFF2-40B4-BE49-F238E27FC236}">
                <a16:creationId xmlns:a16="http://schemas.microsoft.com/office/drawing/2014/main" id="{AF355CB6-DF36-4CBA-B81F-24FCE276F38D}"/>
              </a:ext>
            </a:extLst>
          </p:cNvPr>
          <p:cNvPicPr>
            <a:picLocks noChangeAspect="1"/>
          </p:cNvPicPr>
          <p:nvPr/>
        </p:nvPicPr>
        <p:blipFill rotWithShape="1">
          <a:blip r:embed="rId3">
            <a:extLst>
              <a:ext uri="{28A0092B-C50C-407E-A947-70E740481C1C}">
                <a14:useLocalDpi xmlns:a14="http://schemas.microsoft.com/office/drawing/2010/main" val="0"/>
              </a:ext>
            </a:extLst>
          </a:blip>
          <a:srcRect l="3212" t="15684" r="1170" b="-265"/>
          <a:stretch/>
        </p:blipFill>
        <p:spPr>
          <a:xfrm>
            <a:off x="9692" y="731234"/>
            <a:ext cx="9170519" cy="4562981"/>
          </a:xfrm>
          <a:prstGeom prst="rect">
            <a:avLst/>
          </a:prstGeom>
        </p:spPr>
      </p:pic>
      <p:sp>
        <p:nvSpPr>
          <p:cNvPr id="5" name="TextBox 4">
            <a:extLst>
              <a:ext uri="{FF2B5EF4-FFF2-40B4-BE49-F238E27FC236}">
                <a16:creationId xmlns:a16="http://schemas.microsoft.com/office/drawing/2014/main" id="{219DBA97-4560-403B-AFB8-7C2AFD5A9C1F}"/>
              </a:ext>
            </a:extLst>
          </p:cNvPr>
          <p:cNvSpPr txBox="1"/>
          <p:nvPr/>
        </p:nvSpPr>
        <p:spPr>
          <a:xfrm>
            <a:off x="1" y="1443038"/>
            <a:ext cx="9286875" cy="268996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3200" u="none" strike="noStrike" kern="0" cap="none" spc="0" normalizeH="0" baseline="0" noProof="0" dirty="0">
              <a:ln>
                <a:noFill/>
              </a:ln>
              <a:solidFill>
                <a:schemeClr val="bg1"/>
              </a:solidFill>
              <a:effectLst/>
              <a:uLnTx/>
              <a:uFillTx/>
              <a:latin typeface="Montserrat School" pitchFamily="2" charset="0"/>
              <a:ea typeface="Verdana" panose="020B0604030504040204" pitchFamily="34" charset="0"/>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200" u="none" strike="noStrike" kern="0" cap="none" spc="0" normalizeH="0" baseline="0" noProof="0" dirty="0">
                <a:ln>
                  <a:noFill/>
                </a:ln>
                <a:solidFill>
                  <a:schemeClr val="bg1"/>
                </a:solidFill>
                <a:effectLst/>
                <a:uLnTx/>
                <a:uFillTx/>
                <a:latin typeface="Montserrat School" pitchFamily="2" charset="0"/>
                <a:ea typeface="Verdana" panose="020B0604030504040204" pitchFamily="34" charset="0"/>
                <a:cs typeface="Arial" panose="020B0604020202020204" pitchFamily="34" charset="0"/>
              </a:rPr>
              <a:t>What is God saying to us?</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3200" u="none" strike="noStrike" kern="0" cap="none" spc="0" normalizeH="0" baseline="0" noProof="0" dirty="0">
              <a:ln>
                <a:noFill/>
              </a:ln>
              <a:solidFill>
                <a:schemeClr val="bg1"/>
              </a:solidFill>
              <a:effectLst/>
              <a:uLnTx/>
              <a:uFillTx/>
              <a:latin typeface="Montserrat School" pitchFamily="2" charset="0"/>
              <a:ea typeface="Verdana" panose="020B0604030504040204" pitchFamily="34" charset="0"/>
              <a:cs typeface="Arial" panose="020B0604020202020204" pitchFamily="34" charset="0"/>
            </a:endParaRPr>
          </a:p>
          <a:p>
            <a:pPr algn="ctr">
              <a:lnSpc>
                <a:spcPct val="115000"/>
              </a:lnSpc>
            </a:pPr>
            <a:r>
              <a:rPr lang="en-GB" sz="3200" dirty="0">
                <a:solidFill>
                  <a:schemeClr val="bg1"/>
                </a:solidFill>
                <a:latin typeface="Montserrat School" pitchFamily="2" charset="0"/>
                <a:ea typeface="Times New Roman" panose="02020603050405020304" pitchFamily="18" charset="0"/>
                <a:cs typeface="Arial" panose="020B0604020202020204" pitchFamily="34" charset="0"/>
              </a:rPr>
              <a:t>Love shows itself in action, not words.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3600" b="1" u="none" strike="noStrike" kern="0" cap="none" spc="0" normalizeH="0" baseline="0" noProof="0" dirty="0">
              <a:ln>
                <a:noFill/>
              </a:ln>
              <a:solidFill>
                <a:schemeClr val="bg1"/>
              </a:solidFill>
              <a:effectLst/>
              <a:uLnTx/>
              <a:uFillTx/>
              <a:latin typeface="Montserrat School" pitchFamily="2" charset="0"/>
              <a:ea typeface="Verdana" panose="020B0604030504040204" pitchFamily="34" charset="0"/>
              <a:cs typeface="Arial" panose="020B0604020202020204" pitchFamily="34" charset="0"/>
            </a:endParaRPr>
          </a:p>
        </p:txBody>
      </p:sp>
      <p:sp>
        <p:nvSpPr>
          <p:cNvPr id="2" name="TextBox 1">
            <a:extLst>
              <a:ext uri="{FF2B5EF4-FFF2-40B4-BE49-F238E27FC236}">
                <a16:creationId xmlns:a16="http://schemas.microsoft.com/office/drawing/2014/main" id="{D787145E-7108-5E12-C403-91D47E5F396B}"/>
              </a:ext>
            </a:extLst>
          </p:cNvPr>
          <p:cNvSpPr txBox="1"/>
          <p:nvPr/>
        </p:nvSpPr>
        <p:spPr>
          <a:xfrm>
            <a:off x="2235995" y="926410"/>
            <a:ext cx="4672013" cy="553998"/>
          </a:xfrm>
          <a:prstGeom prst="rect">
            <a:avLst/>
          </a:prstGeom>
          <a:noFill/>
        </p:spPr>
        <p:txBody>
          <a:bodyPr wrap="square">
            <a:spAutoFit/>
          </a:bodyPr>
          <a:lstStyle/>
          <a:p>
            <a:pPr algn="ctr"/>
            <a:r>
              <a:rPr lang="en-GB" sz="3000" b="1" i="1" dirty="0">
                <a:solidFill>
                  <a:srgbClr val="A1C60F"/>
                </a:solidFill>
                <a:latin typeface="Montserrat School" pitchFamily="2" charset="0"/>
                <a:ea typeface="Verdana" panose="020B0604030504040204" pitchFamily="34" charset="0"/>
                <a:cs typeface="Arial" panose="020B0604020202020204" pitchFamily="34" charset="0"/>
              </a:rPr>
              <a:t>SACRED SILENCE…</a:t>
            </a:r>
          </a:p>
        </p:txBody>
      </p:sp>
    </p:spTree>
    <p:extLst>
      <p:ext uri="{BB962C8B-B14F-4D97-AF65-F5344CB8AC3E}">
        <p14:creationId xmlns:p14="http://schemas.microsoft.com/office/powerpoint/2010/main" val="5833758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descr="Heart">
            <a:extLst>
              <a:ext uri="{FF2B5EF4-FFF2-40B4-BE49-F238E27FC236}">
                <a16:creationId xmlns:a16="http://schemas.microsoft.com/office/drawing/2014/main" id="{1CC684A5-C018-63A6-A9CC-00505A72C896}"/>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81926" y="4418097"/>
            <a:ext cx="537925" cy="538843"/>
          </a:xfrm>
          <a:prstGeom prst="rect">
            <a:avLst/>
          </a:prstGeom>
        </p:spPr>
      </p:pic>
      <p:sp>
        <p:nvSpPr>
          <p:cNvPr id="4" name="Rectangle 3">
            <a:extLst>
              <a:ext uri="{FF2B5EF4-FFF2-40B4-BE49-F238E27FC236}">
                <a16:creationId xmlns:a16="http://schemas.microsoft.com/office/drawing/2014/main" id="{23BD605B-944A-EBAD-66C5-CA5E5F007662}"/>
              </a:ext>
            </a:extLst>
          </p:cNvPr>
          <p:cNvSpPr/>
          <p:nvPr/>
        </p:nvSpPr>
        <p:spPr>
          <a:xfrm>
            <a:off x="719851" y="4491309"/>
            <a:ext cx="2321839" cy="415498"/>
          </a:xfrm>
          <a:prstGeom prst="rect">
            <a:avLst/>
          </a:prstGeom>
        </p:spPr>
        <p:txBody>
          <a:bodyPr wrap="square">
            <a:spAutoFit/>
          </a:bodyPr>
          <a:lstStyle/>
          <a:p>
            <a:r>
              <a:rPr lang="en-GB" sz="2100" b="1" i="1" dirty="0">
                <a:solidFill>
                  <a:srgbClr val="7666AD"/>
                </a:solidFill>
                <a:latin typeface="Montserrat School" pitchFamily="2" charset="0"/>
                <a:cs typeface="Arial" panose="020B0604020202020204" pitchFamily="34" charset="0"/>
              </a:rPr>
              <a:t>Respond</a:t>
            </a:r>
            <a:endParaRPr lang="en-GB" sz="2100" b="1" dirty="0">
              <a:solidFill>
                <a:srgbClr val="7666AD"/>
              </a:solidFill>
              <a:latin typeface="Montserrat School" pitchFamily="2" charset="0"/>
              <a:cs typeface="Arial" panose="020B0604020202020204" pitchFamily="34" charset="0"/>
            </a:endParaRPr>
          </a:p>
        </p:txBody>
      </p:sp>
      <p:pic>
        <p:nvPicPr>
          <p:cNvPr id="6" name="Picture 19" descr="22483">
            <a:extLst>
              <a:ext uri="{FF2B5EF4-FFF2-40B4-BE49-F238E27FC236}">
                <a16:creationId xmlns:a16="http://schemas.microsoft.com/office/drawing/2014/main" id="{9D1FA710-FDF2-432D-5210-C6D75A2D44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10727" y="965258"/>
            <a:ext cx="2613422" cy="3733800"/>
          </a:xfrm>
          <a:prstGeom prst="rect">
            <a:avLst/>
          </a:prstGeom>
          <a:noFill/>
          <a:ln w="6350">
            <a:noFill/>
            <a:miter lim="800000"/>
            <a:headEnd/>
            <a:tailEnd/>
          </a:ln>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0E8C4061-6C75-CD82-DFE5-C181F4200360}"/>
              </a:ext>
            </a:extLst>
          </p:cNvPr>
          <p:cNvSpPr/>
          <p:nvPr/>
        </p:nvSpPr>
        <p:spPr>
          <a:xfrm>
            <a:off x="496252" y="1237538"/>
            <a:ext cx="5090876" cy="2668423"/>
          </a:xfrm>
          <a:prstGeom prst="rect">
            <a:avLst/>
          </a:prstGeom>
        </p:spPr>
        <p:txBody>
          <a:bodyPr wrap="square">
            <a:spAutoFit/>
          </a:bodyPr>
          <a:lstStyle/>
          <a:p>
            <a:pPr>
              <a:defRPr/>
            </a:pPr>
            <a:r>
              <a:rPr lang="en-US" b="1" dirty="0">
                <a:solidFill>
                  <a:srgbClr val="85A321"/>
                </a:solidFill>
                <a:latin typeface="Montserrat School" pitchFamily="2" charset="0"/>
                <a:ea typeface="Verdana" panose="020B0604030504040204" pitchFamily="34" charset="0"/>
                <a:cs typeface="Verdana" panose="020B0604030504040204" pitchFamily="34" charset="0"/>
              </a:rPr>
              <a:t>A special man.</a:t>
            </a:r>
          </a:p>
          <a:p>
            <a:pPr marL="257175" indent="-257175">
              <a:buFont typeface="Arial" panose="020B0604020202020204" pitchFamily="34" charset="0"/>
              <a:buChar char="•"/>
              <a:defRPr/>
            </a:pPr>
            <a:endParaRPr lang="en-US" b="1" dirty="0">
              <a:solidFill>
                <a:srgbClr val="85A321"/>
              </a:solidFill>
              <a:latin typeface="Montserrat School" pitchFamily="2" charset="0"/>
              <a:ea typeface="Verdana" panose="020B0604030504040204" pitchFamily="34" charset="0"/>
              <a:cs typeface="Verdana" panose="020B0604030504040204" pitchFamily="34" charset="0"/>
            </a:endParaRPr>
          </a:p>
          <a:p>
            <a:pPr>
              <a:defRPr/>
            </a:pPr>
            <a:r>
              <a:rPr lang="en-US" b="1" dirty="0">
                <a:solidFill>
                  <a:srgbClr val="85A321"/>
                </a:solidFill>
                <a:latin typeface="Montserrat School" pitchFamily="2" charset="0"/>
                <a:ea typeface="Verdana" panose="020B0604030504040204" pitchFamily="34" charset="0"/>
                <a:cs typeface="Verdana" panose="020B0604030504040204" pitchFamily="34" charset="0"/>
              </a:rPr>
              <a:t>Archbishop of San Salvador.</a:t>
            </a:r>
          </a:p>
          <a:p>
            <a:pPr marL="257175" indent="-257175">
              <a:buFont typeface="Arial" panose="020B0604020202020204" pitchFamily="34" charset="0"/>
              <a:buChar char="•"/>
              <a:defRPr/>
            </a:pPr>
            <a:endParaRPr lang="en-US" b="1" dirty="0">
              <a:solidFill>
                <a:srgbClr val="85A321"/>
              </a:solidFill>
              <a:latin typeface="Montserrat School" pitchFamily="2" charset="0"/>
              <a:ea typeface="Verdana" panose="020B0604030504040204" pitchFamily="34" charset="0"/>
              <a:cs typeface="Verdana" panose="020B0604030504040204" pitchFamily="34" charset="0"/>
            </a:endParaRPr>
          </a:p>
          <a:p>
            <a:pPr>
              <a:defRPr/>
            </a:pPr>
            <a:r>
              <a:rPr lang="en-US" b="1" dirty="0">
                <a:solidFill>
                  <a:srgbClr val="85A321"/>
                </a:solidFill>
                <a:latin typeface="Montserrat School" pitchFamily="2" charset="0"/>
                <a:ea typeface="Verdana" panose="020B0604030504040204" pitchFamily="34" charset="0"/>
                <a:cs typeface="Verdana" panose="020B0604030504040204" pitchFamily="34" charset="0"/>
              </a:rPr>
              <a:t>Stood up for poor communities in El Salvador.</a:t>
            </a:r>
          </a:p>
          <a:p>
            <a:pPr marL="257175" indent="-257175">
              <a:buFont typeface="Arial" panose="020B0604020202020204" pitchFamily="34" charset="0"/>
              <a:buChar char="•"/>
              <a:defRPr/>
            </a:pPr>
            <a:endParaRPr lang="en-US" b="1" dirty="0">
              <a:solidFill>
                <a:srgbClr val="85A321"/>
              </a:solidFill>
              <a:latin typeface="Montserrat School" pitchFamily="2" charset="0"/>
              <a:ea typeface="Verdana" panose="020B0604030504040204" pitchFamily="34" charset="0"/>
              <a:cs typeface="Verdana" panose="020B0604030504040204" pitchFamily="34" charset="0"/>
            </a:endParaRPr>
          </a:p>
          <a:p>
            <a:pPr>
              <a:defRPr/>
            </a:pPr>
            <a:r>
              <a:rPr lang="en-US" b="1" dirty="0">
                <a:solidFill>
                  <a:srgbClr val="85A321"/>
                </a:solidFill>
                <a:latin typeface="Montserrat School" pitchFamily="2" charset="0"/>
                <a:ea typeface="Verdana" panose="020B0604030504040204" pitchFamily="34" charset="0"/>
                <a:cs typeface="Verdana" panose="020B0604030504040204" pitchFamily="34" charset="0"/>
              </a:rPr>
              <a:t>Spoke out against inequality and injustice.</a:t>
            </a:r>
          </a:p>
          <a:p>
            <a:pPr>
              <a:spcBef>
                <a:spcPct val="30000"/>
              </a:spcBef>
              <a:defRPr/>
            </a:pPr>
            <a:endParaRPr lang="en-GB" dirty="0">
              <a:solidFill>
                <a:srgbClr val="FF7F0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TextBox 8">
            <a:extLst>
              <a:ext uri="{FF2B5EF4-FFF2-40B4-BE49-F238E27FC236}">
                <a16:creationId xmlns:a16="http://schemas.microsoft.com/office/drawing/2014/main" id="{571CE6EF-9E09-DAA7-9E44-95E3CCA3CC90}"/>
              </a:ext>
            </a:extLst>
          </p:cNvPr>
          <p:cNvSpPr txBox="1"/>
          <p:nvPr/>
        </p:nvSpPr>
        <p:spPr>
          <a:xfrm>
            <a:off x="348343" y="269966"/>
            <a:ext cx="4302034" cy="461665"/>
          </a:xfrm>
          <a:prstGeom prst="rect">
            <a:avLst/>
          </a:prstGeom>
          <a:noFill/>
        </p:spPr>
        <p:txBody>
          <a:bodyPr wrap="square" rtlCol="0">
            <a:spAutoFit/>
          </a:bodyPr>
          <a:lstStyle/>
          <a:p>
            <a:r>
              <a:rPr lang="en-GB" sz="2400" b="1" dirty="0">
                <a:solidFill>
                  <a:schemeClr val="tx1"/>
                </a:solidFill>
                <a:latin typeface="Montserrat School" pitchFamily="2" charset="0"/>
              </a:rPr>
              <a:t>Who was Oscar Romero?</a:t>
            </a:r>
          </a:p>
        </p:txBody>
      </p:sp>
      <p:pic>
        <p:nvPicPr>
          <p:cNvPr id="11" name="Picture 10">
            <a:extLst>
              <a:ext uri="{FF2B5EF4-FFF2-40B4-BE49-F238E27FC236}">
                <a16:creationId xmlns:a16="http://schemas.microsoft.com/office/drawing/2014/main" id="{8EB8E5DC-3A5A-9D56-8A0F-BC0F65B4F9F5}"/>
              </a:ext>
            </a:extLst>
          </p:cNvPr>
          <p:cNvPicPr>
            <a:picLocks noChangeAspect="1"/>
          </p:cNvPicPr>
          <p:nvPr/>
        </p:nvPicPr>
        <p:blipFill>
          <a:blip r:embed="rId5"/>
          <a:stretch>
            <a:fillRect/>
          </a:stretch>
        </p:blipFill>
        <p:spPr>
          <a:xfrm>
            <a:off x="4249783" y="837628"/>
            <a:ext cx="1167985" cy="1078861"/>
          </a:xfrm>
          <a:prstGeom prst="rect">
            <a:avLst/>
          </a:prstGeom>
        </p:spPr>
      </p:pic>
    </p:spTree>
    <p:extLst>
      <p:ext uri="{BB962C8B-B14F-4D97-AF65-F5344CB8AC3E}">
        <p14:creationId xmlns:p14="http://schemas.microsoft.com/office/powerpoint/2010/main" val="15506363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66C075-7F39-7BE2-A62C-8CC7C307E18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6B79CC2-4ACF-56F2-2DCC-B7E80325B0E4}"/>
              </a:ext>
            </a:extLst>
          </p:cNvPr>
          <p:cNvSpPr/>
          <p:nvPr/>
        </p:nvSpPr>
        <p:spPr>
          <a:xfrm>
            <a:off x="312523" y="1056730"/>
            <a:ext cx="5086792" cy="3240887"/>
          </a:xfrm>
          <a:prstGeom prst="rect">
            <a:avLst/>
          </a:prstGeom>
        </p:spPr>
        <p:txBody>
          <a:bodyPr wrap="square">
            <a:spAutoFit/>
          </a:bodyPr>
          <a:lstStyle/>
          <a:p>
            <a:pPr>
              <a:spcBef>
                <a:spcPct val="30000"/>
              </a:spcBef>
              <a:defRPr/>
            </a:pPr>
            <a:r>
              <a:rPr lang="en-GB" sz="2400" dirty="0">
                <a:solidFill>
                  <a:schemeClr val="tx1"/>
                </a:solidFill>
                <a:latin typeface="Montserrat School" pitchFamily="2" charset="0"/>
                <a:cs typeface="Arial" charset="0"/>
              </a:rPr>
              <a:t>In 1980, Romero was killed while saying Mass. </a:t>
            </a:r>
          </a:p>
          <a:p>
            <a:pPr>
              <a:spcBef>
                <a:spcPct val="30000"/>
              </a:spcBef>
              <a:defRPr/>
            </a:pPr>
            <a:endParaRPr lang="en-GB" sz="2400" dirty="0">
              <a:solidFill>
                <a:schemeClr val="tx1"/>
              </a:solidFill>
              <a:latin typeface="Montserrat School" pitchFamily="2" charset="0"/>
              <a:cs typeface="Arial" charset="0"/>
            </a:endParaRPr>
          </a:p>
          <a:p>
            <a:pPr>
              <a:spcBef>
                <a:spcPct val="30000"/>
              </a:spcBef>
              <a:defRPr/>
            </a:pPr>
            <a:r>
              <a:rPr lang="en-GB" altLang="en-US" sz="2400" dirty="0">
                <a:solidFill>
                  <a:schemeClr val="tx1"/>
                </a:solidFill>
                <a:latin typeface="Montserrat School" pitchFamily="2" charset="0"/>
              </a:rPr>
              <a:t>Romero was canonised in 2018. He is now Saint Oscar Romero.</a:t>
            </a:r>
          </a:p>
          <a:p>
            <a:pPr>
              <a:spcBef>
                <a:spcPct val="30000"/>
              </a:spcBef>
              <a:defRPr/>
            </a:pPr>
            <a:endParaRPr lang="en-GB" dirty="0">
              <a:solidFill>
                <a:srgbClr val="222444"/>
              </a:solidFill>
              <a:latin typeface="Montserrat School" pitchFamily="2" charset="0"/>
              <a:cs typeface="Arial" charset="0"/>
            </a:endParaRPr>
          </a:p>
          <a:p>
            <a:pPr>
              <a:spcBef>
                <a:spcPct val="30000"/>
              </a:spcBef>
              <a:defRPr/>
            </a:pPr>
            <a:endParaRPr lang="en-GB" altLang="en-US" dirty="0">
              <a:solidFill>
                <a:srgbClr val="222444"/>
              </a:solidFill>
              <a:latin typeface="Montserrat School" pitchFamily="2" charset="0"/>
              <a:cs typeface="Arial" charset="0"/>
            </a:endParaRPr>
          </a:p>
          <a:p>
            <a:pPr>
              <a:spcBef>
                <a:spcPct val="30000"/>
              </a:spcBef>
              <a:defRPr/>
            </a:pPr>
            <a:endParaRPr lang="en-US" altLang="en-US" dirty="0">
              <a:solidFill>
                <a:srgbClr val="222444"/>
              </a:solidFill>
              <a:latin typeface="Montserrat School" pitchFamily="2" charset="0"/>
            </a:endParaRPr>
          </a:p>
        </p:txBody>
      </p:sp>
      <p:pic>
        <p:nvPicPr>
          <p:cNvPr id="6" name="Picture 5">
            <a:extLst>
              <a:ext uri="{FF2B5EF4-FFF2-40B4-BE49-F238E27FC236}">
                <a16:creationId xmlns:a16="http://schemas.microsoft.com/office/drawing/2014/main" id="{5F7BF82E-EA84-26C5-8D3F-71B317C796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8984" y="1056730"/>
            <a:ext cx="3133386" cy="3030039"/>
          </a:xfrm>
          <a:prstGeom prst="rect">
            <a:avLst/>
          </a:prstGeom>
        </p:spPr>
      </p:pic>
      <p:pic>
        <p:nvPicPr>
          <p:cNvPr id="8" name="Picture 7">
            <a:extLst>
              <a:ext uri="{FF2B5EF4-FFF2-40B4-BE49-F238E27FC236}">
                <a16:creationId xmlns:a16="http://schemas.microsoft.com/office/drawing/2014/main" id="{0E649FFA-5B2C-CFCC-F08B-6B504BF3E6A7}"/>
              </a:ext>
            </a:extLst>
          </p:cNvPr>
          <p:cNvPicPr>
            <a:picLocks noChangeAspect="1"/>
          </p:cNvPicPr>
          <p:nvPr/>
        </p:nvPicPr>
        <p:blipFill>
          <a:blip r:embed="rId4"/>
          <a:stretch>
            <a:fillRect/>
          </a:stretch>
        </p:blipFill>
        <p:spPr>
          <a:xfrm>
            <a:off x="520860" y="3387634"/>
            <a:ext cx="1612639" cy="1529330"/>
          </a:xfrm>
          <a:prstGeom prst="rect">
            <a:avLst/>
          </a:prstGeom>
        </p:spPr>
      </p:pic>
    </p:spTree>
    <p:extLst>
      <p:ext uri="{BB962C8B-B14F-4D97-AF65-F5344CB8AC3E}">
        <p14:creationId xmlns:p14="http://schemas.microsoft.com/office/powerpoint/2010/main" val="1477600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5D421CB-F488-5F68-63CC-3AAA4E3800B5}"/>
              </a:ext>
            </a:extLst>
          </p:cNvPr>
          <p:cNvPicPr>
            <a:picLocks noChangeAspect="1"/>
          </p:cNvPicPr>
          <p:nvPr/>
        </p:nvPicPr>
        <p:blipFill>
          <a:blip r:embed="rId3"/>
          <a:stretch>
            <a:fillRect/>
          </a:stretch>
        </p:blipFill>
        <p:spPr>
          <a:xfrm>
            <a:off x="3046025" y="94272"/>
            <a:ext cx="1064419" cy="2178844"/>
          </a:xfrm>
          <a:prstGeom prst="rect">
            <a:avLst/>
          </a:prstGeom>
        </p:spPr>
      </p:pic>
      <p:pic>
        <p:nvPicPr>
          <p:cNvPr id="5" name="Picture 11" descr="El Salvador 1 023">
            <a:extLst>
              <a:ext uri="{FF2B5EF4-FFF2-40B4-BE49-F238E27FC236}">
                <a16:creationId xmlns:a16="http://schemas.microsoft.com/office/drawing/2014/main" id="{687717D6-0496-8217-D2CD-D7F2D9AE66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3690" y="1025674"/>
            <a:ext cx="4796591" cy="3596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916A2962-1F94-0DFC-C65A-89F1B13079BD}"/>
              </a:ext>
            </a:extLst>
          </p:cNvPr>
          <p:cNvSpPr>
            <a:spLocks noGrp="1"/>
          </p:cNvSpPr>
          <p:nvPr>
            <p:ph type="title"/>
          </p:nvPr>
        </p:nvSpPr>
        <p:spPr/>
        <p:txBody>
          <a:bodyPr/>
          <a:lstStyle/>
          <a:p>
            <a:r>
              <a:rPr lang="en-GB" b="1" dirty="0">
                <a:latin typeface="Montserrat School" pitchFamily="2" charset="0"/>
              </a:rPr>
              <a:t>El Salvador today</a:t>
            </a:r>
          </a:p>
        </p:txBody>
      </p:sp>
      <p:sp>
        <p:nvSpPr>
          <p:cNvPr id="3" name="Content Placeholder 2">
            <a:extLst>
              <a:ext uri="{FF2B5EF4-FFF2-40B4-BE49-F238E27FC236}">
                <a16:creationId xmlns:a16="http://schemas.microsoft.com/office/drawing/2014/main" id="{392D2CBB-9EDD-88F4-7F7B-9EB12640A183}"/>
              </a:ext>
            </a:extLst>
          </p:cNvPr>
          <p:cNvSpPr>
            <a:spLocks noGrp="1"/>
          </p:cNvSpPr>
          <p:nvPr>
            <p:ph idx="1"/>
          </p:nvPr>
        </p:nvSpPr>
        <p:spPr>
          <a:xfrm>
            <a:off x="150340" y="1191137"/>
            <a:ext cx="3636191" cy="3858091"/>
          </a:xfrm>
        </p:spPr>
        <p:txBody>
          <a:bodyPr/>
          <a:lstStyle/>
          <a:p>
            <a:pPr marL="0" indent="0">
              <a:buNone/>
            </a:pPr>
            <a:r>
              <a:rPr lang="en-GB" sz="2400" b="0" dirty="0">
                <a:solidFill>
                  <a:schemeClr val="tx1"/>
                </a:solidFill>
                <a:latin typeface="Montserrat School" pitchFamily="2" charset="0"/>
              </a:rPr>
              <a:t>In 1992, the civil war ended. </a:t>
            </a:r>
          </a:p>
          <a:p>
            <a:endParaRPr lang="en-GB" sz="2400" b="0" dirty="0">
              <a:solidFill>
                <a:schemeClr val="tx1"/>
              </a:solidFill>
              <a:latin typeface="Montserrat School" pitchFamily="2" charset="0"/>
            </a:endParaRPr>
          </a:p>
          <a:p>
            <a:pPr marL="0" indent="0">
              <a:buNone/>
            </a:pPr>
            <a:r>
              <a:rPr lang="en-GB" sz="2400" b="0" dirty="0">
                <a:solidFill>
                  <a:schemeClr val="tx1"/>
                </a:solidFill>
                <a:latin typeface="Montserrat School" pitchFamily="2" charset="0"/>
              </a:rPr>
              <a:t>The people of El Salvador are working hard to rebuild communities and make a better future.</a:t>
            </a:r>
          </a:p>
          <a:p>
            <a:endParaRPr lang="en-GB" dirty="0"/>
          </a:p>
        </p:txBody>
      </p:sp>
    </p:spTree>
    <p:extLst>
      <p:ext uri="{BB962C8B-B14F-4D97-AF65-F5344CB8AC3E}">
        <p14:creationId xmlns:p14="http://schemas.microsoft.com/office/powerpoint/2010/main" val="667891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35B3E-2E8F-33E9-59C1-A1903879AC53}"/>
              </a:ext>
            </a:extLst>
          </p:cNvPr>
          <p:cNvSpPr>
            <a:spLocks noGrp="1"/>
          </p:cNvSpPr>
          <p:nvPr>
            <p:ph type="title"/>
          </p:nvPr>
        </p:nvSpPr>
        <p:spPr/>
        <p:txBody>
          <a:bodyPr/>
          <a:lstStyle/>
          <a:p>
            <a:r>
              <a:rPr lang="en-GB" b="1" dirty="0">
                <a:latin typeface="Montserrat School" pitchFamily="2" charset="0"/>
              </a:rPr>
              <a:t>CAFOD’s work in El Salvador</a:t>
            </a:r>
          </a:p>
        </p:txBody>
      </p:sp>
      <p:pic>
        <p:nvPicPr>
          <p:cNvPr id="5" name="Content Placeholder 4">
            <a:extLst>
              <a:ext uri="{FF2B5EF4-FFF2-40B4-BE49-F238E27FC236}">
                <a16:creationId xmlns:a16="http://schemas.microsoft.com/office/drawing/2014/main" id="{E9F97133-FCB0-AD60-A84A-C1919FBFD39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92561" y="764631"/>
            <a:ext cx="5682707" cy="4068764"/>
          </a:xfrm>
          <a:prstGeom prst="rect">
            <a:avLst/>
          </a:prstGeom>
        </p:spPr>
      </p:pic>
      <p:pic>
        <p:nvPicPr>
          <p:cNvPr id="9" name="Picture 8">
            <a:extLst>
              <a:ext uri="{FF2B5EF4-FFF2-40B4-BE49-F238E27FC236}">
                <a16:creationId xmlns:a16="http://schemas.microsoft.com/office/drawing/2014/main" id="{900A9A3D-81EA-57E2-5FEC-DA3B168A7FB8}"/>
              </a:ext>
            </a:extLst>
          </p:cNvPr>
          <p:cNvPicPr>
            <a:picLocks noChangeAspect="1"/>
          </p:cNvPicPr>
          <p:nvPr/>
        </p:nvPicPr>
        <p:blipFill>
          <a:blip r:embed="rId4"/>
          <a:stretch>
            <a:fillRect/>
          </a:stretch>
        </p:blipFill>
        <p:spPr>
          <a:xfrm>
            <a:off x="7086315" y="3317742"/>
            <a:ext cx="1885950" cy="1607344"/>
          </a:xfrm>
          <a:prstGeom prst="rect">
            <a:avLst/>
          </a:prstGeom>
        </p:spPr>
      </p:pic>
    </p:spTree>
    <p:extLst>
      <p:ext uri="{BB962C8B-B14F-4D97-AF65-F5344CB8AC3E}">
        <p14:creationId xmlns:p14="http://schemas.microsoft.com/office/powerpoint/2010/main" val="2852207043"/>
      </p:ext>
    </p:extLst>
  </p:cSld>
  <p:clrMapOvr>
    <a:masterClrMapping/>
  </p:clrMapOvr>
</p:sld>
</file>

<file path=ppt/theme/theme1.xml><?xml version="1.0" encoding="utf-8"?>
<a:theme xmlns:a="http://schemas.openxmlformats.org/drawingml/2006/main" name="Office Theme">
  <a:themeElements>
    <a:clrScheme name="CAFOD new brand TEMPLATE 2025">
      <a:dk1>
        <a:srgbClr val="000000"/>
      </a:dk1>
      <a:lt1>
        <a:srgbClr val="FFFFFF"/>
      </a:lt1>
      <a:dk2>
        <a:srgbClr val="58A333"/>
      </a:dk2>
      <a:lt2>
        <a:srgbClr val="222444"/>
      </a:lt2>
      <a:accent1>
        <a:srgbClr val="A2C617"/>
      </a:accent1>
      <a:accent2>
        <a:srgbClr val="FAC850"/>
      </a:accent2>
      <a:accent3>
        <a:srgbClr val="EE7103"/>
      </a:accent3>
      <a:accent4>
        <a:srgbClr val="DC0014"/>
      </a:accent4>
      <a:accent5>
        <a:srgbClr val="E83273"/>
      </a:accent5>
      <a:accent6>
        <a:srgbClr val="7666AD"/>
      </a:accent6>
      <a:hlink>
        <a:srgbClr val="30BAC7"/>
      </a:hlink>
      <a:folHlink>
        <a:srgbClr val="A2C617"/>
      </a:folHlink>
    </a:clrScheme>
    <a:fontScheme name="CAFOD - typograph">
      <a:majorFont>
        <a:latin typeface="Montserrat ExtraBold"/>
        <a:ea typeface=""/>
        <a:cs typeface=""/>
      </a:majorFont>
      <a:minorFont>
        <a:latin typeface="Montserra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6472308B02E1E4A9F4BBEA19176AB65" ma:contentTypeVersion="2976" ma:contentTypeDescription="Create a new document." ma:contentTypeScope="" ma:versionID="577683d2868247b252211b2613be0c92">
  <xsd:schema xmlns:xsd="http://www.w3.org/2001/XMLSchema" xmlns:xs="http://www.w3.org/2001/XMLSchema" xmlns:p="http://schemas.microsoft.com/office/2006/metadata/properties" xmlns:ns2="04672002-f21f-4240-adfb-f0b653fb6fb5" xmlns:ns3="236a9a4b-a03c-46ba-8ec6-624c184acbc6" xmlns:ns4="http://schemas.microsoft.com/sharepoint/v3/fields" xmlns:ns5="bdf04112-6931-4610-9724-cd62e91446a3" xmlns:ns6="453a0c7f-c966-4a5c-a0f8-de0f8150ea1e" targetNamespace="http://schemas.microsoft.com/office/2006/metadata/properties" ma:root="true" ma:fieldsID="c3e6392446de2dc74f0d420db2acf702" ns2:_="" ns3:_="" ns4:_="" ns5:_="" ns6:_="">
    <xsd:import namespace="04672002-f21f-4240-adfb-f0b653fb6fb5"/>
    <xsd:import namespace="236a9a4b-a03c-46ba-8ec6-624c184acbc6"/>
    <xsd:import namespace="http://schemas.microsoft.com/sharepoint/v3/fields"/>
    <xsd:import namespace="bdf04112-6931-4610-9724-cd62e91446a3"/>
    <xsd:import namespace="453a0c7f-c966-4a5c-a0f8-de0f8150ea1e"/>
    <xsd:element name="properties">
      <xsd:complexType>
        <xsd:sequence>
          <xsd:element name="documentManagement">
            <xsd:complexType>
              <xsd:all>
                <xsd:element ref="ns2:_dlc_DocId" minOccurs="0"/>
                <xsd:element ref="ns2:_dlc_DocIdUrl" minOccurs="0"/>
                <xsd:element ref="ns2:_dlc_DocIdPersistId" minOccurs="0"/>
                <xsd:element ref="ns3:Audience"/>
                <xsd:element ref="ns3:Activity" minOccurs="0"/>
                <xsd:element ref="ns4:_Status" minOccurs="0"/>
                <xsd:element ref="ns3:MediaServiceMetadata" minOccurs="0"/>
                <xsd:element ref="ns3:MediaServiceFastMetadata" minOccurs="0"/>
                <xsd:element ref="ns3:MediaServiceAutoTags" minOccurs="0"/>
                <xsd:element ref="ns3:MediaServiceOCR" minOccurs="0"/>
                <xsd:element ref="ns3:MediaServiceDateTaken" minOccurs="0"/>
                <xsd:element ref="ns5:SharedWithUsers" minOccurs="0"/>
                <xsd:element ref="ns5:SharedWithDetails" minOccurs="0"/>
                <xsd:element ref="ns3:MediaServiceGenerationTime" minOccurs="0"/>
                <xsd:element ref="ns3:MediaServiceEventHashCode" minOccurs="0"/>
                <xsd:element ref="ns3:MediaServiceLocation" minOccurs="0"/>
                <xsd:element ref="ns3:MediaServiceAutoKeyPoints" minOccurs="0"/>
                <xsd:element ref="ns3:MediaServiceKeyPoints" minOccurs="0"/>
                <xsd:element ref="ns3:MediaLengthInSeconds" minOccurs="0"/>
                <xsd:element ref="ns3:lcf76f155ced4ddcb4097134ff3c332f" minOccurs="0"/>
                <xsd:element ref="ns6: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4672002-f21f-4240-adfb-f0b653fb6fb5"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236a9a4b-a03c-46ba-8ec6-624c184acbc6" elementFormDefault="qualified">
    <xsd:import namespace="http://schemas.microsoft.com/office/2006/documentManagement/types"/>
    <xsd:import namespace="http://schemas.microsoft.com/office/infopath/2007/PartnerControls"/>
    <xsd:element name="Audience" ma:index="11" ma:displayName="Audience" ma:format="Dropdown" ma:internalName="Audience">
      <xsd:simpleType>
        <xsd:restriction base="dms:Choice">
          <xsd:enumeration value="Primary"/>
          <xsd:enumeration value="11-18"/>
          <xsd:enumeration value="Both"/>
          <xsd:enumeration value="N/A"/>
        </xsd:restriction>
      </xsd:simpleType>
    </xsd:element>
    <xsd:element name="Activity" ma:index="12" nillable="true" ma:displayName="Activity" ma:default="Advent" ma:format="Dropdown" ma:internalName="Activity">
      <xsd:simpleType>
        <xsd:restriction base="dms:Choice">
          <xsd:enumeration value="Advent"/>
          <xsd:enumeration value="CAFOD Clubs"/>
          <xsd:enumeration value="Campaigns"/>
          <xsd:enumeration value="Fairtrade"/>
          <xsd:enumeration value="Faith in Action"/>
          <xsd:enumeration value="Harvest"/>
          <xsd:enumeration value="Lent"/>
          <xsd:enumeration value="Other Curriculum"/>
          <xsd:enumeration value="Prayer and Worship"/>
          <xsd:enumeration value="RE Curriculum"/>
          <xsd:enumeration value="Sport"/>
          <xsd:enumeration value="World Gifts"/>
        </xsd:restriction>
      </xsd:simple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AutoTags" ma:index="16" nillable="true" ma:displayName="MediaServiceAutoTags" ma:internalName="MediaServiceAutoTags" ma:readOnly="true">
      <xsd:simpleType>
        <xsd:restriction base="dms:Text"/>
      </xsd:simpleType>
    </xsd:element>
    <xsd:element name="MediaServiceOCR" ma:index="17" nillable="true" ma:displayName="MediaServiceOCR"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Location" ma:index="23" nillable="true" ma:displayName="Location" ma:internalName="MediaServiceLocation" ma:readOnly="true">
      <xsd:simpleType>
        <xsd:restriction base="dms:Text"/>
      </xsd:simpleType>
    </xsd:element>
    <xsd:element name="MediaServiceAutoKeyPoints" ma:index="24" nillable="true" ma:displayName="MediaServiceAutoKeyPoints" ma:hidden="true" ma:internalName="MediaServiceAutoKeyPoints" ma:readOnly="true">
      <xsd:simpleType>
        <xsd:restriction base="dms:Note"/>
      </xsd:simpleType>
    </xsd:element>
    <xsd:element name="MediaServiceKeyPoints" ma:index="25" nillable="true" ma:displayName="KeyPoints" ma:internalName="MediaServiceKeyPoints" ma:readOnly="true">
      <xsd:simpleType>
        <xsd:restriction base="dms:Note">
          <xsd:maxLength value="255"/>
        </xsd:restriction>
      </xsd:simpleType>
    </xsd:element>
    <xsd:element name="MediaLengthInSeconds" ma:index="26" nillable="true" ma:displayName="Length (seconds)" ma:internalName="MediaLengthInSeconds" ma:readOnly="true">
      <xsd:simpleType>
        <xsd:restriction base="dms:Unknown"/>
      </xsd:simpleType>
    </xsd:element>
    <xsd:element name="lcf76f155ced4ddcb4097134ff3c332f" ma:index="28" nillable="true" ma:taxonomy="true" ma:internalName="lcf76f155ced4ddcb4097134ff3c332f" ma:taxonomyFieldName="MediaServiceImageTags" ma:displayName="Image Tags" ma:readOnly="false" ma:fieldId="{5cf76f15-5ced-4ddc-b409-7134ff3c332f}" ma:taxonomyMulti="true" ma:sspId="73aede18-5762-4cff-92fc-bd8aa2d2911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30" nillable="true" ma:displayName="MediaServiceObjectDetectorVersions" ma:hidden="true" ma:indexed="true" ma:internalName="MediaServiceObjectDetectorVersions" ma:readOnly="true">
      <xsd:simpleType>
        <xsd:restriction base="dms:Text"/>
      </xsd:simpleType>
    </xsd:element>
    <xsd:element name="MediaServiceSearchProperties" ma:index="3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Status" ma:index="13" nillable="true" ma:displayName="Status" ma:default="Not Started" ma:internalName="_Status">
      <xsd:simpleType>
        <xsd:union memberTypes="dms:Text">
          <xsd:simpleType>
            <xsd:restriction base="dms:Choice">
              <xsd:enumeration value="Not Started"/>
              <xsd:enumeration value="Draft"/>
              <xsd:enumeration value="Reviewed"/>
              <xsd:enumeration value="Scheduled"/>
              <xsd:enumeration value="Published"/>
              <xsd:enumeration value="Final"/>
              <xsd:enumeration value="Expired"/>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bdf04112-6931-4610-9724-cd62e91446a3"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53a0c7f-c966-4a5c-a0f8-de0f8150ea1e" elementFormDefault="qualified">
    <xsd:import namespace="http://schemas.microsoft.com/office/2006/documentManagement/types"/>
    <xsd:import namespace="http://schemas.microsoft.com/office/infopath/2007/PartnerControls"/>
    <xsd:element name="TaxCatchAll" ma:index="29" nillable="true" ma:displayName="Taxonomy Catch All Column" ma:hidden="true" ma:list="{3b9f4064-c5ee-4255-b955-fb8a72b2bce5}" ma:internalName="TaxCatchAll" ma:showField="CatchAllData" ma:web="04672002-f21f-4240-adfb-f0b653fb6fb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ma:displayName="Status"/>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dlc_DocId xmlns="04672002-f21f-4240-adfb-f0b653fb6fb5">SZUU6KYVHK2A-2146017777-19427</_dlc_DocId>
    <_dlc_DocIdUrl xmlns="04672002-f21f-4240-adfb-f0b653fb6fb5">
      <Url>https://cafod365.sharepoint.com/sites/int/Education/_layouts/15/DocIdRedir.aspx?ID=SZUU6KYVHK2A-2146017777-19427</Url>
      <Description>SZUU6KYVHK2A-2146017777-19427</Description>
    </_dlc_DocIdUrl>
    <TaxCatchAll xmlns="453a0c7f-c966-4a5c-a0f8-de0f8150ea1e" xsi:nil="true"/>
    <lcf76f155ced4ddcb4097134ff3c332f xmlns="236a9a4b-a03c-46ba-8ec6-624c184acbc6">
      <Terms xmlns="http://schemas.microsoft.com/office/infopath/2007/PartnerControls"/>
    </lcf76f155ced4ddcb4097134ff3c332f>
    <Activity xmlns="236a9a4b-a03c-46ba-8ec6-624c184acbc6">Advent</Activity>
    <Audience xmlns="236a9a4b-a03c-46ba-8ec6-624c184acbc6"/>
    <_Status xmlns="http://schemas.microsoft.com/sharepoint/v3/fields">Not Started</_Status>
  </documentManagement>
</p:properties>
</file>

<file path=customXml/itemProps1.xml><?xml version="1.0" encoding="utf-8"?>
<ds:datastoreItem xmlns:ds="http://schemas.openxmlformats.org/officeDocument/2006/customXml" ds:itemID="{B1543B95-360F-420D-A979-A50F942808D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4672002-f21f-4240-adfb-f0b653fb6fb5"/>
    <ds:schemaRef ds:uri="236a9a4b-a03c-46ba-8ec6-624c184acbc6"/>
    <ds:schemaRef ds:uri="http://schemas.microsoft.com/sharepoint/v3/fields"/>
    <ds:schemaRef ds:uri="bdf04112-6931-4610-9724-cd62e91446a3"/>
    <ds:schemaRef ds:uri="453a0c7f-c966-4a5c-a0f8-de0f8150ea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CDDB819-B1C6-44E0-A4E7-79EC63B129E2}">
  <ds:schemaRefs>
    <ds:schemaRef ds:uri="http://schemas.microsoft.com/sharepoint/events"/>
  </ds:schemaRefs>
</ds:datastoreItem>
</file>

<file path=customXml/itemProps3.xml><?xml version="1.0" encoding="utf-8"?>
<ds:datastoreItem xmlns:ds="http://schemas.openxmlformats.org/officeDocument/2006/customXml" ds:itemID="{558CADD5-7CDB-4674-A12B-6A140624B8F7}">
  <ds:schemaRefs>
    <ds:schemaRef ds:uri="http://schemas.microsoft.com/sharepoint/v3/contenttype/forms"/>
  </ds:schemaRefs>
</ds:datastoreItem>
</file>

<file path=customXml/itemProps4.xml><?xml version="1.0" encoding="utf-8"?>
<ds:datastoreItem xmlns:ds="http://schemas.openxmlformats.org/officeDocument/2006/customXml" ds:itemID="{37880FD4-C537-4FE3-BF29-620D65E12577}">
  <ds:schemaRefs>
    <ds:schemaRef ds:uri="http://schemas.microsoft.com/office/2006/documentManagement/types"/>
    <ds:schemaRef ds:uri="http://purl.org/dc/terms/"/>
    <ds:schemaRef ds:uri="http://schemas.microsoft.com/office/2006/metadata/properties"/>
    <ds:schemaRef ds:uri="http://purl.org/dc/dcmitype/"/>
    <ds:schemaRef ds:uri="http://schemas.microsoft.com/office/infopath/2007/PartnerControls"/>
    <ds:schemaRef ds:uri="04672002-f21f-4240-adfb-f0b653fb6fb5"/>
    <ds:schemaRef ds:uri="236a9a4b-a03c-46ba-8ec6-624c184acbc6"/>
    <ds:schemaRef ds:uri="http://purl.org/dc/elements/1.1/"/>
    <ds:schemaRef ds:uri="453a0c7f-c966-4a5c-a0f8-de0f8150ea1e"/>
    <ds:schemaRef ds:uri="http://schemas.openxmlformats.org/package/2006/metadata/core-properties"/>
    <ds:schemaRef ds:uri="bdf04112-6931-4610-9724-cd62e91446a3"/>
    <ds:schemaRef ds:uri="http://schemas.microsoft.com/sharepoint/v3/fields"/>
    <ds:schemaRef ds:uri="http://www.w3.org/XML/1998/namespace"/>
  </ds:schemaRefs>
</ds:datastoreItem>
</file>

<file path=docMetadata/LabelInfo.xml><?xml version="1.0" encoding="utf-8"?>
<clbl:labelList xmlns:clbl="http://schemas.microsoft.com/office/2020/mipLabelMetadata">
  <clbl:label id="{08f4ac77-938f-49be-8f24-000e77255cce}" enabled="0" method="" siteId="{08f4ac77-938f-49be-8f24-000e77255cce}" removed="1"/>
</clbl:labelList>
</file>

<file path=docProps/app.xml><?xml version="1.0" encoding="utf-8"?>
<Properties xmlns="http://schemas.openxmlformats.org/officeDocument/2006/extended-properties" xmlns:vt="http://schemas.openxmlformats.org/officeDocument/2006/docPropsVTypes">
  <Template/>
  <TotalTime>2498</TotalTime>
  <Words>1224</Words>
  <Application>Microsoft Office PowerPoint</Application>
  <PresentationFormat>On-screen Show (16:9)</PresentationFormat>
  <Paragraphs>146</Paragraphs>
  <Slides>12</Slides>
  <Notes>12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12</vt:i4>
      </vt:variant>
    </vt:vector>
  </HeadingPairs>
  <TitlesOfParts>
    <vt:vector size="23" baseType="lpstr">
      <vt:lpstr>Century Gothic</vt:lpstr>
      <vt:lpstr>Montserrat</vt:lpstr>
      <vt:lpstr>Aptos</vt:lpstr>
      <vt:lpstr>Montserrat School</vt:lpstr>
      <vt:lpstr>Montserrat ExtraBold</vt:lpstr>
      <vt:lpstr>Segoe UI</vt:lpstr>
      <vt:lpstr>Verdana</vt:lpstr>
      <vt:lpstr>Montserrat Light</vt:lpstr>
      <vt:lpstr>Arial</vt:lpstr>
      <vt:lpstr>Montserrat School ExtBd</vt:lpstr>
      <vt:lpstr>Office Theme</vt:lpstr>
      <vt:lpstr>St Oscar Romero Celebration of the word</vt:lpstr>
      <vt:lpstr>Welcome to our  time of prayer.   </vt:lpstr>
      <vt:lpstr>PowerPoint Presentation</vt:lpstr>
      <vt:lpstr>PowerPoint Presentation</vt:lpstr>
      <vt:lpstr>PowerPoint Presentation</vt:lpstr>
      <vt:lpstr>PowerPoint Presentation</vt:lpstr>
      <vt:lpstr>PowerPoint Presentation</vt:lpstr>
      <vt:lpstr>El Salvador today</vt:lpstr>
      <vt:lpstr>CAFOD’s work in El Salvador</vt:lpstr>
      <vt:lpstr>PowerPoint Presentation</vt:lpstr>
      <vt:lpstr>Let us pray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Victoria Ahmed</dc:creator>
  <cp:lastModifiedBy>Victoria Ahmed</cp:lastModifiedBy>
  <cp:revision>21</cp:revision>
  <dcterms:created xsi:type="dcterms:W3CDTF">2025-02-19T13:24:09Z</dcterms:created>
  <dcterms:modified xsi:type="dcterms:W3CDTF">2026-08-05T15:39:28Z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2025-02-19T00:00:00Z</vt:filetime>
  </property>
  <property fmtid="{D5CDD505-2E9C-101B-9397-08002B2CF9AE}" pid="3" name="Creator">
    <vt:lpwstr>Adobe InDesign 20.1 (Macintosh)</vt:lpwstr>
  </property>
  <property fmtid="{D5CDD505-2E9C-101B-9397-08002B2CF9AE}" pid="4" name="LastSaved">
    <vt:filetime>2025-02-19T00:00:00Z</vt:filetime>
  </property>
  <property fmtid="{D5CDD505-2E9C-101B-9397-08002B2CF9AE}" pid="5" name="Producer">
    <vt:lpwstr>Adobe PDF Library 17.0</vt:lpwstr>
  </property>
  <property fmtid="{D5CDD505-2E9C-101B-9397-08002B2CF9AE}" pid="6" name="ContentTypeId">
    <vt:lpwstr>0x01010096472308B02E1E4A9F4BBEA19176AB65</vt:lpwstr>
  </property>
  <property fmtid="{D5CDD505-2E9C-101B-9397-08002B2CF9AE}" pid="7" name="_dlc_DocIdItemGuid">
    <vt:lpwstr>141375a3-a4d0-45e2-8105-e179508aa330</vt:lpwstr>
  </property>
  <property fmtid="{D5CDD505-2E9C-101B-9397-08002B2CF9AE}" pid="8" name="MediaServiceImageTags">
    <vt:lpwstr/>
  </property>
</Properties>
</file>