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5"/>
  </p:sldMasterIdLst>
  <p:notesMasterIdLst>
    <p:notesMasterId r:id="rId23"/>
  </p:notesMasterIdLst>
  <p:handoutMasterIdLst>
    <p:handoutMasterId r:id="rId24"/>
  </p:handoutMasterIdLst>
  <p:sldIdLst>
    <p:sldId id="301" r:id="rId6"/>
    <p:sldId id="268" r:id="rId7"/>
    <p:sldId id="420" r:id="rId8"/>
    <p:sldId id="432" r:id="rId9"/>
    <p:sldId id="269" r:id="rId10"/>
    <p:sldId id="386" r:id="rId11"/>
    <p:sldId id="381" r:id="rId12"/>
    <p:sldId id="382" r:id="rId13"/>
    <p:sldId id="390" r:id="rId14"/>
    <p:sldId id="436" r:id="rId15"/>
    <p:sldId id="426" r:id="rId16"/>
    <p:sldId id="293" r:id="rId17"/>
    <p:sldId id="405" r:id="rId18"/>
    <p:sldId id="418" r:id="rId19"/>
    <p:sldId id="361" r:id="rId20"/>
    <p:sldId id="425" r:id="rId21"/>
    <p:sldId id="257" r:id="rId22"/>
  </p:sldIdLst>
  <p:sldSz cx="9144000" cy="5143500" type="screen16x9"/>
  <p:notesSz cx="20104100" cy="11309350"/>
  <p:embeddedFontLst>
    <p:embeddedFont>
      <p:font typeface="Century Gothic" panose="020B0502020202020204" pitchFamily="34" charset="0"/>
      <p:regular r:id="rId25"/>
      <p:bold r:id="rId26"/>
      <p:italic r:id="rId27"/>
      <p:boldItalic r:id="rId28"/>
    </p:embeddedFont>
    <p:embeddedFont>
      <p:font typeface="Montserrat" panose="00000500000000000000" pitchFamily="2" charset="0"/>
      <p:regular r:id="rId29"/>
      <p:bold r:id="rId30"/>
      <p:italic r:id="rId31"/>
      <p:boldItalic r:id="rId32"/>
    </p:embeddedFont>
    <p:embeddedFont>
      <p:font typeface="Montserrat ExtraBold" panose="00000900000000000000" pitchFamily="2" charset="0"/>
      <p:bold r:id="rId33"/>
      <p:italic r:id="rId34"/>
      <p:boldItalic r:id="rId35"/>
    </p:embeddedFont>
    <p:embeddedFont>
      <p:font typeface="Montserrat Light" panose="00000400000000000000" pitchFamily="2" charset="0"/>
      <p:regular r:id="rId36"/>
      <p:italic r:id="rId37"/>
    </p:embeddedFont>
    <p:embeddedFont>
      <p:font typeface="Montserrat School" pitchFamily="2" charset="0"/>
      <p:regular r:id="rId38"/>
      <p:italic r:id="rId39"/>
    </p:embeddedFont>
  </p:embeddedFontLst>
  <p:defaultTextStyle>
    <a:defPPr>
      <a:defRPr kern="0"/>
    </a:defPPr>
  </p:defaultTextStyle>
  <p:extLst>
    <p:ext uri="{EFAFB233-063F-42B5-8137-9DF3F51BA10A}">
      <p15:sldGuideLst xmlns:p15="http://schemas.microsoft.com/office/powerpoint/2012/main">
        <p15:guide id="1" orient="horz" pos="1310" userDrawn="1">
          <p15:clr>
            <a:srgbClr val="A4A3A4"/>
          </p15:clr>
        </p15:guide>
        <p15:guide id="2" pos="98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DDAAB0C-BB4A-4D54-9810-D5CB30FDC1CB}" v="119" dt="2026-09-03T09:55:57.892"/>
    <p1510:client id="{F57C24B7-6229-CFDA-FEDD-708982A3EEAE}" v="1350" dt="2026-09-02T21:36:47.649"/>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8" d="100"/>
          <a:sy n="138" d="100"/>
        </p:scale>
        <p:origin x="834" y="120"/>
      </p:cViewPr>
      <p:guideLst>
        <p:guide orient="horz" pos="1310"/>
        <p:guide pos="982"/>
      </p:guideLst>
    </p:cSldViewPr>
  </p:slideViewPr>
  <p:notesTextViewPr>
    <p:cViewPr>
      <p:scale>
        <a:sx n="1" d="1"/>
        <a:sy n="1" d="1"/>
      </p:scale>
      <p:origin x="0" y="-3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2.fntdata"/><Relationship Id="rId39" Type="http://schemas.openxmlformats.org/officeDocument/2006/relationships/font" Target="fonts/font15.fntdata"/><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font" Target="fonts/font10.fntdata"/><Relationship Id="rId42"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5.fntdata"/><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handoutMaster" Target="handoutMasters/handout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7.fntdata"/><Relationship Id="rId44" Type="http://schemas.microsoft.com/office/2016/11/relationships/changesInfo" Target="changesInfos/changesInfo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isin Sullens" userId="S::rsullens@cafod.co.uk::69d62e4f-3d88-491f-887f-a4f8dd79dba5" providerId="AD" clId="Web-{F57C24B7-6229-CFDA-FEDD-708982A3EEAE}"/>
    <pc:docChg chg="delSld modSld">
      <pc:chgData name="Roisin Sullens" userId="S::rsullens@cafod.co.uk::69d62e4f-3d88-491f-887f-a4f8dd79dba5" providerId="AD" clId="Web-{F57C24B7-6229-CFDA-FEDD-708982A3EEAE}" dt="2026-09-02T21:36:47.649" v="1093" actId="20577"/>
      <pc:docMkLst>
        <pc:docMk/>
      </pc:docMkLst>
      <pc:sldChg chg="modSp">
        <pc:chgData name="Roisin Sullens" userId="S::rsullens@cafod.co.uk::69d62e4f-3d88-491f-887f-a4f8dd79dba5" providerId="AD" clId="Web-{F57C24B7-6229-CFDA-FEDD-708982A3EEAE}" dt="2026-09-02T15:04:25.004" v="8" actId="1076"/>
        <pc:sldMkLst>
          <pc:docMk/>
          <pc:sldMk cId="1660078569" sldId="268"/>
        </pc:sldMkLst>
        <pc:spChg chg="mod">
          <ac:chgData name="Roisin Sullens" userId="S::rsullens@cafod.co.uk::69d62e4f-3d88-491f-887f-a4f8dd79dba5" providerId="AD" clId="Web-{F57C24B7-6229-CFDA-FEDD-708982A3EEAE}" dt="2026-09-02T15:04:25.004" v="8" actId="1076"/>
          <ac:spMkLst>
            <pc:docMk/>
            <pc:sldMk cId="1660078569" sldId="268"/>
            <ac:spMk id="10" creationId="{A1BE50DD-6020-48A3-7431-55C636221806}"/>
          </ac:spMkLst>
        </pc:spChg>
      </pc:sldChg>
      <pc:sldChg chg="addSp delSp modSp modNotes">
        <pc:chgData name="Roisin Sullens" userId="S::rsullens@cafod.co.uk::69d62e4f-3d88-491f-887f-a4f8dd79dba5" providerId="AD" clId="Web-{F57C24B7-6229-CFDA-FEDD-708982A3EEAE}" dt="2026-09-02T15:43:20.709" v="232"/>
        <pc:sldMkLst>
          <pc:docMk/>
          <pc:sldMk cId="43464174" sldId="269"/>
        </pc:sldMkLst>
        <pc:spChg chg="mod">
          <ac:chgData name="Roisin Sullens" userId="S::rsullens@cafod.co.uk::69d62e4f-3d88-491f-887f-a4f8dd79dba5" providerId="AD" clId="Web-{F57C24B7-6229-CFDA-FEDD-708982A3EEAE}" dt="2026-09-02T15:42:11.300" v="224" actId="1076"/>
          <ac:spMkLst>
            <pc:docMk/>
            <pc:sldMk cId="43464174" sldId="269"/>
            <ac:spMk id="9" creationId="{7718642D-B274-14F5-4818-880D215F4213}"/>
          </ac:spMkLst>
        </pc:spChg>
        <pc:picChg chg="del">
          <ac:chgData name="Roisin Sullens" userId="S::rsullens@cafod.co.uk::69d62e4f-3d88-491f-887f-a4f8dd79dba5" providerId="AD" clId="Web-{F57C24B7-6229-CFDA-FEDD-708982A3EEAE}" dt="2026-09-02T15:11:28.865" v="78"/>
          <ac:picMkLst>
            <pc:docMk/>
            <pc:sldMk cId="43464174" sldId="269"/>
            <ac:picMk id="10" creationId="{3B8383F2-57A1-89B4-EBB4-805EC2EFAEEA}"/>
          </ac:picMkLst>
        </pc:picChg>
        <pc:picChg chg="add mod">
          <ac:chgData name="Roisin Sullens" userId="S::rsullens@cafod.co.uk::69d62e4f-3d88-491f-887f-a4f8dd79dba5" providerId="AD" clId="Web-{F57C24B7-6229-CFDA-FEDD-708982A3EEAE}" dt="2026-09-02T15:42:54.333" v="230" actId="1076"/>
          <ac:picMkLst>
            <pc:docMk/>
            <pc:sldMk cId="43464174" sldId="269"/>
            <ac:picMk id="11" creationId="{84A47040-879A-073E-D91B-0056F9BD9234}"/>
          </ac:picMkLst>
        </pc:picChg>
      </pc:sldChg>
      <pc:sldChg chg="modSp">
        <pc:chgData name="Roisin Sullens" userId="S::rsullens@cafod.co.uk::69d62e4f-3d88-491f-887f-a4f8dd79dba5" providerId="AD" clId="Web-{F57C24B7-6229-CFDA-FEDD-708982A3EEAE}" dt="2026-09-02T20:34:47.547" v="600" actId="20577"/>
        <pc:sldMkLst>
          <pc:docMk/>
          <pc:sldMk cId="2622759718" sldId="293"/>
        </pc:sldMkLst>
        <pc:spChg chg="mod">
          <ac:chgData name="Roisin Sullens" userId="S::rsullens@cafod.co.uk::69d62e4f-3d88-491f-887f-a4f8dd79dba5" providerId="AD" clId="Web-{F57C24B7-6229-CFDA-FEDD-708982A3EEAE}" dt="2026-09-02T20:34:47.547" v="600" actId="20577"/>
          <ac:spMkLst>
            <pc:docMk/>
            <pc:sldMk cId="2622759718" sldId="293"/>
            <ac:spMk id="7" creationId="{1C7CA375-0C05-7F9C-C032-5FA44E407431}"/>
          </ac:spMkLst>
        </pc:spChg>
      </pc:sldChg>
      <pc:sldChg chg="addSp delSp modSp modNotes">
        <pc:chgData name="Roisin Sullens" userId="S::rsullens@cafod.co.uk::69d62e4f-3d88-491f-887f-a4f8dd79dba5" providerId="AD" clId="Web-{F57C24B7-6229-CFDA-FEDD-708982A3EEAE}" dt="2026-09-02T21:28:26.396" v="1083" actId="1076"/>
        <pc:sldMkLst>
          <pc:docMk/>
          <pc:sldMk cId="3465291456" sldId="301"/>
        </pc:sldMkLst>
        <pc:spChg chg="del">
          <ac:chgData name="Roisin Sullens" userId="S::rsullens@cafod.co.uk::69d62e4f-3d88-491f-887f-a4f8dd79dba5" providerId="AD" clId="Web-{F57C24B7-6229-CFDA-FEDD-708982A3EEAE}" dt="2026-09-02T20:55:06.144" v="984"/>
          <ac:spMkLst>
            <pc:docMk/>
            <pc:sldMk cId="3465291456" sldId="301"/>
            <ac:spMk id="4" creationId="{F136BA43-77EF-F083-0628-921011DF0EAE}"/>
          </ac:spMkLst>
        </pc:spChg>
        <pc:spChg chg="mod">
          <ac:chgData name="Roisin Sullens" userId="S::rsullens@cafod.co.uk::69d62e4f-3d88-491f-887f-a4f8dd79dba5" providerId="AD" clId="Web-{F57C24B7-6229-CFDA-FEDD-708982A3EEAE}" dt="2026-09-02T21:28:26.396" v="1083" actId="1076"/>
          <ac:spMkLst>
            <pc:docMk/>
            <pc:sldMk cId="3465291456" sldId="301"/>
            <ac:spMk id="5" creationId="{452ACAF9-520D-B0A2-873F-D17381A8AF66}"/>
          </ac:spMkLst>
        </pc:spChg>
        <pc:picChg chg="add mod ord">
          <ac:chgData name="Roisin Sullens" userId="S::rsullens@cafod.co.uk::69d62e4f-3d88-491f-887f-a4f8dd79dba5" providerId="AD" clId="Web-{F57C24B7-6229-CFDA-FEDD-708982A3EEAE}" dt="2026-09-02T20:55:06.144" v="984"/>
          <ac:picMkLst>
            <pc:docMk/>
            <pc:sldMk cId="3465291456" sldId="301"/>
            <ac:picMk id="2" creationId="{28809710-FF43-7B48-9DA1-0F7D039C381D}"/>
          </ac:picMkLst>
        </pc:picChg>
      </pc:sldChg>
      <pc:sldChg chg="addSp delSp modSp">
        <pc:chgData name="Roisin Sullens" userId="S::rsullens@cafod.co.uk::69d62e4f-3d88-491f-887f-a4f8dd79dba5" providerId="AD" clId="Web-{F57C24B7-6229-CFDA-FEDD-708982A3EEAE}" dt="2026-09-02T20:47:04.843" v="887" actId="14100"/>
        <pc:sldMkLst>
          <pc:docMk/>
          <pc:sldMk cId="2384125178" sldId="361"/>
        </pc:sldMkLst>
        <pc:spChg chg="mod">
          <ac:chgData name="Roisin Sullens" userId="S::rsullens@cafod.co.uk::69d62e4f-3d88-491f-887f-a4f8dd79dba5" providerId="AD" clId="Web-{F57C24B7-6229-CFDA-FEDD-708982A3EEAE}" dt="2026-09-02T20:46:46.748" v="884" actId="20577"/>
          <ac:spMkLst>
            <pc:docMk/>
            <pc:sldMk cId="2384125178" sldId="361"/>
            <ac:spMk id="6" creationId="{3E056A91-1763-4F57-BB83-9176F0911E0F}"/>
          </ac:spMkLst>
        </pc:spChg>
        <pc:picChg chg="del">
          <ac:chgData name="Roisin Sullens" userId="S::rsullens@cafod.co.uk::69d62e4f-3d88-491f-887f-a4f8dd79dba5" providerId="AD" clId="Web-{F57C24B7-6229-CFDA-FEDD-708982A3EEAE}" dt="2026-09-02T20:41:26.987" v="842"/>
          <ac:picMkLst>
            <pc:docMk/>
            <pc:sldMk cId="2384125178" sldId="361"/>
            <ac:picMk id="2" creationId="{8C6AD550-A0E3-D972-F6A6-1260D5547129}"/>
          </ac:picMkLst>
        </pc:picChg>
        <pc:picChg chg="add mod">
          <ac:chgData name="Roisin Sullens" userId="S::rsullens@cafod.co.uk::69d62e4f-3d88-491f-887f-a4f8dd79dba5" providerId="AD" clId="Web-{F57C24B7-6229-CFDA-FEDD-708982A3EEAE}" dt="2026-09-02T20:47:04.843" v="887" actId="14100"/>
          <ac:picMkLst>
            <pc:docMk/>
            <pc:sldMk cId="2384125178" sldId="361"/>
            <ac:picMk id="3" creationId="{DCC3E445-DC5F-3E2E-0680-9BBB87AC4C12}"/>
          </ac:picMkLst>
        </pc:picChg>
      </pc:sldChg>
      <pc:sldChg chg="addSp delSp modSp modNotes">
        <pc:chgData name="Roisin Sullens" userId="S::rsullens@cafod.co.uk::69d62e4f-3d88-491f-887f-a4f8dd79dba5" providerId="AD" clId="Web-{F57C24B7-6229-CFDA-FEDD-708982A3EEAE}" dt="2026-09-02T20:48:11.628" v="889" actId="20577"/>
        <pc:sldMkLst>
          <pc:docMk/>
          <pc:sldMk cId="3771422598" sldId="381"/>
        </pc:sldMkLst>
        <pc:spChg chg="mod">
          <ac:chgData name="Roisin Sullens" userId="S::rsullens@cafod.co.uk::69d62e4f-3d88-491f-887f-a4f8dd79dba5" providerId="AD" clId="Web-{F57C24B7-6229-CFDA-FEDD-708982A3EEAE}" dt="2026-09-02T20:48:11.628" v="889" actId="20577"/>
          <ac:spMkLst>
            <pc:docMk/>
            <pc:sldMk cId="3771422598" sldId="381"/>
            <ac:spMk id="7" creationId="{A0D8FD95-D34B-0A73-DD1B-4B3ADBCE341F}"/>
          </ac:spMkLst>
        </pc:spChg>
        <pc:picChg chg="add mod">
          <ac:chgData name="Roisin Sullens" userId="S::rsullens@cafod.co.uk::69d62e4f-3d88-491f-887f-a4f8dd79dba5" providerId="AD" clId="Web-{F57C24B7-6229-CFDA-FEDD-708982A3EEAE}" dt="2026-09-02T15:44:18.070" v="235" actId="1076"/>
          <ac:picMkLst>
            <pc:docMk/>
            <pc:sldMk cId="3771422598" sldId="381"/>
            <ac:picMk id="3" creationId="{4900D796-CEDD-4681-E99A-5A5B2693852F}"/>
          </ac:picMkLst>
        </pc:picChg>
        <pc:picChg chg="del">
          <ac:chgData name="Roisin Sullens" userId="S::rsullens@cafod.co.uk::69d62e4f-3d88-491f-887f-a4f8dd79dba5" providerId="AD" clId="Web-{F57C24B7-6229-CFDA-FEDD-708982A3EEAE}" dt="2026-09-02T15:15:02.530" v="118"/>
          <ac:picMkLst>
            <pc:docMk/>
            <pc:sldMk cId="3771422598" sldId="381"/>
            <ac:picMk id="9" creationId="{95D229D8-4FA2-B43A-DE81-7E472E5105F6}"/>
          </ac:picMkLst>
        </pc:picChg>
      </pc:sldChg>
      <pc:sldChg chg="addSp delSp modSp modNotes">
        <pc:chgData name="Roisin Sullens" userId="S::rsullens@cafod.co.uk::69d62e4f-3d88-491f-887f-a4f8dd79dba5" providerId="AD" clId="Web-{F57C24B7-6229-CFDA-FEDD-708982A3EEAE}" dt="2026-09-02T20:28:01.492" v="414" actId="20577"/>
        <pc:sldMkLst>
          <pc:docMk/>
          <pc:sldMk cId="442809013" sldId="382"/>
        </pc:sldMkLst>
        <pc:spChg chg="mod">
          <ac:chgData name="Roisin Sullens" userId="S::rsullens@cafod.co.uk::69d62e4f-3d88-491f-887f-a4f8dd79dba5" providerId="AD" clId="Web-{F57C24B7-6229-CFDA-FEDD-708982A3EEAE}" dt="2026-09-02T20:28:01.492" v="414" actId="20577"/>
          <ac:spMkLst>
            <pc:docMk/>
            <pc:sldMk cId="442809013" sldId="382"/>
            <ac:spMk id="5" creationId="{2DDDF541-EF2A-B5D6-BEDA-0799F33159C5}"/>
          </ac:spMkLst>
        </pc:spChg>
        <pc:picChg chg="del">
          <ac:chgData name="Roisin Sullens" userId="S::rsullens@cafod.co.uk::69d62e4f-3d88-491f-887f-a4f8dd79dba5" providerId="AD" clId="Web-{F57C24B7-6229-CFDA-FEDD-708982A3EEAE}" dt="2026-09-02T15:15:50.594" v="126"/>
          <ac:picMkLst>
            <pc:docMk/>
            <pc:sldMk cId="442809013" sldId="382"/>
            <ac:picMk id="2" creationId="{78E83506-8E9A-9FB6-9220-2E738BF731A1}"/>
          </ac:picMkLst>
        </pc:picChg>
        <pc:picChg chg="del">
          <ac:chgData name="Roisin Sullens" userId="S::rsullens@cafod.co.uk::69d62e4f-3d88-491f-887f-a4f8dd79dba5" providerId="AD" clId="Web-{F57C24B7-6229-CFDA-FEDD-708982A3EEAE}" dt="2026-09-02T15:15:53.438" v="127"/>
          <ac:picMkLst>
            <pc:docMk/>
            <pc:sldMk cId="442809013" sldId="382"/>
            <ac:picMk id="3" creationId="{021C702B-70DF-7F04-29C4-8813B05C3ECA}"/>
          </ac:picMkLst>
        </pc:picChg>
        <pc:picChg chg="add mod modCrop">
          <ac:chgData name="Roisin Sullens" userId="S::rsullens@cafod.co.uk::69d62e4f-3d88-491f-887f-a4f8dd79dba5" providerId="AD" clId="Web-{F57C24B7-6229-CFDA-FEDD-708982A3EEAE}" dt="2026-09-02T15:52:37.341" v="259" actId="1076"/>
          <ac:picMkLst>
            <pc:docMk/>
            <pc:sldMk cId="442809013" sldId="382"/>
            <ac:picMk id="7" creationId="{0A55FFC3-A35E-68ED-1B0E-CE0E25C3B71E}"/>
          </ac:picMkLst>
        </pc:picChg>
      </pc:sldChg>
      <pc:sldChg chg="addSp delSp modSp modNotes">
        <pc:chgData name="Roisin Sullens" userId="S::rsullens@cafod.co.uk::69d62e4f-3d88-491f-887f-a4f8dd79dba5" providerId="AD" clId="Web-{F57C24B7-6229-CFDA-FEDD-708982A3EEAE}" dt="2026-09-02T15:52:05.215" v="254" actId="1076"/>
        <pc:sldMkLst>
          <pc:docMk/>
          <pc:sldMk cId="3069093485" sldId="386"/>
        </pc:sldMkLst>
        <pc:spChg chg="del mod">
          <ac:chgData name="Roisin Sullens" userId="S::rsullens@cafod.co.uk::69d62e4f-3d88-491f-887f-a4f8dd79dba5" providerId="AD" clId="Web-{F57C24B7-6229-CFDA-FEDD-708982A3EEAE}" dt="2026-09-02T15:24:41.975" v="205"/>
          <ac:spMkLst>
            <pc:docMk/>
            <pc:sldMk cId="3069093485" sldId="386"/>
            <ac:spMk id="2" creationId="{364570CD-F09D-3483-B193-8A27C5BACAEF}"/>
          </ac:spMkLst>
        </pc:spChg>
        <pc:spChg chg="mod">
          <ac:chgData name="Roisin Sullens" userId="S::rsullens@cafod.co.uk::69d62e4f-3d88-491f-887f-a4f8dd79dba5" providerId="AD" clId="Web-{F57C24B7-6229-CFDA-FEDD-708982A3EEAE}" dt="2026-09-02T15:52:01.558" v="253" actId="1076"/>
          <ac:spMkLst>
            <pc:docMk/>
            <pc:sldMk cId="3069093485" sldId="386"/>
            <ac:spMk id="3" creationId="{2F78B710-5D8D-D07E-1529-FFCC29966672}"/>
          </ac:spMkLst>
        </pc:spChg>
        <pc:picChg chg="del">
          <ac:chgData name="Roisin Sullens" userId="S::rsullens@cafod.co.uk::69d62e4f-3d88-491f-887f-a4f8dd79dba5" providerId="AD" clId="Web-{F57C24B7-6229-CFDA-FEDD-708982A3EEAE}" dt="2026-09-02T15:13:47.386" v="102"/>
          <ac:picMkLst>
            <pc:docMk/>
            <pc:sldMk cId="3069093485" sldId="386"/>
            <ac:picMk id="4" creationId="{E355BEEA-BB04-2D78-95CF-A5B0959B6B27}"/>
          </ac:picMkLst>
        </pc:picChg>
        <pc:picChg chg="del">
          <ac:chgData name="Roisin Sullens" userId="S::rsullens@cafod.co.uk::69d62e4f-3d88-491f-887f-a4f8dd79dba5" providerId="AD" clId="Web-{F57C24B7-6229-CFDA-FEDD-708982A3EEAE}" dt="2026-09-02T15:13:44.417" v="101"/>
          <ac:picMkLst>
            <pc:docMk/>
            <pc:sldMk cId="3069093485" sldId="386"/>
            <ac:picMk id="5" creationId="{B5C6A2E7-1014-41BA-59BC-B329F99359D8}"/>
          </ac:picMkLst>
        </pc:picChg>
        <pc:picChg chg="add mod modCrop">
          <ac:chgData name="Roisin Sullens" userId="S::rsullens@cafod.co.uk::69d62e4f-3d88-491f-887f-a4f8dd79dba5" providerId="AD" clId="Web-{F57C24B7-6229-CFDA-FEDD-708982A3EEAE}" dt="2026-09-02T15:52:05.215" v="254" actId="1076"/>
          <ac:picMkLst>
            <pc:docMk/>
            <pc:sldMk cId="3069093485" sldId="386"/>
            <ac:picMk id="7" creationId="{7F7F3425-5668-75C0-6D41-19B07C22FD22}"/>
          </ac:picMkLst>
        </pc:picChg>
      </pc:sldChg>
      <pc:sldChg chg="addSp delSp modSp modNotes">
        <pc:chgData name="Roisin Sullens" userId="S::rsullens@cafod.co.uk::69d62e4f-3d88-491f-887f-a4f8dd79dba5" providerId="AD" clId="Web-{F57C24B7-6229-CFDA-FEDD-708982A3EEAE}" dt="2026-09-02T21:35:35.766" v="1086" actId="1076"/>
        <pc:sldMkLst>
          <pc:docMk/>
          <pc:sldMk cId="2568595245" sldId="390"/>
        </pc:sldMkLst>
        <pc:spChg chg="mod">
          <ac:chgData name="Roisin Sullens" userId="S::rsullens@cafod.co.uk::69d62e4f-3d88-491f-887f-a4f8dd79dba5" providerId="AD" clId="Web-{F57C24B7-6229-CFDA-FEDD-708982A3EEAE}" dt="2026-09-02T21:35:30.938" v="1085" actId="1076"/>
          <ac:spMkLst>
            <pc:docMk/>
            <pc:sldMk cId="2568595245" sldId="390"/>
            <ac:spMk id="2" creationId="{BD87FB45-C50A-DC30-6BED-3C0BED80CB20}"/>
          </ac:spMkLst>
        </pc:spChg>
        <pc:picChg chg="add mod modCrop">
          <ac:chgData name="Roisin Sullens" userId="S::rsullens@cafod.co.uk::69d62e4f-3d88-491f-887f-a4f8dd79dba5" providerId="AD" clId="Web-{F57C24B7-6229-CFDA-FEDD-708982A3EEAE}" dt="2026-09-02T21:35:35.766" v="1086" actId="1076"/>
          <ac:picMkLst>
            <pc:docMk/>
            <pc:sldMk cId="2568595245" sldId="390"/>
            <ac:picMk id="3" creationId="{834BE47F-E7B6-0DDA-DF46-3F75AC5BEA19}"/>
          </ac:picMkLst>
        </pc:picChg>
        <pc:picChg chg="del">
          <ac:chgData name="Roisin Sullens" userId="S::rsullens@cafod.co.uk::69d62e4f-3d88-491f-887f-a4f8dd79dba5" providerId="AD" clId="Web-{F57C24B7-6229-CFDA-FEDD-708982A3EEAE}" dt="2026-09-02T15:16:34.158" v="128"/>
          <ac:picMkLst>
            <pc:docMk/>
            <pc:sldMk cId="2568595245" sldId="390"/>
            <ac:picMk id="4" creationId="{CEC81E69-1BBD-9087-4CDF-3AFA913AB342}"/>
          </ac:picMkLst>
        </pc:picChg>
      </pc:sldChg>
      <pc:sldChg chg="modSp">
        <pc:chgData name="Roisin Sullens" userId="S::rsullens@cafod.co.uk::69d62e4f-3d88-491f-887f-a4f8dd79dba5" providerId="AD" clId="Web-{F57C24B7-6229-CFDA-FEDD-708982A3EEAE}" dt="2026-09-02T20:40:35.931" v="838" actId="20577"/>
        <pc:sldMkLst>
          <pc:docMk/>
          <pc:sldMk cId="2257934378" sldId="405"/>
        </pc:sldMkLst>
        <pc:spChg chg="mod">
          <ac:chgData name="Roisin Sullens" userId="S::rsullens@cafod.co.uk::69d62e4f-3d88-491f-887f-a4f8dd79dba5" providerId="AD" clId="Web-{F57C24B7-6229-CFDA-FEDD-708982A3EEAE}" dt="2026-09-02T20:40:35.931" v="838" actId="20577"/>
          <ac:spMkLst>
            <pc:docMk/>
            <pc:sldMk cId="2257934378" sldId="405"/>
            <ac:spMk id="7" creationId="{AA33AB8E-0262-0351-91DD-D21E60359F6E}"/>
          </ac:spMkLst>
        </pc:spChg>
      </pc:sldChg>
      <pc:sldChg chg="addSp delSp modSp modNotes">
        <pc:chgData name="Roisin Sullens" userId="S::rsullens@cafod.co.uk::69d62e4f-3d88-491f-887f-a4f8dd79dba5" providerId="AD" clId="Web-{F57C24B7-6229-CFDA-FEDD-708982A3EEAE}" dt="2026-09-02T21:02:40.383" v="1022"/>
        <pc:sldMkLst>
          <pc:docMk/>
          <pc:sldMk cId="1535650116" sldId="418"/>
        </pc:sldMkLst>
        <pc:spChg chg="mod">
          <ac:chgData name="Roisin Sullens" userId="S::rsullens@cafod.co.uk::69d62e4f-3d88-491f-887f-a4f8dd79dba5" providerId="AD" clId="Web-{F57C24B7-6229-CFDA-FEDD-708982A3EEAE}" dt="2026-09-02T21:01:32.329" v="1008" actId="1076"/>
          <ac:spMkLst>
            <pc:docMk/>
            <pc:sldMk cId="1535650116" sldId="418"/>
            <ac:spMk id="6" creationId="{03C4D729-16F5-B09C-D3FA-B17E4212465C}"/>
          </ac:spMkLst>
        </pc:spChg>
        <pc:picChg chg="del">
          <ac:chgData name="Roisin Sullens" userId="S::rsullens@cafod.co.uk::69d62e4f-3d88-491f-887f-a4f8dd79dba5" providerId="AD" clId="Web-{F57C24B7-6229-CFDA-FEDD-708982A3EEAE}" dt="2026-09-02T20:41:16.562" v="841"/>
          <ac:picMkLst>
            <pc:docMk/>
            <pc:sldMk cId="1535650116" sldId="418"/>
            <ac:picMk id="2" creationId="{FEEBD516-3011-01FA-4882-D46271941749}"/>
          </ac:picMkLst>
        </pc:picChg>
        <pc:picChg chg="add mod">
          <ac:chgData name="Roisin Sullens" userId="S::rsullens@cafod.co.uk::69d62e4f-3d88-491f-887f-a4f8dd79dba5" providerId="AD" clId="Web-{F57C24B7-6229-CFDA-FEDD-708982A3EEAE}" dt="2026-09-02T21:01:24.501" v="1007" actId="1076"/>
          <ac:picMkLst>
            <pc:docMk/>
            <pc:sldMk cId="1535650116" sldId="418"/>
            <ac:picMk id="3" creationId="{545C90CF-05D5-18DE-FEC2-A069AA949011}"/>
          </ac:picMkLst>
        </pc:picChg>
      </pc:sldChg>
      <pc:sldChg chg="modSp">
        <pc:chgData name="Roisin Sullens" userId="S::rsullens@cafod.co.uk::69d62e4f-3d88-491f-887f-a4f8dd79dba5" providerId="AD" clId="Web-{F57C24B7-6229-CFDA-FEDD-708982A3EEAE}" dt="2026-09-02T15:10:11.065" v="61" actId="20577"/>
        <pc:sldMkLst>
          <pc:docMk/>
          <pc:sldMk cId="3279109373" sldId="420"/>
        </pc:sldMkLst>
        <pc:spChg chg="mod">
          <ac:chgData name="Roisin Sullens" userId="S::rsullens@cafod.co.uk::69d62e4f-3d88-491f-887f-a4f8dd79dba5" providerId="AD" clId="Web-{F57C24B7-6229-CFDA-FEDD-708982A3EEAE}" dt="2026-09-02T15:10:11.065" v="61" actId="20577"/>
          <ac:spMkLst>
            <pc:docMk/>
            <pc:sldMk cId="3279109373" sldId="420"/>
            <ac:spMk id="2" creationId="{2D03D77F-E687-2CD9-6F77-C469E742F70C}"/>
          </ac:spMkLst>
        </pc:spChg>
        <pc:spChg chg="mod">
          <ac:chgData name="Roisin Sullens" userId="S::rsullens@cafod.co.uk::69d62e4f-3d88-491f-887f-a4f8dd79dba5" providerId="AD" clId="Web-{F57C24B7-6229-CFDA-FEDD-708982A3EEAE}" dt="2026-09-02T15:06:03.523" v="18" actId="20577"/>
          <ac:spMkLst>
            <pc:docMk/>
            <pc:sldMk cId="3279109373" sldId="420"/>
            <ac:spMk id="3" creationId="{B843C0C8-2E80-4A00-8FE9-DD73BB168080}"/>
          </ac:spMkLst>
        </pc:spChg>
      </pc:sldChg>
      <pc:sldChg chg="addSp delSp modSp">
        <pc:chgData name="Roisin Sullens" userId="S::rsullens@cafod.co.uk::69d62e4f-3d88-491f-887f-a4f8dd79dba5" providerId="AD" clId="Web-{F57C24B7-6229-CFDA-FEDD-708982A3EEAE}" dt="2026-09-02T21:27:23.457" v="1073"/>
        <pc:sldMkLst>
          <pc:docMk/>
          <pc:sldMk cId="2740780899" sldId="425"/>
        </pc:sldMkLst>
        <pc:spChg chg="add del mod">
          <ac:chgData name="Roisin Sullens" userId="S::rsullens@cafod.co.uk::69d62e4f-3d88-491f-887f-a4f8dd79dba5" providerId="AD" clId="Web-{F57C24B7-6229-CFDA-FEDD-708982A3EEAE}" dt="2026-09-02T21:15:19.283" v="1053"/>
          <ac:spMkLst>
            <pc:docMk/>
            <pc:sldMk cId="2740780899" sldId="425"/>
            <ac:spMk id="4" creationId="{2FA4CEBE-2C85-D2F3-A59C-9DCFCE74065A}"/>
          </ac:spMkLst>
        </pc:spChg>
        <pc:spChg chg="add del mod">
          <ac:chgData name="Roisin Sullens" userId="S::rsullens@cafod.co.uk::69d62e4f-3d88-491f-887f-a4f8dd79dba5" providerId="AD" clId="Web-{F57C24B7-6229-CFDA-FEDD-708982A3EEAE}" dt="2026-09-02T21:27:01.534" v="1071"/>
          <ac:spMkLst>
            <pc:docMk/>
            <pc:sldMk cId="2740780899" sldId="425"/>
            <ac:spMk id="8" creationId="{9BABED96-DC81-E90B-3136-8898155E2148}"/>
          </ac:spMkLst>
        </pc:spChg>
        <pc:spChg chg="add del">
          <ac:chgData name="Roisin Sullens" userId="S::rsullens@cafod.co.uk::69d62e4f-3d88-491f-887f-a4f8dd79dba5" providerId="AD" clId="Web-{F57C24B7-6229-CFDA-FEDD-708982A3EEAE}" dt="2026-09-02T21:18:57.007" v="1056"/>
          <ac:spMkLst>
            <pc:docMk/>
            <pc:sldMk cId="2740780899" sldId="425"/>
            <ac:spMk id="9" creationId="{EB962EAB-5E21-C8D5-92BA-F872CF24E73A}"/>
          </ac:spMkLst>
        </pc:spChg>
        <pc:spChg chg="add del">
          <ac:chgData name="Roisin Sullens" userId="S::rsullens@cafod.co.uk::69d62e4f-3d88-491f-887f-a4f8dd79dba5" providerId="AD" clId="Web-{F57C24B7-6229-CFDA-FEDD-708982A3EEAE}" dt="2026-09-02T21:27:23.457" v="1073"/>
          <ac:spMkLst>
            <pc:docMk/>
            <pc:sldMk cId="2740780899" sldId="425"/>
            <ac:spMk id="11" creationId="{047D8E05-2B3D-341A-1303-2F26E2030970}"/>
          </ac:spMkLst>
        </pc:spChg>
        <pc:spChg chg="mod">
          <ac:chgData name="Roisin Sullens" userId="S::rsullens@cafod.co.uk::69d62e4f-3d88-491f-887f-a4f8dd79dba5" providerId="AD" clId="Web-{F57C24B7-6229-CFDA-FEDD-708982A3EEAE}" dt="2026-09-02T21:25:52.548" v="1065" actId="20577"/>
          <ac:spMkLst>
            <pc:docMk/>
            <pc:sldMk cId="2740780899" sldId="425"/>
            <ac:spMk id="21" creationId="{4D395D3C-E51B-8AFE-2355-02E58085FD88}"/>
          </ac:spMkLst>
        </pc:spChg>
        <pc:spChg chg="mod">
          <ac:chgData name="Roisin Sullens" userId="S::rsullens@cafod.co.uk::69d62e4f-3d88-491f-887f-a4f8dd79dba5" providerId="AD" clId="Web-{F57C24B7-6229-CFDA-FEDD-708982A3EEAE}" dt="2026-09-02T21:13:15.852" v="1051" actId="1076"/>
          <ac:spMkLst>
            <pc:docMk/>
            <pc:sldMk cId="2740780899" sldId="425"/>
            <ac:spMk id="23" creationId="{0C58DBA8-B393-11E0-D426-916E53248361}"/>
          </ac:spMkLst>
        </pc:spChg>
        <pc:spChg chg="mod">
          <ac:chgData name="Roisin Sullens" userId="S::rsullens@cafod.co.uk::69d62e4f-3d88-491f-887f-a4f8dd79dba5" providerId="AD" clId="Web-{F57C24B7-6229-CFDA-FEDD-708982A3EEAE}" dt="2026-09-02T21:26:53.221" v="1069" actId="1076"/>
          <ac:spMkLst>
            <pc:docMk/>
            <pc:sldMk cId="2740780899" sldId="425"/>
            <ac:spMk id="24" creationId="{C063FA5F-7DBD-62CE-C72E-7F0C28A8C19C}"/>
          </ac:spMkLst>
        </pc:spChg>
        <pc:picChg chg="add mod ord">
          <ac:chgData name="Roisin Sullens" userId="S::rsullens@cafod.co.uk::69d62e4f-3d88-491f-887f-a4f8dd79dba5" providerId="AD" clId="Web-{F57C24B7-6229-CFDA-FEDD-708982A3EEAE}" dt="2026-09-02T21:15:19.283" v="1053"/>
          <ac:picMkLst>
            <pc:docMk/>
            <pc:sldMk cId="2740780899" sldId="425"/>
            <ac:picMk id="5" creationId="{D153032D-6006-BD3A-20CC-F9D3CACD3162}"/>
          </ac:picMkLst>
        </pc:picChg>
        <pc:picChg chg="add del mod ord">
          <ac:chgData name="Roisin Sullens" userId="S::rsullens@cafod.co.uk::69d62e4f-3d88-491f-887f-a4f8dd79dba5" providerId="AD" clId="Web-{F57C24B7-6229-CFDA-FEDD-708982A3EEAE}" dt="2026-09-02T21:27:01.534" v="1071"/>
          <ac:picMkLst>
            <pc:docMk/>
            <pc:sldMk cId="2740780899" sldId="425"/>
            <ac:picMk id="10" creationId="{A18B13B3-87F3-D7F3-7D32-C0EE3207DBFF}"/>
          </ac:picMkLst>
        </pc:picChg>
        <pc:picChg chg="del">
          <ac:chgData name="Roisin Sullens" userId="S::rsullens@cafod.co.uk::69d62e4f-3d88-491f-887f-a4f8dd79dba5" providerId="AD" clId="Web-{F57C24B7-6229-CFDA-FEDD-708982A3EEAE}" dt="2026-09-02T21:15:00.984" v="1052"/>
          <ac:picMkLst>
            <pc:docMk/>
            <pc:sldMk cId="2740780899" sldId="425"/>
            <ac:picMk id="29" creationId="{47E055D0-C589-CE6F-6756-B17C021ED808}"/>
          </ac:picMkLst>
        </pc:picChg>
        <pc:picChg chg="del">
          <ac:chgData name="Roisin Sullens" userId="S::rsullens@cafod.co.uk::69d62e4f-3d88-491f-887f-a4f8dd79dba5" providerId="AD" clId="Web-{F57C24B7-6229-CFDA-FEDD-708982A3EEAE}" dt="2026-09-02T21:18:08.781" v="1054"/>
          <ac:picMkLst>
            <pc:docMk/>
            <pc:sldMk cId="2740780899" sldId="425"/>
            <ac:picMk id="33" creationId="{888F38EC-9842-90EE-CBE2-E24F235EF178}"/>
          </ac:picMkLst>
        </pc:picChg>
      </pc:sldChg>
      <pc:sldChg chg="addSp delSp modSp modNotes">
        <pc:chgData name="Roisin Sullens" userId="S::rsullens@cafod.co.uk::69d62e4f-3d88-491f-887f-a4f8dd79dba5" providerId="AD" clId="Web-{F57C24B7-6229-CFDA-FEDD-708982A3EEAE}" dt="2026-09-02T16:03:15.117" v="330"/>
        <pc:sldMkLst>
          <pc:docMk/>
          <pc:sldMk cId="2028947077" sldId="426"/>
        </pc:sldMkLst>
        <pc:spChg chg="mod">
          <ac:chgData name="Roisin Sullens" userId="S::rsullens@cafod.co.uk::69d62e4f-3d88-491f-887f-a4f8dd79dba5" providerId="AD" clId="Web-{F57C24B7-6229-CFDA-FEDD-708982A3EEAE}" dt="2026-09-02T16:02:14.646" v="306" actId="1076"/>
          <ac:spMkLst>
            <pc:docMk/>
            <pc:sldMk cId="2028947077" sldId="426"/>
            <ac:spMk id="9" creationId="{F11520DF-82FE-1C8A-EAA3-CDF52A9D0603}"/>
          </ac:spMkLst>
        </pc:spChg>
        <pc:picChg chg="del">
          <ac:chgData name="Roisin Sullens" userId="S::rsullens@cafod.co.uk::69d62e4f-3d88-491f-887f-a4f8dd79dba5" providerId="AD" clId="Web-{F57C24B7-6229-CFDA-FEDD-708982A3EEAE}" dt="2026-09-02T15:18:55.133" v="152"/>
          <ac:picMkLst>
            <pc:docMk/>
            <pc:sldMk cId="2028947077" sldId="426"/>
            <ac:picMk id="2" creationId="{321F75A3-0EA2-B83B-4714-38E871557581}"/>
          </ac:picMkLst>
        </pc:picChg>
        <pc:picChg chg="add mod">
          <ac:chgData name="Roisin Sullens" userId="S::rsullens@cafod.co.uk::69d62e4f-3d88-491f-887f-a4f8dd79dba5" providerId="AD" clId="Web-{F57C24B7-6229-CFDA-FEDD-708982A3EEAE}" dt="2026-09-02T16:02:30.584" v="311" actId="1076"/>
          <ac:picMkLst>
            <pc:docMk/>
            <pc:sldMk cId="2028947077" sldId="426"/>
            <ac:picMk id="3" creationId="{4BAFCBAA-1DE0-FF38-EB2C-6337E4CA6E5D}"/>
          </ac:picMkLst>
        </pc:picChg>
      </pc:sldChg>
      <pc:sldChg chg="delSp modSp del">
        <pc:chgData name="Roisin Sullens" userId="S::rsullens@cafod.co.uk::69d62e4f-3d88-491f-887f-a4f8dd79dba5" providerId="AD" clId="Web-{F57C24B7-6229-CFDA-FEDD-708982A3EEAE}" dt="2026-09-02T21:27:38.738" v="1074"/>
        <pc:sldMkLst>
          <pc:docMk/>
          <pc:sldMk cId="2071675730" sldId="428"/>
        </pc:sldMkLst>
        <pc:spChg chg="mod">
          <ac:chgData name="Roisin Sullens" userId="S::rsullens@cafod.co.uk::69d62e4f-3d88-491f-887f-a4f8dd79dba5" providerId="AD" clId="Web-{F57C24B7-6229-CFDA-FEDD-708982A3EEAE}" dt="2026-09-02T15:20:57.201" v="168" actId="20577"/>
          <ac:spMkLst>
            <pc:docMk/>
            <pc:sldMk cId="2071675730" sldId="428"/>
            <ac:spMk id="7" creationId="{A49C43F9-6D98-C96D-887F-94C35AFA3540}"/>
          </ac:spMkLst>
        </pc:spChg>
        <pc:picChg chg="del">
          <ac:chgData name="Roisin Sullens" userId="S::rsullens@cafod.co.uk::69d62e4f-3d88-491f-887f-a4f8dd79dba5" providerId="AD" clId="Web-{F57C24B7-6229-CFDA-FEDD-708982A3EEAE}" dt="2026-09-02T15:21:09.982" v="172"/>
          <ac:picMkLst>
            <pc:docMk/>
            <pc:sldMk cId="2071675730" sldId="428"/>
            <ac:picMk id="2" creationId="{96079601-BF4D-3DE5-4696-174C26615B59}"/>
          </ac:picMkLst>
        </pc:picChg>
      </pc:sldChg>
      <pc:sldChg chg="delSp modSp del">
        <pc:chgData name="Roisin Sullens" userId="S::rsullens@cafod.co.uk::69d62e4f-3d88-491f-887f-a4f8dd79dba5" providerId="AD" clId="Web-{F57C24B7-6229-CFDA-FEDD-708982A3EEAE}" dt="2026-09-02T21:27:45.988" v="1076"/>
        <pc:sldMkLst>
          <pc:docMk/>
          <pc:sldMk cId="3982974118" sldId="431"/>
        </pc:sldMkLst>
        <pc:spChg chg="mod">
          <ac:chgData name="Roisin Sullens" userId="S::rsullens@cafod.co.uk::69d62e4f-3d88-491f-887f-a4f8dd79dba5" providerId="AD" clId="Web-{F57C24B7-6229-CFDA-FEDD-708982A3EEAE}" dt="2026-09-02T15:20:07.824" v="160" actId="20577"/>
          <ac:spMkLst>
            <pc:docMk/>
            <pc:sldMk cId="3982974118" sldId="431"/>
            <ac:spMk id="7" creationId="{4145593C-5141-10B7-6AC8-FB1F5F609FEA}"/>
          </ac:spMkLst>
        </pc:spChg>
        <pc:picChg chg="del">
          <ac:chgData name="Roisin Sullens" userId="S::rsullens@cafod.co.uk::69d62e4f-3d88-491f-887f-a4f8dd79dba5" providerId="AD" clId="Web-{F57C24B7-6229-CFDA-FEDD-708982A3EEAE}" dt="2026-09-02T15:20:04.105" v="158"/>
          <ac:picMkLst>
            <pc:docMk/>
            <pc:sldMk cId="3982974118" sldId="431"/>
            <ac:picMk id="2" creationId="{9A8FC067-4D0A-0CB0-4CF0-D51350840692}"/>
          </ac:picMkLst>
        </pc:picChg>
      </pc:sldChg>
      <pc:sldChg chg="modSp">
        <pc:chgData name="Roisin Sullens" userId="S::rsullens@cafod.co.uk::69d62e4f-3d88-491f-887f-a4f8dd79dba5" providerId="AD" clId="Web-{F57C24B7-6229-CFDA-FEDD-708982A3EEAE}" dt="2026-09-02T20:56:01.208" v="990" actId="1076"/>
        <pc:sldMkLst>
          <pc:docMk/>
          <pc:sldMk cId="2967077722" sldId="432"/>
        </pc:sldMkLst>
        <pc:spChg chg="mod">
          <ac:chgData name="Roisin Sullens" userId="S::rsullens@cafod.co.uk::69d62e4f-3d88-491f-887f-a4f8dd79dba5" providerId="AD" clId="Web-{F57C24B7-6229-CFDA-FEDD-708982A3EEAE}" dt="2026-09-02T15:11:12.473" v="77" actId="20577"/>
          <ac:spMkLst>
            <pc:docMk/>
            <pc:sldMk cId="2967077722" sldId="432"/>
            <ac:spMk id="3" creationId="{43F1DA84-0E65-B792-E1AA-6E0C87E1388D}"/>
          </ac:spMkLst>
        </pc:spChg>
        <pc:spChg chg="mod">
          <ac:chgData name="Roisin Sullens" userId="S::rsullens@cafod.co.uk::69d62e4f-3d88-491f-887f-a4f8dd79dba5" providerId="AD" clId="Web-{F57C24B7-6229-CFDA-FEDD-708982A3EEAE}" dt="2026-09-02T20:56:01.208" v="990" actId="1076"/>
          <ac:spMkLst>
            <pc:docMk/>
            <pc:sldMk cId="2967077722" sldId="432"/>
            <ac:spMk id="4" creationId="{0FDDFD26-589D-756E-939F-EA3604D9A25B}"/>
          </ac:spMkLst>
        </pc:spChg>
      </pc:sldChg>
      <pc:sldChg chg="delSp modSp del">
        <pc:chgData name="Roisin Sullens" userId="S::rsullens@cafod.co.uk::69d62e4f-3d88-491f-887f-a4f8dd79dba5" providerId="AD" clId="Web-{F57C24B7-6229-CFDA-FEDD-708982A3EEAE}" dt="2026-09-02T21:27:43.067" v="1075"/>
        <pc:sldMkLst>
          <pc:docMk/>
          <pc:sldMk cId="2915551958" sldId="433"/>
        </pc:sldMkLst>
        <pc:spChg chg="mod">
          <ac:chgData name="Roisin Sullens" userId="S::rsullens@cafod.co.uk::69d62e4f-3d88-491f-887f-a4f8dd79dba5" providerId="AD" clId="Web-{F57C24B7-6229-CFDA-FEDD-708982A3EEAE}" dt="2026-09-02T15:21:04.873" v="170" actId="20577"/>
          <ac:spMkLst>
            <pc:docMk/>
            <pc:sldMk cId="2915551958" sldId="433"/>
            <ac:spMk id="7" creationId="{57C0C946-294C-B481-5872-932119A21643}"/>
          </ac:spMkLst>
        </pc:spChg>
        <pc:picChg chg="del">
          <ac:chgData name="Roisin Sullens" userId="S::rsullens@cafod.co.uk::69d62e4f-3d88-491f-887f-a4f8dd79dba5" providerId="AD" clId="Web-{F57C24B7-6229-CFDA-FEDD-708982A3EEAE}" dt="2026-09-02T15:21:06.529" v="171"/>
          <ac:picMkLst>
            <pc:docMk/>
            <pc:sldMk cId="2915551958" sldId="433"/>
            <ac:picMk id="2" creationId="{46BC4070-2342-E85F-4C76-DC05CC07E7B4}"/>
          </ac:picMkLst>
        </pc:picChg>
      </pc:sldChg>
      <pc:sldChg chg="delSp modSp del">
        <pc:chgData name="Roisin Sullens" userId="S::rsullens@cafod.co.uk::69d62e4f-3d88-491f-887f-a4f8dd79dba5" providerId="AD" clId="Web-{F57C24B7-6229-CFDA-FEDD-708982A3EEAE}" dt="2026-09-02T21:27:48.504" v="1077"/>
        <pc:sldMkLst>
          <pc:docMk/>
          <pc:sldMk cId="1036778467" sldId="434"/>
        </pc:sldMkLst>
        <pc:spChg chg="mod">
          <ac:chgData name="Roisin Sullens" userId="S::rsullens@cafod.co.uk::69d62e4f-3d88-491f-887f-a4f8dd79dba5" providerId="AD" clId="Web-{F57C24B7-6229-CFDA-FEDD-708982A3EEAE}" dt="2026-09-02T15:20:17.433" v="162" actId="20577"/>
          <ac:spMkLst>
            <pc:docMk/>
            <pc:sldMk cId="1036778467" sldId="434"/>
            <ac:spMk id="7" creationId="{70C602DE-70A0-AD6B-4D55-E149B8A392D4}"/>
          </ac:spMkLst>
        </pc:spChg>
        <pc:picChg chg="del">
          <ac:chgData name="Roisin Sullens" userId="S::rsullens@cafod.co.uk::69d62e4f-3d88-491f-887f-a4f8dd79dba5" providerId="AD" clId="Web-{F57C24B7-6229-CFDA-FEDD-708982A3EEAE}" dt="2026-09-02T15:20:21.449" v="163"/>
          <ac:picMkLst>
            <pc:docMk/>
            <pc:sldMk cId="1036778467" sldId="434"/>
            <ac:picMk id="2" creationId="{61457C57-D010-316D-2817-C95B2E7107B1}"/>
          </ac:picMkLst>
        </pc:picChg>
      </pc:sldChg>
      <pc:sldChg chg="delSp modSp del">
        <pc:chgData name="Roisin Sullens" userId="S::rsullens@cafod.co.uk::69d62e4f-3d88-491f-887f-a4f8dd79dba5" providerId="AD" clId="Web-{F57C24B7-6229-CFDA-FEDD-708982A3EEAE}" dt="2026-09-02T21:27:52.207" v="1078"/>
        <pc:sldMkLst>
          <pc:docMk/>
          <pc:sldMk cId="3175719811" sldId="435"/>
        </pc:sldMkLst>
        <pc:spChg chg="mod">
          <ac:chgData name="Roisin Sullens" userId="S::rsullens@cafod.co.uk::69d62e4f-3d88-491f-887f-a4f8dd79dba5" providerId="AD" clId="Web-{F57C24B7-6229-CFDA-FEDD-708982A3EEAE}" dt="2026-09-02T15:20:28.746" v="165" actId="20577"/>
          <ac:spMkLst>
            <pc:docMk/>
            <pc:sldMk cId="3175719811" sldId="435"/>
            <ac:spMk id="7" creationId="{15934F56-27F8-2F14-0778-1E4D9D8F8CA3}"/>
          </ac:spMkLst>
        </pc:spChg>
        <pc:picChg chg="del">
          <ac:chgData name="Roisin Sullens" userId="S::rsullens@cafod.co.uk::69d62e4f-3d88-491f-887f-a4f8dd79dba5" providerId="AD" clId="Web-{F57C24B7-6229-CFDA-FEDD-708982A3EEAE}" dt="2026-09-02T15:20:32.059" v="166"/>
          <ac:picMkLst>
            <pc:docMk/>
            <pc:sldMk cId="3175719811" sldId="435"/>
            <ac:picMk id="2" creationId="{B8042B05-47DC-566C-775D-5B7B71B339F6}"/>
          </ac:picMkLst>
        </pc:picChg>
      </pc:sldChg>
      <pc:sldChg chg="addSp delSp modSp modNotes">
        <pc:chgData name="Roisin Sullens" userId="S::rsullens@cafod.co.uk::69d62e4f-3d88-491f-887f-a4f8dd79dba5" providerId="AD" clId="Web-{F57C24B7-6229-CFDA-FEDD-708982A3EEAE}" dt="2026-09-02T21:36:47.649" v="1093" actId="20577"/>
        <pc:sldMkLst>
          <pc:docMk/>
          <pc:sldMk cId="2762057159" sldId="436"/>
        </pc:sldMkLst>
        <pc:spChg chg="mod">
          <ac:chgData name="Roisin Sullens" userId="S::rsullens@cafod.co.uk::69d62e4f-3d88-491f-887f-a4f8dd79dba5" providerId="AD" clId="Web-{F57C24B7-6229-CFDA-FEDD-708982A3EEAE}" dt="2026-09-02T21:36:47.649" v="1093" actId="20577"/>
          <ac:spMkLst>
            <pc:docMk/>
            <pc:sldMk cId="2762057159" sldId="436"/>
            <ac:spMk id="2" creationId="{12F3BB6A-4524-A6FD-C1DE-E7D0D62780C5}"/>
          </ac:spMkLst>
        </pc:spChg>
        <pc:picChg chg="del">
          <ac:chgData name="Roisin Sullens" userId="S::rsullens@cafod.co.uk::69d62e4f-3d88-491f-887f-a4f8dd79dba5" providerId="AD" clId="Web-{F57C24B7-6229-CFDA-FEDD-708982A3EEAE}" dt="2026-09-02T15:18:12.897" v="146"/>
          <ac:picMkLst>
            <pc:docMk/>
            <pc:sldMk cId="2762057159" sldId="436"/>
            <ac:picMk id="3" creationId="{A7A05F46-189B-2A8F-1A11-07655603C008}"/>
          </ac:picMkLst>
        </pc:picChg>
        <pc:picChg chg="add mod modCrop">
          <ac:chgData name="Roisin Sullens" userId="S::rsullens@cafod.co.uk::69d62e4f-3d88-491f-887f-a4f8dd79dba5" providerId="AD" clId="Web-{F57C24B7-6229-CFDA-FEDD-708982A3EEAE}" dt="2026-09-02T16:03:55.009" v="334" actId="1076"/>
          <ac:picMkLst>
            <pc:docMk/>
            <pc:sldMk cId="2762057159" sldId="436"/>
            <ac:picMk id="4" creationId="{848D5954-828F-22C6-795C-4A0D091D83ED}"/>
          </ac:picMkLst>
        </pc:picChg>
      </pc:sldChg>
    </pc:docChg>
  </pc:docChgLst>
  <pc:docChgLst>
    <pc:chgData name="Victoria Ahmed" userId="d7b2ef2b-6674-4efc-b11b-0c38a2fd5536" providerId="ADAL" clId="{97DA4315-7444-497A-972B-1ED4349B9216}"/>
    <pc:docChg chg="undo custSel modSld">
      <pc:chgData name="Victoria Ahmed" userId="d7b2ef2b-6674-4efc-b11b-0c38a2fd5536" providerId="ADAL" clId="{97DA4315-7444-497A-972B-1ED4349B9216}" dt="2026-09-03T09:55:50.197" v="118" actId="1076"/>
      <pc:docMkLst>
        <pc:docMk/>
      </pc:docMkLst>
      <pc:sldChg chg="addSp delSp modSp mod">
        <pc:chgData name="Victoria Ahmed" userId="d7b2ef2b-6674-4efc-b11b-0c38a2fd5536" providerId="ADAL" clId="{97DA4315-7444-497A-972B-1ED4349B9216}" dt="2026-09-03T09:55:50.197" v="118" actId="1076"/>
        <pc:sldMkLst>
          <pc:docMk/>
          <pc:sldMk cId="1535650116" sldId="418"/>
        </pc:sldMkLst>
        <pc:picChg chg="del">
          <ac:chgData name="Victoria Ahmed" userId="d7b2ef2b-6674-4efc-b11b-0c38a2fd5536" providerId="ADAL" clId="{97DA4315-7444-497A-972B-1ED4349B9216}" dt="2026-09-03T09:49:12.735" v="114" actId="478"/>
          <ac:picMkLst>
            <pc:docMk/>
            <pc:sldMk cId="1535650116" sldId="418"/>
            <ac:picMk id="3" creationId="{545C90CF-05D5-18DE-FEC2-A069AA949011}"/>
          </ac:picMkLst>
        </pc:picChg>
        <pc:picChg chg="add mod">
          <ac:chgData name="Victoria Ahmed" userId="d7b2ef2b-6674-4efc-b11b-0c38a2fd5536" providerId="ADAL" clId="{97DA4315-7444-497A-972B-1ED4349B9216}" dt="2026-09-03T09:55:50.197" v="118" actId="1076"/>
          <ac:picMkLst>
            <pc:docMk/>
            <pc:sldMk cId="1535650116" sldId="418"/>
            <ac:picMk id="4" creationId="{BBA835C5-0665-3F96-0A0B-EC7C37C9F5FF}"/>
          </ac:picMkLst>
        </pc:picChg>
      </pc:sldChg>
      <pc:sldChg chg="modSp mod">
        <pc:chgData name="Victoria Ahmed" userId="d7b2ef2b-6674-4efc-b11b-0c38a2fd5536" providerId="ADAL" clId="{97DA4315-7444-497A-972B-1ED4349B9216}" dt="2026-09-03T09:48:57.811" v="113" actId="14826"/>
        <pc:sldMkLst>
          <pc:docMk/>
          <pc:sldMk cId="2740780899" sldId="425"/>
        </pc:sldMkLst>
        <pc:spChg chg="mod">
          <ac:chgData name="Victoria Ahmed" userId="d7b2ef2b-6674-4efc-b11b-0c38a2fd5536" providerId="ADAL" clId="{97DA4315-7444-497A-972B-1ED4349B9216}" dt="2026-09-03T09:46:30.952" v="4" actId="13926"/>
          <ac:spMkLst>
            <pc:docMk/>
            <pc:sldMk cId="2740780899" sldId="425"/>
            <ac:spMk id="21" creationId="{4D395D3C-E51B-8AFE-2355-02E58085FD88}"/>
          </ac:spMkLst>
        </pc:spChg>
        <pc:spChg chg="mod">
          <ac:chgData name="Victoria Ahmed" userId="d7b2ef2b-6674-4efc-b11b-0c38a2fd5536" providerId="ADAL" clId="{97DA4315-7444-497A-972B-1ED4349B9216}" dt="2026-09-03T09:47:13.509" v="19" actId="20577"/>
          <ac:spMkLst>
            <pc:docMk/>
            <pc:sldMk cId="2740780899" sldId="425"/>
            <ac:spMk id="23" creationId="{0C58DBA8-B393-11E0-D426-916E53248361}"/>
          </ac:spMkLst>
        </pc:spChg>
        <pc:spChg chg="mod">
          <ac:chgData name="Victoria Ahmed" userId="d7b2ef2b-6674-4efc-b11b-0c38a2fd5536" providerId="ADAL" clId="{97DA4315-7444-497A-972B-1ED4349B9216}" dt="2026-09-03T09:47:47.499" v="108" actId="20577"/>
          <ac:spMkLst>
            <pc:docMk/>
            <pc:sldMk cId="2740780899" sldId="425"/>
            <ac:spMk id="24" creationId="{C063FA5F-7DBD-62CE-C72E-7F0C28A8C19C}"/>
          </ac:spMkLst>
        </pc:spChg>
        <pc:picChg chg="mod modCrop">
          <ac:chgData name="Victoria Ahmed" userId="d7b2ef2b-6674-4efc-b11b-0c38a2fd5536" providerId="ADAL" clId="{97DA4315-7444-497A-972B-1ED4349B9216}" dt="2026-09-03T09:48:57.811" v="113" actId="14826"/>
          <ac:picMkLst>
            <pc:docMk/>
            <pc:sldMk cId="2740780899" sldId="425"/>
            <ac:picMk id="5" creationId="{D153032D-6006-BD3A-20CC-F9D3CACD3162}"/>
          </ac:picMkLst>
        </pc:picChg>
        <pc:picChg chg="mod modCrop">
          <ac:chgData name="Victoria Ahmed" userId="d7b2ef2b-6674-4efc-b11b-0c38a2fd5536" providerId="ADAL" clId="{97DA4315-7444-497A-972B-1ED4349B9216}" dt="2026-09-03T09:48:23.335" v="110" actId="18131"/>
          <ac:picMkLst>
            <pc:docMk/>
            <pc:sldMk cId="2740780899" sldId="425"/>
            <ac:picMk id="10" creationId="{A18B13B3-87F3-D7F3-7D32-C0EE3207DBFF}"/>
          </ac:picMkLst>
        </pc:picChg>
      </pc:sldChg>
    </pc:docChg>
  </pc:docChgLst>
  <pc:docChgLst>
    <pc:chgData name="Roisin Sullens" userId="S::rsullens@cafod.co.uk::69d62e4f-3d88-491f-887f-a4f8dd79dba5" providerId="AD" clId="Web-{F7DF6627-0355-D440-8504-91CBDF48BF0F}"/>
    <pc:docChg chg="modSld">
      <pc:chgData name="Roisin Sullens" userId="S::rsullens@cafod.co.uk::69d62e4f-3d88-491f-887f-a4f8dd79dba5" providerId="AD" clId="Web-{F7DF6627-0355-D440-8504-91CBDF48BF0F}" dt="2026-09-01T17:21:51.269" v="15" actId="20577"/>
      <pc:docMkLst>
        <pc:docMk/>
      </pc:docMkLst>
      <pc:sldChg chg="addSp delSp modSp modNotes">
        <pc:chgData name="Roisin Sullens" userId="S::rsullens@cafod.co.uk::69d62e4f-3d88-491f-887f-a4f8dd79dba5" providerId="AD" clId="Web-{F7DF6627-0355-D440-8504-91CBDF48BF0F}" dt="2026-09-01T17:21:51.269" v="15" actId="20577"/>
        <pc:sldMkLst>
          <pc:docMk/>
          <pc:sldMk cId="3465291456" sldId="301"/>
        </pc:sldMkLst>
        <pc:spChg chg="add mod">
          <ac:chgData name="Roisin Sullens" userId="S::rsullens@cafod.co.uk::69d62e4f-3d88-491f-887f-a4f8dd79dba5" providerId="AD" clId="Web-{F7DF6627-0355-D440-8504-91CBDF48BF0F}" dt="2026-09-01T17:21:38.565" v="12"/>
          <ac:spMkLst>
            <pc:docMk/>
            <pc:sldMk cId="3465291456" sldId="301"/>
            <ac:spMk id="4" creationId="{F136BA43-77EF-F083-0628-921011DF0EAE}"/>
          </ac:spMkLst>
        </pc:spChg>
        <pc:spChg chg="mod">
          <ac:chgData name="Roisin Sullens" userId="S::rsullens@cafod.co.uk::69d62e4f-3d88-491f-887f-a4f8dd79dba5" providerId="AD" clId="Web-{F7DF6627-0355-D440-8504-91CBDF48BF0F}" dt="2026-09-01T17:21:51.269" v="15" actId="20577"/>
          <ac:spMkLst>
            <pc:docMk/>
            <pc:sldMk cId="3465291456" sldId="301"/>
            <ac:spMk id="5" creationId="{452ACAF9-520D-B0A2-873F-D17381A8AF66}"/>
          </ac:spMkLst>
        </pc:spChg>
        <pc:picChg chg="del">
          <ac:chgData name="Roisin Sullens" userId="S::rsullens@cafod.co.uk::69d62e4f-3d88-491f-887f-a4f8dd79dba5" providerId="AD" clId="Web-{F7DF6627-0355-D440-8504-91CBDF48BF0F}" dt="2026-09-01T17:21:38.565" v="12"/>
          <ac:picMkLst>
            <pc:docMk/>
            <pc:sldMk cId="3465291456" sldId="301"/>
            <ac:picMk id="2" creationId="{9FCE5FDA-CC2E-1E4A-D0A7-C6576E2F91B8}"/>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DAB83D5-C7B6-EB58-6B69-44F7674F9A17}"/>
              </a:ext>
            </a:extLst>
          </p:cNvPr>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AA49AF6-7FA0-553A-D79A-ACBF5186E556}"/>
              </a:ext>
            </a:extLst>
          </p:cNvPr>
          <p:cNvSpPr>
            <a:spLocks noGrp="1"/>
          </p:cNvSpPr>
          <p:nvPr>
            <p:ph type="dt" sz="quarter" idx="1"/>
          </p:nvPr>
        </p:nvSpPr>
        <p:spPr>
          <a:xfrm>
            <a:off x="11387138" y="0"/>
            <a:ext cx="8712200" cy="566738"/>
          </a:xfrm>
          <a:prstGeom prst="rect">
            <a:avLst/>
          </a:prstGeom>
        </p:spPr>
        <p:txBody>
          <a:bodyPr vert="horz" lIns="91440" tIns="45720" rIns="91440" bIns="45720" rtlCol="0"/>
          <a:lstStyle>
            <a:lvl1pPr algn="r">
              <a:defRPr sz="1200"/>
            </a:lvl1pPr>
          </a:lstStyle>
          <a:p>
            <a:fld id="{EE6D6BF6-9B86-514E-8633-CF682F8E160E}" type="datetimeFigureOut">
              <a:rPr lang="en-US" smtClean="0"/>
              <a:t>9/3/2026</a:t>
            </a:fld>
            <a:endParaRPr lang="en-US"/>
          </a:p>
        </p:txBody>
      </p:sp>
      <p:sp>
        <p:nvSpPr>
          <p:cNvPr id="4" name="Footer Placeholder 3">
            <a:extLst>
              <a:ext uri="{FF2B5EF4-FFF2-40B4-BE49-F238E27FC236}">
                <a16:creationId xmlns:a16="http://schemas.microsoft.com/office/drawing/2014/main" id="{1CB118F2-C113-78B4-92AF-E580FCE6CC1D}"/>
              </a:ext>
            </a:extLst>
          </p:cNvPr>
          <p:cNvSpPr>
            <a:spLocks noGrp="1"/>
          </p:cNvSpPr>
          <p:nvPr>
            <p:ph type="ftr" sz="quarter" idx="2"/>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15762E7-BAA9-D9D6-9568-8352AA3CC64B}"/>
              </a:ext>
            </a:extLst>
          </p:cNvPr>
          <p:cNvSpPr>
            <a:spLocks noGrp="1"/>
          </p:cNvSpPr>
          <p:nvPr>
            <p:ph type="sldNum" sz="quarter" idx="3"/>
          </p:nvPr>
        </p:nvSpPr>
        <p:spPr>
          <a:xfrm>
            <a:off x="11387138" y="10742613"/>
            <a:ext cx="8712200" cy="566737"/>
          </a:xfrm>
          <a:prstGeom prst="rect">
            <a:avLst/>
          </a:prstGeom>
        </p:spPr>
        <p:txBody>
          <a:bodyPr vert="horz" lIns="91440" tIns="45720" rIns="91440" bIns="45720" rtlCol="0" anchor="b"/>
          <a:lstStyle>
            <a:lvl1pPr algn="r">
              <a:defRPr sz="1200"/>
            </a:lvl1pPr>
          </a:lstStyle>
          <a:p>
            <a:fld id="{5AF52A2D-AE79-0B40-90C6-74B75AC45EAC}" type="slidenum">
              <a:rPr lang="en-US" smtClean="0"/>
              <a:t>‹#›</a:t>
            </a:fld>
            <a:endParaRPr lang="en-US"/>
          </a:p>
        </p:txBody>
      </p:sp>
    </p:spTree>
    <p:extLst>
      <p:ext uri="{BB962C8B-B14F-4D97-AF65-F5344CB8AC3E}">
        <p14:creationId xmlns:p14="http://schemas.microsoft.com/office/powerpoint/2010/main" val="193960490"/>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562" userDrawn="1">
          <p15:clr>
            <a:srgbClr val="F26B43"/>
          </p15:clr>
        </p15:guide>
        <p15:guide id="2" pos="6332"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2C6CD2F2-F518-874C-84B9-8918535227D1}" type="datetimeFigureOut">
              <a:rPr lang="en-US" smtClean="0"/>
              <a:t>9/3/2026</a:t>
            </a:fld>
            <a:endParaRPr lang="en-US"/>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A3F0725B-8BBF-6349-B206-C25D6BA6A9C8}" type="slidenum">
              <a:rPr lang="en-US" smtClean="0"/>
              <a:t>‹#›</a:t>
            </a:fld>
            <a:endParaRPr lang="en-US"/>
          </a:p>
        </p:txBody>
      </p:sp>
    </p:spTree>
    <p:extLst>
      <p:ext uri="{BB962C8B-B14F-4D97-AF65-F5344CB8AC3E}">
        <p14:creationId xmlns:p14="http://schemas.microsoft.com/office/powerpoint/2010/main" val="19224130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Children’s liturgy: Twenty-third</a:t>
            </a:r>
            <a:r>
              <a:rPr lang="en-US" b="1" dirty="0">
                <a:solidFill>
                  <a:srgbClr val="000000"/>
                </a:solidFill>
              </a:rPr>
              <a:t> Sunday in Ordinary Time </a:t>
            </a:r>
            <a:r>
              <a:rPr lang="en-US" b="1" dirty="0"/>
              <a:t>(Year A)</a:t>
            </a:r>
          </a:p>
          <a:p>
            <a:endParaRPr lang="en-US" b="1" dirty="0"/>
          </a:p>
          <a:p>
            <a:r>
              <a:rPr lang="en-US" b="1" dirty="0"/>
              <a:t>Preparation of the worship space</a:t>
            </a:r>
          </a:p>
          <a:p>
            <a:r>
              <a:rPr lang="en-US" b="1" dirty="0"/>
              <a:t>Colour: </a:t>
            </a:r>
            <a:r>
              <a:rPr lang="en-US" b="1" dirty="0">
                <a:solidFill>
                  <a:srgbClr val="000000"/>
                </a:solidFill>
              </a:rPr>
              <a:t>green</a:t>
            </a:r>
            <a:endParaRPr lang="en-US" b="1" dirty="0"/>
          </a:p>
          <a:p>
            <a:endParaRPr lang="en-US" b="1" dirty="0">
              <a:solidFill>
                <a:srgbClr val="000000"/>
              </a:solidFill>
            </a:endParaRPr>
          </a:p>
          <a:p>
            <a:r>
              <a:rPr lang="en-US" b="1" dirty="0">
                <a:solidFill>
                  <a:srgbClr val="000000"/>
                </a:solidFill>
              </a:rPr>
              <a:t>Song suggestions</a:t>
            </a:r>
            <a:endParaRPr lang="en-US" b="1" dirty="0"/>
          </a:p>
          <a:p>
            <a:r>
              <a:rPr lang="en-US" dirty="0">
                <a:solidFill>
                  <a:srgbClr val="000000"/>
                </a:solidFill>
              </a:rPr>
              <a:t>Be still, for the presence of the Lord (720, Laudate)</a:t>
            </a:r>
            <a:endParaRPr lang="en-US" dirty="0"/>
          </a:p>
          <a:p>
            <a:endParaRPr lang="en-US" b="1" dirty="0">
              <a:solidFill>
                <a:srgbClr val="000000"/>
              </a:solidFill>
            </a:endParaRPr>
          </a:p>
          <a:p>
            <a:r>
              <a:rPr lang="en-US" b="1" dirty="0">
                <a:solidFill>
                  <a:srgbClr val="000000"/>
                </a:solidFill>
              </a:rPr>
              <a:t>Welcome</a:t>
            </a:r>
            <a:endParaRPr lang="en-US" b="1" dirty="0"/>
          </a:p>
          <a:p>
            <a:r>
              <a:rPr lang="en-US" dirty="0">
                <a:solidFill>
                  <a:srgbClr val="000000"/>
                </a:solidFill>
              </a:rPr>
              <a:t>In today’s gospel, </a:t>
            </a:r>
            <a:r>
              <a:rPr lang="en-US" dirty="0"/>
              <a:t>Jesus encourages us to meet together in his name and says he will be with us. When do we meet together in his name? How about here and now today? Let’s think a bit more about this together...</a:t>
            </a:r>
          </a:p>
          <a:p>
            <a:endParaRPr lang="en-US" dirty="0"/>
          </a:p>
          <a:p>
            <a:r>
              <a:rPr lang="en-US" dirty="0"/>
              <a:t>Harare Youth Sports Day, Zimbabwe</a:t>
            </a:r>
            <a:endParaRPr lang="en-US" dirty="0">
              <a:solidFill>
                <a:srgbClr val="444444"/>
              </a:solidFill>
            </a:endParaRPr>
          </a:p>
          <a:p>
            <a:r>
              <a:rPr lang="en-US" dirty="0"/>
              <a:t>Photo credit: Cynthia Matonhodze</a:t>
            </a:r>
            <a:endParaRPr lang="en-US" dirty="0">
              <a:solidFill>
                <a:srgbClr val="444444"/>
              </a:solidFill>
            </a:endParaRPr>
          </a:p>
          <a:p>
            <a:endParaRPr lang="en-US" dirty="0"/>
          </a:p>
          <a:p>
            <a:endParaRPr lang="en-US" b="1" dirty="0"/>
          </a:p>
        </p:txBody>
      </p:sp>
      <p:sp>
        <p:nvSpPr>
          <p:cNvPr id="4" name="Slide Number Placeholder 3"/>
          <p:cNvSpPr>
            <a:spLocks noGrp="1"/>
          </p:cNvSpPr>
          <p:nvPr>
            <p:ph type="sldNum" sz="quarter" idx="5"/>
          </p:nvPr>
        </p:nvSpPr>
        <p:spPr/>
        <p:txBody>
          <a:bodyPr/>
          <a:lstStyle/>
          <a:p>
            <a:fld id="{A3F0725B-8BBF-6349-B206-C25D6BA6A9C8}" type="slidenum">
              <a:rPr lang="en-US" smtClean="0"/>
              <a:t>1</a:t>
            </a:fld>
            <a:endParaRPr lang="en-US"/>
          </a:p>
        </p:txBody>
      </p:sp>
    </p:spTree>
    <p:extLst>
      <p:ext uri="{BB962C8B-B14F-4D97-AF65-F5344CB8AC3E}">
        <p14:creationId xmlns:p14="http://schemas.microsoft.com/office/powerpoint/2010/main" val="23486096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66160D-92E3-B1B0-56CA-F2CB658572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B1594D-D526-1643-5914-3BB57CE8BC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D3B1F1-6D71-34E4-8F95-CA2A408CADF3}"/>
              </a:ext>
            </a:extLst>
          </p:cNvPr>
          <p:cNvSpPr>
            <a:spLocks noGrp="1"/>
          </p:cNvSpPr>
          <p:nvPr>
            <p:ph type="body" idx="1"/>
          </p:nvPr>
        </p:nvSpPr>
        <p:spPr/>
        <p:txBody>
          <a:bodyPr/>
          <a:lstStyle/>
          <a:p>
            <a:r>
              <a:rPr lang="en-US" dirty="0">
                <a:highlight>
                  <a:srgbClr val="F4F4F5"/>
                </a:highlight>
              </a:rPr>
              <a:t>Harare Youth Sports Day, Zimbabwe</a:t>
            </a:r>
            <a:endParaRPr lang="en-US" dirty="0">
              <a:solidFill>
                <a:srgbClr val="444444"/>
              </a:solidFill>
              <a:highlight>
                <a:srgbClr val="F4F4F5"/>
              </a:highlight>
            </a:endParaRPr>
          </a:p>
          <a:p>
            <a:r>
              <a:rPr lang="en-US" dirty="0">
                <a:highlight>
                  <a:srgbClr val="F4F4F5"/>
                </a:highlight>
              </a:rPr>
              <a:t>Photo credit: Cynthia Matonhodze</a:t>
            </a:r>
            <a:endParaRPr lang="en-US" dirty="0">
              <a:solidFill>
                <a:srgbClr val="444444"/>
              </a:solidFill>
              <a:highlight>
                <a:srgbClr val="F4F4F5"/>
              </a:highlight>
            </a:endParaRPr>
          </a:p>
          <a:p>
            <a:endParaRPr lang="en-US" dirty="0">
              <a:highlight>
                <a:srgbClr val="F4F4F5"/>
              </a:highlight>
            </a:endParaRPr>
          </a:p>
          <a:p>
            <a:endParaRPr lang="en-US" dirty="0">
              <a:solidFill>
                <a:srgbClr val="000000"/>
              </a:solidFill>
              <a:highlight>
                <a:srgbClr val="F4F4F5"/>
              </a:highlight>
            </a:endParaRPr>
          </a:p>
        </p:txBody>
      </p:sp>
      <p:sp>
        <p:nvSpPr>
          <p:cNvPr id="4" name="Slide Number Placeholder 3">
            <a:extLst>
              <a:ext uri="{FF2B5EF4-FFF2-40B4-BE49-F238E27FC236}">
                <a16:creationId xmlns:a16="http://schemas.microsoft.com/office/drawing/2014/main" id="{2BA9F992-7EAE-3AAD-EC44-18702D14A9AD}"/>
              </a:ext>
            </a:extLst>
          </p:cNvPr>
          <p:cNvSpPr>
            <a:spLocks noGrp="1"/>
          </p:cNvSpPr>
          <p:nvPr>
            <p:ph type="sldNum" sz="quarter" idx="5"/>
          </p:nvPr>
        </p:nvSpPr>
        <p:spPr/>
        <p:txBody>
          <a:bodyPr/>
          <a:lstStyle/>
          <a:p>
            <a:fld id="{9B55366C-5F8C-42CA-9C4D-03125D9DB2B7}" type="slidenum">
              <a:rPr lang="en-US"/>
              <a:t>10</a:t>
            </a:fld>
            <a:endParaRPr lang="en-US"/>
          </a:p>
        </p:txBody>
      </p:sp>
    </p:spTree>
    <p:extLst>
      <p:ext uri="{BB962C8B-B14F-4D97-AF65-F5344CB8AC3E}">
        <p14:creationId xmlns:p14="http://schemas.microsoft.com/office/powerpoint/2010/main" val="362400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38383C"/>
                </a:solidFill>
                <a:highlight>
                  <a:srgbClr val="F9F9FA"/>
                </a:highlight>
              </a:rPr>
              <a:t>Young people take part in CAFOD peacebuilding game, Nottingham</a:t>
            </a:r>
          </a:p>
          <a:p>
            <a:r>
              <a:rPr lang="en-US" dirty="0">
                <a:solidFill>
                  <a:srgbClr val="38383C"/>
                </a:solidFill>
                <a:highlight>
                  <a:srgbClr val="F9F9FA"/>
                </a:highlight>
              </a:rPr>
              <a:t>Photo credit: Thom Flint</a:t>
            </a:r>
          </a:p>
        </p:txBody>
      </p:sp>
      <p:sp>
        <p:nvSpPr>
          <p:cNvPr id="4" name="Slide Number Placeholder 3"/>
          <p:cNvSpPr>
            <a:spLocks noGrp="1"/>
          </p:cNvSpPr>
          <p:nvPr>
            <p:ph type="sldNum" sz="quarter" idx="5"/>
          </p:nvPr>
        </p:nvSpPr>
        <p:spPr/>
        <p:txBody>
          <a:bodyPr/>
          <a:lstStyle/>
          <a:p>
            <a:fld id="{A3F0725B-8BBF-6349-B206-C25D6BA6A9C8}" type="slidenum">
              <a:rPr lang="en-US" smtClean="0"/>
              <a:t>11</a:t>
            </a:fld>
            <a:endParaRPr lang="en-US"/>
          </a:p>
        </p:txBody>
      </p:sp>
    </p:spTree>
    <p:extLst>
      <p:ext uri="{BB962C8B-B14F-4D97-AF65-F5344CB8AC3E}">
        <p14:creationId xmlns:p14="http://schemas.microsoft.com/office/powerpoint/2010/main" val="11472913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ighlight>
                  <a:srgbClr val="F4F4F5"/>
                </a:highlight>
              </a:rPr>
              <a:t>Harare Youth Sports Day, Zimbabwe</a:t>
            </a:r>
            <a:endParaRPr lang="en-US" dirty="0">
              <a:solidFill>
                <a:srgbClr val="444444"/>
              </a:solidFill>
              <a:highlight>
                <a:srgbClr val="F4F4F5"/>
              </a:highlight>
            </a:endParaRPr>
          </a:p>
          <a:p>
            <a:r>
              <a:rPr lang="en-US" dirty="0">
                <a:highlight>
                  <a:srgbClr val="F4F4F5"/>
                </a:highlight>
              </a:rPr>
              <a:t>Photo credit: Cynthia </a:t>
            </a:r>
            <a:r>
              <a:rPr lang="en-US" dirty="0" err="1">
                <a:highlight>
                  <a:srgbClr val="F4F4F5"/>
                </a:highlight>
              </a:rPr>
              <a:t>Matonhodze</a:t>
            </a:r>
            <a:endParaRPr lang="en-US" dirty="0">
              <a:solidFill>
                <a:srgbClr val="444444"/>
              </a:solidFill>
              <a:highlight>
                <a:srgbClr val="F4F4F5"/>
              </a:highlight>
            </a:endParaRPr>
          </a:p>
        </p:txBody>
      </p:sp>
      <p:sp>
        <p:nvSpPr>
          <p:cNvPr id="4" name="Slide Number Placeholder 3"/>
          <p:cNvSpPr>
            <a:spLocks noGrp="1"/>
          </p:cNvSpPr>
          <p:nvPr>
            <p:ph type="sldNum" sz="quarter" idx="5"/>
          </p:nvPr>
        </p:nvSpPr>
        <p:spPr/>
        <p:txBody>
          <a:bodyPr/>
          <a:lstStyle/>
          <a:p>
            <a:fld id="{467C0A84-E356-4051-98B9-B29298D6E6F5}" type="slidenum">
              <a:rPr lang="en-GB" smtClean="0"/>
              <a:t>14</a:t>
            </a:fld>
            <a:endParaRPr lang="en-GB"/>
          </a:p>
        </p:txBody>
      </p:sp>
    </p:spTree>
    <p:extLst>
      <p:ext uri="{BB962C8B-B14F-4D97-AF65-F5344CB8AC3E}">
        <p14:creationId xmlns:p14="http://schemas.microsoft.com/office/powerpoint/2010/main" val="26860053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a typeface="Calibri"/>
                <a:cs typeface="Calibri"/>
              </a:rPr>
              <a:t>Illustration: Erika Pal</a:t>
            </a:r>
            <a:endParaRPr lang="en-GB"/>
          </a:p>
        </p:txBody>
      </p:sp>
      <p:sp>
        <p:nvSpPr>
          <p:cNvPr id="4" name="Slide Number Placeholder 3"/>
          <p:cNvSpPr>
            <a:spLocks noGrp="1"/>
          </p:cNvSpPr>
          <p:nvPr>
            <p:ph type="sldNum" sz="quarter" idx="5"/>
          </p:nvPr>
        </p:nvSpPr>
        <p:spPr/>
        <p:txBody>
          <a:bodyPr/>
          <a:lstStyle/>
          <a:p>
            <a:fld id="{9B55366C-5F8C-42CA-9C4D-03125D9DB2B7}" type="slidenum">
              <a:rPr lang="en-US" smtClean="0"/>
              <a:t>15</a:t>
            </a:fld>
            <a:endParaRPr lang="en-US"/>
          </a:p>
        </p:txBody>
      </p:sp>
    </p:spTree>
    <p:extLst>
      <p:ext uri="{BB962C8B-B14F-4D97-AF65-F5344CB8AC3E}">
        <p14:creationId xmlns:p14="http://schemas.microsoft.com/office/powerpoint/2010/main" val="36746925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7C0A84-E356-4051-98B9-B29298D6E6F5}" type="slidenum">
              <a:rPr lang="en-GB" smtClean="0"/>
              <a:t>17</a:t>
            </a:fld>
            <a:endParaRPr lang="en-GB"/>
          </a:p>
        </p:txBody>
      </p:sp>
    </p:spTree>
    <p:extLst>
      <p:ext uri="{BB962C8B-B14F-4D97-AF65-F5344CB8AC3E}">
        <p14:creationId xmlns:p14="http://schemas.microsoft.com/office/powerpoint/2010/main" val="40414482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 Francis Xavier's RC Primary School, Herefordshire</a:t>
            </a:r>
            <a:endParaRPr lang="en-US">
              <a:solidFill>
                <a:srgbClr val="444444"/>
              </a:solidFill>
            </a:endParaRPr>
          </a:p>
          <a:p>
            <a:r>
              <a:rPr lang="en-US"/>
              <a:t>Photo credit: Vicky Ahmed</a:t>
            </a:r>
          </a:p>
        </p:txBody>
      </p:sp>
      <p:sp>
        <p:nvSpPr>
          <p:cNvPr id="4" name="Slide Number Placeholder 3"/>
          <p:cNvSpPr>
            <a:spLocks noGrp="1"/>
          </p:cNvSpPr>
          <p:nvPr>
            <p:ph type="sldNum" sz="quarter" idx="5"/>
          </p:nvPr>
        </p:nvSpPr>
        <p:spPr/>
        <p:txBody>
          <a:bodyPr/>
          <a:lstStyle/>
          <a:p>
            <a:fld id="{A3F0725B-8BBF-6349-B206-C25D6BA6A9C8}" type="slidenum">
              <a:rPr lang="en-US" smtClean="0"/>
              <a:t>2</a:t>
            </a:fld>
            <a:endParaRPr lang="en-US"/>
          </a:p>
        </p:txBody>
      </p:sp>
    </p:spTree>
    <p:extLst>
      <p:ext uri="{BB962C8B-B14F-4D97-AF65-F5344CB8AC3E}">
        <p14:creationId xmlns:p14="http://schemas.microsoft.com/office/powerpoint/2010/main" val="7576409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7C0A84-E356-4051-98B9-B29298D6E6F5}" type="slidenum">
              <a:rPr lang="en-GB" smtClean="0"/>
              <a:t>3</a:t>
            </a:fld>
            <a:endParaRPr lang="en-GB"/>
          </a:p>
        </p:txBody>
      </p:sp>
    </p:spTree>
    <p:extLst>
      <p:ext uri="{BB962C8B-B14F-4D97-AF65-F5344CB8AC3E}">
        <p14:creationId xmlns:p14="http://schemas.microsoft.com/office/powerpoint/2010/main" val="24831198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7A54E-D04F-6D27-D748-68870F87FB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EF1DF6-9A31-EECA-BA8B-5206686DF2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B65984-6F2E-B7F0-5FCE-75F75AE85E4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E8BBCFD-3DEF-C126-45B8-8AC593ED6C0F}"/>
              </a:ext>
            </a:extLst>
          </p:cNvPr>
          <p:cNvSpPr>
            <a:spLocks noGrp="1"/>
          </p:cNvSpPr>
          <p:nvPr>
            <p:ph type="sldNum" sz="quarter" idx="5"/>
          </p:nvPr>
        </p:nvSpPr>
        <p:spPr/>
        <p:txBody>
          <a:bodyPr/>
          <a:lstStyle/>
          <a:p>
            <a:fld id="{467C0A84-E356-4051-98B9-B29298D6E6F5}" type="slidenum">
              <a:rPr lang="en-GB" smtClean="0"/>
              <a:t>4</a:t>
            </a:fld>
            <a:endParaRPr lang="en-GB"/>
          </a:p>
        </p:txBody>
      </p:sp>
    </p:spTree>
    <p:extLst>
      <p:ext uri="{BB962C8B-B14F-4D97-AF65-F5344CB8AC3E}">
        <p14:creationId xmlns:p14="http://schemas.microsoft.com/office/powerpoint/2010/main" val="19040941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highlight>
                  <a:srgbClr val="F4F4F5"/>
                </a:highlight>
              </a:rPr>
              <a:t>St Francis Xavier's RC Primary School, Herefordshire</a:t>
            </a:r>
            <a:endParaRPr lang="en-US" dirty="0">
              <a:solidFill>
                <a:srgbClr val="444444"/>
              </a:solidFill>
              <a:highlight>
                <a:srgbClr val="F4F4F5"/>
              </a:highlight>
            </a:endParaRPr>
          </a:p>
          <a:p>
            <a:pPr>
              <a:defRPr/>
            </a:pPr>
            <a:r>
              <a:rPr lang="en-US" dirty="0">
                <a:highlight>
                  <a:srgbClr val="F4F4F5"/>
                </a:highlight>
              </a:rPr>
              <a:t>Photo credit: Vicky Ahmed</a:t>
            </a:r>
            <a:endParaRPr lang="en-US" dirty="0">
              <a:solidFill>
                <a:srgbClr val="444444"/>
              </a:solidFill>
              <a:highlight>
                <a:srgbClr val="F4F4F5"/>
              </a:highlight>
            </a:endParaRPr>
          </a:p>
          <a:p>
            <a:pPr>
              <a:defRPr/>
            </a:pPr>
            <a:endParaRPr lang="en-GB" dirty="0">
              <a:highlight>
                <a:srgbClr val="F4F4F5"/>
              </a:highlight>
            </a:endParaRPr>
          </a:p>
          <a:p>
            <a:pPr>
              <a:defRPr/>
            </a:pPr>
            <a:endParaRPr lang="en-GB">
              <a:highlight>
                <a:srgbClr val="F4F4F5"/>
              </a:highlight>
              <a:ea typeface="Calibri"/>
              <a:cs typeface="Calibri"/>
            </a:endParaRPr>
          </a:p>
        </p:txBody>
      </p:sp>
      <p:sp>
        <p:nvSpPr>
          <p:cNvPr id="4" name="Slide Number Placeholder 3"/>
          <p:cNvSpPr>
            <a:spLocks noGrp="1"/>
          </p:cNvSpPr>
          <p:nvPr>
            <p:ph type="sldNum" sz="quarter" idx="5"/>
          </p:nvPr>
        </p:nvSpPr>
        <p:spPr/>
        <p:txBody>
          <a:bodyPr/>
          <a:lstStyle/>
          <a:p>
            <a:fld id="{9B55366C-5F8C-42CA-9C4D-03125D9DB2B7}" type="slidenum">
              <a:rPr lang="en-US" smtClean="0"/>
              <a:t>5</a:t>
            </a:fld>
            <a:endParaRPr lang="en-US"/>
          </a:p>
        </p:txBody>
      </p:sp>
    </p:spTree>
    <p:extLst>
      <p:ext uri="{BB962C8B-B14F-4D97-AF65-F5344CB8AC3E}">
        <p14:creationId xmlns:p14="http://schemas.microsoft.com/office/powerpoint/2010/main" val="41050173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ighlight>
                  <a:srgbClr val="F4F4F5"/>
                </a:highlight>
              </a:rPr>
              <a:t>Together</a:t>
            </a:r>
            <a:endParaRPr lang="en-GB" dirty="0"/>
          </a:p>
          <a:p>
            <a:r>
              <a:rPr lang="en-GB" dirty="0">
                <a:highlight>
                  <a:srgbClr val="F4F4F5"/>
                </a:highlight>
              </a:rPr>
              <a:t>Photo credit: Vitaly </a:t>
            </a:r>
            <a:r>
              <a:rPr lang="en-GB" dirty="0" err="1">
                <a:highlight>
                  <a:srgbClr val="F4F4F5"/>
                </a:highlight>
              </a:rPr>
              <a:t>Kariev</a:t>
            </a:r>
            <a:r>
              <a:rPr lang="en-GB" dirty="0">
                <a:highlight>
                  <a:srgbClr val="F4F4F5"/>
                </a:highlight>
              </a:rPr>
              <a:t> on </a:t>
            </a:r>
            <a:r>
              <a:rPr lang="en-GB" dirty="0" err="1">
                <a:highlight>
                  <a:srgbClr val="F4F4F5"/>
                </a:highlight>
              </a:rPr>
              <a:t>Unsplash</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9B55366C-5F8C-42CA-9C4D-03125D9DB2B7}" type="slidenum">
              <a:rPr lang="en-US"/>
              <a:t>6</a:t>
            </a:fld>
            <a:endParaRPr lang="en-US"/>
          </a:p>
        </p:txBody>
      </p:sp>
    </p:spTree>
    <p:extLst>
      <p:ext uri="{BB962C8B-B14F-4D97-AF65-F5344CB8AC3E}">
        <p14:creationId xmlns:p14="http://schemas.microsoft.com/office/powerpoint/2010/main" val="24790446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38383C"/>
                </a:solidFill>
                <a:highlight>
                  <a:srgbClr val="F9F9FA"/>
                </a:highlight>
              </a:rPr>
              <a:t>CAFOD Lent Family Fast Day Mass at Immaculate Conception, Rotherham</a:t>
            </a:r>
            <a:endParaRPr lang="en-US" dirty="0"/>
          </a:p>
          <a:p>
            <a:r>
              <a:rPr lang="en-US" dirty="0">
                <a:solidFill>
                  <a:srgbClr val="000000"/>
                </a:solidFill>
                <a:highlight>
                  <a:srgbClr val="F4F4F5"/>
                </a:highlight>
              </a:rPr>
              <a:t>Photo credit: Thom Flint</a:t>
            </a:r>
            <a:endParaRPr lang="en-US" dirty="0">
              <a:highlight>
                <a:srgbClr val="F4F4F5"/>
              </a:highlight>
            </a:endParaRPr>
          </a:p>
          <a:p>
            <a:endParaRPr lang="en-US">
              <a:solidFill>
                <a:srgbClr val="38383C"/>
              </a:solidFill>
              <a:highlight>
                <a:srgbClr val="F4F4F5"/>
              </a:highlight>
            </a:endParaRPr>
          </a:p>
          <a:p>
            <a:endParaRPr lang="en-US">
              <a:solidFill>
                <a:srgbClr val="38383C"/>
              </a:solidFill>
              <a:highlight>
                <a:srgbClr val="F4F4F5"/>
              </a:highlight>
            </a:endParaRPr>
          </a:p>
        </p:txBody>
      </p:sp>
      <p:sp>
        <p:nvSpPr>
          <p:cNvPr id="4" name="Slide Number Placeholder 3"/>
          <p:cNvSpPr>
            <a:spLocks noGrp="1"/>
          </p:cNvSpPr>
          <p:nvPr>
            <p:ph type="sldNum" sz="quarter" idx="5"/>
          </p:nvPr>
        </p:nvSpPr>
        <p:spPr/>
        <p:txBody>
          <a:bodyPr/>
          <a:lstStyle/>
          <a:p>
            <a:fld id="{9B55366C-5F8C-42CA-9C4D-03125D9DB2B7}" type="slidenum">
              <a:rPr lang="en-US"/>
              <a:t>7</a:t>
            </a:fld>
            <a:endParaRPr lang="en-US"/>
          </a:p>
        </p:txBody>
      </p:sp>
    </p:spTree>
    <p:extLst>
      <p:ext uri="{BB962C8B-B14F-4D97-AF65-F5344CB8AC3E}">
        <p14:creationId xmlns:p14="http://schemas.microsoft.com/office/powerpoint/2010/main" val="29986341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ighlight>
                  <a:srgbClr val="F4F4F5"/>
                </a:highlight>
              </a:rPr>
              <a:t>Vimbainashe 'Vimbai' Chiweshe, Catholic Commission for Justice and Peace, Zimbabwe</a:t>
            </a:r>
            <a:endParaRPr lang="en-US" dirty="0">
              <a:solidFill>
                <a:srgbClr val="444444"/>
              </a:solidFill>
              <a:highlight>
                <a:srgbClr val="F4F4F5"/>
              </a:highlight>
            </a:endParaRPr>
          </a:p>
          <a:p>
            <a:r>
              <a:rPr lang="en-US" dirty="0">
                <a:highlight>
                  <a:srgbClr val="F4F4F5"/>
                </a:highlight>
              </a:rPr>
              <a:t>Photo credit: Cynthia Matonhodze</a:t>
            </a:r>
            <a:endParaRPr lang="en-US" dirty="0">
              <a:solidFill>
                <a:srgbClr val="444444"/>
              </a:solidFill>
              <a:highlight>
                <a:srgbClr val="F4F4F5"/>
              </a:highlight>
            </a:endParaRPr>
          </a:p>
          <a:p>
            <a:endParaRPr lang="en-US" dirty="0">
              <a:highlight>
                <a:srgbClr val="F4F4F5"/>
              </a:highlight>
            </a:endParaRPr>
          </a:p>
        </p:txBody>
      </p:sp>
      <p:sp>
        <p:nvSpPr>
          <p:cNvPr id="4" name="Slide Number Placeholder 3"/>
          <p:cNvSpPr>
            <a:spLocks noGrp="1"/>
          </p:cNvSpPr>
          <p:nvPr>
            <p:ph type="sldNum" sz="quarter" idx="5"/>
          </p:nvPr>
        </p:nvSpPr>
        <p:spPr/>
        <p:txBody>
          <a:bodyPr/>
          <a:lstStyle/>
          <a:p>
            <a:fld id="{9B55366C-5F8C-42CA-9C4D-03125D9DB2B7}" type="slidenum">
              <a:rPr lang="en-US"/>
              <a:t>8</a:t>
            </a:fld>
            <a:endParaRPr lang="en-US"/>
          </a:p>
        </p:txBody>
      </p:sp>
    </p:spTree>
    <p:extLst>
      <p:ext uri="{BB962C8B-B14F-4D97-AF65-F5344CB8AC3E}">
        <p14:creationId xmlns:p14="http://schemas.microsoft.com/office/powerpoint/2010/main" val="40241356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ighlight>
                  <a:srgbClr val="F4F4F5"/>
                </a:highlight>
              </a:rPr>
              <a:t>Harare Youth Sports Day, Zimbabwe</a:t>
            </a:r>
            <a:endParaRPr lang="en-US" dirty="0">
              <a:solidFill>
                <a:srgbClr val="444444"/>
              </a:solidFill>
              <a:highlight>
                <a:srgbClr val="F4F4F5"/>
              </a:highlight>
            </a:endParaRPr>
          </a:p>
          <a:p>
            <a:r>
              <a:rPr lang="en-US" dirty="0">
                <a:highlight>
                  <a:srgbClr val="F4F4F5"/>
                </a:highlight>
              </a:rPr>
              <a:t>Photo credit: Cynthia Matonhodze</a:t>
            </a:r>
            <a:endParaRPr lang="en-US" dirty="0">
              <a:solidFill>
                <a:srgbClr val="444444"/>
              </a:solidFill>
              <a:highlight>
                <a:srgbClr val="F4F4F5"/>
              </a:highlight>
            </a:endParaRPr>
          </a:p>
          <a:p>
            <a:endParaRPr lang="en-US" dirty="0">
              <a:highlight>
                <a:srgbClr val="F4F4F5"/>
              </a:highlight>
            </a:endParaRPr>
          </a:p>
          <a:p>
            <a:endParaRPr lang="en-US">
              <a:solidFill>
                <a:srgbClr val="000000"/>
              </a:solidFill>
              <a:highlight>
                <a:srgbClr val="F4F4F5"/>
              </a:highlight>
            </a:endParaRPr>
          </a:p>
        </p:txBody>
      </p:sp>
      <p:sp>
        <p:nvSpPr>
          <p:cNvPr id="4" name="Slide Number Placeholder 3"/>
          <p:cNvSpPr>
            <a:spLocks noGrp="1"/>
          </p:cNvSpPr>
          <p:nvPr>
            <p:ph type="sldNum" sz="quarter" idx="5"/>
          </p:nvPr>
        </p:nvSpPr>
        <p:spPr/>
        <p:txBody>
          <a:bodyPr/>
          <a:lstStyle/>
          <a:p>
            <a:fld id="{9B55366C-5F8C-42CA-9C4D-03125D9DB2B7}" type="slidenum">
              <a:rPr lang="en-US"/>
              <a:t>9</a:t>
            </a:fld>
            <a:endParaRPr lang="en-US"/>
          </a:p>
        </p:txBody>
      </p:sp>
    </p:spTree>
    <p:extLst>
      <p:ext uri="{BB962C8B-B14F-4D97-AF65-F5344CB8AC3E}">
        <p14:creationId xmlns:p14="http://schemas.microsoft.com/office/powerpoint/2010/main" val="10181070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Master - cover">
    <p:bg>
      <p:bgPr>
        <a:solidFill>
          <a:schemeClr val="bg1"/>
        </a:solidFill>
        <a:effectLst/>
      </p:bgPr>
    </p:bg>
    <p:spTree>
      <p:nvGrpSpPr>
        <p:cNvPr id="1" name=""/>
        <p:cNvGrpSpPr/>
        <p:nvPr/>
      </p:nvGrpSpPr>
      <p:grpSpPr>
        <a:xfrm>
          <a:off x="0" y="0"/>
          <a:ext cx="0" cy="0"/>
          <a:chOff x="0" y="0"/>
          <a:chExt cx="0" cy="0"/>
        </a:xfrm>
      </p:grpSpPr>
      <p:sp>
        <p:nvSpPr>
          <p:cNvPr id="17" name="Text Placeholder 7">
            <a:extLst>
              <a:ext uri="{FF2B5EF4-FFF2-40B4-BE49-F238E27FC236}">
                <a16:creationId xmlns:a16="http://schemas.microsoft.com/office/drawing/2014/main" id="{E2A7C3A6-A58D-28A4-5950-CD2526590DEC}"/>
              </a:ext>
            </a:extLst>
          </p:cNvPr>
          <p:cNvSpPr>
            <a:spLocks noGrp="1"/>
          </p:cNvSpPr>
          <p:nvPr>
            <p:ph type="body" sz="quarter" idx="12" hasCustomPrompt="1"/>
          </p:nvPr>
        </p:nvSpPr>
        <p:spPr>
          <a:xfrm>
            <a:off x="0" y="4028557"/>
            <a:ext cx="9144000" cy="1114707"/>
          </a:xfrm>
          <a:solidFill>
            <a:schemeClr val="accent1"/>
          </a:solidFill>
        </p:spPr>
        <p:txBody>
          <a:bodyPr wrap="square">
            <a:noAutofit/>
          </a:bodyPr>
          <a:lstStyle>
            <a:lvl1pPr>
              <a:defRPr sz="1100">
                <a:solidFill>
                  <a:schemeClr val="accent1">
                    <a:alpha val="0"/>
                  </a:schemeClr>
                </a:solidFill>
              </a:defRPr>
            </a:lvl1pPr>
            <a:lvl2pPr marL="0" indent="0">
              <a:buNone/>
              <a:defRPr/>
            </a:lvl2pPr>
          </a:lstStyle>
          <a:p>
            <a:pPr lvl="0"/>
            <a:r>
              <a:rPr lang="en-US"/>
              <a:t>Click to add any other text if needed</a:t>
            </a:r>
          </a:p>
        </p:txBody>
      </p:sp>
      <p:sp>
        <p:nvSpPr>
          <p:cNvPr id="3" name="Holder 3"/>
          <p:cNvSpPr>
            <a:spLocks noGrp="1"/>
          </p:cNvSpPr>
          <p:nvPr>
            <p:ph type="subTitle" idx="4" hasCustomPrompt="1"/>
          </p:nvPr>
        </p:nvSpPr>
        <p:spPr>
          <a:xfrm>
            <a:off x="1107806" y="2934362"/>
            <a:ext cx="3048297" cy="215444"/>
          </a:xfrm>
          <a:prstGeom prst="rect">
            <a:avLst/>
          </a:prstGeom>
        </p:spPr>
        <p:txBody>
          <a:bodyPr wrap="square" lIns="0" tIns="0" rIns="0" bIns="0">
            <a:spAutoFit/>
          </a:bodyPr>
          <a:lstStyle>
            <a:lvl1pPr marL="0" indent="0">
              <a:buNone/>
              <a:defRPr sz="1400" b="0" i="0">
                <a:solidFill>
                  <a:schemeClr val="bg2"/>
                </a:solidFill>
                <a:latin typeface="Montserrat"/>
                <a:cs typeface="Montserrat"/>
              </a:defRPr>
            </a:lvl1pPr>
          </a:lstStyle>
          <a:p>
            <a:r>
              <a:rPr lang="en-GB"/>
              <a:t>Click to add subtitle if needed</a:t>
            </a:r>
            <a:endParaRPr/>
          </a:p>
        </p:txBody>
      </p:sp>
      <p:sp>
        <p:nvSpPr>
          <p:cNvPr id="43" name="Graphic 41">
            <a:extLst>
              <a:ext uri="{FF2B5EF4-FFF2-40B4-BE49-F238E27FC236}">
                <a16:creationId xmlns:a16="http://schemas.microsoft.com/office/drawing/2014/main" id="{B462AD84-9CD1-DF54-BC25-FA094D7F49F0}"/>
              </a:ext>
            </a:extLst>
          </p:cNvPr>
          <p:cNvSpPr/>
          <p:nvPr userDrawn="1"/>
        </p:nvSpPr>
        <p:spPr>
          <a:xfrm>
            <a:off x="504825" y="905813"/>
            <a:ext cx="602981" cy="603012"/>
          </a:xfrm>
          <a:custGeom>
            <a:avLst/>
            <a:gdLst>
              <a:gd name="connsiteX0" fmla="*/ 3978378 w 3984944"/>
              <a:gd name="connsiteY0" fmla="*/ 1845912 h 3985142"/>
              <a:gd name="connsiteX1" fmla="*/ 3822958 w 3984944"/>
              <a:gd name="connsiteY1" fmla="*/ 1702960 h 3985142"/>
              <a:gd name="connsiteX2" fmla="*/ 2295507 w 3984944"/>
              <a:gd name="connsiteY2" fmla="*/ 1702960 h 3985142"/>
              <a:gd name="connsiteX3" fmla="*/ 2295507 w 3984944"/>
              <a:gd name="connsiteY3" fmla="*/ 163231 h 3985142"/>
              <a:gd name="connsiteX4" fmla="*/ 2153127 w 3984944"/>
              <a:gd name="connsiteY4" fmla="*/ 7812 h 3985142"/>
              <a:gd name="connsiteX5" fmla="*/ 1814306 w 3984944"/>
              <a:gd name="connsiteY5" fmla="*/ 9430 h 3985142"/>
              <a:gd name="connsiteX6" fmla="*/ 1672592 w 3984944"/>
              <a:gd name="connsiteY6" fmla="*/ 164754 h 3985142"/>
              <a:gd name="connsiteX7" fmla="*/ 1672592 w 3984944"/>
              <a:gd name="connsiteY7" fmla="*/ 1703055 h 3985142"/>
              <a:gd name="connsiteX8" fmla="*/ 161987 w 3984944"/>
              <a:gd name="connsiteY8" fmla="*/ 1703055 h 3985142"/>
              <a:gd name="connsiteX9" fmla="*/ 6567 w 3984944"/>
              <a:gd name="connsiteY9" fmla="*/ 1846007 h 3985142"/>
              <a:gd name="connsiteX10" fmla="*/ 0 w 3984944"/>
              <a:gd name="connsiteY10" fmla="*/ 1992670 h 3985142"/>
              <a:gd name="connsiteX11" fmla="*/ 6567 w 3984944"/>
              <a:gd name="connsiteY11" fmla="*/ 2139239 h 3985142"/>
              <a:gd name="connsiteX12" fmla="*/ 161987 w 3984944"/>
              <a:gd name="connsiteY12" fmla="*/ 2282190 h 3985142"/>
              <a:gd name="connsiteX13" fmla="*/ 1672592 w 3984944"/>
              <a:gd name="connsiteY13" fmla="*/ 2282190 h 3985142"/>
              <a:gd name="connsiteX14" fmla="*/ 1672592 w 3984944"/>
              <a:gd name="connsiteY14" fmla="*/ 3820492 h 3985142"/>
              <a:gd name="connsiteX15" fmla="*/ 1814306 w 3984944"/>
              <a:gd name="connsiteY15" fmla="*/ 3975816 h 3985142"/>
              <a:gd name="connsiteX16" fmla="*/ 1992377 w 3984944"/>
              <a:gd name="connsiteY16" fmla="*/ 3985143 h 3985142"/>
              <a:gd name="connsiteX17" fmla="*/ 2153127 w 3984944"/>
              <a:gd name="connsiteY17" fmla="*/ 3977339 h 3985142"/>
              <a:gd name="connsiteX18" fmla="*/ 2295507 w 3984944"/>
              <a:gd name="connsiteY18" fmla="*/ 3821919 h 3985142"/>
              <a:gd name="connsiteX19" fmla="*/ 2295507 w 3984944"/>
              <a:gd name="connsiteY19" fmla="*/ 2282095 h 3985142"/>
              <a:gd name="connsiteX20" fmla="*/ 3822958 w 3984944"/>
              <a:gd name="connsiteY20" fmla="*/ 2282095 h 3985142"/>
              <a:gd name="connsiteX21" fmla="*/ 3978378 w 3984944"/>
              <a:gd name="connsiteY21" fmla="*/ 2139144 h 3985142"/>
              <a:gd name="connsiteX22" fmla="*/ 3984945 w 3984944"/>
              <a:gd name="connsiteY22" fmla="*/ 1992575 h 3985142"/>
              <a:gd name="connsiteX23" fmla="*/ 3978378 w 3984944"/>
              <a:gd name="connsiteY23" fmla="*/ 1846007 h 398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984944" h="3985142">
                <a:moveTo>
                  <a:pt x="3978378" y="1845912"/>
                </a:moveTo>
                <a:cubicBezTo>
                  <a:pt x="3971430" y="1764443"/>
                  <a:pt x="3904618" y="1702960"/>
                  <a:pt x="3822958" y="1702960"/>
                </a:cubicBezTo>
                <a:lnTo>
                  <a:pt x="2295507" y="1702960"/>
                </a:lnTo>
                <a:lnTo>
                  <a:pt x="2295507" y="163231"/>
                </a:lnTo>
                <a:cubicBezTo>
                  <a:pt x="2295507" y="82143"/>
                  <a:pt x="2234310" y="15331"/>
                  <a:pt x="2153127" y="7812"/>
                </a:cubicBezTo>
                <a:cubicBezTo>
                  <a:pt x="2034159" y="-3133"/>
                  <a:pt x="1933655" y="-2562"/>
                  <a:pt x="1814306" y="9430"/>
                </a:cubicBezTo>
                <a:cubicBezTo>
                  <a:pt x="1733503" y="17615"/>
                  <a:pt x="1672592" y="84332"/>
                  <a:pt x="1672592" y="164754"/>
                </a:cubicBezTo>
                <a:lnTo>
                  <a:pt x="1672592" y="1703055"/>
                </a:lnTo>
                <a:lnTo>
                  <a:pt x="161987" y="1703055"/>
                </a:lnTo>
                <a:cubicBezTo>
                  <a:pt x="80327" y="1703055"/>
                  <a:pt x="13515" y="1764538"/>
                  <a:pt x="6567" y="1846007"/>
                </a:cubicBezTo>
                <a:cubicBezTo>
                  <a:pt x="2189" y="1897687"/>
                  <a:pt x="0" y="1945654"/>
                  <a:pt x="0" y="1992670"/>
                </a:cubicBezTo>
                <a:cubicBezTo>
                  <a:pt x="0" y="2039687"/>
                  <a:pt x="2189" y="2087559"/>
                  <a:pt x="6567" y="2139239"/>
                </a:cubicBezTo>
                <a:cubicBezTo>
                  <a:pt x="13515" y="2220708"/>
                  <a:pt x="80422" y="2282190"/>
                  <a:pt x="161987" y="2282190"/>
                </a:cubicBezTo>
                <a:lnTo>
                  <a:pt x="1672592" y="2282190"/>
                </a:lnTo>
                <a:lnTo>
                  <a:pt x="1672592" y="3820492"/>
                </a:lnTo>
                <a:cubicBezTo>
                  <a:pt x="1672592" y="3900914"/>
                  <a:pt x="1733503" y="3967726"/>
                  <a:pt x="1814306" y="3975816"/>
                </a:cubicBezTo>
                <a:cubicBezTo>
                  <a:pt x="1876455" y="3982097"/>
                  <a:pt x="1934702" y="3985143"/>
                  <a:pt x="1992377" y="3985143"/>
                </a:cubicBezTo>
                <a:cubicBezTo>
                  <a:pt x="2043962" y="3985143"/>
                  <a:pt x="2096593" y="3982573"/>
                  <a:pt x="2153127" y="3977339"/>
                </a:cubicBezTo>
                <a:cubicBezTo>
                  <a:pt x="2234310" y="3969820"/>
                  <a:pt x="2295507" y="3903008"/>
                  <a:pt x="2295507" y="3821919"/>
                </a:cubicBezTo>
                <a:lnTo>
                  <a:pt x="2295507" y="2282095"/>
                </a:lnTo>
                <a:lnTo>
                  <a:pt x="3822958" y="2282095"/>
                </a:lnTo>
                <a:cubicBezTo>
                  <a:pt x="3904713" y="2282095"/>
                  <a:pt x="3971525" y="2220613"/>
                  <a:pt x="3978378" y="2139144"/>
                </a:cubicBezTo>
                <a:cubicBezTo>
                  <a:pt x="3982756" y="2087940"/>
                  <a:pt x="3984945" y="2040067"/>
                  <a:pt x="3984945" y="1992575"/>
                </a:cubicBezTo>
                <a:cubicBezTo>
                  <a:pt x="3984945" y="1945083"/>
                  <a:pt x="3982851" y="1897211"/>
                  <a:pt x="3978378" y="1846007"/>
                </a:cubicBezTo>
                <a:close/>
              </a:path>
            </a:pathLst>
          </a:custGeom>
          <a:solidFill>
            <a:srgbClr val="A2C617"/>
          </a:solidFill>
          <a:ln w="9502" cap="flat">
            <a:noFill/>
            <a:prstDash val="solid"/>
            <a:miter/>
          </a:ln>
        </p:spPr>
        <p:txBody>
          <a:bodyPr rtlCol="0" anchor="ctr"/>
          <a:lstStyle/>
          <a:p>
            <a:endParaRPr lang="en-US"/>
          </a:p>
        </p:txBody>
      </p:sp>
      <p:sp>
        <p:nvSpPr>
          <p:cNvPr id="47" name="Title 46">
            <a:extLst>
              <a:ext uri="{FF2B5EF4-FFF2-40B4-BE49-F238E27FC236}">
                <a16:creationId xmlns:a16="http://schemas.microsoft.com/office/drawing/2014/main" id="{AB5B9839-F3D5-02A0-B57C-E0661516C5AB}"/>
              </a:ext>
            </a:extLst>
          </p:cNvPr>
          <p:cNvSpPr>
            <a:spLocks noGrp="1"/>
          </p:cNvSpPr>
          <p:nvPr>
            <p:ph type="title" hasCustomPrompt="1"/>
          </p:nvPr>
        </p:nvSpPr>
        <p:spPr>
          <a:xfrm>
            <a:off x="1107806" y="1404872"/>
            <a:ext cx="3048297" cy="1523494"/>
          </a:xfrm>
        </p:spPr>
        <p:txBody>
          <a:bodyPr wrap="square" bIns="0" anchor="t" anchorCtr="0">
            <a:spAutoFit/>
          </a:bodyPr>
          <a:lstStyle>
            <a:lvl1pPr>
              <a:defRPr sz="2400">
                <a:solidFill>
                  <a:schemeClr val="bg2"/>
                </a:solidFill>
                <a:latin typeface="+mn-lt"/>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lang="en-US"/>
              <a:t>Click here to add the title of your deck. Ideally,</a:t>
            </a:r>
            <a:r>
              <a:rPr lang="en-US" b="0" i="0" u="none" strike="noStrike">
                <a:solidFill>
                  <a:srgbClr val="000000"/>
                </a:solidFill>
                <a:effectLst/>
              </a:rPr>
              <a:t> keep it under four lines.</a:t>
            </a:r>
            <a:endParaRPr lang="en-US"/>
          </a:p>
        </p:txBody>
      </p:sp>
      <p:sp>
        <p:nvSpPr>
          <p:cNvPr id="52" name="Picture Placeholder 51">
            <a:extLst>
              <a:ext uri="{FF2B5EF4-FFF2-40B4-BE49-F238E27FC236}">
                <a16:creationId xmlns:a16="http://schemas.microsoft.com/office/drawing/2014/main" id="{AA6A74A9-C5EB-6E1D-3D41-596769DA9F7E}"/>
              </a:ext>
            </a:extLst>
          </p:cNvPr>
          <p:cNvSpPr>
            <a:spLocks noGrp="1"/>
          </p:cNvSpPr>
          <p:nvPr>
            <p:ph type="pic" sz="quarter" idx="10" hasCustomPrompt="1"/>
          </p:nvPr>
        </p:nvSpPr>
        <p:spPr>
          <a:xfrm>
            <a:off x="4626329" y="1207810"/>
            <a:ext cx="4330346" cy="3935690"/>
          </a:xfrm>
          <a:custGeom>
            <a:avLst/>
            <a:gdLst>
              <a:gd name="connsiteX0" fmla="*/ 2315735 w 4631470"/>
              <a:gd name="connsiteY0" fmla="*/ 0 h 4209370"/>
              <a:gd name="connsiteX1" fmla="*/ 4631470 w 4631470"/>
              <a:gd name="connsiteY1" fmla="*/ 2315735 h 4209370"/>
              <a:gd name="connsiteX2" fmla="*/ 3788758 w 4631470"/>
              <a:gd name="connsiteY2" fmla="*/ 4102669 h 4209370"/>
              <a:gd name="connsiteX3" fmla="*/ 3646068 w 4631470"/>
              <a:gd name="connsiteY3" fmla="*/ 4209370 h 4209370"/>
              <a:gd name="connsiteX4" fmla="*/ 985403 w 4631470"/>
              <a:gd name="connsiteY4" fmla="*/ 4209370 h 4209370"/>
              <a:gd name="connsiteX5" fmla="*/ 842713 w 4631470"/>
              <a:gd name="connsiteY5" fmla="*/ 4102669 h 4209370"/>
              <a:gd name="connsiteX6" fmla="*/ 0 w 4631470"/>
              <a:gd name="connsiteY6" fmla="*/ 2315735 h 4209370"/>
              <a:gd name="connsiteX7" fmla="*/ 2315735 w 4631470"/>
              <a:gd name="connsiteY7" fmla="*/ 0 h 4209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31470" h="4209370">
                <a:moveTo>
                  <a:pt x="2315735" y="0"/>
                </a:moveTo>
                <a:cubicBezTo>
                  <a:pt x="3594680" y="0"/>
                  <a:pt x="4631470" y="1036790"/>
                  <a:pt x="4631470" y="2315735"/>
                </a:cubicBezTo>
                <a:cubicBezTo>
                  <a:pt x="4631470" y="3035142"/>
                  <a:pt x="4303423" y="3677929"/>
                  <a:pt x="3788758" y="4102669"/>
                </a:cubicBezTo>
                <a:lnTo>
                  <a:pt x="3646068" y="4209370"/>
                </a:lnTo>
                <a:lnTo>
                  <a:pt x="985403" y="4209370"/>
                </a:lnTo>
                <a:lnTo>
                  <a:pt x="842713" y="4102669"/>
                </a:lnTo>
                <a:cubicBezTo>
                  <a:pt x="328047" y="3677929"/>
                  <a:pt x="0" y="3035142"/>
                  <a:pt x="0" y="2315735"/>
                </a:cubicBezTo>
                <a:cubicBezTo>
                  <a:pt x="0" y="1036790"/>
                  <a:pt x="1036790" y="0"/>
                  <a:pt x="2315735" y="0"/>
                </a:cubicBezTo>
                <a:close/>
              </a:path>
            </a:pathLst>
          </a:custGeom>
        </p:spPr>
        <p:txBody>
          <a:bodyPr wrap="square" lIns="0" tIns="274320" rIns="548640" anchor="ctr">
            <a:noAutofit/>
          </a:bodyPr>
          <a:lstStyle>
            <a:lvl1pPr marL="0" indent="0" algn="r">
              <a:buNone/>
              <a:defRPr sz="1200" b="0">
                <a:solidFill>
                  <a:schemeClr val="tx1"/>
                </a:solidFill>
                <a:latin typeface="+mn-lt"/>
                <a:sym typeface="Wingdings" pitchFamily="2" charset="2"/>
              </a:defRPr>
            </a:lvl1pPr>
          </a:lstStyle>
          <a:p>
            <a:r>
              <a:rPr lang="en-US"/>
              <a:t> Click icon to</a:t>
            </a:r>
            <a:br>
              <a:rPr lang="en-US"/>
            </a:br>
            <a:r>
              <a:rPr lang="en-US"/>
              <a:t>add picture</a:t>
            </a:r>
          </a:p>
        </p:txBody>
      </p:sp>
      <p:sp>
        <p:nvSpPr>
          <p:cNvPr id="11" name="Text Placeholder 7">
            <a:extLst>
              <a:ext uri="{FF2B5EF4-FFF2-40B4-BE49-F238E27FC236}">
                <a16:creationId xmlns:a16="http://schemas.microsoft.com/office/drawing/2014/main" id="{1C2F27C8-8481-FF60-F21A-7761E3594D83}"/>
              </a:ext>
            </a:extLst>
          </p:cNvPr>
          <p:cNvSpPr>
            <a:spLocks noGrp="1"/>
          </p:cNvSpPr>
          <p:nvPr>
            <p:ph type="body" sz="quarter" idx="11" hasCustomPrompt="1"/>
          </p:nvPr>
        </p:nvSpPr>
        <p:spPr>
          <a:xfrm>
            <a:off x="1107806" y="4662492"/>
            <a:ext cx="3048297" cy="261610"/>
          </a:xfrm>
        </p:spPr>
        <p:txBody>
          <a:bodyPr wrap="square">
            <a:spAutoFit/>
          </a:bodyPr>
          <a:lstStyle>
            <a:lvl1pPr marL="0" indent="0">
              <a:buNone/>
              <a:defRPr lang="en-US" sz="1100" b="0" dirty="0">
                <a:solidFill>
                  <a:schemeClr val="bg2"/>
                </a:solidFill>
                <a:latin typeface="Montserrat Light" panose="00000400000000000000" pitchFamily="2" charset="0"/>
                <a:ea typeface="+mn-ea"/>
                <a:cs typeface="+mn-cs"/>
              </a:defRPr>
            </a:lvl1pPr>
            <a:lvl2pPr marL="0" indent="0">
              <a:buNone/>
              <a:defRPr/>
            </a:lvl2pPr>
          </a:lstStyle>
          <a:p>
            <a:pPr lvl="0"/>
            <a:r>
              <a:rPr lang="en-US"/>
              <a:t>Click to add any other text if needed</a:t>
            </a:r>
          </a:p>
        </p:txBody>
      </p:sp>
      <p:pic>
        <p:nvPicPr>
          <p:cNvPr id="5" name="Graphic 4">
            <a:extLst>
              <a:ext uri="{FF2B5EF4-FFF2-40B4-BE49-F238E27FC236}">
                <a16:creationId xmlns:a16="http://schemas.microsoft.com/office/drawing/2014/main" id="{093C760A-E7BA-C41F-7DE7-C82B08D73E2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983896" y="217531"/>
            <a:ext cx="1972779" cy="574625"/>
          </a:xfrm>
          <a:prstGeom prst="rect">
            <a:avLst/>
          </a:prstGeom>
        </p:spPr>
      </p:pic>
    </p:spTree>
  </p:cSld>
  <p:clrMapOvr>
    <a:masterClrMapping/>
  </p:clrMapOvr>
  <p:extLst>
    <p:ext uri="{DCECCB84-F9BA-43D5-87BE-67443E8EF086}">
      <p15:sldGuideLst xmlns:p15="http://schemas.microsoft.com/office/powerpoint/2012/main">
        <p15:guide id="1" pos="504" userDrawn="1">
          <p15:clr>
            <a:srgbClr val="FBAE40"/>
          </p15:clr>
        </p15:guide>
        <p15:guide id="2" pos="696" userDrawn="1">
          <p15:clr>
            <a:srgbClr val="FBAE40"/>
          </p15:clr>
        </p15:guide>
        <p15:guide id="3" orient="horz" pos="756" userDrawn="1">
          <p15:clr>
            <a:srgbClr val="FBAE40"/>
          </p15:clr>
        </p15:guide>
        <p15:guide id="4" pos="317"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Master - back cover">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9D787F98-82FB-A897-4817-6EC131431DD5}"/>
              </a:ext>
            </a:extLst>
          </p:cNvPr>
          <p:cNvSpPr/>
          <p:nvPr/>
        </p:nvSpPr>
        <p:spPr>
          <a:xfrm flipV="1">
            <a:off x="321" y="507970"/>
            <a:ext cx="8635651" cy="2714128"/>
          </a:xfrm>
          <a:prstGeom prst="round1Rect">
            <a:avLst>
              <a:gd name="adj" fmla="val 11144"/>
            </a:avLst>
          </a:prstGeom>
          <a:solidFill>
            <a:srgbClr val="A1C516"/>
          </a:solidFill>
        </p:spPr>
        <p:txBody>
          <a:bodyPr wrap="square" lIns="0" tIns="0" rIns="0" bIns="0" rtlCol="0"/>
          <a:lstStyle/>
          <a:p>
            <a:endParaRPr/>
          </a:p>
        </p:txBody>
      </p:sp>
      <p:sp>
        <p:nvSpPr>
          <p:cNvPr id="19" name="object 17">
            <a:extLst>
              <a:ext uri="{FF2B5EF4-FFF2-40B4-BE49-F238E27FC236}">
                <a16:creationId xmlns:a16="http://schemas.microsoft.com/office/drawing/2014/main" id="{4DFEC1F8-24A8-1F33-5EE6-D4BBAE068C70}"/>
              </a:ext>
            </a:extLst>
          </p:cNvPr>
          <p:cNvSpPr txBox="1"/>
          <p:nvPr userDrawn="1"/>
        </p:nvSpPr>
        <p:spPr>
          <a:xfrm>
            <a:off x="1409700" y="3971303"/>
            <a:ext cx="3201042" cy="611138"/>
          </a:xfrm>
          <a:prstGeom prst="rect">
            <a:avLst/>
          </a:prstGeom>
        </p:spPr>
        <p:txBody>
          <a:bodyPr vert="horz" wrap="square" lIns="0" tIns="6931" rIns="0" bIns="0" rtlCol="0">
            <a:spAutoFit/>
          </a:bodyPr>
          <a:lstStyle/>
          <a:p>
            <a:pPr marL="5776">
              <a:spcBef>
                <a:spcPts val="55"/>
              </a:spcBef>
            </a:pPr>
            <a:r>
              <a:rPr sz="1114" spc="-5">
                <a:solidFill>
                  <a:srgbClr val="212444"/>
                </a:solidFill>
                <a:latin typeface="Montserrat"/>
                <a:cs typeface="Montserrat"/>
              </a:rPr>
              <a:t>CAFOD,</a:t>
            </a:r>
            <a:r>
              <a:rPr sz="1114" spc="-52">
                <a:solidFill>
                  <a:srgbClr val="212444"/>
                </a:solidFill>
                <a:latin typeface="Montserrat"/>
                <a:cs typeface="Montserrat"/>
              </a:rPr>
              <a:t> </a:t>
            </a:r>
            <a:r>
              <a:rPr sz="1114" spc="-9">
                <a:solidFill>
                  <a:srgbClr val="212444"/>
                </a:solidFill>
                <a:latin typeface="Montserrat"/>
                <a:cs typeface="Montserrat"/>
              </a:rPr>
              <a:t>Romero</a:t>
            </a:r>
            <a:r>
              <a:rPr sz="1114" spc="-50">
                <a:solidFill>
                  <a:srgbClr val="212444"/>
                </a:solidFill>
                <a:latin typeface="Montserrat"/>
                <a:cs typeface="Montserrat"/>
              </a:rPr>
              <a:t> </a:t>
            </a:r>
            <a:r>
              <a:rPr sz="1114" spc="-5">
                <a:solidFill>
                  <a:srgbClr val="212444"/>
                </a:solidFill>
                <a:latin typeface="Montserrat"/>
                <a:cs typeface="Montserrat"/>
              </a:rPr>
              <a:t>House,</a:t>
            </a:r>
            <a:endParaRPr sz="1114">
              <a:latin typeface="Montserrat"/>
              <a:cs typeface="Montserrat"/>
            </a:endParaRPr>
          </a:p>
          <a:p>
            <a:pPr marL="5776">
              <a:spcBef>
                <a:spcPts val="14"/>
              </a:spcBef>
            </a:pPr>
            <a:r>
              <a:rPr sz="1114">
                <a:solidFill>
                  <a:srgbClr val="212444"/>
                </a:solidFill>
                <a:latin typeface="Montserrat"/>
                <a:cs typeface="Montserrat"/>
              </a:rPr>
              <a:t>55</a:t>
            </a:r>
            <a:r>
              <a:rPr sz="1114" spc="-39">
                <a:solidFill>
                  <a:srgbClr val="212444"/>
                </a:solidFill>
                <a:latin typeface="Montserrat"/>
                <a:cs typeface="Montserrat"/>
              </a:rPr>
              <a:t> </a:t>
            </a:r>
            <a:r>
              <a:rPr sz="1114" spc="-16">
                <a:solidFill>
                  <a:srgbClr val="212444"/>
                </a:solidFill>
                <a:latin typeface="Montserrat"/>
                <a:cs typeface="Montserrat"/>
              </a:rPr>
              <a:t>Westminster</a:t>
            </a:r>
            <a:r>
              <a:rPr sz="1114" spc="-39">
                <a:solidFill>
                  <a:srgbClr val="212444"/>
                </a:solidFill>
                <a:latin typeface="Montserrat"/>
                <a:cs typeface="Montserrat"/>
              </a:rPr>
              <a:t> </a:t>
            </a:r>
            <a:r>
              <a:rPr sz="1114" spc="-5">
                <a:solidFill>
                  <a:srgbClr val="212444"/>
                </a:solidFill>
                <a:latin typeface="Montserrat"/>
                <a:cs typeface="Montserrat"/>
              </a:rPr>
              <a:t>Bridge</a:t>
            </a:r>
            <a:r>
              <a:rPr sz="1114" spc="-39">
                <a:solidFill>
                  <a:srgbClr val="212444"/>
                </a:solidFill>
                <a:latin typeface="Montserrat"/>
                <a:cs typeface="Montserrat"/>
              </a:rPr>
              <a:t> </a:t>
            </a:r>
            <a:r>
              <a:rPr sz="1114">
                <a:solidFill>
                  <a:srgbClr val="212444"/>
                </a:solidFill>
                <a:latin typeface="Montserrat"/>
                <a:cs typeface="Montserrat"/>
              </a:rPr>
              <a:t>Road,</a:t>
            </a:r>
            <a:r>
              <a:rPr sz="1114" spc="-39">
                <a:solidFill>
                  <a:srgbClr val="212444"/>
                </a:solidFill>
                <a:latin typeface="Montserrat"/>
                <a:cs typeface="Montserrat"/>
              </a:rPr>
              <a:t> </a:t>
            </a:r>
            <a:r>
              <a:rPr sz="1114" spc="-5">
                <a:solidFill>
                  <a:srgbClr val="212444"/>
                </a:solidFill>
                <a:latin typeface="Montserrat"/>
                <a:cs typeface="Montserrat"/>
              </a:rPr>
              <a:t>London</a:t>
            </a:r>
            <a:r>
              <a:rPr sz="1114" spc="-36">
                <a:solidFill>
                  <a:srgbClr val="212444"/>
                </a:solidFill>
                <a:latin typeface="Montserrat"/>
                <a:cs typeface="Montserrat"/>
              </a:rPr>
              <a:t> </a:t>
            </a:r>
            <a:r>
              <a:rPr sz="1114">
                <a:solidFill>
                  <a:srgbClr val="212444"/>
                </a:solidFill>
                <a:latin typeface="Montserrat"/>
                <a:cs typeface="Montserrat"/>
              </a:rPr>
              <a:t>SE1</a:t>
            </a:r>
            <a:r>
              <a:rPr sz="1114" spc="-39">
                <a:solidFill>
                  <a:srgbClr val="212444"/>
                </a:solidFill>
                <a:latin typeface="Montserrat"/>
                <a:cs typeface="Montserrat"/>
              </a:rPr>
              <a:t> </a:t>
            </a:r>
            <a:r>
              <a:rPr sz="1114" spc="-11">
                <a:solidFill>
                  <a:srgbClr val="212444"/>
                </a:solidFill>
                <a:latin typeface="Montserrat"/>
                <a:cs typeface="Montserrat"/>
              </a:rPr>
              <a:t>7JB</a:t>
            </a:r>
            <a:endParaRPr sz="1114">
              <a:latin typeface="Montserrat"/>
              <a:cs typeface="Montserrat"/>
            </a:endParaRPr>
          </a:p>
          <a:p>
            <a:pPr marL="5776">
              <a:spcBef>
                <a:spcPts val="687"/>
              </a:spcBef>
            </a:pPr>
            <a:r>
              <a:rPr sz="1114" b="1" u="sng" spc="-5">
                <a:solidFill>
                  <a:srgbClr val="212444"/>
                </a:solidFill>
                <a:uFill>
                  <a:solidFill>
                    <a:srgbClr val="212444"/>
                  </a:solidFill>
                </a:uFill>
                <a:latin typeface="Montserrat ExtraBold"/>
                <a:cs typeface="Montserrat ExtraBold"/>
              </a:rPr>
              <a:t>cafod.org.uk</a:t>
            </a:r>
            <a:endParaRPr sz="1114">
              <a:latin typeface="Montserrat ExtraBold"/>
              <a:cs typeface="Montserrat ExtraBold"/>
            </a:endParaRPr>
          </a:p>
        </p:txBody>
      </p:sp>
      <p:sp>
        <p:nvSpPr>
          <p:cNvPr id="20" name="object 18">
            <a:extLst>
              <a:ext uri="{FF2B5EF4-FFF2-40B4-BE49-F238E27FC236}">
                <a16:creationId xmlns:a16="http://schemas.microsoft.com/office/drawing/2014/main" id="{6038AB0D-C18D-FA53-44CE-D306AA4801EC}"/>
              </a:ext>
            </a:extLst>
          </p:cNvPr>
          <p:cNvSpPr/>
          <p:nvPr userDrawn="1"/>
        </p:nvSpPr>
        <p:spPr>
          <a:xfrm>
            <a:off x="2823919" y="4424720"/>
            <a:ext cx="160572" cy="160572"/>
          </a:xfrm>
          <a:custGeom>
            <a:avLst/>
            <a:gdLst/>
            <a:ahLst/>
            <a:cxnLst/>
            <a:rect l="l" t="t" r="r" b="b"/>
            <a:pathLst>
              <a:path w="353060" h="353059">
                <a:moveTo>
                  <a:pt x="176277" y="0"/>
                </a:moveTo>
                <a:lnTo>
                  <a:pt x="129414" y="6297"/>
                </a:lnTo>
                <a:lnTo>
                  <a:pt x="87305" y="24068"/>
                </a:lnTo>
                <a:lnTo>
                  <a:pt x="51629" y="51633"/>
                </a:lnTo>
                <a:lnTo>
                  <a:pt x="24066" y="87310"/>
                </a:lnTo>
                <a:lnTo>
                  <a:pt x="6296" y="129418"/>
                </a:lnTo>
                <a:lnTo>
                  <a:pt x="0" y="176277"/>
                </a:lnTo>
                <a:lnTo>
                  <a:pt x="6296" y="223135"/>
                </a:lnTo>
                <a:lnTo>
                  <a:pt x="24066" y="265241"/>
                </a:lnTo>
                <a:lnTo>
                  <a:pt x="51629" y="300916"/>
                </a:lnTo>
                <a:lnTo>
                  <a:pt x="87305" y="328478"/>
                </a:lnTo>
                <a:lnTo>
                  <a:pt x="129414" y="346247"/>
                </a:lnTo>
                <a:lnTo>
                  <a:pt x="176277" y="352544"/>
                </a:lnTo>
                <a:lnTo>
                  <a:pt x="223135" y="346247"/>
                </a:lnTo>
                <a:lnTo>
                  <a:pt x="265241" y="328478"/>
                </a:lnTo>
                <a:lnTo>
                  <a:pt x="300916" y="300916"/>
                </a:lnTo>
                <a:lnTo>
                  <a:pt x="319550" y="276797"/>
                </a:lnTo>
                <a:lnTo>
                  <a:pt x="71924" y="276797"/>
                </a:lnTo>
                <a:lnTo>
                  <a:pt x="149901" y="185523"/>
                </a:lnTo>
                <a:lnTo>
                  <a:pt x="72647" y="75756"/>
                </a:lnTo>
                <a:lnTo>
                  <a:pt x="319552" y="75756"/>
                </a:lnTo>
                <a:lnTo>
                  <a:pt x="300916" y="51633"/>
                </a:lnTo>
                <a:lnTo>
                  <a:pt x="265241" y="24068"/>
                </a:lnTo>
                <a:lnTo>
                  <a:pt x="223135" y="6297"/>
                </a:lnTo>
                <a:lnTo>
                  <a:pt x="176277" y="0"/>
                </a:lnTo>
                <a:close/>
              </a:path>
              <a:path w="353060" h="353059">
                <a:moveTo>
                  <a:pt x="159356" y="198957"/>
                </a:moveTo>
                <a:lnTo>
                  <a:pt x="92866" y="276797"/>
                </a:lnTo>
                <a:lnTo>
                  <a:pt x="214150" y="276797"/>
                </a:lnTo>
                <a:lnTo>
                  <a:pt x="159356" y="198957"/>
                </a:lnTo>
                <a:close/>
              </a:path>
              <a:path w="353060" h="353059">
                <a:moveTo>
                  <a:pt x="319552" y="75756"/>
                </a:moveTo>
                <a:lnTo>
                  <a:pt x="264588" y="75756"/>
                </a:lnTo>
                <a:lnTo>
                  <a:pt x="195805" y="156288"/>
                </a:lnTo>
                <a:lnTo>
                  <a:pt x="280619" y="276797"/>
                </a:lnTo>
                <a:lnTo>
                  <a:pt x="319550" y="276797"/>
                </a:lnTo>
                <a:lnTo>
                  <a:pt x="328478" y="265241"/>
                </a:lnTo>
                <a:lnTo>
                  <a:pt x="346247" y="223135"/>
                </a:lnTo>
                <a:lnTo>
                  <a:pt x="352544" y="176277"/>
                </a:lnTo>
                <a:lnTo>
                  <a:pt x="346247" y="129418"/>
                </a:lnTo>
                <a:lnTo>
                  <a:pt x="328478" y="87310"/>
                </a:lnTo>
                <a:lnTo>
                  <a:pt x="319552" y="75756"/>
                </a:lnTo>
                <a:close/>
              </a:path>
              <a:path w="353060" h="353059">
                <a:moveTo>
                  <a:pt x="130383" y="92510"/>
                </a:moveTo>
                <a:lnTo>
                  <a:pt x="104708" y="92510"/>
                </a:lnTo>
                <a:lnTo>
                  <a:pt x="222883" y="260044"/>
                </a:lnTo>
                <a:lnTo>
                  <a:pt x="248557" y="260044"/>
                </a:lnTo>
                <a:lnTo>
                  <a:pt x="130383" y="92510"/>
                </a:lnTo>
                <a:close/>
              </a:path>
              <a:path w="353060" h="353059">
                <a:moveTo>
                  <a:pt x="243647" y="75756"/>
                </a:moveTo>
                <a:lnTo>
                  <a:pt x="139137" y="75756"/>
                </a:lnTo>
                <a:lnTo>
                  <a:pt x="186350" y="142854"/>
                </a:lnTo>
                <a:lnTo>
                  <a:pt x="243647" y="75756"/>
                </a:lnTo>
                <a:close/>
              </a:path>
            </a:pathLst>
          </a:custGeom>
          <a:solidFill>
            <a:srgbClr val="212444"/>
          </a:solidFill>
        </p:spPr>
        <p:txBody>
          <a:bodyPr wrap="square" lIns="0" tIns="0" rIns="0" bIns="0" rtlCol="0"/>
          <a:lstStyle/>
          <a:p>
            <a:endParaRPr/>
          </a:p>
        </p:txBody>
      </p:sp>
      <p:sp>
        <p:nvSpPr>
          <p:cNvPr id="21" name="object 19">
            <a:extLst>
              <a:ext uri="{FF2B5EF4-FFF2-40B4-BE49-F238E27FC236}">
                <a16:creationId xmlns:a16="http://schemas.microsoft.com/office/drawing/2014/main" id="{2959AE32-8AFC-975C-4A21-763E87087CC9}"/>
              </a:ext>
            </a:extLst>
          </p:cNvPr>
          <p:cNvSpPr/>
          <p:nvPr userDrawn="1"/>
        </p:nvSpPr>
        <p:spPr>
          <a:xfrm>
            <a:off x="3124897" y="4424723"/>
            <a:ext cx="160572" cy="160572"/>
          </a:xfrm>
          <a:custGeom>
            <a:avLst/>
            <a:gdLst/>
            <a:ahLst/>
            <a:cxnLst/>
            <a:rect l="l" t="t" r="r" b="b"/>
            <a:pathLst>
              <a:path w="353060" h="353059">
                <a:moveTo>
                  <a:pt x="176266" y="0"/>
                </a:moveTo>
                <a:lnTo>
                  <a:pt x="129408" y="6296"/>
                </a:lnTo>
                <a:lnTo>
                  <a:pt x="87302" y="24065"/>
                </a:lnTo>
                <a:lnTo>
                  <a:pt x="51628" y="51628"/>
                </a:lnTo>
                <a:lnTo>
                  <a:pt x="24065" y="87302"/>
                </a:lnTo>
                <a:lnTo>
                  <a:pt x="6296" y="129408"/>
                </a:lnTo>
                <a:lnTo>
                  <a:pt x="0" y="176266"/>
                </a:lnTo>
                <a:lnTo>
                  <a:pt x="6296" y="223129"/>
                </a:lnTo>
                <a:lnTo>
                  <a:pt x="24065" y="265238"/>
                </a:lnTo>
                <a:lnTo>
                  <a:pt x="51628" y="300914"/>
                </a:lnTo>
                <a:lnTo>
                  <a:pt x="87302" y="328477"/>
                </a:lnTo>
                <a:lnTo>
                  <a:pt x="129408" y="346247"/>
                </a:lnTo>
                <a:lnTo>
                  <a:pt x="176266" y="352544"/>
                </a:lnTo>
                <a:lnTo>
                  <a:pt x="223125" y="346247"/>
                </a:lnTo>
                <a:lnTo>
                  <a:pt x="265231" y="328477"/>
                </a:lnTo>
                <a:lnTo>
                  <a:pt x="300905" y="300914"/>
                </a:lnTo>
                <a:lnTo>
                  <a:pt x="328467" y="265238"/>
                </a:lnTo>
                <a:lnTo>
                  <a:pt x="330257" y="260997"/>
                </a:lnTo>
                <a:lnTo>
                  <a:pt x="155157" y="260997"/>
                </a:lnTo>
                <a:lnTo>
                  <a:pt x="155092" y="223129"/>
                </a:lnTo>
                <a:lnTo>
                  <a:pt x="155011" y="176266"/>
                </a:lnTo>
                <a:lnTo>
                  <a:pt x="134121" y="176266"/>
                </a:lnTo>
                <a:lnTo>
                  <a:pt x="134048" y="155063"/>
                </a:lnTo>
                <a:lnTo>
                  <a:pt x="155147" y="155063"/>
                </a:lnTo>
                <a:lnTo>
                  <a:pt x="155147" y="134215"/>
                </a:lnTo>
                <a:lnTo>
                  <a:pt x="160924" y="112204"/>
                </a:lnTo>
                <a:lnTo>
                  <a:pt x="173633" y="101767"/>
                </a:lnTo>
                <a:lnTo>
                  <a:pt x="186342" y="98636"/>
                </a:lnTo>
                <a:lnTo>
                  <a:pt x="333250" y="98636"/>
                </a:lnTo>
                <a:lnTo>
                  <a:pt x="328467" y="87302"/>
                </a:lnTo>
                <a:lnTo>
                  <a:pt x="300905" y="51628"/>
                </a:lnTo>
                <a:lnTo>
                  <a:pt x="265231" y="24065"/>
                </a:lnTo>
                <a:lnTo>
                  <a:pt x="223125" y="6296"/>
                </a:lnTo>
                <a:lnTo>
                  <a:pt x="176266" y="0"/>
                </a:lnTo>
                <a:close/>
              </a:path>
              <a:path w="353060" h="353059">
                <a:moveTo>
                  <a:pt x="333250" y="98636"/>
                </a:moveTo>
                <a:lnTo>
                  <a:pt x="218830" y="98636"/>
                </a:lnTo>
                <a:lnTo>
                  <a:pt x="218715" y="112204"/>
                </a:lnTo>
                <a:lnTo>
                  <a:pt x="218590" y="127011"/>
                </a:lnTo>
                <a:lnTo>
                  <a:pt x="183125" y="127011"/>
                </a:lnTo>
                <a:lnTo>
                  <a:pt x="183317" y="134215"/>
                </a:lnTo>
                <a:lnTo>
                  <a:pt x="183397" y="155063"/>
                </a:lnTo>
                <a:lnTo>
                  <a:pt x="218998" y="155063"/>
                </a:lnTo>
                <a:lnTo>
                  <a:pt x="210935" y="176266"/>
                </a:lnTo>
                <a:lnTo>
                  <a:pt x="183261" y="176266"/>
                </a:lnTo>
                <a:lnTo>
                  <a:pt x="183261" y="260997"/>
                </a:lnTo>
                <a:lnTo>
                  <a:pt x="330257" y="260997"/>
                </a:lnTo>
                <a:lnTo>
                  <a:pt x="346237" y="223129"/>
                </a:lnTo>
                <a:lnTo>
                  <a:pt x="352533" y="176266"/>
                </a:lnTo>
                <a:lnTo>
                  <a:pt x="346237" y="129408"/>
                </a:lnTo>
                <a:lnTo>
                  <a:pt x="333250" y="98636"/>
                </a:lnTo>
                <a:close/>
              </a:path>
            </a:pathLst>
          </a:custGeom>
          <a:solidFill>
            <a:srgbClr val="212444"/>
          </a:solidFill>
        </p:spPr>
        <p:txBody>
          <a:bodyPr wrap="square" lIns="0" tIns="0" rIns="0" bIns="0" rtlCol="0"/>
          <a:lstStyle/>
          <a:p>
            <a:endParaRPr/>
          </a:p>
        </p:txBody>
      </p:sp>
      <p:sp>
        <p:nvSpPr>
          <p:cNvPr id="22" name="object 20">
            <a:extLst>
              <a:ext uri="{FF2B5EF4-FFF2-40B4-BE49-F238E27FC236}">
                <a16:creationId xmlns:a16="http://schemas.microsoft.com/office/drawing/2014/main" id="{09A59A26-CEC8-9663-5DE4-9892B8C00C95}"/>
              </a:ext>
            </a:extLst>
          </p:cNvPr>
          <p:cNvSpPr/>
          <p:nvPr userDrawn="1"/>
        </p:nvSpPr>
        <p:spPr>
          <a:xfrm>
            <a:off x="3425869" y="4424720"/>
            <a:ext cx="160572" cy="160572"/>
          </a:xfrm>
          <a:custGeom>
            <a:avLst/>
            <a:gdLst/>
            <a:ahLst/>
            <a:cxnLst/>
            <a:rect l="l" t="t" r="r" b="b"/>
            <a:pathLst>
              <a:path w="353059" h="353059">
                <a:moveTo>
                  <a:pt x="176277" y="0"/>
                </a:moveTo>
                <a:lnTo>
                  <a:pt x="129414" y="6297"/>
                </a:lnTo>
                <a:lnTo>
                  <a:pt x="87305" y="24068"/>
                </a:lnTo>
                <a:lnTo>
                  <a:pt x="51629" y="51633"/>
                </a:lnTo>
                <a:lnTo>
                  <a:pt x="24066" y="87310"/>
                </a:lnTo>
                <a:lnTo>
                  <a:pt x="6296" y="129418"/>
                </a:lnTo>
                <a:lnTo>
                  <a:pt x="0" y="176277"/>
                </a:lnTo>
                <a:lnTo>
                  <a:pt x="6296" y="223135"/>
                </a:lnTo>
                <a:lnTo>
                  <a:pt x="23954" y="264976"/>
                </a:lnTo>
                <a:lnTo>
                  <a:pt x="24066" y="265241"/>
                </a:lnTo>
                <a:lnTo>
                  <a:pt x="51629" y="300916"/>
                </a:lnTo>
                <a:lnTo>
                  <a:pt x="87305" y="328478"/>
                </a:lnTo>
                <a:lnTo>
                  <a:pt x="129414" y="346247"/>
                </a:lnTo>
                <a:lnTo>
                  <a:pt x="176277" y="352544"/>
                </a:lnTo>
                <a:lnTo>
                  <a:pt x="223135" y="346247"/>
                </a:lnTo>
                <a:lnTo>
                  <a:pt x="265241" y="328478"/>
                </a:lnTo>
                <a:lnTo>
                  <a:pt x="300916" y="300916"/>
                </a:lnTo>
                <a:lnTo>
                  <a:pt x="324964" y="269789"/>
                </a:lnTo>
                <a:lnTo>
                  <a:pt x="133690" y="269789"/>
                </a:lnTo>
                <a:lnTo>
                  <a:pt x="109973" y="269254"/>
                </a:lnTo>
                <a:lnTo>
                  <a:pt x="71756" y="257396"/>
                </a:lnTo>
                <a:lnTo>
                  <a:pt x="60019" y="205334"/>
                </a:lnTo>
                <a:lnTo>
                  <a:pt x="59362" y="147219"/>
                </a:lnTo>
                <a:lnTo>
                  <a:pt x="59897" y="130448"/>
                </a:lnTo>
                <a:lnTo>
                  <a:pt x="77766" y="90531"/>
                </a:lnTo>
                <a:lnTo>
                  <a:pt x="137412" y="83299"/>
                </a:lnTo>
                <a:lnTo>
                  <a:pt x="164559" y="82764"/>
                </a:lnTo>
                <a:lnTo>
                  <a:pt x="324966" y="82764"/>
                </a:lnTo>
                <a:lnTo>
                  <a:pt x="300916" y="51633"/>
                </a:lnTo>
                <a:lnTo>
                  <a:pt x="265241" y="24068"/>
                </a:lnTo>
                <a:lnTo>
                  <a:pt x="223135" y="6297"/>
                </a:lnTo>
                <a:lnTo>
                  <a:pt x="176277" y="0"/>
                </a:lnTo>
                <a:close/>
              </a:path>
              <a:path w="353059" h="353059">
                <a:moveTo>
                  <a:pt x="324966" y="82764"/>
                </a:moveTo>
                <a:lnTo>
                  <a:pt x="218858" y="82764"/>
                </a:lnTo>
                <a:lnTo>
                  <a:pt x="242572" y="83299"/>
                </a:lnTo>
                <a:lnTo>
                  <a:pt x="255989" y="84751"/>
                </a:lnTo>
                <a:lnTo>
                  <a:pt x="288368" y="108258"/>
                </a:lnTo>
                <a:lnTo>
                  <a:pt x="292524" y="147219"/>
                </a:lnTo>
                <a:lnTo>
                  <a:pt x="293181" y="168215"/>
                </a:lnTo>
                <a:lnTo>
                  <a:pt x="293181" y="205334"/>
                </a:lnTo>
                <a:lnTo>
                  <a:pt x="288368" y="244296"/>
                </a:lnTo>
                <a:lnTo>
                  <a:pt x="245701" y="267803"/>
                </a:lnTo>
                <a:lnTo>
                  <a:pt x="187993" y="269789"/>
                </a:lnTo>
                <a:lnTo>
                  <a:pt x="324964" y="269789"/>
                </a:lnTo>
                <a:lnTo>
                  <a:pt x="328478" y="265241"/>
                </a:lnTo>
                <a:lnTo>
                  <a:pt x="346247" y="223135"/>
                </a:lnTo>
                <a:lnTo>
                  <a:pt x="352544" y="176277"/>
                </a:lnTo>
                <a:lnTo>
                  <a:pt x="346247" y="129418"/>
                </a:lnTo>
                <a:lnTo>
                  <a:pt x="328591" y="87578"/>
                </a:lnTo>
                <a:lnTo>
                  <a:pt x="328478" y="87310"/>
                </a:lnTo>
                <a:lnTo>
                  <a:pt x="324966" y="82764"/>
                </a:lnTo>
                <a:close/>
              </a:path>
              <a:path w="353059" h="353059">
                <a:moveTo>
                  <a:pt x="157754" y="138571"/>
                </a:moveTo>
                <a:lnTo>
                  <a:pt x="152874" y="141377"/>
                </a:lnTo>
                <a:lnTo>
                  <a:pt x="152874" y="211176"/>
                </a:lnTo>
                <a:lnTo>
                  <a:pt x="157754" y="213993"/>
                </a:lnTo>
                <a:lnTo>
                  <a:pt x="218192" y="179094"/>
                </a:lnTo>
                <a:lnTo>
                  <a:pt x="218192" y="173460"/>
                </a:lnTo>
                <a:lnTo>
                  <a:pt x="157754" y="138571"/>
                </a:lnTo>
                <a:close/>
              </a:path>
            </a:pathLst>
          </a:custGeom>
          <a:solidFill>
            <a:srgbClr val="212444"/>
          </a:solidFill>
        </p:spPr>
        <p:txBody>
          <a:bodyPr wrap="square" lIns="0" tIns="0" rIns="0" bIns="0" rtlCol="0"/>
          <a:lstStyle/>
          <a:p>
            <a:endParaRPr/>
          </a:p>
        </p:txBody>
      </p:sp>
      <p:sp>
        <p:nvSpPr>
          <p:cNvPr id="23" name="object 21">
            <a:extLst>
              <a:ext uri="{FF2B5EF4-FFF2-40B4-BE49-F238E27FC236}">
                <a16:creationId xmlns:a16="http://schemas.microsoft.com/office/drawing/2014/main" id="{9EE02F45-8912-E0B3-8A8C-35BFD9DB1E0B}"/>
              </a:ext>
            </a:extLst>
          </p:cNvPr>
          <p:cNvSpPr/>
          <p:nvPr userDrawn="1"/>
        </p:nvSpPr>
        <p:spPr>
          <a:xfrm>
            <a:off x="2522942" y="4424724"/>
            <a:ext cx="160572" cy="160572"/>
          </a:xfrm>
          <a:custGeom>
            <a:avLst/>
            <a:gdLst/>
            <a:ahLst/>
            <a:cxnLst/>
            <a:rect l="l" t="t" r="r" b="b"/>
            <a:pathLst>
              <a:path w="353060" h="353059">
                <a:moveTo>
                  <a:pt x="176277" y="0"/>
                </a:moveTo>
                <a:lnTo>
                  <a:pt x="129418" y="6296"/>
                </a:lnTo>
                <a:lnTo>
                  <a:pt x="87310" y="24065"/>
                </a:lnTo>
                <a:lnTo>
                  <a:pt x="51633" y="51628"/>
                </a:lnTo>
                <a:lnTo>
                  <a:pt x="24068" y="87302"/>
                </a:lnTo>
                <a:lnTo>
                  <a:pt x="6297" y="129408"/>
                </a:lnTo>
                <a:lnTo>
                  <a:pt x="0" y="176266"/>
                </a:lnTo>
                <a:lnTo>
                  <a:pt x="6297" y="223125"/>
                </a:lnTo>
                <a:lnTo>
                  <a:pt x="24068" y="265234"/>
                </a:lnTo>
                <a:lnTo>
                  <a:pt x="51633" y="300910"/>
                </a:lnTo>
                <a:lnTo>
                  <a:pt x="87310" y="328475"/>
                </a:lnTo>
                <a:lnTo>
                  <a:pt x="129418" y="346246"/>
                </a:lnTo>
                <a:lnTo>
                  <a:pt x="176277" y="352544"/>
                </a:lnTo>
                <a:lnTo>
                  <a:pt x="223135" y="346246"/>
                </a:lnTo>
                <a:lnTo>
                  <a:pt x="265241" y="328475"/>
                </a:lnTo>
                <a:lnTo>
                  <a:pt x="300916" y="300910"/>
                </a:lnTo>
                <a:lnTo>
                  <a:pt x="314925" y="282776"/>
                </a:lnTo>
                <a:lnTo>
                  <a:pt x="123734" y="282776"/>
                </a:lnTo>
                <a:lnTo>
                  <a:pt x="102931" y="278565"/>
                </a:lnTo>
                <a:lnTo>
                  <a:pt x="85925" y="267090"/>
                </a:lnTo>
                <a:lnTo>
                  <a:pt x="74449" y="250083"/>
                </a:lnTo>
                <a:lnTo>
                  <a:pt x="70238" y="229280"/>
                </a:lnTo>
                <a:lnTo>
                  <a:pt x="70238" y="124205"/>
                </a:lnTo>
                <a:lnTo>
                  <a:pt x="74449" y="103403"/>
                </a:lnTo>
                <a:lnTo>
                  <a:pt x="85925" y="86396"/>
                </a:lnTo>
                <a:lnTo>
                  <a:pt x="102931" y="74920"/>
                </a:lnTo>
                <a:lnTo>
                  <a:pt x="123734" y="70709"/>
                </a:lnTo>
                <a:lnTo>
                  <a:pt x="315658" y="70709"/>
                </a:lnTo>
                <a:lnTo>
                  <a:pt x="300916" y="51628"/>
                </a:lnTo>
                <a:lnTo>
                  <a:pt x="265241" y="24065"/>
                </a:lnTo>
                <a:lnTo>
                  <a:pt x="223135" y="6296"/>
                </a:lnTo>
                <a:lnTo>
                  <a:pt x="176277" y="0"/>
                </a:lnTo>
                <a:close/>
              </a:path>
              <a:path w="353060" h="353059">
                <a:moveTo>
                  <a:pt x="315658" y="70709"/>
                </a:moveTo>
                <a:lnTo>
                  <a:pt x="228809" y="70709"/>
                </a:lnTo>
                <a:lnTo>
                  <a:pt x="249616" y="74920"/>
                </a:lnTo>
                <a:lnTo>
                  <a:pt x="266622" y="86396"/>
                </a:lnTo>
                <a:lnTo>
                  <a:pt x="278096" y="103403"/>
                </a:lnTo>
                <a:lnTo>
                  <a:pt x="282305" y="124205"/>
                </a:lnTo>
                <a:lnTo>
                  <a:pt x="282305" y="229280"/>
                </a:lnTo>
                <a:lnTo>
                  <a:pt x="278096" y="250083"/>
                </a:lnTo>
                <a:lnTo>
                  <a:pt x="266622" y="267090"/>
                </a:lnTo>
                <a:lnTo>
                  <a:pt x="249616" y="278565"/>
                </a:lnTo>
                <a:lnTo>
                  <a:pt x="228809" y="282776"/>
                </a:lnTo>
                <a:lnTo>
                  <a:pt x="314925" y="282776"/>
                </a:lnTo>
                <a:lnTo>
                  <a:pt x="328478" y="265234"/>
                </a:lnTo>
                <a:lnTo>
                  <a:pt x="346247" y="223125"/>
                </a:lnTo>
                <a:lnTo>
                  <a:pt x="352480" y="176738"/>
                </a:lnTo>
                <a:lnTo>
                  <a:pt x="352544" y="176266"/>
                </a:lnTo>
                <a:lnTo>
                  <a:pt x="346247" y="129408"/>
                </a:lnTo>
                <a:lnTo>
                  <a:pt x="328478" y="87302"/>
                </a:lnTo>
                <a:lnTo>
                  <a:pt x="315658" y="70709"/>
                </a:lnTo>
                <a:close/>
              </a:path>
              <a:path w="353060" h="353059">
                <a:moveTo>
                  <a:pt x="228809" y="93787"/>
                </a:moveTo>
                <a:lnTo>
                  <a:pt x="123734" y="93787"/>
                </a:lnTo>
                <a:lnTo>
                  <a:pt x="111909" y="96181"/>
                </a:lnTo>
                <a:lnTo>
                  <a:pt x="102239" y="102706"/>
                </a:lnTo>
                <a:lnTo>
                  <a:pt x="95711" y="112376"/>
                </a:lnTo>
                <a:lnTo>
                  <a:pt x="93316" y="124205"/>
                </a:lnTo>
                <a:lnTo>
                  <a:pt x="93316" y="229280"/>
                </a:lnTo>
                <a:lnTo>
                  <a:pt x="95714" y="241110"/>
                </a:lnTo>
                <a:lnTo>
                  <a:pt x="102244" y="250780"/>
                </a:lnTo>
                <a:lnTo>
                  <a:pt x="111916" y="257304"/>
                </a:lnTo>
                <a:lnTo>
                  <a:pt x="123734" y="259698"/>
                </a:lnTo>
                <a:lnTo>
                  <a:pt x="228809" y="259698"/>
                </a:lnTo>
                <a:lnTo>
                  <a:pt x="240639" y="257304"/>
                </a:lnTo>
                <a:lnTo>
                  <a:pt x="250309" y="250780"/>
                </a:lnTo>
                <a:lnTo>
                  <a:pt x="256833" y="241110"/>
                </a:lnTo>
                <a:lnTo>
                  <a:pt x="258806" y="231364"/>
                </a:lnTo>
                <a:lnTo>
                  <a:pt x="176277" y="231364"/>
                </a:lnTo>
                <a:lnTo>
                  <a:pt x="155039" y="227065"/>
                </a:lnTo>
                <a:lnTo>
                  <a:pt x="137676" y="215348"/>
                </a:lnTo>
                <a:lnTo>
                  <a:pt x="125960" y="197982"/>
                </a:lnTo>
                <a:lnTo>
                  <a:pt x="121661" y="176738"/>
                </a:lnTo>
                <a:lnTo>
                  <a:pt x="125960" y="155505"/>
                </a:lnTo>
                <a:lnTo>
                  <a:pt x="137676" y="138146"/>
                </a:lnTo>
                <a:lnTo>
                  <a:pt x="155039" y="126431"/>
                </a:lnTo>
                <a:lnTo>
                  <a:pt x="176277" y="122132"/>
                </a:lnTo>
                <a:lnTo>
                  <a:pt x="219721" y="122132"/>
                </a:lnTo>
                <a:lnTo>
                  <a:pt x="219721" y="113368"/>
                </a:lnTo>
                <a:lnTo>
                  <a:pt x="225521" y="107577"/>
                </a:lnTo>
                <a:lnTo>
                  <a:pt x="253596" y="107577"/>
                </a:lnTo>
                <a:lnTo>
                  <a:pt x="250309" y="102706"/>
                </a:lnTo>
                <a:lnTo>
                  <a:pt x="240639" y="96181"/>
                </a:lnTo>
                <a:lnTo>
                  <a:pt x="228809" y="93787"/>
                </a:lnTo>
                <a:close/>
              </a:path>
              <a:path w="353060" h="353059">
                <a:moveTo>
                  <a:pt x="219721" y="122132"/>
                </a:moveTo>
                <a:lnTo>
                  <a:pt x="176277" y="122132"/>
                </a:lnTo>
                <a:lnTo>
                  <a:pt x="197515" y="126431"/>
                </a:lnTo>
                <a:lnTo>
                  <a:pt x="214878" y="138146"/>
                </a:lnTo>
                <a:lnTo>
                  <a:pt x="226594" y="155505"/>
                </a:lnTo>
                <a:lnTo>
                  <a:pt x="230798" y="176266"/>
                </a:lnTo>
                <a:lnTo>
                  <a:pt x="230893" y="176738"/>
                </a:lnTo>
                <a:lnTo>
                  <a:pt x="226591" y="197982"/>
                </a:lnTo>
                <a:lnTo>
                  <a:pt x="214872" y="215348"/>
                </a:lnTo>
                <a:lnTo>
                  <a:pt x="197508" y="227065"/>
                </a:lnTo>
                <a:lnTo>
                  <a:pt x="176277" y="231364"/>
                </a:lnTo>
                <a:lnTo>
                  <a:pt x="258806" y="231364"/>
                </a:lnTo>
                <a:lnTo>
                  <a:pt x="259227" y="229280"/>
                </a:lnTo>
                <a:lnTo>
                  <a:pt x="259227" y="133420"/>
                </a:lnTo>
                <a:lnTo>
                  <a:pt x="225521" y="133420"/>
                </a:lnTo>
                <a:lnTo>
                  <a:pt x="219721" y="127619"/>
                </a:lnTo>
                <a:lnTo>
                  <a:pt x="219721" y="122132"/>
                </a:lnTo>
                <a:close/>
              </a:path>
              <a:path w="353060" h="353059">
                <a:moveTo>
                  <a:pt x="176277" y="145210"/>
                </a:moveTo>
                <a:lnTo>
                  <a:pt x="144824" y="176266"/>
                </a:lnTo>
                <a:lnTo>
                  <a:pt x="144728" y="176738"/>
                </a:lnTo>
                <a:lnTo>
                  <a:pt x="147212" y="189004"/>
                </a:lnTo>
                <a:lnTo>
                  <a:pt x="153980" y="199034"/>
                </a:lnTo>
                <a:lnTo>
                  <a:pt x="164010" y="205803"/>
                </a:lnTo>
                <a:lnTo>
                  <a:pt x="176277" y="208286"/>
                </a:lnTo>
                <a:lnTo>
                  <a:pt x="188540" y="205803"/>
                </a:lnTo>
                <a:lnTo>
                  <a:pt x="198563" y="199034"/>
                </a:lnTo>
                <a:lnTo>
                  <a:pt x="205324" y="189004"/>
                </a:lnTo>
                <a:lnTo>
                  <a:pt x="207805" y="176738"/>
                </a:lnTo>
                <a:lnTo>
                  <a:pt x="205323" y="164478"/>
                </a:lnTo>
                <a:lnTo>
                  <a:pt x="198559" y="154456"/>
                </a:lnTo>
                <a:lnTo>
                  <a:pt x="188536" y="147692"/>
                </a:lnTo>
                <a:lnTo>
                  <a:pt x="176277" y="145210"/>
                </a:lnTo>
                <a:close/>
              </a:path>
              <a:path w="353060" h="353059">
                <a:moveTo>
                  <a:pt x="253596" y="107577"/>
                </a:moveTo>
                <a:lnTo>
                  <a:pt x="239772" y="107577"/>
                </a:lnTo>
                <a:lnTo>
                  <a:pt x="245573" y="113368"/>
                </a:lnTo>
                <a:lnTo>
                  <a:pt x="245573" y="127619"/>
                </a:lnTo>
                <a:lnTo>
                  <a:pt x="239772" y="133420"/>
                </a:lnTo>
                <a:lnTo>
                  <a:pt x="259227" y="133420"/>
                </a:lnTo>
                <a:lnTo>
                  <a:pt x="259227" y="124205"/>
                </a:lnTo>
                <a:lnTo>
                  <a:pt x="256833" y="112376"/>
                </a:lnTo>
                <a:lnTo>
                  <a:pt x="253596" y="107577"/>
                </a:lnTo>
                <a:close/>
              </a:path>
            </a:pathLst>
          </a:custGeom>
          <a:solidFill>
            <a:srgbClr val="212444"/>
          </a:solidFill>
        </p:spPr>
        <p:txBody>
          <a:bodyPr wrap="square" lIns="0" tIns="0" rIns="0" bIns="0" rtlCol="0"/>
          <a:lstStyle/>
          <a:p>
            <a:endParaRPr/>
          </a:p>
        </p:txBody>
      </p:sp>
      <p:sp>
        <p:nvSpPr>
          <p:cNvPr id="24" name="object 22">
            <a:extLst>
              <a:ext uri="{FF2B5EF4-FFF2-40B4-BE49-F238E27FC236}">
                <a16:creationId xmlns:a16="http://schemas.microsoft.com/office/drawing/2014/main" id="{3EC63729-319A-0279-C3DF-795AF44E1E24}"/>
              </a:ext>
            </a:extLst>
          </p:cNvPr>
          <p:cNvSpPr/>
          <p:nvPr userDrawn="1"/>
        </p:nvSpPr>
        <p:spPr>
          <a:xfrm>
            <a:off x="3727663" y="4425544"/>
            <a:ext cx="158839" cy="158839"/>
          </a:xfrm>
          <a:custGeom>
            <a:avLst/>
            <a:gdLst/>
            <a:ahLst/>
            <a:cxnLst/>
            <a:rect l="l" t="t" r="r" b="b"/>
            <a:pathLst>
              <a:path w="349250" h="349250">
                <a:moveTo>
                  <a:pt x="174476" y="0"/>
                </a:moveTo>
                <a:lnTo>
                  <a:pt x="128092" y="6232"/>
                </a:lnTo>
                <a:lnTo>
                  <a:pt x="86413" y="23820"/>
                </a:lnTo>
                <a:lnTo>
                  <a:pt x="51101" y="51100"/>
                </a:lnTo>
                <a:lnTo>
                  <a:pt x="23820" y="86410"/>
                </a:lnTo>
                <a:lnTo>
                  <a:pt x="6232" y="128086"/>
                </a:lnTo>
                <a:lnTo>
                  <a:pt x="0" y="174465"/>
                </a:lnTo>
                <a:lnTo>
                  <a:pt x="6232" y="220845"/>
                </a:lnTo>
                <a:lnTo>
                  <a:pt x="23820" y="262521"/>
                </a:lnTo>
                <a:lnTo>
                  <a:pt x="51101" y="297831"/>
                </a:lnTo>
                <a:lnTo>
                  <a:pt x="86413" y="325111"/>
                </a:lnTo>
                <a:lnTo>
                  <a:pt x="128092" y="342699"/>
                </a:lnTo>
                <a:lnTo>
                  <a:pt x="174476" y="348931"/>
                </a:lnTo>
                <a:lnTo>
                  <a:pt x="220855" y="342699"/>
                </a:lnTo>
                <a:lnTo>
                  <a:pt x="262531" y="325111"/>
                </a:lnTo>
                <a:lnTo>
                  <a:pt x="297841" y="297831"/>
                </a:lnTo>
                <a:lnTo>
                  <a:pt x="325122" y="262521"/>
                </a:lnTo>
                <a:lnTo>
                  <a:pt x="326936" y="258222"/>
                </a:lnTo>
                <a:lnTo>
                  <a:pt x="92091" y="258222"/>
                </a:lnTo>
                <a:lnTo>
                  <a:pt x="92091" y="121964"/>
                </a:lnTo>
                <a:lnTo>
                  <a:pt x="228784" y="121964"/>
                </a:lnTo>
                <a:lnTo>
                  <a:pt x="231206" y="121618"/>
                </a:lnTo>
                <a:lnTo>
                  <a:pt x="339980" y="121618"/>
                </a:lnTo>
                <a:lnTo>
                  <a:pt x="333259" y="105693"/>
                </a:lnTo>
                <a:lnTo>
                  <a:pt x="110467" y="105693"/>
                </a:lnTo>
                <a:lnTo>
                  <a:pt x="101970" y="104031"/>
                </a:lnTo>
                <a:lnTo>
                  <a:pt x="95095" y="99430"/>
                </a:lnTo>
                <a:lnTo>
                  <a:pt x="90487" y="92533"/>
                </a:lnTo>
                <a:lnTo>
                  <a:pt x="88793" y="83986"/>
                </a:lnTo>
                <a:lnTo>
                  <a:pt x="90472" y="75470"/>
                </a:lnTo>
                <a:lnTo>
                  <a:pt x="95092" y="68491"/>
                </a:lnTo>
                <a:lnTo>
                  <a:pt x="101952" y="63768"/>
                </a:lnTo>
                <a:lnTo>
                  <a:pt x="110352" y="62019"/>
                </a:lnTo>
                <a:lnTo>
                  <a:pt x="306277" y="62019"/>
                </a:lnTo>
                <a:lnTo>
                  <a:pt x="297841" y="51100"/>
                </a:lnTo>
                <a:lnTo>
                  <a:pt x="262531" y="23820"/>
                </a:lnTo>
                <a:lnTo>
                  <a:pt x="220855" y="6232"/>
                </a:lnTo>
                <a:lnTo>
                  <a:pt x="174476" y="0"/>
                </a:lnTo>
                <a:close/>
              </a:path>
              <a:path w="349250" h="349250">
                <a:moveTo>
                  <a:pt x="228784" y="121964"/>
                </a:moveTo>
                <a:lnTo>
                  <a:pt x="128613" y="121964"/>
                </a:lnTo>
                <a:lnTo>
                  <a:pt x="128613" y="258222"/>
                </a:lnTo>
                <a:lnTo>
                  <a:pt x="154257" y="258222"/>
                </a:lnTo>
                <a:lnTo>
                  <a:pt x="154257" y="122111"/>
                </a:lnTo>
                <a:lnTo>
                  <a:pt x="227759" y="122111"/>
                </a:lnTo>
                <a:lnTo>
                  <a:pt x="228784" y="121964"/>
                </a:lnTo>
                <a:close/>
              </a:path>
              <a:path w="349250" h="349250">
                <a:moveTo>
                  <a:pt x="218757" y="158874"/>
                </a:moveTo>
                <a:lnTo>
                  <a:pt x="191598" y="185659"/>
                </a:lnTo>
                <a:lnTo>
                  <a:pt x="191495" y="189721"/>
                </a:lnTo>
                <a:lnTo>
                  <a:pt x="191262" y="204029"/>
                </a:lnTo>
                <a:lnTo>
                  <a:pt x="191292" y="258222"/>
                </a:lnTo>
                <a:lnTo>
                  <a:pt x="241060" y="258222"/>
                </a:lnTo>
                <a:lnTo>
                  <a:pt x="241091" y="204029"/>
                </a:lnTo>
                <a:lnTo>
                  <a:pt x="240956" y="190968"/>
                </a:lnTo>
                <a:lnTo>
                  <a:pt x="225774" y="160419"/>
                </a:lnTo>
                <a:lnTo>
                  <a:pt x="218757" y="158874"/>
                </a:lnTo>
                <a:close/>
              </a:path>
              <a:path w="349250" h="349250">
                <a:moveTo>
                  <a:pt x="339980" y="121618"/>
                </a:moveTo>
                <a:lnTo>
                  <a:pt x="231206" y="121618"/>
                </a:lnTo>
                <a:lnTo>
                  <a:pt x="246442" y="123943"/>
                </a:lnTo>
                <a:lnTo>
                  <a:pt x="260188" y="130344"/>
                </a:lnTo>
                <a:lnTo>
                  <a:pt x="277824" y="167062"/>
                </a:lnTo>
                <a:lnTo>
                  <a:pt x="278116" y="258222"/>
                </a:lnTo>
                <a:lnTo>
                  <a:pt x="326936" y="258222"/>
                </a:lnTo>
                <a:lnTo>
                  <a:pt x="342710" y="220845"/>
                </a:lnTo>
                <a:lnTo>
                  <a:pt x="348855" y="175115"/>
                </a:lnTo>
                <a:lnTo>
                  <a:pt x="348942" y="174465"/>
                </a:lnTo>
                <a:lnTo>
                  <a:pt x="342710" y="128086"/>
                </a:lnTo>
                <a:lnTo>
                  <a:pt x="339980" y="121618"/>
                </a:lnTo>
                <a:close/>
              </a:path>
              <a:path w="349250" h="349250">
                <a:moveTo>
                  <a:pt x="227759" y="122111"/>
                </a:moveTo>
                <a:lnTo>
                  <a:pt x="191020" y="122111"/>
                </a:lnTo>
                <a:lnTo>
                  <a:pt x="191020" y="141671"/>
                </a:lnTo>
                <a:lnTo>
                  <a:pt x="192077" y="141158"/>
                </a:lnTo>
                <a:lnTo>
                  <a:pt x="192611" y="141158"/>
                </a:lnTo>
                <a:lnTo>
                  <a:pt x="192988" y="140686"/>
                </a:lnTo>
                <a:lnTo>
                  <a:pt x="204366" y="129983"/>
                </a:lnTo>
                <a:lnTo>
                  <a:pt x="217143" y="123629"/>
                </a:lnTo>
                <a:lnTo>
                  <a:pt x="227759" y="122111"/>
                </a:lnTo>
                <a:close/>
              </a:path>
              <a:path w="349250" h="349250">
                <a:moveTo>
                  <a:pt x="306277" y="62019"/>
                </a:moveTo>
                <a:lnTo>
                  <a:pt x="110352" y="62019"/>
                </a:lnTo>
                <a:lnTo>
                  <a:pt x="119008" y="63768"/>
                </a:lnTo>
                <a:lnTo>
                  <a:pt x="118833" y="63768"/>
                </a:lnTo>
                <a:lnTo>
                  <a:pt x="125707" y="68491"/>
                </a:lnTo>
                <a:lnTo>
                  <a:pt x="130333" y="75470"/>
                </a:lnTo>
                <a:lnTo>
                  <a:pt x="132015" y="83986"/>
                </a:lnTo>
                <a:lnTo>
                  <a:pt x="131548" y="86410"/>
                </a:lnTo>
                <a:lnTo>
                  <a:pt x="130317" y="92533"/>
                </a:lnTo>
                <a:lnTo>
                  <a:pt x="125695" y="99430"/>
                </a:lnTo>
                <a:lnTo>
                  <a:pt x="118896" y="104031"/>
                </a:lnTo>
                <a:lnTo>
                  <a:pt x="118740" y="104031"/>
                </a:lnTo>
                <a:lnTo>
                  <a:pt x="110467" y="105693"/>
                </a:lnTo>
                <a:lnTo>
                  <a:pt x="333259" y="105693"/>
                </a:lnTo>
                <a:lnTo>
                  <a:pt x="325122" y="86410"/>
                </a:lnTo>
                <a:lnTo>
                  <a:pt x="306277" y="62019"/>
                </a:lnTo>
                <a:close/>
              </a:path>
            </a:pathLst>
          </a:custGeom>
          <a:solidFill>
            <a:srgbClr val="212444"/>
          </a:solidFill>
        </p:spPr>
        <p:txBody>
          <a:bodyPr wrap="square" lIns="0" tIns="0" rIns="0" bIns="0" rtlCol="0"/>
          <a:lstStyle/>
          <a:p>
            <a:endParaRPr/>
          </a:p>
        </p:txBody>
      </p:sp>
      <p:sp>
        <p:nvSpPr>
          <p:cNvPr id="25" name="object 23">
            <a:extLst>
              <a:ext uri="{FF2B5EF4-FFF2-40B4-BE49-F238E27FC236}">
                <a16:creationId xmlns:a16="http://schemas.microsoft.com/office/drawing/2014/main" id="{7131E26D-57FB-7952-D905-46DEF7DBE1E6}"/>
              </a:ext>
            </a:extLst>
          </p:cNvPr>
          <p:cNvSpPr txBox="1"/>
          <p:nvPr userDrawn="1"/>
        </p:nvSpPr>
        <p:spPr>
          <a:xfrm>
            <a:off x="1409701" y="4740517"/>
            <a:ext cx="4895422" cy="211993"/>
          </a:xfrm>
          <a:prstGeom prst="rect">
            <a:avLst/>
          </a:prstGeom>
        </p:spPr>
        <p:txBody>
          <a:bodyPr vert="horz" wrap="square" lIns="0" tIns="1155" rIns="0" bIns="0" rtlCol="0">
            <a:spAutoFit/>
          </a:bodyPr>
          <a:lstStyle/>
          <a:p>
            <a:pPr marL="5776" marR="2310">
              <a:lnSpc>
                <a:spcPct val="106600"/>
              </a:lnSpc>
              <a:spcBef>
                <a:spcPts val="9"/>
              </a:spcBef>
            </a:pPr>
            <a:r>
              <a:rPr sz="659">
                <a:latin typeface="Montserrat"/>
                <a:cs typeface="Montserrat"/>
              </a:rPr>
              <a:t>The</a:t>
            </a:r>
            <a:r>
              <a:rPr sz="659" spc="2">
                <a:latin typeface="Montserrat"/>
                <a:cs typeface="Montserrat"/>
              </a:rPr>
              <a:t> </a:t>
            </a:r>
            <a:r>
              <a:rPr sz="659">
                <a:latin typeface="Montserrat"/>
                <a:cs typeface="Montserrat"/>
              </a:rPr>
              <a:t>Catholic</a:t>
            </a:r>
            <a:r>
              <a:rPr sz="659" spc="2">
                <a:latin typeface="Montserrat"/>
                <a:cs typeface="Montserrat"/>
              </a:rPr>
              <a:t> </a:t>
            </a:r>
            <a:r>
              <a:rPr sz="659">
                <a:latin typeface="Montserrat"/>
                <a:cs typeface="Montserrat"/>
              </a:rPr>
              <a:t>Agency</a:t>
            </a:r>
            <a:r>
              <a:rPr sz="659" spc="2">
                <a:latin typeface="Montserrat"/>
                <a:cs typeface="Montserrat"/>
              </a:rPr>
              <a:t> </a:t>
            </a:r>
            <a:r>
              <a:rPr sz="659">
                <a:latin typeface="Montserrat"/>
                <a:cs typeface="Montserrat"/>
              </a:rPr>
              <a:t>for</a:t>
            </a:r>
            <a:r>
              <a:rPr sz="659" spc="2">
                <a:latin typeface="Montserrat"/>
                <a:cs typeface="Montserrat"/>
              </a:rPr>
              <a:t> </a:t>
            </a:r>
            <a:r>
              <a:rPr sz="659">
                <a:latin typeface="Montserrat"/>
                <a:cs typeface="Montserrat"/>
              </a:rPr>
              <a:t>Overseas</a:t>
            </a:r>
            <a:r>
              <a:rPr sz="659" spc="2">
                <a:latin typeface="Montserrat"/>
                <a:cs typeface="Montserrat"/>
              </a:rPr>
              <a:t> </a:t>
            </a:r>
            <a:r>
              <a:rPr sz="659">
                <a:latin typeface="Montserrat"/>
                <a:cs typeface="Montserrat"/>
              </a:rPr>
              <a:t>Development</a:t>
            </a:r>
            <a:r>
              <a:rPr sz="659" spc="2">
                <a:latin typeface="Montserrat"/>
                <a:cs typeface="Montserrat"/>
              </a:rPr>
              <a:t> </a:t>
            </a:r>
            <a:r>
              <a:rPr sz="659">
                <a:latin typeface="Montserrat"/>
                <a:cs typeface="Montserrat"/>
              </a:rPr>
              <a:t>(CAFOD)</a:t>
            </a:r>
            <a:r>
              <a:rPr sz="659" spc="2">
                <a:latin typeface="Montserrat"/>
                <a:cs typeface="Montserrat"/>
              </a:rPr>
              <a:t> </a:t>
            </a:r>
            <a:r>
              <a:rPr sz="659">
                <a:latin typeface="Montserrat"/>
                <a:cs typeface="Montserrat"/>
              </a:rPr>
              <a:t>is</a:t>
            </a:r>
            <a:r>
              <a:rPr sz="659" spc="2">
                <a:latin typeface="Montserrat"/>
                <a:cs typeface="Montserrat"/>
              </a:rPr>
              <a:t> </a:t>
            </a:r>
            <a:r>
              <a:rPr sz="659">
                <a:latin typeface="Montserrat"/>
                <a:cs typeface="Montserrat"/>
              </a:rPr>
              <a:t>the</a:t>
            </a:r>
            <a:r>
              <a:rPr sz="659" spc="2">
                <a:latin typeface="Montserrat"/>
                <a:cs typeface="Montserrat"/>
              </a:rPr>
              <a:t> </a:t>
            </a:r>
            <a:r>
              <a:rPr sz="659">
                <a:latin typeface="Montserrat"/>
                <a:cs typeface="Montserrat"/>
              </a:rPr>
              <a:t>official</a:t>
            </a:r>
            <a:r>
              <a:rPr sz="659" spc="2">
                <a:latin typeface="Montserrat"/>
                <a:cs typeface="Montserrat"/>
              </a:rPr>
              <a:t> </a:t>
            </a:r>
            <a:r>
              <a:rPr sz="659">
                <a:latin typeface="Montserrat"/>
                <a:cs typeface="Montserrat"/>
              </a:rPr>
              <a:t>aid</a:t>
            </a:r>
            <a:r>
              <a:rPr sz="659" spc="2">
                <a:latin typeface="Montserrat"/>
                <a:cs typeface="Montserrat"/>
              </a:rPr>
              <a:t> </a:t>
            </a:r>
            <a:r>
              <a:rPr sz="659">
                <a:latin typeface="Montserrat"/>
                <a:cs typeface="Montserrat"/>
              </a:rPr>
              <a:t>agency</a:t>
            </a:r>
            <a:r>
              <a:rPr sz="659" spc="2">
                <a:latin typeface="Montserrat"/>
                <a:cs typeface="Montserrat"/>
              </a:rPr>
              <a:t> </a:t>
            </a:r>
            <a:r>
              <a:rPr sz="659">
                <a:latin typeface="Montserrat"/>
                <a:cs typeface="Montserrat"/>
              </a:rPr>
              <a:t>of</a:t>
            </a:r>
            <a:r>
              <a:rPr sz="659" spc="2">
                <a:latin typeface="Montserrat"/>
                <a:cs typeface="Montserrat"/>
              </a:rPr>
              <a:t> </a:t>
            </a:r>
            <a:r>
              <a:rPr sz="659">
                <a:latin typeface="Montserrat"/>
                <a:cs typeface="Montserrat"/>
              </a:rPr>
              <a:t>the</a:t>
            </a:r>
            <a:r>
              <a:rPr sz="659" spc="2">
                <a:latin typeface="Montserrat"/>
                <a:cs typeface="Montserrat"/>
              </a:rPr>
              <a:t> </a:t>
            </a:r>
            <a:r>
              <a:rPr sz="659">
                <a:latin typeface="Montserrat"/>
                <a:cs typeface="Montserrat"/>
              </a:rPr>
              <a:t>Catholic</a:t>
            </a:r>
            <a:r>
              <a:rPr sz="659" spc="5">
                <a:latin typeface="Montserrat"/>
                <a:cs typeface="Montserrat"/>
              </a:rPr>
              <a:t> </a:t>
            </a:r>
            <a:r>
              <a:rPr sz="659">
                <a:latin typeface="Montserrat"/>
                <a:cs typeface="Montserrat"/>
              </a:rPr>
              <a:t>Church</a:t>
            </a:r>
            <a:r>
              <a:rPr sz="659" spc="2">
                <a:latin typeface="Montserrat"/>
                <a:cs typeface="Montserrat"/>
              </a:rPr>
              <a:t> </a:t>
            </a:r>
            <a:r>
              <a:rPr sz="659">
                <a:latin typeface="Montserrat"/>
                <a:cs typeface="Montserrat"/>
              </a:rPr>
              <a:t>in</a:t>
            </a:r>
            <a:r>
              <a:rPr sz="659" spc="2">
                <a:latin typeface="Montserrat"/>
                <a:cs typeface="Montserrat"/>
              </a:rPr>
              <a:t> </a:t>
            </a:r>
            <a:r>
              <a:rPr sz="659" spc="-5">
                <a:latin typeface="Montserrat"/>
                <a:cs typeface="Montserrat"/>
              </a:rPr>
              <a:t>England </a:t>
            </a:r>
            <a:r>
              <a:rPr sz="659">
                <a:latin typeface="Montserrat"/>
                <a:cs typeface="Montserrat"/>
              </a:rPr>
              <a:t>and</a:t>
            </a:r>
            <a:r>
              <a:rPr sz="659" spc="-5">
                <a:latin typeface="Montserrat"/>
                <a:cs typeface="Montserrat"/>
              </a:rPr>
              <a:t> </a:t>
            </a:r>
            <a:r>
              <a:rPr sz="659">
                <a:latin typeface="Montserrat"/>
                <a:cs typeface="Montserrat"/>
              </a:rPr>
              <a:t>Wales</a:t>
            </a:r>
            <a:r>
              <a:rPr sz="659" spc="-5">
                <a:latin typeface="Montserrat"/>
                <a:cs typeface="Montserrat"/>
              </a:rPr>
              <a:t> </a:t>
            </a:r>
            <a:r>
              <a:rPr sz="659">
                <a:latin typeface="Montserrat"/>
                <a:cs typeface="Montserrat"/>
              </a:rPr>
              <a:t>and</a:t>
            </a:r>
            <a:r>
              <a:rPr sz="659" spc="-2">
                <a:latin typeface="Montserrat"/>
                <a:cs typeface="Montserrat"/>
              </a:rPr>
              <a:t> </a:t>
            </a:r>
            <a:r>
              <a:rPr sz="659">
                <a:latin typeface="Montserrat"/>
                <a:cs typeface="Montserrat"/>
              </a:rPr>
              <a:t>part</a:t>
            </a:r>
            <a:r>
              <a:rPr sz="659" spc="-5">
                <a:latin typeface="Montserrat"/>
                <a:cs typeface="Montserrat"/>
              </a:rPr>
              <a:t> </a:t>
            </a:r>
            <a:r>
              <a:rPr sz="659">
                <a:latin typeface="Montserrat"/>
                <a:cs typeface="Montserrat"/>
              </a:rPr>
              <a:t>of</a:t>
            </a:r>
            <a:r>
              <a:rPr sz="659" spc="-2">
                <a:latin typeface="Montserrat"/>
                <a:cs typeface="Montserrat"/>
              </a:rPr>
              <a:t> </a:t>
            </a:r>
            <a:r>
              <a:rPr sz="659">
                <a:latin typeface="Montserrat"/>
                <a:cs typeface="Montserrat"/>
              </a:rPr>
              <a:t>Caritas</a:t>
            </a:r>
            <a:r>
              <a:rPr sz="659" spc="-5">
                <a:latin typeface="Montserrat"/>
                <a:cs typeface="Montserrat"/>
              </a:rPr>
              <a:t> International.</a:t>
            </a:r>
            <a:r>
              <a:rPr sz="659" spc="-2">
                <a:latin typeface="Montserrat"/>
                <a:cs typeface="Montserrat"/>
              </a:rPr>
              <a:t> </a:t>
            </a:r>
            <a:r>
              <a:rPr sz="659">
                <a:latin typeface="Montserrat"/>
                <a:cs typeface="Montserrat"/>
              </a:rPr>
              <a:t>Charity</a:t>
            </a:r>
            <a:r>
              <a:rPr sz="659" spc="-5">
                <a:latin typeface="Montserrat"/>
                <a:cs typeface="Montserrat"/>
              </a:rPr>
              <a:t> </a:t>
            </a:r>
            <a:r>
              <a:rPr sz="659">
                <a:latin typeface="Montserrat"/>
                <a:cs typeface="Montserrat"/>
              </a:rPr>
              <a:t>no</a:t>
            </a:r>
            <a:r>
              <a:rPr sz="659" spc="-2">
                <a:latin typeface="Montserrat"/>
                <a:cs typeface="Montserrat"/>
              </a:rPr>
              <a:t> </a:t>
            </a:r>
            <a:r>
              <a:rPr sz="659">
                <a:latin typeface="Montserrat"/>
                <a:cs typeface="Montserrat"/>
              </a:rPr>
              <a:t>1160384</a:t>
            </a:r>
            <a:r>
              <a:rPr sz="659" spc="-5">
                <a:latin typeface="Montserrat"/>
                <a:cs typeface="Montserrat"/>
              </a:rPr>
              <a:t> </a:t>
            </a:r>
            <a:r>
              <a:rPr sz="659">
                <a:latin typeface="Montserrat"/>
                <a:cs typeface="Montserrat"/>
              </a:rPr>
              <a:t>and</a:t>
            </a:r>
            <a:r>
              <a:rPr sz="659" spc="-5">
                <a:latin typeface="Montserrat"/>
                <a:cs typeface="Montserrat"/>
              </a:rPr>
              <a:t> </a:t>
            </a:r>
            <a:r>
              <a:rPr sz="659">
                <a:latin typeface="Montserrat"/>
                <a:cs typeface="Montserrat"/>
              </a:rPr>
              <a:t>a</a:t>
            </a:r>
            <a:r>
              <a:rPr sz="659" spc="-2">
                <a:latin typeface="Montserrat"/>
                <a:cs typeface="Montserrat"/>
              </a:rPr>
              <a:t> </a:t>
            </a:r>
            <a:r>
              <a:rPr sz="659">
                <a:latin typeface="Montserrat"/>
                <a:cs typeface="Montserrat"/>
              </a:rPr>
              <a:t>company</a:t>
            </a:r>
            <a:r>
              <a:rPr sz="659" spc="-5">
                <a:latin typeface="Montserrat"/>
                <a:cs typeface="Montserrat"/>
              </a:rPr>
              <a:t> </a:t>
            </a:r>
            <a:r>
              <a:rPr sz="659">
                <a:latin typeface="Montserrat"/>
                <a:cs typeface="Montserrat"/>
              </a:rPr>
              <a:t>limited</a:t>
            </a:r>
            <a:r>
              <a:rPr sz="659" spc="-2">
                <a:latin typeface="Montserrat"/>
                <a:cs typeface="Montserrat"/>
              </a:rPr>
              <a:t> </a:t>
            </a:r>
            <a:r>
              <a:rPr sz="659">
                <a:latin typeface="Montserrat"/>
                <a:cs typeface="Montserrat"/>
              </a:rPr>
              <a:t>by</a:t>
            </a:r>
            <a:r>
              <a:rPr sz="659" spc="-5">
                <a:latin typeface="Montserrat"/>
                <a:cs typeface="Montserrat"/>
              </a:rPr>
              <a:t> </a:t>
            </a:r>
            <a:r>
              <a:rPr sz="659">
                <a:latin typeface="Montserrat"/>
                <a:cs typeface="Montserrat"/>
              </a:rPr>
              <a:t>guarantee</a:t>
            </a:r>
            <a:r>
              <a:rPr sz="659" spc="-2">
                <a:latin typeface="Montserrat"/>
                <a:cs typeface="Montserrat"/>
              </a:rPr>
              <a:t> </a:t>
            </a:r>
            <a:r>
              <a:rPr sz="659">
                <a:latin typeface="Montserrat"/>
                <a:cs typeface="Montserrat"/>
              </a:rPr>
              <a:t>no</a:t>
            </a:r>
            <a:r>
              <a:rPr sz="659" spc="-5">
                <a:latin typeface="Montserrat"/>
                <a:cs typeface="Montserrat"/>
              </a:rPr>
              <a:t> 09387398.</a:t>
            </a:r>
            <a:endParaRPr sz="659">
              <a:latin typeface="Montserrat"/>
              <a:cs typeface="Montserrat"/>
            </a:endParaRPr>
          </a:p>
        </p:txBody>
      </p:sp>
      <p:pic>
        <p:nvPicPr>
          <p:cNvPr id="26" name="Graphic 25">
            <a:extLst>
              <a:ext uri="{FF2B5EF4-FFF2-40B4-BE49-F238E27FC236}">
                <a16:creationId xmlns:a16="http://schemas.microsoft.com/office/drawing/2014/main" id="{9CB2AADB-D75F-D63F-126A-822EDF10A08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975882" y="4453127"/>
            <a:ext cx="1644044" cy="478873"/>
          </a:xfrm>
          <a:prstGeom prst="rect">
            <a:avLst/>
          </a:prstGeom>
        </p:spPr>
      </p:pic>
      <p:sp>
        <p:nvSpPr>
          <p:cNvPr id="28" name="Title 46">
            <a:extLst>
              <a:ext uri="{FF2B5EF4-FFF2-40B4-BE49-F238E27FC236}">
                <a16:creationId xmlns:a16="http://schemas.microsoft.com/office/drawing/2014/main" id="{9DBD4F51-BAD6-9C9C-0DC0-1FCE687710E6}"/>
              </a:ext>
            </a:extLst>
          </p:cNvPr>
          <p:cNvSpPr>
            <a:spLocks noGrp="1"/>
          </p:cNvSpPr>
          <p:nvPr>
            <p:ph type="title" hasCustomPrompt="1"/>
          </p:nvPr>
        </p:nvSpPr>
        <p:spPr>
          <a:xfrm>
            <a:off x="1409700" y="1581462"/>
            <a:ext cx="6212798" cy="596508"/>
          </a:xfrm>
        </p:spPr>
        <p:txBody>
          <a:bodyPr wrap="square" anchor="t" anchorCtr="0">
            <a:noAutofit/>
          </a:bodyPr>
          <a:lstStyle>
            <a:lvl1pPr>
              <a:defRPr sz="4000">
                <a:solidFill>
                  <a:schemeClr val="bg2"/>
                </a:solidFill>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lang="en-US"/>
              <a:t>Click to add any text</a:t>
            </a:r>
          </a:p>
        </p:txBody>
      </p:sp>
      <p:sp>
        <p:nvSpPr>
          <p:cNvPr id="29" name="Graphic 41">
            <a:extLst>
              <a:ext uri="{FF2B5EF4-FFF2-40B4-BE49-F238E27FC236}">
                <a16:creationId xmlns:a16="http://schemas.microsoft.com/office/drawing/2014/main" id="{973B123F-768B-AA1B-BC87-87D4BF6AE7C4}"/>
              </a:ext>
            </a:extLst>
          </p:cNvPr>
          <p:cNvSpPr/>
          <p:nvPr userDrawn="1"/>
        </p:nvSpPr>
        <p:spPr>
          <a:xfrm>
            <a:off x="800100" y="1055216"/>
            <a:ext cx="602981" cy="603012"/>
          </a:xfrm>
          <a:custGeom>
            <a:avLst/>
            <a:gdLst>
              <a:gd name="connsiteX0" fmla="*/ 3978378 w 3984944"/>
              <a:gd name="connsiteY0" fmla="*/ 1845912 h 3985142"/>
              <a:gd name="connsiteX1" fmla="*/ 3822958 w 3984944"/>
              <a:gd name="connsiteY1" fmla="*/ 1702960 h 3985142"/>
              <a:gd name="connsiteX2" fmla="*/ 2295507 w 3984944"/>
              <a:gd name="connsiteY2" fmla="*/ 1702960 h 3985142"/>
              <a:gd name="connsiteX3" fmla="*/ 2295507 w 3984944"/>
              <a:gd name="connsiteY3" fmla="*/ 163231 h 3985142"/>
              <a:gd name="connsiteX4" fmla="*/ 2153127 w 3984944"/>
              <a:gd name="connsiteY4" fmla="*/ 7812 h 3985142"/>
              <a:gd name="connsiteX5" fmla="*/ 1814306 w 3984944"/>
              <a:gd name="connsiteY5" fmla="*/ 9430 h 3985142"/>
              <a:gd name="connsiteX6" fmla="*/ 1672592 w 3984944"/>
              <a:gd name="connsiteY6" fmla="*/ 164754 h 3985142"/>
              <a:gd name="connsiteX7" fmla="*/ 1672592 w 3984944"/>
              <a:gd name="connsiteY7" fmla="*/ 1703055 h 3985142"/>
              <a:gd name="connsiteX8" fmla="*/ 161987 w 3984944"/>
              <a:gd name="connsiteY8" fmla="*/ 1703055 h 3985142"/>
              <a:gd name="connsiteX9" fmla="*/ 6567 w 3984944"/>
              <a:gd name="connsiteY9" fmla="*/ 1846007 h 3985142"/>
              <a:gd name="connsiteX10" fmla="*/ 0 w 3984944"/>
              <a:gd name="connsiteY10" fmla="*/ 1992670 h 3985142"/>
              <a:gd name="connsiteX11" fmla="*/ 6567 w 3984944"/>
              <a:gd name="connsiteY11" fmla="*/ 2139239 h 3985142"/>
              <a:gd name="connsiteX12" fmla="*/ 161987 w 3984944"/>
              <a:gd name="connsiteY12" fmla="*/ 2282190 h 3985142"/>
              <a:gd name="connsiteX13" fmla="*/ 1672592 w 3984944"/>
              <a:gd name="connsiteY13" fmla="*/ 2282190 h 3985142"/>
              <a:gd name="connsiteX14" fmla="*/ 1672592 w 3984944"/>
              <a:gd name="connsiteY14" fmla="*/ 3820492 h 3985142"/>
              <a:gd name="connsiteX15" fmla="*/ 1814306 w 3984944"/>
              <a:gd name="connsiteY15" fmla="*/ 3975816 h 3985142"/>
              <a:gd name="connsiteX16" fmla="*/ 1992377 w 3984944"/>
              <a:gd name="connsiteY16" fmla="*/ 3985143 h 3985142"/>
              <a:gd name="connsiteX17" fmla="*/ 2153127 w 3984944"/>
              <a:gd name="connsiteY17" fmla="*/ 3977339 h 3985142"/>
              <a:gd name="connsiteX18" fmla="*/ 2295507 w 3984944"/>
              <a:gd name="connsiteY18" fmla="*/ 3821919 h 3985142"/>
              <a:gd name="connsiteX19" fmla="*/ 2295507 w 3984944"/>
              <a:gd name="connsiteY19" fmla="*/ 2282095 h 3985142"/>
              <a:gd name="connsiteX20" fmla="*/ 3822958 w 3984944"/>
              <a:gd name="connsiteY20" fmla="*/ 2282095 h 3985142"/>
              <a:gd name="connsiteX21" fmla="*/ 3978378 w 3984944"/>
              <a:gd name="connsiteY21" fmla="*/ 2139144 h 3985142"/>
              <a:gd name="connsiteX22" fmla="*/ 3984945 w 3984944"/>
              <a:gd name="connsiteY22" fmla="*/ 1992575 h 3985142"/>
              <a:gd name="connsiteX23" fmla="*/ 3978378 w 3984944"/>
              <a:gd name="connsiteY23" fmla="*/ 1846007 h 398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984944" h="3985142">
                <a:moveTo>
                  <a:pt x="3978378" y="1845912"/>
                </a:moveTo>
                <a:cubicBezTo>
                  <a:pt x="3971430" y="1764443"/>
                  <a:pt x="3904618" y="1702960"/>
                  <a:pt x="3822958" y="1702960"/>
                </a:cubicBezTo>
                <a:lnTo>
                  <a:pt x="2295507" y="1702960"/>
                </a:lnTo>
                <a:lnTo>
                  <a:pt x="2295507" y="163231"/>
                </a:lnTo>
                <a:cubicBezTo>
                  <a:pt x="2295507" y="82143"/>
                  <a:pt x="2234310" y="15331"/>
                  <a:pt x="2153127" y="7812"/>
                </a:cubicBezTo>
                <a:cubicBezTo>
                  <a:pt x="2034159" y="-3133"/>
                  <a:pt x="1933655" y="-2562"/>
                  <a:pt x="1814306" y="9430"/>
                </a:cubicBezTo>
                <a:cubicBezTo>
                  <a:pt x="1733503" y="17615"/>
                  <a:pt x="1672592" y="84332"/>
                  <a:pt x="1672592" y="164754"/>
                </a:cubicBezTo>
                <a:lnTo>
                  <a:pt x="1672592" y="1703055"/>
                </a:lnTo>
                <a:lnTo>
                  <a:pt x="161987" y="1703055"/>
                </a:lnTo>
                <a:cubicBezTo>
                  <a:pt x="80327" y="1703055"/>
                  <a:pt x="13515" y="1764538"/>
                  <a:pt x="6567" y="1846007"/>
                </a:cubicBezTo>
                <a:cubicBezTo>
                  <a:pt x="2189" y="1897687"/>
                  <a:pt x="0" y="1945654"/>
                  <a:pt x="0" y="1992670"/>
                </a:cubicBezTo>
                <a:cubicBezTo>
                  <a:pt x="0" y="2039687"/>
                  <a:pt x="2189" y="2087559"/>
                  <a:pt x="6567" y="2139239"/>
                </a:cubicBezTo>
                <a:cubicBezTo>
                  <a:pt x="13515" y="2220708"/>
                  <a:pt x="80422" y="2282190"/>
                  <a:pt x="161987" y="2282190"/>
                </a:cubicBezTo>
                <a:lnTo>
                  <a:pt x="1672592" y="2282190"/>
                </a:lnTo>
                <a:lnTo>
                  <a:pt x="1672592" y="3820492"/>
                </a:lnTo>
                <a:cubicBezTo>
                  <a:pt x="1672592" y="3900914"/>
                  <a:pt x="1733503" y="3967726"/>
                  <a:pt x="1814306" y="3975816"/>
                </a:cubicBezTo>
                <a:cubicBezTo>
                  <a:pt x="1876455" y="3982097"/>
                  <a:pt x="1934702" y="3985143"/>
                  <a:pt x="1992377" y="3985143"/>
                </a:cubicBezTo>
                <a:cubicBezTo>
                  <a:pt x="2043962" y="3985143"/>
                  <a:pt x="2096593" y="3982573"/>
                  <a:pt x="2153127" y="3977339"/>
                </a:cubicBezTo>
                <a:cubicBezTo>
                  <a:pt x="2234310" y="3969820"/>
                  <a:pt x="2295507" y="3903008"/>
                  <a:pt x="2295507" y="3821919"/>
                </a:cubicBezTo>
                <a:lnTo>
                  <a:pt x="2295507" y="2282095"/>
                </a:lnTo>
                <a:lnTo>
                  <a:pt x="3822958" y="2282095"/>
                </a:lnTo>
                <a:cubicBezTo>
                  <a:pt x="3904713" y="2282095"/>
                  <a:pt x="3971525" y="2220613"/>
                  <a:pt x="3978378" y="2139144"/>
                </a:cubicBezTo>
                <a:cubicBezTo>
                  <a:pt x="3982756" y="2087940"/>
                  <a:pt x="3984945" y="2040067"/>
                  <a:pt x="3984945" y="1992575"/>
                </a:cubicBezTo>
                <a:cubicBezTo>
                  <a:pt x="3984945" y="1945083"/>
                  <a:pt x="3982851" y="1897211"/>
                  <a:pt x="3978378" y="1846007"/>
                </a:cubicBezTo>
                <a:close/>
              </a:path>
            </a:pathLst>
          </a:custGeom>
          <a:solidFill>
            <a:schemeClr val="bg1"/>
          </a:solidFill>
          <a:ln w="9502" cap="flat">
            <a:noFill/>
            <a:prstDash val="solid"/>
            <a:miter/>
          </a:ln>
        </p:spPr>
        <p:txBody>
          <a:bodyPr rtlCol="0" anchor="ctr"/>
          <a:lstStyle/>
          <a:p>
            <a:endParaRPr lang="en-US"/>
          </a:p>
        </p:txBody>
      </p:sp>
      <p:sp>
        <p:nvSpPr>
          <p:cNvPr id="32" name="Holder 3">
            <a:extLst>
              <a:ext uri="{FF2B5EF4-FFF2-40B4-BE49-F238E27FC236}">
                <a16:creationId xmlns:a16="http://schemas.microsoft.com/office/drawing/2014/main" id="{B7D02154-7A8A-A8D0-D721-E815076A1B7D}"/>
              </a:ext>
            </a:extLst>
          </p:cNvPr>
          <p:cNvSpPr>
            <a:spLocks noGrp="1"/>
          </p:cNvSpPr>
          <p:nvPr>
            <p:ph type="subTitle" idx="4" hasCustomPrompt="1"/>
          </p:nvPr>
        </p:nvSpPr>
        <p:spPr>
          <a:xfrm>
            <a:off x="1409700" y="2202418"/>
            <a:ext cx="6212798" cy="369332"/>
          </a:xfrm>
          <a:prstGeom prst="rect">
            <a:avLst/>
          </a:prstGeom>
        </p:spPr>
        <p:txBody>
          <a:bodyPr wrap="square" lIns="18288" tIns="0" rIns="0" bIns="0">
            <a:spAutoFit/>
          </a:bodyPr>
          <a:lstStyle>
            <a:lvl1pPr marL="0" indent="0">
              <a:buNone/>
              <a:defRPr sz="2400" b="0" i="0">
                <a:solidFill>
                  <a:schemeClr val="bg2"/>
                </a:solidFill>
                <a:latin typeface="+mj-lt"/>
                <a:cs typeface="Montserrat"/>
              </a:defRPr>
            </a:lvl1pPr>
          </a:lstStyle>
          <a:p>
            <a:r>
              <a:rPr lang="en-GB"/>
              <a:t>Click to add any further text</a:t>
            </a:r>
          </a:p>
        </p:txBody>
      </p:sp>
    </p:spTree>
    <p:extLst>
      <p:ext uri="{BB962C8B-B14F-4D97-AF65-F5344CB8AC3E}">
        <p14:creationId xmlns:p14="http://schemas.microsoft.com/office/powerpoint/2010/main" val="184458052"/>
      </p:ext>
    </p:extLst>
  </p:cSld>
  <p:clrMapOvr>
    <a:masterClrMapping/>
  </p:clrMapOvr>
  <p:extLst>
    <p:ext uri="{DCECCB84-F9BA-43D5-87BE-67443E8EF086}">
      <p15:sldGuideLst xmlns:p15="http://schemas.microsoft.com/office/powerpoint/2012/main">
        <p15:guide id="1" pos="2880" userDrawn="1">
          <p15:clr>
            <a:srgbClr val="FBAE40"/>
          </p15:clr>
        </p15:guide>
        <p15:guide id="2" pos="504" userDrawn="1">
          <p15:clr>
            <a:srgbClr val="FBAE40"/>
          </p15:clr>
        </p15:guide>
        <p15:guide id="3" pos="88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A69C1-887B-5963-99BB-4BBC52B1CDB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161921C-1EDF-6F65-C276-091A39CA072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AD08E70-DB4F-3259-491C-18022336AFC3}"/>
              </a:ext>
            </a:extLst>
          </p:cNvPr>
          <p:cNvSpPr>
            <a:spLocks noGrp="1"/>
          </p:cNvSpPr>
          <p:nvPr>
            <p:ph type="dt" sz="half" idx="10"/>
          </p:nvPr>
        </p:nvSpPr>
        <p:spPr/>
        <p:txBody>
          <a:bodyPr/>
          <a:lstStyle/>
          <a:p>
            <a:fld id="{D6C1D170-B19C-48D2-AD6C-78F0EBEBDC80}" type="datetimeFigureOut">
              <a:rPr lang="en-GB" smtClean="0"/>
              <a:t>03/09/2026</a:t>
            </a:fld>
            <a:endParaRPr lang="en-GB"/>
          </a:p>
        </p:txBody>
      </p:sp>
      <p:sp>
        <p:nvSpPr>
          <p:cNvPr id="5" name="Footer Placeholder 4">
            <a:extLst>
              <a:ext uri="{FF2B5EF4-FFF2-40B4-BE49-F238E27FC236}">
                <a16:creationId xmlns:a16="http://schemas.microsoft.com/office/drawing/2014/main" id="{5914CE08-3636-315A-8D8F-1C951F49BFB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B026DF1-B4E5-F444-D413-2061AE1FA7CB}"/>
              </a:ext>
            </a:extLst>
          </p:cNvPr>
          <p:cNvSpPr>
            <a:spLocks noGrp="1"/>
          </p:cNvSpPr>
          <p:nvPr>
            <p:ph type="sldNum" sz="quarter" idx="12"/>
          </p:nvPr>
        </p:nvSpPr>
        <p:spPr/>
        <p:txBody>
          <a:bodyPr/>
          <a:lstStyle/>
          <a:p>
            <a:fld id="{EA6EBE3F-60D7-48A8-BD0B-B317D75812BF}" type="slidenum">
              <a:rPr lang="en-GB" smtClean="0"/>
              <a:t>‹#›</a:t>
            </a:fld>
            <a:endParaRPr lang="en-GB"/>
          </a:p>
        </p:txBody>
      </p:sp>
    </p:spTree>
    <p:extLst>
      <p:ext uri="{BB962C8B-B14F-4D97-AF65-F5344CB8AC3E}">
        <p14:creationId xmlns:p14="http://schemas.microsoft.com/office/powerpoint/2010/main" val="35557663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5BFBD-40EE-6BF6-46B5-6E28879D5AB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F584464-EA8B-4CB3-CF3F-37CB2EC1CA0E}"/>
              </a:ext>
            </a:extLst>
          </p:cNvPr>
          <p:cNvSpPr>
            <a:spLocks noGrp="1"/>
          </p:cNvSpPr>
          <p:nvPr>
            <p:ph type="dt" sz="half" idx="10"/>
          </p:nvPr>
        </p:nvSpPr>
        <p:spPr/>
        <p:txBody>
          <a:bodyPr/>
          <a:lstStyle/>
          <a:p>
            <a:fld id="{D6C1D170-B19C-48D2-AD6C-78F0EBEBDC80}" type="datetimeFigureOut">
              <a:rPr lang="en-GB" smtClean="0"/>
              <a:t>03/09/2026</a:t>
            </a:fld>
            <a:endParaRPr lang="en-GB"/>
          </a:p>
        </p:txBody>
      </p:sp>
      <p:sp>
        <p:nvSpPr>
          <p:cNvPr id="4" name="Footer Placeholder 3">
            <a:extLst>
              <a:ext uri="{FF2B5EF4-FFF2-40B4-BE49-F238E27FC236}">
                <a16:creationId xmlns:a16="http://schemas.microsoft.com/office/drawing/2014/main" id="{CA37B8B7-8BBE-A311-5E92-AA7238036E1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9A19360-021A-DF21-A275-C7516DA0C790}"/>
              </a:ext>
            </a:extLst>
          </p:cNvPr>
          <p:cNvSpPr>
            <a:spLocks noGrp="1"/>
          </p:cNvSpPr>
          <p:nvPr>
            <p:ph type="sldNum" sz="quarter" idx="12"/>
          </p:nvPr>
        </p:nvSpPr>
        <p:spPr/>
        <p:txBody>
          <a:bodyPr/>
          <a:lstStyle/>
          <a:p>
            <a:fld id="{EA6EBE3F-60D7-48A8-BD0B-B317D75812BF}" type="slidenum">
              <a:rPr lang="en-GB" smtClean="0"/>
              <a:t>‹#›</a:t>
            </a:fld>
            <a:endParaRPr lang="en-GB"/>
          </a:p>
        </p:txBody>
      </p:sp>
    </p:spTree>
    <p:extLst>
      <p:ext uri="{BB962C8B-B14F-4D97-AF65-F5344CB8AC3E}">
        <p14:creationId xmlns:p14="http://schemas.microsoft.com/office/powerpoint/2010/main" val="32182623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A1987F-A229-2BBD-6146-26BB00A7D0A7}"/>
              </a:ext>
            </a:extLst>
          </p:cNvPr>
          <p:cNvSpPr>
            <a:spLocks noGrp="1"/>
          </p:cNvSpPr>
          <p:nvPr>
            <p:ph type="dt" sz="half" idx="10"/>
          </p:nvPr>
        </p:nvSpPr>
        <p:spPr/>
        <p:txBody>
          <a:bodyPr/>
          <a:lstStyle/>
          <a:p>
            <a:fld id="{D6C1D170-B19C-48D2-AD6C-78F0EBEBDC80}" type="datetimeFigureOut">
              <a:rPr lang="en-GB" smtClean="0"/>
              <a:t>03/09/2026</a:t>
            </a:fld>
            <a:endParaRPr lang="en-GB"/>
          </a:p>
        </p:txBody>
      </p:sp>
      <p:sp>
        <p:nvSpPr>
          <p:cNvPr id="3" name="Footer Placeholder 2">
            <a:extLst>
              <a:ext uri="{FF2B5EF4-FFF2-40B4-BE49-F238E27FC236}">
                <a16:creationId xmlns:a16="http://schemas.microsoft.com/office/drawing/2014/main" id="{C3C16C2B-7839-488D-6BE0-48088451886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B912CA8-E616-3B72-A96F-742F460FF4D9}"/>
              </a:ext>
            </a:extLst>
          </p:cNvPr>
          <p:cNvSpPr>
            <a:spLocks noGrp="1"/>
          </p:cNvSpPr>
          <p:nvPr>
            <p:ph type="sldNum" sz="quarter" idx="12"/>
          </p:nvPr>
        </p:nvSpPr>
        <p:spPr/>
        <p:txBody>
          <a:bodyPr/>
          <a:lstStyle/>
          <a:p>
            <a:fld id="{EA6EBE3F-60D7-48A8-BD0B-B317D75812BF}" type="slidenum">
              <a:rPr lang="en-GB" smtClean="0"/>
              <a:t>‹#›</a:t>
            </a:fld>
            <a:endParaRPr lang="en-GB"/>
          </a:p>
        </p:txBody>
      </p:sp>
    </p:spTree>
    <p:extLst>
      <p:ext uri="{BB962C8B-B14F-4D97-AF65-F5344CB8AC3E}">
        <p14:creationId xmlns:p14="http://schemas.microsoft.com/office/powerpoint/2010/main" val="1688041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Master - divider">
    <p:bg>
      <p:bgPr>
        <a:solidFill>
          <a:schemeClr val="bg1"/>
        </a:solidFill>
        <a:effectLst/>
      </p:bgPr>
    </p:bg>
    <p:spTree>
      <p:nvGrpSpPr>
        <p:cNvPr id="1" name=""/>
        <p:cNvGrpSpPr/>
        <p:nvPr/>
      </p:nvGrpSpPr>
      <p:grpSpPr>
        <a:xfrm>
          <a:off x="0" y="0"/>
          <a:ext cx="0" cy="0"/>
          <a:chOff x="0" y="0"/>
          <a:chExt cx="0" cy="0"/>
        </a:xfrm>
      </p:grpSpPr>
      <p:sp>
        <p:nvSpPr>
          <p:cNvPr id="2" name="Round Single Corner Rectangle 1">
            <a:extLst>
              <a:ext uri="{FF2B5EF4-FFF2-40B4-BE49-F238E27FC236}">
                <a16:creationId xmlns:a16="http://schemas.microsoft.com/office/drawing/2014/main" id="{59491F48-5343-D97A-77DF-12F94AA55652}"/>
              </a:ext>
            </a:extLst>
          </p:cNvPr>
          <p:cNvSpPr/>
          <p:nvPr userDrawn="1"/>
        </p:nvSpPr>
        <p:spPr>
          <a:xfrm rot="16200000" flipH="1">
            <a:off x="1125310" y="858550"/>
            <a:ext cx="3064750" cy="4305718"/>
          </a:xfrm>
          <a:prstGeom prst="round1Rect">
            <a:avLst>
              <a:gd name="adj" fmla="val 8892"/>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a:extLst>
              <a:ext uri="{FF2B5EF4-FFF2-40B4-BE49-F238E27FC236}">
                <a16:creationId xmlns:a16="http://schemas.microsoft.com/office/drawing/2014/main" id="{EA7203CD-4E5E-4232-6439-CC5B00CD05FA}"/>
              </a:ext>
            </a:extLst>
          </p:cNvPr>
          <p:cNvSpPr>
            <a:spLocks noGrp="1"/>
          </p:cNvSpPr>
          <p:nvPr>
            <p:ph type="pic" sz="quarter" idx="10" hasCustomPrompt="1"/>
          </p:nvPr>
        </p:nvSpPr>
        <p:spPr>
          <a:xfrm>
            <a:off x="4803228" y="1479033"/>
            <a:ext cx="4153447" cy="3064751"/>
          </a:xfrm>
          <a:prstGeom prst="rect">
            <a:avLst/>
          </a:prstGeom>
        </p:spPr>
        <p:txBody>
          <a:bodyPr tIns="1417320" rIns="457200" bIns="0">
            <a:normAutofit/>
          </a:bodyPr>
          <a:lstStyle>
            <a:lvl1pPr marL="0" indent="0" algn="r">
              <a:buNone/>
              <a:defRPr sz="1200" b="0">
                <a:solidFill>
                  <a:schemeClr val="tx1"/>
                </a:solidFill>
                <a:latin typeface="+mn-lt"/>
                <a:sym typeface="Wingdings" pitchFamily="2" charset="2"/>
              </a:defRPr>
            </a:lvl1pPr>
          </a:lstStyle>
          <a:p>
            <a:r>
              <a:rPr lang="en-US"/>
              <a:t> Click icon to</a:t>
            </a:r>
            <a:br>
              <a:rPr lang="en-US"/>
            </a:br>
            <a:r>
              <a:rPr lang="en-US"/>
              <a:t>add picture</a:t>
            </a:r>
          </a:p>
        </p:txBody>
      </p:sp>
      <p:sp>
        <p:nvSpPr>
          <p:cNvPr id="4" name="Holder 3">
            <a:extLst>
              <a:ext uri="{FF2B5EF4-FFF2-40B4-BE49-F238E27FC236}">
                <a16:creationId xmlns:a16="http://schemas.microsoft.com/office/drawing/2014/main" id="{B691196B-CCCE-18D1-87FE-B5B13CA01105}"/>
              </a:ext>
            </a:extLst>
          </p:cNvPr>
          <p:cNvSpPr>
            <a:spLocks noGrp="1"/>
          </p:cNvSpPr>
          <p:nvPr>
            <p:ph type="subTitle" idx="4"/>
          </p:nvPr>
        </p:nvSpPr>
        <p:spPr>
          <a:xfrm>
            <a:off x="1403082" y="3375022"/>
            <a:ext cx="3101372" cy="184666"/>
          </a:xfrm>
          <a:prstGeom prst="rect">
            <a:avLst/>
          </a:prstGeom>
        </p:spPr>
        <p:txBody>
          <a:bodyPr wrap="square" lIns="0" tIns="0" rIns="0" bIns="0">
            <a:spAutoFit/>
          </a:bodyPr>
          <a:lstStyle>
            <a:lvl1pPr marL="0" indent="0">
              <a:buNone/>
              <a:defRPr sz="1200" b="0" i="0">
                <a:solidFill>
                  <a:schemeClr val="bg2"/>
                </a:solidFill>
                <a:latin typeface="Montserrat"/>
                <a:cs typeface="Montserrat"/>
              </a:defRPr>
            </a:lvl1pPr>
          </a:lstStyle>
          <a:p>
            <a:endParaRPr/>
          </a:p>
        </p:txBody>
      </p:sp>
      <p:sp>
        <p:nvSpPr>
          <p:cNvPr id="5" name="Title 46">
            <a:extLst>
              <a:ext uri="{FF2B5EF4-FFF2-40B4-BE49-F238E27FC236}">
                <a16:creationId xmlns:a16="http://schemas.microsoft.com/office/drawing/2014/main" id="{114966A3-3F54-823B-B358-BC420C4CB173}"/>
              </a:ext>
            </a:extLst>
          </p:cNvPr>
          <p:cNvSpPr>
            <a:spLocks noGrp="1"/>
          </p:cNvSpPr>
          <p:nvPr>
            <p:ph type="title" hasCustomPrompt="1"/>
          </p:nvPr>
        </p:nvSpPr>
        <p:spPr>
          <a:xfrm>
            <a:off x="1409700" y="2341426"/>
            <a:ext cx="3094754" cy="1015663"/>
          </a:xfrm>
        </p:spPr>
        <p:txBody>
          <a:bodyPr wrap="square" anchor="t" anchorCtr="0">
            <a:spAutoFit/>
          </a:bodyPr>
          <a:lstStyle>
            <a:lvl1pPr>
              <a:defRPr sz="2000">
                <a:solidFill>
                  <a:schemeClr val="bg2"/>
                </a:solidFill>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lang="en-US"/>
              <a:t>Click to add the deck’s divider title. Ideally, keep it under tree lines.</a:t>
            </a:r>
          </a:p>
        </p:txBody>
      </p:sp>
      <p:sp>
        <p:nvSpPr>
          <p:cNvPr id="17" name="Graphic 41">
            <a:extLst>
              <a:ext uri="{FF2B5EF4-FFF2-40B4-BE49-F238E27FC236}">
                <a16:creationId xmlns:a16="http://schemas.microsoft.com/office/drawing/2014/main" id="{932C78E9-A881-FFF6-85D5-61ACDDE55653}"/>
              </a:ext>
            </a:extLst>
          </p:cNvPr>
          <p:cNvSpPr/>
          <p:nvPr userDrawn="1"/>
        </p:nvSpPr>
        <p:spPr>
          <a:xfrm>
            <a:off x="800100" y="1840889"/>
            <a:ext cx="602981" cy="603012"/>
          </a:xfrm>
          <a:custGeom>
            <a:avLst/>
            <a:gdLst>
              <a:gd name="connsiteX0" fmla="*/ 3978378 w 3984944"/>
              <a:gd name="connsiteY0" fmla="*/ 1845912 h 3985142"/>
              <a:gd name="connsiteX1" fmla="*/ 3822958 w 3984944"/>
              <a:gd name="connsiteY1" fmla="*/ 1702960 h 3985142"/>
              <a:gd name="connsiteX2" fmla="*/ 2295507 w 3984944"/>
              <a:gd name="connsiteY2" fmla="*/ 1702960 h 3985142"/>
              <a:gd name="connsiteX3" fmla="*/ 2295507 w 3984944"/>
              <a:gd name="connsiteY3" fmla="*/ 163231 h 3985142"/>
              <a:gd name="connsiteX4" fmla="*/ 2153127 w 3984944"/>
              <a:gd name="connsiteY4" fmla="*/ 7812 h 3985142"/>
              <a:gd name="connsiteX5" fmla="*/ 1814306 w 3984944"/>
              <a:gd name="connsiteY5" fmla="*/ 9430 h 3985142"/>
              <a:gd name="connsiteX6" fmla="*/ 1672592 w 3984944"/>
              <a:gd name="connsiteY6" fmla="*/ 164754 h 3985142"/>
              <a:gd name="connsiteX7" fmla="*/ 1672592 w 3984944"/>
              <a:gd name="connsiteY7" fmla="*/ 1703055 h 3985142"/>
              <a:gd name="connsiteX8" fmla="*/ 161987 w 3984944"/>
              <a:gd name="connsiteY8" fmla="*/ 1703055 h 3985142"/>
              <a:gd name="connsiteX9" fmla="*/ 6567 w 3984944"/>
              <a:gd name="connsiteY9" fmla="*/ 1846007 h 3985142"/>
              <a:gd name="connsiteX10" fmla="*/ 0 w 3984944"/>
              <a:gd name="connsiteY10" fmla="*/ 1992670 h 3985142"/>
              <a:gd name="connsiteX11" fmla="*/ 6567 w 3984944"/>
              <a:gd name="connsiteY11" fmla="*/ 2139239 h 3985142"/>
              <a:gd name="connsiteX12" fmla="*/ 161987 w 3984944"/>
              <a:gd name="connsiteY12" fmla="*/ 2282190 h 3985142"/>
              <a:gd name="connsiteX13" fmla="*/ 1672592 w 3984944"/>
              <a:gd name="connsiteY13" fmla="*/ 2282190 h 3985142"/>
              <a:gd name="connsiteX14" fmla="*/ 1672592 w 3984944"/>
              <a:gd name="connsiteY14" fmla="*/ 3820492 h 3985142"/>
              <a:gd name="connsiteX15" fmla="*/ 1814306 w 3984944"/>
              <a:gd name="connsiteY15" fmla="*/ 3975816 h 3985142"/>
              <a:gd name="connsiteX16" fmla="*/ 1992377 w 3984944"/>
              <a:gd name="connsiteY16" fmla="*/ 3985143 h 3985142"/>
              <a:gd name="connsiteX17" fmla="*/ 2153127 w 3984944"/>
              <a:gd name="connsiteY17" fmla="*/ 3977339 h 3985142"/>
              <a:gd name="connsiteX18" fmla="*/ 2295507 w 3984944"/>
              <a:gd name="connsiteY18" fmla="*/ 3821919 h 3985142"/>
              <a:gd name="connsiteX19" fmla="*/ 2295507 w 3984944"/>
              <a:gd name="connsiteY19" fmla="*/ 2282095 h 3985142"/>
              <a:gd name="connsiteX20" fmla="*/ 3822958 w 3984944"/>
              <a:gd name="connsiteY20" fmla="*/ 2282095 h 3985142"/>
              <a:gd name="connsiteX21" fmla="*/ 3978378 w 3984944"/>
              <a:gd name="connsiteY21" fmla="*/ 2139144 h 3985142"/>
              <a:gd name="connsiteX22" fmla="*/ 3984945 w 3984944"/>
              <a:gd name="connsiteY22" fmla="*/ 1992575 h 3985142"/>
              <a:gd name="connsiteX23" fmla="*/ 3978378 w 3984944"/>
              <a:gd name="connsiteY23" fmla="*/ 1846007 h 398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984944" h="3985142">
                <a:moveTo>
                  <a:pt x="3978378" y="1845912"/>
                </a:moveTo>
                <a:cubicBezTo>
                  <a:pt x="3971430" y="1764443"/>
                  <a:pt x="3904618" y="1702960"/>
                  <a:pt x="3822958" y="1702960"/>
                </a:cubicBezTo>
                <a:lnTo>
                  <a:pt x="2295507" y="1702960"/>
                </a:lnTo>
                <a:lnTo>
                  <a:pt x="2295507" y="163231"/>
                </a:lnTo>
                <a:cubicBezTo>
                  <a:pt x="2295507" y="82143"/>
                  <a:pt x="2234310" y="15331"/>
                  <a:pt x="2153127" y="7812"/>
                </a:cubicBezTo>
                <a:cubicBezTo>
                  <a:pt x="2034159" y="-3133"/>
                  <a:pt x="1933655" y="-2562"/>
                  <a:pt x="1814306" y="9430"/>
                </a:cubicBezTo>
                <a:cubicBezTo>
                  <a:pt x="1733503" y="17615"/>
                  <a:pt x="1672592" y="84332"/>
                  <a:pt x="1672592" y="164754"/>
                </a:cubicBezTo>
                <a:lnTo>
                  <a:pt x="1672592" y="1703055"/>
                </a:lnTo>
                <a:lnTo>
                  <a:pt x="161987" y="1703055"/>
                </a:lnTo>
                <a:cubicBezTo>
                  <a:pt x="80327" y="1703055"/>
                  <a:pt x="13515" y="1764538"/>
                  <a:pt x="6567" y="1846007"/>
                </a:cubicBezTo>
                <a:cubicBezTo>
                  <a:pt x="2189" y="1897687"/>
                  <a:pt x="0" y="1945654"/>
                  <a:pt x="0" y="1992670"/>
                </a:cubicBezTo>
                <a:cubicBezTo>
                  <a:pt x="0" y="2039687"/>
                  <a:pt x="2189" y="2087559"/>
                  <a:pt x="6567" y="2139239"/>
                </a:cubicBezTo>
                <a:cubicBezTo>
                  <a:pt x="13515" y="2220708"/>
                  <a:pt x="80422" y="2282190"/>
                  <a:pt x="161987" y="2282190"/>
                </a:cubicBezTo>
                <a:lnTo>
                  <a:pt x="1672592" y="2282190"/>
                </a:lnTo>
                <a:lnTo>
                  <a:pt x="1672592" y="3820492"/>
                </a:lnTo>
                <a:cubicBezTo>
                  <a:pt x="1672592" y="3900914"/>
                  <a:pt x="1733503" y="3967726"/>
                  <a:pt x="1814306" y="3975816"/>
                </a:cubicBezTo>
                <a:cubicBezTo>
                  <a:pt x="1876455" y="3982097"/>
                  <a:pt x="1934702" y="3985143"/>
                  <a:pt x="1992377" y="3985143"/>
                </a:cubicBezTo>
                <a:cubicBezTo>
                  <a:pt x="2043962" y="3985143"/>
                  <a:pt x="2096593" y="3982573"/>
                  <a:pt x="2153127" y="3977339"/>
                </a:cubicBezTo>
                <a:cubicBezTo>
                  <a:pt x="2234310" y="3969820"/>
                  <a:pt x="2295507" y="3903008"/>
                  <a:pt x="2295507" y="3821919"/>
                </a:cubicBezTo>
                <a:lnTo>
                  <a:pt x="2295507" y="2282095"/>
                </a:lnTo>
                <a:lnTo>
                  <a:pt x="3822958" y="2282095"/>
                </a:lnTo>
                <a:cubicBezTo>
                  <a:pt x="3904713" y="2282095"/>
                  <a:pt x="3971525" y="2220613"/>
                  <a:pt x="3978378" y="2139144"/>
                </a:cubicBezTo>
                <a:cubicBezTo>
                  <a:pt x="3982756" y="2087940"/>
                  <a:pt x="3984945" y="2040067"/>
                  <a:pt x="3984945" y="1992575"/>
                </a:cubicBezTo>
                <a:cubicBezTo>
                  <a:pt x="3984945" y="1945083"/>
                  <a:pt x="3982851" y="1897211"/>
                  <a:pt x="3978378" y="1846007"/>
                </a:cubicBezTo>
                <a:close/>
              </a:path>
            </a:pathLst>
          </a:custGeom>
          <a:solidFill>
            <a:schemeClr val="bg1"/>
          </a:solidFill>
          <a:ln w="9502" cap="flat">
            <a:noFill/>
            <a:prstDash val="solid"/>
            <a:miter/>
          </a:ln>
        </p:spPr>
        <p:txBody>
          <a:bodyPr rtlCol="0" anchor="ctr"/>
          <a:lstStyle/>
          <a:p>
            <a:endParaRPr lang="en-US"/>
          </a:p>
        </p:txBody>
      </p:sp>
      <p:pic>
        <p:nvPicPr>
          <p:cNvPr id="8" name="Graphic 7">
            <a:extLst>
              <a:ext uri="{FF2B5EF4-FFF2-40B4-BE49-F238E27FC236}">
                <a16:creationId xmlns:a16="http://schemas.microsoft.com/office/drawing/2014/main" id="{B78B6BF8-3C4C-7D86-33B3-FB7E1DD346F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983896" y="217531"/>
            <a:ext cx="1972779" cy="574625"/>
          </a:xfrm>
          <a:prstGeom prst="rect">
            <a:avLst/>
          </a:prstGeom>
        </p:spPr>
      </p:pic>
      <p:sp>
        <p:nvSpPr>
          <p:cNvPr id="9" name="Footer Placeholder 8">
            <a:extLst>
              <a:ext uri="{FF2B5EF4-FFF2-40B4-BE49-F238E27FC236}">
                <a16:creationId xmlns:a16="http://schemas.microsoft.com/office/drawing/2014/main" id="{99D1A39E-CF5A-9D42-5A9D-CD4FBD1B18B2}"/>
              </a:ext>
            </a:extLst>
          </p:cNvPr>
          <p:cNvSpPr>
            <a:spLocks noGrp="1"/>
          </p:cNvSpPr>
          <p:nvPr>
            <p:ph type="ftr" sz="quarter" idx="11"/>
          </p:nvPr>
        </p:nvSpPr>
        <p:spPr/>
        <p:txBody>
          <a:bodyPr/>
          <a:lstStyle/>
          <a:p>
            <a:endParaRPr lang="en-US"/>
          </a:p>
        </p:txBody>
      </p:sp>
      <p:sp>
        <p:nvSpPr>
          <p:cNvPr id="10" name="Slide Number Placeholder 9">
            <a:extLst>
              <a:ext uri="{FF2B5EF4-FFF2-40B4-BE49-F238E27FC236}">
                <a16:creationId xmlns:a16="http://schemas.microsoft.com/office/drawing/2014/main" id="{274A7B58-0714-3639-28FE-4254DAADF429}"/>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39281870"/>
      </p:ext>
    </p:extLst>
  </p:cSld>
  <p:clrMapOvr>
    <a:masterClrMapping/>
  </p:clrMapOvr>
  <p:extLst>
    <p:ext uri="{DCECCB84-F9BA-43D5-87BE-67443E8EF086}">
      <p15:sldGuideLst xmlns:p15="http://schemas.microsoft.com/office/powerpoint/2012/main">
        <p15:guide id="1" pos="504" userDrawn="1">
          <p15:clr>
            <a:srgbClr val="FBAE40"/>
          </p15:clr>
        </p15:guide>
        <p15:guide id="2" pos="696" userDrawn="1">
          <p15:clr>
            <a:srgbClr val="FBAE40"/>
          </p15:clr>
        </p15:guide>
        <p15:guide id="3" pos="888" userDrawn="1">
          <p15:clr>
            <a:srgbClr val="FBAE40"/>
          </p15:clr>
        </p15:guide>
        <p15:guide id="4" orient="horz" pos="1536" userDrawn="1">
          <p15:clr>
            <a:srgbClr val="FBAE40"/>
          </p15:clr>
        </p15:guide>
        <p15:guide id="5" pos="317"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aster - only text">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E0080964-5130-6F27-DAF1-2587A399D223}"/>
              </a:ext>
            </a:extLst>
          </p:cNvPr>
          <p:cNvSpPr>
            <a:spLocks noGrp="1"/>
          </p:cNvSpPr>
          <p:nvPr>
            <p:ph type="body" sz="quarter" idx="12"/>
          </p:nvPr>
        </p:nvSpPr>
        <p:spPr>
          <a:xfrm>
            <a:off x="317500" y="860213"/>
            <a:ext cx="6938064" cy="3858091"/>
          </a:xfrm>
        </p:spPr>
        <p:txBody>
          <a:bodyPr/>
          <a:lstStyle>
            <a:lvl1pPr marL="122238" indent="-122238">
              <a:tabLst/>
              <a:defRPr/>
            </a:lvl1pPr>
            <a:lvl2pPr marL="288925" indent="-166688">
              <a:tabLst/>
              <a:defRPr/>
            </a:lvl2pPr>
            <a:lvl3pPr marL="463550" indent="-166688">
              <a:tabLst/>
              <a:defRPr/>
            </a:lvl3pPr>
          </a:lstStyle>
          <a:p>
            <a:pPr lvl="0"/>
            <a:r>
              <a:rPr lang="en-US"/>
              <a:t>Click to edit Master text styles</a:t>
            </a:r>
          </a:p>
          <a:p>
            <a:pPr lvl="1"/>
            <a:r>
              <a:rPr lang="en-US"/>
              <a:t>Second level</a:t>
            </a:r>
          </a:p>
          <a:p>
            <a:pPr lvl="2"/>
            <a:r>
              <a:rPr lang="en-US"/>
              <a:t>Third level</a:t>
            </a:r>
          </a:p>
        </p:txBody>
      </p:sp>
      <p:sp>
        <p:nvSpPr>
          <p:cNvPr id="22" name="Title 21">
            <a:extLst>
              <a:ext uri="{FF2B5EF4-FFF2-40B4-BE49-F238E27FC236}">
                <a16:creationId xmlns:a16="http://schemas.microsoft.com/office/drawing/2014/main" id="{8185333F-D164-149A-77ED-2A40DAED2190}"/>
              </a:ext>
            </a:extLst>
          </p:cNvPr>
          <p:cNvSpPr>
            <a:spLocks noGrp="1"/>
          </p:cNvSpPr>
          <p:nvPr>
            <p:ph type="title" hasCustomPrompt="1"/>
          </p:nvPr>
        </p:nvSpPr>
        <p:spPr/>
        <p:txBody>
          <a:bodyPr/>
          <a:lstStyle/>
          <a:p>
            <a:r>
              <a:rPr lang="en-US"/>
              <a:t>Click to edit title style, ideally one line</a:t>
            </a:r>
          </a:p>
        </p:txBody>
      </p:sp>
      <p:sp>
        <p:nvSpPr>
          <p:cNvPr id="11" name="Footer Placeholder 10">
            <a:extLst>
              <a:ext uri="{FF2B5EF4-FFF2-40B4-BE49-F238E27FC236}">
                <a16:creationId xmlns:a16="http://schemas.microsoft.com/office/drawing/2014/main" id="{AD51DDBE-C133-A808-8365-386DDB5334DF}"/>
              </a:ext>
            </a:extLst>
          </p:cNvPr>
          <p:cNvSpPr>
            <a:spLocks noGrp="1"/>
          </p:cNvSpPr>
          <p:nvPr>
            <p:ph type="ftr" sz="quarter" idx="13"/>
          </p:nvPr>
        </p:nvSpPr>
        <p:spPr/>
        <p:txBody>
          <a:bodyPr/>
          <a:lstStyle/>
          <a:p>
            <a:endParaRPr lang="en-US"/>
          </a:p>
        </p:txBody>
      </p:sp>
      <p:sp>
        <p:nvSpPr>
          <p:cNvPr id="12" name="Slide Number Placeholder 11">
            <a:extLst>
              <a:ext uri="{FF2B5EF4-FFF2-40B4-BE49-F238E27FC236}">
                <a16:creationId xmlns:a16="http://schemas.microsoft.com/office/drawing/2014/main" id="{25955DC4-43CB-8C56-6D3B-05C4DB4A2501}"/>
              </a:ext>
            </a:extLst>
          </p:cNvPr>
          <p:cNvSpPr>
            <a:spLocks noGrp="1"/>
          </p:cNvSpPr>
          <p:nvPr>
            <p:ph type="sldNum" sz="quarter" idx="14"/>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066999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aster - 1 image + 2 columns text">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E0080964-5130-6F27-DAF1-2587A399D223}"/>
              </a:ext>
            </a:extLst>
          </p:cNvPr>
          <p:cNvSpPr>
            <a:spLocks noGrp="1"/>
          </p:cNvSpPr>
          <p:nvPr>
            <p:ph type="body" sz="quarter" idx="12" hasCustomPrompt="1"/>
          </p:nvPr>
        </p:nvSpPr>
        <p:spPr>
          <a:xfrm>
            <a:off x="3034748" y="1127091"/>
            <a:ext cx="6109252" cy="3285884"/>
          </a:xfrm>
          <a:solidFill>
            <a:schemeClr val="bg2"/>
          </a:solidFill>
        </p:spPr>
        <p:txBody>
          <a:bodyPr lIns="731520" tIns="365760" rIns="365760" numCol="2" spcCol="274320"/>
          <a:lstStyle>
            <a:lvl1pPr marL="122238" indent="-122238">
              <a:tabLst/>
              <a:defRPr>
                <a:solidFill>
                  <a:schemeClr val="accent1"/>
                </a:solidFill>
              </a:defRPr>
            </a:lvl1pPr>
            <a:lvl2pPr marL="288925" indent="-166688">
              <a:tabLst/>
              <a:defRPr>
                <a:solidFill>
                  <a:schemeClr val="bg1"/>
                </a:solidFill>
              </a:defRPr>
            </a:lvl2pPr>
            <a:lvl3pPr marL="463550" indent="-166688">
              <a:tabLst/>
              <a:defRPr>
                <a:solidFill>
                  <a:schemeClr val="bg1"/>
                </a:solidFill>
              </a:defRPr>
            </a:lvl3pPr>
          </a:lstStyle>
          <a:p>
            <a:pPr lvl="0"/>
            <a:r>
              <a:rPr lang="en-US"/>
              <a:t>Click to edit 2 columns text style</a:t>
            </a:r>
          </a:p>
          <a:p>
            <a:pPr lvl="1"/>
            <a:r>
              <a:rPr lang="en-US"/>
              <a:t>Second level</a:t>
            </a:r>
          </a:p>
          <a:p>
            <a:pPr lvl="2"/>
            <a:r>
              <a:rPr lang="en-US"/>
              <a:t>Third level</a:t>
            </a:r>
          </a:p>
        </p:txBody>
      </p:sp>
      <p:sp>
        <p:nvSpPr>
          <p:cNvPr id="22" name="Title 21">
            <a:extLst>
              <a:ext uri="{FF2B5EF4-FFF2-40B4-BE49-F238E27FC236}">
                <a16:creationId xmlns:a16="http://schemas.microsoft.com/office/drawing/2014/main" id="{8185333F-D164-149A-77ED-2A40DAED2190}"/>
              </a:ext>
            </a:extLst>
          </p:cNvPr>
          <p:cNvSpPr>
            <a:spLocks noGrp="1"/>
          </p:cNvSpPr>
          <p:nvPr>
            <p:ph type="title" hasCustomPrompt="1"/>
          </p:nvPr>
        </p:nvSpPr>
        <p:spPr/>
        <p:txBody>
          <a:bodyPr/>
          <a:lstStyle/>
          <a:p>
            <a:r>
              <a:rPr lang="en-US"/>
              <a:t>Click to edit title style, ideally one line</a:t>
            </a:r>
          </a:p>
        </p:txBody>
      </p:sp>
      <p:sp>
        <p:nvSpPr>
          <p:cNvPr id="2" name="Picture Placeholder 10">
            <a:extLst>
              <a:ext uri="{FF2B5EF4-FFF2-40B4-BE49-F238E27FC236}">
                <a16:creationId xmlns:a16="http://schemas.microsoft.com/office/drawing/2014/main" id="{6E12CF0C-5433-3E01-2486-C99B2024B030}"/>
              </a:ext>
            </a:extLst>
          </p:cNvPr>
          <p:cNvSpPr>
            <a:spLocks noGrp="1"/>
          </p:cNvSpPr>
          <p:nvPr>
            <p:ph type="pic" sz="quarter" idx="30" hasCustomPrompt="1"/>
          </p:nvPr>
        </p:nvSpPr>
        <p:spPr>
          <a:xfrm>
            <a:off x="304800" y="1131882"/>
            <a:ext cx="3101009" cy="3281803"/>
          </a:xfrm>
          <a:prstGeom prst="round1Rect">
            <a:avLst>
              <a:gd name="adj" fmla="val 9829"/>
            </a:avLst>
          </a:prstGeom>
          <a:solidFill>
            <a:schemeClr val="bg1"/>
          </a:solidFill>
        </p:spPr>
        <p:txBody>
          <a:bodyPr lIns="137160" tIns="182880" rIns="365760" bIns="91440" anchor="ctr" anchorCtr="0">
            <a:normAutofit/>
          </a:bodyPr>
          <a:lstStyle>
            <a:lvl1pPr marL="0" indent="0" algn="l">
              <a:buNone/>
              <a:defRPr sz="1000" b="0">
                <a:solidFill>
                  <a:schemeClr val="bg2"/>
                </a:solidFill>
                <a:latin typeface="+mn-lt"/>
                <a:sym typeface="Wingdings" pitchFamily="2" charset="2"/>
              </a:defRPr>
            </a:lvl1pPr>
          </a:lstStyle>
          <a:p>
            <a:r>
              <a:rPr lang="en-US"/>
              <a:t>Click to add </a:t>
            </a:r>
            <a:br>
              <a:rPr lang="en-US"/>
            </a:br>
            <a:r>
              <a:rPr lang="en-US"/>
              <a:t>picture</a:t>
            </a:r>
          </a:p>
        </p:txBody>
      </p:sp>
      <p:sp>
        <p:nvSpPr>
          <p:cNvPr id="3" name="Footer Placeholder 2">
            <a:extLst>
              <a:ext uri="{FF2B5EF4-FFF2-40B4-BE49-F238E27FC236}">
                <a16:creationId xmlns:a16="http://schemas.microsoft.com/office/drawing/2014/main" id="{29F2003D-4C64-8835-AFF6-775359E9062D}"/>
              </a:ext>
            </a:extLst>
          </p:cNvPr>
          <p:cNvSpPr>
            <a:spLocks noGrp="1"/>
          </p:cNvSpPr>
          <p:nvPr>
            <p:ph type="ftr" sz="quarter" idx="31"/>
          </p:nvPr>
        </p:nvSpPr>
        <p:spPr/>
        <p:txBody>
          <a:bodyPr/>
          <a:lstStyle/>
          <a:p>
            <a:endParaRPr lang="en-US"/>
          </a:p>
        </p:txBody>
      </p:sp>
      <p:sp>
        <p:nvSpPr>
          <p:cNvPr id="5" name="Slide Number Placeholder 4">
            <a:extLst>
              <a:ext uri="{FF2B5EF4-FFF2-40B4-BE49-F238E27FC236}">
                <a16:creationId xmlns:a16="http://schemas.microsoft.com/office/drawing/2014/main" id="{B78A2213-8ABC-B321-226D-078E30B6BB6E}"/>
              </a:ext>
            </a:extLst>
          </p:cNvPr>
          <p:cNvSpPr>
            <a:spLocks noGrp="1"/>
          </p:cNvSpPr>
          <p:nvPr>
            <p:ph type="sldNum" sz="quarter" idx="3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4275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aster - 3 text columns (green)">
    <p:spTree>
      <p:nvGrpSpPr>
        <p:cNvPr id="1" name=""/>
        <p:cNvGrpSpPr/>
        <p:nvPr/>
      </p:nvGrpSpPr>
      <p:grpSpPr>
        <a:xfrm>
          <a:off x="0" y="0"/>
          <a:ext cx="0" cy="0"/>
          <a:chOff x="0" y="0"/>
          <a:chExt cx="0" cy="0"/>
        </a:xfrm>
      </p:grpSpPr>
      <p:sp>
        <p:nvSpPr>
          <p:cNvPr id="10" name="Round Single Corner Rectangle 9">
            <a:extLst>
              <a:ext uri="{FF2B5EF4-FFF2-40B4-BE49-F238E27FC236}">
                <a16:creationId xmlns:a16="http://schemas.microsoft.com/office/drawing/2014/main" id="{CA78253A-23FD-507B-D579-5E322A12F6C2}"/>
              </a:ext>
            </a:extLst>
          </p:cNvPr>
          <p:cNvSpPr/>
          <p:nvPr userDrawn="1"/>
        </p:nvSpPr>
        <p:spPr>
          <a:xfrm rot="5400000">
            <a:off x="1363083" y="278876"/>
            <a:ext cx="429318" cy="2520484"/>
          </a:xfrm>
          <a:prstGeom prst="round1Rect">
            <a:avLst>
              <a:gd name="adj" fmla="val 28473"/>
            </a:avLst>
          </a:prstGeom>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b" anchorCtr="0"/>
          <a:lstStyle/>
          <a:p>
            <a:pPr algn="ctr"/>
            <a:endParaRPr lang="en-US"/>
          </a:p>
        </p:txBody>
      </p:sp>
      <p:sp>
        <p:nvSpPr>
          <p:cNvPr id="14" name="Text Placeholder 3">
            <a:extLst>
              <a:ext uri="{FF2B5EF4-FFF2-40B4-BE49-F238E27FC236}">
                <a16:creationId xmlns:a16="http://schemas.microsoft.com/office/drawing/2014/main" id="{E36816B0-03C8-200E-1F78-689C9F17B832}"/>
              </a:ext>
            </a:extLst>
          </p:cNvPr>
          <p:cNvSpPr>
            <a:spLocks noGrp="1"/>
          </p:cNvSpPr>
          <p:nvPr>
            <p:ph type="body" sz="quarter" idx="14" hasCustomPrompt="1"/>
          </p:nvPr>
        </p:nvSpPr>
        <p:spPr>
          <a:xfrm>
            <a:off x="413605" y="1383290"/>
            <a:ext cx="2316982" cy="307777"/>
          </a:xfrm>
        </p:spPr>
        <p:txBody>
          <a:bodyPr wrap="square" anchor="ctr" anchorCtr="0">
            <a:spAutoFit/>
          </a:bodyPr>
          <a:lstStyle>
            <a:lvl1pPr marL="0" indent="0">
              <a:spcAft>
                <a:spcPts val="600"/>
              </a:spcAft>
              <a:buNone/>
              <a:defRPr>
                <a:solidFill>
                  <a:schemeClr val="bg2"/>
                </a:solidFill>
              </a:defRPr>
            </a:lvl1pPr>
          </a:lstStyle>
          <a:p>
            <a:pPr lvl="0"/>
            <a:r>
              <a:rPr lang="en-US"/>
              <a:t>Edit text, ideally 1 line</a:t>
            </a:r>
          </a:p>
        </p:txBody>
      </p:sp>
      <p:sp>
        <p:nvSpPr>
          <p:cNvPr id="27" name="Text Placeholder 3">
            <a:extLst>
              <a:ext uri="{FF2B5EF4-FFF2-40B4-BE49-F238E27FC236}">
                <a16:creationId xmlns:a16="http://schemas.microsoft.com/office/drawing/2014/main" id="{8002E121-C287-1ECB-122A-BFE11C7D121F}"/>
              </a:ext>
            </a:extLst>
          </p:cNvPr>
          <p:cNvSpPr>
            <a:spLocks noGrp="1"/>
          </p:cNvSpPr>
          <p:nvPr>
            <p:ph type="body" sz="quarter" idx="17" hasCustomPrompt="1"/>
          </p:nvPr>
        </p:nvSpPr>
        <p:spPr>
          <a:xfrm>
            <a:off x="413605" y="1849471"/>
            <a:ext cx="2316982" cy="2322227"/>
          </a:xfrm>
        </p:spPr>
        <p:txBody>
          <a:bodyPr tIns="0">
            <a:normAutofit/>
          </a:bodyPr>
          <a:lstStyle>
            <a:lvl1pPr marL="122238" indent="-122238">
              <a:spcAft>
                <a:spcPts val="600"/>
              </a:spcAft>
              <a:buFont typeface="Arial" panose="020B0604020202020204" pitchFamily="34" charset="0"/>
              <a:buChar char="•"/>
              <a:tabLst/>
              <a:defRPr sz="1200" b="0">
                <a:solidFill>
                  <a:schemeClr val="tx1"/>
                </a:solidFill>
                <a:latin typeface="+mn-lt"/>
              </a:defRPr>
            </a:lvl1pPr>
            <a:lvl2pPr marL="234950" indent="-130175">
              <a:spcAft>
                <a:spcPts val="600"/>
              </a:spcAft>
              <a:tabLst/>
              <a:defRPr sz="1100">
                <a:solidFill>
                  <a:schemeClr val="tx1"/>
                </a:solidFill>
                <a:latin typeface="+mn-lt"/>
              </a:defRPr>
            </a:lvl2pPr>
            <a:lvl3pPr marL="349250" indent="-114300">
              <a:spcAft>
                <a:spcPts val="600"/>
              </a:spcAft>
              <a:tabLst/>
              <a:defRPr sz="1050">
                <a:solidFill>
                  <a:schemeClr val="tx1"/>
                </a:solidFill>
              </a:defRPr>
            </a:lvl3pPr>
          </a:lstStyle>
          <a:p>
            <a:pPr lvl="0"/>
            <a:r>
              <a:rPr lang="en-US"/>
              <a:t>Click to edit Master text styles for each column</a:t>
            </a:r>
          </a:p>
          <a:p>
            <a:pPr lvl="1"/>
            <a:r>
              <a:rPr lang="en-US"/>
              <a:t>Second level</a:t>
            </a:r>
          </a:p>
          <a:p>
            <a:pPr lvl="2"/>
            <a:r>
              <a:rPr lang="en-US"/>
              <a:t>Third level</a:t>
            </a:r>
          </a:p>
        </p:txBody>
      </p:sp>
      <p:sp>
        <p:nvSpPr>
          <p:cNvPr id="38" name="Round Single Corner Rectangle 37">
            <a:extLst>
              <a:ext uri="{FF2B5EF4-FFF2-40B4-BE49-F238E27FC236}">
                <a16:creationId xmlns:a16="http://schemas.microsoft.com/office/drawing/2014/main" id="{D13CEAF3-08BF-A8EF-A4CB-C336142F6AA1}"/>
              </a:ext>
            </a:extLst>
          </p:cNvPr>
          <p:cNvSpPr/>
          <p:nvPr userDrawn="1"/>
        </p:nvSpPr>
        <p:spPr>
          <a:xfrm rot="5400000">
            <a:off x="7351599" y="278876"/>
            <a:ext cx="429318" cy="2520484"/>
          </a:xfrm>
          <a:prstGeom prst="round1Rect">
            <a:avLst>
              <a:gd name="adj" fmla="val 28473"/>
            </a:avLst>
          </a:prstGeom>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b" anchorCtr="0"/>
          <a:lstStyle/>
          <a:p>
            <a:pPr algn="ctr"/>
            <a:endParaRPr lang="en-US"/>
          </a:p>
        </p:txBody>
      </p:sp>
      <p:sp>
        <p:nvSpPr>
          <p:cNvPr id="39" name="Text Placeholder 3">
            <a:extLst>
              <a:ext uri="{FF2B5EF4-FFF2-40B4-BE49-F238E27FC236}">
                <a16:creationId xmlns:a16="http://schemas.microsoft.com/office/drawing/2014/main" id="{FC410503-DE71-0A9A-A400-3545B572B2CE}"/>
              </a:ext>
            </a:extLst>
          </p:cNvPr>
          <p:cNvSpPr>
            <a:spLocks noGrp="1"/>
          </p:cNvSpPr>
          <p:nvPr>
            <p:ph type="body" sz="quarter" idx="22" hasCustomPrompt="1"/>
          </p:nvPr>
        </p:nvSpPr>
        <p:spPr>
          <a:xfrm>
            <a:off x="6402121" y="1383290"/>
            <a:ext cx="2316982" cy="307777"/>
          </a:xfrm>
        </p:spPr>
        <p:txBody>
          <a:bodyPr wrap="square" anchor="ctr" anchorCtr="0">
            <a:spAutoFit/>
          </a:bodyPr>
          <a:lstStyle>
            <a:lvl1pPr marL="0" indent="0">
              <a:spcAft>
                <a:spcPts val="600"/>
              </a:spcAft>
              <a:buNone/>
              <a:defRPr>
                <a:solidFill>
                  <a:schemeClr val="bg2"/>
                </a:solidFill>
              </a:defRPr>
            </a:lvl1pPr>
          </a:lstStyle>
          <a:p>
            <a:pPr lvl="0"/>
            <a:r>
              <a:rPr lang="en-US"/>
              <a:t>Edit text, ideally 1 line</a:t>
            </a:r>
          </a:p>
        </p:txBody>
      </p:sp>
      <p:sp>
        <p:nvSpPr>
          <p:cNvPr id="41" name="Round Single Corner Rectangle 40">
            <a:extLst>
              <a:ext uri="{FF2B5EF4-FFF2-40B4-BE49-F238E27FC236}">
                <a16:creationId xmlns:a16="http://schemas.microsoft.com/office/drawing/2014/main" id="{5D79155F-F92B-F4DD-4E8F-EAB629307D31}"/>
              </a:ext>
            </a:extLst>
          </p:cNvPr>
          <p:cNvSpPr/>
          <p:nvPr userDrawn="1"/>
        </p:nvSpPr>
        <p:spPr>
          <a:xfrm rot="5400000">
            <a:off x="4360893" y="278876"/>
            <a:ext cx="429318" cy="2520484"/>
          </a:xfrm>
          <a:prstGeom prst="round1Rect">
            <a:avLst>
              <a:gd name="adj" fmla="val 28473"/>
            </a:avLst>
          </a:prstGeom>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b" anchorCtr="0"/>
          <a:lstStyle/>
          <a:p>
            <a:pPr algn="ctr"/>
            <a:endParaRPr lang="en-US"/>
          </a:p>
        </p:txBody>
      </p:sp>
      <p:sp>
        <p:nvSpPr>
          <p:cNvPr id="42" name="Text Placeholder 3">
            <a:extLst>
              <a:ext uri="{FF2B5EF4-FFF2-40B4-BE49-F238E27FC236}">
                <a16:creationId xmlns:a16="http://schemas.microsoft.com/office/drawing/2014/main" id="{3C275B36-CFCE-7114-4F7A-82F9B4238B7D}"/>
              </a:ext>
            </a:extLst>
          </p:cNvPr>
          <p:cNvSpPr>
            <a:spLocks noGrp="1"/>
          </p:cNvSpPr>
          <p:nvPr>
            <p:ph type="body" sz="quarter" idx="24" hasCustomPrompt="1"/>
          </p:nvPr>
        </p:nvSpPr>
        <p:spPr>
          <a:xfrm>
            <a:off x="3411415" y="1383290"/>
            <a:ext cx="2316982" cy="307777"/>
          </a:xfrm>
        </p:spPr>
        <p:txBody>
          <a:bodyPr wrap="square" anchor="ctr" anchorCtr="0">
            <a:spAutoFit/>
          </a:bodyPr>
          <a:lstStyle>
            <a:lvl1pPr marL="0" indent="0">
              <a:spcAft>
                <a:spcPts val="600"/>
              </a:spcAft>
              <a:buNone/>
              <a:defRPr>
                <a:solidFill>
                  <a:schemeClr val="bg2"/>
                </a:solidFill>
              </a:defRPr>
            </a:lvl1pPr>
          </a:lstStyle>
          <a:p>
            <a:pPr lvl="0"/>
            <a:r>
              <a:rPr lang="en-US"/>
              <a:t>Edit text, ideally 1 line</a:t>
            </a:r>
          </a:p>
        </p:txBody>
      </p:sp>
      <p:sp>
        <p:nvSpPr>
          <p:cNvPr id="44" name="Text Placeholder 3">
            <a:extLst>
              <a:ext uri="{FF2B5EF4-FFF2-40B4-BE49-F238E27FC236}">
                <a16:creationId xmlns:a16="http://schemas.microsoft.com/office/drawing/2014/main" id="{79788BE4-DC6E-A2B0-1DED-45AEB760D58A}"/>
              </a:ext>
            </a:extLst>
          </p:cNvPr>
          <p:cNvSpPr>
            <a:spLocks noGrp="1"/>
          </p:cNvSpPr>
          <p:nvPr>
            <p:ph type="body" sz="quarter" idx="25" hasCustomPrompt="1"/>
          </p:nvPr>
        </p:nvSpPr>
        <p:spPr>
          <a:xfrm>
            <a:off x="3411415" y="1849471"/>
            <a:ext cx="2316982" cy="2322227"/>
          </a:xfrm>
        </p:spPr>
        <p:txBody>
          <a:bodyPr tIns="0">
            <a:normAutofit/>
          </a:bodyPr>
          <a:lstStyle>
            <a:lvl1pPr marL="122238" indent="-122238">
              <a:spcAft>
                <a:spcPts val="600"/>
              </a:spcAft>
              <a:buFont typeface="Arial" panose="020B0604020202020204" pitchFamily="34" charset="0"/>
              <a:buChar char="•"/>
              <a:tabLst/>
              <a:defRPr sz="1200" b="0">
                <a:solidFill>
                  <a:schemeClr val="tx1"/>
                </a:solidFill>
                <a:latin typeface="+mn-lt"/>
              </a:defRPr>
            </a:lvl1pPr>
            <a:lvl2pPr marL="234950" indent="-130175">
              <a:spcAft>
                <a:spcPts val="600"/>
              </a:spcAft>
              <a:tabLst/>
              <a:defRPr sz="1100">
                <a:solidFill>
                  <a:schemeClr val="tx1"/>
                </a:solidFill>
                <a:latin typeface="+mn-lt"/>
              </a:defRPr>
            </a:lvl2pPr>
            <a:lvl3pPr marL="349250" indent="-114300">
              <a:spcAft>
                <a:spcPts val="600"/>
              </a:spcAft>
              <a:tabLst/>
              <a:defRPr sz="1050">
                <a:solidFill>
                  <a:schemeClr val="tx1"/>
                </a:solidFill>
              </a:defRPr>
            </a:lvl3pPr>
          </a:lstStyle>
          <a:p>
            <a:pPr lvl="0"/>
            <a:r>
              <a:rPr lang="en-US"/>
              <a:t>Click to edit Master text styles for each column</a:t>
            </a:r>
          </a:p>
          <a:p>
            <a:pPr lvl="1"/>
            <a:r>
              <a:rPr lang="en-US"/>
              <a:t>Second level</a:t>
            </a:r>
          </a:p>
          <a:p>
            <a:pPr lvl="2"/>
            <a:r>
              <a:rPr lang="en-US"/>
              <a:t>Third level</a:t>
            </a:r>
          </a:p>
        </p:txBody>
      </p:sp>
      <p:sp>
        <p:nvSpPr>
          <p:cNvPr id="45" name="Text Placeholder 3">
            <a:extLst>
              <a:ext uri="{FF2B5EF4-FFF2-40B4-BE49-F238E27FC236}">
                <a16:creationId xmlns:a16="http://schemas.microsoft.com/office/drawing/2014/main" id="{0BED2C74-48F5-110C-DA78-9A7105D9EFBB}"/>
              </a:ext>
            </a:extLst>
          </p:cNvPr>
          <p:cNvSpPr>
            <a:spLocks noGrp="1"/>
          </p:cNvSpPr>
          <p:nvPr>
            <p:ph type="body" sz="quarter" idx="26" hasCustomPrompt="1"/>
          </p:nvPr>
        </p:nvSpPr>
        <p:spPr>
          <a:xfrm>
            <a:off x="6402121" y="1849471"/>
            <a:ext cx="2316982" cy="2322227"/>
          </a:xfrm>
        </p:spPr>
        <p:txBody>
          <a:bodyPr tIns="0">
            <a:normAutofit/>
          </a:bodyPr>
          <a:lstStyle>
            <a:lvl1pPr marL="122238" indent="-122238">
              <a:spcAft>
                <a:spcPts val="600"/>
              </a:spcAft>
              <a:buFont typeface="Arial" panose="020B0604020202020204" pitchFamily="34" charset="0"/>
              <a:buChar char="•"/>
              <a:tabLst/>
              <a:defRPr sz="1200" b="0">
                <a:solidFill>
                  <a:schemeClr val="tx1"/>
                </a:solidFill>
                <a:latin typeface="+mn-lt"/>
              </a:defRPr>
            </a:lvl1pPr>
            <a:lvl2pPr marL="234950" indent="-130175">
              <a:spcAft>
                <a:spcPts val="600"/>
              </a:spcAft>
              <a:tabLst/>
              <a:defRPr sz="1100">
                <a:solidFill>
                  <a:schemeClr val="tx1"/>
                </a:solidFill>
                <a:latin typeface="+mn-lt"/>
              </a:defRPr>
            </a:lvl2pPr>
            <a:lvl3pPr marL="349250" indent="-114300">
              <a:spcAft>
                <a:spcPts val="600"/>
              </a:spcAft>
              <a:tabLst/>
              <a:defRPr sz="1050">
                <a:solidFill>
                  <a:schemeClr val="tx1"/>
                </a:solidFill>
              </a:defRPr>
            </a:lvl3pPr>
          </a:lstStyle>
          <a:p>
            <a:pPr lvl="0"/>
            <a:r>
              <a:rPr lang="en-US"/>
              <a:t>Click to edit Master text styles for each column</a:t>
            </a:r>
          </a:p>
          <a:p>
            <a:pPr lvl="1"/>
            <a:r>
              <a:rPr lang="en-US"/>
              <a:t>Second level</a:t>
            </a:r>
          </a:p>
          <a:p>
            <a:pPr lvl="2"/>
            <a:r>
              <a:rPr lang="en-US"/>
              <a:t>Third level</a:t>
            </a:r>
          </a:p>
        </p:txBody>
      </p:sp>
      <p:sp>
        <p:nvSpPr>
          <p:cNvPr id="2" name="Title 1">
            <a:extLst>
              <a:ext uri="{FF2B5EF4-FFF2-40B4-BE49-F238E27FC236}">
                <a16:creationId xmlns:a16="http://schemas.microsoft.com/office/drawing/2014/main" id="{458B8A9F-0CD8-B68B-FA64-F7083B97E6FD}"/>
              </a:ext>
            </a:extLst>
          </p:cNvPr>
          <p:cNvSpPr>
            <a:spLocks noGrp="1"/>
          </p:cNvSpPr>
          <p:nvPr>
            <p:ph type="title" hasCustomPrompt="1"/>
          </p:nvPr>
        </p:nvSpPr>
        <p:spPr/>
        <p:txBody>
          <a:bodyPr/>
          <a:lstStyle/>
          <a:p>
            <a:r>
              <a:rPr lang="en-US"/>
              <a:t>Click to edit title style, ideally one line</a:t>
            </a:r>
          </a:p>
        </p:txBody>
      </p:sp>
      <p:sp>
        <p:nvSpPr>
          <p:cNvPr id="11" name="Footer Placeholder 10">
            <a:extLst>
              <a:ext uri="{FF2B5EF4-FFF2-40B4-BE49-F238E27FC236}">
                <a16:creationId xmlns:a16="http://schemas.microsoft.com/office/drawing/2014/main" id="{CC087B38-9D16-4F9D-5044-B83D7E01981F}"/>
              </a:ext>
            </a:extLst>
          </p:cNvPr>
          <p:cNvSpPr>
            <a:spLocks noGrp="1"/>
          </p:cNvSpPr>
          <p:nvPr>
            <p:ph type="ftr" sz="quarter" idx="27"/>
          </p:nvPr>
        </p:nvSpPr>
        <p:spPr/>
        <p:txBody>
          <a:bodyPr/>
          <a:lstStyle/>
          <a:p>
            <a:endParaRPr lang="en-US"/>
          </a:p>
        </p:txBody>
      </p:sp>
      <p:sp>
        <p:nvSpPr>
          <p:cNvPr id="12" name="Slide Number Placeholder 11">
            <a:extLst>
              <a:ext uri="{FF2B5EF4-FFF2-40B4-BE49-F238E27FC236}">
                <a16:creationId xmlns:a16="http://schemas.microsoft.com/office/drawing/2014/main" id="{C48AEEBD-B06B-BB9B-443A-F5ED451AA1E1}"/>
              </a:ext>
            </a:extLst>
          </p:cNvPr>
          <p:cNvSpPr>
            <a:spLocks noGrp="1"/>
          </p:cNvSpPr>
          <p:nvPr>
            <p:ph type="sldNum" sz="quarter" idx="28"/>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aster - 3 text columns (colored)">
    <p:spTree>
      <p:nvGrpSpPr>
        <p:cNvPr id="1" name=""/>
        <p:cNvGrpSpPr/>
        <p:nvPr/>
      </p:nvGrpSpPr>
      <p:grpSpPr>
        <a:xfrm>
          <a:off x="0" y="0"/>
          <a:ext cx="0" cy="0"/>
          <a:chOff x="0" y="0"/>
          <a:chExt cx="0" cy="0"/>
        </a:xfrm>
      </p:grpSpPr>
      <p:sp>
        <p:nvSpPr>
          <p:cNvPr id="10" name="Round Single Corner Rectangle 9">
            <a:extLst>
              <a:ext uri="{FF2B5EF4-FFF2-40B4-BE49-F238E27FC236}">
                <a16:creationId xmlns:a16="http://schemas.microsoft.com/office/drawing/2014/main" id="{CA78253A-23FD-507B-D579-5E322A12F6C2}"/>
              </a:ext>
            </a:extLst>
          </p:cNvPr>
          <p:cNvSpPr/>
          <p:nvPr userDrawn="1"/>
        </p:nvSpPr>
        <p:spPr>
          <a:xfrm rot="5400000">
            <a:off x="1363083" y="278876"/>
            <a:ext cx="429318" cy="2520484"/>
          </a:xfrm>
          <a:prstGeom prst="round1Rect">
            <a:avLst>
              <a:gd name="adj" fmla="val 28473"/>
            </a:avLst>
          </a:prstGeom>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b" anchorCtr="0"/>
          <a:lstStyle/>
          <a:p>
            <a:pPr algn="ctr"/>
            <a:endParaRPr lang="en-US"/>
          </a:p>
        </p:txBody>
      </p:sp>
      <p:sp>
        <p:nvSpPr>
          <p:cNvPr id="14" name="Text Placeholder 3">
            <a:extLst>
              <a:ext uri="{FF2B5EF4-FFF2-40B4-BE49-F238E27FC236}">
                <a16:creationId xmlns:a16="http://schemas.microsoft.com/office/drawing/2014/main" id="{E36816B0-03C8-200E-1F78-689C9F17B832}"/>
              </a:ext>
            </a:extLst>
          </p:cNvPr>
          <p:cNvSpPr>
            <a:spLocks noGrp="1"/>
          </p:cNvSpPr>
          <p:nvPr>
            <p:ph type="body" sz="quarter" idx="14" hasCustomPrompt="1"/>
          </p:nvPr>
        </p:nvSpPr>
        <p:spPr>
          <a:xfrm>
            <a:off x="413605" y="1383290"/>
            <a:ext cx="2316982" cy="307777"/>
          </a:xfrm>
        </p:spPr>
        <p:txBody>
          <a:bodyPr wrap="square" anchor="ctr" anchorCtr="0">
            <a:spAutoFit/>
          </a:bodyPr>
          <a:lstStyle>
            <a:lvl1pPr marL="0" indent="0">
              <a:spcAft>
                <a:spcPts val="600"/>
              </a:spcAft>
              <a:buNone/>
              <a:defRPr>
                <a:solidFill>
                  <a:schemeClr val="bg2"/>
                </a:solidFill>
              </a:defRPr>
            </a:lvl1pPr>
          </a:lstStyle>
          <a:p>
            <a:pPr lvl="0"/>
            <a:r>
              <a:rPr lang="en-US"/>
              <a:t>Edit text, ideally 1 line</a:t>
            </a:r>
          </a:p>
        </p:txBody>
      </p:sp>
      <p:sp>
        <p:nvSpPr>
          <p:cNvPr id="27" name="Text Placeholder 3">
            <a:extLst>
              <a:ext uri="{FF2B5EF4-FFF2-40B4-BE49-F238E27FC236}">
                <a16:creationId xmlns:a16="http://schemas.microsoft.com/office/drawing/2014/main" id="{8002E121-C287-1ECB-122A-BFE11C7D121F}"/>
              </a:ext>
            </a:extLst>
          </p:cNvPr>
          <p:cNvSpPr>
            <a:spLocks noGrp="1"/>
          </p:cNvSpPr>
          <p:nvPr>
            <p:ph type="body" sz="quarter" idx="17" hasCustomPrompt="1"/>
          </p:nvPr>
        </p:nvSpPr>
        <p:spPr>
          <a:xfrm>
            <a:off x="413605" y="1849471"/>
            <a:ext cx="2316982" cy="2322227"/>
          </a:xfrm>
        </p:spPr>
        <p:txBody>
          <a:bodyPr tIns="0">
            <a:normAutofit/>
          </a:bodyPr>
          <a:lstStyle>
            <a:lvl1pPr marL="122238" indent="-122238">
              <a:spcAft>
                <a:spcPts val="600"/>
              </a:spcAft>
              <a:buFont typeface="Arial" panose="020B0604020202020204" pitchFamily="34" charset="0"/>
              <a:buChar char="•"/>
              <a:tabLst/>
              <a:defRPr sz="1200" b="0">
                <a:solidFill>
                  <a:schemeClr val="tx1"/>
                </a:solidFill>
                <a:latin typeface="+mn-lt"/>
              </a:defRPr>
            </a:lvl1pPr>
            <a:lvl2pPr marL="234950" indent="-130175">
              <a:spcAft>
                <a:spcPts val="600"/>
              </a:spcAft>
              <a:tabLst/>
              <a:defRPr sz="1100">
                <a:solidFill>
                  <a:schemeClr val="tx1"/>
                </a:solidFill>
                <a:latin typeface="+mn-lt"/>
              </a:defRPr>
            </a:lvl2pPr>
            <a:lvl3pPr marL="349250" indent="-114300">
              <a:spcAft>
                <a:spcPts val="600"/>
              </a:spcAft>
              <a:tabLst/>
              <a:defRPr sz="1050">
                <a:solidFill>
                  <a:schemeClr val="tx1"/>
                </a:solidFill>
              </a:defRPr>
            </a:lvl3pPr>
          </a:lstStyle>
          <a:p>
            <a:pPr lvl="0"/>
            <a:r>
              <a:rPr lang="en-US"/>
              <a:t>Click to edit Master text styles for each column</a:t>
            </a:r>
          </a:p>
          <a:p>
            <a:pPr lvl="1"/>
            <a:r>
              <a:rPr lang="en-US"/>
              <a:t>Second level</a:t>
            </a:r>
          </a:p>
          <a:p>
            <a:pPr lvl="2"/>
            <a:r>
              <a:rPr lang="en-US"/>
              <a:t>Third level</a:t>
            </a:r>
          </a:p>
        </p:txBody>
      </p:sp>
      <p:sp>
        <p:nvSpPr>
          <p:cNvPr id="38" name="Round Single Corner Rectangle 37">
            <a:extLst>
              <a:ext uri="{FF2B5EF4-FFF2-40B4-BE49-F238E27FC236}">
                <a16:creationId xmlns:a16="http://schemas.microsoft.com/office/drawing/2014/main" id="{D13CEAF3-08BF-A8EF-A4CB-C336142F6AA1}"/>
              </a:ext>
            </a:extLst>
          </p:cNvPr>
          <p:cNvSpPr/>
          <p:nvPr userDrawn="1"/>
        </p:nvSpPr>
        <p:spPr>
          <a:xfrm rot="5400000">
            <a:off x="7351599" y="278876"/>
            <a:ext cx="429318" cy="2520484"/>
          </a:xfrm>
          <a:prstGeom prst="round1Rect">
            <a:avLst>
              <a:gd name="adj" fmla="val 28473"/>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b" anchorCtr="0"/>
          <a:lstStyle/>
          <a:p>
            <a:pPr algn="ctr"/>
            <a:endParaRPr lang="en-US">
              <a:solidFill>
                <a:schemeClr val="bg1"/>
              </a:solidFill>
            </a:endParaRPr>
          </a:p>
        </p:txBody>
      </p:sp>
      <p:sp>
        <p:nvSpPr>
          <p:cNvPr id="39" name="Text Placeholder 3">
            <a:extLst>
              <a:ext uri="{FF2B5EF4-FFF2-40B4-BE49-F238E27FC236}">
                <a16:creationId xmlns:a16="http://schemas.microsoft.com/office/drawing/2014/main" id="{FC410503-DE71-0A9A-A400-3545B572B2CE}"/>
              </a:ext>
            </a:extLst>
          </p:cNvPr>
          <p:cNvSpPr>
            <a:spLocks noGrp="1"/>
          </p:cNvSpPr>
          <p:nvPr>
            <p:ph type="body" sz="quarter" idx="22" hasCustomPrompt="1"/>
          </p:nvPr>
        </p:nvSpPr>
        <p:spPr>
          <a:xfrm>
            <a:off x="6402121" y="1383290"/>
            <a:ext cx="2316982" cy="307777"/>
          </a:xfrm>
        </p:spPr>
        <p:txBody>
          <a:bodyPr wrap="square" anchor="ctr" anchorCtr="0">
            <a:spAutoFit/>
          </a:bodyPr>
          <a:lstStyle>
            <a:lvl1pPr marL="0" indent="0">
              <a:spcAft>
                <a:spcPts val="600"/>
              </a:spcAft>
              <a:buNone/>
              <a:defRPr>
                <a:solidFill>
                  <a:schemeClr val="bg1"/>
                </a:solidFill>
              </a:defRPr>
            </a:lvl1pPr>
          </a:lstStyle>
          <a:p>
            <a:pPr lvl="0"/>
            <a:r>
              <a:rPr lang="en-US"/>
              <a:t>Edit text, ideally 1 line</a:t>
            </a:r>
          </a:p>
        </p:txBody>
      </p:sp>
      <p:sp>
        <p:nvSpPr>
          <p:cNvPr id="41" name="Round Single Corner Rectangle 40">
            <a:extLst>
              <a:ext uri="{FF2B5EF4-FFF2-40B4-BE49-F238E27FC236}">
                <a16:creationId xmlns:a16="http://schemas.microsoft.com/office/drawing/2014/main" id="{5D79155F-F92B-F4DD-4E8F-EAB629307D31}"/>
              </a:ext>
            </a:extLst>
          </p:cNvPr>
          <p:cNvSpPr/>
          <p:nvPr userDrawn="1"/>
        </p:nvSpPr>
        <p:spPr>
          <a:xfrm rot="5400000">
            <a:off x="4360893" y="278876"/>
            <a:ext cx="429318" cy="2520484"/>
          </a:xfrm>
          <a:prstGeom prst="round1Rect">
            <a:avLst>
              <a:gd name="adj" fmla="val 28473"/>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b" anchorCtr="0"/>
          <a:lstStyle/>
          <a:p>
            <a:pPr algn="ctr"/>
            <a:endParaRPr lang="en-US">
              <a:solidFill>
                <a:schemeClr val="bg1"/>
              </a:solidFill>
            </a:endParaRPr>
          </a:p>
        </p:txBody>
      </p:sp>
      <p:sp>
        <p:nvSpPr>
          <p:cNvPr id="42" name="Text Placeholder 3">
            <a:extLst>
              <a:ext uri="{FF2B5EF4-FFF2-40B4-BE49-F238E27FC236}">
                <a16:creationId xmlns:a16="http://schemas.microsoft.com/office/drawing/2014/main" id="{3C275B36-CFCE-7114-4F7A-82F9B4238B7D}"/>
              </a:ext>
            </a:extLst>
          </p:cNvPr>
          <p:cNvSpPr>
            <a:spLocks noGrp="1"/>
          </p:cNvSpPr>
          <p:nvPr>
            <p:ph type="body" sz="quarter" idx="24" hasCustomPrompt="1"/>
          </p:nvPr>
        </p:nvSpPr>
        <p:spPr>
          <a:xfrm>
            <a:off x="3411415" y="1383290"/>
            <a:ext cx="2316982" cy="307777"/>
          </a:xfrm>
        </p:spPr>
        <p:txBody>
          <a:bodyPr wrap="square" anchor="ctr" anchorCtr="0">
            <a:spAutoFit/>
          </a:bodyPr>
          <a:lstStyle>
            <a:lvl1pPr marL="0" indent="0">
              <a:spcAft>
                <a:spcPts val="600"/>
              </a:spcAft>
              <a:buNone/>
              <a:defRPr>
                <a:solidFill>
                  <a:schemeClr val="bg1"/>
                </a:solidFill>
              </a:defRPr>
            </a:lvl1pPr>
          </a:lstStyle>
          <a:p>
            <a:pPr lvl="0"/>
            <a:r>
              <a:rPr lang="en-US"/>
              <a:t>Edit text, ideally 1 line</a:t>
            </a:r>
          </a:p>
        </p:txBody>
      </p:sp>
      <p:sp>
        <p:nvSpPr>
          <p:cNvPr id="44" name="Text Placeholder 3">
            <a:extLst>
              <a:ext uri="{FF2B5EF4-FFF2-40B4-BE49-F238E27FC236}">
                <a16:creationId xmlns:a16="http://schemas.microsoft.com/office/drawing/2014/main" id="{79788BE4-DC6E-A2B0-1DED-45AEB760D58A}"/>
              </a:ext>
            </a:extLst>
          </p:cNvPr>
          <p:cNvSpPr>
            <a:spLocks noGrp="1"/>
          </p:cNvSpPr>
          <p:nvPr>
            <p:ph type="body" sz="quarter" idx="25" hasCustomPrompt="1"/>
          </p:nvPr>
        </p:nvSpPr>
        <p:spPr>
          <a:xfrm>
            <a:off x="3411415" y="1849471"/>
            <a:ext cx="2316982" cy="2322227"/>
          </a:xfrm>
        </p:spPr>
        <p:txBody>
          <a:bodyPr tIns="0">
            <a:normAutofit/>
          </a:bodyPr>
          <a:lstStyle>
            <a:lvl1pPr marL="122238" indent="-122238">
              <a:spcAft>
                <a:spcPts val="600"/>
              </a:spcAft>
              <a:buFont typeface="Arial" panose="020B0604020202020204" pitchFamily="34" charset="0"/>
              <a:buChar char="•"/>
              <a:tabLst/>
              <a:defRPr sz="1200" b="0">
                <a:solidFill>
                  <a:schemeClr val="tx1"/>
                </a:solidFill>
                <a:latin typeface="+mn-lt"/>
              </a:defRPr>
            </a:lvl1pPr>
            <a:lvl2pPr marL="234950" indent="-130175">
              <a:spcAft>
                <a:spcPts val="600"/>
              </a:spcAft>
              <a:tabLst/>
              <a:defRPr sz="1100">
                <a:solidFill>
                  <a:schemeClr val="tx1"/>
                </a:solidFill>
                <a:latin typeface="+mn-lt"/>
              </a:defRPr>
            </a:lvl2pPr>
            <a:lvl3pPr marL="349250" indent="-114300">
              <a:spcAft>
                <a:spcPts val="600"/>
              </a:spcAft>
              <a:tabLst/>
              <a:defRPr sz="1050">
                <a:solidFill>
                  <a:schemeClr val="tx1"/>
                </a:solidFill>
              </a:defRPr>
            </a:lvl3pPr>
          </a:lstStyle>
          <a:p>
            <a:pPr lvl="0"/>
            <a:r>
              <a:rPr lang="en-US"/>
              <a:t>Click to edit Master text styles for each column</a:t>
            </a:r>
          </a:p>
          <a:p>
            <a:pPr lvl="1"/>
            <a:r>
              <a:rPr lang="en-US"/>
              <a:t>Second level</a:t>
            </a:r>
          </a:p>
          <a:p>
            <a:pPr lvl="2"/>
            <a:r>
              <a:rPr lang="en-US"/>
              <a:t>Third level</a:t>
            </a:r>
          </a:p>
        </p:txBody>
      </p:sp>
      <p:sp>
        <p:nvSpPr>
          <p:cNvPr id="45" name="Text Placeholder 3">
            <a:extLst>
              <a:ext uri="{FF2B5EF4-FFF2-40B4-BE49-F238E27FC236}">
                <a16:creationId xmlns:a16="http://schemas.microsoft.com/office/drawing/2014/main" id="{0BED2C74-48F5-110C-DA78-9A7105D9EFBB}"/>
              </a:ext>
            </a:extLst>
          </p:cNvPr>
          <p:cNvSpPr>
            <a:spLocks noGrp="1"/>
          </p:cNvSpPr>
          <p:nvPr>
            <p:ph type="body" sz="quarter" idx="26" hasCustomPrompt="1"/>
          </p:nvPr>
        </p:nvSpPr>
        <p:spPr>
          <a:xfrm>
            <a:off x="6402121" y="1849471"/>
            <a:ext cx="2316982" cy="2322227"/>
          </a:xfrm>
        </p:spPr>
        <p:txBody>
          <a:bodyPr tIns="0">
            <a:normAutofit/>
          </a:bodyPr>
          <a:lstStyle>
            <a:lvl1pPr marL="122238" indent="-122238">
              <a:spcAft>
                <a:spcPts val="600"/>
              </a:spcAft>
              <a:buFont typeface="Arial" panose="020B0604020202020204" pitchFamily="34" charset="0"/>
              <a:buChar char="•"/>
              <a:tabLst/>
              <a:defRPr sz="1200" b="0">
                <a:solidFill>
                  <a:schemeClr val="tx1"/>
                </a:solidFill>
                <a:latin typeface="+mn-lt"/>
              </a:defRPr>
            </a:lvl1pPr>
            <a:lvl2pPr marL="234950" indent="-130175">
              <a:spcAft>
                <a:spcPts val="600"/>
              </a:spcAft>
              <a:tabLst/>
              <a:defRPr sz="1100">
                <a:solidFill>
                  <a:schemeClr val="tx1"/>
                </a:solidFill>
                <a:latin typeface="+mn-lt"/>
              </a:defRPr>
            </a:lvl2pPr>
            <a:lvl3pPr marL="349250" indent="-114300">
              <a:spcAft>
                <a:spcPts val="600"/>
              </a:spcAft>
              <a:tabLst/>
              <a:defRPr sz="1050">
                <a:solidFill>
                  <a:schemeClr val="tx1"/>
                </a:solidFill>
              </a:defRPr>
            </a:lvl3pPr>
          </a:lstStyle>
          <a:p>
            <a:pPr lvl="0"/>
            <a:r>
              <a:rPr lang="en-US"/>
              <a:t>Click to edit Master text styles for each column</a:t>
            </a:r>
          </a:p>
          <a:p>
            <a:pPr lvl="1"/>
            <a:r>
              <a:rPr lang="en-US"/>
              <a:t>Second level</a:t>
            </a:r>
          </a:p>
          <a:p>
            <a:pPr lvl="2"/>
            <a:r>
              <a:rPr lang="en-US"/>
              <a:t>Third level</a:t>
            </a:r>
          </a:p>
        </p:txBody>
      </p:sp>
      <p:sp>
        <p:nvSpPr>
          <p:cNvPr id="2" name="Title 1">
            <a:extLst>
              <a:ext uri="{FF2B5EF4-FFF2-40B4-BE49-F238E27FC236}">
                <a16:creationId xmlns:a16="http://schemas.microsoft.com/office/drawing/2014/main" id="{458B8A9F-0CD8-B68B-FA64-F7083B97E6FD}"/>
              </a:ext>
            </a:extLst>
          </p:cNvPr>
          <p:cNvSpPr>
            <a:spLocks noGrp="1"/>
          </p:cNvSpPr>
          <p:nvPr>
            <p:ph type="title" hasCustomPrompt="1"/>
          </p:nvPr>
        </p:nvSpPr>
        <p:spPr/>
        <p:txBody>
          <a:bodyPr/>
          <a:lstStyle/>
          <a:p>
            <a:r>
              <a:rPr lang="en-US"/>
              <a:t>Click to edit title style, ideally one line</a:t>
            </a:r>
          </a:p>
        </p:txBody>
      </p:sp>
      <p:sp>
        <p:nvSpPr>
          <p:cNvPr id="3" name="Footer Placeholder 2">
            <a:extLst>
              <a:ext uri="{FF2B5EF4-FFF2-40B4-BE49-F238E27FC236}">
                <a16:creationId xmlns:a16="http://schemas.microsoft.com/office/drawing/2014/main" id="{CC4EA4DB-0C3E-EA42-8945-72BFB6AB26C4}"/>
              </a:ext>
            </a:extLst>
          </p:cNvPr>
          <p:cNvSpPr>
            <a:spLocks noGrp="1"/>
          </p:cNvSpPr>
          <p:nvPr>
            <p:ph type="ftr" sz="quarter" idx="27"/>
          </p:nvPr>
        </p:nvSpPr>
        <p:spPr/>
        <p:txBody>
          <a:bodyPr/>
          <a:lstStyle/>
          <a:p>
            <a:endParaRPr lang="en-US"/>
          </a:p>
        </p:txBody>
      </p:sp>
      <p:sp>
        <p:nvSpPr>
          <p:cNvPr id="4" name="Slide Number Placeholder 3">
            <a:extLst>
              <a:ext uri="{FF2B5EF4-FFF2-40B4-BE49-F238E27FC236}">
                <a16:creationId xmlns:a16="http://schemas.microsoft.com/office/drawing/2014/main" id="{2FC289D5-4CB0-B96F-74BB-A9249E120B51}"/>
              </a:ext>
            </a:extLst>
          </p:cNvPr>
          <p:cNvSpPr>
            <a:spLocks noGrp="1"/>
          </p:cNvSpPr>
          <p:nvPr>
            <p:ph type="sldNum" sz="quarter" idx="28"/>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004608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REEN - 3 text columns +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5E6B15-41B2-549F-3DBE-9ABBF58FF24C}"/>
              </a:ext>
            </a:extLst>
          </p:cNvPr>
          <p:cNvSpPr>
            <a:spLocks noGrp="1"/>
          </p:cNvSpPr>
          <p:nvPr>
            <p:ph type="title" hasCustomPrompt="1"/>
          </p:nvPr>
        </p:nvSpPr>
        <p:spPr/>
        <p:txBody>
          <a:bodyPr/>
          <a:lstStyle/>
          <a:p>
            <a:r>
              <a:rPr lang="en-US"/>
              <a:t>Click to edit title style, ideally one line</a:t>
            </a:r>
          </a:p>
        </p:txBody>
      </p:sp>
      <p:sp>
        <p:nvSpPr>
          <p:cNvPr id="13" name="Picture Placeholder 10">
            <a:extLst>
              <a:ext uri="{FF2B5EF4-FFF2-40B4-BE49-F238E27FC236}">
                <a16:creationId xmlns:a16="http://schemas.microsoft.com/office/drawing/2014/main" id="{789B7D82-868D-931E-1D9B-4DAE6A2AE691}"/>
              </a:ext>
            </a:extLst>
          </p:cNvPr>
          <p:cNvSpPr>
            <a:spLocks noGrp="1"/>
          </p:cNvSpPr>
          <p:nvPr>
            <p:ph type="pic" sz="quarter" idx="16" hasCustomPrompt="1"/>
          </p:nvPr>
        </p:nvSpPr>
        <p:spPr>
          <a:xfrm>
            <a:off x="316710" y="1260390"/>
            <a:ext cx="2660904" cy="1353312"/>
          </a:xfrm>
          <a:prstGeom prst="rect">
            <a:avLst/>
          </a:prstGeom>
        </p:spPr>
        <p:txBody>
          <a:bodyPr lIns="137160" tIns="182880" rIns="365760" bIns="91440" anchor="ctr" anchorCtr="0">
            <a:normAutofit/>
          </a:bodyPr>
          <a:lstStyle>
            <a:lvl1pPr marL="0" indent="0" algn="l">
              <a:buNone/>
              <a:defRPr sz="1000" b="0">
                <a:solidFill>
                  <a:schemeClr val="bg2"/>
                </a:solidFill>
                <a:latin typeface="+mn-lt"/>
                <a:sym typeface="Wingdings" pitchFamily="2" charset="2"/>
              </a:defRPr>
            </a:lvl1pPr>
          </a:lstStyle>
          <a:p>
            <a:r>
              <a:rPr lang="en-US"/>
              <a:t>Click to add </a:t>
            </a:r>
            <a:br>
              <a:rPr lang="en-US"/>
            </a:br>
            <a:r>
              <a:rPr lang="en-US"/>
              <a:t>picture</a:t>
            </a:r>
          </a:p>
        </p:txBody>
      </p:sp>
      <p:sp>
        <p:nvSpPr>
          <p:cNvPr id="19" name="Round Single Corner Rectangle 18">
            <a:extLst>
              <a:ext uri="{FF2B5EF4-FFF2-40B4-BE49-F238E27FC236}">
                <a16:creationId xmlns:a16="http://schemas.microsoft.com/office/drawing/2014/main" id="{714D7010-5809-43C3-B273-B5FABCED1777}"/>
              </a:ext>
            </a:extLst>
          </p:cNvPr>
          <p:cNvSpPr/>
          <p:nvPr userDrawn="1"/>
        </p:nvSpPr>
        <p:spPr>
          <a:xfrm rot="5400000">
            <a:off x="1432278" y="1485790"/>
            <a:ext cx="429768" cy="2660904"/>
          </a:xfrm>
          <a:prstGeom prst="round1Rect">
            <a:avLst>
              <a:gd name="adj" fmla="val 28473"/>
            </a:avLst>
          </a:prstGeom>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b" anchorCtr="0"/>
          <a:lstStyle/>
          <a:p>
            <a:pPr algn="ctr"/>
            <a:endParaRPr lang="en-US"/>
          </a:p>
        </p:txBody>
      </p:sp>
      <p:sp>
        <p:nvSpPr>
          <p:cNvPr id="21" name="Text Placeholder 3">
            <a:extLst>
              <a:ext uri="{FF2B5EF4-FFF2-40B4-BE49-F238E27FC236}">
                <a16:creationId xmlns:a16="http://schemas.microsoft.com/office/drawing/2014/main" id="{B385C6F1-A0D7-51C9-D64C-F3FC46E84610}"/>
              </a:ext>
            </a:extLst>
          </p:cNvPr>
          <p:cNvSpPr>
            <a:spLocks noGrp="1"/>
          </p:cNvSpPr>
          <p:nvPr>
            <p:ph type="body" sz="quarter" idx="14" hasCustomPrompt="1"/>
          </p:nvPr>
        </p:nvSpPr>
        <p:spPr>
          <a:xfrm>
            <a:off x="451404" y="2660190"/>
            <a:ext cx="2387693" cy="307777"/>
          </a:xfrm>
        </p:spPr>
        <p:txBody>
          <a:bodyPr wrap="square" anchor="ctr" anchorCtr="0">
            <a:spAutoFit/>
          </a:bodyPr>
          <a:lstStyle>
            <a:lvl1pPr marL="0" indent="0">
              <a:spcAft>
                <a:spcPts val="600"/>
              </a:spcAft>
              <a:buNone/>
              <a:defRPr>
                <a:solidFill>
                  <a:schemeClr val="bg2"/>
                </a:solidFill>
              </a:defRPr>
            </a:lvl1pPr>
          </a:lstStyle>
          <a:p>
            <a:pPr lvl="0"/>
            <a:r>
              <a:rPr lang="en-US"/>
              <a:t>Edit text, ideally 1 line</a:t>
            </a:r>
          </a:p>
        </p:txBody>
      </p:sp>
      <p:sp>
        <p:nvSpPr>
          <p:cNvPr id="22" name="Round Single Corner Rectangle 21">
            <a:extLst>
              <a:ext uri="{FF2B5EF4-FFF2-40B4-BE49-F238E27FC236}">
                <a16:creationId xmlns:a16="http://schemas.microsoft.com/office/drawing/2014/main" id="{AFC504D0-E7A6-994F-4CCD-2D599A4A0560}"/>
              </a:ext>
            </a:extLst>
          </p:cNvPr>
          <p:cNvSpPr/>
          <p:nvPr userDrawn="1"/>
        </p:nvSpPr>
        <p:spPr>
          <a:xfrm rot="5400000">
            <a:off x="7281230" y="1486517"/>
            <a:ext cx="429318" cy="2659001"/>
          </a:xfrm>
          <a:prstGeom prst="round1Rect">
            <a:avLst>
              <a:gd name="adj" fmla="val 2847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b" anchorCtr="0"/>
          <a:lstStyle/>
          <a:p>
            <a:pPr algn="ctr"/>
            <a:endParaRPr lang="en-US"/>
          </a:p>
        </p:txBody>
      </p:sp>
      <p:sp>
        <p:nvSpPr>
          <p:cNvPr id="23" name="Text Placeholder 3">
            <a:extLst>
              <a:ext uri="{FF2B5EF4-FFF2-40B4-BE49-F238E27FC236}">
                <a16:creationId xmlns:a16="http://schemas.microsoft.com/office/drawing/2014/main" id="{51188877-955C-99D0-7571-A4C12502BAA3}"/>
              </a:ext>
            </a:extLst>
          </p:cNvPr>
          <p:cNvSpPr>
            <a:spLocks noGrp="1"/>
          </p:cNvSpPr>
          <p:nvPr>
            <p:ph type="body" sz="quarter" idx="22" hasCustomPrompt="1"/>
          </p:nvPr>
        </p:nvSpPr>
        <p:spPr>
          <a:xfrm>
            <a:off x="6299180" y="2660190"/>
            <a:ext cx="2387693" cy="307777"/>
          </a:xfrm>
        </p:spPr>
        <p:txBody>
          <a:bodyPr wrap="square" anchor="ctr" anchorCtr="0">
            <a:spAutoFit/>
          </a:bodyPr>
          <a:lstStyle>
            <a:lvl1pPr marL="0" indent="0">
              <a:spcAft>
                <a:spcPts val="600"/>
              </a:spcAft>
              <a:buNone/>
              <a:defRPr>
                <a:solidFill>
                  <a:schemeClr val="bg2"/>
                </a:solidFill>
              </a:defRPr>
            </a:lvl1pPr>
          </a:lstStyle>
          <a:p>
            <a:pPr lvl="0"/>
            <a:r>
              <a:rPr lang="en-US"/>
              <a:t>Edit text, ideally 1 line</a:t>
            </a:r>
          </a:p>
        </p:txBody>
      </p:sp>
      <p:sp>
        <p:nvSpPr>
          <p:cNvPr id="24" name="Round Single Corner Rectangle 23">
            <a:extLst>
              <a:ext uri="{FF2B5EF4-FFF2-40B4-BE49-F238E27FC236}">
                <a16:creationId xmlns:a16="http://schemas.microsoft.com/office/drawing/2014/main" id="{38424A49-2388-A577-EAD2-198C5C2405B8}"/>
              </a:ext>
            </a:extLst>
          </p:cNvPr>
          <p:cNvSpPr/>
          <p:nvPr userDrawn="1"/>
        </p:nvSpPr>
        <p:spPr>
          <a:xfrm rot="5400000">
            <a:off x="4356390" y="1486517"/>
            <a:ext cx="429318" cy="2659001"/>
          </a:xfrm>
          <a:prstGeom prst="round1Rect">
            <a:avLst>
              <a:gd name="adj" fmla="val 2847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b" anchorCtr="0"/>
          <a:lstStyle/>
          <a:p>
            <a:pPr algn="ctr"/>
            <a:endParaRPr lang="en-US"/>
          </a:p>
        </p:txBody>
      </p:sp>
      <p:sp>
        <p:nvSpPr>
          <p:cNvPr id="25" name="Text Placeholder 3">
            <a:extLst>
              <a:ext uri="{FF2B5EF4-FFF2-40B4-BE49-F238E27FC236}">
                <a16:creationId xmlns:a16="http://schemas.microsoft.com/office/drawing/2014/main" id="{09E107EB-A18D-94AC-D709-EC1370DD52AB}"/>
              </a:ext>
            </a:extLst>
          </p:cNvPr>
          <p:cNvSpPr>
            <a:spLocks noGrp="1"/>
          </p:cNvSpPr>
          <p:nvPr>
            <p:ph type="body" sz="quarter" idx="24" hasCustomPrompt="1"/>
          </p:nvPr>
        </p:nvSpPr>
        <p:spPr>
          <a:xfrm>
            <a:off x="3374340" y="2660190"/>
            <a:ext cx="2387693" cy="307777"/>
          </a:xfrm>
        </p:spPr>
        <p:txBody>
          <a:bodyPr wrap="square" anchor="ctr" anchorCtr="0">
            <a:spAutoFit/>
          </a:bodyPr>
          <a:lstStyle>
            <a:lvl1pPr marL="0" indent="0">
              <a:spcAft>
                <a:spcPts val="600"/>
              </a:spcAft>
              <a:buNone/>
              <a:defRPr>
                <a:solidFill>
                  <a:schemeClr val="bg2"/>
                </a:solidFill>
              </a:defRPr>
            </a:lvl1pPr>
          </a:lstStyle>
          <a:p>
            <a:pPr lvl="0"/>
            <a:r>
              <a:rPr lang="en-US"/>
              <a:t>Edit text, ideally 1 line</a:t>
            </a:r>
          </a:p>
        </p:txBody>
      </p:sp>
      <p:sp>
        <p:nvSpPr>
          <p:cNvPr id="32" name="Text Placeholder 3">
            <a:extLst>
              <a:ext uri="{FF2B5EF4-FFF2-40B4-BE49-F238E27FC236}">
                <a16:creationId xmlns:a16="http://schemas.microsoft.com/office/drawing/2014/main" id="{28D1B62D-FCDA-2FBF-FCAD-D4C0122781C0}"/>
              </a:ext>
            </a:extLst>
          </p:cNvPr>
          <p:cNvSpPr>
            <a:spLocks noGrp="1"/>
          </p:cNvSpPr>
          <p:nvPr>
            <p:ph type="body" sz="quarter" idx="27" hasCustomPrompt="1"/>
          </p:nvPr>
        </p:nvSpPr>
        <p:spPr>
          <a:xfrm>
            <a:off x="451404" y="3112180"/>
            <a:ext cx="2396903" cy="1353312"/>
          </a:xfrm>
        </p:spPr>
        <p:txBody>
          <a:bodyPr tIns="0">
            <a:normAutofit/>
          </a:bodyPr>
          <a:lstStyle>
            <a:lvl1pPr marL="122238" indent="-122238">
              <a:spcAft>
                <a:spcPts val="600"/>
              </a:spcAft>
              <a:buFont typeface="Arial" panose="020B0604020202020204" pitchFamily="34" charset="0"/>
              <a:buChar char="•"/>
              <a:tabLst/>
              <a:defRPr sz="1200" b="0">
                <a:solidFill>
                  <a:schemeClr val="tx1"/>
                </a:solidFill>
                <a:latin typeface="+mn-lt"/>
              </a:defRPr>
            </a:lvl1pPr>
            <a:lvl2pPr marL="234950" indent="-130175">
              <a:spcAft>
                <a:spcPts val="600"/>
              </a:spcAft>
              <a:tabLst/>
              <a:defRPr sz="1100">
                <a:solidFill>
                  <a:schemeClr val="tx1"/>
                </a:solidFill>
                <a:latin typeface="+mn-lt"/>
              </a:defRPr>
            </a:lvl2pPr>
            <a:lvl3pPr marL="349250" indent="-114300">
              <a:spcAft>
                <a:spcPts val="600"/>
              </a:spcAft>
              <a:tabLst/>
              <a:defRPr sz="1050">
                <a:solidFill>
                  <a:schemeClr val="tx1"/>
                </a:solidFill>
              </a:defRPr>
            </a:lvl3pPr>
          </a:lstStyle>
          <a:p>
            <a:pPr lvl="0"/>
            <a:r>
              <a:rPr lang="en-US"/>
              <a:t>Click to edit Master text styles for each column</a:t>
            </a:r>
          </a:p>
          <a:p>
            <a:pPr lvl="1"/>
            <a:r>
              <a:rPr lang="en-US"/>
              <a:t>Second level</a:t>
            </a:r>
          </a:p>
          <a:p>
            <a:pPr lvl="2"/>
            <a:r>
              <a:rPr lang="en-US"/>
              <a:t>Third level</a:t>
            </a:r>
          </a:p>
        </p:txBody>
      </p:sp>
      <p:sp>
        <p:nvSpPr>
          <p:cNvPr id="33" name="Text Placeholder 3">
            <a:extLst>
              <a:ext uri="{FF2B5EF4-FFF2-40B4-BE49-F238E27FC236}">
                <a16:creationId xmlns:a16="http://schemas.microsoft.com/office/drawing/2014/main" id="{F19F0B8C-34BA-291F-99A8-347FECE3ED47}"/>
              </a:ext>
            </a:extLst>
          </p:cNvPr>
          <p:cNvSpPr>
            <a:spLocks noGrp="1"/>
          </p:cNvSpPr>
          <p:nvPr>
            <p:ph type="body" sz="quarter" idx="28" hasCustomPrompt="1"/>
          </p:nvPr>
        </p:nvSpPr>
        <p:spPr>
          <a:xfrm>
            <a:off x="3365130" y="3112180"/>
            <a:ext cx="2396903" cy="1353312"/>
          </a:xfrm>
        </p:spPr>
        <p:txBody>
          <a:bodyPr tIns="0">
            <a:normAutofit/>
          </a:bodyPr>
          <a:lstStyle>
            <a:lvl1pPr marL="122238" indent="-122238">
              <a:spcAft>
                <a:spcPts val="600"/>
              </a:spcAft>
              <a:buFont typeface="Arial" panose="020B0604020202020204" pitchFamily="34" charset="0"/>
              <a:buChar char="•"/>
              <a:tabLst/>
              <a:defRPr sz="1200" b="0">
                <a:solidFill>
                  <a:schemeClr val="tx1"/>
                </a:solidFill>
                <a:latin typeface="+mn-lt"/>
              </a:defRPr>
            </a:lvl1pPr>
            <a:lvl2pPr marL="234950" indent="-130175">
              <a:spcAft>
                <a:spcPts val="600"/>
              </a:spcAft>
              <a:tabLst/>
              <a:defRPr sz="1100">
                <a:solidFill>
                  <a:schemeClr val="tx1"/>
                </a:solidFill>
                <a:latin typeface="+mn-lt"/>
              </a:defRPr>
            </a:lvl2pPr>
            <a:lvl3pPr marL="349250" indent="-114300">
              <a:spcAft>
                <a:spcPts val="600"/>
              </a:spcAft>
              <a:tabLst/>
              <a:defRPr sz="1050">
                <a:solidFill>
                  <a:schemeClr val="tx1"/>
                </a:solidFill>
              </a:defRPr>
            </a:lvl3pPr>
          </a:lstStyle>
          <a:p>
            <a:pPr lvl="0"/>
            <a:r>
              <a:rPr lang="en-US"/>
              <a:t>Click to edit Master text styles for each column</a:t>
            </a:r>
          </a:p>
          <a:p>
            <a:pPr lvl="1"/>
            <a:r>
              <a:rPr lang="en-US"/>
              <a:t>Second level</a:t>
            </a:r>
          </a:p>
          <a:p>
            <a:pPr lvl="2"/>
            <a:r>
              <a:rPr lang="en-US"/>
              <a:t>Third level</a:t>
            </a:r>
          </a:p>
        </p:txBody>
      </p:sp>
      <p:sp>
        <p:nvSpPr>
          <p:cNvPr id="34" name="Text Placeholder 3">
            <a:extLst>
              <a:ext uri="{FF2B5EF4-FFF2-40B4-BE49-F238E27FC236}">
                <a16:creationId xmlns:a16="http://schemas.microsoft.com/office/drawing/2014/main" id="{3EA2C2C8-56ED-788E-BE10-6160A8714D15}"/>
              </a:ext>
            </a:extLst>
          </p:cNvPr>
          <p:cNvSpPr>
            <a:spLocks noGrp="1"/>
          </p:cNvSpPr>
          <p:nvPr>
            <p:ph type="body" sz="quarter" idx="29" hasCustomPrompt="1"/>
          </p:nvPr>
        </p:nvSpPr>
        <p:spPr>
          <a:xfrm>
            <a:off x="6289970" y="3112180"/>
            <a:ext cx="2396903" cy="1353312"/>
          </a:xfrm>
        </p:spPr>
        <p:txBody>
          <a:bodyPr tIns="0">
            <a:normAutofit/>
          </a:bodyPr>
          <a:lstStyle>
            <a:lvl1pPr marL="122238" indent="-122238">
              <a:spcAft>
                <a:spcPts val="600"/>
              </a:spcAft>
              <a:buFont typeface="Arial" panose="020B0604020202020204" pitchFamily="34" charset="0"/>
              <a:buChar char="•"/>
              <a:tabLst/>
              <a:defRPr sz="1200" b="0">
                <a:solidFill>
                  <a:schemeClr val="tx1"/>
                </a:solidFill>
                <a:latin typeface="+mn-lt"/>
              </a:defRPr>
            </a:lvl1pPr>
            <a:lvl2pPr marL="234950" indent="-130175">
              <a:spcAft>
                <a:spcPts val="600"/>
              </a:spcAft>
              <a:tabLst/>
              <a:defRPr sz="1100">
                <a:solidFill>
                  <a:schemeClr val="tx1"/>
                </a:solidFill>
                <a:latin typeface="+mn-lt"/>
              </a:defRPr>
            </a:lvl2pPr>
            <a:lvl3pPr marL="349250" indent="-114300">
              <a:spcAft>
                <a:spcPts val="600"/>
              </a:spcAft>
              <a:tabLst/>
              <a:defRPr sz="1050">
                <a:solidFill>
                  <a:schemeClr val="tx1"/>
                </a:solidFill>
              </a:defRPr>
            </a:lvl3pPr>
          </a:lstStyle>
          <a:p>
            <a:pPr lvl="0"/>
            <a:r>
              <a:rPr lang="en-US"/>
              <a:t>Click to edit Master text styles for each column</a:t>
            </a:r>
          </a:p>
          <a:p>
            <a:pPr lvl="1"/>
            <a:r>
              <a:rPr lang="en-US"/>
              <a:t>Second level</a:t>
            </a:r>
          </a:p>
          <a:p>
            <a:pPr lvl="2"/>
            <a:r>
              <a:rPr lang="en-US"/>
              <a:t>Third level</a:t>
            </a:r>
          </a:p>
        </p:txBody>
      </p:sp>
      <p:sp>
        <p:nvSpPr>
          <p:cNvPr id="35" name="Picture Placeholder 10">
            <a:extLst>
              <a:ext uri="{FF2B5EF4-FFF2-40B4-BE49-F238E27FC236}">
                <a16:creationId xmlns:a16="http://schemas.microsoft.com/office/drawing/2014/main" id="{06433B54-D69A-83F1-B501-895452CC8997}"/>
              </a:ext>
            </a:extLst>
          </p:cNvPr>
          <p:cNvSpPr>
            <a:spLocks noGrp="1"/>
          </p:cNvSpPr>
          <p:nvPr>
            <p:ph type="pic" sz="quarter" idx="30" hasCustomPrompt="1"/>
          </p:nvPr>
        </p:nvSpPr>
        <p:spPr>
          <a:xfrm>
            <a:off x="3241548" y="1260390"/>
            <a:ext cx="2660904" cy="1353312"/>
          </a:xfrm>
          <a:prstGeom prst="rect">
            <a:avLst/>
          </a:prstGeom>
        </p:spPr>
        <p:txBody>
          <a:bodyPr lIns="137160" tIns="182880" rIns="365760" bIns="91440" anchor="ctr" anchorCtr="0">
            <a:normAutofit/>
          </a:bodyPr>
          <a:lstStyle>
            <a:lvl1pPr marL="0" indent="0" algn="l">
              <a:buNone/>
              <a:defRPr sz="1000" b="0">
                <a:solidFill>
                  <a:schemeClr val="bg2"/>
                </a:solidFill>
                <a:latin typeface="+mn-lt"/>
                <a:sym typeface="Wingdings" pitchFamily="2" charset="2"/>
              </a:defRPr>
            </a:lvl1pPr>
          </a:lstStyle>
          <a:p>
            <a:r>
              <a:rPr lang="en-US"/>
              <a:t>Click to add </a:t>
            </a:r>
            <a:br>
              <a:rPr lang="en-US"/>
            </a:br>
            <a:r>
              <a:rPr lang="en-US"/>
              <a:t>picture</a:t>
            </a:r>
          </a:p>
        </p:txBody>
      </p:sp>
      <p:sp>
        <p:nvSpPr>
          <p:cNvPr id="36" name="Picture Placeholder 10">
            <a:extLst>
              <a:ext uri="{FF2B5EF4-FFF2-40B4-BE49-F238E27FC236}">
                <a16:creationId xmlns:a16="http://schemas.microsoft.com/office/drawing/2014/main" id="{B4A355BB-016A-BCB1-95CC-6D9C3570D754}"/>
              </a:ext>
            </a:extLst>
          </p:cNvPr>
          <p:cNvSpPr>
            <a:spLocks noGrp="1"/>
          </p:cNvSpPr>
          <p:nvPr>
            <p:ph type="pic" sz="quarter" idx="31" hasCustomPrompt="1"/>
          </p:nvPr>
        </p:nvSpPr>
        <p:spPr>
          <a:xfrm>
            <a:off x="6166386" y="1260390"/>
            <a:ext cx="2660904" cy="1353312"/>
          </a:xfrm>
          <a:prstGeom prst="rect">
            <a:avLst/>
          </a:prstGeom>
        </p:spPr>
        <p:txBody>
          <a:bodyPr lIns="137160" tIns="182880" rIns="365760" bIns="91440" anchor="ctr" anchorCtr="0">
            <a:normAutofit/>
          </a:bodyPr>
          <a:lstStyle>
            <a:lvl1pPr marL="0" indent="0" algn="l">
              <a:buNone/>
              <a:defRPr sz="1000" b="0">
                <a:solidFill>
                  <a:schemeClr val="bg2"/>
                </a:solidFill>
                <a:latin typeface="+mn-lt"/>
                <a:sym typeface="Wingdings" pitchFamily="2" charset="2"/>
              </a:defRPr>
            </a:lvl1pPr>
          </a:lstStyle>
          <a:p>
            <a:r>
              <a:rPr lang="en-US"/>
              <a:t>Click to add </a:t>
            </a:r>
            <a:br>
              <a:rPr lang="en-US"/>
            </a:br>
            <a:r>
              <a:rPr lang="en-US"/>
              <a:t>picture</a:t>
            </a:r>
          </a:p>
        </p:txBody>
      </p:sp>
      <p:sp>
        <p:nvSpPr>
          <p:cNvPr id="9" name="Footer Placeholder 8">
            <a:extLst>
              <a:ext uri="{FF2B5EF4-FFF2-40B4-BE49-F238E27FC236}">
                <a16:creationId xmlns:a16="http://schemas.microsoft.com/office/drawing/2014/main" id="{E359564D-7DFA-1962-ECF4-3DEAE02EDD5A}"/>
              </a:ext>
            </a:extLst>
          </p:cNvPr>
          <p:cNvSpPr>
            <a:spLocks noGrp="1"/>
          </p:cNvSpPr>
          <p:nvPr>
            <p:ph type="ftr" sz="quarter" idx="32"/>
          </p:nvPr>
        </p:nvSpPr>
        <p:spPr/>
        <p:txBody>
          <a:bodyPr/>
          <a:lstStyle/>
          <a:p>
            <a:endParaRPr lang="en-US"/>
          </a:p>
        </p:txBody>
      </p:sp>
      <p:sp>
        <p:nvSpPr>
          <p:cNvPr id="10" name="Slide Number Placeholder 9">
            <a:extLst>
              <a:ext uri="{FF2B5EF4-FFF2-40B4-BE49-F238E27FC236}">
                <a16:creationId xmlns:a16="http://schemas.microsoft.com/office/drawing/2014/main" id="{F02AB65F-C817-D1F6-A0AD-9802D103FDCC}"/>
              </a:ext>
            </a:extLst>
          </p:cNvPr>
          <p:cNvSpPr>
            <a:spLocks noGrp="1"/>
          </p:cNvSpPr>
          <p:nvPr>
            <p:ph type="sldNum" sz="quarter" idx="33"/>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13107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LORED - 3 text columns +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5E6B15-41B2-549F-3DBE-9ABBF58FF24C}"/>
              </a:ext>
            </a:extLst>
          </p:cNvPr>
          <p:cNvSpPr>
            <a:spLocks noGrp="1"/>
          </p:cNvSpPr>
          <p:nvPr>
            <p:ph type="title" hasCustomPrompt="1"/>
          </p:nvPr>
        </p:nvSpPr>
        <p:spPr/>
        <p:txBody>
          <a:bodyPr/>
          <a:lstStyle/>
          <a:p>
            <a:r>
              <a:rPr lang="en-US"/>
              <a:t>Click to edit title style, ideally one line</a:t>
            </a:r>
          </a:p>
        </p:txBody>
      </p:sp>
      <p:sp>
        <p:nvSpPr>
          <p:cNvPr id="13" name="Picture Placeholder 10">
            <a:extLst>
              <a:ext uri="{FF2B5EF4-FFF2-40B4-BE49-F238E27FC236}">
                <a16:creationId xmlns:a16="http://schemas.microsoft.com/office/drawing/2014/main" id="{789B7D82-868D-931E-1D9B-4DAE6A2AE691}"/>
              </a:ext>
            </a:extLst>
          </p:cNvPr>
          <p:cNvSpPr>
            <a:spLocks noGrp="1"/>
          </p:cNvSpPr>
          <p:nvPr>
            <p:ph type="pic" sz="quarter" idx="16" hasCustomPrompt="1"/>
          </p:nvPr>
        </p:nvSpPr>
        <p:spPr>
          <a:xfrm>
            <a:off x="316710" y="1260390"/>
            <a:ext cx="2660904" cy="1353312"/>
          </a:xfrm>
          <a:prstGeom prst="rect">
            <a:avLst/>
          </a:prstGeom>
        </p:spPr>
        <p:txBody>
          <a:bodyPr lIns="137160" tIns="182880" rIns="365760" bIns="91440" anchor="ctr" anchorCtr="0">
            <a:normAutofit/>
          </a:bodyPr>
          <a:lstStyle>
            <a:lvl1pPr marL="0" indent="0" algn="l">
              <a:buNone/>
              <a:defRPr sz="1000" b="0">
                <a:solidFill>
                  <a:schemeClr val="bg2"/>
                </a:solidFill>
                <a:latin typeface="+mn-lt"/>
                <a:sym typeface="Wingdings" pitchFamily="2" charset="2"/>
              </a:defRPr>
            </a:lvl1pPr>
          </a:lstStyle>
          <a:p>
            <a:r>
              <a:rPr lang="en-US"/>
              <a:t>Click to add </a:t>
            </a:r>
            <a:br>
              <a:rPr lang="en-US"/>
            </a:br>
            <a:r>
              <a:rPr lang="en-US"/>
              <a:t>picture</a:t>
            </a:r>
          </a:p>
        </p:txBody>
      </p:sp>
      <p:sp>
        <p:nvSpPr>
          <p:cNvPr id="19" name="Round Single Corner Rectangle 18">
            <a:extLst>
              <a:ext uri="{FF2B5EF4-FFF2-40B4-BE49-F238E27FC236}">
                <a16:creationId xmlns:a16="http://schemas.microsoft.com/office/drawing/2014/main" id="{714D7010-5809-43C3-B273-B5FABCED1777}"/>
              </a:ext>
            </a:extLst>
          </p:cNvPr>
          <p:cNvSpPr/>
          <p:nvPr userDrawn="1"/>
        </p:nvSpPr>
        <p:spPr>
          <a:xfrm rot="5400000">
            <a:off x="1432278" y="1485790"/>
            <a:ext cx="429768" cy="2660904"/>
          </a:xfrm>
          <a:prstGeom prst="round1Rect">
            <a:avLst>
              <a:gd name="adj" fmla="val 28473"/>
            </a:avLst>
          </a:prstGeom>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b" anchorCtr="0"/>
          <a:lstStyle/>
          <a:p>
            <a:pPr algn="ctr"/>
            <a:endParaRPr lang="en-US"/>
          </a:p>
        </p:txBody>
      </p:sp>
      <p:sp>
        <p:nvSpPr>
          <p:cNvPr id="21" name="Text Placeholder 3">
            <a:extLst>
              <a:ext uri="{FF2B5EF4-FFF2-40B4-BE49-F238E27FC236}">
                <a16:creationId xmlns:a16="http://schemas.microsoft.com/office/drawing/2014/main" id="{B385C6F1-A0D7-51C9-D64C-F3FC46E84610}"/>
              </a:ext>
            </a:extLst>
          </p:cNvPr>
          <p:cNvSpPr>
            <a:spLocks noGrp="1"/>
          </p:cNvSpPr>
          <p:nvPr>
            <p:ph type="body" sz="quarter" idx="14" hasCustomPrompt="1"/>
          </p:nvPr>
        </p:nvSpPr>
        <p:spPr>
          <a:xfrm>
            <a:off x="451404" y="2660190"/>
            <a:ext cx="2387693" cy="307777"/>
          </a:xfrm>
        </p:spPr>
        <p:txBody>
          <a:bodyPr wrap="square" anchor="ctr" anchorCtr="0">
            <a:spAutoFit/>
          </a:bodyPr>
          <a:lstStyle>
            <a:lvl1pPr marL="0" indent="0">
              <a:spcAft>
                <a:spcPts val="600"/>
              </a:spcAft>
              <a:buNone/>
              <a:defRPr>
                <a:solidFill>
                  <a:schemeClr val="bg2"/>
                </a:solidFill>
              </a:defRPr>
            </a:lvl1pPr>
          </a:lstStyle>
          <a:p>
            <a:pPr lvl="0"/>
            <a:r>
              <a:rPr lang="en-US"/>
              <a:t>Edit text, ideally 1 line</a:t>
            </a:r>
          </a:p>
        </p:txBody>
      </p:sp>
      <p:sp>
        <p:nvSpPr>
          <p:cNvPr id="22" name="Round Single Corner Rectangle 21">
            <a:extLst>
              <a:ext uri="{FF2B5EF4-FFF2-40B4-BE49-F238E27FC236}">
                <a16:creationId xmlns:a16="http://schemas.microsoft.com/office/drawing/2014/main" id="{AFC504D0-E7A6-994F-4CCD-2D599A4A0560}"/>
              </a:ext>
            </a:extLst>
          </p:cNvPr>
          <p:cNvSpPr/>
          <p:nvPr userDrawn="1"/>
        </p:nvSpPr>
        <p:spPr>
          <a:xfrm rot="5400000">
            <a:off x="7281230" y="1486517"/>
            <a:ext cx="429318" cy="2659001"/>
          </a:xfrm>
          <a:prstGeom prst="round1Rect">
            <a:avLst>
              <a:gd name="adj" fmla="val 28473"/>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b" anchorCtr="0"/>
          <a:lstStyle/>
          <a:p>
            <a:pPr algn="ctr"/>
            <a:endParaRPr lang="en-US"/>
          </a:p>
        </p:txBody>
      </p:sp>
      <p:sp>
        <p:nvSpPr>
          <p:cNvPr id="23" name="Text Placeholder 3">
            <a:extLst>
              <a:ext uri="{FF2B5EF4-FFF2-40B4-BE49-F238E27FC236}">
                <a16:creationId xmlns:a16="http://schemas.microsoft.com/office/drawing/2014/main" id="{51188877-955C-99D0-7571-A4C12502BAA3}"/>
              </a:ext>
            </a:extLst>
          </p:cNvPr>
          <p:cNvSpPr>
            <a:spLocks noGrp="1"/>
          </p:cNvSpPr>
          <p:nvPr>
            <p:ph type="body" sz="quarter" idx="22" hasCustomPrompt="1"/>
          </p:nvPr>
        </p:nvSpPr>
        <p:spPr>
          <a:xfrm>
            <a:off x="6299180" y="2660190"/>
            <a:ext cx="2387693" cy="307777"/>
          </a:xfrm>
        </p:spPr>
        <p:txBody>
          <a:bodyPr wrap="square" anchor="ctr" anchorCtr="0">
            <a:spAutoFit/>
          </a:bodyPr>
          <a:lstStyle>
            <a:lvl1pPr marL="0" indent="0">
              <a:spcAft>
                <a:spcPts val="600"/>
              </a:spcAft>
              <a:buNone/>
              <a:defRPr>
                <a:solidFill>
                  <a:schemeClr val="bg1"/>
                </a:solidFill>
              </a:defRPr>
            </a:lvl1pPr>
          </a:lstStyle>
          <a:p>
            <a:pPr lvl="0"/>
            <a:r>
              <a:rPr lang="en-US"/>
              <a:t>Edit text, ideally 1 line</a:t>
            </a:r>
          </a:p>
        </p:txBody>
      </p:sp>
      <p:sp>
        <p:nvSpPr>
          <p:cNvPr id="24" name="Round Single Corner Rectangle 23">
            <a:extLst>
              <a:ext uri="{FF2B5EF4-FFF2-40B4-BE49-F238E27FC236}">
                <a16:creationId xmlns:a16="http://schemas.microsoft.com/office/drawing/2014/main" id="{38424A49-2388-A577-EAD2-198C5C2405B8}"/>
              </a:ext>
            </a:extLst>
          </p:cNvPr>
          <p:cNvSpPr/>
          <p:nvPr userDrawn="1"/>
        </p:nvSpPr>
        <p:spPr>
          <a:xfrm rot="5400000">
            <a:off x="4356390" y="1486517"/>
            <a:ext cx="429318" cy="2659001"/>
          </a:xfrm>
          <a:prstGeom prst="round1Rect">
            <a:avLst>
              <a:gd name="adj" fmla="val 28473"/>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b" anchorCtr="0"/>
          <a:lstStyle/>
          <a:p>
            <a:pPr algn="ctr"/>
            <a:endParaRPr lang="en-US"/>
          </a:p>
        </p:txBody>
      </p:sp>
      <p:sp>
        <p:nvSpPr>
          <p:cNvPr id="25" name="Text Placeholder 3">
            <a:extLst>
              <a:ext uri="{FF2B5EF4-FFF2-40B4-BE49-F238E27FC236}">
                <a16:creationId xmlns:a16="http://schemas.microsoft.com/office/drawing/2014/main" id="{09E107EB-A18D-94AC-D709-EC1370DD52AB}"/>
              </a:ext>
            </a:extLst>
          </p:cNvPr>
          <p:cNvSpPr>
            <a:spLocks noGrp="1"/>
          </p:cNvSpPr>
          <p:nvPr>
            <p:ph type="body" sz="quarter" idx="24" hasCustomPrompt="1"/>
          </p:nvPr>
        </p:nvSpPr>
        <p:spPr>
          <a:xfrm>
            <a:off x="3374340" y="2660190"/>
            <a:ext cx="2387693" cy="307777"/>
          </a:xfrm>
        </p:spPr>
        <p:txBody>
          <a:bodyPr wrap="square" anchor="ctr" anchorCtr="0">
            <a:spAutoFit/>
          </a:bodyPr>
          <a:lstStyle>
            <a:lvl1pPr marL="0" indent="0">
              <a:spcAft>
                <a:spcPts val="600"/>
              </a:spcAft>
              <a:buNone/>
              <a:defRPr>
                <a:solidFill>
                  <a:schemeClr val="bg1"/>
                </a:solidFill>
              </a:defRPr>
            </a:lvl1pPr>
          </a:lstStyle>
          <a:p>
            <a:pPr lvl="0"/>
            <a:r>
              <a:rPr lang="en-US"/>
              <a:t>Edit text, ideally 1 line</a:t>
            </a:r>
          </a:p>
        </p:txBody>
      </p:sp>
      <p:sp>
        <p:nvSpPr>
          <p:cNvPr id="32" name="Text Placeholder 3">
            <a:extLst>
              <a:ext uri="{FF2B5EF4-FFF2-40B4-BE49-F238E27FC236}">
                <a16:creationId xmlns:a16="http://schemas.microsoft.com/office/drawing/2014/main" id="{28D1B62D-FCDA-2FBF-FCAD-D4C0122781C0}"/>
              </a:ext>
            </a:extLst>
          </p:cNvPr>
          <p:cNvSpPr>
            <a:spLocks noGrp="1"/>
          </p:cNvSpPr>
          <p:nvPr>
            <p:ph type="body" sz="quarter" idx="27" hasCustomPrompt="1"/>
          </p:nvPr>
        </p:nvSpPr>
        <p:spPr>
          <a:xfrm>
            <a:off x="451404" y="3112180"/>
            <a:ext cx="2396903" cy="1353312"/>
          </a:xfrm>
        </p:spPr>
        <p:txBody>
          <a:bodyPr tIns="0">
            <a:normAutofit/>
          </a:bodyPr>
          <a:lstStyle>
            <a:lvl1pPr marL="122238" indent="-122238">
              <a:spcAft>
                <a:spcPts val="600"/>
              </a:spcAft>
              <a:buFont typeface="Arial" panose="020B0604020202020204" pitchFamily="34" charset="0"/>
              <a:buChar char="•"/>
              <a:tabLst/>
              <a:defRPr sz="1200" b="0">
                <a:solidFill>
                  <a:schemeClr val="tx1"/>
                </a:solidFill>
                <a:latin typeface="+mn-lt"/>
              </a:defRPr>
            </a:lvl1pPr>
            <a:lvl2pPr marL="234950" indent="-130175">
              <a:spcAft>
                <a:spcPts val="600"/>
              </a:spcAft>
              <a:tabLst/>
              <a:defRPr sz="1100">
                <a:solidFill>
                  <a:schemeClr val="tx1"/>
                </a:solidFill>
                <a:latin typeface="+mn-lt"/>
              </a:defRPr>
            </a:lvl2pPr>
            <a:lvl3pPr marL="349250" indent="-114300">
              <a:spcAft>
                <a:spcPts val="600"/>
              </a:spcAft>
              <a:tabLst/>
              <a:defRPr sz="1050">
                <a:solidFill>
                  <a:schemeClr val="tx1"/>
                </a:solidFill>
              </a:defRPr>
            </a:lvl3pPr>
          </a:lstStyle>
          <a:p>
            <a:pPr lvl="0"/>
            <a:r>
              <a:rPr lang="en-US"/>
              <a:t>Click to edit Master text styles for each column</a:t>
            </a:r>
          </a:p>
          <a:p>
            <a:pPr lvl="1"/>
            <a:r>
              <a:rPr lang="en-US"/>
              <a:t>Second level</a:t>
            </a:r>
          </a:p>
          <a:p>
            <a:pPr lvl="2"/>
            <a:r>
              <a:rPr lang="en-US"/>
              <a:t>Third level</a:t>
            </a:r>
          </a:p>
        </p:txBody>
      </p:sp>
      <p:sp>
        <p:nvSpPr>
          <p:cNvPr id="33" name="Text Placeholder 3">
            <a:extLst>
              <a:ext uri="{FF2B5EF4-FFF2-40B4-BE49-F238E27FC236}">
                <a16:creationId xmlns:a16="http://schemas.microsoft.com/office/drawing/2014/main" id="{F19F0B8C-34BA-291F-99A8-347FECE3ED47}"/>
              </a:ext>
            </a:extLst>
          </p:cNvPr>
          <p:cNvSpPr>
            <a:spLocks noGrp="1"/>
          </p:cNvSpPr>
          <p:nvPr>
            <p:ph type="body" sz="quarter" idx="28" hasCustomPrompt="1"/>
          </p:nvPr>
        </p:nvSpPr>
        <p:spPr>
          <a:xfrm>
            <a:off x="3365130" y="3112180"/>
            <a:ext cx="2396903" cy="1353312"/>
          </a:xfrm>
        </p:spPr>
        <p:txBody>
          <a:bodyPr tIns="0">
            <a:normAutofit/>
          </a:bodyPr>
          <a:lstStyle>
            <a:lvl1pPr marL="122238" indent="-122238">
              <a:spcAft>
                <a:spcPts val="600"/>
              </a:spcAft>
              <a:buFont typeface="Arial" panose="020B0604020202020204" pitchFamily="34" charset="0"/>
              <a:buChar char="•"/>
              <a:tabLst/>
              <a:defRPr sz="1200" b="0">
                <a:solidFill>
                  <a:schemeClr val="tx1"/>
                </a:solidFill>
                <a:latin typeface="+mn-lt"/>
              </a:defRPr>
            </a:lvl1pPr>
            <a:lvl2pPr marL="234950" indent="-130175">
              <a:spcAft>
                <a:spcPts val="600"/>
              </a:spcAft>
              <a:tabLst/>
              <a:defRPr sz="1100">
                <a:solidFill>
                  <a:schemeClr val="tx1"/>
                </a:solidFill>
                <a:latin typeface="+mn-lt"/>
              </a:defRPr>
            </a:lvl2pPr>
            <a:lvl3pPr marL="349250" indent="-114300">
              <a:spcAft>
                <a:spcPts val="600"/>
              </a:spcAft>
              <a:tabLst/>
              <a:defRPr sz="1050">
                <a:solidFill>
                  <a:schemeClr val="tx1"/>
                </a:solidFill>
              </a:defRPr>
            </a:lvl3pPr>
          </a:lstStyle>
          <a:p>
            <a:pPr lvl="0"/>
            <a:r>
              <a:rPr lang="en-US"/>
              <a:t>Click to edit Master text styles for each column</a:t>
            </a:r>
          </a:p>
          <a:p>
            <a:pPr lvl="1"/>
            <a:r>
              <a:rPr lang="en-US"/>
              <a:t>Second level</a:t>
            </a:r>
          </a:p>
          <a:p>
            <a:pPr lvl="2"/>
            <a:r>
              <a:rPr lang="en-US"/>
              <a:t>Third level</a:t>
            </a:r>
          </a:p>
        </p:txBody>
      </p:sp>
      <p:sp>
        <p:nvSpPr>
          <p:cNvPr id="34" name="Text Placeholder 3">
            <a:extLst>
              <a:ext uri="{FF2B5EF4-FFF2-40B4-BE49-F238E27FC236}">
                <a16:creationId xmlns:a16="http://schemas.microsoft.com/office/drawing/2014/main" id="{3EA2C2C8-56ED-788E-BE10-6160A8714D15}"/>
              </a:ext>
            </a:extLst>
          </p:cNvPr>
          <p:cNvSpPr>
            <a:spLocks noGrp="1"/>
          </p:cNvSpPr>
          <p:nvPr>
            <p:ph type="body" sz="quarter" idx="29" hasCustomPrompt="1"/>
          </p:nvPr>
        </p:nvSpPr>
        <p:spPr>
          <a:xfrm>
            <a:off x="6289970" y="3112180"/>
            <a:ext cx="2396903" cy="1353312"/>
          </a:xfrm>
        </p:spPr>
        <p:txBody>
          <a:bodyPr tIns="0">
            <a:normAutofit/>
          </a:bodyPr>
          <a:lstStyle>
            <a:lvl1pPr marL="122238" indent="-122238">
              <a:spcAft>
                <a:spcPts val="600"/>
              </a:spcAft>
              <a:buFont typeface="Arial" panose="020B0604020202020204" pitchFamily="34" charset="0"/>
              <a:buChar char="•"/>
              <a:tabLst/>
              <a:defRPr sz="1200" b="0">
                <a:solidFill>
                  <a:schemeClr val="tx1"/>
                </a:solidFill>
                <a:latin typeface="+mn-lt"/>
              </a:defRPr>
            </a:lvl1pPr>
            <a:lvl2pPr marL="234950" indent="-130175">
              <a:spcAft>
                <a:spcPts val="600"/>
              </a:spcAft>
              <a:tabLst/>
              <a:defRPr sz="1100">
                <a:solidFill>
                  <a:schemeClr val="tx1"/>
                </a:solidFill>
                <a:latin typeface="+mn-lt"/>
              </a:defRPr>
            </a:lvl2pPr>
            <a:lvl3pPr marL="349250" indent="-114300">
              <a:spcAft>
                <a:spcPts val="600"/>
              </a:spcAft>
              <a:tabLst/>
              <a:defRPr sz="1050">
                <a:solidFill>
                  <a:schemeClr val="tx1"/>
                </a:solidFill>
              </a:defRPr>
            </a:lvl3pPr>
          </a:lstStyle>
          <a:p>
            <a:pPr lvl="0"/>
            <a:r>
              <a:rPr lang="en-US"/>
              <a:t>Click to edit Master text styles for each column</a:t>
            </a:r>
          </a:p>
          <a:p>
            <a:pPr lvl="1"/>
            <a:r>
              <a:rPr lang="en-US"/>
              <a:t>Second level</a:t>
            </a:r>
          </a:p>
          <a:p>
            <a:pPr lvl="2"/>
            <a:r>
              <a:rPr lang="en-US"/>
              <a:t>Third level</a:t>
            </a:r>
          </a:p>
        </p:txBody>
      </p:sp>
      <p:sp>
        <p:nvSpPr>
          <p:cNvPr id="35" name="Picture Placeholder 10">
            <a:extLst>
              <a:ext uri="{FF2B5EF4-FFF2-40B4-BE49-F238E27FC236}">
                <a16:creationId xmlns:a16="http://schemas.microsoft.com/office/drawing/2014/main" id="{06433B54-D69A-83F1-B501-895452CC8997}"/>
              </a:ext>
            </a:extLst>
          </p:cNvPr>
          <p:cNvSpPr>
            <a:spLocks noGrp="1"/>
          </p:cNvSpPr>
          <p:nvPr>
            <p:ph type="pic" sz="quarter" idx="30" hasCustomPrompt="1"/>
          </p:nvPr>
        </p:nvSpPr>
        <p:spPr>
          <a:xfrm>
            <a:off x="3241548" y="1260390"/>
            <a:ext cx="2660904" cy="1353312"/>
          </a:xfrm>
          <a:prstGeom prst="rect">
            <a:avLst/>
          </a:prstGeom>
        </p:spPr>
        <p:txBody>
          <a:bodyPr lIns="137160" tIns="182880" rIns="365760" bIns="91440" anchor="ctr" anchorCtr="0">
            <a:normAutofit/>
          </a:bodyPr>
          <a:lstStyle>
            <a:lvl1pPr marL="0" indent="0" algn="l">
              <a:buNone/>
              <a:defRPr sz="1000" b="0">
                <a:solidFill>
                  <a:schemeClr val="bg2"/>
                </a:solidFill>
                <a:latin typeface="+mn-lt"/>
                <a:sym typeface="Wingdings" pitchFamily="2" charset="2"/>
              </a:defRPr>
            </a:lvl1pPr>
          </a:lstStyle>
          <a:p>
            <a:r>
              <a:rPr lang="en-US"/>
              <a:t>Click to add </a:t>
            </a:r>
            <a:br>
              <a:rPr lang="en-US"/>
            </a:br>
            <a:r>
              <a:rPr lang="en-US"/>
              <a:t>picture</a:t>
            </a:r>
          </a:p>
        </p:txBody>
      </p:sp>
      <p:sp>
        <p:nvSpPr>
          <p:cNvPr id="36" name="Picture Placeholder 10">
            <a:extLst>
              <a:ext uri="{FF2B5EF4-FFF2-40B4-BE49-F238E27FC236}">
                <a16:creationId xmlns:a16="http://schemas.microsoft.com/office/drawing/2014/main" id="{B4A355BB-016A-BCB1-95CC-6D9C3570D754}"/>
              </a:ext>
            </a:extLst>
          </p:cNvPr>
          <p:cNvSpPr>
            <a:spLocks noGrp="1"/>
          </p:cNvSpPr>
          <p:nvPr>
            <p:ph type="pic" sz="quarter" idx="31" hasCustomPrompt="1"/>
          </p:nvPr>
        </p:nvSpPr>
        <p:spPr>
          <a:xfrm>
            <a:off x="6166386" y="1260390"/>
            <a:ext cx="2660904" cy="1353312"/>
          </a:xfrm>
          <a:prstGeom prst="rect">
            <a:avLst/>
          </a:prstGeom>
        </p:spPr>
        <p:txBody>
          <a:bodyPr lIns="137160" tIns="182880" rIns="365760" bIns="91440" anchor="ctr" anchorCtr="0">
            <a:normAutofit/>
          </a:bodyPr>
          <a:lstStyle>
            <a:lvl1pPr marL="0" indent="0" algn="l">
              <a:buNone/>
              <a:defRPr sz="1000" b="0">
                <a:solidFill>
                  <a:schemeClr val="bg2"/>
                </a:solidFill>
                <a:latin typeface="+mn-lt"/>
                <a:sym typeface="Wingdings" pitchFamily="2" charset="2"/>
              </a:defRPr>
            </a:lvl1pPr>
          </a:lstStyle>
          <a:p>
            <a:r>
              <a:rPr lang="en-US"/>
              <a:t>Click to add </a:t>
            </a:r>
            <a:br>
              <a:rPr lang="en-US"/>
            </a:br>
            <a:r>
              <a:rPr lang="en-US"/>
              <a:t>picture</a:t>
            </a:r>
          </a:p>
        </p:txBody>
      </p:sp>
      <p:sp>
        <p:nvSpPr>
          <p:cNvPr id="11" name="Footer Placeholder 10">
            <a:extLst>
              <a:ext uri="{FF2B5EF4-FFF2-40B4-BE49-F238E27FC236}">
                <a16:creationId xmlns:a16="http://schemas.microsoft.com/office/drawing/2014/main" id="{5CAA5C39-3B49-F48F-998B-99F3F6A9B27C}"/>
              </a:ext>
            </a:extLst>
          </p:cNvPr>
          <p:cNvSpPr>
            <a:spLocks noGrp="1"/>
          </p:cNvSpPr>
          <p:nvPr>
            <p:ph type="ftr" sz="quarter" idx="32"/>
          </p:nvPr>
        </p:nvSpPr>
        <p:spPr/>
        <p:txBody>
          <a:bodyPr/>
          <a:lstStyle/>
          <a:p>
            <a:endParaRPr lang="en-US"/>
          </a:p>
        </p:txBody>
      </p:sp>
      <p:sp>
        <p:nvSpPr>
          <p:cNvPr id="12" name="Slide Number Placeholder 11">
            <a:extLst>
              <a:ext uri="{FF2B5EF4-FFF2-40B4-BE49-F238E27FC236}">
                <a16:creationId xmlns:a16="http://schemas.microsoft.com/office/drawing/2014/main" id="{68F56D8A-6646-C79A-3E43-E1CFD674DDB9}"/>
              </a:ext>
            </a:extLst>
          </p:cNvPr>
          <p:cNvSpPr>
            <a:spLocks noGrp="1"/>
          </p:cNvSpPr>
          <p:nvPr>
            <p:ph type="sldNum" sz="quarter" idx="33"/>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56068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aster - bla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EA7047E-EAE2-4512-87FB-EEA6AEC12441}"/>
              </a:ext>
            </a:extLst>
          </p:cNvPr>
          <p:cNvSpPr>
            <a:spLocks noGrp="1"/>
          </p:cNvSpPr>
          <p:nvPr>
            <p:ph type="sldNum" sz="quarter" idx="11"/>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96957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sv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AA23B746-0B64-7AC9-1C04-369DE792B027}"/>
              </a:ext>
            </a:extLst>
          </p:cNvPr>
          <p:cNvSpPr/>
          <p:nvPr userDrawn="1"/>
        </p:nvSpPr>
        <p:spPr>
          <a:xfrm>
            <a:off x="-1" y="5022556"/>
            <a:ext cx="9143999" cy="120944"/>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Placeholder 7">
            <a:extLst>
              <a:ext uri="{FF2B5EF4-FFF2-40B4-BE49-F238E27FC236}">
                <a16:creationId xmlns:a16="http://schemas.microsoft.com/office/drawing/2014/main" id="{4567C233-C27F-29E9-4121-E431C70061FD}"/>
              </a:ext>
            </a:extLst>
          </p:cNvPr>
          <p:cNvSpPr>
            <a:spLocks noGrp="1"/>
          </p:cNvSpPr>
          <p:nvPr>
            <p:ph type="title"/>
          </p:nvPr>
        </p:nvSpPr>
        <p:spPr>
          <a:xfrm>
            <a:off x="317499" y="218414"/>
            <a:ext cx="6938065" cy="442425"/>
          </a:xfrm>
          <a:prstGeom prst="rect">
            <a:avLst/>
          </a:prstGeom>
        </p:spPr>
        <p:txBody>
          <a:bodyPr vert="horz" lIns="0" tIns="45720" rIns="91440" bIns="45720" rtlCol="0" anchor="ctr">
            <a:noAutofit/>
          </a:bodyPr>
          <a:lstStyle/>
          <a:p>
            <a:r>
              <a:rPr lang="en-US"/>
              <a:t>Click to edit title style, ideally one line</a:t>
            </a:r>
          </a:p>
        </p:txBody>
      </p:sp>
      <p:sp>
        <p:nvSpPr>
          <p:cNvPr id="21" name="Text Placeholder 20">
            <a:extLst>
              <a:ext uri="{FF2B5EF4-FFF2-40B4-BE49-F238E27FC236}">
                <a16:creationId xmlns:a16="http://schemas.microsoft.com/office/drawing/2014/main" id="{48BE3AC7-2CF4-36A6-D5BE-EA980A428027}"/>
              </a:ext>
            </a:extLst>
          </p:cNvPr>
          <p:cNvSpPr>
            <a:spLocks noGrp="1"/>
          </p:cNvSpPr>
          <p:nvPr>
            <p:ph type="body" idx="1"/>
          </p:nvPr>
        </p:nvSpPr>
        <p:spPr>
          <a:xfrm>
            <a:off x="317500" y="860212"/>
            <a:ext cx="6938064" cy="3858091"/>
          </a:xfrm>
          <a:prstGeom prst="rect">
            <a:avLst/>
          </a:prstGeom>
        </p:spPr>
        <p:txBody>
          <a:bodyPr vert="horz" lIns="0" tIns="45720" rIns="91440" bIns="45720" rtlCol="0">
            <a:normAutofit/>
          </a:bodyPr>
          <a:lstStyle/>
          <a:p>
            <a:pPr lvl="0"/>
            <a:r>
              <a:rPr lang="en-US"/>
              <a:t>Click to edit Master text styles</a:t>
            </a:r>
          </a:p>
          <a:p>
            <a:pPr marL="288925" lvl="1" indent="-166688">
              <a:buFont typeface="Arial" panose="020B0604020202020204" pitchFamily="34" charset="0"/>
              <a:buChar char="•"/>
              <a:tabLst/>
            </a:pPr>
            <a:r>
              <a:rPr lang="en-US"/>
              <a:t>Second level</a:t>
            </a:r>
          </a:p>
          <a:p>
            <a:pPr marL="463550" lvl="2" indent="-166688">
              <a:buFont typeface="Arial" panose="020B0604020202020204" pitchFamily="34" charset="0"/>
              <a:buChar char="•"/>
              <a:tabLst/>
            </a:pPr>
            <a:r>
              <a:rPr lang="en-US"/>
              <a:t>Third level</a:t>
            </a:r>
          </a:p>
        </p:txBody>
      </p:sp>
      <p:sp>
        <p:nvSpPr>
          <p:cNvPr id="4" name="Holder 4"/>
          <p:cNvSpPr>
            <a:spLocks noGrp="1"/>
          </p:cNvSpPr>
          <p:nvPr>
            <p:ph type="ftr" sz="quarter" idx="5"/>
          </p:nvPr>
        </p:nvSpPr>
        <p:spPr>
          <a:xfrm>
            <a:off x="317499" y="4862112"/>
            <a:ext cx="7801765" cy="123111"/>
          </a:xfrm>
          <a:prstGeom prst="rect">
            <a:avLst/>
          </a:prstGeom>
        </p:spPr>
        <p:txBody>
          <a:bodyPr wrap="square" lIns="0" tIns="0" rIns="0" bIns="0" anchor="b" anchorCtr="0">
            <a:spAutoFit/>
          </a:bodyPr>
          <a:lstStyle>
            <a:lvl1pPr algn="l">
              <a:defRPr sz="800">
                <a:solidFill>
                  <a:schemeClr val="bg2"/>
                </a:solidFill>
                <a:latin typeface="Montserrat" pitchFamily="2" charset="77"/>
              </a:defRPr>
            </a:lvl1pPr>
          </a:lstStyle>
          <a:p>
            <a:endParaRPr lang="en-US"/>
          </a:p>
        </p:txBody>
      </p:sp>
      <p:sp>
        <p:nvSpPr>
          <p:cNvPr id="6" name="Holder 6"/>
          <p:cNvSpPr>
            <a:spLocks noGrp="1"/>
          </p:cNvSpPr>
          <p:nvPr>
            <p:ph type="sldNum" sz="quarter" idx="7"/>
          </p:nvPr>
        </p:nvSpPr>
        <p:spPr>
          <a:xfrm>
            <a:off x="8866537" y="4872327"/>
            <a:ext cx="173925" cy="160388"/>
          </a:xfrm>
          <a:prstGeom prst="rect">
            <a:avLst/>
          </a:prstGeom>
        </p:spPr>
        <p:txBody>
          <a:bodyPr wrap="square" lIns="0" tIns="0" rIns="0" bIns="0" anchor="ctr" anchorCtr="0">
            <a:noAutofit/>
          </a:bodyPr>
          <a:lstStyle>
            <a:lvl1pPr algn="ctr">
              <a:defRPr sz="700">
                <a:solidFill>
                  <a:schemeClr val="bg2"/>
                </a:solidFill>
                <a:latin typeface="Montserrat Light" panose="020F0502020204030204" pitchFamily="2" charset="0"/>
              </a:defRPr>
            </a:lvl1pPr>
          </a:lstStyle>
          <a:p>
            <a:fld id="{B6F15528-21DE-4FAA-801E-634DDDAF4B2B}" type="slidenum">
              <a:rPr lang="en-US" smtClean="0"/>
              <a:pPr/>
              <a:t>‹#›</a:t>
            </a:fld>
            <a:endParaRPr lang="en-US"/>
          </a:p>
        </p:txBody>
      </p:sp>
      <p:pic>
        <p:nvPicPr>
          <p:cNvPr id="27" name="Graphic 26">
            <a:extLst>
              <a:ext uri="{FF2B5EF4-FFF2-40B4-BE49-F238E27FC236}">
                <a16:creationId xmlns:a16="http://schemas.microsoft.com/office/drawing/2014/main" id="{D4E354C9-092A-0BF2-FD23-9DAF2BF000B5}"/>
              </a:ext>
            </a:extLst>
          </p:cNvPr>
          <p:cNvPicPr>
            <a:picLocks noChangeAspect="1"/>
          </p:cNvPicPr>
          <p:nvPr userDrawn="1"/>
        </p:nvPicPr>
        <p:blipFill>
          <a:blip>
            <a:extLst>
              <a:ext uri="{96DAC541-7B7A-43D3-8B79-37D633B846F1}">
                <asvg:svgBlip xmlns:asvg="http://schemas.microsoft.com/office/drawing/2016/SVG/main" r:embed="rId15"/>
              </a:ext>
            </a:extLst>
          </a:blip>
          <a:stretch>
            <a:fillRect/>
          </a:stretch>
        </p:blipFill>
        <p:spPr>
          <a:xfrm>
            <a:off x="7750031" y="310296"/>
            <a:ext cx="1203469" cy="350543"/>
          </a:xfrm>
          <a:prstGeom prst="rect">
            <a:avLst/>
          </a:prstGeom>
        </p:spPr>
      </p:pic>
      <p:cxnSp>
        <p:nvCxnSpPr>
          <p:cNvPr id="5" name="Straight Connector 4">
            <a:extLst>
              <a:ext uri="{FF2B5EF4-FFF2-40B4-BE49-F238E27FC236}">
                <a16:creationId xmlns:a16="http://schemas.microsoft.com/office/drawing/2014/main" id="{A5A0E356-F344-179B-8539-AFB56DDDB1B5}"/>
              </a:ext>
            </a:extLst>
          </p:cNvPr>
          <p:cNvCxnSpPr>
            <a:cxnSpLocks/>
          </p:cNvCxnSpPr>
          <p:nvPr userDrawn="1"/>
        </p:nvCxnSpPr>
        <p:spPr>
          <a:xfrm flipH="1">
            <a:off x="317500" y="660839"/>
            <a:ext cx="6938064" cy="0"/>
          </a:xfrm>
          <a:prstGeom prst="line">
            <a:avLst/>
          </a:prstGeom>
          <a:ln w="9525" cap="rnd">
            <a:solidFill>
              <a:schemeClr val="accent1">
                <a:alpha val="4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75343616-324A-08FF-0D52-444659D3FC64}"/>
              </a:ext>
            </a:extLst>
          </p:cNvPr>
          <p:cNvCxnSpPr>
            <a:cxnSpLocks/>
          </p:cNvCxnSpPr>
          <p:nvPr userDrawn="1"/>
        </p:nvCxnSpPr>
        <p:spPr>
          <a:xfrm flipV="1">
            <a:off x="8953500" y="4981916"/>
            <a:ext cx="0" cy="109173"/>
          </a:xfrm>
          <a:prstGeom prst="line">
            <a:avLst/>
          </a:prstGeom>
          <a:ln w="9525" cap="rnd">
            <a:solidFill>
              <a:schemeClr val="bg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1" r:id="rId1"/>
    <p:sldLayoutId id="2147483666" r:id="rId2"/>
    <p:sldLayoutId id="2147483667" r:id="rId3"/>
    <p:sldLayoutId id="2147483673" r:id="rId4"/>
    <p:sldLayoutId id="2147483662" r:id="rId5"/>
    <p:sldLayoutId id="2147483674" r:id="rId6"/>
    <p:sldLayoutId id="2147483672" r:id="rId7"/>
    <p:sldLayoutId id="2147483669" r:id="rId8"/>
    <p:sldLayoutId id="2147483670" r:id="rId9"/>
    <p:sldLayoutId id="2147483671" r:id="rId10"/>
    <p:sldLayoutId id="2147483675" r:id="rId11"/>
    <p:sldLayoutId id="2147483676" r:id="rId12"/>
    <p:sldLayoutId id="2147483677" r:id="rId13"/>
  </p:sldLayoutIdLst>
  <p:hf hdr="0" dt="0"/>
  <p:txStyles>
    <p:titleStyle>
      <a:lvl1pPr>
        <a:defRPr sz="2400" b="0">
          <a:latin typeface="+mn-lt"/>
          <a:ea typeface="+mj-ea"/>
          <a:cs typeface="+mj-cs"/>
        </a:defRPr>
      </a:lvl1pPr>
    </p:titleStyle>
    <p:bodyStyle>
      <a:lvl1pPr marL="122238" indent="-122238">
        <a:buFont typeface="Arial" panose="020B0604020202020204" pitchFamily="34" charset="0"/>
        <a:buChar char="•"/>
        <a:tabLst/>
        <a:defRPr lang="en-US" sz="1400" b="1" dirty="0">
          <a:solidFill>
            <a:schemeClr val="tx2"/>
          </a:solidFill>
          <a:latin typeface="+mj-lt"/>
          <a:ea typeface="+mn-ea"/>
          <a:cs typeface="+mn-cs"/>
        </a:defRPr>
      </a:lvl1pPr>
      <a:lvl2pPr marL="293687" indent="-171450">
        <a:buFont typeface="Arial" panose="020B0604020202020204" pitchFamily="34" charset="0"/>
        <a:buChar char="•"/>
        <a:tabLst/>
        <a:defRPr lang="en-US" sz="1200" dirty="0">
          <a:latin typeface="+mn-lt"/>
          <a:ea typeface="+mn-ea"/>
          <a:cs typeface="+mn-cs"/>
        </a:defRPr>
      </a:lvl2pPr>
      <a:lvl3pPr marL="468312" indent="-171450">
        <a:buFont typeface="Arial" panose="020B0604020202020204" pitchFamily="34" charset="0"/>
        <a:buChar char="•"/>
        <a:tabLst/>
        <a:defRPr lang="en-US" sz="1100" dirty="0">
          <a:latin typeface="Montserrat Light" panose="00000400000000000000" pitchFamily="2" charset="0"/>
          <a:ea typeface="+mn-ea"/>
          <a:cs typeface="+mn-cs"/>
        </a:defRPr>
      </a:lvl3pPr>
      <a:lvl4pPr marL="520700" indent="-176213">
        <a:buFont typeface="Arial" panose="020B0604020202020204" pitchFamily="34" charset="0"/>
        <a:buChar char="•"/>
        <a:tabLst/>
        <a:defRPr sz="1100">
          <a:latin typeface="Montserrat Light" panose="00000400000000000000" pitchFamily="2" charset="0"/>
          <a:ea typeface="+mn-ea"/>
          <a:cs typeface="+mn-cs"/>
        </a:defRPr>
      </a:lvl4pPr>
      <a:lvl5pPr marL="1117488" indent="-285750">
        <a:buFont typeface="Arial" panose="020B0604020202020204" pitchFamily="34" charset="0"/>
        <a:buChar char="•"/>
        <a:defRPr sz="1600">
          <a:latin typeface="Montserrat" pitchFamily="2" charset="77"/>
          <a:ea typeface="+mn-ea"/>
          <a:cs typeface="+mn-cs"/>
        </a:defRPr>
      </a:lvl5pPr>
      <a:lvl6pPr marL="1039673">
        <a:defRPr>
          <a:latin typeface="+mn-lt"/>
          <a:ea typeface="+mn-ea"/>
          <a:cs typeface="+mn-cs"/>
        </a:defRPr>
      </a:lvl6pPr>
      <a:lvl7pPr marL="1247607">
        <a:defRPr>
          <a:latin typeface="+mn-lt"/>
          <a:ea typeface="+mn-ea"/>
          <a:cs typeface="+mn-cs"/>
        </a:defRPr>
      </a:lvl7pPr>
      <a:lvl8pPr marL="1455542">
        <a:defRPr>
          <a:latin typeface="+mn-lt"/>
          <a:ea typeface="+mn-ea"/>
          <a:cs typeface="+mn-cs"/>
        </a:defRPr>
      </a:lvl8pPr>
      <a:lvl9pPr marL="1663476">
        <a:defRPr>
          <a:latin typeface="+mn-lt"/>
          <a:ea typeface="+mn-ea"/>
          <a:cs typeface="+mn-cs"/>
        </a:defRPr>
      </a:lvl9pPr>
    </p:bodyStyle>
    <p:otherStyle>
      <a:lvl1pPr marL="0">
        <a:defRPr>
          <a:latin typeface="+mn-lt"/>
          <a:ea typeface="+mn-ea"/>
          <a:cs typeface="+mn-cs"/>
        </a:defRPr>
      </a:lvl1pPr>
      <a:lvl2pPr marL="207935">
        <a:defRPr>
          <a:latin typeface="+mn-lt"/>
          <a:ea typeface="+mn-ea"/>
          <a:cs typeface="+mn-cs"/>
        </a:defRPr>
      </a:lvl2pPr>
      <a:lvl3pPr marL="415869">
        <a:defRPr>
          <a:latin typeface="+mn-lt"/>
          <a:ea typeface="+mn-ea"/>
          <a:cs typeface="+mn-cs"/>
        </a:defRPr>
      </a:lvl3pPr>
      <a:lvl4pPr marL="623804">
        <a:defRPr>
          <a:latin typeface="+mn-lt"/>
          <a:ea typeface="+mn-ea"/>
          <a:cs typeface="+mn-cs"/>
        </a:defRPr>
      </a:lvl4pPr>
      <a:lvl5pPr marL="831738">
        <a:defRPr>
          <a:latin typeface="+mn-lt"/>
          <a:ea typeface="+mn-ea"/>
          <a:cs typeface="+mn-cs"/>
        </a:defRPr>
      </a:lvl5pPr>
      <a:lvl6pPr marL="1039673">
        <a:defRPr>
          <a:latin typeface="+mn-lt"/>
          <a:ea typeface="+mn-ea"/>
          <a:cs typeface="+mn-cs"/>
        </a:defRPr>
      </a:lvl6pPr>
      <a:lvl7pPr marL="1247607">
        <a:defRPr>
          <a:latin typeface="+mn-lt"/>
          <a:ea typeface="+mn-ea"/>
          <a:cs typeface="+mn-cs"/>
        </a:defRPr>
      </a:lvl7pPr>
      <a:lvl8pPr marL="1455542">
        <a:defRPr>
          <a:latin typeface="+mn-lt"/>
          <a:ea typeface="+mn-ea"/>
          <a:cs typeface="+mn-cs"/>
        </a:defRPr>
      </a:lvl8pPr>
      <a:lvl9pPr marL="1663476">
        <a:defRPr>
          <a:latin typeface="+mn-lt"/>
          <a:ea typeface="+mn-ea"/>
          <a:cs typeface="+mn-cs"/>
        </a:defRPr>
      </a:lvl9pPr>
    </p:otherStyle>
  </p:txStyles>
  <p:extLst>
    <p:ext uri="{27BBF7A9-308A-43DC-89C8-2F10F3537804}">
      <p15:sldGuideLst xmlns:p15="http://schemas.microsoft.com/office/powerpoint/2012/main">
        <p15:guide id="4" orient="horz" pos="124" userDrawn="1">
          <p15:clr>
            <a:srgbClr val="F26B43"/>
          </p15:clr>
        </p15:guide>
        <p15:guide id="5" pos="5640" userDrawn="1">
          <p15:clr>
            <a:srgbClr val="F26B43"/>
          </p15:clr>
        </p15:guide>
        <p15:guide id="6" orient="horz" pos="3108" userDrawn="1">
          <p15:clr>
            <a:srgbClr val="F26B43"/>
          </p15:clr>
        </p15:guide>
        <p15:guide id="7" pos="19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16.jpg"/></Relationships>
</file>

<file path=ppt/slides/_rels/slide15.xml.rels><?xml version="1.0" encoding="UTF-8" standalone="yes"?>
<Relationships xmlns="http://schemas.openxmlformats.org/package/2006/relationships"><Relationship Id="rId3" Type="http://schemas.openxmlformats.org/officeDocument/2006/relationships/hyperlink" Target="https://assets.ctfassets.net/vy3axnuecuwj/7a09de0103fc0bfa4beb2bec6480b61011ff4c6c023acf6f4622cf6bc0730a83/32510c5f05c86af3fd711beb2fe80a55/23rd_Sunday_Ordinary_Time.pdf" TargetMode="External"/><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openxmlformats.org/officeDocument/2006/relationships/image" Target="../media/image17.png"/><Relationship Id="rId4" Type="http://schemas.openxmlformats.org/officeDocument/2006/relationships/hyperlink" Target="https://cafod.org.uk/pray/family-prayer-ideas"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cafod.org.uk/education/autumn-resources-for-schools" TargetMode="External"/><Relationship Id="rId7" Type="http://schemas.openxmlformats.org/officeDocument/2006/relationships/image" Target="../media/image20.jpeg"/><Relationship Id="rId2" Type="http://schemas.openxmlformats.org/officeDocument/2006/relationships/hyperlink" Target="https://cafod.org.uk/education/back-to-school-resources" TargetMode="External"/><Relationship Id="rId1" Type="http://schemas.openxmlformats.org/officeDocument/2006/relationships/slideLayout" Target="../slideLayouts/slideLayout8.xml"/><Relationship Id="rId6" Type="http://schemas.openxmlformats.org/officeDocument/2006/relationships/image" Target="../media/image19.jpg"/><Relationship Id="rId5" Type="http://schemas.openxmlformats.org/officeDocument/2006/relationships/image" Target="../media/image18.jpeg"/><Relationship Id="rId4" Type="http://schemas.openxmlformats.org/officeDocument/2006/relationships/hyperlink" Target="https://cafod.org.uk/education/primary-teaching-resources/primary-school-assemblies/primary-national-assembly-for-harvest"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732416D-D3C8-5295-008A-D2FE03F9AD38}"/>
              </a:ext>
            </a:extLst>
          </p:cNvPr>
          <p:cNvSpPr>
            <a:spLocks noGrp="1"/>
          </p:cNvSpPr>
          <p:nvPr>
            <p:ph type="body" sz="quarter" idx="12"/>
          </p:nvPr>
        </p:nvSpPr>
        <p:spPr/>
        <p:txBody>
          <a:bodyPr/>
          <a:lstStyle/>
          <a:p>
            <a:endParaRPr lang="en-US"/>
          </a:p>
        </p:txBody>
      </p:sp>
      <p:sp>
        <p:nvSpPr>
          <p:cNvPr id="6" name="Title 5">
            <a:extLst>
              <a:ext uri="{FF2B5EF4-FFF2-40B4-BE49-F238E27FC236}">
                <a16:creationId xmlns:a16="http://schemas.microsoft.com/office/drawing/2014/main" id="{B1CFE4D3-A9DF-8B9E-98A8-4CCC519FB5FC}"/>
              </a:ext>
            </a:extLst>
          </p:cNvPr>
          <p:cNvSpPr>
            <a:spLocks noGrp="1"/>
          </p:cNvSpPr>
          <p:nvPr>
            <p:ph type="title"/>
          </p:nvPr>
        </p:nvSpPr>
        <p:spPr>
          <a:xfrm>
            <a:off x="704770" y="1950212"/>
            <a:ext cx="3847653" cy="784830"/>
          </a:xfrm>
        </p:spPr>
        <p:txBody>
          <a:bodyPr/>
          <a:lstStyle/>
          <a:p>
            <a:endParaRPr lang="en-US">
              <a:solidFill>
                <a:srgbClr val="000000"/>
              </a:solidFill>
              <a:latin typeface="Times New Roman"/>
              <a:cs typeface="Times New Roman"/>
            </a:endParaRPr>
          </a:p>
          <a:p>
            <a:endParaRPr lang="en-GB">
              <a:solidFill>
                <a:srgbClr val="000000"/>
              </a:solidFill>
              <a:latin typeface="Century Gothic"/>
              <a:cs typeface="Times New Roman"/>
            </a:endParaRPr>
          </a:p>
        </p:txBody>
      </p:sp>
      <p:sp>
        <p:nvSpPr>
          <p:cNvPr id="43" name="Text Placeholder 42">
            <a:extLst>
              <a:ext uri="{FF2B5EF4-FFF2-40B4-BE49-F238E27FC236}">
                <a16:creationId xmlns:a16="http://schemas.microsoft.com/office/drawing/2014/main" id="{64383256-66A7-050F-0F36-C718ED12DA76}"/>
              </a:ext>
            </a:extLst>
          </p:cNvPr>
          <p:cNvSpPr>
            <a:spLocks noGrp="1"/>
          </p:cNvSpPr>
          <p:nvPr>
            <p:ph type="body" sz="quarter" idx="11"/>
          </p:nvPr>
        </p:nvSpPr>
        <p:spPr>
          <a:xfrm>
            <a:off x="1107806" y="4662492"/>
            <a:ext cx="3048297" cy="261610"/>
          </a:xfrm>
        </p:spPr>
        <p:txBody>
          <a:bodyPr vert="horz" wrap="square" lIns="0" tIns="45720" rIns="91440" bIns="45720" rtlCol="0" anchor="t">
            <a:spAutoFit/>
          </a:bodyPr>
          <a:lstStyle/>
          <a:p>
            <a:r>
              <a:rPr lang="en-US">
                <a:latin typeface="Montserrat school"/>
              </a:rPr>
              <a:t>Gospel Celebration of the Word</a:t>
            </a:r>
          </a:p>
        </p:txBody>
      </p:sp>
      <p:sp>
        <p:nvSpPr>
          <p:cNvPr id="5" name="TextBox 4">
            <a:extLst>
              <a:ext uri="{FF2B5EF4-FFF2-40B4-BE49-F238E27FC236}">
                <a16:creationId xmlns:a16="http://schemas.microsoft.com/office/drawing/2014/main" id="{452ACAF9-520D-B0A2-873F-D17381A8AF66}"/>
              </a:ext>
            </a:extLst>
          </p:cNvPr>
          <p:cNvSpPr txBox="1"/>
          <p:nvPr/>
        </p:nvSpPr>
        <p:spPr>
          <a:xfrm>
            <a:off x="1109495" y="2116625"/>
            <a:ext cx="3643845"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chemeClr val="tx1"/>
                </a:solidFill>
                <a:highlight>
                  <a:srgbClr val="FFFFFF"/>
                </a:highlight>
                <a:latin typeface="Montserrat school"/>
                <a:cs typeface="Times New Roman"/>
              </a:rPr>
              <a:t>How will you join with others to spread the message of peace in our world</a:t>
            </a:r>
            <a:r>
              <a:rPr lang="en-US" dirty="0">
                <a:solidFill>
                  <a:schemeClr val="tx1"/>
                </a:solidFill>
                <a:latin typeface="Montserrat school"/>
                <a:cs typeface="Times New Roman"/>
              </a:rPr>
              <a:t>?</a:t>
            </a:r>
            <a:endParaRPr lang="en-US" dirty="0">
              <a:solidFill>
                <a:schemeClr val="tx1"/>
              </a:solidFill>
            </a:endParaRPr>
          </a:p>
        </p:txBody>
      </p:sp>
      <p:pic>
        <p:nvPicPr>
          <p:cNvPr id="2" name="Picture Placeholder 1">
            <a:extLst>
              <a:ext uri="{FF2B5EF4-FFF2-40B4-BE49-F238E27FC236}">
                <a16:creationId xmlns:a16="http://schemas.microsoft.com/office/drawing/2014/main" id="{28809710-FF43-7B48-9DA1-0F7D039C381D}"/>
              </a:ext>
            </a:extLst>
          </p:cNvPr>
          <p:cNvPicPr>
            <a:picLocks noGrp="1" noChangeAspect="1"/>
          </p:cNvPicPr>
          <p:nvPr>
            <p:ph type="pic" sz="quarter" idx="10"/>
          </p:nvPr>
        </p:nvPicPr>
        <p:blipFill>
          <a:blip r:embed="rId3"/>
          <a:srcRect l="13319" r="13319"/>
          <a:stretch/>
        </p:blipFill>
        <p:spPr>
          <a:custGeom>
            <a:avLst/>
            <a:gdLst>
              <a:gd name="connsiteX0" fmla="*/ 2315735 w 4631470"/>
              <a:gd name="connsiteY0" fmla="*/ 0 h 4209370"/>
              <a:gd name="connsiteX1" fmla="*/ 4631470 w 4631470"/>
              <a:gd name="connsiteY1" fmla="*/ 2315735 h 4209370"/>
              <a:gd name="connsiteX2" fmla="*/ 3788758 w 4631470"/>
              <a:gd name="connsiteY2" fmla="*/ 4102669 h 4209370"/>
              <a:gd name="connsiteX3" fmla="*/ 3646068 w 4631470"/>
              <a:gd name="connsiteY3" fmla="*/ 4209370 h 4209370"/>
              <a:gd name="connsiteX4" fmla="*/ 985403 w 4631470"/>
              <a:gd name="connsiteY4" fmla="*/ 4209370 h 4209370"/>
              <a:gd name="connsiteX5" fmla="*/ 842713 w 4631470"/>
              <a:gd name="connsiteY5" fmla="*/ 4102669 h 4209370"/>
              <a:gd name="connsiteX6" fmla="*/ 0 w 4631470"/>
              <a:gd name="connsiteY6" fmla="*/ 2315735 h 4209370"/>
              <a:gd name="connsiteX7" fmla="*/ 2315735 w 4631470"/>
              <a:gd name="connsiteY7" fmla="*/ 0 h 4209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31470" h="4209370">
                <a:moveTo>
                  <a:pt x="2315735" y="0"/>
                </a:moveTo>
                <a:cubicBezTo>
                  <a:pt x="3594680" y="0"/>
                  <a:pt x="4631470" y="1036790"/>
                  <a:pt x="4631470" y="2315735"/>
                </a:cubicBezTo>
                <a:cubicBezTo>
                  <a:pt x="4631470" y="3035142"/>
                  <a:pt x="4303423" y="3677929"/>
                  <a:pt x="3788758" y="4102669"/>
                </a:cubicBezTo>
                <a:lnTo>
                  <a:pt x="3646068" y="4209370"/>
                </a:lnTo>
                <a:lnTo>
                  <a:pt x="985403" y="4209370"/>
                </a:lnTo>
                <a:lnTo>
                  <a:pt x="842713" y="4102669"/>
                </a:lnTo>
                <a:cubicBezTo>
                  <a:pt x="328047" y="3677929"/>
                  <a:pt x="0" y="3035142"/>
                  <a:pt x="0" y="2315735"/>
                </a:cubicBezTo>
                <a:cubicBezTo>
                  <a:pt x="0" y="1036790"/>
                  <a:pt x="1036790" y="0"/>
                  <a:pt x="2315735" y="0"/>
                </a:cubicBezTo>
                <a:close/>
              </a:path>
            </a:pathLst>
          </a:custGeom>
        </p:spPr>
      </p:pic>
    </p:spTree>
    <p:extLst>
      <p:ext uri="{BB962C8B-B14F-4D97-AF65-F5344CB8AC3E}">
        <p14:creationId xmlns:p14="http://schemas.microsoft.com/office/powerpoint/2010/main" val="34652914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7B5FF-D0FA-5167-F65D-E19A4ED1E21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B6F16E8-B90E-675B-6E52-AD8A40C0FAE6}"/>
              </a:ext>
            </a:extLst>
          </p:cNvPr>
          <p:cNvSpPr txBox="1"/>
          <p:nvPr/>
        </p:nvSpPr>
        <p:spPr>
          <a:xfrm>
            <a:off x="4065351" y="893198"/>
            <a:ext cx="4582985" cy="1177245"/>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US" sz="1800">
              <a:latin typeface="Century Gothic"/>
              <a:cs typeface="Times New Roman"/>
            </a:endParaRPr>
          </a:p>
          <a:p>
            <a:endParaRPr lang="en-US" sz="1800">
              <a:latin typeface="Century Gothic"/>
              <a:cs typeface="Times New Roman"/>
            </a:endParaRPr>
          </a:p>
          <a:p>
            <a:endParaRPr lang="en-US" sz="1800">
              <a:latin typeface="Century Gothic"/>
              <a:cs typeface="Times New Roman"/>
            </a:endParaRPr>
          </a:p>
          <a:p>
            <a:pPr>
              <a:spcBef>
                <a:spcPct val="0"/>
              </a:spcBef>
              <a:spcAft>
                <a:spcPct val="0"/>
              </a:spcAft>
            </a:pPr>
            <a:endParaRPr lang="en-GB" sz="1800">
              <a:latin typeface="Century Gothic"/>
              <a:cs typeface="Segoe UI"/>
            </a:endParaRPr>
          </a:p>
        </p:txBody>
      </p:sp>
      <p:sp>
        <p:nvSpPr>
          <p:cNvPr id="2" name="TextBox 1">
            <a:extLst>
              <a:ext uri="{FF2B5EF4-FFF2-40B4-BE49-F238E27FC236}">
                <a16:creationId xmlns:a16="http://schemas.microsoft.com/office/drawing/2014/main" id="{12F3BB6A-4524-A6FD-C1DE-E7D0D62780C5}"/>
              </a:ext>
            </a:extLst>
          </p:cNvPr>
          <p:cNvSpPr txBox="1"/>
          <p:nvPr/>
        </p:nvSpPr>
        <p:spPr>
          <a:xfrm>
            <a:off x="246880" y="1118360"/>
            <a:ext cx="3603753"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latin typeface="Montserrat school"/>
                <a:cs typeface="Times New Roman"/>
              </a:rPr>
              <a:t>“Sport is a tool that’s been tried and tested in peace building, especially for young people,” says Vimbai.</a:t>
            </a:r>
          </a:p>
          <a:p>
            <a:pPr algn="l"/>
            <a:endParaRPr lang="en-US">
              <a:latin typeface="Montserrat school"/>
            </a:endParaRPr>
          </a:p>
          <a:p>
            <a:pPr algn="l"/>
            <a:r>
              <a:rPr lang="en-US" dirty="0">
                <a:latin typeface="Montserrat school"/>
                <a:cs typeface="Times New Roman"/>
              </a:rPr>
              <a:t>It looks like this team had a good time!</a:t>
            </a:r>
          </a:p>
          <a:p>
            <a:pPr algn="l"/>
            <a:endParaRPr lang="en-US" dirty="0">
              <a:latin typeface="Montserrat school"/>
              <a:cs typeface="Times New Roman"/>
            </a:endParaRPr>
          </a:p>
          <a:p>
            <a:pPr algn="l"/>
            <a:r>
              <a:rPr lang="en-US" dirty="0">
                <a:latin typeface="Montserrat school"/>
                <a:cs typeface="Times New Roman"/>
              </a:rPr>
              <a:t>If Jesus is with us, when we gather together, how can we make sure we listen to him and do what he asks of us?</a:t>
            </a:r>
            <a:endParaRPr lang="en-US" dirty="0">
              <a:latin typeface="Montserrat school"/>
            </a:endParaRPr>
          </a:p>
          <a:p>
            <a:pPr algn="l"/>
            <a:endParaRPr lang="en-US" dirty="0">
              <a:solidFill>
                <a:srgbClr val="000000"/>
              </a:solidFill>
              <a:latin typeface="Montserrat school"/>
            </a:endParaRPr>
          </a:p>
          <a:p>
            <a:pPr algn="l"/>
            <a:endParaRPr lang="en-US" dirty="0">
              <a:solidFill>
                <a:srgbClr val="000000"/>
              </a:solidFill>
              <a:latin typeface="Montserrat school"/>
            </a:endParaRPr>
          </a:p>
          <a:p>
            <a:pPr algn="l"/>
            <a:r>
              <a:rPr lang="en-US" dirty="0">
                <a:solidFill>
                  <a:srgbClr val="38383C"/>
                </a:solidFill>
                <a:highlight>
                  <a:srgbClr val="F9F9FA"/>
                </a:highlight>
                <a:latin typeface="Montserrat school"/>
              </a:rPr>
              <a:t> </a:t>
            </a:r>
          </a:p>
        </p:txBody>
      </p:sp>
      <p:pic>
        <p:nvPicPr>
          <p:cNvPr id="4" name="Picture 3" descr="A group of men celebrating&#10;&#10;AI-generated content may be incorrect.">
            <a:extLst>
              <a:ext uri="{FF2B5EF4-FFF2-40B4-BE49-F238E27FC236}">
                <a16:creationId xmlns:a16="http://schemas.microsoft.com/office/drawing/2014/main" id="{848D5954-828F-22C6-795C-4A0D091D83ED}"/>
              </a:ext>
            </a:extLst>
          </p:cNvPr>
          <p:cNvPicPr>
            <a:picLocks noChangeAspect="1"/>
          </p:cNvPicPr>
          <p:nvPr/>
        </p:nvPicPr>
        <p:blipFill>
          <a:blip r:embed="rId3"/>
          <a:srcRect b="310"/>
          <a:stretch>
            <a:fillRect/>
          </a:stretch>
        </p:blipFill>
        <p:spPr>
          <a:xfrm>
            <a:off x="3853913" y="1121084"/>
            <a:ext cx="4995473" cy="3372427"/>
          </a:xfrm>
          <a:prstGeom prst="rect">
            <a:avLst/>
          </a:prstGeom>
        </p:spPr>
      </p:pic>
    </p:spTree>
    <p:extLst>
      <p:ext uri="{BB962C8B-B14F-4D97-AF65-F5344CB8AC3E}">
        <p14:creationId xmlns:p14="http://schemas.microsoft.com/office/powerpoint/2010/main" val="27620571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125CC9F0-F081-A277-2681-2CA2B151CA2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E1BA545-53D0-4CBB-2231-98B5B796ED9F}"/>
              </a:ext>
            </a:extLst>
          </p:cNvPr>
          <p:cNvSpPr>
            <a:spLocks noGrp="1"/>
          </p:cNvSpPr>
          <p:nvPr>
            <p:ph type="sldNum" sz="quarter" idx="12"/>
          </p:nvPr>
        </p:nvSpPr>
        <p:spPr/>
        <p:txBody>
          <a:bodyPr/>
          <a:lstStyle/>
          <a:p>
            <a:fld id="{EA6EBE3F-60D7-48A8-BD0B-B317D75812BF}" type="slidenum">
              <a:rPr lang="en-GB" smtClean="0"/>
              <a:t>11</a:t>
            </a:fld>
            <a:endParaRPr lang="en-GB"/>
          </a:p>
        </p:txBody>
      </p:sp>
      <p:sp>
        <p:nvSpPr>
          <p:cNvPr id="9" name="TextBox 8">
            <a:extLst>
              <a:ext uri="{FF2B5EF4-FFF2-40B4-BE49-F238E27FC236}">
                <a16:creationId xmlns:a16="http://schemas.microsoft.com/office/drawing/2014/main" id="{F11520DF-82FE-1C8A-EAA3-CDF52A9D0603}"/>
              </a:ext>
            </a:extLst>
          </p:cNvPr>
          <p:cNvSpPr txBox="1"/>
          <p:nvPr/>
        </p:nvSpPr>
        <p:spPr>
          <a:xfrm>
            <a:off x="4712394" y="1152213"/>
            <a:ext cx="4434004"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latin typeface="Montserrat school"/>
                <a:cs typeface="Times New Roman"/>
              </a:rPr>
              <a:t>In the coming week, when you join together in Jesus’ name with other people to pray, to sing, or to play sport, remember that all around the world other children are also joining together in Jesus’ name. </a:t>
            </a:r>
          </a:p>
          <a:p>
            <a:pPr algn="l"/>
            <a:endParaRPr lang="en-US" dirty="0">
              <a:latin typeface="Montserrat school"/>
              <a:cs typeface="Times New Roman"/>
            </a:endParaRPr>
          </a:p>
          <a:p>
            <a:pPr algn="l"/>
            <a:r>
              <a:rPr lang="en-US" dirty="0">
                <a:latin typeface="Montserrat school"/>
                <a:cs typeface="Times New Roman"/>
              </a:rPr>
              <a:t>Say a prayer for them: that all children around the world may live happy and healthy lives, in peace and free from poverty.</a:t>
            </a:r>
            <a:endParaRPr lang="en-US">
              <a:latin typeface="Montserrat school"/>
            </a:endParaRPr>
          </a:p>
          <a:p>
            <a:pPr algn="l"/>
            <a:endParaRPr lang="en-US" dirty="0">
              <a:latin typeface="Montserrat school"/>
              <a:cs typeface="Times New Roman"/>
            </a:endParaRPr>
          </a:p>
        </p:txBody>
      </p:sp>
      <p:pic>
        <p:nvPicPr>
          <p:cNvPr id="3" name="Picture 2">
            <a:extLst>
              <a:ext uri="{FF2B5EF4-FFF2-40B4-BE49-F238E27FC236}">
                <a16:creationId xmlns:a16="http://schemas.microsoft.com/office/drawing/2014/main" id="{4BAFCBAA-1DE0-FF38-EB2C-6337E4CA6E5D}"/>
              </a:ext>
            </a:extLst>
          </p:cNvPr>
          <p:cNvPicPr>
            <a:picLocks noChangeAspect="1"/>
          </p:cNvPicPr>
          <p:nvPr/>
        </p:nvPicPr>
        <p:blipFill>
          <a:blip r:embed="rId3"/>
          <a:stretch>
            <a:fillRect/>
          </a:stretch>
        </p:blipFill>
        <p:spPr>
          <a:xfrm>
            <a:off x="-475469" y="1152368"/>
            <a:ext cx="5045127" cy="3279099"/>
          </a:xfrm>
          <a:prstGeom prst="rect">
            <a:avLst/>
          </a:prstGeom>
        </p:spPr>
      </p:pic>
    </p:spTree>
    <p:extLst>
      <p:ext uri="{BB962C8B-B14F-4D97-AF65-F5344CB8AC3E}">
        <p14:creationId xmlns:p14="http://schemas.microsoft.com/office/powerpoint/2010/main" val="20289470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C7CA375-0C05-7F9C-C032-5FA44E407431}"/>
              </a:ext>
            </a:extLst>
          </p:cNvPr>
          <p:cNvSpPr>
            <a:spLocks noGrp="1"/>
          </p:cNvSpPr>
          <p:nvPr>
            <p:ph type="body" sz="quarter" idx="12"/>
          </p:nvPr>
        </p:nvSpPr>
        <p:spPr>
          <a:xfrm>
            <a:off x="3034749" y="1136461"/>
            <a:ext cx="6109252" cy="3285884"/>
          </a:xfrm>
        </p:spPr>
        <p:txBody>
          <a:bodyPr vert="horz" lIns="731520" tIns="365760" rIns="365760" bIns="45720" numCol="2" spcCol="274320" rtlCol="0" anchor="t">
            <a:noAutofit/>
          </a:bodyPr>
          <a:lstStyle/>
          <a:p>
            <a:pPr marL="0" indent="0">
              <a:buNone/>
            </a:pPr>
            <a:r>
              <a:rPr lang="en-US" sz="1600" dirty="0">
                <a:latin typeface="Montserrat school"/>
              </a:rPr>
              <a:t>We pray for the church throughout the world:</a:t>
            </a:r>
            <a:r>
              <a:rPr lang="en-US" sz="1600" dirty="0">
                <a:solidFill>
                  <a:srgbClr val="A2C617"/>
                </a:solidFill>
                <a:latin typeface="Montserrat school"/>
                <a:ea typeface="Calibri"/>
                <a:cs typeface="Times New Roman"/>
              </a:rPr>
              <a:t> </a:t>
            </a:r>
            <a:r>
              <a:rPr lang="en-GB" sz="1600" dirty="0">
                <a:solidFill>
                  <a:schemeClr val="bg1"/>
                </a:solidFill>
                <a:latin typeface="Montserrat school"/>
                <a:ea typeface="Calibri"/>
                <a:cs typeface="Times New Roman"/>
              </a:rPr>
              <a:t>that everyone may know that she works in Jesus' name, who came to bring good news to the poor.</a:t>
            </a:r>
          </a:p>
          <a:p>
            <a:pPr marL="0" indent="0">
              <a:buNone/>
            </a:pPr>
            <a:r>
              <a:rPr lang="en-GB" sz="1600" dirty="0">
                <a:solidFill>
                  <a:schemeClr val="bg1"/>
                </a:solidFill>
                <a:latin typeface="Montserrat school"/>
                <a:ea typeface="Calibri"/>
                <a:cs typeface="Times New Roman"/>
              </a:rPr>
              <a:t>Lord in your mercy…</a:t>
            </a:r>
            <a:endParaRPr lang="en-GB" sz="1600" dirty="0">
              <a:solidFill>
                <a:schemeClr val="bg1"/>
              </a:solidFill>
              <a:latin typeface="Montserrat school"/>
            </a:endParaRPr>
          </a:p>
          <a:p>
            <a:pPr marL="0" indent="0">
              <a:buNone/>
            </a:pPr>
            <a:endParaRPr lang="en-US" sz="1600">
              <a:latin typeface="Century Gothic"/>
            </a:endParaRPr>
          </a:p>
          <a:p>
            <a:pPr marL="0" indent="0">
              <a:buNone/>
            </a:pPr>
            <a:endParaRPr lang="en-US" sz="1600">
              <a:latin typeface="Century Gothic" panose="020B0502020202020204" pitchFamily="34" charset="0"/>
            </a:endParaRPr>
          </a:p>
          <a:p>
            <a:pPr marL="0" indent="0">
              <a:buNone/>
            </a:pPr>
            <a:r>
              <a:rPr lang="en-US" sz="1600" dirty="0">
                <a:latin typeface="Century Gothic"/>
              </a:rPr>
              <a:t> </a:t>
            </a:r>
            <a:endParaRPr lang="en-US" sz="1600" dirty="0">
              <a:latin typeface="Century Gothic" panose="020B0502020202020204" pitchFamily="34" charset="0"/>
            </a:endParaRPr>
          </a:p>
          <a:p>
            <a:pPr marL="0" indent="0">
              <a:buNone/>
            </a:pPr>
            <a:endParaRPr lang="en-US" sz="1600">
              <a:latin typeface="Montserrat school"/>
              <a:cs typeface="Times New Roman"/>
            </a:endParaRPr>
          </a:p>
          <a:p>
            <a:pPr marL="0" indent="0">
              <a:buNone/>
            </a:pPr>
            <a:r>
              <a:rPr lang="en-US" sz="1600" dirty="0">
                <a:latin typeface="Montserrat school"/>
                <a:cs typeface="Times New Roman"/>
              </a:rPr>
              <a:t>We pray for our parish, families and friends:</a:t>
            </a:r>
            <a:r>
              <a:rPr lang="en-US" sz="1600" dirty="0">
                <a:solidFill>
                  <a:srgbClr val="A2C617"/>
                </a:solidFill>
                <a:latin typeface="Montserrat school"/>
                <a:cs typeface="Times New Roman"/>
              </a:rPr>
              <a:t> </a:t>
            </a:r>
            <a:endParaRPr lang="en-US" sz="1600" dirty="0">
              <a:solidFill>
                <a:srgbClr val="FFFFFF"/>
              </a:solidFill>
              <a:latin typeface="Montserrat school"/>
              <a:cs typeface="Times New Roman"/>
            </a:endParaRPr>
          </a:p>
          <a:p>
            <a:pPr marL="0" indent="0">
              <a:buNone/>
            </a:pPr>
            <a:r>
              <a:rPr lang="en-US" sz="1600" dirty="0">
                <a:solidFill>
                  <a:schemeClr val="bg1"/>
                </a:solidFill>
                <a:latin typeface="Montserrat school"/>
                <a:cs typeface="Times New Roman"/>
              </a:rPr>
              <a:t>that we may invite Jesus to be with us in all we do, and that we may treat all people as they would wish to be treated.    </a:t>
            </a:r>
          </a:p>
          <a:p>
            <a:pPr marL="0" indent="0">
              <a:buNone/>
            </a:pPr>
            <a:r>
              <a:rPr lang="en-US" sz="1600" dirty="0">
                <a:solidFill>
                  <a:schemeClr val="bg1"/>
                </a:solidFill>
                <a:latin typeface="Montserrat school"/>
                <a:cs typeface="Times New Roman"/>
              </a:rPr>
              <a:t>Lord in your mercy...</a:t>
            </a:r>
          </a:p>
          <a:p>
            <a:pPr marL="0" indent="0">
              <a:buNone/>
            </a:pPr>
            <a:endParaRPr lang="en-US" sz="1600" dirty="0">
              <a:solidFill>
                <a:schemeClr val="bg1"/>
              </a:solidFill>
              <a:latin typeface="Century Gothic"/>
            </a:endParaRPr>
          </a:p>
          <a:p>
            <a:pPr marL="121920" indent="-121920"/>
            <a:endParaRPr lang="en-US" sz="1600">
              <a:solidFill>
                <a:srgbClr val="FF0000"/>
              </a:solidFill>
              <a:latin typeface="Century Gothic"/>
            </a:endParaRPr>
          </a:p>
          <a:p>
            <a:pPr marL="121920" indent="-121920"/>
            <a:endParaRPr lang="en-US" sz="1500">
              <a:latin typeface="Century Gothic"/>
            </a:endParaRPr>
          </a:p>
        </p:txBody>
      </p:sp>
      <p:sp>
        <p:nvSpPr>
          <p:cNvPr id="40" name="Title 39">
            <a:extLst>
              <a:ext uri="{FF2B5EF4-FFF2-40B4-BE49-F238E27FC236}">
                <a16:creationId xmlns:a16="http://schemas.microsoft.com/office/drawing/2014/main" id="{23B96EC9-B084-1741-DB18-211AB633B6F5}"/>
              </a:ext>
            </a:extLst>
          </p:cNvPr>
          <p:cNvSpPr>
            <a:spLocks noGrp="1"/>
          </p:cNvSpPr>
          <p:nvPr>
            <p:ph type="title"/>
          </p:nvPr>
        </p:nvSpPr>
        <p:spPr>
          <a:xfrm>
            <a:off x="317500" y="218414"/>
            <a:ext cx="6938065" cy="442425"/>
          </a:xfrm>
        </p:spPr>
        <p:txBody>
          <a:bodyPr>
            <a:normAutofit fontScale="90000"/>
          </a:bodyPr>
          <a:lstStyle/>
          <a:p>
            <a:r>
              <a:rPr lang="en-US">
                <a:latin typeface="Century Gothic" panose="020B0502020202020204" pitchFamily="34" charset="0"/>
              </a:rPr>
              <a:t>Let us pray</a:t>
            </a:r>
          </a:p>
        </p:txBody>
      </p:sp>
      <p:pic>
        <p:nvPicPr>
          <p:cNvPr id="10" name="Picture Placeholder 9">
            <a:extLst>
              <a:ext uri="{FF2B5EF4-FFF2-40B4-BE49-F238E27FC236}">
                <a16:creationId xmlns:a16="http://schemas.microsoft.com/office/drawing/2014/main" id="{EC5190FB-F10A-4A26-2DAF-6C821690A11C}"/>
              </a:ext>
            </a:extLst>
          </p:cNvPr>
          <p:cNvPicPr>
            <a:picLocks noGrp="1" noChangeAspect="1"/>
          </p:cNvPicPr>
          <p:nvPr>
            <p:ph type="pic" sz="quarter" idx="30"/>
          </p:nvPr>
        </p:nvPicPr>
        <p:blipFill>
          <a:blip r:embed="rId2" cstate="email">
            <a:extLst>
              <a:ext uri="{28A0092B-C50C-407E-A947-70E740481C1C}">
                <a14:useLocalDpi xmlns:a14="http://schemas.microsoft.com/office/drawing/2010/main"/>
              </a:ext>
            </a:extLst>
          </a:blip>
          <a:srcRect/>
          <a:stretch/>
        </p:blipFill>
        <p:spPr>
          <a:xfrm>
            <a:off x="304801" y="1131883"/>
            <a:ext cx="3101009" cy="3281803"/>
          </a:xfrm>
        </p:spPr>
      </p:pic>
      <p:sp>
        <p:nvSpPr>
          <p:cNvPr id="48" name="Slide Number Placeholder 47">
            <a:extLst>
              <a:ext uri="{FF2B5EF4-FFF2-40B4-BE49-F238E27FC236}">
                <a16:creationId xmlns:a16="http://schemas.microsoft.com/office/drawing/2014/main" id="{B4BEF5D5-033D-CCCA-DEA6-7D61A43957E0}"/>
              </a:ext>
            </a:extLst>
          </p:cNvPr>
          <p:cNvSpPr>
            <a:spLocks noGrp="1"/>
          </p:cNvSpPr>
          <p:nvPr>
            <p:ph type="sldNum" sz="quarter" idx="32"/>
          </p:nvPr>
        </p:nvSpPr>
        <p:spPr>
          <a:xfrm>
            <a:off x="8866538" y="4872328"/>
            <a:ext cx="173925" cy="160388"/>
          </a:xfrm>
        </p:spPr>
        <p:txBody>
          <a:bodyPr/>
          <a:lstStyle/>
          <a:p>
            <a:fld id="{B6F15528-21DE-4FAA-801E-634DDDAF4B2B}" type="slidenum">
              <a:rPr lang="en-US" smtClean="0"/>
              <a:pPr/>
              <a:t>12</a:t>
            </a:fld>
            <a:endParaRPr lang="en-US"/>
          </a:p>
        </p:txBody>
      </p:sp>
    </p:spTree>
    <p:extLst>
      <p:ext uri="{BB962C8B-B14F-4D97-AF65-F5344CB8AC3E}">
        <p14:creationId xmlns:p14="http://schemas.microsoft.com/office/powerpoint/2010/main" val="26227597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3726B-1DB2-4A75-7FA7-1E92768BE50C}"/>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AA33AB8E-0262-0351-91DD-D21E60359F6E}"/>
              </a:ext>
            </a:extLst>
          </p:cNvPr>
          <p:cNvSpPr>
            <a:spLocks noGrp="1"/>
          </p:cNvSpPr>
          <p:nvPr>
            <p:ph type="body" sz="quarter" idx="12"/>
          </p:nvPr>
        </p:nvSpPr>
        <p:spPr>
          <a:xfrm>
            <a:off x="2937702" y="1127092"/>
            <a:ext cx="6318725" cy="3285884"/>
          </a:xfrm>
        </p:spPr>
        <p:txBody>
          <a:bodyPr vert="horz" lIns="731520" tIns="365760" rIns="365760" bIns="45720" numCol="2" spcCol="274320" rtlCol="0" anchor="t">
            <a:noAutofit/>
          </a:bodyPr>
          <a:lstStyle/>
          <a:p>
            <a:pPr marL="0" indent="0">
              <a:buNone/>
            </a:pPr>
            <a:r>
              <a:rPr lang="en-US" sz="1600" dirty="0">
                <a:latin typeface="Montserrat school"/>
              </a:rPr>
              <a:t>We pray for our brothers and sisters around the world: </a:t>
            </a:r>
            <a:r>
              <a:rPr lang="en-GB" sz="1600" dirty="0">
                <a:solidFill>
                  <a:schemeClr val="bg1"/>
                </a:solidFill>
                <a:latin typeface="Montserrat school"/>
              </a:rPr>
              <a:t> </a:t>
            </a:r>
            <a:endParaRPr lang="en-US" sz="1600" dirty="0">
              <a:solidFill>
                <a:schemeClr val="bg1"/>
              </a:solidFill>
              <a:latin typeface="Montserrat school"/>
            </a:endParaRPr>
          </a:p>
          <a:p>
            <a:pPr marL="0" indent="0">
              <a:buNone/>
            </a:pPr>
            <a:r>
              <a:rPr lang="en-GB" sz="1600" dirty="0">
                <a:solidFill>
                  <a:schemeClr val="bg1"/>
                </a:solidFill>
                <a:latin typeface="Montserrat school"/>
              </a:rPr>
              <a:t>that they may all have the chance to lead healthy and happy lives in peace and safety and free from poverty.</a:t>
            </a:r>
          </a:p>
          <a:p>
            <a:pPr marL="0" indent="0">
              <a:buNone/>
            </a:pPr>
            <a:r>
              <a:rPr lang="en-GB" sz="1600" dirty="0">
                <a:solidFill>
                  <a:schemeClr val="bg1"/>
                </a:solidFill>
                <a:latin typeface="Montserrat school"/>
              </a:rPr>
              <a:t>Lord in your mercy…</a:t>
            </a:r>
            <a:endParaRPr lang="en-US" sz="1600" dirty="0">
              <a:solidFill>
                <a:schemeClr val="bg1"/>
              </a:solidFill>
              <a:latin typeface="Montserrat school"/>
            </a:endParaRPr>
          </a:p>
          <a:p>
            <a:pPr marL="0" indent="0">
              <a:buNone/>
            </a:pPr>
            <a:endParaRPr lang="en-US" sz="1600">
              <a:solidFill>
                <a:srgbClr val="A2C617"/>
              </a:solidFill>
              <a:latin typeface="Century Gothic"/>
              <a:cs typeface="Times New Roman"/>
            </a:endParaRPr>
          </a:p>
          <a:p>
            <a:pPr marL="0" indent="0">
              <a:buNone/>
            </a:pPr>
            <a:endParaRPr lang="en-US" sz="1600">
              <a:solidFill>
                <a:srgbClr val="A2C617"/>
              </a:solidFill>
              <a:latin typeface="Montserrat school"/>
              <a:cs typeface="Times New Roman"/>
            </a:endParaRPr>
          </a:p>
          <a:p>
            <a:pPr marL="0" indent="0">
              <a:buNone/>
            </a:pPr>
            <a:r>
              <a:rPr lang="en-US" sz="1600" dirty="0">
                <a:solidFill>
                  <a:srgbClr val="A2C617"/>
                </a:solidFill>
                <a:latin typeface="Montserrat school"/>
                <a:cs typeface="Times New Roman"/>
              </a:rPr>
              <a:t>Christ Jesus, we thank you for being with all of us:</a:t>
            </a:r>
            <a:r>
              <a:rPr lang="en-US" sz="1600" dirty="0">
                <a:solidFill>
                  <a:schemeClr val="bg1"/>
                </a:solidFill>
                <a:latin typeface="Montserrat school"/>
                <a:cs typeface="Times New Roman"/>
              </a:rPr>
              <a:t> watch over us and all our sisters and brothers around the world. Help us to work together in peace and unity. Amen.</a:t>
            </a:r>
            <a:endParaRPr lang="en-US" sz="1600" dirty="0">
              <a:solidFill>
                <a:schemeClr val="bg1"/>
              </a:solidFill>
              <a:latin typeface="Century Gothic"/>
              <a:cs typeface="Times New Roman"/>
            </a:endParaRPr>
          </a:p>
        </p:txBody>
      </p:sp>
      <p:sp>
        <p:nvSpPr>
          <p:cNvPr id="40" name="Title 39">
            <a:extLst>
              <a:ext uri="{FF2B5EF4-FFF2-40B4-BE49-F238E27FC236}">
                <a16:creationId xmlns:a16="http://schemas.microsoft.com/office/drawing/2014/main" id="{B918EE75-623F-433E-D8E3-9D2D66248360}"/>
              </a:ext>
            </a:extLst>
          </p:cNvPr>
          <p:cNvSpPr>
            <a:spLocks noGrp="1"/>
          </p:cNvSpPr>
          <p:nvPr>
            <p:ph type="title"/>
          </p:nvPr>
        </p:nvSpPr>
        <p:spPr>
          <a:xfrm>
            <a:off x="317500" y="218414"/>
            <a:ext cx="6938065" cy="442425"/>
          </a:xfrm>
        </p:spPr>
        <p:txBody>
          <a:bodyPr>
            <a:normAutofit fontScale="90000"/>
          </a:bodyPr>
          <a:lstStyle/>
          <a:p>
            <a:r>
              <a:rPr lang="en-US">
                <a:latin typeface="Century Gothic"/>
              </a:rPr>
              <a:t>Let us pray</a:t>
            </a:r>
            <a:endParaRPr lang="en-US">
              <a:latin typeface="Century Gothic" panose="020B0502020202020204" pitchFamily="34" charset="0"/>
            </a:endParaRPr>
          </a:p>
        </p:txBody>
      </p:sp>
      <p:pic>
        <p:nvPicPr>
          <p:cNvPr id="10" name="Picture Placeholder 9">
            <a:extLst>
              <a:ext uri="{FF2B5EF4-FFF2-40B4-BE49-F238E27FC236}">
                <a16:creationId xmlns:a16="http://schemas.microsoft.com/office/drawing/2014/main" id="{274D551E-2A0E-3B06-5A35-8FB780103C03}"/>
              </a:ext>
            </a:extLst>
          </p:cNvPr>
          <p:cNvPicPr>
            <a:picLocks noGrp="1" noChangeAspect="1"/>
          </p:cNvPicPr>
          <p:nvPr>
            <p:ph type="pic" sz="quarter" idx="30"/>
          </p:nvPr>
        </p:nvPicPr>
        <p:blipFill>
          <a:blip r:embed="rId2" cstate="email">
            <a:extLst>
              <a:ext uri="{28A0092B-C50C-407E-A947-70E740481C1C}">
                <a14:useLocalDpi xmlns:a14="http://schemas.microsoft.com/office/drawing/2010/main"/>
              </a:ext>
            </a:extLst>
          </a:blip>
          <a:srcRect/>
          <a:stretch/>
        </p:blipFill>
        <p:spPr>
          <a:xfrm>
            <a:off x="304801" y="1131883"/>
            <a:ext cx="3101009" cy="3281803"/>
          </a:xfrm>
        </p:spPr>
      </p:pic>
      <p:sp>
        <p:nvSpPr>
          <p:cNvPr id="48" name="Slide Number Placeholder 47">
            <a:extLst>
              <a:ext uri="{FF2B5EF4-FFF2-40B4-BE49-F238E27FC236}">
                <a16:creationId xmlns:a16="http://schemas.microsoft.com/office/drawing/2014/main" id="{19716AE8-AEB4-593A-381B-846CC2CF5384}"/>
              </a:ext>
            </a:extLst>
          </p:cNvPr>
          <p:cNvSpPr>
            <a:spLocks noGrp="1"/>
          </p:cNvSpPr>
          <p:nvPr>
            <p:ph type="sldNum" sz="quarter" idx="32"/>
          </p:nvPr>
        </p:nvSpPr>
        <p:spPr>
          <a:xfrm>
            <a:off x="8866538" y="4872328"/>
            <a:ext cx="173925" cy="160388"/>
          </a:xfrm>
        </p:spPr>
        <p:txBody>
          <a:bodyPr/>
          <a:lstStyle/>
          <a:p>
            <a:r>
              <a:rPr lang="en-US">
                <a:latin typeface="Montserrat Light"/>
              </a:rPr>
              <a:t>f</a:t>
            </a:r>
            <a:endParaRPr lang="en-US"/>
          </a:p>
        </p:txBody>
      </p:sp>
    </p:spTree>
    <p:extLst>
      <p:ext uri="{BB962C8B-B14F-4D97-AF65-F5344CB8AC3E}">
        <p14:creationId xmlns:p14="http://schemas.microsoft.com/office/powerpoint/2010/main" val="22579343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55586551-CDD2-5E40-A17D-FFF2E00F5042}"/>
              </a:ext>
            </a:extLst>
          </p:cNvPr>
          <p:cNvGrpSpPr/>
          <p:nvPr/>
        </p:nvGrpSpPr>
        <p:grpSpPr>
          <a:xfrm>
            <a:off x="7226850" y="4347190"/>
            <a:ext cx="1370329" cy="547421"/>
            <a:chOff x="318457" y="5627837"/>
            <a:chExt cx="1827104" cy="729895"/>
          </a:xfrm>
        </p:grpSpPr>
        <p:pic>
          <p:nvPicPr>
            <p:cNvPr id="9" name="Graphic 8" descr="Shooting star">
              <a:extLst>
                <a:ext uri="{FF2B5EF4-FFF2-40B4-BE49-F238E27FC236}">
                  <a16:creationId xmlns:a16="http://schemas.microsoft.com/office/drawing/2014/main" id="{0858A1C8-2B91-9F4C-A5E5-E763DA8A0E7E}"/>
                </a:ext>
              </a:extLst>
            </p:cNvPr>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18457" y="5627837"/>
              <a:ext cx="772543" cy="729895"/>
            </a:xfrm>
            <a:prstGeom prst="rect">
              <a:avLst/>
            </a:prstGeom>
          </p:spPr>
        </p:pic>
        <p:sp>
          <p:nvSpPr>
            <p:cNvPr id="8" name="Rectangle 7">
              <a:extLst>
                <a:ext uri="{FF2B5EF4-FFF2-40B4-BE49-F238E27FC236}">
                  <a16:creationId xmlns:a16="http://schemas.microsoft.com/office/drawing/2014/main" id="{024106C4-2161-D843-91C0-56CDEF44799A}"/>
                </a:ext>
              </a:extLst>
            </p:cNvPr>
            <p:cNvSpPr/>
            <p:nvPr/>
          </p:nvSpPr>
          <p:spPr>
            <a:xfrm>
              <a:off x="1090999" y="5796413"/>
              <a:ext cx="1054562" cy="523220"/>
            </a:xfrm>
            <a:prstGeom prst="rect">
              <a:avLst/>
            </a:prstGeom>
          </p:spPr>
          <p:txBody>
            <a:bodyPr wrap="none" lIns="68580" tIns="34290" rIns="68580" bIns="34290" anchor="t">
              <a:spAutoFit/>
            </a:bodyPr>
            <a:lstStyle/>
            <a:p>
              <a:r>
                <a:rPr lang="en-GB" sz="2100" b="1" i="1">
                  <a:solidFill>
                    <a:srgbClr val="008DAE"/>
                  </a:solidFill>
                  <a:latin typeface="Century Gothic"/>
                  <a:ea typeface="Verdana"/>
                  <a:cs typeface="Arial"/>
                </a:rPr>
                <a:t>Send</a:t>
              </a:r>
              <a:endParaRPr lang="en-GB" sz="2100" b="1" i="1">
                <a:solidFill>
                  <a:srgbClr val="008DAE"/>
                </a:solidFill>
                <a:latin typeface="Century Gothic" panose="020B0502020202020204" pitchFamily="34" charset="0"/>
                <a:ea typeface="Verdana" panose="020B0604030504040204" pitchFamily="34" charset="0"/>
                <a:cs typeface="Arial" panose="020B0604020202020204" pitchFamily="34" charset="0"/>
              </a:endParaRPr>
            </a:p>
          </p:txBody>
        </p:sp>
      </p:grpSp>
      <p:sp>
        <p:nvSpPr>
          <p:cNvPr id="6" name="TextBox 5">
            <a:extLst>
              <a:ext uri="{FF2B5EF4-FFF2-40B4-BE49-F238E27FC236}">
                <a16:creationId xmlns:a16="http://schemas.microsoft.com/office/drawing/2014/main" id="{03C4D729-16F5-B09C-D3FA-B17E4212465C}"/>
              </a:ext>
            </a:extLst>
          </p:cNvPr>
          <p:cNvSpPr txBox="1"/>
          <p:nvPr/>
        </p:nvSpPr>
        <p:spPr>
          <a:xfrm>
            <a:off x="616010" y="1844409"/>
            <a:ext cx="3000296" cy="1454244"/>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endParaRPr lang="en-GB">
              <a:solidFill>
                <a:schemeClr val="tx1"/>
              </a:solidFill>
              <a:latin typeface="Montserrat school"/>
              <a:cs typeface="Times New Roman"/>
            </a:endParaRPr>
          </a:p>
          <a:p>
            <a:r>
              <a:rPr lang="en-US" dirty="0">
                <a:solidFill>
                  <a:schemeClr val="tx1"/>
                </a:solidFill>
                <a:highlight>
                  <a:srgbClr val="FFFFFF"/>
                </a:highlight>
                <a:latin typeface="Montserrat school"/>
                <a:cs typeface="Times New Roman"/>
              </a:rPr>
              <a:t>How will you join with others to spread the message of peace in our world this week?</a:t>
            </a:r>
            <a:endParaRPr lang="en-US" dirty="0">
              <a:solidFill>
                <a:schemeClr val="tx1"/>
              </a:solidFill>
            </a:endParaRPr>
          </a:p>
        </p:txBody>
      </p:sp>
      <p:pic>
        <p:nvPicPr>
          <p:cNvPr id="4" name="Picture 3">
            <a:extLst>
              <a:ext uri="{FF2B5EF4-FFF2-40B4-BE49-F238E27FC236}">
                <a16:creationId xmlns:a16="http://schemas.microsoft.com/office/drawing/2014/main" id="{BBA835C5-0665-3F96-0A0B-EC7C37C9F5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18238" y="1070044"/>
            <a:ext cx="4504460" cy="3002973"/>
          </a:xfrm>
          <a:prstGeom prst="rect">
            <a:avLst/>
          </a:prstGeom>
        </p:spPr>
      </p:pic>
    </p:spTree>
    <p:extLst>
      <p:ext uri="{BB962C8B-B14F-4D97-AF65-F5344CB8AC3E}">
        <p14:creationId xmlns:p14="http://schemas.microsoft.com/office/powerpoint/2010/main" val="15356501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E056A91-1763-4F57-BB83-9176F0911E0F}"/>
              </a:ext>
            </a:extLst>
          </p:cNvPr>
          <p:cNvSpPr txBox="1"/>
          <p:nvPr/>
        </p:nvSpPr>
        <p:spPr>
          <a:xfrm>
            <a:off x="250329" y="302342"/>
            <a:ext cx="8674556" cy="5363007"/>
          </a:xfrm>
          <a:prstGeom prst="rect">
            <a:avLst/>
          </a:prstGeom>
          <a:noFill/>
        </p:spPr>
        <p:txBody>
          <a:bodyPr wrap="square" lIns="68580" tIns="34290" rIns="68580" bIns="34290" anchor="t">
            <a:spAutoFit/>
          </a:bodyPr>
          <a:lstStyle/>
          <a:p>
            <a:r>
              <a:rPr lang="en-GB" sz="1500" b="1" dirty="0">
                <a:latin typeface="Montserrat school"/>
              </a:rPr>
              <a:t>Activity suggestions</a:t>
            </a:r>
            <a:endParaRPr lang="en-GB" sz="1500" b="1" dirty="0">
              <a:solidFill>
                <a:srgbClr val="000000"/>
              </a:solidFill>
              <a:latin typeface="Montserrat school"/>
            </a:endParaRPr>
          </a:p>
          <a:p>
            <a:endParaRPr lang="en-GB" sz="1500" b="1">
              <a:latin typeface="Montserrat school"/>
            </a:endParaRPr>
          </a:p>
          <a:p>
            <a:r>
              <a:rPr lang="en-GB" sz="1600" dirty="0">
                <a:latin typeface="Montserrat school"/>
                <a:hlinkClick r:id="rId3"/>
              </a:rPr>
              <a:t>Download the illustration</a:t>
            </a:r>
            <a:endParaRPr lang="en-GB" sz="1600">
              <a:latin typeface="Montserrat school"/>
            </a:endParaRPr>
          </a:p>
          <a:p>
            <a:endParaRPr lang="en-GB" sz="1600" dirty="0">
              <a:latin typeface="Montserrat school"/>
              <a:cs typeface="Times New Roman"/>
            </a:endParaRPr>
          </a:p>
          <a:p>
            <a:endParaRPr lang="en-GB" sz="1600" dirty="0">
              <a:latin typeface="Montserrat school"/>
              <a:cs typeface="Times New Roman"/>
            </a:endParaRPr>
          </a:p>
          <a:p>
            <a:r>
              <a:rPr lang="en-GB" sz="1600" dirty="0">
                <a:latin typeface="Montserrat school"/>
                <a:cs typeface="Times New Roman"/>
              </a:rPr>
              <a:t>Invite the children to colour in the accompanying illustration and on the back to write their prayer for their sisters and brothers around the world, especially those who are poor.</a:t>
            </a:r>
            <a:endParaRPr lang="en-GB" sz="1500"/>
          </a:p>
          <a:p>
            <a:pPr algn="l"/>
            <a:endParaRPr lang="en-GB" sz="1600" dirty="0">
              <a:latin typeface="Montserrat school"/>
              <a:cs typeface="Times New Roman"/>
            </a:endParaRPr>
          </a:p>
          <a:p>
            <a:pPr algn="l"/>
            <a:r>
              <a:rPr lang="en-GB" sz="1600" dirty="0">
                <a:latin typeface="Montserrat school"/>
                <a:cs typeface="Times New Roman"/>
              </a:rPr>
              <a:t>Encourage the children to hold hands with two or three other people. Ask them to spend a minute together in silence with Jesus and to listen to what he is saying to them.</a:t>
            </a:r>
            <a:endParaRPr lang="en-GB" sz="1600" dirty="0">
              <a:latin typeface="Montserrat school"/>
            </a:endParaRPr>
          </a:p>
          <a:p>
            <a:pPr algn="l"/>
            <a:endParaRPr lang="en-GB" sz="1600" dirty="0">
              <a:latin typeface="Montserrat school"/>
              <a:cs typeface="Times New Roman"/>
            </a:endParaRPr>
          </a:p>
          <a:p>
            <a:pPr algn="l"/>
            <a:r>
              <a:rPr lang="en-GB" sz="1600" dirty="0">
                <a:latin typeface="Montserrat school"/>
                <a:cs typeface="Times New Roman"/>
              </a:rPr>
              <a:t>Invite the children to discuss all they have heard and thought about today with their grown-ups at home. Encourage them to count the times they think they meet with others in Jesus’ name during the week, and each time to remember all our brothers and sisters around the world, especially those working for peace.</a:t>
            </a:r>
            <a:endParaRPr lang="en-GB" dirty="0">
              <a:latin typeface="Montserrat school"/>
            </a:endParaRPr>
          </a:p>
          <a:p>
            <a:pPr algn="l"/>
            <a:endParaRPr lang="en-GB" sz="1600" dirty="0">
              <a:latin typeface="Montserrat school"/>
              <a:cs typeface="Times New Roman"/>
            </a:endParaRPr>
          </a:p>
          <a:p>
            <a:pPr algn="l"/>
            <a:r>
              <a:rPr lang="en-GB" sz="1500" dirty="0">
                <a:latin typeface="Montserrat school"/>
                <a:cs typeface="Times New Roman"/>
              </a:rPr>
              <a:t>See </a:t>
            </a:r>
            <a:r>
              <a:rPr lang="en-GB" sz="1500" dirty="0">
                <a:latin typeface="Montserrat school"/>
                <a:hlinkClick r:id="rId4"/>
              </a:rPr>
              <a:t>Family prayer ideas</a:t>
            </a:r>
            <a:r>
              <a:rPr lang="en-GB" sz="1500" dirty="0">
                <a:latin typeface="Montserrat school"/>
                <a:cs typeface="Times New Roman"/>
              </a:rPr>
              <a:t> for more child-friendly activities.</a:t>
            </a:r>
            <a:endParaRPr lang="en-GB" sz="1500" dirty="0">
              <a:latin typeface="Montserrat school"/>
            </a:endParaRPr>
          </a:p>
          <a:p>
            <a:pPr algn="l"/>
            <a:endParaRPr lang="en-GB" sz="1500" dirty="0">
              <a:latin typeface="Montserrat school"/>
              <a:cs typeface="Times New Roman"/>
            </a:endParaRPr>
          </a:p>
          <a:p>
            <a:pPr algn="l"/>
            <a:endParaRPr lang="en-GB" sz="1400">
              <a:latin typeface="Century Gothic"/>
              <a:cs typeface="Times New Roman"/>
            </a:endParaRPr>
          </a:p>
          <a:p>
            <a:pPr algn="l"/>
            <a:endParaRPr lang="en-GB" sz="1400">
              <a:latin typeface="Century Gothic"/>
              <a:cs typeface="Times New Roman"/>
            </a:endParaRPr>
          </a:p>
        </p:txBody>
      </p:sp>
      <p:pic>
        <p:nvPicPr>
          <p:cNvPr id="3" name="Picture 2">
            <a:extLst>
              <a:ext uri="{FF2B5EF4-FFF2-40B4-BE49-F238E27FC236}">
                <a16:creationId xmlns:a16="http://schemas.microsoft.com/office/drawing/2014/main" id="{DCC3E445-DC5F-3E2E-0680-9BBB87AC4C12}"/>
              </a:ext>
            </a:extLst>
          </p:cNvPr>
          <p:cNvPicPr>
            <a:picLocks noChangeAspect="1"/>
          </p:cNvPicPr>
          <p:nvPr/>
        </p:nvPicPr>
        <p:blipFill>
          <a:blip r:embed="rId5"/>
          <a:stretch>
            <a:fillRect/>
          </a:stretch>
        </p:blipFill>
        <p:spPr>
          <a:xfrm>
            <a:off x="3181055" y="103057"/>
            <a:ext cx="926856" cy="1302272"/>
          </a:xfrm>
          <a:prstGeom prst="rect">
            <a:avLst/>
          </a:prstGeom>
        </p:spPr>
      </p:pic>
    </p:spTree>
    <p:extLst>
      <p:ext uri="{BB962C8B-B14F-4D97-AF65-F5344CB8AC3E}">
        <p14:creationId xmlns:p14="http://schemas.microsoft.com/office/powerpoint/2010/main" val="23841251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D6C353C0-BCA2-71C8-8855-DF8316BECB48}"/>
              </a:ext>
            </a:extLst>
          </p:cNvPr>
          <p:cNvSpPr>
            <a:spLocks noGrp="1"/>
          </p:cNvSpPr>
          <p:nvPr>
            <p:ph type="title"/>
          </p:nvPr>
        </p:nvSpPr>
        <p:spPr/>
        <p:txBody>
          <a:bodyPr/>
          <a:lstStyle/>
          <a:p>
            <a:r>
              <a:rPr lang="en-US"/>
              <a:t>Get involved with CAFOD this term</a:t>
            </a:r>
          </a:p>
        </p:txBody>
      </p:sp>
      <p:sp>
        <p:nvSpPr>
          <p:cNvPr id="21" name="Text Placeholder 20">
            <a:extLst>
              <a:ext uri="{FF2B5EF4-FFF2-40B4-BE49-F238E27FC236}">
                <a16:creationId xmlns:a16="http://schemas.microsoft.com/office/drawing/2014/main" id="{4D395D3C-E51B-8AFE-2355-02E58085FD88}"/>
              </a:ext>
            </a:extLst>
          </p:cNvPr>
          <p:cNvSpPr>
            <a:spLocks noGrp="1"/>
          </p:cNvSpPr>
          <p:nvPr>
            <p:ph type="body" sz="quarter" idx="14"/>
          </p:nvPr>
        </p:nvSpPr>
        <p:spPr>
          <a:xfrm>
            <a:off x="451405" y="2552470"/>
            <a:ext cx="2387693" cy="523220"/>
          </a:xfrm>
        </p:spPr>
        <p:txBody>
          <a:bodyPr/>
          <a:lstStyle/>
          <a:p>
            <a:pPr algn="ctr"/>
            <a:r>
              <a:rPr lang="en-US" dirty="0">
                <a:solidFill>
                  <a:srgbClr val="222444"/>
                </a:solidFill>
                <a:latin typeface="Montserrat school"/>
                <a:ea typeface="+mj-lt"/>
                <a:cs typeface="+mj-lt"/>
                <a:hlinkClick r:id="rId2"/>
              </a:rPr>
              <a:t>Explore our resources for the new school term</a:t>
            </a:r>
            <a:endParaRPr lang="en-US" dirty="0">
              <a:solidFill>
                <a:srgbClr val="222444"/>
              </a:solidFill>
              <a:latin typeface="Montserrat school"/>
              <a:ea typeface="+mj-lt"/>
              <a:cs typeface="+mj-lt"/>
              <a:hlinkClick r:id="" action="ppaction://noaction"/>
            </a:endParaRPr>
          </a:p>
        </p:txBody>
      </p:sp>
      <p:sp>
        <p:nvSpPr>
          <p:cNvPr id="23" name="Text Placeholder 22">
            <a:extLst>
              <a:ext uri="{FF2B5EF4-FFF2-40B4-BE49-F238E27FC236}">
                <a16:creationId xmlns:a16="http://schemas.microsoft.com/office/drawing/2014/main" id="{0C58DBA8-B393-11E0-D426-916E53248361}"/>
              </a:ext>
            </a:extLst>
          </p:cNvPr>
          <p:cNvSpPr>
            <a:spLocks noGrp="1"/>
          </p:cNvSpPr>
          <p:nvPr>
            <p:ph type="body" sz="quarter" idx="22"/>
          </p:nvPr>
        </p:nvSpPr>
        <p:spPr>
          <a:xfrm>
            <a:off x="6148749" y="2552028"/>
            <a:ext cx="2796386" cy="523220"/>
          </a:xfrm>
        </p:spPr>
        <p:txBody>
          <a:bodyPr/>
          <a:lstStyle/>
          <a:p>
            <a:pPr algn="ctr"/>
            <a:r>
              <a:rPr lang="en-US" dirty="0">
                <a:solidFill>
                  <a:srgbClr val="242424"/>
                </a:solidFill>
                <a:latin typeface="Montserrat school"/>
              </a:rPr>
              <a:t> </a:t>
            </a:r>
            <a:r>
              <a:rPr lang="en-US" dirty="0">
                <a:latin typeface="Montserrat school"/>
                <a:hlinkClick r:id="rId3"/>
              </a:rPr>
              <a:t>Autumn fundraising resources</a:t>
            </a:r>
            <a:endParaRPr lang="en-US" dirty="0">
              <a:latin typeface="Montserrat school"/>
            </a:endParaRPr>
          </a:p>
        </p:txBody>
      </p:sp>
      <p:sp>
        <p:nvSpPr>
          <p:cNvPr id="24" name="Text Placeholder 23">
            <a:extLst>
              <a:ext uri="{FF2B5EF4-FFF2-40B4-BE49-F238E27FC236}">
                <a16:creationId xmlns:a16="http://schemas.microsoft.com/office/drawing/2014/main" id="{C063FA5F-7DBD-62CE-C72E-7F0C28A8C19C}"/>
              </a:ext>
            </a:extLst>
          </p:cNvPr>
          <p:cNvSpPr>
            <a:spLocks noGrp="1"/>
          </p:cNvSpPr>
          <p:nvPr>
            <p:ph type="body" sz="quarter" idx="24"/>
          </p:nvPr>
        </p:nvSpPr>
        <p:spPr>
          <a:xfrm>
            <a:off x="3374341" y="2552470"/>
            <a:ext cx="2387693" cy="523220"/>
          </a:xfrm>
        </p:spPr>
        <p:txBody>
          <a:bodyPr/>
          <a:lstStyle/>
          <a:p>
            <a:pPr algn="ctr"/>
            <a:r>
              <a:rPr lang="en-US" dirty="0">
                <a:solidFill>
                  <a:srgbClr val="242424"/>
                </a:solidFill>
                <a:latin typeface="Montserrat school"/>
              </a:rPr>
              <a:t> </a:t>
            </a:r>
            <a:r>
              <a:rPr lang="en-US" dirty="0">
                <a:solidFill>
                  <a:srgbClr val="0000FF"/>
                </a:solidFill>
                <a:latin typeface="Montserrat school"/>
                <a:hlinkClick r:id="rId4"/>
              </a:rPr>
              <a:t> Join our national assembly </a:t>
            </a:r>
          </a:p>
        </p:txBody>
      </p:sp>
      <p:sp>
        <p:nvSpPr>
          <p:cNvPr id="25" name="Text Placeholder 24">
            <a:extLst>
              <a:ext uri="{FF2B5EF4-FFF2-40B4-BE49-F238E27FC236}">
                <a16:creationId xmlns:a16="http://schemas.microsoft.com/office/drawing/2014/main" id="{A29490E1-43C0-8CE6-3102-659E45A28E8A}"/>
              </a:ext>
            </a:extLst>
          </p:cNvPr>
          <p:cNvSpPr>
            <a:spLocks noGrp="1"/>
          </p:cNvSpPr>
          <p:nvPr>
            <p:ph type="body" sz="quarter" idx="27"/>
          </p:nvPr>
        </p:nvSpPr>
        <p:spPr>
          <a:xfrm>
            <a:off x="326714" y="3112180"/>
            <a:ext cx="2677457" cy="1353312"/>
          </a:xfrm>
        </p:spPr>
        <p:txBody>
          <a:bodyPr vert="horz" lIns="0" tIns="0" rIns="91440" bIns="45720" rtlCol="0" anchor="t">
            <a:normAutofit/>
          </a:bodyPr>
          <a:lstStyle/>
          <a:p>
            <a:pPr marL="0" indent="0">
              <a:buNone/>
            </a:pPr>
            <a:endParaRPr lang="en-US" sz="1400">
              <a:latin typeface="Century Gothic"/>
            </a:endParaRPr>
          </a:p>
          <a:p>
            <a:pPr marL="121920" indent="-121920"/>
            <a:endParaRPr lang="en-US"/>
          </a:p>
        </p:txBody>
      </p:sp>
      <p:sp>
        <p:nvSpPr>
          <p:cNvPr id="3" name="Slide Number Placeholder 2">
            <a:extLst>
              <a:ext uri="{FF2B5EF4-FFF2-40B4-BE49-F238E27FC236}">
                <a16:creationId xmlns:a16="http://schemas.microsoft.com/office/drawing/2014/main" id="{45412A99-0E51-5D76-7E7D-9DF4E30FE3BD}"/>
              </a:ext>
            </a:extLst>
          </p:cNvPr>
          <p:cNvSpPr>
            <a:spLocks noGrp="1"/>
          </p:cNvSpPr>
          <p:nvPr>
            <p:ph type="sldNum" sz="quarter" idx="33"/>
          </p:nvPr>
        </p:nvSpPr>
        <p:spPr>
          <a:xfrm>
            <a:off x="8866538" y="4872328"/>
            <a:ext cx="173925" cy="160388"/>
          </a:xfrm>
        </p:spPr>
        <p:txBody>
          <a:bodyPr/>
          <a:lstStyle/>
          <a:p>
            <a:fld id="{B6F15528-21DE-4FAA-801E-634DDDAF4B2B}" type="slidenum">
              <a:rPr lang="en-US" smtClean="0"/>
              <a:pPr/>
              <a:t>16</a:t>
            </a:fld>
            <a:endParaRPr lang="en-US"/>
          </a:p>
        </p:txBody>
      </p:sp>
      <p:pic>
        <p:nvPicPr>
          <p:cNvPr id="7" name="Picture Placeholder 6">
            <a:extLst>
              <a:ext uri="{FF2B5EF4-FFF2-40B4-BE49-F238E27FC236}">
                <a16:creationId xmlns:a16="http://schemas.microsoft.com/office/drawing/2014/main" id="{09A3D97D-AADD-2DB8-FE34-4218973A3F85}"/>
              </a:ext>
            </a:extLst>
          </p:cNvPr>
          <p:cNvPicPr>
            <a:picLocks noGrp="1" noChangeAspect="1"/>
          </p:cNvPicPr>
          <p:nvPr>
            <p:ph type="pic" sz="quarter" idx="16"/>
          </p:nvPr>
        </p:nvPicPr>
        <p:blipFill>
          <a:blip r:embed="rId5">
            <a:extLst>
              <a:ext uri="{28A0092B-C50C-407E-A947-70E740481C1C}">
                <a14:useLocalDpi xmlns:a14="http://schemas.microsoft.com/office/drawing/2010/main" val="0"/>
              </a:ext>
            </a:extLst>
          </a:blip>
          <a:srcRect t="11873" b="11873"/>
          <a:stretch>
            <a:fillRect/>
          </a:stretch>
        </p:blipFill>
        <p:spPr>
          <a:prstGeom prst="rect">
            <a:avLst/>
          </a:prstGeom>
        </p:spPr>
      </p:pic>
      <p:pic>
        <p:nvPicPr>
          <p:cNvPr id="5" name="Picture Placeholder 4">
            <a:extLst>
              <a:ext uri="{FF2B5EF4-FFF2-40B4-BE49-F238E27FC236}">
                <a16:creationId xmlns:a16="http://schemas.microsoft.com/office/drawing/2014/main" id="{D153032D-6006-BD3A-20CC-F9D3CACD3162}"/>
              </a:ext>
            </a:extLst>
          </p:cNvPr>
          <p:cNvPicPr>
            <a:picLocks noGrp="1" noChangeAspect="1"/>
          </p:cNvPicPr>
          <p:nvPr>
            <p:ph type="pic" sz="quarter" idx="31"/>
          </p:nvPr>
        </p:nvPicPr>
        <p:blipFill>
          <a:blip r:embed="rId6">
            <a:extLst>
              <a:ext uri="{28A0092B-C50C-407E-A947-70E740481C1C}">
                <a14:useLocalDpi xmlns:a14="http://schemas.microsoft.com/office/drawing/2010/main" val="0"/>
              </a:ext>
            </a:extLst>
          </a:blip>
          <a:srcRect t="4796" b="4796"/>
          <a:stretch/>
        </p:blipFill>
        <p:spPr>
          <a:xfrm>
            <a:off x="6166386" y="1260390"/>
            <a:ext cx="2660904" cy="1353312"/>
          </a:xfrm>
          <a:prstGeom prst="rect">
            <a:avLst/>
          </a:prstGeom>
        </p:spPr>
      </p:pic>
      <p:pic>
        <p:nvPicPr>
          <p:cNvPr id="10" name="Picture Placeholder 9">
            <a:extLst>
              <a:ext uri="{FF2B5EF4-FFF2-40B4-BE49-F238E27FC236}">
                <a16:creationId xmlns:a16="http://schemas.microsoft.com/office/drawing/2014/main" id="{A18B13B3-87F3-D7F3-7D32-C0EE3207DBFF}"/>
              </a:ext>
            </a:extLst>
          </p:cNvPr>
          <p:cNvPicPr>
            <a:picLocks noGrp="1" noChangeAspect="1"/>
          </p:cNvPicPr>
          <p:nvPr>
            <p:ph type="pic" sz="quarter" idx="30"/>
          </p:nvPr>
        </p:nvPicPr>
        <p:blipFill>
          <a:blip r:embed="rId7">
            <a:extLst>
              <a:ext uri="{28A0092B-C50C-407E-A947-70E740481C1C}">
                <a14:useLocalDpi xmlns:a14="http://schemas.microsoft.com/office/drawing/2010/main" val="0"/>
              </a:ext>
            </a:extLst>
          </a:blip>
          <a:srcRect l="663" r="-663" b="59350"/>
          <a:stretch>
            <a:fillRect/>
          </a:stretch>
        </p:blipFill>
        <p:spPr>
          <a:xfrm>
            <a:off x="3241548" y="1260390"/>
            <a:ext cx="2660904" cy="1353312"/>
          </a:xfrm>
          <a:prstGeom prst="rect">
            <a:avLst/>
          </a:prstGeom>
        </p:spPr>
      </p:pic>
    </p:spTree>
    <p:extLst>
      <p:ext uri="{BB962C8B-B14F-4D97-AF65-F5344CB8AC3E}">
        <p14:creationId xmlns:p14="http://schemas.microsoft.com/office/powerpoint/2010/main" val="27407808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6B4E48F-E0F2-4657-B4FB-97601F5DC2E3}"/>
              </a:ext>
            </a:extLst>
          </p:cNvPr>
          <p:cNvPicPr>
            <a:picLocks noChangeAspect="1"/>
          </p:cNvPicPr>
          <p:nvPr/>
        </p:nvPicPr>
        <p:blipFill>
          <a:blip r:embed="rId3"/>
          <a:stretch>
            <a:fillRect/>
          </a:stretch>
        </p:blipFill>
        <p:spPr>
          <a:xfrm>
            <a:off x="292773" y="1039127"/>
            <a:ext cx="8852506" cy="3641457"/>
          </a:xfrm>
          <a:prstGeom prst="rect">
            <a:avLst/>
          </a:prstGeom>
        </p:spPr>
      </p:pic>
    </p:spTree>
    <p:extLst>
      <p:ext uri="{BB962C8B-B14F-4D97-AF65-F5344CB8AC3E}">
        <p14:creationId xmlns:p14="http://schemas.microsoft.com/office/powerpoint/2010/main" val="25938594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hild and child praying&#10;&#10;AI-generated content may be incorrect.">
            <a:extLst>
              <a:ext uri="{FF2B5EF4-FFF2-40B4-BE49-F238E27FC236}">
                <a16:creationId xmlns:a16="http://schemas.microsoft.com/office/drawing/2014/main" id="{E8342651-7147-3605-7E9E-ABAA91F278A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46874" y="1490067"/>
            <a:ext cx="4597127" cy="3064751"/>
          </a:xfrm>
          <a:prstGeom prst="rect">
            <a:avLst/>
          </a:prstGeom>
        </p:spPr>
      </p:pic>
      <p:sp>
        <p:nvSpPr>
          <p:cNvPr id="10" name="Title 9">
            <a:extLst>
              <a:ext uri="{FF2B5EF4-FFF2-40B4-BE49-F238E27FC236}">
                <a16:creationId xmlns:a16="http://schemas.microsoft.com/office/drawing/2014/main" id="{A1BE50DD-6020-48A3-7431-55C636221806}"/>
              </a:ext>
            </a:extLst>
          </p:cNvPr>
          <p:cNvSpPr>
            <a:spLocks noGrp="1"/>
          </p:cNvSpPr>
          <p:nvPr>
            <p:ph type="title"/>
          </p:nvPr>
        </p:nvSpPr>
        <p:spPr>
          <a:xfrm>
            <a:off x="1218165" y="2335024"/>
            <a:ext cx="3322737" cy="2616101"/>
          </a:xfrm>
        </p:spPr>
        <p:txBody>
          <a:bodyPr/>
          <a:lstStyle/>
          <a:p>
            <a:pPr algn="l"/>
            <a:r>
              <a:rPr lang="en-US" sz="1800" dirty="0">
                <a:solidFill>
                  <a:srgbClr val="000000"/>
                </a:solidFill>
                <a:latin typeface="Montserrat school"/>
                <a:cs typeface="Times New Roman"/>
              </a:rPr>
              <a:t>Christ Jesus, </a:t>
            </a:r>
            <a:br>
              <a:rPr lang="en-US" sz="1800" dirty="0">
                <a:solidFill>
                  <a:srgbClr val="000000"/>
                </a:solidFill>
                <a:latin typeface="Montserrat school"/>
                <a:cs typeface="Times New Roman"/>
              </a:rPr>
            </a:br>
            <a:r>
              <a:rPr lang="en-US" sz="1800" dirty="0">
                <a:solidFill>
                  <a:srgbClr val="000000"/>
                </a:solidFill>
                <a:latin typeface="Montserrat school"/>
                <a:cs typeface="Times New Roman"/>
              </a:rPr>
              <a:t>Be with us now as we gather together in your name. Guide us in all that we say and all that we do, as we try to follow you. Amen.</a:t>
            </a:r>
            <a:endParaRPr lang="en-US" dirty="0">
              <a:latin typeface="Montserrat school"/>
            </a:endParaRPr>
          </a:p>
          <a:p>
            <a:br>
              <a:rPr lang="en-US" sz="1800" dirty="0">
                <a:latin typeface="Century Gothic"/>
              </a:rPr>
            </a:br>
            <a:endParaRPr lang="en-US"/>
          </a:p>
        </p:txBody>
      </p:sp>
      <p:sp>
        <p:nvSpPr>
          <p:cNvPr id="32" name="Slide Number Placeholder 31">
            <a:extLst>
              <a:ext uri="{FF2B5EF4-FFF2-40B4-BE49-F238E27FC236}">
                <a16:creationId xmlns:a16="http://schemas.microsoft.com/office/drawing/2014/main" id="{5231B6CD-E956-1BA7-D823-FB7DE5D210E6}"/>
              </a:ext>
            </a:extLst>
          </p:cNvPr>
          <p:cNvSpPr>
            <a:spLocks noGrp="1"/>
          </p:cNvSpPr>
          <p:nvPr>
            <p:ph type="sldNum" sz="quarter" idx="12"/>
          </p:nvPr>
        </p:nvSpPr>
        <p:spPr>
          <a:xfrm>
            <a:off x="8866538" y="4872328"/>
            <a:ext cx="173925" cy="160388"/>
          </a:xfrm>
        </p:spPr>
        <p:txBody>
          <a:bodyPr/>
          <a:lstStyle/>
          <a:p>
            <a:fld id="{B6F15528-21DE-4FAA-801E-634DDDAF4B2B}" type="slidenum">
              <a:rPr lang="en-US" smtClean="0"/>
              <a:pPr/>
              <a:t>2</a:t>
            </a:fld>
            <a:endParaRPr lang="en-US"/>
          </a:p>
        </p:txBody>
      </p:sp>
      <p:sp>
        <p:nvSpPr>
          <p:cNvPr id="2" name="Subtitle 2">
            <a:extLst>
              <a:ext uri="{FF2B5EF4-FFF2-40B4-BE49-F238E27FC236}">
                <a16:creationId xmlns:a16="http://schemas.microsoft.com/office/drawing/2014/main" id="{3319906F-334E-3D1A-60E7-9500BB750B76}"/>
              </a:ext>
            </a:extLst>
          </p:cNvPr>
          <p:cNvSpPr txBox="1">
            <a:spLocks/>
          </p:cNvSpPr>
          <p:nvPr/>
        </p:nvSpPr>
        <p:spPr bwMode="auto">
          <a:xfrm>
            <a:off x="7205662" y="4660712"/>
            <a:ext cx="1938338" cy="42770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0" indent="0" algn="l" rtl="0" eaLnBrk="1" fontAlgn="base" hangingPunct="1">
              <a:spcBef>
                <a:spcPct val="0"/>
              </a:spcBef>
              <a:spcAft>
                <a:spcPct val="0"/>
              </a:spcAft>
              <a:buClr>
                <a:srgbClr val="AACB2A"/>
              </a:buClr>
              <a:buFont typeface="Times" charset="0"/>
              <a:buNone/>
              <a:defRPr sz="2600">
                <a:solidFill>
                  <a:schemeClr val="tx2"/>
                </a:solidFill>
                <a:latin typeface="+mn-lt"/>
                <a:ea typeface="+mn-ea"/>
                <a:cs typeface="+mn-cs"/>
              </a:defRPr>
            </a:lvl1pPr>
            <a:lvl2pPr marL="763588" indent="-285750" algn="l" rtl="0" eaLnBrk="1" fontAlgn="base" hangingPunct="1">
              <a:spcBef>
                <a:spcPct val="0"/>
              </a:spcBef>
              <a:spcAft>
                <a:spcPct val="50000"/>
              </a:spcAft>
              <a:buClr>
                <a:srgbClr val="AACB2A"/>
              </a:buClr>
              <a:buChar char="–"/>
              <a:defRPr sz="2200">
                <a:solidFill>
                  <a:srgbClr val="000000"/>
                </a:solidFill>
                <a:latin typeface="+mn-lt"/>
              </a:defRPr>
            </a:lvl2pPr>
            <a:lvl3pPr marL="1182688" indent="-228600" algn="l" rtl="0" eaLnBrk="1" fontAlgn="base" hangingPunct="1">
              <a:spcBef>
                <a:spcPct val="0"/>
              </a:spcBef>
              <a:spcAft>
                <a:spcPct val="50000"/>
              </a:spcAft>
              <a:defRPr sz="2200">
                <a:solidFill>
                  <a:srgbClr val="000000"/>
                </a:solidFill>
                <a:latin typeface="+mn-lt"/>
              </a:defRPr>
            </a:lvl3pPr>
            <a:lvl4pPr marL="1601788" indent="-228600" algn="l" rtl="0" eaLnBrk="1" fontAlgn="base" hangingPunct="1">
              <a:spcBef>
                <a:spcPct val="0"/>
              </a:spcBef>
              <a:spcAft>
                <a:spcPct val="50000"/>
              </a:spcAft>
              <a:defRPr sz="2200">
                <a:solidFill>
                  <a:srgbClr val="000000"/>
                </a:solidFill>
                <a:latin typeface="+mn-lt"/>
              </a:defRPr>
            </a:lvl4pPr>
            <a:lvl5pPr marL="2020888" indent="-228600" algn="l" rtl="0" eaLnBrk="1" fontAlgn="base" hangingPunct="1">
              <a:spcBef>
                <a:spcPct val="0"/>
              </a:spcBef>
              <a:spcAft>
                <a:spcPct val="50000"/>
              </a:spcAft>
              <a:defRPr sz="2200">
                <a:solidFill>
                  <a:srgbClr val="000000"/>
                </a:solidFill>
                <a:latin typeface="+mn-lt"/>
              </a:defRPr>
            </a:lvl5pPr>
            <a:lvl6pPr marL="2478088" indent="-228600" algn="l" rtl="0" eaLnBrk="1" fontAlgn="base" hangingPunct="1">
              <a:spcBef>
                <a:spcPct val="0"/>
              </a:spcBef>
              <a:spcAft>
                <a:spcPct val="50000"/>
              </a:spcAft>
              <a:defRPr sz="2200">
                <a:solidFill>
                  <a:srgbClr val="000000"/>
                </a:solidFill>
                <a:latin typeface="+mn-lt"/>
              </a:defRPr>
            </a:lvl6pPr>
            <a:lvl7pPr marL="2935288" indent="-228600" algn="l" rtl="0" eaLnBrk="1" fontAlgn="base" hangingPunct="1">
              <a:spcBef>
                <a:spcPct val="0"/>
              </a:spcBef>
              <a:spcAft>
                <a:spcPct val="50000"/>
              </a:spcAft>
              <a:defRPr sz="2200">
                <a:solidFill>
                  <a:srgbClr val="000000"/>
                </a:solidFill>
                <a:latin typeface="+mn-lt"/>
              </a:defRPr>
            </a:lvl7pPr>
            <a:lvl8pPr marL="3392488" indent="-228600" algn="l" rtl="0" eaLnBrk="1" fontAlgn="base" hangingPunct="1">
              <a:spcBef>
                <a:spcPct val="0"/>
              </a:spcBef>
              <a:spcAft>
                <a:spcPct val="50000"/>
              </a:spcAft>
              <a:defRPr sz="2200">
                <a:solidFill>
                  <a:srgbClr val="000000"/>
                </a:solidFill>
                <a:latin typeface="+mn-lt"/>
              </a:defRPr>
            </a:lvl8pPr>
            <a:lvl9pPr marL="3849688" indent="-228600" algn="l" rtl="0" eaLnBrk="1" fontAlgn="base" hangingPunct="1">
              <a:spcBef>
                <a:spcPct val="0"/>
              </a:spcBef>
              <a:spcAft>
                <a:spcPct val="50000"/>
              </a:spcAft>
              <a:defRPr sz="2200">
                <a:solidFill>
                  <a:srgbClr val="000000"/>
                </a:solidFill>
                <a:latin typeface="+mn-lt"/>
              </a:defRPr>
            </a:lvl9pPr>
          </a:lstStyle>
          <a:p>
            <a:pPr marL="477826" lvl="1" indent="0">
              <a:buNone/>
              <a:defRPr/>
            </a:pPr>
            <a:r>
              <a:rPr lang="en-GB" sz="2100" b="1" i="1">
                <a:solidFill>
                  <a:srgbClr val="7666AD"/>
                </a:solidFill>
                <a:latin typeface="Century Gothic"/>
                <a:ea typeface="Verdana"/>
                <a:cs typeface="Arial"/>
              </a:rPr>
              <a:t>Gather</a:t>
            </a:r>
            <a:endParaRPr lang="en-GB" altLang="en-US" sz="2100" b="1">
              <a:solidFill>
                <a:srgbClr val="7666AD"/>
              </a:solidFill>
              <a:latin typeface="Century Gothic" panose="020B0502020202020204" pitchFamily="34" charset="0"/>
              <a:ea typeface="Verdana" panose="020B0604030504040204" pitchFamily="34" charset="0"/>
              <a:cs typeface="Arial" panose="020B0604020202020204" pitchFamily="34" charset="0"/>
            </a:endParaRPr>
          </a:p>
        </p:txBody>
      </p:sp>
      <p:pic>
        <p:nvPicPr>
          <p:cNvPr id="3" name="Graphic 14" descr="Candle">
            <a:extLst>
              <a:ext uri="{FF2B5EF4-FFF2-40B4-BE49-F238E27FC236}">
                <a16:creationId xmlns:a16="http://schemas.microsoft.com/office/drawing/2014/main" id="{77EA35C2-B066-94DD-E843-03348C9FDE47}"/>
              </a:ext>
            </a:extLst>
          </p:cNvPr>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152900" y="4554818"/>
            <a:ext cx="592436" cy="533077"/>
          </a:xfrm>
          <a:prstGeom prst="rect">
            <a:avLst/>
          </a:prstGeom>
        </p:spPr>
      </p:pic>
    </p:spTree>
    <p:extLst>
      <p:ext uri="{BB962C8B-B14F-4D97-AF65-F5344CB8AC3E}">
        <p14:creationId xmlns:p14="http://schemas.microsoft.com/office/powerpoint/2010/main" val="1660078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843C0C8-2E80-4A00-8FE9-DD73BB168080}"/>
              </a:ext>
            </a:extLst>
          </p:cNvPr>
          <p:cNvSpPr txBox="1"/>
          <p:nvPr/>
        </p:nvSpPr>
        <p:spPr>
          <a:xfrm>
            <a:off x="120201" y="286307"/>
            <a:ext cx="7348735" cy="346249"/>
          </a:xfrm>
          <a:prstGeom prst="rect">
            <a:avLst/>
          </a:prstGeom>
          <a:noFill/>
        </p:spPr>
        <p:txBody>
          <a:bodyPr wrap="square" lIns="68580" tIns="34290" rIns="68580" bIns="34290" rtlCol="0" anchor="t">
            <a:spAutoFit/>
          </a:bodyPr>
          <a:lstStyle/>
          <a:p>
            <a:r>
              <a:rPr lang="en-US" b="1" dirty="0">
                <a:latin typeface="Montserrat school"/>
                <a:cs typeface="Times New Roman"/>
              </a:rPr>
              <a:t>Gospel:</a:t>
            </a:r>
            <a:r>
              <a:rPr lang="en-US" dirty="0">
                <a:latin typeface="Montserrat school"/>
                <a:cs typeface="Times New Roman"/>
              </a:rPr>
              <a:t> </a:t>
            </a:r>
            <a:r>
              <a:rPr lang="en-US" b="1" dirty="0">
                <a:latin typeface="Montserrat school"/>
                <a:cs typeface="Times New Roman"/>
              </a:rPr>
              <a:t>Matthew 18:15-20</a:t>
            </a:r>
          </a:p>
        </p:txBody>
      </p:sp>
      <p:grpSp>
        <p:nvGrpSpPr>
          <p:cNvPr id="6" name="Group 5">
            <a:extLst>
              <a:ext uri="{FF2B5EF4-FFF2-40B4-BE49-F238E27FC236}">
                <a16:creationId xmlns:a16="http://schemas.microsoft.com/office/drawing/2014/main" id="{543B6994-2C10-6B42-8D44-5312D8E35403}"/>
              </a:ext>
            </a:extLst>
          </p:cNvPr>
          <p:cNvGrpSpPr/>
          <p:nvPr/>
        </p:nvGrpSpPr>
        <p:grpSpPr>
          <a:xfrm>
            <a:off x="7622787" y="4469000"/>
            <a:ext cx="5425188" cy="538843"/>
            <a:chOff x="344402" y="5670044"/>
            <a:chExt cx="7233584" cy="718457"/>
          </a:xfrm>
        </p:grpSpPr>
        <p:sp>
          <p:nvSpPr>
            <p:cNvPr id="7" name="Rectangle 6">
              <a:extLst>
                <a:ext uri="{FF2B5EF4-FFF2-40B4-BE49-F238E27FC236}">
                  <a16:creationId xmlns:a16="http://schemas.microsoft.com/office/drawing/2014/main" id="{0A072B9C-E184-0244-BB43-DBA58811F855}"/>
                </a:ext>
              </a:extLst>
            </p:cNvPr>
            <p:cNvSpPr/>
            <p:nvPr/>
          </p:nvSpPr>
          <p:spPr>
            <a:xfrm>
              <a:off x="1074127" y="5856211"/>
              <a:ext cx="6503859" cy="523220"/>
            </a:xfrm>
            <a:prstGeom prst="rect">
              <a:avLst/>
            </a:prstGeom>
          </p:spPr>
          <p:txBody>
            <a:bodyPr wrap="square" lIns="68580" tIns="34290" rIns="68580" bIns="34290" anchor="t">
              <a:spAutoFit/>
            </a:bodyPr>
            <a:lstStyle/>
            <a:p>
              <a:r>
                <a:rPr lang="en-GB" sz="2100" b="1" i="1">
                  <a:solidFill>
                    <a:srgbClr val="A1C60F"/>
                  </a:solidFill>
                  <a:latin typeface="Century Gothic"/>
                  <a:ea typeface="Times New Roman" panose="02020603050405020304" pitchFamily="18" charset="0"/>
                  <a:cs typeface="Arial"/>
                </a:rPr>
                <a:t>Word </a:t>
              </a:r>
              <a:endParaRPr lang="en-GB" sz="2100" b="1">
                <a:solidFill>
                  <a:srgbClr val="A1C60F"/>
                </a:solidFill>
                <a:latin typeface="Century Gothic"/>
                <a:cs typeface="Arial"/>
              </a:endParaRPr>
            </a:p>
          </p:txBody>
        </p:sp>
        <p:pic>
          <p:nvPicPr>
            <p:cNvPr id="8" name="Graphic 13" descr="Open Book">
              <a:extLst>
                <a:ext uri="{FF2B5EF4-FFF2-40B4-BE49-F238E27FC236}">
                  <a16:creationId xmlns:a16="http://schemas.microsoft.com/office/drawing/2014/main" id="{B30804C5-4B79-924F-B12E-DF285BD3D9B4}"/>
                </a:ext>
              </a:extLst>
            </p:cNvPr>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44402" y="5670044"/>
              <a:ext cx="717233" cy="718457"/>
            </a:xfrm>
            <a:prstGeom prst="rect">
              <a:avLst/>
            </a:prstGeom>
          </p:spPr>
        </p:pic>
      </p:grpSp>
      <p:sp>
        <p:nvSpPr>
          <p:cNvPr id="2" name="TextBox 1">
            <a:extLst>
              <a:ext uri="{FF2B5EF4-FFF2-40B4-BE49-F238E27FC236}">
                <a16:creationId xmlns:a16="http://schemas.microsoft.com/office/drawing/2014/main" id="{2D03D77F-E687-2CD9-6F77-C469E742F70C}"/>
              </a:ext>
            </a:extLst>
          </p:cNvPr>
          <p:cNvSpPr txBox="1"/>
          <p:nvPr/>
        </p:nvSpPr>
        <p:spPr>
          <a:xfrm>
            <a:off x="223100" y="853868"/>
            <a:ext cx="8698159" cy="36779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latin typeface="Montserrat school"/>
                <a:cs typeface="Times New Roman"/>
              </a:rPr>
              <a:t>Jesus said to his disciples: “If your brother sins against you, go to him and show him his fault. But do it privately, just between yourselves. If he listens to you, you have won your brother back. </a:t>
            </a:r>
            <a:endParaRPr lang="en-US">
              <a:solidFill>
                <a:srgbClr val="000000"/>
              </a:solidFill>
              <a:latin typeface="Montserrat school"/>
              <a:cs typeface="Times New Roman"/>
            </a:endParaRPr>
          </a:p>
          <a:p>
            <a:pPr algn="l"/>
            <a:endParaRPr lang="en-US" dirty="0">
              <a:latin typeface="Montserrat school"/>
              <a:cs typeface="Times New Roman"/>
            </a:endParaRPr>
          </a:p>
          <a:p>
            <a:pPr algn="l"/>
            <a:r>
              <a:rPr lang="en-US" dirty="0">
                <a:latin typeface="Montserrat school"/>
                <a:cs typeface="Times New Roman"/>
              </a:rPr>
              <a:t>"But if he will not listen to you, take one or two other persons with you, so that ‘every accusation may be upheld by the testimony of two or more witnesses,’ as the scripture says. And if he will not listen to them, then tell the whole thing to the church. </a:t>
            </a:r>
          </a:p>
          <a:p>
            <a:pPr algn="l"/>
            <a:endParaRPr lang="en-US" dirty="0">
              <a:latin typeface="Montserrat school"/>
              <a:cs typeface="Times New Roman"/>
            </a:endParaRPr>
          </a:p>
          <a:p>
            <a:pPr algn="l"/>
            <a:r>
              <a:rPr lang="en-US" dirty="0">
                <a:latin typeface="Montserrat school"/>
                <a:cs typeface="Times New Roman"/>
              </a:rPr>
              <a:t>"Finally, if he will not listen to the church, treat him as though he were a pagan or a tax collector.</a:t>
            </a:r>
            <a:endParaRPr lang="en-US">
              <a:latin typeface="Montserrat school"/>
            </a:endParaRPr>
          </a:p>
          <a:p>
            <a:pPr algn="l"/>
            <a:endParaRPr lang="en-US" dirty="0">
              <a:latin typeface="Montserrat school"/>
              <a:cs typeface="Times New Roman"/>
            </a:endParaRPr>
          </a:p>
          <a:p>
            <a:pPr algn="l"/>
            <a:endParaRPr lang="en-US" sz="1700">
              <a:latin typeface="Montserrat school"/>
              <a:cs typeface="Times New Roman"/>
            </a:endParaRPr>
          </a:p>
        </p:txBody>
      </p:sp>
    </p:spTree>
    <p:extLst>
      <p:ext uri="{BB962C8B-B14F-4D97-AF65-F5344CB8AC3E}">
        <p14:creationId xmlns:p14="http://schemas.microsoft.com/office/powerpoint/2010/main" val="3279109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FFCE2-16E2-C9C6-1E12-CE03E0D111D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3F1DA84-0E65-B792-E1AA-6E0C87E1388D}"/>
              </a:ext>
            </a:extLst>
          </p:cNvPr>
          <p:cNvSpPr txBox="1"/>
          <p:nvPr/>
        </p:nvSpPr>
        <p:spPr>
          <a:xfrm>
            <a:off x="120201" y="286307"/>
            <a:ext cx="7348735" cy="346249"/>
          </a:xfrm>
          <a:prstGeom prst="rect">
            <a:avLst/>
          </a:prstGeom>
          <a:noFill/>
        </p:spPr>
        <p:txBody>
          <a:bodyPr wrap="square" lIns="68580" tIns="34290" rIns="68580" bIns="34290" rtlCol="0" anchor="t">
            <a:spAutoFit/>
          </a:bodyPr>
          <a:lstStyle/>
          <a:p>
            <a:r>
              <a:rPr lang="en-US" b="1" dirty="0">
                <a:latin typeface="Montserrat school"/>
                <a:cs typeface="Segoe UI"/>
              </a:rPr>
              <a:t>Gospel:</a:t>
            </a:r>
            <a:r>
              <a:rPr lang="en-US" dirty="0">
                <a:latin typeface="Montserrat school"/>
                <a:cs typeface="Times New Roman"/>
              </a:rPr>
              <a:t> </a:t>
            </a:r>
            <a:r>
              <a:rPr lang="en-US" b="1" dirty="0">
                <a:latin typeface="Montserrat school"/>
                <a:cs typeface="Times New Roman"/>
              </a:rPr>
              <a:t>Matthew 18:15-20</a:t>
            </a:r>
          </a:p>
        </p:txBody>
      </p:sp>
      <p:grpSp>
        <p:nvGrpSpPr>
          <p:cNvPr id="6" name="Group 5">
            <a:extLst>
              <a:ext uri="{FF2B5EF4-FFF2-40B4-BE49-F238E27FC236}">
                <a16:creationId xmlns:a16="http://schemas.microsoft.com/office/drawing/2014/main" id="{698200FA-EC7B-39B9-AAF7-EF92ECA55706}"/>
              </a:ext>
            </a:extLst>
          </p:cNvPr>
          <p:cNvGrpSpPr/>
          <p:nvPr/>
        </p:nvGrpSpPr>
        <p:grpSpPr>
          <a:xfrm>
            <a:off x="7622787" y="4469000"/>
            <a:ext cx="5425188" cy="538843"/>
            <a:chOff x="344402" y="5670044"/>
            <a:chExt cx="7233584" cy="718457"/>
          </a:xfrm>
        </p:grpSpPr>
        <p:sp>
          <p:nvSpPr>
            <p:cNvPr id="7" name="Rectangle 6">
              <a:extLst>
                <a:ext uri="{FF2B5EF4-FFF2-40B4-BE49-F238E27FC236}">
                  <a16:creationId xmlns:a16="http://schemas.microsoft.com/office/drawing/2014/main" id="{F43A3BDD-0FB8-2CA9-DC93-5DDDBC6BE2D0}"/>
                </a:ext>
              </a:extLst>
            </p:cNvPr>
            <p:cNvSpPr/>
            <p:nvPr/>
          </p:nvSpPr>
          <p:spPr>
            <a:xfrm>
              <a:off x="1074127" y="5856211"/>
              <a:ext cx="6503859" cy="523220"/>
            </a:xfrm>
            <a:prstGeom prst="rect">
              <a:avLst/>
            </a:prstGeom>
          </p:spPr>
          <p:txBody>
            <a:bodyPr wrap="square" lIns="68580" tIns="34290" rIns="68580" bIns="34290" anchor="t">
              <a:spAutoFit/>
            </a:bodyPr>
            <a:lstStyle/>
            <a:p>
              <a:r>
                <a:rPr lang="en-GB" sz="2100" b="1" i="1">
                  <a:solidFill>
                    <a:srgbClr val="A1C60F"/>
                  </a:solidFill>
                  <a:latin typeface="Century Gothic"/>
                  <a:ea typeface="Times New Roman" panose="02020603050405020304" pitchFamily="18" charset="0"/>
                  <a:cs typeface="Arial"/>
                </a:rPr>
                <a:t>Word </a:t>
              </a:r>
              <a:endParaRPr lang="en-GB" sz="2100" b="1">
                <a:solidFill>
                  <a:srgbClr val="A1C60F"/>
                </a:solidFill>
                <a:latin typeface="Century Gothic"/>
                <a:cs typeface="Arial"/>
              </a:endParaRPr>
            </a:p>
          </p:txBody>
        </p:sp>
        <p:pic>
          <p:nvPicPr>
            <p:cNvPr id="8" name="Graphic 13" descr="Open Book">
              <a:extLst>
                <a:ext uri="{FF2B5EF4-FFF2-40B4-BE49-F238E27FC236}">
                  <a16:creationId xmlns:a16="http://schemas.microsoft.com/office/drawing/2014/main" id="{2AADE677-3DD8-1457-9694-3BD404DC2059}"/>
                </a:ext>
              </a:extLst>
            </p:cNvPr>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44402" y="5670044"/>
              <a:ext cx="717233" cy="718457"/>
            </a:xfrm>
            <a:prstGeom prst="rect">
              <a:avLst/>
            </a:prstGeom>
          </p:spPr>
        </p:pic>
      </p:grpSp>
      <p:sp>
        <p:nvSpPr>
          <p:cNvPr id="4" name="TextBox 3">
            <a:extLst>
              <a:ext uri="{FF2B5EF4-FFF2-40B4-BE49-F238E27FC236}">
                <a16:creationId xmlns:a16="http://schemas.microsoft.com/office/drawing/2014/main" id="{0FDDFD26-589D-756E-939F-EA3604D9A25B}"/>
              </a:ext>
            </a:extLst>
          </p:cNvPr>
          <p:cNvSpPr txBox="1"/>
          <p:nvPr/>
        </p:nvSpPr>
        <p:spPr>
          <a:xfrm>
            <a:off x="143911" y="1281929"/>
            <a:ext cx="8843967"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latin typeface="Montserrat school"/>
              </a:rPr>
              <a:t>“And so I tell all of you: what you prohibit on earth will be prohibited in heaven, and what you permit on earth will be permitted in heaven.</a:t>
            </a:r>
          </a:p>
          <a:p>
            <a:pPr algn="l"/>
            <a:endParaRPr lang="en-US" dirty="0">
              <a:latin typeface="Montserrat school"/>
            </a:endParaRPr>
          </a:p>
          <a:p>
            <a:pPr algn="l"/>
            <a:r>
              <a:rPr lang="en-US" dirty="0">
                <a:latin typeface="Montserrat school"/>
              </a:rPr>
              <a:t>“And I tell you more: whenever two of you on earth agree about anything you pray for, it will be done for you by my Father in heaven. For where two or three come together in my name, I am there with them.”</a:t>
            </a:r>
          </a:p>
          <a:p>
            <a:pPr algn="l"/>
            <a:endParaRPr lang="en-US" dirty="0">
              <a:latin typeface="Montserrat school"/>
            </a:endParaRPr>
          </a:p>
          <a:p>
            <a:pPr algn="l"/>
            <a:endParaRPr lang="en-US" dirty="0">
              <a:latin typeface="Montserrat school"/>
            </a:endParaRPr>
          </a:p>
          <a:p>
            <a:pPr algn="l"/>
            <a:endParaRPr lang="en-US" dirty="0"/>
          </a:p>
        </p:txBody>
      </p:sp>
    </p:spTree>
    <p:extLst>
      <p:ext uri="{BB962C8B-B14F-4D97-AF65-F5344CB8AC3E}">
        <p14:creationId xmlns:p14="http://schemas.microsoft.com/office/powerpoint/2010/main" val="29670777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81EF81-DB0B-F940-A522-72216D690198}"/>
              </a:ext>
            </a:extLst>
          </p:cNvPr>
          <p:cNvSpPr>
            <a:spLocks noGrp="1"/>
          </p:cNvSpPr>
          <p:nvPr>
            <p:ph idx="1"/>
          </p:nvPr>
        </p:nvSpPr>
        <p:spPr>
          <a:xfrm>
            <a:off x="463006" y="1310191"/>
            <a:ext cx="5754914" cy="500137"/>
          </a:xfrm>
        </p:spPr>
        <p:txBody>
          <a:bodyPr vert="horz" wrap="square" lIns="68580" tIns="34290" rIns="68580" bIns="34290" rtlCol="0" anchor="t">
            <a:spAutoFit/>
          </a:bodyPr>
          <a:lstStyle/>
          <a:p>
            <a:pPr marL="0" indent="0">
              <a:buNone/>
            </a:pPr>
            <a:endParaRPr lang="en-GB">
              <a:latin typeface="Century Gothic" panose="020B0502020202020204" pitchFamily="34" charset="0"/>
            </a:endParaRPr>
          </a:p>
          <a:p>
            <a:pPr algn="just">
              <a:buNone/>
            </a:pPr>
            <a:endParaRPr lang="en-US">
              <a:latin typeface="Century Gothic" panose="020B0502020202020204" pitchFamily="34" charset="0"/>
              <a:ea typeface="+mn-lt"/>
              <a:cs typeface="+mn-lt"/>
            </a:endParaRPr>
          </a:p>
        </p:txBody>
      </p:sp>
      <p:grpSp>
        <p:nvGrpSpPr>
          <p:cNvPr id="4" name="Group 3">
            <a:extLst>
              <a:ext uri="{FF2B5EF4-FFF2-40B4-BE49-F238E27FC236}">
                <a16:creationId xmlns:a16="http://schemas.microsoft.com/office/drawing/2014/main" id="{6DBD4C91-A496-624F-8468-8A64F0062560}"/>
              </a:ext>
            </a:extLst>
          </p:cNvPr>
          <p:cNvGrpSpPr/>
          <p:nvPr/>
        </p:nvGrpSpPr>
        <p:grpSpPr>
          <a:xfrm>
            <a:off x="6945479" y="4417368"/>
            <a:ext cx="2580053" cy="504153"/>
            <a:chOff x="263250" y="5650540"/>
            <a:chExt cx="3832500" cy="717054"/>
          </a:xfrm>
        </p:grpSpPr>
        <p:pic>
          <p:nvPicPr>
            <p:cNvPr id="5" name="Graphic 16" descr="Heart">
              <a:extLst>
                <a:ext uri="{FF2B5EF4-FFF2-40B4-BE49-F238E27FC236}">
                  <a16:creationId xmlns:a16="http://schemas.microsoft.com/office/drawing/2014/main" id="{4D98E368-1CE9-FD4F-872C-B9B1D9A3587D}"/>
                </a:ext>
              </a:extLst>
            </p:cNvPr>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63250" y="5650540"/>
              <a:ext cx="870065" cy="689455"/>
            </a:xfrm>
            <a:prstGeom prst="rect">
              <a:avLst/>
            </a:prstGeom>
          </p:spPr>
        </p:pic>
        <p:sp>
          <p:nvSpPr>
            <p:cNvPr id="6" name="Rectangle 5">
              <a:extLst>
                <a:ext uri="{FF2B5EF4-FFF2-40B4-BE49-F238E27FC236}">
                  <a16:creationId xmlns:a16="http://schemas.microsoft.com/office/drawing/2014/main" id="{D4A84882-145D-4347-9304-DFF61E872648}"/>
                </a:ext>
              </a:extLst>
            </p:cNvPr>
            <p:cNvSpPr/>
            <p:nvPr/>
          </p:nvSpPr>
          <p:spPr>
            <a:xfrm>
              <a:off x="999965" y="5809464"/>
              <a:ext cx="3095785" cy="558130"/>
            </a:xfrm>
            <a:prstGeom prst="rect">
              <a:avLst/>
            </a:prstGeom>
          </p:spPr>
          <p:txBody>
            <a:bodyPr wrap="square" lIns="68580" tIns="34290" rIns="68580" bIns="34290" anchor="t">
              <a:spAutoFit/>
            </a:bodyPr>
            <a:lstStyle/>
            <a:p>
              <a:r>
                <a:rPr lang="en-GB" sz="2100" b="1" i="1">
                  <a:solidFill>
                    <a:srgbClr val="C51B8A"/>
                  </a:solidFill>
                  <a:latin typeface="Century Gothic"/>
                  <a:cs typeface="Arial"/>
                </a:rPr>
                <a:t>Respond</a:t>
              </a:r>
              <a:endParaRPr lang="en-GB" sz="2100" b="1">
                <a:solidFill>
                  <a:srgbClr val="C51B8A"/>
                </a:solidFill>
                <a:latin typeface="Century Gothic" panose="020B0502020202020204" pitchFamily="34" charset="0"/>
                <a:cs typeface="Arial" panose="020B0604020202020204" pitchFamily="34" charset="0"/>
              </a:endParaRPr>
            </a:p>
          </p:txBody>
        </p:sp>
      </p:grpSp>
      <p:sp>
        <p:nvSpPr>
          <p:cNvPr id="7" name="Rectangle 6">
            <a:extLst>
              <a:ext uri="{FF2B5EF4-FFF2-40B4-BE49-F238E27FC236}">
                <a16:creationId xmlns:a16="http://schemas.microsoft.com/office/drawing/2014/main" id="{C470F02D-09CE-4645-9868-E10538A4114C}"/>
              </a:ext>
            </a:extLst>
          </p:cNvPr>
          <p:cNvSpPr/>
          <p:nvPr/>
        </p:nvSpPr>
        <p:spPr>
          <a:xfrm>
            <a:off x="284654" y="813098"/>
            <a:ext cx="4627113" cy="4616648"/>
          </a:xfrm>
          <a:prstGeom prst="rect">
            <a:avLst/>
          </a:prstGeom>
        </p:spPr>
        <p:txBody>
          <a:bodyPr wrap="square" lIns="91440" tIns="45720" rIns="91440" bIns="45720" anchor="t">
            <a:spAutoFit/>
          </a:bodyPr>
          <a:lstStyle/>
          <a:p>
            <a:endParaRPr lang="en-US" sz="2100">
              <a:latin typeface="Century Gothic" panose="020B0502020202020204" pitchFamily="34" charset="0"/>
            </a:endParaRPr>
          </a:p>
          <a:p>
            <a:endParaRPr lang="en-GB" sz="2100">
              <a:latin typeface="Century Gothic" panose="020B0502020202020204" pitchFamily="34" charset="0"/>
            </a:endParaRPr>
          </a:p>
          <a:p>
            <a:endParaRPr lang="en-GB" sz="2100">
              <a:latin typeface="Century Gothic" panose="020B0502020202020204" pitchFamily="34" charset="0"/>
            </a:endParaRPr>
          </a:p>
          <a:p>
            <a:endParaRPr lang="en-GB" sz="2100">
              <a:latin typeface="Century Gothic" panose="020B0502020202020204" pitchFamily="34" charset="0"/>
            </a:endParaRPr>
          </a:p>
          <a:p>
            <a:endParaRPr lang="en-GB" sz="2100">
              <a:latin typeface="Century Gothic" panose="020B0502020202020204" pitchFamily="34" charset="0"/>
            </a:endParaRPr>
          </a:p>
          <a:p>
            <a:endParaRPr lang="en-GB" sz="2100">
              <a:latin typeface="Century Gothic" panose="020B0502020202020204" pitchFamily="34" charset="0"/>
            </a:endParaRPr>
          </a:p>
          <a:p>
            <a:endParaRPr lang="en-GB" sz="2100">
              <a:latin typeface="Century Gothic" panose="020B0502020202020204" pitchFamily="34" charset="0"/>
            </a:endParaRPr>
          </a:p>
          <a:p>
            <a:endParaRPr lang="en-US" sz="2100">
              <a:latin typeface="Century Gothic" panose="020B0502020202020204" pitchFamily="34" charset="0"/>
            </a:endParaRPr>
          </a:p>
          <a:p>
            <a:endParaRPr lang="en-US" sz="2100">
              <a:latin typeface="Century Gothic" panose="020B0502020202020204" pitchFamily="34" charset="0"/>
            </a:endParaRPr>
          </a:p>
          <a:p>
            <a:endParaRPr lang="en-US" sz="2100">
              <a:latin typeface="Century Gothic"/>
            </a:endParaRPr>
          </a:p>
          <a:p>
            <a:endParaRPr lang="en-US" sz="2100">
              <a:latin typeface="Century Gothic"/>
            </a:endParaRPr>
          </a:p>
          <a:p>
            <a:endParaRPr lang="en-US" sz="2100">
              <a:latin typeface="Century Gothic" panose="020B0502020202020204" pitchFamily="34" charset="0"/>
            </a:endParaRPr>
          </a:p>
          <a:p>
            <a:endParaRPr lang="en-US" sz="2100">
              <a:latin typeface="Century Gothic" panose="020B0502020202020204" pitchFamily="34" charset="0"/>
            </a:endParaRPr>
          </a:p>
          <a:p>
            <a:endParaRPr lang="en-GB" sz="2100">
              <a:latin typeface="Century Gothic" panose="020B0502020202020204" pitchFamily="34" charset="0"/>
            </a:endParaRPr>
          </a:p>
        </p:txBody>
      </p:sp>
      <p:sp>
        <p:nvSpPr>
          <p:cNvPr id="2" name="TextBox 1">
            <a:extLst>
              <a:ext uri="{FF2B5EF4-FFF2-40B4-BE49-F238E27FC236}">
                <a16:creationId xmlns:a16="http://schemas.microsoft.com/office/drawing/2014/main" id="{6DFEE86D-3048-40BF-9372-4952BFD8D288}"/>
              </a:ext>
            </a:extLst>
          </p:cNvPr>
          <p:cNvSpPr txBox="1"/>
          <p:nvPr/>
        </p:nvSpPr>
        <p:spPr>
          <a:xfrm>
            <a:off x="4025393" y="1324892"/>
            <a:ext cx="5104965" cy="346249"/>
          </a:xfrm>
          <a:prstGeom prst="rect">
            <a:avLst/>
          </a:prstGeom>
          <a:noFill/>
        </p:spPr>
        <p:txBody>
          <a:bodyPr wrap="square" lIns="68580" tIns="34290" rIns="68580" bIns="34290" rtlCol="0" anchor="t">
            <a:spAutoFit/>
          </a:bodyPr>
          <a:lstStyle/>
          <a:p>
            <a:endParaRPr lang="en-GB">
              <a:latin typeface="Century Gothic"/>
              <a:cs typeface="Times New Roman"/>
            </a:endParaRPr>
          </a:p>
        </p:txBody>
      </p:sp>
      <p:sp>
        <p:nvSpPr>
          <p:cNvPr id="8" name="TextBox 7">
            <a:extLst>
              <a:ext uri="{FF2B5EF4-FFF2-40B4-BE49-F238E27FC236}">
                <a16:creationId xmlns:a16="http://schemas.microsoft.com/office/drawing/2014/main" id="{09B3033A-B06D-26CE-365A-CE9FC5A23A60}"/>
              </a:ext>
            </a:extLst>
          </p:cNvPr>
          <p:cNvSpPr txBox="1"/>
          <p:nvPr/>
        </p:nvSpPr>
        <p:spPr>
          <a:xfrm>
            <a:off x="144962" y="812339"/>
            <a:ext cx="8515760" cy="392415"/>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sz="2100" b="1">
                <a:latin typeface="Montserrat school"/>
              </a:rPr>
              <a:t>What do you remember from the Gospel reading? </a:t>
            </a:r>
            <a:endParaRPr lang="en-US">
              <a:latin typeface="Montserrat school"/>
              <a:cs typeface="Arial"/>
            </a:endParaRPr>
          </a:p>
        </p:txBody>
      </p:sp>
      <p:sp>
        <p:nvSpPr>
          <p:cNvPr id="9" name="TextBox 8">
            <a:extLst>
              <a:ext uri="{FF2B5EF4-FFF2-40B4-BE49-F238E27FC236}">
                <a16:creationId xmlns:a16="http://schemas.microsoft.com/office/drawing/2014/main" id="{7718642D-B274-14F5-4818-880D215F4213}"/>
              </a:ext>
            </a:extLst>
          </p:cNvPr>
          <p:cNvSpPr txBox="1"/>
          <p:nvPr/>
        </p:nvSpPr>
        <p:spPr>
          <a:xfrm>
            <a:off x="4813012" y="1324865"/>
            <a:ext cx="4251976" cy="5055230"/>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GB" dirty="0">
                <a:latin typeface="Montserrat school"/>
                <a:cs typeface="Times New Roman"/>
              </a:rPr>
              <a:t>Can you remember what Jesus says in today’s reading about prayer?</a:t>
            </a:r>
            <a:endParaRPr lang="en-US" dirty="0">
              <a:latin typeface="Montserrat school"/>
            </a:endParaRPr>
          </a:p>
          <a:p>
            <a:pPr algn="l"/>
            <a:endParaRPr lang="en-GB" dirty="0">
              <a:latin typeface="Montserrat school"/>
              <a:cs typeface="Times New Roman"/>
            </a:endParaRPr>
          </a:p>
          <a:p>
            <a:pPr algn="l"/>
            <a:r>
              <a:rPr lang="en-GB" dirty="0">
                <a:latin typeface="Montserrat school"/>
                <a:cs typeface="Times New Roman"/>
              </a:rPr>
              <a:t>Jesus says that God listens to and answers our prayers.</a:t>
            </a:r>
            <a:endParaRPr lang="en-GB" dirty="0">
              <a:latin typeface="Montserrat school"/>
            </a:endParaRPr>
          </a:p>
          <a:p>
            <a:pPr algn="l"/>
            <a:endParaRPr lang="en-GB" dirty="0">
              <a:latin typeface="Montserrat school"/>
              <a:cs typeface="Times New Roman"/>
            </a:endParaRPr>
          </a:p>
          <a:p>
            <a:pPr algn="l"/>
            <a:r>
              <a:rPr lang="en-GB" dirty="0">
                <a:latin typeface="Montserrat school"/>
                <a:cs typeface="Times New Roman"/>
              </a:rPr>
              <a:t>What does Jesus say about when two or three people meet together in his name?</a:t>
            </a:r>
            <a:endParaRPr lang="en-US" dirty="0">
              <a:latin typeface="Montserrat school"/>
            </a:endParaRPr>
          </a:p>
          <a:p>
            <a:pPr algn="l"/>
            <a:endParaRPr lang="en-GB" dirty="0">
              <a:latin typeface="Montserrat school"/>
              <a:cs typeface="Times New Roman"/>
            </a:endParaRPr>
          </a:p>
          <a:p>
            <a:pPr algn="l"/>
            <a:endParaRPr lang="en-GB" dirty="0">
              <a:latin typeface="Montserrat school"/>
              <a:cs typeface="Times New Roman"/>
            </a:endParaRPr>
          </a:p>
          <a:p>
            <a:pPr algn="l"/>
            <a:endParaRPr lang="en-GB">
              <a:latin typeface="Montserrat school"/>
              <a:cs typeface="Times New Roman"/>
            </a:endParaRPr>
          </a:p>
          <a:p>
            <a:pPr algn="l"/>
            <a:endParaRPr lang="en-GB">
              <a:latin typeface="Montserrat school"/>
              <a:cs typeface="Times New Roman"/>
            </a:endParaRPr>
          </a:p>
          <a:p>
            <a:pPr algn="l"/>
            <a:endParaRPr lang="en-GB">
              <a:latin typeface="Montserrat school"/>
              <a:cs typeface="Times New Roman"/>
            </a:endParaRPr>
          </a:p>
          <a:p>
            <a:pPr algn="l"/>
            <a:endParaRPr lang="en-GB">
              <a:latin typeface="Montserrat school"/>
              <a:cs typeface="Times New Roman"/>
            </a:endParaRPr>
          </a:p>
          <a:p>
            <a:pPr algn="l"/>
            <a:endParaRPr lang="en-GB">
              <a:latin typeface="Montserrat school"/>
              <a:cs typeface="Times New Roman"/>
            </a:endParaRPr>
          </a:p>
          <a:p>
            <a:pPr algn="l"/>
            <a:endParaRPr lang="en-GB">
              <a:latin typeface="Times New Roman"/>
              <a:cs typeface="Times New Roman"/>
            </a:endParaRPr>
          </a:p>
        </p:txBody>
      </p:sp>
      <p:pic>
        <p:nvPicPr>
          <p:cNvPr id="11" name="Picture 10">
            <a:extLst>
              <a:ext uri="{FF2B5EF4-FFF2-40B4-BE49-F238E27FC236}">
                <a16:creationId xmlns:a16="http://schemas.microsoft.com/office/drawing/2014/main" id="{84A47040-879A-073E-D91B-0056F9BD9234}"/>
              </a:ext>
            </a:extLst>
          </p:cNvPr>
          <p:cNvPicPr>
            <a:picLocks noChangeAspect="1"/>
          </p:cNvPicPr>
          <p:nvPr/>
        </p:nvPicPr>
        <p:blipFill>
          <a:blip r:embed="rId4"/>
          <a:stretch>
            <a:fillRect/>
          </a:stretch>
        </p:blipFill>
        <p:spPr>
          <a:xfrm>
            <a:off x="142875" y="1283180"/>
            <a:ext cx="4480344" cy="3040811"/>
          </a:xfrm>
          <a:prstGeom prst="rect">
            <a:avLst/>
          </a:prstGeom>
        </p:spPr>
      </p:pic>
    </p:spTree>
    <p:extLst>
      <p:ext uri="{BB962C8B-B14F-4D97-AF65-F5344CB8AC3E}">
        <p14:creationId xmlns:p14="http://schemas.microsoft.com/office/powerpoint/2010/main" val="434641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F78B710-5D8D-D07E-1529-FFCC29966672}"/>
              </a:ext>
            </a:extLst>
          </p:cNvPr>
          <p:cNvSpPr txBox="1"/>
          <p:nvPr/>
        </p:nvSpPr>
        <p:spPr>
          <a:xfrm>
            <a:off x="294136" y="917270"/>
            <a:ext cx="3975273"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dirty="0">
                <a:latin typeface="Montserrat school"/>
                <a:cs typeface="Times New Roman"/>
              </a:rPr>
              <a:t>Jesus says that he is there with them. What do you think it means to meet together in Jesus’ name?</a:t>
            </a:r>
          </a:p>
          <a:p>
            <a:pPr algn="l"/>
            <a:endParaRPr lang="en-GB" dirty="0">
              <a:latin typeface="Montserrat school"/>
              <a:cs typeface="Times New Roman"/>
            </a:endParaRPr>
          </a:p>
          <a:p>
            <a:pPr algn="l"/>
            <a:r>
              <a:rPr lang="en-GB" dirty="0">
                <a:latin typeface="Montserrat school"/>
                <a:cs typeface="Times New Roman"/>
              </a:rPr>
              <a:t>However we meet people, whether it’s to pray, to learn, to sing, or to talk, or to do something else together, if we invite Jesus in, then he will be with us, listening to us and guiding us.</a:t>
            </a:r>
            <a:endParaRPr lang="en-US">
              <a:latin typeface="Montserrat school"/>
            </a:endParaRPr>
          </a:p>
        </p:txBody>
      </p:sp>
      <p:sp>
        <p:nvSpPr>
          <p:cNvPr id="6" name="TextBox 5">
            <a:extLst>
              <a:ext uri="{FF2B5EF4-FFF2-40B4-BE49-F238E27FC236}">
                <a16:creationId xmlns:a16="http://schemas.microsoft.com/office/drawing/2014/main" id="{7B56E800-CAB7-2A1C-0C71-49182AFEF343}"/>
              </a:ext>
            </a:extLst>
          </p:cNvPr>
          <p:cNvSpPr txBox="1"/>
          <p:nvPr/>
        </p:nvSpPr>
        <p:spPr>
          <a:xfrm>
            <a:off x="5108645" y="4504073"/>
            <a:ext cx="354324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1200">
              <a:solidFill>
                <a:srgbClr val="000000"/>
              </a:solidFill>
              <a:latin typeface="Century Gothic"/>
            </a:endParaRPr>
          </a:p>
        </p:txBody>
      </p:sp>
      <p:pic>
        <p:nvPicPr>
          <p:cNvPr id="7" name="Picture 6">
            <a:extLst>
              <a:ext uri="{FF2B5EF4-FFF2-40B4-BE49-F238E27FC236}">
                <a16:creationId xmlns:a16="http://schemas.microsoft.com/office/drawing/2014/main" id="{7F7F3425-5668-75C0-6D41-19B07C22FD22}"/>
              </a:ext>
            </a:extLst>
          </p:cNvPr>
          <p:cNvPicPr>
            <a:picLocks noChangeAspect="1"/>
          </p:cNvPicPr>
          <p:nvPr/>
        </p:nvPicPr>
        <p:blipFill>
          <a:blip r:embed="rId3"/>
          <a:srcRect l="1919" t="3021" r="8504" b="-1842"/>
          <a:stretch>
            <a:fillRect/>
          </a:stretch>
        </p:blipFill>
        <p:spPr>
          <a:xfrm>
            <a:off x="4180761" y="1100099"/>
            <a:ext cx="5169374" cy="3230485"/>
          </a:xfrm>
          <a:prstGeom prst="rect">
            <a:avLst/>
          </a:prstGeom>
        </p:spPr>
      </p:pic>
    </p:spTree>
    <p:extLst>
      <p:ext uri="{BB962C8B-B14F-4D97-AF65-F5344CB8AC3E}">
        <p14:creationId xmlns:p14="http://schemas.microsoft.com/office/powerpoint/2010/main" val="30690934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CB5D362-1C2F-3A16-8D4D-7DE61F481783}"/>
              </a:ext>
            </a:extLst>
          </p:cNvPr>
          <p:cNvSpPr txBox="1"/>
          <p:nvPr/>
        </p:nvSpPr>
        <p:spPr>
          <a:xfrm>
            <a:off x="407148" y="1177713"/>
            <a:ext cx="449135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latin typeface="Century Gothic"/>
              <a:cs typeface="Times New Roman"/>
            </a:endParaRPr>
          </a:p>
          <a:p>
            <a:pPr algn="l"/>
            <a:endParaRPr lang="en-US">
              <a:latin typeface="Century Gothic"/>
              <a:cs typeface="Times New Roman"/>
            </a:endParaRPr>
          </a:p>
        </p:txBody>
      </p:sp>
      <p:sp>
        <p:nvSpPr>
          <p:cNvPr id="6" name="TextBox 5">
            <a:extLst>
              <a:ext uri="{FF2B5EF4-FFF2-40B4-BE49-F238E27FC236}">
                <a16:creationId xmlns:a16="http://schemas.microsoft.com/office/drawing/2014/main" id="{1A34A048-1B83-9461-1866-4AB5ED590F34}"/>
              </a:ext>
            </a:extLst>
          </p:cNvPr>
          <p:cNvSpPr txBox="1"/>
          <p:nvPr/>
        </p:nvSpPr>
        <p:spPr>
          <a:xfrm>
            <a:off x="3644507" y="1505513"/>
            <a:ext cx="5263093"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GB">
              <a:latin typeface="Montserrat school"/>
              <a:cs typeface="Times New Roman"/>
            </a:endParaRPr>
          </a:p>
          <a:p>
            <a:pPr algn="l"/>
            <a:endParaRPr lang="en-GB">
              <a:latin typeface="Montserrat school"/>
              <a:cs typeface="Times New Roman"/>
            </a:endParaRPr>
          </a:p>
          <a:p>
            <a:pPr algn="l"/>
            <a:endParaRPr lang="en-GB">
              <a:latin typeface="Montserrat school"/>
              <a:cs typeface="Times New Roman"/>
            </a:endParaRPr>
          </a:p>
          <a:p>
            <a:pPr algn="l"/>
            <a:endParaRPr lang="en-GB">
              <a:latin typeface="Montserrat school"/>
              <a:cs typeface="Times New Roman"/>
            </a:endParaRPr>
          </a:p>
          <a:p>
            <a:pPr algn="l"/>
            <a:endParaRPr lang="en-US">
              <a:latin typeface="Century Gothic"/>
              <a:cs typeface="Times New Roman"/>
            </a:endParaRPr>
          </a:p>
          <a:p>
            <a:pPr algn="l"/>
            <a:endParaRPr lang="en-US"/>
          </a:p>
        </p:txBody>
      </p:sp>
      <p:sp>
        <p:nvSpPr>
          <p:cNvPr id="5" name="TextBox 4">
            <a:extLst>
              <a:ext uri="{FF2B5EF4-FFF2-40B4-BE49-F238E27FC236}">
                <a16:creationId xmlns:a16="http://schemas.microsoft.com/office/drawing/2014/main" id="{DA23C344-0C50-6B8B-9303-507F261F253C}"/>
              </a:ext>
            </a:extLst>
          </p:cNvPr>
          <p:cNvSpPr txBox="1"/>
          <p:nvPr/>
        </p:nvSpPr>
        <p:spPr>
          <a:xfrm>
            <a:off x="4665143" y="1499186"/>
            <a:ext cx="448074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latin typeface="Montserrat school"/>
              <a:cs typeface="Times New Roman"/>
            </a:endParaRPr>
          </a:p>
          <a:p>
            <a:pPr algn="l"/>
            <a:endParaRPr lang="en-US"/>
          </a:p>
        </p:txBody>
      </p:sp>
      <p:sp>
        <p:nvSpPr>
          <p:cNvPr id="7" name="TextBox 6">
            <a:extLst>
              <a:ext uri="{FF2B5EF4-FFF2-40B4-BE49-F238E27FC236}">
                <a16:creationId xmlns:a16="http://schemas.microsoft.com/office/drawing/2014/main" id="{A0D8FD95-D34B-0A73-DD1B-4B3ADBCE341F}"/>
              </a:ext>
            </a:extLst>
          </p:cNvPr>
          <p:cNvSpPr txBox="1"/>
          <p:nvPr/>
        </p:nvSpPr>
        <p:spPr>
          <a:xfrm>
            <a:off x="5038283" y="1178818"/>
            <a:ext cx="3969088" cy="535531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dirty="0">
                <a:latin typeface="Montserrat school"/>
                <a:cs typeface="Times New Roman"/>
              </a:rPr>
              <a:t>Can you think of a time when you meet together with others in Jesus’ name? Can you tell us a bit about it?</a:t>
            </a:r>
            <a:endParaRPr lang="en-US" dirty="0">
              <a:latin typeface="Montserrat school"/>
            </a:endParaRPr>
          </a:p>
          <a:p>
            <a:pPr algn="l"/>
            <a:endParaRPr lang="en-GB" dirty="0">
              <a:latin typeface="Montserrat school"/>
              <a:cs typeface="Times New Roman"/>
            </a:endParaRPr>
          </a:p>
          <a:p>
            <a:pPr algn="l"/>
            <a:r>
              <a:rPr lang="en-GB" dirty="0">
                <a:latin typeface="Montserrat school"/>
                <a:cs typeface="Times New Roman"/>
              </a:rPr>
              <a:t>We can meet together in Jesus’ name at church, at home and at school. </a:t>
            </a:r>
            <a:endParaRPr lang="en-US" dirty="0">
              <a:latin typeface="Montserrat school"/>
              <a:cs typeface="Times New Roman"/>
            </a:endParaRPr>
          </a:p>
          <a:p>
            <a:pPr algn="l"/>
            <a:endParaRPr lang="en-GB" dirty="0">
              <a:latin typeface="Montserrat school"/>
              <a:cs typeface="Times New Roman"/>
            </a:endParaRPr>
          </a:p>
          <a:p>
            <a:pPr algn="l"/>
            <a:r>
              <a:rPr lang="en-GB" dirty="0">
                <a:latin typeface="Montserrat school"/>
                <a:cs typeface="Times New Roman"/>
              </a:rPr>
              <a:t>Can you think of any other places where this happens?</a:t>
            </a:r>
            <a:endParaRPr lang="en-US">
              <a:latin typeface="Montserrat school"/>
            </a:endParaRPr>
          </a:p>
          <a:p>
            <a:pPr algn="l"/>
            <a:endParaRPr lang="en-GB" dirty="0">
              <a:latin typeface="Montserrat school"/>
              <a:cs typeface="Times New Roman"/>
            </a:endParaRPr>
          </a:p>
          <a:p>
            <a:pPr algn="l"/>
            <a:endParaRPr lang="en-US">
              <a:latin typeface="Montserrat school"/>
              <a:cs typeface="Times New Roman"/>
            </a:endParaRPr>
          </a:p>
          <a:p>
            <a:pPr algn="l"/>
            <a:endParaRPr lang="en-US">
              <a:latin typeface="Montserrat school"/>
              <a:cs typeface="Times New Roman"/>
            </a:endParaRPr>
          </a:p>
          <a:p>
            <a:pPr algn="l"/>
            <a:endParaRPr lang="en-US">
              <a:latin typeface="Montserrat school"/>
              <a:cs typeface="Times New Roman"/>
            </a:endParaRPr>
          </a:p>
          <a:p>
            <a:pPr algn="l"/>
            <a:endParaRPr lang="en-US">
              <a:latin typeface="Montserrat school"/>
              <a:cs typeface="Times New Roman"/>
            </a:endParaRPr>
          </a:p>
          <a:p>
            <a:pPr algn="l"/>
            <a:endParaRPr lang="en-US">
              <a:latin typeface="Montserrat school"/>
              <a:cs typeface="Times New Roman"/>
            </a:endParaRPr>
          </a:p>
          <a:p>
            <a:pPr algn="l"/>
            <a:endParaRPr lang="en-US">
              <a:latin typeface="Montserrat school"/>
              <a:cs typeface="Times New Roman"/>
            </a:endParaRPr>
          </a:p>
          <a:p>
            <a:pPr algn="l"/>
            <a:endParaRPr lang="en-US"/>
          </a:p>
        </p:txBody>
      </p:sp>
      <p:pic>
        <p:nvPicPr>
          <p:cNvPr id="3" name="Picture 2">
            <a:extLst>
              <a:ext uri="{FF2B5EF4-FFF2-40B4-BE49-F238E27FC236}">
                <a16:creationId xmlns:a16="http://schemas.microsoft.com/office/drawing/2014/main" id="{4900D796-CEDD-4681-E99A-5A5B2693852F}"/>
              </a:ext>
            </a:extLst>
          </p:cNvPr>
          <p:cNvPicPr>
            <a:picLocks noChangeAspect="1"/>
          </p:cNvPicPr>
          <p:nvPr/>
        </p:nvPicPr>
        <p:blipFill>
          <a:blip r:embed="rId3"/>
          <a:stretch>
            <a:fillRect/>
          </a:stretch>
        </p:blipFill>
        <p:spPr>
          <a:xfrm>
            <a:off x="133506" y="1180475"/>
            <a:ext cx="4764062" cy="3147935"/>
          </a:xfrm>
          <a:prstGeom prst="rect">
            <a:avLst/>
          </a:prstGeom>
        </p:spPr>
      </p:pic>
    </p:spTree>
    <p:extLst>
      <p:ext uri="{BB962C8B-B14F-4D97-AF65-F5344CB8AC3E}">
        <p14:creationId xmlns:p14="http://schemas.microsoft.com/office/powerpoint/2010/main" val="37714225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6397857-7400-5E9B-51A1-DA83ABD97AED}"/>
              </a:ext>
            </a:extLst>
          </p:cNvPr>
          <p:cNvSpPr txBox="1"/>
          <p:nvPr/>
        </p:nvSpPr>
        <p:spPr>
          <a:xfrm>
            <a:off x="308961" y="938277"/>
            <a:ext cx="2969965" cy="34624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endParaRPr lang="en-US">
              <a:latin typeface="Century Gothic"/>
              <a:cs typeface="Times New Roman"/>
            </a:endParaRPr>
          </a:p>
        </p:txBody>
      </p:sp>
      <p:sp>
        <p:nvSpPr>
          <p:cNvPr id="6" name="TextBox 5">
            <a:extLst>
              <a:ext uri="{FF2B5EF4-FFF2-40B4-BE49-F238E27FC236}">
                <a16:creationId xmlns:a16="http://schemas.microsoft.com/office/drawing/2014/main" id="{9F3B65AD-5F16-1004-BF92-96A697E0A76E}"/>
              </a:ext>
            </a:extLst>
          </p:cNvPr>
          <p:cNvSpPr txBox="1"/>
          <p:nvPr/>
        </p:nvSpPr>
        <p:spPr>
          <a:xfrm>
            <a:off x="311480" y="943393"/>
            <a:ext cx="4102791"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latin typeface="Century Gothic"/>
              <a:cs typeface="Times New Roman"/>
            </a:endParaRPr>
          </a:p>
          <a:p>
            <a:pPr algn="l"/>
            <a:endParaRPr lang="en-US">
              <a:solidFill>
                <a:srgbClr val="000000"/>
              </a:solidFill>
              <a:latin typeface="Century Gothic"/>
              <a:cs typeface="Times New Roman"/>
            </a:endParaRPr>
          </a:p>
          <a:p>
            <a:pPr algn="l"/>
            <a:endParaRPr lang="en-US"/>
          </a:p>
        </p:txBody>
      </p:sp>
      <p:sp>
        <p:nvSpPr>
          <p:cNvPr id="5" name="TextBox 4">
            <a:extLst>
              <a:ext uri="{FF2B5EF4-FFF2-40B4-BE49-F238E27FC236}">
                <a16:creationId xmlns:a16="http://schemas.microsoft.com/office/drawing/2014/main" id="{2DDDF541-EF2A-B5D6-BEDA-0799F33159C5}"/>
              </a:ext>
            </a:extLst>
          </p:cNvPr>
          <p:cNvSpPr txBox="1"/>
          <p:nvPr/>
        </p:nvSpPr>
        <p:spPr>
          <a:xfrm>
            <a:off x="213517" y="947005"/>
            <a:ext cx="3612189"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latin typeface="Montserrat school"/>
                <a:cs typeface="Times New Roman"/>
              </a:rPr>
              <a:t>Vimbai works to build peace in Zimbabwe. </a:t>
            </a:r>
          </a:p>
          <a:p>
            <a:pPr algn="l"/>
            <a:endParaRPr lang="en-US" dirty="0">
              <a:latin typeface="Montserrat school"/>
              <a:cs typeface="Times New Roman"/>
            </a:endParaRPr>
          </a:p>
          <a:p>
            <a:pPr algn="l"/>
            <a:r>
              <a:rPr lang="en-US" dirty="0">
                <a:latin typeface="Montserrat school"/>
                <a:cs typeface="Times New Roman"/>
              </a:rPr>
              <a:t>In her community, lots of people struggle to find work and many young people aren't able to go to school.</a:t>
            </a:r>
            <a:endParaRPr lang="en-US" dirty="0">
              <a:latin typeface="Montserrat school"/>
            </a:endParaRPr>
          </a:p>
          <a:p>
            <a:pPr algn="l"/>
            <a:endParaRPr lang="en-US" dirty="0">
              <a:latin typeface="Montserrat school"/>
              <a:cs typeface="Times New Roman"/>
            </a:endParaRPr>
          </a:p>
          <a:p>
            <a:pPr algn="l"/>
            <a:r>
              <a:rPr lang="en-GB" dirty="0">
                <a:solidFill>
                  <a:srgbClr val="212544"/>
                </a:solidFill>
                <a:highlight>
                  <a:srgbClr val="FFFFFF"/>
                </a:highlight>
                <a:latin typeface="Montserrat school"/>
                <a:cs typeface="Times New Roman"/>
              </a:rPr>
              <a:t>With not much to do, people can get drawn into violence and crime, making it difficult for them to live happy and peaceful lives. </a:t>
            </a:r>
            <a:endParaRPr lang="en-US" dirty="0">
              <a:latin typeface="Montserrat school"/>
              <a:cs typeface="Times New Roman"/>
            </a:endParaRPr>
          </a:p>
          <a:p>
            <a:pPr algn="l"/>
            <a:endParaRPr lang="en-US" dirty="0">
              <a:latin typeface="Montserrat school"/>
              <a:cs typeface="Times New Roman"/>
            </a:endParaRPr>
          </a:p>
          <a:p>
            <a:pPr algn="l"/>
            <a:endParaRPr lang="en-GB">
              <a:latin typeface="Montserrat school"/>
              <a:cs typeface="Times New Roman"/>
            </a:endParaRPr>
          </a:p>
        </p:txBody>
      </p:sp>
      <p:pic>
        <p:nvPicPr>
          <p:cNvPr id="7" name="Picture 6" descr="A person smiling at camera&#10;&#10;AI-generated content may be incorrect.">
            <a:extLst>
              <a:ext uri="{FF2B5EF4-FFF2-40B4-BE49-F238E27FC236}">
                <a16:creationId xmlns:a16="http://schemas.microsoft.com/office/drawing/2014/main" id="{0A55FFC3-A35E-68ED-1B0E-CE0E25C3B71E}"/>
              </a:ext>
            </a:extLst>
          </p:cNvPr>
          <p:cNvPicPr>
            <a:picLocks noChangeAspect="1"/>
          </p:cNvPicPr>
          <p:nvPr/>
        </p:nvPicPr>
        <p:blipFill>
          <a:blip r:embed="rId3"/>
          <a:srcRect/>
          <a:stretch>
            <a:fillRect/>
          </a:stretch>
        </p:blipFill>
        <p:spPr>
          <a:xfrm>
            <a:off x="3823741" y="945317"/>
            <a:ext cx="5159739" cy="3458981"/>
          </a:xfrm>
          <a:prstGeom prst="rect">
            <a:avLst/>
          </a:prstGeom>
        </p:spPr>
      </p:pic>
    </p:spTree>
    <p:extLst>
      <p:ext uri="{BB962C8B-B14F-4D97-AF65-F5344CB8AC3E}">
        <p14:creationId xmlns:p14="http://schemas.microsoft.com/office/powerpoint/2010/main" val="4428090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4307E97-9C4B-73CE-D2D6-AB073B06F0E9}"/>
              </a:ext>
            </a:extLst>
          </p:cNvPr>
          <p:cNvSpPr txBox="1"/>
          <p:nvPr/>
        </p:nvSpPr>
        <p:spPr>
          <a:xfrm>
            <a:off x="4065351" y="893198"/>
            <a:ext cx="4582985" cy="1177245"/>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US" sz="1800">
              <a:latin typeface="Century Gothic"/>
              <a:cs typeface="Times New Roman"/>
            </a:endParaRPr>
          </a:p>
          <a:p>
            <a:endParaRPr lang="en-US" sz="1800">
              <a:latin typeface="Century Gothic"/>
              <a:cs typeface="Times New Roman"/>
            </a:endParaRPr>
          </a:p>
          <a:p>
            <a:endParaRPr lang="en-US" sz="1800">
              <a:latin typeface="Century Gothic"/>
              <a:cs typeface="Times New Roman"/>
            </a:endParaRPr>
          </a:p>
          <a:p>
            <a:pPr>
              <a:spcBef>
                <a:spcPct val="0"/>
              </a:spcBef>
              <a:spcAft>
                <a:spcPct val="0"/>
              </a:spcAft>
            </a:pPr>
            <a:endParaRPr lang="en-GB" sz="1800">
              <a:latin typeface="Century Gothic"/>
              <a:cs typeface="Segoe UI"/>
            </a:endParaRPr>
          </a:p>
        </p:txBody>
      </p:sp>
      <p:sp>
        <p:nvSpPr>
          <p:cNvPr id="2" name="TextBox 1">
            <a:extLst>
              <a:ext uri="{FF2B5EF4-FFF2-40B4-BE49-F238E27FC236}">
                <a16:creationId xmlns:a16="http://schemas.microsoft.com/office/drawing/2014/main" id="{BD87FB45-C50A-DC30-6BED-3C0BED80CB20}"/>
              </a:ext>
            </a:extLst>
          </p:cNvPr>
          <p:cNvSpPr txBox="1"/>
          <p:nvPr/>
        </p:nvSpPr>
        <p:spPr>
          <a:xfrm>
            <a:off x="4818262" y="988325"/>
            <a:ext cx="4051786"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latin typeface="Montserrat school"/>
                <a:cs typeface="Times New Roman"/>
              </a:rPr>
              <a:t>But Vimbai has a powerful way to bring people together: sport. She runs tournaments for young people. </a:t>
            </a:r>
          </a:p>
          <a:p>
            <a:pPr algn="l"/>
            <a:endParaRPr lang="en-US" dirty="0">
              <a:latin typeface="Montserrat school"/>
              <a:cs typeface="Times New Roman"/>
            </a:endParaRPr>
          </a:p>
          <a:p>
            <a:pPr algn="l"/>
            <a:r>
              <a:rPr lang="en-US" dirty="0">
                <a:latin typeface="Montserrat school"/>
                <a:cs typeface="Times New Roman"/>
              </a:rPr>
              <a:t>As Vimbai explains: “We build peace through having them come to a place where they play together, they fight for a common cause, and we appreciate that we win together and we lose together."</a:t>
            </a:r>
            <a:endParaRPr lang="en-US" dirty="0">
              <a:latin typeface="Montserrat school"/>
            </a:endParaRPr>
          </a:p>
          <a:p>
            <a:pPr algn="l"/>
            <a:endParaRPr lang="en-US" dirty="0">
              <a:latin typeface="Montserrat school"/>
            </a:endParaRPr>
          </a:p>
          <a:p>
            <a:pPr algn="l"/>
            <a:endParaRPr lang="en-US" dirty="0">
              <a:solidFill>
                <a:srgbClr val="000000"/>
              </a:solidFill>
              <a:latin typeface="Montserrat school"/>
            </a:endParaRPr>
          </a:p>
          <a:p>
            <a:pPr algn="l"/>
            <a:r>
              <a:rPr lang="en-US" dirty="0">
                <a:solidFill>
                  <a:srgbClr val="38383C"/>
                </a:solidFill>
                <a:highlight>
                  <a:srgbClr val="F9F9FA"/>
                </a:highlight>
                <a:latin typeface="Montserrat school"/>
              </a:rPr>
              <a:t> </a:t>
            </a:r>
          </a:p>
        </p:txBody>
      </p:sp>
      <p:pic>
        <p:nvPicPr>
          <p:cNvPr id="3" name="Picture 2" descr="A group of people playing volleyball&#10;&#10;AI-generated content may be incorrect.">
            <a:extLst>
              <a:ext uri="{FF2B5EF4-FFF2-40B4-BE49-F238E27FC236}">
                <a16:creationId xmlns:a16="http://schemas.microsoft.com/office/drawing/2014/main" id="{834BE47F-E7B6-0DDA-DF46-3F75AC5BEA19}"/>
              </a:ext>
            </a:extLst>
          </p:cNvPr>
          <p:cNvPicPr>
            <a:picLocks noChangeAspect="1"/>
          </p:cNvPicPr>
          <p:nvPr/>
        </p:nvPicPr>
        <p:blipFill>
          <a:blip r:embed="rId3"/>
          <a:srcRect r="-198" b="297"/>
          <a:stretch>
            <a:fillRect/>
          </a:stretch>
        </p:blipFill>
        <p:spPr>
          <a:xfrm>
            <a:off x="-763690" y="986698"/>
            <a:ext cx="5459088" cy="3637250"/>
          </a:xfrm>
          <a:prstGeom prst="rect">
            <a:avLst/>
          </a:prstGeom>
        </p:spPr>
      </p:pic>
    </p:spTree>
    <p:extLst>
      <p:ext uri="{BB962C8B-B14F-4D97-AF65-F5344CB8AC3E}">
        <p14:creationId xmlns:p14="http://schemas.microsoft.com/office/powerpoint/2010/main" val="2568595245"/>
      </p:ext>
    </p:extLst>
  </p:cSld>
  <p:clrMapOvr>
    <a:masterClrMapping/>
  </p:clrMapOvr>
</p:sld>
</file>

<file path=ppt/theme/theme1.xml><?xml version="1.0" encoding="utf-8"?>
<a:theme xmlns:a="http://schemas.openxmlformats.org/drawingml/2006/main" name="Office Theme">
  <a:themeElements>
    <a:clrScheme name="CAFOD new brand TEMPLATE 2025">
      <a:dk1>
        <a:srgbClr val="000000"/>
      </a:dk1>
      <a:lt1>
        <a:srgbClr val="FFFFFF"/>
      </a:lt1>
      <a:dk2>
        <a:srgbClr val="58A333"/>
      </a:dk2>
      <a:lt2>
        <a:srgbClr val="222444"/>
      </a:lt2>
      <a:accent1>
        <a:srgbClr val="A2C617"/>
      </a:accent1>
      <a:accent2>
        <a:srgbClr val="FAC850"/>
      </a:accent2>
      <a:accent3>
        <a:srgbClr val="EE7103"/>
      </a:accent3>
      <a:accent4>
        <a:srgbClr val="DC0014"/>
      </a:accent4>
      <a:accent5>
        <a:srgbClr val="E83273"/>
      </a:accent5>
      <a:accent6>
        <a:srgbClr val="7666AD"/>
      </a:accent6>
      <a:hlink>
        <a:srgbClr val="30BAC7"/>
      </a:hlink>
      <a:folHlink>
        <a:srgbClr val="A2C617"/>
      </a:folHlink>
    </a:clrScheme>
    <a:fontScheme name="CAFOD - typograph">
      <a:majorFont>
        <a:latin typeface="Montserrat ExtraBold"/>
        <a:ea typeface=""/>
        <a:cs typeface=""/>
      </a:majorFont>
      <a:minorFont>
        <a:latin typeface="Montserra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6472308B02E1E4A9F4BBEA19176AB65" ma:contentTypeVersion="2976" ma:contentTypeDescription="Create a new document." ma:contentTypeScope="" ma:versionID="577683d2868247b252211b2613be0c92">
  <xsd:schema xmlns:xsd="http://www.w3.org/2001/XMLSchema" xmlns:xs="http://www.w3.org/2001/XMLSchema" xmlns:p="http://schemas.microsoft.com/office/2006/metadata/properties" xmlns:ns2="04672002-f21f-4240-adfb-f0b653fb6fb5" xmlns:ns3="236a9a4b-a03c-46ba-8ec6-624c184acbc6" xmlns:ns4="http://schemas.microsoft.com/sharepoint/v3/fields" xmlns:ns5="bdf04112-6931-4610-9724-cd62e91446a3" xmlns:ns6="453a0c7f-c966-4a5c-a0f8-de0f8150ea1e" targetNamespace="http://schemas.microsoft.com/office/2006/metadata/properties" ma:root="true" ma:fieldsID="c3e6392446de2dc74f0d420db2acf702" ns2:_="" ns3:_="" ns4:_="" ns5:_="" ns6:_="">
    <xsd:import namespace="04672002-f21f-4240-adfb-f0b653fb6fb5"/>
    <xsd:import namespace="236a9a4b-a03c-46ba-8ec6-624c184acbc6"/>
    <xsd:import namespace="http://schemas.microsoft.com/sharepoint/v3/fields"/>
    <xsd:import namespace="bdf04112-6931-4610-9724-cd62e91446a3"/>
    <xsd:import namespace="453a0c7f-c966-4a5c-a0f8-de0f8150ea1e"/>
    <xsd:element name="properties">
      <xsd:complexType>
        <xsd:sequence>
          <xsd:element name="documentManagement">
            <xsd:complexType>
              <xsd:all>
                <xsd:element ref="ns2:_dlc_DocId" minOccurs="0"/>
                <xsd:element ref="ns2:_dlc_DocIdUrl" minOccurs="0"/>
                <xsd:element ref="ns2:_dlc_DocIdPersistId" minOccurs="0"/>
                <xsd:element ref="ns3:Audience"/>
                <xsd:element ref="ns3:Activity" minOccurs="0"/>
                <xsd:element ref="ns4:_Status" minOccurs="0"/>
                <xsd:element ref="ns3:MediaServiceMetadata" minOccurs="0"/>
                <xsd:element ref="ns3:MediaServiceFastMetadata" minOccurs="0"/>
                <xsd:element ref="ns3:MediaServiceAutoTags" minOccurs="0"/>
                <xsd:element ref="ns3:MediaServiceOCR" minOccurs="0"/>
                <xsd:element ref="ns3:MediaServiceDateTaken" minOccurs="0"/>
                <xsd:element ref="ns5:SharedWithUsers" minOccurs="0"/>
                <xsd:element ref="ns5:SharedWithDetails" minOccurs="0"/>
                <xsd:element ref="ns3:MediaServiceGenerationTime" minOccurs="0"/>
                <xsd:element ref="ns3:MediaServiceEventHashCode" minOccurs="0"/>
                <xsd:element ref="ns3:MediaServiceLocation" minOccurs="0"/>
                <xsd:element ref="ns3:MediaServiceAutoKeyPoints" minOccurs="0"/>
                <xsd:element ref="ns3:MediaServiceKeyPoints" minOccurs="0"/>
                <xsd:element ref="ns3:MediaLengthInSeconds" minOccurs="0"/>
                <xsd:element ref="ns3:lcf76f155ced4ddcb4097134ff3c332f" minOccurs="0"/>
                <xsd:element ref="ns6: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4672002-f21f-4240-adfb-f0b653fb6fb5"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236a9a4b-a03c-46ba-8ec6-624c184acbc6" elementFormDefault="qualified">
    <xsd:import namespace="http://schemas.microsoft.com/office/2006/documentManagement/types"/>
    <xsd:import namespace="http://schemas.microsoft.com/office/infopath/2007/PartnerControls"/>
    <xsd:element name="Audience" ma:index="11" ma:displayName="Audience" ma:format="Dropdown" ma:internalName="Audience">
      <xsd:simpleType>
        <xsd:restriction base="dms:Choice">
          <xsd:enumeration value="Primary"/>
          <xsd:enumeration value="11-18"/>
          <xsd:enumeration value="Both"/>
          <xsd:enumeration value="N/A"/>
        </xsd:restriction>
      </xsd:simpleType>
    </xsd:element>
    <xsd:element name="Activity" ma:index="12" nillable="true" ma:displayName="Activity" ma:default="Advent" ma:format="Dropdown" ma:internalName="Activity">
      <xsd:simpleType>
        <xsd:restriction base="dms:Choice">
          <xsd:enumeration value="Advent"/>
          <xsd:enumeration value="CAFOD Clubs"/>
          <xsd:enumeration value="Campaigns"/>
          <xsd:enumeration value="Fairtrade"/>
          <xsd:enumeration value="Faith in Action"/>
          <xsd:enumeration value="Harvest"/>
          <xsd:enumeration value="Lent"/>
          <xsd:enumeration value="Other Curriculum"/>
          <xsd:enumeration value="Prayer and Worship"/>
          <xsd:enumeration value="RE Curriculum"/>
          <xsd:enumeration value="Sport"/>
          <xsd:enumeration value="World Gifts"/>
        </xsd:restriction>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AutoTags" ma:index="16" nillable="true" ma:displayName="MediaServiceAutoTags" ma:internalName="MediaServiceAutoTags" ma:readOnly="true">
      <xsd:simpleType>
        <xsd:restriction base="dms:Text"/>
      </xsd:simpleType>
    </xsd:element>
    <xsd:element name="MediaServiceOCR" ma:index="17" nillable="true" ma:displayName="MediaServiceOCR"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Location" ma:index="23" nillable="true" ma:displayName="Location" ma:internalName="MediaServiceLocation" ma:readOnly="true">
      <xsd:simpleType>
        <xsd:restriction base="dms:Text"/>
      </xsd:simpleType>
    </xsd:element>
    <xsd:element name="MediaServiceAutoKeyPoints" ma:index="24" nillable="true" ma:displayName="MediaServiceAutoKeyPoints" ma:hidden="true" ma:internalName="MediaServiceAutoKeyPoints" ma:readOnly="true">
      <xsd:simpleType>
        <xsd:restriction base="dms:Note"/>
      </xsd:simpleType>
    </xsd:element>
    <xsd:element name="MediaServiceKeyPoints" ma:index="25" nillable="true" ma:displayName="KeyPoints" ma:internalName="MediaServiceKeyPoints" ma:readOnly="true">
      <xsd:simpleType>
        <xsd:restriction base="dms:Note">
          <xsd:maxLength value="255"/>
        </xsd:restriction>
      </xsd:simpleType>
    </xsd:element>
    <xsd:element name="MediaLengthInSeconds" ma:index="26" nillable="true" ma:displayName="Length (seconds)" ma:internalName="MediaLengthInSeconds" ma:readOnly="true">
      <xsd:simpleType>
        <xsd:restriction base="dms:Unknown"/>
      </xsd:simpleType>
    </xsd:element>
    <xsd:element name="lcf76f155ced4ddcb4097134ff3c332f" ma:index="28" nillable="true" ma:taxonomy="true" ma:internalName="lcf76f155ced4ddcb4097134ff3c332f" ma:taxonomyFieldName="MediaServiceImageTags" ma:displayName="Image Tags" ma:readOnly="false" ma:fieldId="{5cf76f15-5ced-4ddc-b409-7134ff3c332f}" ma:taxonomyMulti="true" ma:sspId="73aede18-5762-4cff-92fc-bd8aa2d2911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30" nillable="true" ma:displayName="MediaServiceObjectDetectorVersions" ma:hidden="true" ma:indexed="true" ma:internalName="MediaServiceObjectDetectorVersions" ma:readOnly="true">
      <xsd:simpleType>
        <xsd:restriction base="dms:Text"/>
      </xsd:simpleType>
    </xsd:element>
    <xsd:element name="MediaServiceSearchProperties" ma:index="3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13" nillable="true" ma:displayName="Status" ma:default="Not Started" ma:internalName="_Status">
      <xsd:simpleType>
        <xsd:union memberTypes="dms:Text">
          <xsd:simpleType>
            <xsd:restriction base="dms:Choice">
              <xsd:enumeration value="Not Started"/>
              <xsd:enumeration value="Draft"/>
              <xsd:enumeration value="Reviewed"/>
              <xsd:enumeration value="Scheduled"/>
              <xsd:enumeration value="Published"/>
              <xsd:enumeration value="Final"/>
              <xsd:enumeration value="Expired"/>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bdf04112-6931-4610-9724-cd62e91446a3"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53a0c7f-c966-4a5c-a0f8-de0f8150ea1e" elementFormDefault="qualified">
    <xsd:import namespace="http://schemas.microsoft.com/office/2006/documentManagement/types"/>
    <xsd:import namespace="http://schemas.microsoft.com/office/infopath/2007/PartnerControls"/>
    <xsd:element name="TaxCatchAll" ma:index="29" nillable="true" ma:displayName="Taxonomy Catch All Column" ma:hidden="true" ma:list="{3b9f4064-c5ee-4255-b955-fb8a72b2bce5}" ma:internalName="TaxCatchAll" ma:showField="CatchAllData" ma:web="04672002-f21f-4240-adfb-f0b653fb6fb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dlc_DocId xmlns="04672002-f21f-4240-adfb-f0b653fb6fb5">SZUU6KYVHK2A-2146017777-19998</_dlc_DocId>
    <_dlc_DocIdUrl xmlns="04672002-f21f-4240-adfb-f0b653fb6fb5">
      <Url>https://cafod365.sharepoint.com/sites/int/Education/_layouts/15/DocIdRedir.aspx?ID=SZUU6KYVHK2A-2146017777-19998</Url>
      <Description>SZUU6KYVHK2A-2146017777-19998</Description>
    </_dlc_DocIdUrl>
    <TaxCatchAll xmlns="453a0c7f-c966-4a5c-a0f8-de0f8150ea1e" xsi:nil="true"/>
    <lcf76f155ced4ddcb4097134ff3c332f xmlns="236a9a4b-a03c-46ba-8ec6-624c184acbc6">
      <Terms xmlns="http://schemas.microsoft.com/office/infopath/2007/PartnerControls"/>
    </lcf76f155ced4ddcb4097134ff3c332f>
    <Activity xmlns="236a9a4b-a03c-46ba-8ec6-624c184acbc6">Advent</Activity>
    <Audience xmlns="236a9a4b-a03c-46ba-8ec6-624c184acbc6">Primary</Audience>
    <_Status xmlns="http://schemas.microsoft.com/sharepoint/v3/fields">Not Started</_Status>
  </documentManagement>
</p:properti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9789F0C-2D1C-4DC4-9242-0F1993DC9C44}">
  <ds:schemaRefs>
    <ds:schemaRef ds:uri="04672002-f21f-4240-adfb-f0b653fb6fb5"/>
    <ds:schemaRef ds:uri="236a9a4b-a03c-46ba-8ec6-624c184acbc6"/>
    <ds:schemaRef ds:uri="453a0c7f-c966-4a5c-a0f8-de0f8150ea1e"/>
    <ds:schemaRef ds:uri="bdf04112-6931-4610-9724-cd62e91446a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field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7880FD4-C537-4FE3-BF29-620D65E12577}">
  <ds:schemaRefs>
    <ds:schemaRef ds:uri="http://purl.org/dc/dcmitype/"/>
    <ds:schemaRef ds:uri="http://purl.org/dc/terms/"/>
    <ds:schemaRef ds:uri="http://schemas.microsoft.com/office/2006/documentManagement/types"/>
    <ds:schemaRef ds:uri="http://schemas.microsoft.com/office/2006/metadata/properties"/>
    <ds:schemaRef ds:uri="453a0c7f-c966-4a5c-a0f8-de0f8150ea1e"/>
    <ds:schemaRef ds:uri="http://purl.org/dc/elements/1.1/"/>
    <ds:schemaRef ds:uri="http://schemas.microsoft.com/office/infopath/2007/PartnerControls"/>
    <ds:schemaRef ds:uri="http://schemas.openxmlformats.org/package/2006/metadata/core-properties"/>
    <ds:schemaRef ds:uri="bdf04112-6931-4610-9724-cd62e91446a3"/>
    <ds:schemaRef ds:uri="04672002-f21f-4240-adfb-f0b653fb6fb5"/>
    <ds:schemaRef ds:uri="http://schemas.microsoft.com/sharepoint/v3/fields"/>
    <ds:schemaRef ds:uri="236a9a4b-a03c-46ba-8ec6-624c184acbc6"/>
    <ds:schemaRef ds:uri="http://www.w3.org/XML/1998/namespace"/>
  </ds:schemaRefs>
</ds:datastoreItem>
</file>

<file path=customXml/itemProps3.xml><?xml version="1.0" encoding="utf-8"?>
<ds:datastoreItem xmlns:ds="http://schemas.openxmlformats.org/officeDocument/2006/customXml" ds:itemID="{ACDDB819-B1C6-44E0-A4E7-79EC63B129E2}">
  <ds:schemaRefs>
    <ds:schemaRef ds:uri="http://schemas.microsoft.com/sharepoint/events"/>
  </ds:schemaRefs>
</ds:datastoreItem>
</file>

<file path=customXml/itemProps4.xml><?xml version="1.0" encoding="utf-8"?>
<ds:datastoreItem xmlns:ds="http://schemas.openxmlformats.org/officeDocument/2006/customXml" ds:itemID="{558CADD5-7CDB-4674-A12B-6A140624B8F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1280</Words>
  <Application>Microsoft Office PowerPoint</Application>
  <PresentationFormat>On-screen Show (16:9)</PresentationFormat>
  <Paragraphs>177</Paragraphs>
  <Slides>17</Slides>
  <Notes>14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17</vt:i4>
      </vt:variant>
    </vt:vector>
  </HeadingPairs>
  <TitlesOfParts>
    <vt:vector size="27" baseType="lpstr">
      <vt:lpstr>Montserrat Light</vt:lpstr>
      <vt:lpstr>Montserrat ExtraBold</vt:lpstr>
      <vt:lpstr>Calibri</vt:lpstr>
      <vt:lpstr>Aptos</vt:lpstr>
      <vt:lpstr>Arial</vt:lpstr>
      <vt:lpstr>Century Gothic</vt:lpstr>
      <vt:lpstr>Times New Roman</vt:lpstr>
      <vt:lpstr>Montserrat</vt:lpstr>
      <vt:lpstr>Montserrat School</vt:lpstr>
      <vt:lpstr>Office Theme</vt:lpstr>
      <vt:lpstr> </vt:lpstr>
      <vt:lpstr>Christ Jesus,  Be with us now as we gather together in your name. Guide us in all that we say and all that we do, as we try to follow you. Amen.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Let us pray</vt:lpstr>
      <vt:lpstr>Let us pray</vt:lpstr>
      <vt:lpstr>PowerPoint Presentation</vt:lpstr>
      <vt:lpstr>PowerPoint Presentation</vt:lpstr>
      <vt:lpstr>Get involved with CAFOD this term</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Victoria Ahmed</dc:creator>
  <cp:lastModifiedBy>Victoria Ahmed</cp:lastModifiedBy>
  <cp:revision>944</cp:revision>
  <dcterms:created xsi:type="dcterms:W3CDTF">2025-02-19T13:24:09Z</dcterms:created>
  <dcterms:modified xsi:type="dcterms:W3CDTF">2026-09-03T09:56:26Z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2025-02-19T00:00:00Z</vt:filetime>
  </property>
  <property fmtid="{D5CDD505-2E9C-101B-9397-08002B2CF9AE}" pid="3" name="Creator">
    <vt:lpwstr>Adobe InDesign 20.1 (Macintosh)</vt:lpwstr>
  </property>
  <property fmtid="{D5CDD505-2E9C-101B-9397-08002B2CF9AE}" pid="4" name="LastSaved">
    <vt:filetime>2025-02-19T00:00:00Z</vt:filetime>
  </property>
  <property fmtid="{D5CDD505-2E9C-101B-9397-08002B2CF9AE}" pid="5" name="Producer">
    <vt:lpwstr>Adobe PDF Library 17.0</vt:lpwstr>
  </property>
  <property fmtid="{D5CDD505-2E9C-101B-9397-08002B2CF9AE}" pid="6" name="ContentTypeId">
    <vt:lpwstr>0x01010096472308B02E1E4A9F4BBEA19176AB65</vt:lpwstr>
  </property>
  <property fmtid="{D5CDD505-2E9C-101B-9397-08002B2CF9AE}" pid="7" name="_dlc_DocIdItemGuid">
    <vt:lpwstr>60122caf-be0d-4fef-9b89-59cdb9798bd4</vt:lpwstr>
  </property>
  <property fmtid="{D5CDD505-2E9C-101B-9397-08002B2CF9AE}" pid="8" name="MediaServiceImageTags">
    <vt:lpwstr/>
  </property>
</Properties>
</file>