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5"/>
  </p:sldMasterIdLst>
  <p:notesMasterIdLst>
    <p:notesMasterId r:id="rId29"/>
  </p:notesMasterIdLst>
  <p:handoutMasterIdLst>
    <p:handoutMasterId r:id="rId30"/>
  </p:handoutMasterIdLst>
  <p:sldIdLst>
    <p:sldId id="301" r:id="rId6"/>
    <p:sldId id="268" r:id="rId7"/>
    <p:sldId id="420" r:id="rId8"/>
    <p:sldId id="423" r:id="rId9"/>
    <p:sldId id="428" r:id="rId10"/>
    <p:sldId id="269" r:id="rId11"/>
    <p:sldId id="386" r:id="rId12"/>
    <p:sldId id="381" r:id="rId13"/>
    <p:sldId id="382" r:id="rId14"/>
    <p:sldId id="390" r:id="rId15"/>
    <p:sldId id="424" r:id="rId16"/>
    <p:sldId id="426" r:id="rId17"/>
    <p:sldId id="427" r:id="rId18"/>
    <p:sldId id="430" r:id="rId19"/>
    <p:sldId id="431" r:id="rId20"/>
    <p:sldId id="433" r:id="rId21"/>
    <p:sldId id="293" r:id="rId22"/>
    <p:sldId id="405" r:id="rId23"/>
    <p:sldId id="418" r:id="rId24"/>
    <p:sldId id="361" r:id="rId25"/>
    <p:sldId id="432" r:id="rId26"/>
    <p:sldId id="290" r:id="rId27"/>
    <p:sldId id="257" r:id="rId28"/>
  </p:sldIdLst>
  <p:sldSz cx="9144000" cy="5143500" type="screen16x9"/>
  <p:notesSz cx="20104100" cy="11309350"/>
  <p:embeddedFontLst>
    <p:embeddedFont>
      <p:font typeface="Century Gothic" panose="020B0502020202020204" pitchFamily="34" charset="0"/>
      <p:regular r:id="rId31"/>
      <p:bold r:id="rId32"/>
      <p:italic r:id="rId33"/>
      <p:boldItalic r:id="rId34"/>
    </p:embeddedFont>
    <p:embeddedFont>
      <p:font typeface="Montserrat" panose="00000500000000000000" pitchFamily="2" charset="0"/>
      <p:regular r:id="rId35"/>
      <p:bold r:id="rId36"/>
      <p:italic r:id="rId37"/>
      <p:boldItalic r:id="rId38"/>
    </p:embeddedFont>
    <p:embeddedFont>
      <p:font typeface="Montserrat ExtraBold" panose="00000900000000000000" pitchFamily="2" charset="0"/>
      <p:bold r:id="rId39"/>
      <p:italic r:id="rId40"/>
      <p:boldItalic r:id="rId41"/>
    </p:embeddedFont>
    <p:embeddedFont>
      <p:font typeface="Montserrat Light" panose="00000400000000000000" pitchFamily="2" charset="0"/>
      <p:regular r:id="rId42"/>
      <p:italic r:id="rId43"/>
    </p:embeddedFont>
    <p:embeddedFont>
      <p:font typeface="Montserrat School" pitchFamily="2" charset="0"/>
      <p:regular r:id="rId44"/>
      <p:italic r:id="rId45"/>
    </p:embeddedFont>
    <p:embeddedFont>
      <p:font typeface="Segoe UI" panose="020B0502040204020203" pitchFamily="34" charset="0"/>
      <p:regular r:id="rId46"/>
      <p:bold r:id="rId47"/>
      <p:italic r:id="rId48"/>
      <p:boldItalic r:id="rId49"/>
    </p:embeddedFont>
  </p:embeddedFontLst>
  <p:defaultTextStyle>
    <a:defPPr>
      <a:defRPr kern="0"/>
    </a:defPPr>
  </p:defaultTextStyle>
  <p:extLst>
    <p:ext uri="{EFAFB233-063F-42B5-8137-9DF3F51BA10A}">
      <p15:sldGuideLst xmlns:p15="http://schemas.microsoft.com/office/powerpoint/2012/main">
        <p15:guide id="1" orient="horz" pos="1310" userDrawn="1">
          <p15:clr>
            <a:srgbClr val="A4A3A4"/>
          </p15:clr>
        </p15:guide>
        <p15:guide id="2" pos="98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B43DF6-A4B3-4CEA-B293-78FFB7D60F23}" v="1" dt="2026-03-12T00:32:02.45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8" d="100"/>
          <a:sy n="138" d="100"/>
        </p:scale>
        <p:origin x="834" y="120"/>
      </p:cViewPr>
      <p:guideLst>
        <p:guide orient="horz" pos="1310"/>
        <p:guide pos="98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9.fntdata"/><Relationship Id="rId21" Type="http://schemas.openxmlformats.org/officeDocument/2006/relationships/slide" Target="slides/slide16.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41" Type="http://schemas.openxmlformats.org/officeDocument/2006/relationships/font" Target="fonts/font11.fntdata"/><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6.fntdata"/><Relationship Id="rId49" Type="http://schemas.openxmlformats.org/officeDocument/2006/relationships/font" Target="fonts/font19.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ia Ahmed" userId="d7b2ef2b-6674-4efc-b11b-0c38a2fd5536" providerId="ADAL" clId="{97DA4315-7444-497A-972B-1ED4349B9216}"/>
    <pc:docChg chg="custSel modSld">
      <pc:chgData name="Victoria Ahmed" userId="d7b2ef2b-6674-4efc-b11b-0c38a2fd5536" providerId="ADAL" clId="{97DA4315-7444-497A-972B-1ED4349B9216}" dt="2026-03-12T00:36:09.258" v="297" actId="14100"/>
      <pc:docMkLst>
        <pc:docMk/>
      </pc:docMkLst>
      <pc:sldChg chg="modSp mod">
        <pc:chgData name="Victoria Ahmed" userId="d7b2ef2b-6674-4efc-b11b-0c38a2fd5536" providerId="ADAL" clId="{97DA4315-7444-497A-972B-1ED4349B9216}" dt="2026-03-12T00:22:45.557" v="3" actId="2711"/>
        <pc:sldMkLst>
          <pc:docMk/>
          <pc:sldMk cId="1660078569" sldId="268"/>
        </pc:sldMkLst>
        <pc:spChg chg="mod">
          <ac:chgData name="Victoria Ahmed" userId="d7b2ef2b-6674-4efc-b11b-0c38a2fd5536" providerId="ADAL" clId="{97DA4315-7444-497A-972B-1ED4349B9216}" dt="2026-03-12T00:22:45.557" v="3" actId="2711"/>
          <ac:spMkLst>
            <pc:docMk/>
            <pc:sldMk cId="1660078569" sldId="268"/>
            <ac:spMk id="2" creationId="{3319906F-334E-3D1A-60E7-9500BB750B76}"/>
          </ac:spMkLst>
        </pc:spChg>
        <pc:spChg chg="mod">
          <ac:chgData name="Victoria Ahmed" userId="d7b2ef2b-6674-4efc-b11b-0c38a2fd5536" providerId="ADAL" clId="{97DA4315-7444-497A-972B-1ED4349B9216}" dt="2026-03-12T00:22:37.765" v="2" actId="2711"/>
          <ac:spMkLst>
            <pc:docMk/>
            <pc:sldMk cId="1660078569" sldId="268"/>
            <ac:spMk id="10" creationId="{A1BE50DD-6020-48A3-7431-55C636221806}"/>
          </ac:spMkLst>
        </pc:spChg>
      </pc:sldChg>
      <pc:sldChg chg="delSp modSp mod">
        <pc:chgData name="Victoria Ahmed" userId="d7b2ef2b-6674-4efc-b11b-0c38a2fd5536" providerId="ADAL" clId="{97DA4315-7444-497A-972B-1ED4349B9216}" dt="2026-03-12T00:26:15.507" v="12" actId="1076"/>
        <pc:sldMkLst>
          <pc:docMk/>
          <pc:sldMk cId="43464174" sldId="269"/>
        </pc:sldMkLst>
        <pc:spChg chg="mod">
          <ac:chgData name="Victoria Ahmed" userId="d7b2ef2b-6674-4efc-b11b-0c38a2fd5536" providerId="ADAL" clId="{97DA4315-7444-497A-972B-1ED4349B9216}" dt="2026-03-12T00:23:28.079" v="9" actId="2711"/>
          <ac:spMkLst>
            <pc:docMk/>
            <pc:sldMk cId="43464174" sldId="269"/>
            <ac:spMk id="8" creationId="{09B3033A-B06D-26CE-365A-CE9FC5A23A60}"/>
          </ac:spMkLst>
        </pc:spChg>
        <pc:spChg chg="mod">
          <ac:chgData name="Victoria Ahmed" userId="d7b2ef2b-6674-4efc-b11b-0c38a2fd5536" providerId="ADAL" clId="{97DA4315-7444-497A-972B-1ED4349B9216}" dt="2026-03-12T00:26:15.507" v="12" actId="1076"/>
          <ac:spMkLst>
            <pc:docMk/>
            <pc:sldMk cId="43464174" sldId="269"/>
            <ac:spMk id="9" creationId="{7718642D-B274-14F5-4818-880D215F4213}"/>
          </ac:spMkLst>
        </pc:spChg>
        <pc:picChg chg="del">
          <ac:chgData name="Victoria Ahmed" userId="d7b2ef2b-6674-4efc-b11b-0c38a2fd5536" providerId="ADAL" clId="{97DA4315-7444-497A-972B-1ED4349B9216}" dt="2026-03-12T00:24:24.161" v="10" actId="478"/>
          <ac:picMkLst>
            <pc:docMk/>
            <pc:sldMk cId="43464174" sldId="269"/>
            <ac:picMk id="11" creationId="{4C6626C9-04DD-D7C4-6796-51C8E68C38F3}"/>
          </ac:picMkLst>
        </pc:picChg>
      </pc:sldChg>
      <pc:sldChg chg="modSp mod">
        <pc:chgData name="Victoria Ahmed" userId="d7b2ef2b-6674-4efc-b11b-0c38a2fd5536" providerId="ADAL" clId="{97DA4315-7444-497A-972B-1ED4349B9216}" dt="2026-03-12T00:36:09.258" v="297" actId="14100"/>
        <pc:sldMkLst>
          <pc:docMk/>
          <pc:sldMk cId="1858560212" sldId="290"/>
        </pc:sldMkLst>
        <pc:spChg chg="mod">
          <ac:chgData name="Victoria Ahmed" userId="d7b2ef2b-6674-4efc-b11b-0c38a2fd5536" providerId="ADAL" clId="{97DA4315-7444-497A-972B-1ED4349B9216}" dt="2026-03-12T00:35:45.630" v="292" actId="2711"/>
          <ac:spMkLst>
            <pc:docMk/>
            <pc:sldMk cId="1858560212" sldId="290"/>
            <ac:spMk id="11" creationId="{91B026E1-2B6C-A256-EFC0-A0DF06B6DB36}"/>
          </ac:spMkLst>
        </pc:spChg>
        <pc:spChg chg="mod">
          <ac:chgData name="Victoria Ahmed" userId="d7b2ef2b-6674-4efc-b11b-0c38a2fd5536" providerId="ADAL" clId="{97DA4315-7444-497A-972B-1ED4349B9216}" dt="2026-03-12T00:35:35.453" v="290" actId="2711"/>
          <ac:spMkLst>
            <pc:docMk/>
            <pc:sldMk cId="1858560212" sldId="290"/>
            <ac:spMk id="20" creationId="{D6C353C0-BCA2-71C8-8855-DF8316BECB48}"/>
          </ac:spMkLst>
        </pc:spChg>
        <pc:spChg chg="mod">
          <ac:chgData name="Victoria Ahmed" userId="d7b2ef2b-6674-4efc-b11b-0c38a2fd5536" providerId="ADAL" clId="{97DA4315-7444-497A-972B-1ED4349B9216}" dt="2026-03-12T00:35:40.523" v="291" actId="2711"/>
          <ac:spMkLst>
            <pc:docMk/>
            <pc:sldMk cId="1858560212" sldId="290"/>
            <ac:spMk id="21" creationId="{4D395D3C-E51B-8AFE-2355-02E58085FD88}"/>
          </ac:spMkLst>
        </pc:spChg>
        <pc:spChg chg="mod">
          <ac:chgData name="Victoria Ahmed" userId="d7b2ef2b-6674-4efc-b11b-0c38a2fd5536" providerId="ADAL" clId="{97DA4315-7444-497A-972B-1ED4349B9216}" dt="2026-03-12T00:35:59.662" v="295" actId="2711"/>
          <ac:spMkLst>
            <pc:docMk/>
            <pc:sldMk cId="1858560212" sldId="290"/>
            <ac:spMk id="23" creationId="{0C58DBA8-B393-11E0-D426-916E53248361}"/>
          </ac:spMkLst>
        </pc:spChg>
        <pc:spChg chg="mod">
          <ac:chgData name="Victoria Ahmed" userId="d7b2ef2b-6674-4efc-b11b-0c38a2fd5536" providerId="ADAL" clId="{97DA4315-7444-497A-972B-1ED4349B9216}" dt="2026-03-12T00:35:54.694" v="294" actId="2711"/>
          <ac:spMkLst>
            <pc:docMk/>
            <pc:sldMk cId="1858560212" sldId="290"/>
            <ac:spMk id="24" creationId="{C063FA5F-7DBD-62CE-C72E-7F0C28A8C19C}"/>
          </ac:spMkLst>
        </pc:spChg>
        <pc:spChg chg="mod">
          <ac:chgData name="Victoria Ahmed" userId="d7b2ef2b-6674-4efc-b11b-0c38a2fd5536" providerId="ADAL" clId="{97DA4315-7444-497A-972B-1ED4349B9216}" dt="2026-03-12T00:35:50.062" v="293" actId="2711"/>
          <ac:spMkLst>
            <pc:docMk/>
            <pc:sldMk cId="1858560212" sldId="290"/>
            <ac:spMk id="26" creationId="{4278F38B-28FE-E990-DFC3-45493B46C543}"/>
          </ac:spMkLst>
        </pc:spChg>
        <pc:spChg chg="mod">
          <ac:chgData name="Victoria Ahmed" userId="d7b2ef2b-6674-4efc-b11b-0c38a2fd5536" providerId="ADAL" clId="{97DA4315-7444-497A-972B-1ED4349B9216}" dt="2026-03-12T00:36:09.258" v="297" actId="14100"/>
          <ac:spMkLst>
            <pc:docMk/>
            <pc:sldMk cId="1858560212" sldId="290"/>
            <ac:spMk id="27" creationId="{7CE451F8-C45B-315D-0BD6-C272B41221B8}"/>
          </ac:spMkLst>
        </pc:spChg>
      </pc:sldChg>
      <pc:sldChg chg="modSp mod">
        <pc:chgData name="Victoria Ahmed" userId="d7b2ef2b-6674-4efc-b11b-0c38a2fd5536" providerId="ADAL" clId="{97DA4315-7444-497A-972B-1ED4349B9216}" dt="2026-03-12T00:33:46.951" v="219" actId="2711"/>
        <pc:sldMkLst>
          <pc:docMk/>
          <pc:sldMk cId="2622759718" sldId="293"/>
        </pc:sldMkLst>
        <pc:spChg chg="mod">
          <ac:chgData name="Victoria Ahmed" userId="d7b2ef2b-6674-4efc-b11b-0c38a2fd5536" providerId="ADAL" clId="{97DA4315-7444-497A-972B-1ED4349B9216}" dt="2026-03-12T00:33:46.951" v="219" actId="2711"/>
          <ac:spMkLst>
            <pc:docMk/>
            <pc:sldMk cId="2622759718" sldId="293"/>
            <ac:spMk id="7" creationId="{1C7CA375-0C05-7F9C-C032-5FA44E407431}"/>
          </ac:spMkLst>
        </pc:spChg>
      </pc:sldChg>
      <pc:sldChg chg="modSp mod">
        <pc:chgData name="Victoria Ahmed" userId="d7b2ef2b-6674-4efc-b11b-0c38a2fd5536" providerId="ADAL" clId="{97DA4315-7444-497A-972B-1ED4349B9216}" dt="2026-03-12T00:32:08.571" v="162" actId="1076"/>
        <pc:sldMkLst>
          <pc:docMk/>
          <pc:sldMk cId="3465291456" sldId="301"/>
        </pc:sldMkLst>
        <pc:spChg chg="mod">
          <ac:chgData name="Victoria Ahmed" userId="d7b2ef2b-6674-4efc-b11b-0c38a2fd5536" providerId="ADAL" clId="{97DA4315-7444-497A-972B-1ED4349B9216}" dt="2026-03-12T00:22:11.781" v="0" actId="2711"/>
          <ac:spMkLst>
            <pc:docMk/>
            <pc:sldMk cId="3465291456" sldId="301"/>
            <ac:spMk id="5" creationId="{452ACAF9-520D-B0A2-873F-D17381A8AF66}"/>
          </ac:spMkLst>
        </pc:spChg>
        <pc:spChg chg="mod">
          <ac:chgData name="Victoria Ahmed" userId="d7b2ef2b-6674-4efc-b11b-0c38a2fd5536" providerId="ADAL" clId="{97DA4315-7444-497A-972B-1ED4349B9216}" dt="2026-03-12T00:22:29.468" v="1" actId="2711"/>
          <ac:spMkLst>
            <pc:docMk/>
            <pc:sldMk cId="3465291456" sldId="301"/>
            <ac:spMk id="43" creationId="{64383256-66A7-050F-0F36-C718ED12DA76}"/>
          </ac:spMkLst>
        </pc:spChg>
        <pc:picChg chg="mod">
          <ac:chgData name="Victoria Ahmed" userId="d7b2ef2b-6674-4efc-b11b-0c38a2fd5536" providerId="ADAL" clId="{97DA4315-7444-497A-972B-1ED4349B9216}" dt="2026-03-12T00:32:08.571" v="162" actId="1076"/>
          <ac:picMkLst>
            <pc:docMk/>
            <pc:sldMk cId="3465291456" sldId="301"/>
            <ac:picMk id="2" creationId="{B33F25D1-F725-87BC-4972-FA3F5D73CDEA}"/>
          </ac:picMkLst>
        </pc:picChg>
      </pc:sldChg>
      <pc:sldChg chg="modSp mod">
        <pc:chgData name="Victoria Ahmed" userId="d7b2ef2b-6674-4efc-b11b-0c38a2fd5536" providerId="ADAL" clId="{97DA4315-7444-497A-972B-1ED4349B9216}" dt="2026-03-12T00:35:20.423" v="288" actId="1076"/>
        <pc:sldMkLst>
          <pc:docMk/>
          <pc:sldMk cId="2384125178" sldId="361"/>
        </pc:sldMkLst>
        <pc:spChg chg="mod">
          <ac:chgData name="Victoria Ahmed" userId="d7b2ef2b-6674-4efc-b11b-0c38a2fd5536" providerId="ADAL" clId="{97DA4315-7444-497A-972B-1ED4349B9216}" dt="2026-03-12T00:35:16.023" v="287" actId="2711"/>
          <ac:spMkLst>
            <pc:docMk/>
            <pc:sldMk cId="2384125178" sldId="361"/>
            <ac:spMk id="6" creationId="{3E056A91-1763-4F57-BB83-9176F0911E0F}"/>
          </ac:spMkLst>
        </pc:spChg>
        <pc:picChg chg="mod">
          <ac:chgData name="Victoria Ahmed" userId="d7b2ef2b-6674-4efc-b11b-0c38a2fd5536" providerId="ADAL" clId="{97DA4315-7444-497A-972B-1ED4349B9216}" dt="2026-03-12T00:35:20.423" v="288" actId="1076"/>
          <ac:picMkLst>
            <pc:docMk/>
            <pc:sldMk cId="2384125178" sldId="361"/>
            <ac:picMk id="2" creationId="{0F7837CD-A8C0-B2E0-01B2-4577B7B90938}"/>
          </ac:picMkLst>
        </pc:picChg>
      </pc:sldChg>
      <pc:sldChg chg="modSp mod">
        <pc:chgData name="Victoria Ahmed" userId="d7b2ef2b-6674-4efc-b11b-0c38a2fd5536" providerId="ADAL" clId="{97DA4315-7444-497A-972B-1ED4349B9216}" dt="2026-03-12T00:26:37.562" v="14" actId="2711"/>
        <pc:sldMkLst>
          <pc:docMk/>
          <pc:sldMk cId="3771422598" sldId="381"/>
        </pc:sldMkLst>
        <pc:spChg chg="mod">
          <ac:chgData name="Victoria Ahmed" userId="d7b2ef2b-6674-4efc-b11b-0c38a2fd5536" providerId="ADAL" clId="{97DA4315-7444-497A-972B-1ED4349B9216}" dt="2026-03-12T00:26:37.562" v="14" actId="2711"/>
          <ac:spMkLst>
            <pc:docMk/>
            <pc:sldMk cId="3771422598" sldId="381"/>
            <ac:spMk id="6" creationId="{1A34A048-1B83-9461-1866-4AB5ED590F34}"/>
          </ac:spMkLst>
        </pc:spChg>
      </pc:sldChg>
      <pc:sldChg chg="addSp delSp modSp mod modNotesTx">
        <pc:chgData name="Victoria Ahmed" userId="d7b2ef2b-6674-4efc-b11b-0c38a2fd5536" providerId="ADAL" clId="{97DA4315-7444-497A-972B-1ED4349B9216}" dt="2026-03-12T00:28:10.236" v="85" actId="20577"/>
        <pc:sldMkLst>
          <pc:docMk/>
          <pc:sldMk cId="442809013" sldId="382"/>
        </pc:sldMkLst>
        <pc:spChg chg="mod">
          <ac:chgData name="Victoria Ahmed" userId="d7b2ef2b-6674-4efc-b11b-0c38a2fd5536" providerId="ADAL" clId="{97DA4315-7444-497A-972B-1ED4349B9216}" dt="2026-03-12T00:26:46.587" v="15" actId="2711"/>
          <ac:spMkLst>
            <pc:docMk/>
            <pc:sldMk cId="442809013" sldId="382"/>
            <ac:spMk id="6" creationId="{9F3B65AD-5F16-1004-BF92-96A697E0A76E}"/>
          </ac:spMkLst>
        </pc:spChg>
        <pc:picChg chg="del">
          <ac:chgData name="Victoria Ahmed" userId="d7b2ef2b-6674-4efc-b11b-0c38a2fd5536" providerId="ADAL" clId="{97DA4315-7444-497A-972B-1ED4349B9216}" dt="2026-03-12T00:26:51.075" v="16" actId="478"/>
          <ac:picMkLst>
            <pc:docMk/>
            <pc:sldMk cId="442809013" sldId="382"/>
            <ac:picMk id="3" creationId="{1E1D08DB-4C33-6CE9-EC6B-21B90028F9A4}"/>
          </ac:picMkLst>
        </pc:picChg>
        <pc:picChg chg="add mod">
          <ac:chgData name="Victoria Ahmed" userId="d7b2ef2b-6674-4efc-b11b-0c38a2fd5536" providerId="ADAL" clId="{97DA4315-7444-497A-972B-1ED4349B9216}" dt="2026-03-12T00:27:46.341" v="23" actId="1076"/>
          <ac:picMkLst>
            <pc:docMk/>
            <pc:sldMk cId="442809013" sldId="382"/>
            <ac:picMk id="5" creationId="{5A075622-0A99-F536-0F3F-5FEE9576D440}"/>
          </ac:picMkLst>
        </pc:picChg>
      </pc:sldChg>
      <pc:sldChg chg="modSp mod">
        <pc:chgData name="Victoria Ahmed" userId="d7b2ef2b-6674-4efc-b11b-0c38a2fd5536" providerId="ADAL" clId="{97DA4315-7444-497A-972B-1ED4349B9216}" dt="2026-03-12T00:26:22.267" v="13" actId="2711"/>
        <pc:sldMkLst>
          <pc:docMk/>
          <pc:sldMk cId="3069093485" sldId="386"/>
        </pc:sldMkLst>
        <pc:spChg chg="mod">
          <ac:chgData name="Victoria Ahmed" userId="d7b2ef2b-6674-4efc-b11b-0c38a2fd5536" providerId="ADAL" clId="{97DA4315-7444-497A-972B-1ED4349B9216}" dt="2026-03-12T00:26:22.267" v="13" actId="2711"/>
          <ac:spMkLst>
            <pc:docMk/>
            <pc:sldMk cId="3069093485" sldId="386"/>
            <ac:spMk id="3" creationId="{2F78B710-5D8D-D07E-1529-FFCC29966672}"/>
          </ac:spMkLst>
        </pc:spChg>
      </pc:sldChg>
      <pc:sldChg chg="addSp delSp modSp mod modNotesTx">
        <pc:chgData name="Victoria Ahmed" userId="d7b2ef2b-6674-4efc-b11b-0c38a2fd5536" providerId="ADAL" clId="{97DA4315-7444-497A-972B-1ED4349B9216}" dt="2026-03-12T00:29:32.320" v="154" actId="20577"/>
        <pc:sldMkLst>
          <pc:docMk/>
          <pc:sldMk cId="2568595245" sldId="390"/>
        </pc:sldMkLst>
        <pc:spChg chg="mod">
          <ac:chgData name="Victoria Ahmed" userId="d7b2ef2b-6674-4efc-b11b-0c38a2fd5536" providerId="ADAL" clId="{97DA4315-7444-497A-972B-1ED4349B9216}" dt="2026-03-12T00:28:17.841" v="86" actId="2711"/>
          <ac:spMkLst>
            <pc:docMk/>
            <pc:sldMk cId="2568595245" sldId="390"/>
            <ac:spMk id="5" creationId="{B4307E97-9C4B-73CE-D2D6-AB073B06F0E9}"/>
          </ac:spMkLst>
        </pc:spChg>
        <pc:picChg chg="del">
          <ac:chgData name="Victoria Ahmed" userId="d7b2ef2b-6674-4efc-b11b-0c38a2fd5536" providerId="ADAL" clId="{97DA4315-7444-497A-972B-1ED4349B9216}" dt="2026-03-12T00:28:22.068" v="87" actId="478"/>
          <ac:picMkLst>
            <pc:docMk/>
            <pc:sldMk cId="2568595245" sldId="390"/>
            <ac:picMk id="2" creationId="{C737F51B-BFA1-0C8D-42C1-1644F9C6AFC1}"/>
          </ac:picMkLst>
        </pc:picChg>
        <pc:picChg chg="add mod">
          <ac:chgData name="Victoria Ahmed" userId="d7b2ef2b-6674-4efc-b11b-0c38a2fd5536" providerId="ADAL" clId="{97DA4315-7444-497A-972B-1ED4349B9216}" dt="2026-03-12T00:29:11.947" v="92" actId="1076"/>
          <ac:picMkLst>
            <pc:docMk/>
            <pc:sldMk cId="2568595245" sldId="390"/>
            <ac:picMk id="4" creationId="{4450F26B-DB54-DEA3-A3C8-9B431E4E8A5F}"/>
          </ac:picMkLst>
        </pc:picChg>
      </pc:sldChg>
      <pc:sldChg chg="modSp mod">
        <pc:chgData name="Victoria Ahmed" userId="d7b2ef2b-6674-4efc-b11b-0c38a2fd5536" providerId="ADAL" clId="{97DA4315-7444-497A-972B-1ED4349B9216}" dt="2026-03-12T00:33:57.568" v="221" actId="2711"/>
        <pc:sldMkLst>
          <pc:docMk/>
          <pc:sldMk cId="2257934378" sldId="405"/>
        </pc:sldMkLst>
        <pc:spChg chg="mod">
          <ac:chgData name="Victoria Ahmed" userId="d7b2ef2b-6674-4efc-b11b-0c38a2fd5536" providerId="ADAL" clId="{97DA4315-7444-497A-972B-1ED4349B9216}" dt="2026-03-12T00:33:57.568" v="221" actId="2711"/>
          <ac:spMkLst>
            <pc:docMk/>
            <pc:sldMk cId="2257934378" sldId="405"/>
            <ac:spMk id="7" creationId="{AA33AB8E-0262-0351-91DD-D21E60359F6E}"/>
          </ac:spMkLst>
        </pc:spChg>
      </pc:sldChg>
      <pc:sldChg chg="addSp delSp modSp mod modNotesTx">
        <pc:chgData name="Victoria Ahmed" userId="d7b2ef2b-6674-4efc-b11b-0c38a2fd5536" providerId="ADAL" clId="{97DA4315-7444-497A-972B-1ED4349B9216}" dt="2026-03-12T00:35:08.994" v="286" actId="20577"/>
        <pc:sldMkLst>
          <pc:docMk/>
          <pc:sldMk cId="1535650116" sldId="418"/>
        </pc:sldMkLst>
        <pc:spChg chg="mod">
          <ac:chgData name="Victoria Ahmed" userId="d7b2ef2b-6674-4efc-b11b-0c38a2fd5536" providerId="ADAL" clId="{97DA4315-7444-497A-972B-1ED4349B9216}" dt="2026-03-12T00:34:04.853" v="222" actId="2711"/>
          <ac:spMkLst>
            <pc:docMk/>
            <pc:sldMk cId="1535650116" sldId="418"/>
            <ac:spMk id="6" creationId="{03C4D729-16F5-B09C-D3FA-B17E4212465C}"/>
          </ac:spMkLst>
        </pc:spChg>
        <pc:spChg chg="mod">
          <ac:chgData name="Victoria Ahmed" userId="d7b2ef2b-6674-4efc-b11b-0c38a2fd5536" providerId="ADAL" clId="{97DA4315-7444-497A-972B-1ED4349B9216}" dt="2026-03-12T00:34:14.020" v="224" actId="2711"/>
          <ac:spMkLst>
            <pc:docMk/>
            <pc:sldMk cId="1535650116" sldId="418"/>
            <ac:spMk id="8" creationId="{024106C4-2161-D843-91C0-56CDEF44799A}"/>
          </ac:spMkLst>
        </pc:spChg>
        <pc:grpChg chg="mod">
          <ac:chgData name="Victoria Ahmed" userId="d7b2ef2b-6674-4efc-b11b-0c38a2fd5536" providerId="ADAL" clId="{97DA4315-7444-497A-972B-1ED4349B9216}" dt="2026-03-12T00:34:06.472" v="223" actId="1076"/>
          <ac:grpSpMkLst>
            <pc:docMk/>
            <pc:sldMk cId="1535650116" sldId="418"/>
            <ac:grpSpMk id="7" creationId="{55586551-CDD2-5E40-A17D-FFF2E00F5042}"/>
          </ac:grpSpMkLst>
        </pc:grpChg>
        <pc:picChg chg="del">
          <ac:chgData name="Victoria Ahmed" userId="d7b2ef2b-6674-4efc-b11b-0c38a2fd5536" providerId="ADAL" clId="{97DA4315-7444-497A-972B-1ED4349B9216}" dt="2026-03-12T00:34:15.794" v="225" actId="478"/>
          <ac:picMkLst>
            <pc:docMk/>
            <pc:sldMk cId="1535650116" sldId="418"/>
            <ac:picMk id="2" creationId="{EC76BB6D-1F4B-D345-5668-690EEB698C08}"/>
          </ac:picMkLst>
        </pc:picChg>
        <pc:picChg chg="add mod">
          <ac:chgData name="Victoria Ahmed" userId="d7b2ef2b-6674-4efc-b11b-0c38a2fd5536" providerId="ADAL" clId="{97DA4315-7444-497A-972B-1ED4349B9216}" dt="2026-03-12T00:34:50.422" v="231" actId="1076"/>
          <ac:picMkLst>
            <pc:docMk/>
            <pc:sldMk cId="1535650116" sldId="418"/>
            <ac:picMk id="5" creationId="{702F61A9-6DD3-12AA-B7D5-712FA46A14D1}"/>
          </ac:picMkLst>
        </pc:picChg>
      </pc:sldChg>
      <pc:sldChg chg="modSp mod">
        <pc:chgData name="Victoria Ahmed" userId="d7b2ef2b-6674-4efc-b11b-0c38a2fd5536" providerId="ADAL" clId="{97DA4315-7444-497A-972B-1ED4349B9216}" dt="2026-03-12T00:22:58.443" v="5" actId="2711"/>
        <pc:sldMkLst>
          <pc:docMk/>
          <pc:sldMk cId="3279109373" sldId="420"/>
        </pc:sldMkLst>
        <pc:spChg chg="mod">
          <ac:chgData name="Victoria Ahmed" userId="d7b2ef2b-6674-4efc-b11b-0c38a2fd5536" providerId="ADAL" clId="{97DA4315-7444-497A-972B-1ED4349B9216}" dt="2026-03-12T00:22:52.183" v="4" actId="2711"/>
          <ac:spMkLst>
            <pc:docMk/>
            <pc:sldMk cId="3279109373" sldId="420"/>
            <ac:spMk id="2" creationId="{2D03D77F-E687-2CD9-6F77-C469E742F70C}"/>
          </ac:spMkLst>
        </pc:spChg>
        <pc:spChg chg="mod">
          <ac:chgData name="Victoria Ahmed" userId="d7b2ef2b-6674-4efc-b11b-0c38a2fd5536" providerId="ADAL" clId="{97DA4315-7444-497A-972B-1ED4349B9216}" dt="2026-03-12T00:22:58.443" v="5" actId="2711"/>
          <ac:spMkLst>
            <pc:docMk/>
            <pc:sldMk cId="3279109373" sldId="420"/>
            <ac:spMk id="3" creationId="{B843C0C8-2E80-4A00-8FE9-DD73BB168080}"/>
          </ac:spMkLst>
        </pc:spChg>
      </pc:sldChg>
      <pc:sldChg chg="modSp mod">
        <pc:chgData name="Victoria Ahmed" userId="d7b2ef2b-6674-4efc-b11b-0c38a2fd5536" providerId="ADAL" clId="{97DA4315-7444-497A-972B-1ED4349B9216}" dt="2026-03-12T00:23:05.595" v="6" actId="2711"/>
        <pc:sldMkLst>
          <pc:docMk/>
          <pc:sldMk cId="446364685" sldId="423"/>
        </pc:sldMkLst>
        <pc:spChg chg="mod">
          <ac:chgData name="Victoria Ahmed" userId="d7b2ef2b-6674-4efc-b11b-0c38a2fd5536" providerId="ADAL" clId="{97DA4315-7444-497A-972B-1ED4349B9216}" dt="2026-03-12T00:23:05.595" v="6" actId="2711"/>
          <ac:spMkLst>
            <pc:docMk/>
            <pc:sldMk cId="446364685" sldId="423"/>
            <ac:spMk id="2" creationId="{7AF1AEA6-F3B0-05BA-7787-2EE742951D81}"/>
          </ac:spMkLst>
        </pc:spChg>
      </pc:sldChg>
      <pc:sldChg chg="addSp delSp modSp mod modNotesTx">
        <pc:chgData name="Victoria Ahmed" userId="d7b2ef2b-6674-4efc-b11b-0c38a2fd5536" providerId="ADAL" clId="{97DA4315-7444-497A-972B-1ED4349B9216}" dt="2026-03-12T00:32:40.490" v="208" actId="20577"/>
        <pc:sldMkLst>
          <pc:docMk/>
          <pc:sldMk cId="2188525051" sldId="424"/>
        </pc:sldMkLst>
        <pc:spChg chg="mod">
          <ac:chgData name="Victoria Ahmed" userId="d7b2ef2b-6674-4efc-b11b-0c38a2fd5536" providerId="ADAL" clId="{97DA4315-7444-497A-972B-1ED4349B9216}" dt="2026-03-12T00:29:40.747" v="155" actId="2711"/>
          <ac:spMkLst>
            <pc:docMk/>
            <pc:sldMk cId="2188525051" sldId="424"/>
            <ac:spMk id="6" creationId="{B9E5FFA5-6E5D-1A90-B60A-3D16AEE94889}"/>
          </ac:spMkLst>
        </pc:spChg>
        <pc:picChg chg="del">
          <ac:chgData name="Victoria Ahmed" userId="d7b2ef2b-6674-4efc-b11b-0c38a2fd5536" providerId="ADAL" clId="{97DA4315-7444-497A-972B-1ED4349B9216}" dt="2026-03-12T00:29:42.753" v="156" actId="478"/>
          <ac:picMkLst>
            <pc:docMk/>
            <pc:sldMk cId="2188525051" sldId="424"/>
            <ac:picMk id="2" creationId="{7215312A-512E-29FA-D19F-461A8DEE8CEA}"/>
          </ac:picMkLst>
        </pc:picChg>
        <pc:picChg chg="add mod">
          <ac:chgData name="Victoria Ahmed" userId="d7b2ef2b-6674-4efc-b11b-0c38a2fd5536" providerId="ADAL" clId="{97DA4315-7444-497A-972B-1ED4349B9216}" dt="2026-03-12T00:31:49.789" v="160" actId="1076"/>
          <ac:picMkLst>
            <pc:docMk/>
            <pc:sldMk cId="2188525051" sldId="424"/>
            <ac:picMk id="7" creationId="{26ED33D2-7C7E-5B77-C361-5B6CF4A973BD}"/>
          </ac:picMkLst>
        </pc:picChg>
      </pc:sldChg>
      <pc:sldChg chg="modSp mod">
        <pc:chgData name="Victoria Ahmed" userId="d7b2ef2b-6674-4efc-b11b-0c38a2fd5536" providerId="ADAL" clId="{97DA4315-7444-497A-972B-1ED4349B9216}" dt="2026-03-12T00:32:26.309" v="163" actId="2711"/>
        <pc:sldMkLst>
          <pc:docMk/>
          <pc:sldMk cId="71394788" sldId="426"/>
        </pc:sldMkLst>
        <pc:spChg chg="mod">
          <ac:chgData name="Victoria Ahmed" userId="d7b2ef2b-6674-4efc-b11b-0c38a2fd5536" providerId="ADAL" clId="{97DA4315-7444-497A-972B-1ED4349B9216}" dt="2026-03-12T00:32:26.309" v="163" actId="2711"/>
          <ac:spMkLst>
            <pc:docMk/>
            <pc:sldMk cId="71394788" sldId="426"/>
            <ac:spMk id="6" creationId="{E2350885-8123-E755-97D1-85E3A25380B8}"/>
          </ac:spMkLst>
        </pc:spChg>
      </pc:sldChg>
      <pc:sldChg chg="modSp mod">
        <pc:chgData name="Victoria Ahmed" userId="d7b2ef2b-6674-4efc-b11b-0c38a2fd5536" providerId="ADAL" clId="{97DA4315-7444-497A-972B-1ED4349B9216}" dt="2026-03-12T00:32:56.264" v="211" actId="1076"/>
        <pc:sldMkLst>
          <pc:docMk/>
          <pc:sldMk cId="1190856031" sldId="427"/>
        </pc:sldMkLst>
        <pc:spChg chg="mod">
          <ac:chgData name="Victoria Ahmed" userId="d7b2ef2b-6674-4efc-b11b-0c38a2fd5536" providerId="ADAL" clId="{97DA4315-7444-497A-972B-1ED4349B9216}" dt="2026-03-12T00:32:56.264" v="211" actId="1076"/>
          <ac:spMkLst>
            <pc:docMk/>
            <pc:sldMk cId="1190856031" sldId="427"/>
            <ac:spMk id="6" creationId="{1F3C6CF9-A4D9-1F82-5309-5928FD33CD01}"/>
          </ac:spMkLst>
        </pc:spChg>
      </pc:sldChg>
      <pc:sldChg chg="modSp mod">
        <pc:chgData name="Victoria Ahmed" userId="d7b2ef2b-6674-4efc-b11b-0c38a2fd5536" providerId="ADAL" clId="{97DA4315-7444-497A-972B-1ED4349B9216}" dt="2026-03-12T00:23:12.555" v="7" actId="2711"/>
        <pc:sldMkLst>
          <pc:docMk/>
          <pc:sldMk cId="628861201" sldId="428"/>
        </pc:sldMkLst>
        <pc:spChg chg="mod">
          <ac:chgData name="Victoria Ahmed" userId="d7b2ef2b-6674-4efc-b11b-0c38a2fd5536" providerId="ADAL" clId="{97DA4315-7444-497A-972B-1ED4349B9216}" dt="2026-03-12T00:23:12.555" v="7" actId="2711"/>
          <ac:spMkLst>
            <pc:docMk/>
            <pc:sldMk cId="628861201" sldId="428"/>
            <ac:spMk id="2" creationId="{3826ED67-EB63-AA00-A5E9-22252731FF26}"/>
          </ac:spMkLst>
        </pc:spChg>
      </pc:sldChg>
      <pc:sldChg chg="modSp mod">
        <pc:chgData name="Victoria Ahmed" userId="d7b2ef2b-6674-4efc-b11b-0c38a2fd5536" providerId="ADAL" clId="{97DA4315-7444-497A-972B-1ED4349B9216}" dt="2026-03-12T00:33:02.249" v="212" actId="2711"/>
        <pc:sldMkLst>
          <pc:docMk/>
          <pc:sldMk cId="3304897484" sldId="430"/>
        </pc:sldMkLst>
        <pc:spChg chg="mod">
          <ac:chgData name="Victoria Ahmed" userId="d7b2ef2b-6674-4efc-b11b-0c38a2fd5536" providerId="ADAL" clId="{97DA4315-7444-497A-972B-1ED4349B9216}" dt="2026-03-12T00:33:02.249" v="212" actId="2711"/>
          <ac:spMkLst>
            <pc:docMk/>
            <pc:sldMk cId="3304897484" sldId="430"/>
            <ac:spMk id="2" creationId="{2F112035-2938-3BC2-6CC4-68253A58275D}"/>
          </ac:spMkLst>
        </pc:spChg>
      </pc:sldChg>
      <pc:sldChg chg="modSp mod">
        <pc:chgData name="Victoria Ahmed" userId="d7b2ef2b-6674-4efc-b11b-0c38a2fd5536" providerId="ADAL" clId="{97DA4315-7444-497A-972B-1ED4349B9216}" dt="2026-03-12T00:33:10.294" v="213" actId="2711"/>
        <pc:sldMkLst>
          <pc:docMk/>
          <pc:sldMk cId="529068902" sldId="431"/>
        </pc:sldMkLst>
        <pc:spChg chg="mod">
          <ac:chgData name="Victoria Ahmed" userId="d7b2ef2b-6674-4efc-b11b-0c38a2fd5536" providerId="ADAL" clId="{97DA4315-7444-497A-972B-1ED4349B9216}" dt="2026-03-12T00:33:10.294" v="213" actId="2711"/>
          <ac:spMkLst>
            <pc:docMk/>
            <pc:sldMk cId="529068902" sldId="431"/>
            <ac:spMk id="6" creationId="{193E6B0A-B043-C3B4-05BE-F167C2EED128}"/>
          </ac:spMkLst>
        </pc:spChg>
      </pc:sldChg>
      <pc:sldChg chg="modSp mod">
        <pc:chgData name="Victoria Ahmed" userId="d7b2ef2b-6674-4efc-b11b-0c38a2fd5536" providerId="ADAL" clId="{97DA4315-7444-497A-972B-1ED4349B9216}" dt="2026-03-12T00:35:25.687" v="289" actId="2711"/>
        <pc:sldMkLst>
          <pc:docMk/>
          <pc:sldMk cId="3820611722" sldId="432"/>
        </pc:sldMkLst>
        <pc:spChg chg="mod">
          <ac:chgData name="Victoria Ahmed" userId="d7b2ef2b-6674-4efc-b11b-0c38a2fd5536" providerId="ADAL" clId="{97DA4315-7444-497A-972B-1ED4349B9216}" dt="2026-03-12T00:35:25.687" v="289" actId="2711"/>
          <ac:spMkLst>
            <pc:docMk/>
            <pc:sldMk cId="3820611722" sldId="432"/>
            <ac:spMk id="6" creationId="{48579EB9-1AEA-C65C-A276-A598C141EFD9}"/>
          </ac:spMkLst>
        </pc:spChg>
      </pc:sldChg>
      <pc:sldChg chg="modSp mod">
        <pc:chgData name="Victoria Ahmed" userId="d7b2ef2b-6674-4efc-b11b-0c38a2fd5536" providerId="ADAL" clId="{97DA4315-7444-497A-972B-1ED4349B9216}" dt="2026-03-12T00:33:35.752" v="217" actId="1076"/>
        <pc:sldMkLst>
          <pc:docMk/>
          <pc:sldMk cId="1944682926" sldId="433"/>
        </pc:sldMkLst>
        <pc:spChg chg="mod">
          <ac:chgData name="Victoria Ahmed" userId="d7b2ef2b-6674-4efc-b11b-0c38a2fd5536" providerId="ADAL" clId="{97DA4315-7444-497A-972B-1ED4349B9216}" dt="2026-03-12T00:33:35.752" v="217" actId="1076"/>
          <ac:spMkLst>
            <pc:docMk/>
            <pc:sldMk cId="1944682926" sldId="433"/>
            <ac:spMk id="3" creationId="{0C059EAE-7391-6E67-4AD8-A4EFDE60EC7F}"/>
          </ac:spMkLst>
        </pc:spChg>
        <pc:spChg chg="mod">
          <ac:chgData name="Victoria Ahmed" userId="d7b2ef2b-6674-4efc-b11b-0c38a2fd5536" providerId="ADAL" clId="{97DA4315-7444-497A-972B-1ED4349B9216}" dt="2026-03-12T00:33:24.873" v="216" actId="1076"/>
          <ac:spMkLst>
            <pc:docMk/>
            <pc:sldMk cId="1944682926" sldId="433"/>
            <ac:spMk id="6" creationId="{D0E2AD75-994D-F160-869D-E8E0151F16B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AB83D5-C7B6-EB58-6B69-44F7674F9A17}"/>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AA49AF6-7FA0-553A-D79A-ACBF5186E556}"/>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EE6D6BF6-9B86-514E-8633-CF682F8E160E}" type="datetimeFigureOut">
              <a:rPr lang="en-US" smtClean="0"/>
              <a:t>3/12/2026</a:t>
            </a:fld>
            <a:endParaRPr lang="en-US"/>
          </a:p>
        </p:txBody>
      </p:sp>
      <p:sp>
        <p:nvSpPr>
          <p:cNvPr id="4" name="Footer Placeholder 3">
            <a:extLst>
              <a:ext uri="{FF2B5EF4-FFF2-40B4-BE49-F238E27FC236}">
                <a16:creationId xmlns:a16="http://schemas.microsoft.com/office/drawing/2014/main" id="{1CB118F2-C113-78B4-92AF-E580FCE6CC1D}"/>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5762E7-BAA9-D9D6-9568-8352AA3CC64B}"/>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5AF52A2D-AE79-0B40-90C6-74B75AC45EAC}" type="slidenum">
              <a:rPr lang="en-US" smtClean="0"/>
              <a:t>‹#›</a:t>
            </a:fld>
            <a:endParaRPr lang="en-US"/>
          </a:p>
        </p:txBody>
      </p:sp>
    </p:spTree>
    <p:extLst>
      <p:ext uri="{BB962C8B-B14F-4D97-AF65-F5344CB8AC3E}">
        <p14:creationId xmlns:p14="http://schemas.microsoft.com/office/powerpoint/2010/main" val="19396049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562" userDrawn="1">
          <p15:clr>
            <a:srgbClr val="F26B43"/>
          </p15:clr>
        </p15:guide>
        <p15:guide id="2" pos="6332"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2C6CD2F2-F518-874C-84B9-8918535227D1}" type="datetimeFigureOut">
              <a:rPr lang="en-US" smtClean="0"/>
              <a:t>3/12/2026</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A3F0725B-8BBF-6349-B206-C25D6BA6A9C8}" type="slidenum">
              <a:rPr lang="en-US" smtClean="0"/>
              <a:t>‹#›</a:t>
            </a:fld>
            <a:endParaRPr lang="en-US"/>
          </a:p>
        </p:txBody>
      </p:sp>
    </p:spTree>
    <p:extLst>
      <p:ext uri="{BB962C8B-B14F-4D97-AF65-F5344CB8AC3E}">
        <p14:creationId xmlns:p14="http://schemas.microsoft.com/office/powerpoint/2010/main" val="1922413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Children’s liturgy: Fourth Sunday of Lent (Year A)</a:t>
            </a:r>
          </a:p>
          <a:p>
            <a:endParaRPr lang="en-US" b="1" dirty="0"/>
          </a:p>
          <a:p>
            <a:r>
              <a:rPr lang="en-US" b="1"/>
              <a:t>Preparation</a:t>
            </a:r>
            <a:r>
              <a:rPr lang="en-US" b="1" i="0" u="none" strike="noStrike" kern="1200">
                <a:solidFill>
                  <a:schemeClr val="tx1"/>
                </a:solidFill>
                <a:effectLst/>
              </a:rPr>
              <a:t> of the worship space</a:t>
            </a:r>
            <a:endParaRPr lang="en-US" b="1"/>
          </a:p>
          <a:p>
            <a:r>
              <a:rPr lang="en-US" b="1" i="0" u="none" strike="noStrike" kern="1200" dirty="0" err="1">
                <a:solidFill>
                  <a:schemeClr val="tx1"/>
                </a:solidFill>
                <a:effectLst/>
              </a:rPr>
              <a:t>Colour</a:t>
            </a:r>
            <a:r>
              <a:rPr lang="en-US" b="1" i="0" u="none" strike="noStrike" kern="1200" dirty="0">
                <a:solidFill>
                  <a:schemeClr val="tx1"/>
                </a:solidFill>
                <a:effectLst/>
              </a:rPr>
              <a:t>: </a:t>
            </a:r>
            <a:r>
              <a:rPr lang="en-US" dirty="0"/>
              <a:t>purple (or rose) </a:t>
            </a:r>
          </a:p>
          <a:p>
            <a:r>
              <a:rPr lang="en-US" b="1" dirty="0"/>
              <a:t>Props:</a:t>
            </a:r>
            <a:r>
              <a:rPr lang="en-US" dirty="0"/>
              <a:t> blindfold; covered box containing objects for the </a:t>
            </a:r>
            <a:r>
              <a:rPr lang="en-US" dirty="0">
                <a:solidFill>
                  <a:srgbClr val="000000"/>
                </a:solidFill>
              </a:rPr>
              <a:t>children to identify by touch, smell and sound.</a:t>
            </a:r>
            <a:endParaRPr lang="en-US" dirty="0"/>
          </a:p>
          <a:p>
            <a:endParaRPr lang="en-US" b="1" dirty="0"/>
          </a:p>
          <a:p>
            <a:r>
              <a:rPr lang="en-US" b="1" i="0" u="none" strike="noStrike" kern="1200">
                <a:solidFill>
                  <a:schemeClr val="tx1"/>
                </a:solidFill>
                <a:effectLst/>
              </a:rPr>
              <a:t>Song suggestions</a:t>
            </a:r>
            <a:endParaRPr lang="en-US"/>
          </a:p>
          <a:p>
            <a:r>
              <a:rPr lang="en-US">
                <a:solidFill>
                  <a:srgbClr val="000000"/>
                </a:solidFill>
              </a:rPr>
              <a:t>Look around you (936</a:t>
            </a:r>
            <a:r>
              <a:rPr lang="en-US"/>
              <a:t>, </a:t>
            </a:r>
            <a:r>
              <a:rPr lang="en-US">
                <a:solidFill>
                  <a:srgbClr val="000000"/>
                </a:solidFill>
              </a:rPr>
              <a:t>Laudate)</a:t>
            </a:r>
            <a:endParaRPr lang="en-US"/>
          </a:p>
          <a:p>
            <a:endParaRPr lang="en-US" dirty="0">
              <a:solidFill>
                <a:srgbClr val="000000"/>
              </a:solidFill>
            </a:endParaRPr>
          </a:p>
          <a:p>
            <a:r>
              <a:rPr lang="en-US" b="1">
                <a:solidFill>
                  <a:srgbClr val="000000"/>
                </a:solidFill>
              </a:rPr>
              <a:t>Welcome</a:t>
            </a:r>
            <a:endParaRPr lang="en-US" b="1"/>
          </a:p>
          <a:p>
            <a:r>
              <a:rPr lang="en-US" dirty="0">
                <a:solidFill>
                  <a:srgbClr val="000000"/>
                </a:solidFill>
              </a:rPr>
              <a:t>Today we hear how Jesus helped a blind man to see again. We can see many wonderful things that God has made in our world. But we also need to open our eyes to where things have gone wrong and try to do what we can to change them. Let’s think some more about this today.</a:t>
            </a:r>
            <a:endParaRPr lang="en-US" dirty="0"/>
          </a:p>
          <a:p>
            <a:endParaRPr lang="en-US" dirty="0">
              <a:solidFill>
                <a:srgbClr val="000000"/>
              </a:solidFill>
            </a:endParaRPr>
          </a:p>
          <a:p>
            <a:r>
              <a:rPr lang="en-US">
                <a:solidFill>
                  <a:srgbClr val="38383C"/>
                </a:solidFill>
                <a:highlight>
                  <a:srgbClr val="F4F4F5"/>
                </a:highlight>
              </a:rPr>
              <a:t>Pupils at Our Lady of Perpetual Help primary, Doncaster</a:t>
            </a:r>
            <a:endParaRPr lang="en-US"/>
          </a:p>
          <a:p>
            <a:r>
              <a:rPr lang="en-US">
                <a:solidFill>
                  <a:srgbClr val="38383C"/>
                </a:solidFill>
                <a:highlight>
                  <a:srgbClr val="F4F4F5"/>
                </a:highlight>
              </a:rPr>
              <a:t>Photo credit: Thom Flint</a:t>
            </a:r>
            <a:endParaRPr lang="en-US" dirty="0">
              <a:solidFill>
                <a:srgbClr val="38383C"/>
              </a:solidFill>
              <a:highlight>
                <a:srgbClr val="F4F4F5"/>
              </a:highlight>
            </a:endParaRPr>
          </a:p>
          <a:p>
            <a:endParaRPr lang="en-US" b="1" dirty="0">
              <a:solidFill>
                <a:srgbClr val="000000"/>
              </a:solidFill>
            </a:endParaRPr>
          </a:p>
        </p:txBody>
      </p:sp>
      <p:sp>
        <p:nvSpPr>
          <p:cNvPr id="4" name="Slide Number Placeholder 3"/>
          <p:cNvSpPr>
            <a:spLocks noGrp="1"/>
          </p:cNvSpPr>
          <p:nvPr>
            <p:ph type="sldNum" sz="quarter" idx="5"/>
          </p:nvPr>
        </p:nvSpPr>
        <p:spPr/>
        <p:txBody>
          <a:bodyPr/>
          <a:lstStyle/>
          <a:p>
            <a:fld id="{A3F0725B-8BBF-6349-B206-C25D6BA6A9C8}" type="slidenum">
              <a:rPr lang="en-US" smtClean="0"/>
              <a:t>1</a:t>
            </a:fld>
            <a:endParaRPr lang="en-US"/>
          </a:p>
        </p:txBody>
      </p:sp>
    </p:spTree>
    <p:extLst>
      <p:ext uri="{BB962C8B-B14F-4D97-AF65-F5344CB8AC3E}">
        <p14:creationId xmlns:p14="http://schemas.microsoft.com/office/powerpoint/2010/main" val="2348609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9DFC6-B4B7-73AF-35D4-FCA9757C0D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D87F82-FD2C-BE30-4322-D3DF724A7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765433-DE20-DDAB-7604-362FCDDC6754}"/>
              </a:ext>
            </a:extLst>
          </p:cNvPr>
          <p:cNvSpPr>
            <a:spLocks noGrp="1"/>
          </p:cNvSpPr>
          <p:nvPr>
            <p:ph type="body" idx="1"/>
          </p:nvPr>
        </p:nvSpPr>
        <p:spPr/>
        <p:txBody>
          <a:bodyPr/>
          <a:lstStyle/>
          <a:p>
            <a:r>
              <a:rPr lang="en-US">
                <a:highlight>
                  <a:srgbClr val="F4F4F5"/>
                </a:highlight>
              </a:rPr>
              <a:t>St Mary's RC High School, Herefordshire</a:t>
            </a:r>
            <a:endParaRPr lang="en-US"/>
          </a:p>
          <a:p>
            <a:r>
              <a:rPr lang="en-US"/>
              <a:t>Photo credit: Victoria Ahmed</a:t>
            </a:r>
          </a:p>
        </p:txBody>
      </p:sp>
      <p:sp>
        <p:nvSpPr>
          <p:cNvPr id="4" name="Slide Number Placeholder 3">
            <a:extLst>
              <a:ext uri="{FF2B5EF4-FFF2-40B4-BE49-F238E27FC236}">
                <a16:creationId xmlns:a16="http://schemas.microsoft.com/office/drawing/2014/main" id="{67708B60-CD11-9AC7-FD89-C697A31B235D}"/>
              </a:ext>
            </a:extLst>
          </p:cNvPr>
          <p:cNvSpPr>
            <a:spLocks noGrp="1"/>
          </p:cNvSpPr>
          <p:nvPr>
            <p:ph type="sldNum" sz="quarter" idx="5"/>
          </p:nvPr>
        </p:nvSpPr>
        <p:spPr/>
        <p:txBody>
          <a:bodyPr/>
          <a:lstStyle/>
          <a:p>
            <a:fld id="{A3F0725B-8BBF-6349-B206-C25D6BA6A9C8}" type="slidenum">
              <a:rPr lang="en-US" smtClean="0"/>
              <a:t>12</a:t>
            </a:fld>
            <a:endParaRPr lang="en-US"/>
          </a:p>
        </p:txBody>
      </p:sp>
    </p:spTree>
    <p:extLst>
      <p:ext uri="{BB962C8B-B14F-4D97-AF65-F5344CB8AC3E}">
        <p14:creationId xmlns:p14="http://schemas.microsoft.com/office/powerpoint/2010/main" val="3478763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5190F-E396-DFD6-F117-00EAA50004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0E274F-EBFC-DC86-FB6E-C15648FCEE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4F9B68-39CE-04E6-0637-BEF41DB3C92E}"/>
              </a:ext>
            </a:extLst>
          </p:cNvPr>
          <p:cNvSpPr>
            <a:spLocks noGrp="1"/>
          </p:cNvSpPr>
          <p:nvPr>
            <p:ph type="body" idx="1"/>
          </p:nvPr>
        </p:nvSpPr>
        <p:spPr/>
        <p:txBody>
          <a:bodyPr/>
          <a:lstStyle/>
          <a:p>
            <a:r>
              <a:rPr lang="en-US" dirty="0" err="1">
                <a:highlight>
                  <a:srgbClr val="F4F4F5"/>
                </a:highlight>
              </a:rPr>
              <a:t>Zunayed</a:t>
            </a:r>
            <a:r>
              <a:rPr lang="en-US" dirty="0">
                <a:highlight>
                  <a:srgbClr val="F4F4F5"/>
                </a:highlight>
              </a:rPr>
              <a:t> and his father, </a:t>
            </a:r>
            <a:r>
              <a:rPr lang="en-US" dirty="0" err="1">
                <a:highlight>
                  <a:srgbClr val="F4F4F5"/>
                </a:highlight>
              </a:rPr>
              <a:t>Zahidul</a:t>
            </a:r>
            <a:r>
              <a:rPr lang="en-US" dirty="0">
                <a:highlight>
                  <a:srgbClr val="F4F4F5"/>
                </a:highlight>
              </a:rPr>
              <a:t>, Bangladesh</a:t>
            </a:r>
          </a:p>
          <a:p>
            <a:r>
              <a:rPr lang="en-US">
                <a:highlight>
                  <a:srgbClr val="F4F4F5"/>
                </a:highlight>
              </a:rPr>
              <a:t>Photo credit: Amit Rudro</a:t>
            </a:r>
            <a:endParaRPr lang="en-US"/>
          </a:p>
        </p:txBody>
      </p:sp>
      <p:sp>
        <p:nvSpPr>
          <p:cNvPr id="4" name="Slide Number Placeholder 3">
            <a:extLst>
              <a:ext uri="{FF2B5EF4-FFF2-40B4-BE49-F238E27FC236}">
                <a16:creationId xmlns:a16="http://schemas.microsoft.com/office/drawing/2014/main" id="{4A895F4B-57DC-318F-C82A-D405DB2C9F9A}"/>
              </a:ext>
            </a:extLst>
          </p:cNvPr>
          <p:cNvSpPr>
            <a:spLocks noGrp="1"/>
          </p:cNvSpPr>
          <p:nvPr>
            <p:ph type="sldNum" sz="quarter" idx="5"/>
          </p:nvPr>
        </p:nvSpPr>
        <p:spPr/>
        <p:txBody>
          <a:bodyPr/>
          <a:lstStyle/>
          <a:p>
            <a:fld id="{A3F0725B-8BBF-6349-B206-C25D6BA6A9C8}" type="slidenum">
              <a:rPr lang="en-US" smtClean="0"/>
              <a:t>13</a:t>
            </a:fld>
            <a:endParaRPr lang="en-US"/>
          </a:p>
        </p:txBody>
      </p:sp>
    </p:spTree>
    <p:extLst>
      <p:ext uri="{BB962C8B-B14F-4D97-AF65-F5344CB8AC3E}">
        <p14:creationId xmlns:p14="http://schemas.microsoft.com/office/powerpoint/2010/main" val="2286885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C7E9F-2FA2-7C53-5C9B-17E57B3EB7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0B75B1-FF17-03B5-7294-09C6C5DA34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AA6549-8ED7-1A8D-ED49-3C884921A355}"/>
              </a:ext>
            </a:extLst>
          </p:cNvPr>
          <p:cNvSpPr>
            <a:spLocks noGrp="1"/>
          </p:cNvSpPr>
          <p:nvPr>
            <p:ph type="body" idx="1"/>
          </p:nvPr>
        </p:nvSpPr>
        <p:spPr/>
        <p:txBody>
          <a:bodyPr/>
          <a:lstStyle/>
          <a:p>
            <a:r>
              <a:rPr lang="en-US" dirty="0" err="1">
                <a:solidFill>
                  <a:srgbClr val="38383C"/>
                </a:solidFill>
                <a:highlight>
                  <a:srgbClr val="F4F4F5"/>
                </a:highlight>
              </a:rPr>
              <a:t>Zunayed</a:t>
            </a:r>
            <a:r>
              <a:rPr lang="en-US" dirty="0">
                <a:solidFill>
                  <a:srgbClr val="38383C"/>
                </a:solidFill>
                <a:highlight>
                  <a:srgbClr val="F4F4F5"/>
                </a:highlight>
              </a:rPr>
              <a:t> in the floating garden, Bangladesh</a:t>
            </a:r>
            <a:endParaRPr lang="en-US" dirty="0">
              <a:solidFill>
                <a:srgbClr val="444444"/>
              </a:solidFill>
              <a:highlight>
                <a:srgbClr val="F4F4F5"/>
              </a:highlight>
            </a:endParaRPr>
          </a:p>
          <a:p>
            <a:r>
              <a:rPr lang="en-US">
                <a:solidFill>
                  <a:srgbClr val="38383C"/>
                </a:solidFill>
                <a:highlight>
                  <a:srgbClr val="F4F4F5"/>
                </a:highlight>
              </a:rPr>
              <a:t>Photo credit: Amit Rudro</a:t>
            </a:r>
            <a:endParaRPr lang="en-US"/>
          </a:p>
        </p:txBody>
      </p:sp>
      <p:sp>
        <p:nvSpPr>
          <p:cNvPr id="4" name="Slide Number Placeholder 3">
            <a:extLst>
              <a:ext uri="{FF2B5EF4-FFF2-40B4-BE49-F238E27FC236}">
                <a16:creationId xmlns:a16="http://schemas.microsoft.com/office/drawing/2014/main" id="{D79B5030-1A0D-C854-F5C4-D46587B802A4}"/>
              </a:ext>
            </a:extLst>
          </p:cNvPr>
          <p:cNvSpPr>
            <a:spLocks noGrp="1"/>
          </p:cNvSpPr>
          <p:nvPr>
            <p:ph type="sldNum" sz="quarter" idx="5"/>
          </p:nvPr>
        </p:nvSpPr>
        <p:spPr/>
        <p:txBody>
          <a:bodyPr/>
          <a:lstStyle/>
          <a:p>
            <a:fld id="{A3F0725B-8BBF-6349-B206-C25D6BA6A9C8}" type="slidenum">
              <a:rPr lang="en-US" smtClean="0"/>
              <a:t>14</a:t>
            </a:fld>
            <a:endParaRPr lang="en-US"/>
          </a:p>
        </p:txBody>
      </p:sp>
    </p:spTree>
    <p:extLst>
      <p:ext uri="{BB962C8B-B14F-4D97-AF65-F5344CB8AC3E}">
        <p14:creationId xmlns:p14="http://schemas.microsoft.com/office/powerpoint/2010/main" val="716402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B412D-13DC-15AD-3B11-DC6FE611B7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5AA5D6-EBBA-6111-CB2F-282854C5EB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A0D8B6-0A07-49AF-F8FA-788BA2259D72}"/>
              </a:ext>
            </a:extLst>
          </p:cNvPr>
          <p:cNvSpPr>
            <a:spLocks noGrp="1"/>
          </p:cNvSpPr>
          <p:nvPr>
            <p:ph type="body" idx="1"/>
          </p:nvPr>
        </p:nvSpPr>
        <p:spPr/>
        <p:txBody>
          <a:bodyPr/>
          <a:lstStyle/>
          <a:p>
            <a:endParaRPr lang="en-US" dirty="0">
              <a:highlight>
                <a:srgbClr val="F4F4F5"/>
              </a:highlight>
            </a:endParaRPr>
          </a:p>
        </p:txBody>
      </p:sp>
      <p:sp>
        <p:nvSpPr>
          <p:cNvPr id="4" name="Slide Number Placeholder 3">
            <a:extLst>
              <a:ext uri="{FF2B5EF4-FFF2-40B4-BE49-F238E27FC236}">
                <a16:creationId xmlns:a16="http://schemas.microsoft.com/office/drawing/2014/main" id="{317103D4-AE2B-9E2F-E7EF-44469B9046D1}"/>
              </a:ext>
            </a:extLst>
          </p:cNvPr>
          <p:cNvSpPr>
            <a:spLocks noGrp="1"/>
          </p:cNvSpPr>
          <p:nvPr>
            <p:ph type="sldNum" sz="quarter" idx="5"/>
          </p:nvPr>
        </p:nvSpPr>
        <p:spPr/>
        <p:txBody>
          <a:bodyPr/>
          <a:lstStyle/>
          <a:p>
            <a:fld id="{A3F0725B-8BBF-6349-B206-C25D6BA6A9C8}" type="slidenum">
              <a:rPr lang="en-US" smtClean="0"/>
              <a:t>15</a:t>
            </a:fld>
            <a:endParaRPr lang="en-US"/>
          </a:p>
        </p:txBody>
      </p:sp>
    </p:spTree>
    <p:extLst>
      <p:ext uri="{BB962C8B-B14F-4D97-AF65-F5344CB8AC3E}">
        <p14:creationId xmlns:p14="http://schemas.microsoft.com/office/powerpoint/2010/main" val="3615196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AA5D3-591E-A7C2-FF62-8B3148ECF2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243630-9787-33F8-42EF-CDE594D40C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F6CAC0-C6B9-21AF-3C03-D2E5D5E07F21}"/>
              </a:ext>
            </a:extLst>
          </p:cNvPr>
          <p:cNvSpPr>
            <a:spLocks noGrp="1"/>
          </p:cNvSpPr>
          <p:nvPr>
            <p:ph type="body" idx="1"/>
          </p:nvPr>
        </p:nvSpPr>
        <p:spPr/>
        <p:txBody>
          <a:bodyPr/>
          <a:lstStyle/>
          <a:p>
            <a:r>
              <a:rPr lang="en-US">
                <a:solidFill>
                  <a:srgbClr val="38383C"/>
                </a:solidFill>
                <a:highlight>
                  <a:srgbClr val="F4F4F5"/>
                </a:highlight>
              </a:rPr>
              <a:t>Pupils at St Chad's school, </a:t>
            </a:r>
            <a:endParaRPr lang="en-US"/>
          </a:p>
          <a:p>
            <a:r>
              <a:rPr lang="en-US"/>
              <a:t>Photo credit: Joe Newman</a:t>
            </a:r>
          </a:p>
        </p:txBody>
      </p:sp>
      <p:sp>
        <p:nvSpPr>
          <p:cNvPr id="4" name="Slide Number Placeholder 3">
            <a:extLst>
              <a:ext uri="{FF2B5EF4-FFF2-40B4-BE49-F238E27FC236}">
                <a16:creationId xmlns:a16="http://schemas.microsoft.com/office/drawing/2014/main" id="{73EC2A43-4BF0-27F4-DD70-A7426778DCC4}"/>
              </a:ext>
            </a:extLst>
          </p:cNvPr>
          <p:cNvSpPr>
            <a:spLocks noGrp="1"/>
          </p:cNvSpPr>
          <p:nvPr>
            <p:ph type="sldNum" sz="quarter" idx="5"/>
          </p:nvPr>
        </p:nvSpPr>
        <p:spPr/>
        <p:txBody>
          <a:bodyPr/>
          <a:lstStyle/>
          <a:p>
            <a:fld id="{A3F0725B-8BBF-6349-B206-C25D6BA6A9C8}" type="slidenum">
              <a:rPr lang="en-US" smtClean="0"/>
              <a:t>16</a:t>
            </a:fld>
            <a:endParaRPr lang="en-US"/>
          </a:p>
        </p:txBody>
      </p:sp>
    </p:spTree>
    <p:extLst>
      <p:ext uri="{BB962C8B-B14F-4D97-AF65-F5344CB8AC3E}">
        <p14:creationId xmlns:p14="http://schemas.microsoft.com/office/powerpoint/2010/main" val="2484853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4F4F5"/>
                </a:highlight>
              </a:rPr>
              <a:t>Pupils at St Mary’s Primary School</a:t>
            </a:r>
          </a:p>
          <a:p>
            <a:r>
              <a:rPr lang="en-US" dirty="0"/>
              <a:t>Photo credit: Thom Flint</a:t>
            </a:r>
          </a:p>
        </p:txBody>
      </p:sp>
      <p:sp>
        <p:nvSpPr>
          <p:cNvPr id="4" name="Slide Number Placeholder 3"/>
          <p:cNvSpPr>
            <a:spLocks noGrp="1"/>
          </p:cNvSpPr>
          <p:nvPr>
            <p:ph type="sldNum" sz="quarter" idx="5"/>
          </p:nvPr>
        </p:nvSpPr>
        <p:spPr/>
        <p:txBody>
          <a:bodyPr/>
          <a:lstStyle/>
          <a:p>
            <a:fld id="{467C0A84-E356-4051-98B9-B29298D6E6F5}" type="slidenum">
              <a:rPr lang="en-GB" smtClean="0"/>
              <a:t>19</a:t>
            </a:fld>
            <a:endParaRPr lang="en-GB"/>
          </a:p>
        </p:txBody>
      </p:sp>
    </p:spTree>
    <p:extLst>
      <p:ext uri="{BB962C8B-B14F-4D97-AF65-F5344CB8AC3E}">
        <p14:creationId xmlns:p14="http://schemas.microsoft.com/office/powerpoint/2010/main" val="2686005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Illustration: Erika Pal</a:t>
            </a:r>
            <a:endParaRPr lang="en-GB"/>
          </a:p>
        </p:txBody>
      </p:sp>
      <p:sp>
        <p:nvSpPr>
          <p:cNvPr id="4" name="Slide Number Placeholder 3"/>
          <p:cNvSpPr>
            <a:spLocks noGrp="1"/>
          </p:cNvSpPr>
          <p:nvPr>
            <p:ph type="sldNum" sz="quarter" idx="5"/>
          </p:nvPr>
        </p:nvSpPr>
        <p:spPr/>
        <p:txBody>
          <a:bodyPr/>
          <a:lstStyle/>
          <a:p>
            <a:fld id="{9B55366C-5F8C-42CA-9C4D-03125D9DB2B7}" type="slidenum">
              <a:rPr lang="en-US" smtClean="0"/>
              <a:t>20</a:t>
            </a:fld>
            <a:endParaRPr lang="en-US"/>
          </a:p>
        </p:txBody>
      </p:sp>
    </p:spTree>
    <p:extLst>
      <p:ext uri="{BB962C8B-B14F-4D97-AF65-F5344CB8AC3E}">
        <p14:creationId xmlns:p14="http://schemas.microsoft.com/office/powerpoint/2010/main" val="3674692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447AC-BB05-8734-5A6E-DD4E130960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6997CA-9D47-742C-8135-2868FD23EF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79BB55-B519-23AD-95C3-AD577889FC29}"/>
              </a:ext>
            </a:extLst>
          </p:cNvPr>
          <p:cNvSpPr>
            <a:spLocks noGrp="1"/>
          </p:cNvSpPr>
          <p:nvPr>
            <p:ph type="body" idx="1"/>
          </p:nvPr>
        </p:nvSpPr>
        <p:spPr/>
        <p:txBody>
          <a:bodyPr/>
          <a:lstStyle/>
          <a:p>
            <a:endParaRPr lang="en-GB" dirty="0">
              <a:ea typeface="Calibri"/>
            </a:endParaRPr>
          </a:p>
        </p:txBody>
      </p:sp>
      <p:sp>
        <p:nvSpPr>
          <p:cNvPr id="4" name="Slide Number Placeholder 3">
            <a:extLst>
              <a:ext uri="{FF2B5EF4-FFF2-40B4-BE49-F238E27FC236}">
                <a16:creationId xmlns:a16="http://schemas.microsoft.com/office/drawing/2014/main" id="{8E5CE1D9-9FDA-1F2F-7501-347808398C9D}"/>
              </a:ext>
            </a:extLst>
          </p:cNvPr>
          <p:cNvSpPr>
            <a:spLocks noGrp="1"/>
          </p:cNvSpPr>
          <p:nvPr>
            <p:ph type="sldNum" sz="quarter" idx="5"/>
          </p:nvPr>
        </p:nvSpPr>
        <p:spPr/>
        <p:txBody>
          <a:bodyPr/>
          <a:lstStyle/>
          <a:p>
            <a:fld id="{9B55366C-5F8C-42CA-9C4D-03125D9DB2B7}" type="slidenum">
              <a:rPr lang="en-US" smtClean="0"/>
              <a:t>21</a:t>
            </a:fld>
            <a:endParaRPr lang="en-US"/>
          </a:p>
        </p:txBody>
      </p:sp>
    </p:spTree>
    <p:extLst>
      <p:ext uri="{BB962C8B-B14F-4D97-AF65-F5344CB8AC3E}">
        <p14:creationId xmlns:p14="http://schemas.microsoft.com/office/powerpoint/2010/main" val="3896678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7C0A84-E356-4051-98B9-B29298D6E6F5}" type="slidenum">
              <a:rPr lang="en-GB" smtClean="0"/>
              <a:t>23</a:t>
            </a:fld>
            <a:endParaRPr lang="en-GB"/>
          </a:p>
        </p:txBody>
      </p:sp>
    </p:spTree>
    <p:extLst>
      <p:ext uri="{BB962C8B-B14F-4D97-AF65-F5344CB8AC3E}">
        <p14:creationId xmlns:p14="http://schemas.microsoft.com/office/powerpoint/2010/main" val="404144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 Francis Xavier's RC Primary School, Herefordshire</a:t>
            </a:r>
            <a:endParaRPr lang="en-US">
              <a:solidFill>
                <a:srgbClr val="444444"/>
              </a:solidFill>
            </a:endParaRPr>
          </a:p>
          <a:p>
            <a:r>
              <a:rPr lang="en-US"/>
              <a:t>Photo credit: Vicky Ahmed</a:t>
            </a:r>
          </a:p>
        </p:txBody>
      </p:sp>
      <p:sp>
        <p:nvSpPr>
          <p:cNvPr id="4" name="Slide Number Placeholder 3"/>
          <p:cNvSpPr>
            <a:spLocks noGrp="1"/>
          </p:cNvSpPr>
          <p:nvPr>
            <p:ph type="sldNum" sz="quarter" idx="5"/>
          </p:nvPr>
        </p:nvSpPr>
        <p:spPr/>
        <p:txBody>
          <a:bodyPr/>
          <a:lstStyle/>
          <a:p>
            <a:fld id="{A3F0725B-8BBF-6349-B206-C25D6BA6A9C8}" type="slidenum">
              <a:rPr lang="en-US" smtClean="0"/>
              <a:t>2</a:t>
            </a:fld>
            <a:endParaRPr lang="en-US"/>
          </a:p>
        </p:txBody>
      </p:sp>
    </p:spTree>
    <p:extLst>
      <p:ext uri="{BB962C8B-B14F-4D97-AF65-F5344CB8AC3E}">
        <p14:creationId xmlns:p14="http://schemas.microsoft.com/office/powerpoint/2010/main" val="757640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Gospel:</a:t>
            </a:r>
            <a:r>
              <a:rPr lang="en-US" dirty="0"/>
              <a:t> </a:t>
            </a:r>
            <a:r>
              <a:rPr lang="en-US"/>
              <a:t>John 9:1-41 or John 9:1, 6-9, 13-17, 34-38. On the slide is the shortened version.</a:t>
            </a:r>
          </a:p>
        </p:txBody>
      </p:sp>
      <p:sp>
        <p:nvSpPr>
          <p:cNvPr id="4" name="Slide Number Placeholder 3"/>
          <p:cNvSpPr>
            <a:spLocks noGrp="1"/>
          </p:cNvSpPr>
          <p:nvPr>
            <p:ph type="sldNum" sz="quarter" idx="5"/>
          </p:nvPr>
        </p:nvSpPr>
        <p:spPr/>
        <p:txBody>
          <a:bodyPr/>
          <a:lstStyle/>
          <a:p>
            <a:fld id="{467C0A84-E356-4051-98B9-B29298D6E6F5}" type="slidenum">
              <a:rPr lang="en-GB" smtClean="0"/>
              <a:t>3</a:t>
            </a:fld>
            <a:endParaRPr lang="en-GB"/>
          </a:p>
        </p:txBody>
      </p:sp>
    </p:spTree>
    <p:extLst>
      <p:ext uri="{BB962C8B-B14F-4D97-AF65-F5344CB8AC3E}">
        <p14:creationId xmlns:p14="http://schemas.microsoft.com/office/powerpoint/2010/main" val="248311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highlight>
                  <a:srgbClr val="F4F4F5"/>
                </a:highlight>
              </a:rPr>
              <a:t>Happy man</a:t>
            </a:r>
            <a:endParaRPr lang="en-GB" i="1">
              <a:highlight>
                <a:srgbClr val="F4F4F5"/>
              </a:highlight>
            </a:endParaRPr>
          </a:p>
          <a:p>
            <a:pPr>
              <a:defRPr/>
            </a:pPr>
            <a:r>
              <a:rPr lang="en-GB">
                <a:highlight>
                  <a:srgbClr val="F4F4F5"/>
                </a:highlight>
              </a:rPr>
              <a:t>Photo credit: Stock image</a:t>
            </a:r>
          </a:p>
          <a:p>
            <a:pPr>
              <a:defRPr/>
            </a:pPr>
            <a:endParaRPr lang="en-GB">
              <a:solidFill>
                <a:srgbClr val="38383C"/>
              </a:solidFill>
              <a:highlight>
                <a:srgbClr val="F4F4F5"/>
              </a:highlight>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smtClean="0"/>
              <a:t>6</a:t>
            </a:fld>
            <a:endParaRPr lang="en-US"/>
          </a:p>
        </p:txBody>
      </p:sp>
    </p:spTree>
    <p:extLst>
      <p:ext uri="{BB962C8B-B14F-4D97-AF65-F5344CB8AC3E}">
        <p14:creationId xmlns:p14="http://schemas.microsoft.com/office/powerpoint/2010/main" val="4105017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38383C"/>
                </a:solidFill>
                <a:highlight>
                  <a:srgbClr val="F4F4F5"/>
                </a:highlight>
              </a:rPr>
              <a:t>Romero cross from El </a:t>
            </a:r>
            <a:r>
              <a:rPr lang="en-US">
                <a:solidFill>
                  <a:srgbClr val="38383C"/>
                </a:solidFill>
                <a:highlight>
                  <a:srgbClr val="F4F4F5"/>
                </a:highlight>
              </a:rPr>
              <a:t>Salvador</a:t>
            </a:r>
            <a:endParaRPr lang="en-US"/>
          </a:p>
          <a:p>
            <a:r>
              <a:rPr lang="en-US">
                <a:solidFill>
                  <a:srgbClr val="000000"/>
                </a:solidFill>
                <a:highlight>
                  <a:srgbClr val="F4F4F5"/>
                </a:highlight>
              </a:rPr>
              <a:t>Photo credit: CAFOD</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7</a:t>
            </a:fld>
            <a:endParaRPr lang="en-US"/>
          </a:p>
        </p:txBody>
      </p:sp>
    </p:spTree>
    <p:extLst>
      <p:ext uri="{BB962C8B-B14F-4D97-AF65-F5344CB8AC3E}">
        <p14:creationId xmlns:p14="http://schemas.microsoft.com/office/powerpoint/2010/main" val="2479044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38383C"/>
                </a:solidFill>
                <a:highlight>
                  <a:srgbClr val="F4F4F5"/>
                </a:highlight>
              </a:rPr>
              <a:t>Heart</a:t>
            </a:r>
            <a:endParaRPr lang="en-US" dirty="0">
              <a:solidFill>
                <a:srgbClr val="38383C"/>
              </a:solidFill>
              <a:highlight>
                <a:srgbClr val="F4F4F5"/>
              </a:highlight>
            </a:endParaRPr>
          </a:p>
          <a:p>
            <a:r>
              <a:rPr lang="en-US">
                <a:solidFill>
                  <a:srgbClr val="38383C"/>
                </a:solidFill>
                <a:highlight>
                  <a:srgbClr val="F4F4F5"/>
                </a:highlight>
              </a:rPr>
              <a:t>Photo credit:  Stock image</a:t>
            </a:r>
            <a:endParaRPr lang="en-US" dirty="0">
              <a:solidFill>
                <a:srgbClr val="38383C"/>
              </a:solidFill>
              <a:highlight>
                <a:srgbClr val="F4F4F5"/>
              </a:highlight>
            </a:endParaRPr>
          </a:p>
          <a:p>
            <a:endParaRPr lang="en-US">
              <a:solidFill>
                <a:srgbClr val="38383C"/>
              </a:solidFill>
              <a:highlight>
                <a:srgbClr val="F4F4F5"/>
              </a:highlight>
            </a:endParaRPr>
          </a:p>
        </p:txBody>
      </p:sp>
      <p:sp>
        <p:nvSpPr>
          <p:cNvPr id="4" name="Slide Number Placeholder 3"/>
          <p:cNvSpPr>
            <a:spLocks noGrp="1"/>
          </p:cNvSpPr>
          <p:nvPr>
            <p:ph type="sldNum" sz="quarter" idx="5"/>
          </p:nvPr>
        </p:nvSpPr>
        <p:spPr/>
        <p:txBody>
          <a:bodyPr/>
          <a:lstStyle/>
          <a:p>
            <a:fld id="{9B55366C-5F8C-42CA-9C4D-03125D9DB2B7}" type="slidenum">
              <a:rPr lang="en-US"/>
              <a:t>8</a:t>
            </a:fld>
            <a:endParaRPr lang="en-US"/>
          </a:p>
        </p:txBody>
      </p:sp>
    </p:spTree>
    <p:extLst>
      <p:ext uri="{BB962C8B-B14F-4D97-AF65-F5344CB8AC3E}">
        <p14:creationId xmlns:p14="http://schemas.microsoft.com/office/powerpoint/2010/main" val="2998634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at St Mary’s High School</a:t>
            </a:r>
          </a:p>
          <a:p>
            <a:r>
              <a:rPr lang="en-US" dirty="0"/>
              <a:t>Photo credit: Victoria Ahmed</a:t>
            </a:r>
          </a:p>
        </p:txBody>
      </p:sp>
      <p:sp>
        <p:nvSpPr>
          <p:cNvPr id="4" name="Slide Number Placeholder 3"/>
          <p:cNvSpPr>
            <a:spLocks noGrp="1"/>
          </p:cNvSpPr>
          <p:nvPr>
            <p:ph type="sldNum" sz="quarter" idx="5"/>
          </p:nvPr>
        </p:nvSpPr>
        <p:spPr/>
        <p:txBody>
          <a:bodyPr/>
          <a:lstStyle/>
          <a:p>
            <a:fld id="{9B55366C-5F8C-42CA-9C4D-03125D9DB2B7}" type="slidenum">
              <a:rPr lang="en-US"/>
              <a:t>9</a:t>
            </a:fld>
            <a:endParaRPr lang="en-US"/>
          </a:p>
        </p:txBody>
      </p:sp>
    </p:spTree>
    <p:extLst>
      <p:ext uri="{BB962C8B-B14F-4D97-AF65-F5344CB8AC3E}">
        <p14:creationId xmlns:p14="http://schemas.microsoft.com/office/powerpoint/2010/main" val="4024135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38383C"/>
                </a:solidFill>
              </a:rPr>
              <a:t>Pupils at St Francis Xavier Primary school</a:t>
            </a:r>
          </a:p>
          <a:p>
            <a:r>
              <a:rPr lang="en-US" dirty="0">
                <a:solidFill>
                  <a:srgbClr val="38383C"/>
                </a:solidFill>
              </a:rPr>
              <a:t>Photo credit: Victoria Ahmed</a:t>
            </a:r>
            <a:endParaRPr lang="en-US" dirty="0"/>
          </a:p>
        </p:txBody>
      </p:sp>
      <p:sp>
        <p:nvSpPr>
          <p:cNvPr id="4" name="Slide Number Placeholder 3"/>
          <p:cNvSpPr>
            <a:spLocks noGrp="1"/>
          </p:cNvSpPr>
          <p:nvPr>
            <p:ph type="sldNum" sz="quarter" idx="5"/>
          </p:nvPr>
        </p:nvSpPr>
        <p:spPr/>
        <p:txBody>
          <a:bodyPr/>
          <a:lstStyle/>
          <a:p>
            <a:fld id="{9B55366C-5F8C-42CA-9C4D-03125D9DB2B7}" type="slidenum">
              <a:rPr lang="en-US"/>
              <a:t>10</a:t>
            </a:fld>
            <a:endParaRPr lang="en-US"/>
          </a:p>
        </p:txBody>
      </p:sp>
    </p:spTree>
    <p:extLst>
      <p:ext uri="{BB962C8B-B14F-4D97-AF65-F5344CB8AC3E}">
        <p14:creationId xmlns:p14="http://schemas.microsoft.com/office/powerpoint/2010/main" val="1018107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Pupils at St Mary’s Primary School</a:t>
            </a:r>
            <a:endParaRPr lang="en-US" dirty="0">
              <a:solidFill>
                <a:srgbClr val="000000"/>
              </a:solidFill>
            </a:endParaRPr>
          </a:p>
          <a:p>
            <a:r>
              <a:rPr lang="en-US" dirty="0"/>
              <a:t>Photo credit: Thom Flint</a:t>
            </a:r>
          </a:p>
        </p:txBody>
      </p:sp>
      <p:sp>
        <p:nvSpPr>
          <p:cNvPr id="4" name="Slide Number Placeholder 3"/>
          <p:cNvSpPr>
            <a:spLocks noGrp="1"/>
          </p:cNvSpPr>
          <p:nvPr>
            <p:ph type="sldNum" sz="quarter" idx="5"/>
          </p:nvPr>
        </p:nvSpPr>
        <p:spPr/>
        <p:txBody>
          <a:bodyPr/>
          <a:lstStyle/>
          <a:p>
            <a:fld id="{A3F0725B-8BBF-6349-B206-C25D6BA6A9C8}" type="slidenum">
              <a:rPr lang="en-US" smtClean="0"/>
              <a:t>11</a:t>
            </a:fld>
            <a:endParaRPr lang="en-US"/>
          </a:p>
        </p:txBody>
      </p:sp>
    </p:spTree>
    <p:extLst>
      <p:ext uri="{BB962C8B-B14F-4D97-AF65-F5344CB8AC3E}">
        <p14:creationId xmlns:p14="http://schemas.microsoft.com/office/powerpoint/2010/main" val="4788832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ster - cover">
    <p:bg>
      <p:bgPr>
        <a:solidFill>
          <a:schemeClr val="bg1"/>
        </a:solidFill>
        <a:effectLst/>
      </p:bgPr>
    </p:bg>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E2A7C3A6-A58D-28A4-5950-CD2526590DEC}"/>
              </a:ext>
            </a:extLst>
          </p:cNvPr>
          <p:cNvSpPr>
            <a:spLocks noGrp="1"/>
          </p:cNvSpPr>
          <p:nvPr>
            <p:ph type="body" sz="quarter" idx="12" hasCustomPrompt="1"/>
          </p:nvPr>
        </p:nvSpPr>
        <p:spPr>
          <a:xfrm>
            <a:off x="0" y="4028557"/>
            <a:ext cx="9144000" cy="1114707"/>
          </a:xfrm>
          <a:solidFill>
            <a:schemeClr val="accent1"/>
          </a:solidFill>
        </p:spPr>
        <p:txBody>
          <a:bodyPr wrap="square">
            <a:noAutofit/>
          </a:bodyPr>
          <a:lstStyle>
            <a:lvl1pPr>
              <a:defRPr sz="1100">
                <a:solidFill>
                  <a:schemeClr val="accent1">
                    <a:alpha val="0"/>
                  </a:schemeClr>
                </a:solidFill>
              </a:defRPr>
            </a:lvl1pPr>
            <a:lvl2pPr marL="0" indent="0">
              <a:buNone/>
              <a:defRPr/>
            </a:lvl2pPr>
          </a:lstStyle>
          <a:p>
            <a:pPr lvl="0"/>
            <a:r>
              <a:rPr lang="en-US"/>
              <a:t>Click to add any other text if needed</a:t>
            </a:r>
          </a:p>
        </p:txBody>
      </p:sp>
      <p:sp>
        <p:nvSpPr>
          <p:cNvPr id="3" name="Holder 3"/>
          <p:cNvSpPr>
            <a:spLocks noGrp="1"/>
          </p:cNvSpPr>
          <p:nvPr>
            <p:ph type="subTitle" idx="4" hasCustomPrompt="1"/>
          </p:nvPr>
        </p:nvSpPr>
        <p:spPr>
          <a:xfrm>
            <a:off x="1107806" y="2934362"/>
            <a:ext cx="3048297" cy="215444"/>
          </a:xfrm>
          <a:prstGeom prst="rect">
            <a:avLst/>
          </a:prstGeom>
        </p:spPr>
        <p:txBody>
          <a:bodyPr wrap="square" lIns="0" tIns="0" rIns="0" bIns="0">
            <a:spAutoFit/>
          </a:bodyPr>
          <a:lstStyle>
            <a:lvl1pPr marL="0" indent="0">
              <a:buNone/>
              <a:defRPr sz="1400" b="0" i="0">
                <a:solidFill>
                  <a:schemeClr val="bg2"/>
                </a:solidFill>
                <a:latin typeface="Montserrat"/>
                <a:cs typeface="Montserrat"/>
              </a:defRPr>
            </a:lvl1pPr>
          </a:lstStyle>
          <a:p>
            <a:r>
              <a:rPr lang="en-GB"/>
              <a:t>Click to add subtitle if needed</a:t>
            </a:r>
            <a:endParaRPr/>
          </a:p>
        </p:txBody>
      </p:sp>
      <p:sp>
        <p:nvSpPr>
          <p:cNvPr id="43" name="Graphic 41">
            <a:extLst>
              <a:ext uri="{FF2B5EF4-FFF2-40B4-BE49-F238E27FC236}">
                <a16:creationId xmlns:a16="http://schemas.microsoft.com/office/drawing/2014/main" id="{B462AD84-9CD1-DF54-BC25-FA094D7F49F0}"/>
              </a:ext>
            </a:extLst>
          </p:cNvPr>
          <p:cNvSpPr/>
          <p:nvPr userDrawn="1"/>
        </p:nvSpPr>
        <p:spPr>
          <a:xfrm>
            <a:off x="504825" y="905813"/>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rgbClr val="A2C617"/>
          </a:solidFill>
          <a:ln w="9502" cap="flat">
            <a:noFill/>
            <a:prstDash val="solid"/>
            <a:miter/>
          </a:ln>
        </p:spPr>
        <p:txBody>
          <a:bodyPr rtlCol="0" anchor="ctr"/>
          <a:lstStyle/>
          <a:p>
            <a:endParaRPr lang="en-US"/>
          </a:p>
        </p:txBody>
      </p:sp>
      <p:sp>
        <p:nvSpPr>
          <p:cNvPr id="47" name="Title 46">
            <a:extLst>
              <a:ext uri="{FF2B5EF4-FFF2-40B4-BE49-F238E27FC236}">
                <a16:creationId xmlns:a16="http://schemas.microsoft.com/office/drawing/2014/main" id="{AB5B9839-F3D5-02A0-B57C-E0661516C5AB}"/>
              </a:ext>
            </a:extLst>
          </p:cNvPr>
          <p:cNvSpPr>
            <a:spLocks noGrp="1"/>
          </p:cNvSpPr>
          <p:nvPr>
            <p:ph type="title" hasCustomPrompt="1"/>
          </p:nvPr>
        </p:nvSpPr>
        <p:spPr>
          <a:xfrm>
            <a:off x="1107806" y="1404872"/>
            <a:ext cx="3048297" cy="1523494"/>
          </a:xfrm>
        </p:spPr>
        <p:txBody>
          <a:bodyPr wrap="square" bIns="0" anchor="t" anchorCtr="0">
            <a:spAutoFit/>
          </a:bodyPr>
          <a:lstStyle>
            <a:lvl1pPr>
              <a:defRPr sz="2400">
                <a:solidFill>
                  <a:schemeClr val="bg2"/>
                </a:solidFill>
                <a:latin typeface="+mn-lt"/>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here to add the title of your deck. Ideally,</a:t>
            </a:r>
            <a:r>
              <a:rPr lang="en-US" b="0" i="0" u="none" strike="noStrike">
                <a:solidFill>
                  <a:srgbClr val="000000"/>
                </a:solidFill>
                <a:effectLst/>
              </a:rPr>
              <a:t> keep it under four lines.</a:t>
            </a:r>
            <a:endParaRPr lang="en-US"/>
          </a:p>
        </p:txBody>
      </p:sp>
      <p:sp>
        <p:nvSpPr>
          <p:cNvPr id="52" name="Picture Placeholder 51">
            <a:extLst>
              <a:ext uri="{FF2B5EF4-FFF2-40B4-BE49-F238E27FC236}">
                <a16:creationId xmlns:a16="http://schemas.microsoft.com/office/drawing/2014/main" id="{AA6A74A9-C5EB-6E1D-3D41-596769DA9F7E}"/>
              </a:ext>
            </a:extLst>
          </p:cNvPr>
          <p:cNvSpPr>
            <a:spLocks noGrp="1"/>
          </p:cNvSpPr>
          <p:nvPr>
            <p:ph type="pic" sz="quarter" idx="10" hasCustomPrompt="1"/>
          </p:nvPr>
        </p:nvSpPr>
        <p:spPr>
          <a:xfrm>
            <a:off x="4626329" y="1207810"/>
            <a:ext cx="4330346" cy="3935690"/>
          </a:xfrm>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txBody>
          <a:bodyPr wrap="square" lIns="0" tIns="274320" rIns="548640" anchor="ctr">
            <a:noAutofit/>
          </a:bodyPr>
          <a:lstStyle>
            <a:lvl1pPr marL="0" indent="0" algn="r">
              <a:buNone/>
              <a:defRPr sz="1200" b="0">
                <a:solidFill>
                  <a:schemeClr val="tx1"/>
                </a:solidFill>
                <a:latin typeface="+mn-lt"/>
                <a:sym typeface="Wingdings" pitchFamily="2" charset="2"/>
              </a:defRPr>
            </a:lvl1pPr>
          </a:lstStyle>
          <a:p>
            <a:r>
              <a:rPr lang="en-US"/>
              <a:t> Click icon to</a:t>
            </a:r>
            <a:br>
              <a:rPr lang="en-US"/>
            </a:br>
            <a:r>
              <a:rPr lang="en-US"/>
              <a:t>add picture</a:t>
            </a:r>
          </a:p>
        </p:txBody>
      </p:sp>
      <p:sp>
        <p:nvSpPr>
          <p:cNvPr id="11" name="Text Placeholder 7">
            <a:extLst>
              <a:ext uri="{FF2B5EF4-FFF2-40B4-BE49-F238E27FC236}">
                <a16:creationId xmlns:a16="http://schemas.microsoft.com/office/drawing/2014/main" id="{1C2F27C8-8481-FF60-F21A-7761E3594D83}"/>
              </a:ext>
            </a:extLst>
          </p:cNvPr>
          <p:cNvSpPr>
            <a:spLocks noGrp="1"/>
          </p:cNvSpPr>
          <p:nvPr>
            <p:ph type="body" sz="quarter" idx="11" hasCustomPrompt="1"/>
          </p:nvPr>
        </p:nvSpPr>
        <p:spPr>
          <a:xfrm>
            <a:off x="1107806" y="4662492"/>
            <a:ext cx="3048297" cy="261610"/>
          </a:xfrm>
        </p:spPr>
        <p:txBody>
          <a:bodyPr wrap="square">
            <a:spAutoFit/>
          </a:bodyPr>
          <a:lstStyle>
            <a:lvl1pPr marL="0" indent="0">
              <a:buNone/>
              <a:defRPr lang="en-US" sz="1100" b="0" dirty="0">
                <a:solidFill>
                  <a:schemeClr val="bg2"/>
                </a:solidFill>
                <a:latin typeface="Montserrat Light" panose="00000400000000000000" pitchFamily="2" charset="0"/>
                <a:ea typeface="+mn-ea"/>
                <a:cs typeface="+mn-cs"/>
              </a:defRPr>
            </a:lvl1pPr>
            <a:lvl2pPr marL="0" indent="0">
              <a:buNone/>
              <a:defRPr/>
            </a:lvl2pPr>
          </a:lstStyle>
          <a:p>
            <a:pPr lvl="0"/>
            <a:r>
              <a:rPr lang="en-US"/>
              <a:t>Click to add any other text if needed</a:t>
            </a:r>
          </a:p>
        </p:txBody>
      </p:sp>
      <p:pic>
        <p:nvPicPr>
          <p:cNvPr id="5" name="Graphic 4">
            <a:extLst>
              <a:ext uri="{FF2B5EF4-FFF2-40B4-BE49-F238E27FC236}">
                <a16:creationId xmlns:a16="http://schemas.microsoft.com/office/drawing/2014/main" id="{093C760A-E7BA-C41F-7DE7-C82B08D73E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83896" y="217531"/>
            <a:ext cx="1972779" cy="574625"/>
          </a:xfrm>
          <a:prstGeom prst="rect">
            <a:avLst/>
          </a:prstGeom>
        </p:spPr>
      </p:pic>
    </p:spTree>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orient="horz" pos="756" userDrawn="1">
          <p15:clr>
            <a:srgbClr val="FBAE40"/>
          </p15:clr>
        </p15:guide>
        <p15:guide id="4" pos="31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aster - back cover">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9D787F98-82FB-A897-4817-6EC131431DD5}"/>
              </a:ext>
            </a:extLst>
          </p:cNvPr>
          <p:cNvSpPr/>
          <p:nvPr/>
        </p:nvSpPr>
        <p:spPr>
          <a:xfrm flipV="1">
            <a:off x="321" y="507970"/>
            <a:ext cx="8635651" cy="2714128"/>
          </a:xfrm>
          <a:prstGeom prst="round1Rect">
            <a:avLst>
              <a:gd name="adj" fmla="val 11144"/>
            </a:avLst>
          </a:prstGeom>
          <a:solidFill>
            <a:srgbClr val="A1C516"/>
          </a:solidFill>
        </p:spPr>
        <p:txBody>
          <a:bodyPr wrap="square" lIns="0" tIns="0" rIns="0" bIns="0" rtlCol="0"/>
          <a:lstStyle/>
          <a:p>
            <a:endParaRPr/>
          </a:p>
        </p:txBody>
      </p:sp>
      <p:sp>
        <p:nvSpPr>
          <p:cNvPr id="19" name="object 17">
            <a:extLst>
              <a:ext uri="{FF2B5EF4-FFF2-40B4-BE49-F238E27FC236}">
                <a16:creationId xmlns:a16="http://schemas.microsoft.com/office/drawing/2014/main" id="{4DFEC1F8-24A8-1F33-5EE6-D4BBAE068C70}"/>
              </a:ext>
            </a:extLst>
          </p:cNvPr>
          <p:cNvSpPr txBox="1"/>
          <p:nvPr userDrawn="1"/>
        </p:nvSpPr>
        <p:spPr>
          <a:xfrm>
            <a:off x="1409700" y="3971303"/>
            <a:ext cx="3201042" cy="611138"/>
          </a:xfrm>
          <a:prstGeom prst="rect">
            <a:avLst/>
          </a:prstGeom>
        </p:spPr>
        <p:txBody>
          <a:bodyPr vert="horz" wrap="square" lIns="0" tIns="6931" rIns="0" bIns="0" rtlCol="0">
            <a:spAutoFit/>
          </a:bodyPr>
          <a:lstStyle/>
          <a:p>
            <a:pPr marL="5776">
              <a:spcBef>
                <a:spcPts val="55"/>
              </a:spcBef>
            </a:pPr>
            <a:r>
              <a:rPr sz="1114" spc="-5">
                <a:solidFill>
                  <a:srgbClr val="212444"/>
                </a:solidFill>
                <a:latin typeface="Montserrat"/>
                <a:cs typeface="Montserrat"/>
              </a:rPr>
              <a:t>CAFOD,</a:t>
            </a:r>
            <a:r>
              <a:rPr sz="1114" spc="-52">
                <a:solidFill>
                  <a:srgbClr val="212444"/>
                </a:solidFill>
                <a:latin typeface="Montserrat"/>
                <a:cs typeface="Montserrat"/>
              </a:rPr>
              <a:t> </a:t>
            </a:r>
            <a:r>
              <a:rPr sz="1114" spc="-9">
                <a:solidFill>
                  <a:srgbClr val="212444"/>
                </a:solidFill>
                <a:latin typeface="Montserrat"/>
                <a:cs typeface="Montserrat"/>
              </a:rPr>
              <a:t>Romero</a:t>
            </a:r>
            <a:r>
              <a:rPr sz="1114" spc="-50">
                <a:solidFill>
                  <a:srgbClr val="212444"/>
                </a:solidFill>
                <a:latin typeface="Montserrat"/>
                <a:cs typeface="Montserrat"/>
              </a:rPr>
              <a:t> </a:t>
            </a:r>
            <a:r>
              <a:rPr sz="1114" spc="-5">
                <a:solidFill>
                  <a:srgbClr val="212444"/>
                </a:solidFill>
                <a:latin typeface="Montserrat"/>
                <a:cs typeface="Montserrat"/>
              </a:rPr>
              <a:t>House,</a:t>
            </a:r>
            <a:endParaRPr sz="1114">
              <a:latin typeface="Montserrat"/>
              <a:cs typeface="Montserrat"/>
            </a:endParaRPr>
          </a:p>
          <a:p>
            <a:pPr marL="5776">
              <a:spcBef>
                <a:spcPts val="14"/>
              </a:spcBef>
            </a:pPr>
            <a:r>
              <a:rPr sz="1114">
                <a:solidFill>
                  <a:srgbClr val="212444"/>
                </a:solidFill>
                <a:latin typeface="Montserrat"/>
                <a:cs typeface="Montserrat"/>
              </a:rPr>
              <a:t>55</a:t>
            </a:r>
            <a:r>
              <a:rPr sz="1114" spc="-39">
                <a:solidFill>
                  <a:srgbClr val="212444"/>
                </a:solidFill>
                <a:latin typeface="Montserrat"/>
                <a:cs typeface="Montserrat"/>
              </a:rPr>
              <a:t> </a:t>
            </a:r>
            <a:r>
              <a:rPr sz="1114" spc="-16">
                <a:solidFill>
                  <a:srgbClr val="212444"/>
                </a:solidFill>
                <a:latin typeface="Montserrat"/>
                <a:cs typeface="Montserrat"/>
              </a:rPr>
              <a:t>Westminster</a:t>
            </a:r>
            <a:r>
              <a:rPr sz="1114" spc="-39">
                <a:solidFill>
                  <a:srgbClr val="212444"/>
                </a:solidFill>
                <a:latin typeface="Montserrat"/>
                <a:cs typeface="Montserrat"/>
              </a:rPr>
              <a:t> </a:t>
            </a:r>
            <a:r>
              <a:rPr sz="1114" spc="-5">
                <a:solidFill>
                  <a:srgbClr val="212444"/>
                </a:solidFill>
                <a:latin typeface="Montserrat"/>
                <a:cs typeface="Montserrat"/>
              </a:rPr>
              <a:t>Bridge</a:t>
            </a:r>
            <a:r>
              <a:rPr sz="1114" spc="-39">
                <a:solidFill>
                  <a:srgbClr val="212444"/>
                </a:solidFill>
                <a:latin typeface="Montserrat"/>
                <a:cs typeface="Montserrat"/>
              </a:rPr>
              <a:t> </a:t>
            </a:r>
            <a:r>
              <a:rPr sz="1114">
                <a:solidFill>
                  <a:srgbClr val="212444"/>
                </a:solidFill>
                <a:latin typeface="Montserrat"/>
                <a:cs typeface="Montserrat"/>
              </a:rPr>
              <a:t>Road,</a:t>
            </a:r>
            <a:r>
              <a:rPr sz="1114" spc="-39">
                <a:solidFill>
                  <a:srgbClr val="212444"/>
                </a:solidFill>
                <a:latin typeface="Montserrat"/>
                <a:cs typeface="Montserrat"/>
              </a:rPr>
              <a:t> </a:t>
            </a:r>
            <a:r>
              <a:rPr sz="1114" spc="-5">
                <a:solidFill>
                  <a:srgbClr val="212444"/>
                </a:solidFill>
                <a:latin typeface="Montserrat"/>
                <a:cs typeface="Montserrat"/>
              </a:rPr>
              <a:t>London</a:t>
            </a:r>
            <a:r>
              <a:rPr sz="1114" spc="-36">
                <a:solidFill>
                  <a:srgbClr val="212444"/>
                </a:solidFill>
                <a:latin typeface="Montserrat"/>
                <a:cs typeface="Montserrat"/>
              </a:rPr>
              <a:t> </a:t>
            </a:r>
            <a:r>
              <a:rPr sz="1114">
                <a:solidFill>
                  <a:srgbClr val="212444"/>
                </a:solidFill>
                <a:latin typeface="Montserrat"/>
                <a:cs typeface="Montserrat"/>
              </a:rPr>
              <a:t>SE1</a:t>
            </a:r>
            <a:r>
              <a:rPr sz="1114" spc="-39">
                <a:solidFill>
                  <a:srgbClr val="212444"/>
                </a:solidFill>
                <a:latin typeface="Montserrat"/>
                <a:cs typeface="Montserrat"/>
              </a:rPr>
              <a:t> </a:t>
            </a:r>
            <a:r>
              <a:rPr sz="1114" spc="-11">
                <a:solidFill>
                  <a:srgbClr val="212444"/>
                </a:solidFill>
                <a:latin typeface="Montserrat"/>
                <a:cs typeface="Montserrat"/>
              </a:rPr>
              <a:t>7JB</a:t>
            </a:r>
            <a:endParaRPr sz="1114">
              <a:latin typeface="Montserrat"/>
              <a:cs typeface="Montserrat"/>
            </a:endParaRPr>
          </a:p>
          <a:p>
            <a:pPr marL="5776">
              <a:spcBef>
                <a:spcPts val="687"/>
              </a:spcBef>
            </a:pPr>
            <a:r>
              <a:rPr sz="1114" b="1" u="sng" spc="-5">
                <a:solidFill>
                  <a:srgbClr val="212444"/>
                </a:solidFill>
                <a:uFill>
                  <a:solidFill>
                    <a:srgbClr val="212444"/>
                  </a:solidFill>
                </a:uFill>
                <a:latin typeface="Montserrat ExtraBold"/>
                <a:cs typeface="Montserrat ExtraBold"/>
              </a:rPr>
              <a:t>cafod.org.uk</a:t>
            </a:r>
            <a:endParaRPr sz="1114">
              <a:latin typeface="Montserrat ExtraBold"/>
              <a:cs typeface="Montserrat ExtraBold"/>
            </a:endParaRPr>
          </a:p>
        </p:txBody>
      </p:sp>
      <p:sp>
        <p:nvSpPr>
          <p:cNvPr id="20" name="object 18">
            <a:extLst>
              <a:ext uri="{FF2B5EF4-FFF2-40B4-BE49-F238E27FC236}">
                <a16:creationId xmlns:a16="http://schemas.microsoft.com/office/drawing/2014/main" id="{6038AB0D-C18D-FA53-44CE-D306AA4801EC}"/>
              </a:ext>
            </a:extLst>
          </p:cNvPr>
          <p:cNvSpPr/>
          <p:nvPr userDrawn="1"/>
        </p:nvSpPr>
        <p:spPr>
          <a:xfrm>
            <a:off x="2823919" y="4424720"/>
            <a:ext cx="160572" cy="160572"/>
          </a:xfrm>
          <a:custGeom>
            <a:avLst/>
            <a:gdLst/>
            <a:ahLst/>
            <a:cxnLst/>
            <a:rect l="l" t="t" r="r" b="b"/>
            <a:pathLst>
              <a:path w="353060" h="353059">
                <a:moveTo>
                  <a:pt x="176277" y="0"/>
                </a:moveTo>
                <a:lnTo>
                  <a:pt x="129414" y="6297"/>
                </a:lnTo>
                <a:lnTo>
                  <a:pt x="87305" y="24068"/>
                </a:lnTo>
                <a:lnTo>
                  <a:pt x="51629" y="51633"/>
                </a:lnTo>
                <a:lnTo>
                  <a:pt x="24066" y="87310"/>
                </a:lnTo>
                <a:lnTo>
                  <a:pt x="6296" y="129418"/>
                </a:lnTo>
                <a:lnTo>
                  <a:pt x="0" y="176277"/>
                </a:lnTo>
                <a:lnTo>
                  <a:pt x="6296" y="223135"/>
                </a:lnTo>
                <a:lnTo>
                  <a:pt x="24066" y="265241"/>
                </a:lnTo>
                <a:lnTo>
                  <a:pt x="51629" y="300916"/>
                </a:lnTo>
                <a:lnTo>
                  <a:pt x="87305" y="328478"/>
                </a:lnTo>
                <a:lnTo>
                  <a:pt x="129414" y="346247"/>
                </a:lnTo>
                <a:lnTo>
                  <a:pt x="176277" y="352544"/>
                </a:lnTo>
                <a:lnTo>
                  <a:pt x="223135" y="346247"/>
                </a:lnTo>
                <a:lnTo>
                  <a:pt x="265241" y="328478"/>
                </a:lnTo>
                <a:lnTo>
                  <a:pt x="300916" y="300916"/>
                </a:lnTo>
                <a:lnTo>
                  <a:pt x="319550" y="276797"/>
                </a:lnTo>
                <a:lnTo>
                  <a:pt x="71924" y="276797"/>
                </a:lnTo>
                <a:lnTo>
                  <a:pt x="149901" y="185523"/>
                </a:lnTo>
                <a:lnTo>
                  <a:pt x="72647" y="75756"/>
                </a:lnTo>
                <a:lnTo>
                  <a:pt x="319552" y="75756"/>
                </a:lnTo>
                <a:lnTo>
                  <a:pt x="300916" y="51633"/>
                </a:lnTo>
                <a:lnTo>
                  <a:pt x="265241" y="24068"/>
                </a:lnTo>
                <a:lnTo>
                  <a:pt x="223135" y="6297"/>
                </a:lnTo>
                <a:lnTo>
                  <a:pt x="176277" y="0"/>
                </a:lnTo>
                <a:close/>
              </a:path>
              <a:path w="353060" h="353059">
                <a:moveTo>
                  <a:pt x="159356" y="198957"/>
                </a:moveTo>
                <a:lnTo>
                  <a:pt x="92866" y="276797"/>
                </a:lnTo>
                <a:lnTo>
                  <a:pt x="214150" y="276797"/>
                </a:lnTo>
                <a:lnTo>
                  <a:pt x="159356" y="198957"/>
                </a:lnTo>
                <a:close/>
              </a:path>
              <a:path w="353060" h="353059">
                <a:moveTo>
                  <a:pt x="319552" y="75756"/>
                </a:moveTo>
                <a:lnTo>
                  <a:pt x="264588" y="75756"/>
                </a:lnTo>
                <a:lnTo>
                  <a:pt x="195805" y="156288"/>
                </a:lnTo>
                <a:lnTo>
                  <a:pt x="280619" y="276797"/>
                </a:lnTo>
                <a:lnTo>
                  <a:pt x="319550" y="276797"/>
                </a:lnTo>
                <a:lnTo>
                  <a:pt x="328478" y="265241"/>
                </a:lnTo>
                <a:lnTo>
                  <a:pt x="346247" y="223135"/>
                </a:lnTo>
                <a:lnTo>
                  <a:pt x="352544" y="176277"/>
                </a:lnTo>
                <a:lnTo>
                  <a:pt x="346247" y="129418"/>
                </a:lnTo>
                <a:lnTo>
                  <a:pt x="328478" y="87310"/>
                </a:lnTo>
                <a:lnTo>
                  <a:pt x="319552" y="75756"/>
                </a:lnTo>
                <a:close/>
              </a:path>
              <a:path w="353060" h="353059">
                <a:moveTo>
                  <a:pt x="130383" y="92510"/>
                </a:moveTo>
                <a:lnTo>
                  <a:pt x="104708" y="92510"/>
                </a:lnTo>
                <a:lnTo>
                  <a:pt x="222883" y="260044"/>
                </a:lnTo>
                <a:lnTo>
                  <a:pt x="248557" y="260044"/>
                </a:lnTo>
                <a:lnTo>
                  <a:pt x="130383" y="92510"/>
                </a:lnTo>
                <a:close/>
              </a:path>
              <a:path w="353060" h="353059">
                <a:moveTo>
                  <a:pt x="243647" y="75756"/>
                </a:moveTo>
                <a:lnTo>
                  <a:pt x="139137" y="75756"/>
                </a:lnTo>
                <a:lnTo>
                  <a:pt x="186350" y="142854"/>
                </a:lnTo>
                <a:lnTo>
                  <a:pt x="243647" y="75756"/>
                </a:lnTo>
                <a:close/>
              </a:path>
            </a:pathLst>
          </a:custGeom>
          <a:solidFill>
            <a:srgbClr val="212444"/>
          </a:solidFill>
        </p:spPr>
        <p:txBody>
          <a:bodyPr wrap="square" lIns="0" tIns="0" rIns="0" bIns="0" rtlCol="0"/>
          <a:lstStyle/>
          <a:p>
            <a:endParaRPr/>
          </a:p>
        </p:txBody>
      </p:sp>
      <p:sp>
        <p:nvSpPr>
          <p:cNvPr id="21" name="object 19">
            <a:extLst>
              <a:ext uri="{FF2B5EF4-FFF2-40B4-BE49-F238E27FC236}">
                <a16:creationId xmlns:a16="http://schemas.microsoft.com/office/drawing/2014/main" id="{2959AE32-8AFC-975C-4A21-763E87087CC9}"/>
              </a:ext>
            </a:extLst>
          </p:cNvPr>
          <p:cNvSpPr/>
          <p:nvPr userDrawn="1"/>
        </p:nvSpPr>
        <p:spPr>
          <a:xfrm>
            <a:off x="3124897" y="4424723"/>
            <a:ext cx="160572" cy="160572"/>
          </a:xfrm>
          <a:custGeom>
            <a:avLst/>
            <a:gdLst/>
            <a:ahLst/>
            <a:cxnLst/>
            <a:rect l="l" t="t" r="r" b="b"/>
            <a:pathLst>
              <a:path w="353060" h="353059">
                <a:moveTo>
                  <a:pt x="176266" y="0"/>
                </a:moveTo>
                <a:lnTo>
                  <a:pt x="129408" y="6296"/>
                </a:lnTo>
                <a:lnTo>
                  <a:pt x="87302" y="24065"/>
                </a:lnTo>
                <a:lnTo>
                  <a:pt x="51628" y="51628"/>
                </a:lnTo>
                <a:lnTo>
                  <a:pt x="24065" y="87302"/>
                </a:lnTo>
                <a:lnTo>
                  <a:pt x="6296" y="129408"/>
                </a:lnTo>
                <a:lnTo>
                  <a:pt x="0" y="176266"/>
                </a:lnTo>
                <a:lnTo>
                  <a:pt x="6296" y="223129"/>
                </a:lnTo>
                <a:lnTo>
                  <a:pt x="24065" y="265238"/>
                </a:lnTo>
                <a:lnTo>
                  <a:pt x="51628" y="300914"/>
                </a:lnTo>
                <a:lnTo>
                  <a:pt x="87302" y="328477"/>
                </a:lnTo>
                <a:lnTo>
                  <a:pt x="129408" y="346247"/>
                </a:lnTo>
                <a:lnTo>
                  <a:pt x="176266" y="352544"/>
                </a:lnTo>
                <a:lnTo>
                  <a:pt x="223125" y="346247"/>
                </a:lnTo>
                <a:lnTo>
                  <a:pt x="265231" y="328477"/>
                </a:lnTo>
                <a:lnTo>
                  <a:pt x="300905" y="300914"/>
                </a:lnTo>
                <a:lnTo>
                  <a:pt x="328467" y="265238"/>
                </a:lnTo>
                <a:lnTo>
                  <a:pt x="330257" y="260997"/>
                </a:lnTo>
                <a:lnTo>
                  <a:pt x="155157" y="260997"/>
                </a:lnTo>
                <a:lnTo>
                  <a:pt x="155092" y="223129"/>
                </a:lnTo>
                <a:lnTo>
                  <a:pt x="155011" y="176266"/>
                </a:lnTo>
                <a:lnTo>
                  <a:pt x="134121" y="176266"/>
                </a:lnTo>
                <a:lnTo>
                  <a:pt x="134048" y="155063"/>
                </a:lnTo>
                <a:lnTo>
                  <a:pt x="155147" y="155063"/>
                </a:lnTo>
                <a:lnTo>
                  <a:pt x="155147" y="134215"/>
                </a:lnTo>
                <a:lnTo>
                  <a:pt x="160924" y="112204"/>
                </a:lnTo>
                <a:lnTo>
                  <a:pt x="173633" y="101767"/>
                </a:lnTo>
                <a:lnTo>
                  <a:pt x="186342" y="98636"/>
                </a:lnTo>
                <a:lnTo>
                  <a:pt x="333250" y="98636"/>
                </a:lnTo>
                <a:lnTo>
                  <a:pt x="328467" y="87302"/>
                </a:lnTo>
                <a:lnTo>
                  <a:pt x="300905" y="51628"/>
                </a:lnTo>
                <a:lnTo>
                  <a:pt x="265231" y="24065"/>
                </a:lnTo>
                <a:lnTo>
                  <a:pt x="223125" y="6296"/>
                </a:lnTo>
                <a:lnTo>
                  <a:pt x="176266" y="0"/>
                </a:lnTo>
                <a:close/>
              </a:path>
              <a:path w="353060" h="353059">
                <a:moveTo>
                  <a:pt x="333250" y="98636"/>
                </a:moveTo>
                <a:lnTo>
                  <a:pt x="218830" y="98636"/>
                </a:lnTo>
                <a:lnTo>
                  <a:pt x="218715" y="112204"/>
                </a:lnTo>
                <a:lnTo>
                  <a:pt x="218590" y="127011"/>
                </a:lnTo>
                <a:lnTo>
                  <a:pt x="183125" y="127011"/>
                </a:lnTo>
                <a:lnTo>
                  <a:pt x="183317" y="134215"/>
                </a:lnTo>
                <a:lnTo>
                  <a:pt x="183397" y="155063"/>
                </a:lnTo>
                <a:lnTo>
                  <a:pt x="218998" y="155063"/>
                </a:lnTo>
                <a:lnTo>
                  <a:pt x="210935" y="176266"/>
                </a:lnTo>
                <a:lnTo>
                  <a:pt x="183261" y="176266"/>
                </a:lnTo>
                <a:lnTo>
                  <a:pt x="183261" y="260997"/>
                </a:lnTo>
                <a:lnTo>
                  <a:pt x="330257" y="260997"/>
                </a:lnTo>
                <a:lnTo>
                  <a:pt x="346237" y="223129"/>
                </a:lnTo>
                <a:lnTo>
                  <a:pt x="352533" y="176266"/>
                </a:lnTo>
                <a:lnTo>
                  <a:pt x="346237" y="129408"/>
                </a:lnTo>
                <a:lnTo>
                  <a:pt x="333250" y="98636"/>
                </a:lnTo>
                <a:close/>
              </a:path>
            </a:pathLst>
          </a:custGeom>
          <a:solidFill>
            <a:srgbClr val="212444"/>
          </a:solidFill>
        </p:spPr>
        <p:txBody>
          <a:bodyPr wrap="square" lIns="0" tIns="0" rIns="0" bIns="0" rtlCol="0"/>
          <a:lstStyle/>
          <a:p>
            <a:endParaRPr/>
          </a:p>
        </p:txBody>
      </p:sp>
      <p:sp>
        <p:nvSpPr>
          <p:cNvPr id="22" name="object 20">
            <a:extLst>
              <a:ext uri="{FF2B5EF4-FFF2-40B4-BE49-F238E27FC236}">
                <a16:creationId xmlns:a16="http://schemas.microsoft.com/office/drawing/2014/main" id="{09A59A26-CEC8-9663-5DE4-9892B8C00C95}"/>
              </a:ext>
            </a:extLst>
          </p:cNvPr>
          <p:cNvSpPr/>
          <p:nvPr userDrawn="1"/>
        </p:nvSpPr>
        <p:spPr>
          <a:xfrm>
            <a:off x="3425869" y="4424720"/>
            <a:ext cx="160572" cy="160572"/>
          </a:xfrm>
          <a:custGeom>
            <a:avLst/>
            <a:gdLst/>
            <a:ahLst/>
            <a:cxnLst/>
            <a:rect l="l" t="t" r="r" b="b"/>
            <a:pathLst>
              <a:path w="353059" h="353059">
                <a:moveTo>
                  <a:pt x="176277" y="0"/>
                </a:moveTo>
                <a:lnTo>
                  <a:pt x="129414" y="6297"/>
                </a:lnTo>
                <a:lnTo>
                  <a:pt x="87305" y="24068"/>
                </a:lnTo>
                <a:lnTo>
                  <a:pt x="51629" y="51633"/>
                </a:lnTo>
                <a:lnTo>
                  <a:pt x="24066" y="87310"/>
                </a:lnTo>
                <a:lnTo>
                  <a:pt x="6296" y="129418"/>
                </a:lnTo>
                <a:lnTo>
                  <a:pt x="0" y="176277"/>
                </a:lnTo>
                <a:lnTo>
                  <a:pt x="6296" y="223135"/>
                </a:lnTo>
                <a:lnTo>
                  <a:pt x="23954" y="264976"/>
                </a:lnTo>
                <a:lnTo>
                  <a:pt x="24066" y="265241"/>
                </a:lnTo>
                <a:lnTo>
                  <a:pt x="51629" y="300916"/>
                </a:lnTo>
                <a:lnTo>
                  <a:pt x="87305" y="328478"/>
                </a:lnTo>
                <a:lnTo>
                  <a:pt x="129414" y="346247"/>
                </a:lnTo>
                <a:lnTo>
                  <a:pt x="176277" y="352544"/>
                </a:lnTo>
                <a:lnTo>
                  <a:pt x="223135" y="346247"/>
                </a:lnTo>
                <a:lnTo>
                  <a:pt x="265241" y="328478"/>
                </a:lnTo>
                <a:lnTo>
                  <a:pt x="300916" y="300916"/>
                </a:lnTo>
                <a:lnTo>
                  <a:pt x="324964" y="269789"/>
                </a:lnTo>
                <a:lnTo>
                  <a:pt x="133690" y="269789"/>
                </a:lnTo>
                <a:lnTo>
                  <a:pt x="109973" y="269254"/>
                </a:lnTo>
                <a:lnTo>
                  <a:pt x="71756" y="257396"/>
                </a:lnTo>
                <a:lnTo>
                  <a:pt x="60019" y="205334"/>
                </a:lnTo>
                <a:lnTo>
                  <a:pt x="59362" y="147219"/>
                </a:lnTo>
                <a:lnTo>
                  <a:pt x="59897" y="130448"/>
                </a:lnTo>
                <a:lnTo>
                  <a:pt x="77766" y="90531"/>
                </a:lnTo>
                <a:lnTo>
                  <a:pt x="137412" y="83299"/>
                </a:lnTo>
                <a:lnTo>
                  <a:pt x="164559" y="82764"/>
                </a:lnTo>
                <a:lnTo>
                  <a:pt x="324966" y="82764"/>
                </a:lnTo>
                <a:lnTo>
                  <a:pt x="300916" y="51633"/>
                </a:lnTo>
                <a:lnTo>
                  <a:pt x="265241" y="24068"/>
                </a:lnTo>
                <a:lnTo>
                  <a:pt x="223135" y="6297"/>
                </a:lnTo>
                <a:lnTo>
                  <a:pt x="176277" y="0"/>
                </a:lnTo>
                <a:close/>
              </a:path>
              <a:path w="353059" h="353059">
                <a:moveTo>
                  <a:pt x="324966" y="82764"/>
                </a:moveTo>
                <a:lnTo>
                  <a:pt x="218858" y="82764"/>
                </a:lnTo>
                <a:lnTo>
                  <a:pt x="242572" y="83299"/>
                </a:lnTo>
                <a:lnTo>
                  <a:pt x="255989" y="84751"/>
                </a:lnTo>
                <a:lnTo>
                  <a:pt x="288368" y="108258"/>
                </a:lnTo>
                <a:lnTo>
                  <a:pt x="292524" y="147219"/>
                </a:lnTo>
                <a:lnTo>
                  <a:pt x="293181" y="168215"/>
                </a:lnTo>
                <a:lnTo>
                  <a:pt x="293181" y="205334"/>
                </a:lnTo>
                <a:lnTo>
                  <a:pt x="288368" y="244296"/>
                </a:lnTo>
                <a:lnTo>
                  <a:pt x="245701" y="267803"/>
                </a:lnTo>
                <a:lnTo>
                  <a:pt x="187993" y="269789"/>
                </a:lnTo>
                <a:lnTo>
                  <a:pt x="324964" y="269789"/>
                </a:lnTo>
                <a:lnTo>
                  <a:pt x="328478" y="265241"/>
                </a:lnTo>
                <a:lnTo>
                  <a:pt x="346247" y="223135"/>
                </a:lnTo>
                <a:lnTo>
                  <a:pt x="352544" y="176277"/>
                </a:lnTo>
                <a:lnTo>
                  <a:pt x="346247" y="129418"/>
                </a:lnTo>
                <a:lnTo>
                  <a:pt x="328591" y="87578"/>
                </a:lnTo>
                <a:lnTo>
                  <a:pt x="328478" y="87310"/>
                </a:lnTo>
                <a:lnTo>
                  <a:pt x="324966" y="82764"/>
                </a:lnTo>
                <a:close/>
              </a:path>
              <a:path w="353059" h="353059">
                <a:moveTo>
                  <a:pt x="157754" y="138571"/>
                </a:moveTo>
                <a:lnTo>
                  <a:pt x="152874" y="141377"/>
                </a:lnTo>
                <a:lnTo>
                  <a:pt x="152874" y="211176"/>
                </a:lnTo>
                <a:lnTo>
                  <a:pt x="157754" y="213993"/>
                </a:lnTo>
                <a:lnTo>
                  <a:pt x="218192" y="179094"/>
                </a:lnTo>
                <a:lnTo>
                  <a:pt x="218192" y="173460"/>
                </a:lnTo>
                <a:lnTo>
                  <a:pt x="157754" y="138571"/>
                </a:lnTo>
                <a:close/>
              </a:path>
            </a:pathLst>
          </a:custGeom>
          <a:solidFill>
            <a:srgbClr val="212444"/>
          </a:solidFill>
        </p:spPr>
        <p:txBody>
          <a:bodyPr wrap="square" lIns="0" tIns="0" rIns="0" bIns="0" rtlCol="0"/>
          <a:lstStyle/>
          <a:p>
            <a:endParaRPr/>
          </a:p>
        </p:txBody>
      </p:sp>
      <p:sp>
        <p:nvSpPr>
          <p:cNvPr id="23" name="object 21">
            <a:extLst>
              <a:ext uri="{FF2B5EF4-FFF2-40B4-BE49-F238E27FC236}">
                <a16:creationId xmlns:a16="http://schemas.microsoft.com/office/drawing/2014/main" id="{9EE02F45-8912-E0B3-8A8C-35BFD9DB1E0B}"/>
              </a:ext>
            </a:extLst>
          </p:cNvPr>
          <p:cNvSpPr/>
          <p:nvPr userDrawn="1"/>
        </p:nvSpPr>
        <p:spPr>
          <a:xfrm>
            <a:off x="2522942" y="4424724"/>
            <a:ext cx="160572" cy="160572"/>
          </a:xfrm>
          <a:custGeom>
            <a:avLst/>
            <a:gdLst/>
            <a:ahLst/>
            <a:cxnLst/>
            <a:rect l="l" t="t" r="r" b="b"/>
            <a:pathLst>
              <a:path w="353060" h="353059">
                <a:moveTo>
                  <a:pt x="176277" y="0"/>
                </a:moveTo>
                <a:lnTo>
                  <a:pt x="129418" y="6296"/>
                </a:lnTo>
                <a:lnTo>
                  <a:pt x="87310" y="24065"/>
                </a:lnTo>
                <a:lnTo>
                  <a:pt x="51633" y="51628"/>
                </a:lnTo>
                <a:lnTo>
                  <a:pt x="24068" y="87302"/>
                </a:lnTo>
                <a:lnTo>
                  <a:pt x="6297" y="129408"/>
                </a:lnTo>
                <a:lnTo>
                  <a:pt x="0" y="176266"/>
                </a:lnTo>
                <a:lnTo>
                  <a:pt x="6297" y="223125"/>
                </a:lnTo>
                <a:lnTo>
                  <a:pt x="24068" y="265234"/>
                </a:lnTo>
                <a:lnTo>
                  <a:pt x="51633" y="300910"/>
                </a:lnTo>
                <a:lnTo>
                  <a:pt x="87310" y="328475"/>
                </a:lnTo>
                <a:lnTo>
                  <a:pt x="129418" y="346246"/>
                </a:lnTo>
                <a:lnTo>
                  <a:pt x="176277" y="352544"/>
                </a:lnTo>
                <a:lnTo>
                  <a:pt x="223135" y="346246"/>
                </a:lnTo>
                <a:lnTo>
                  <a:pt x="265241" y="328475"/>
                </a:lnTo>
                <a:lnTo>
                  <a:pt x="300916" y="300910"/>
                </a:lnTo>
                <a:lnTo>
                  <a:pt x="314925" y="282776"/>
                </a:lnTo>
                <a:lnTo>
                  <a:pt x="123734" y="282776"/>
                </a:lnTo>
                <a:lnTo>
                  <a:pt x="102931" y="278565"/>
                </a:lnTo>
                <a:lnTo>
                  <a:pt x="85925" y="267090"/>
                </a:lnTo>
                <a:lnTo>
                  <a:pt x="74449" y="250083"/>
                </a:lnTo>
                <a:lnTo>
                  <a:pt x="70238" y="229280"/>
                </a:lnTo>
                <a:lnTo>
                  <a:pt x="70238" y="124205"/>
                </a:lnTo>
                <a:lnTo>
                  <a:pt x="74449" y="103403"/>
                </a:lnTo>
                <a:lnTo>
                  <a:pt x="85925" y="86396"/>
                </a:lnTo>
                <a:lnTo>
                  <a:pt x="102931" y="74920"/>
                </a:lnTo>
                <a:lnTo>
                  <a:pt x="123734" y="70709"/>
                </a:lnTo>
                <a:lnTo>
                  <a:pt x="315658" y="70709"/>
                </a:lnTo>
                <a:lnTo>
                  <a:pt x="300916" y="51628"/>
                </a:lnTo>
                <a:lnTo>
                  <a:pt x="265241" y="24065"/>
                </a:lnTo>
                <a:lnTo>
                  <a:pt x="223135" y="6296"/>
                </a:lnTo>
                <a:lnTo>
                  <a:pt x="176277" y="0"/>
                </a:lnTo>
                <a:close/>
              </a:path>
              <a:path w="353060" h="353059">
                <a:moveTo>
                  <a:pt x="315658" y="70709"/>
                </a:moveTo>
                <a:lnTo>
                  <a:pt x="228809" y="70709"/>
                </a:lnTo>
                <a:lnTo>
                  <a:pt x="249616" y="74920"/>
                </a:lnTo>
                <a:lnTo>
                  <a:pt x="266622" y="86396"/>
                </a:lnTo>
                <a:lnTo>
                  <a:pt x="278096" y="103403"/>
                </a:lnTo>
                <a:lnTo>
                  <a:pt x="282305" y="124205"/>
                </a:lnTo>
                <a:lnTo>
                  <a:pt x="282305" y="229280"/>
                </a:lnTo>
                <a:lnTo>
                  <a:pt x="278096" y="250083"/>
                </a:lnTo>
                <a:lnTo>
                  <a:pt x="266622" y="267090"/>
                </a:lnTo>
                <a:lnTo>
                  <a:pt x="249616" y="278565"/>
                </a:lnTo>
                <a:lnTo>
                  <a:pt x="228809" y="282776"/>
                </a:lnTo>
                <a:lnTo>
                  <a:pt x="314925" y="282776"/>
                </a:lnTo>
                <a:lnTo>
                  <a:pt x="328478" y="265234"/>
                </a:lnTo>
                <a:lnTo>
                  <a:pt x="346247" y="223125"/>
                </a:lnTo>
                <a:lnTo>
                  <a:pt x="352480" y="176738"/>
                </a:lnTo>
                <a:lnTo>
                  <a:pt x="352544" y="176266"/>
                </a:lnTo>
                <a:lnTo>
                  <a:pt x="346247" y="129408"/>
                </a:lnTo>
                <a:lnTo>
                  <a:pt x="328478" y="87302"/>
                </a:lnTo>
                <a:lnTo>
                  <a:pt x="315658" y="70709"/>
                </a:lnTo>
                <a:close/>
              </a:path>
              <a:path w="353060" h="353059">
                <a:moveTo>
                  <a:pt x="228809" y="93787"/>
                </a:moveTo>
                <a:lnTo>
                  <a:pt x="123734" y="93787"/>
                </a:lnTo>
                <a:lnTo>
                  <a:pt x="111909" y="96181"/>
                </a:lnTo>
                <a:lnTo>
                  <a:pt x="102239" y="102706"/>
                </a:lnTo>
                <a:lnTo>
                  <a:pt x="95711" y="112376"/>
                </a:lnTo>
                <a:lnTo>
                  <a:pt x="93316" y="124205"/>
                </a:lnTo>
                <a:lnTo>
                  <a:pt x="93316" y="229280"/>
                </a:lnTo>
                <a:lnTo>
                  <a:pt x="95714" y="241110"/>
                </a:lnTo>
                <a:lnTo>
                  <a:pt x="102244" y="250780"/>
                </a:lnTo>
                <a:lnTo>
                  <a:pt x="111916" y="257304"/>
                </a:lnTo>
                <a:lnTo>
                  <a:pt x="123734" y="259698"/>
                </a:lnTo>
                <a:lnTo>
                  <a:pt x="228809" y="259698"/>
                </a:lnTo>
                <a:lnTo>
                  <a:pt x="240639" y="257304"/>
                </a:lnTo>
                <a:lnTo>
                  <a:pt x="250309" y="250780"/>
                </a:lnTo>
                <a:lnTo>
                  <a:pt x="256833" y="241110"/>
                </a:lnTo>
                <a:lnTo>
                  <a:pt x="258806" y="231364"/>
                </a:lnTo>
                <a:lnTo>
                  <a:pt x="176277" y="231364"/>
                </a:lnTo>
                <a:lnTo>
                  <a:pt x="155039" y="227065"/>
                </a:lnTo>
                <a:lnTo>
                  <a:pt x="137676" y="215348"/>
                </a:lnTo>
                <a:lnTo>
                  <a:pt x="125960" y="197982"/>
                </a:lnTo>
                <a:lnTo>
                  <a:pt x="121661" y="176738"/>
                </a:lnTo>
                <a:lnTo>
                  <a:pt x="125960" y="155505"/>
                </a:lnTo>
                <a:lnTo>
                  <a:pt x="137676" y="138146"/>
                </a:lnTo>
                <a:lnTo>
                  <a:pt x="155039" y="126431"/>
                </a:lnTo>
                <a:lnTo>
                  <a:pt x="176277" y="122132"/>
                </a:lnTo>
                <a:lnTo>
                  <a:pt x="219721" y="122132"/>
                </a:lnTo>
                <a:lnTo>
                  <a:pt x="219721" y="113368"/>
                </a:lnTo>
                <a:lnTo>
                  <a:pt x="225521" y="107577"/>
                </a:lnTo>
                <a:lnTo>
                  <a:pt x="253596" y="107577"/>
                </a:lnTo>
                <a:lnTo>
                  <a:pt x="250309" y="102706"/>
                </a:lnTo>
                <a:lnTo>
                  <a:pt x="240639" y="96181"/>
                </a:lnTo>
                <a:lnTo>
                  <a:pt x="228809" y="93787"/>
                </a:lnTo>
                <a:close/>
              </a:path>
              <a:path w="353060" h="353059">
                <a:moveTo>
                  <a:pt x="219721" y="122132"/>
                </a:moveTo>
                <a:lnTo>
                  <a:pt x="176277" y="122132"/>
                </a:lnTo>
                <a:lnTo>
                  <a:pt x="197515" y="126431"/>
                </a:lnTo>
                <a:lnTo>
                  <a:pt x="214878" y="138146"/>
                </a:lnTo>
                <a:lnTo>
                  <a:pt x="226594" y="155505"/>
                </a:lnTo>
                <a:lnTo>
                  <a:pt x="230798" y="176266"/>
                </a:lnTo>
                <a:lnTo>
                  <a:pt x="230893" y="176738"/>
                </a:lnTo>
                <a:lnTo>
                  <a:pt x="226591" y="197982"/>
                </a:lnTo>
                <a:lnTo>
                  <a:pt x="214872" y="215348"/>
                </a:lnTo>
                <a:lnTo>
                  <a:pt x="197508" y="227065"/>
                </a:lnTo>
                <a:lnTo>
                  <a:pt x="176277" y="231364"/>
                </a:lnTo>
                <a:lnTo>
                  <a:pt x="258806" y="231364"/>
                </a:lnTo>
                <a:lnTo>
                  <a:pt x="259227" y="229280"/>
                </a:lnTo>
                <a:lnTo>
                  <a:pt x="259227" y="133420"/>
                </a:lnTo>
                <a:lnTo>
                  <a:pt x="225521" y="133420"/>
                </a:lnTo>
                <a:lnTo>
                  <a:pt x="219721" y="127619"/>
                </a:lnTo>
                <a:lnTo>
                  <a:pt x="219721" y="122132"/>
                </a:lnTo>
                <a:close/>
              </a:path>
              <a:path w="353060" h="353059">
                <a:moveTo>
                  <a:pt x="176277" y="145210"/>
                </a:moveTo>
                <a:lnTo>
                  <a:pt x="144824" y="176266"/>
                </a:lnTo>
                <a:lnTo>
                  <a:pt x="144728" y="176738"/>
                </a:lnTo>
                <a:lnTo>
                  <a:pt x="147212" y="189004"/>
                </a:lnTo>
                <a:lnTo>
                  <a:pt x="153980" y="199034"/>
                </a:lnTo>
                <a:lnTo>
                  <a:pt x="164010" y="205803"/>
                </a:lnTo>
                <a:lnTo>
                  <a:pt x="176277" y="208286"/>
                </a:lnTo>
                <a:lnTo>
                  <a:pt x="188540" y="205803"/>
                </a:lnTo>
                <a:lnTo>
                  <a:pt x="198563" y="199034"/>
                </a:lnTo>
                <a:lnTo>
                  <a:pt x="205324" y="189004"/>
                </a:lnTo>
                <a:lnTo>
                  <a:pt x="207805" y="176738"/>
                </a:lnTo>
                <a:lnTo>
                  <a:pt x="205323" y="164478"/>
                </a:lnTo>
                <a:lnTo>
                  <a:pt x="198559" y="154456"/>
                </a:lnTo>
                <a:lnTo>
                  <a:pt x="188536" y="147692"/>
                </a:lnTo>
                <a:lnTo>
                  <a:pt x="176277" y="145210"/>
                </a:lnTo>
                <a:close/>
              </a:path>
              <a:path w="353060" h="353059">
                <a:moveTo>
                  <a:pt x="253596" y="107577"/>
                </a:moveTo>
                <a:lnTo>
                  <a:pt x="239772" y="107577"/>
                </a:lnTo>
                <a:lnTo>
                  <a:pt x="245573" y="113368"/>
                </a:lnTo>
                <a:lnTo>
                  <a:pt x="245573" y="127619"/>
                </a:lnTo>
                <a:lnTo>
                  <a:pt x="239772" y="133420"/>
                </a:lnTo>
                <a:lnTo>
                  <a:pt x="259227" y="133420"/>
                </a:lnTo>
                <a:lnTo>
                  <a:pt x="259227" y="124205"/>
                </a:lnTo>
                <a:lnTo>
                  <a:pt x="256833" y="112376"/>
                </a:lnTo>
                <a:lnTo>
                  <a:pt x="253596" y="107577"/>
                </a:lnTo>
                <a:close/>
              </a:path>
            </a:pathLst>
          </a:custGeom>
          <a:solidFill>
            <a:srgbClr val="212444"/>
          </a:solidFill>
        </p:spPr>
        <p:txBody>
          <a:bodyPr wrap="square" lIns="0" tIns="0" rIns="0" bIns="0" rtlCol="0"/>
          <a:lstStyle/>
          <a:p>
            <a:endParaRPr/>
          </a:p>
        </p:txBody>
      </p:sp>
      <p:sp>
        <p:nvSpPr>
          <p:cNvPr id="24" name="object 22">
            <a:extLst>
              <a:ext uri="{FF2B5EF4-FFF2-40B4-BE49-F238E27FC236}">
                <a16:creationId xmlns:a16="http://schemas.microsoft.com/office/drawing/2014/main" id="{3EC63729-319A-0279-C3DF-795AF44E1E24}"/>
              </a:ext>
            </a:extLst>
          </p:cNvPr>
          <p:cNvSpPr/>
          <p:nvPr userDrawn="1"/>
        </p:nvSpPr>
        <p:spPr>
          <a:xfrm>
            <a:off x="3727663" y="4425544"/>
            <a:ext cx="158839" cy="158839"/>
          </a:xfrm>
          <a:custGeom>
            <a:avLst/>
            <a:gdLst/>
            <a:ahLst/>
            <a:cxnLst/>
            <a:rect l="l" t="t" r="r" b="b"/>
            <a:pathLst>
              <a:path w="349250" h="349250">
                <a:moveTo>
                  <a:pt x="174476" y="0"/>
                </a:moveTo>
                <a:lnTo>
                  <a:pt x="128092" y="6232"/>
                </a:lnTo>
                <a:lnTo>
                  <a:pt x="86413" y="23820"/>
                </a:lnTo>
                <a:lnTo>
                  <a:pt x="51101" y="51100"/>
                </a:lnTo>
                <a:lnTo>
                  <a:pt x="23820" y="86410"/>
                </a:lnTo>
                <a:lnTo>
                  <a:pt x="6232" y="128086"/>
                </a:lnTo>
                <a:lnTo>
                  <a:pt x="0" y="174465"/>
                </a:lnTo>
                <a:lnTo>
                  <a:pt x="6232" y="220845"/>
                </a:lnTo>
                <a:lnTo>
                  <a:pt x="23820" y="262521"/>
                </a:lnTo>
                <a:lnTo>
                  <a:pt x="51101" y="297831"/>
                </a:lnTo>
                <a:lnTo>
                  <a:pt x="86413" y="325111"/>
                </a:lnTo>
                <a:lnTo>
                  <a:pt x="128092" y="342699"/>
                </a:lnTo>
                <a:lnTo>
                  <a:pt x="174476" y="348931"/>
                </a:lnTo>
                <a:lnTo>
                  <a:pt x="220855" y="342699"/>
                </a:lnTo>
                <a:lnTo>
                  <a:pt x="262531" y="325111"/>
                </a:lnTo>
                <a:lnTo>
                  <a:pt x="297841" y="297831"/>
                </a:lnTo>
                <a:lnTo>
                  <a:pt x="325122" y="262521"/>
                </a:lnTo>
                <a:lnTo>
                  <a:pt x="326936" y="258222"/>
                </a:lnTo>
                <a:lnTo>
                  <a:pt x="92091" y="258222"/>
                </a:lnTo>
                <a:lnTo>
                  <a:pt x="92091" y="121964"/>
                </a:lnTo>
                <a:lnTo>
                  <a:pt x="228784" y="121964"/>
                </a:lnTo>
                <a:lnTo>
                  <a:pt x="231206" y="121618"/>
                </a:lnTo>
                <a:lnTo>
                  <a:pt x="339980" y="121618"/>
                </a:lnTo>
                <a:lnTo>
                  <a:pt x="333259" y="105693"/>
                </a:lnTo>
                <a:lnTo>
                  <a:pt x="110467" y="105693"/>
                </a:lnTo>
                <a:lnTo>
                  <a:pt x="101970" y="104031"/>
                </a:lnTo>
                <a:lnTo>
                  <a:pt x="95095" y="99430"/>
                </a:lnTo>
                <a:lnTo>
                  <a:pt x="90487" y="92533"/>
                </a:lnTo>
                <a:lnTo>
                  <a:pt x="88793" y="83986"/>
                </a:lnTo>
                <a:lnTo>
                  <a:pt x="90472" y="75470"/>
                </a:lnTo>
                <a:lnTo>
                  <a:pt x="95092" y="68491"/>
                </a:lnTo>
                <a:lnTo>
                  <a:pt x="101952" y="63768"/>
                </a:lnTo>
                <a:lnTo>
                  <a:pt x="110352" y="62019"/>
                </a:lnTo>
                <a:lnTo>
                  <a:pt x="306277" y="62019"/>
                </a:lnTo>
                <a:lnTo>
                  <a:pt x="297841" y="51100"/>
                </a:lnTo>
                <a:lnTo>
                  <a:pt x="262531" y="23820"/>
                </a:lnTo>
                <a:lnTo>
                  <a:pt x="220855" y="6232"/>
                </a:lnTo>
                <a:lnTo>
                  <a:pt x="174476" y="0"/>
                </a:lnTo>
                <a:close/>
              </a:path>
              <a:path w="349250" h="349250">
                <a:moveTo>
                  <a:pt x="228784" y="121964"/>
                </a:moveTo>
                <a:lnTo>
                  <a:pt x="128613" y="121964"/>
                </a:lnTo>
                <a:lnTo>
                  <a:pt x="128613" y="258222"/>
                </a:lnTo>
                <a:lnTo>
                  <a:pt x="154257" y="258222"/>
                </a:lnTo>
                <a:lnTo>
                  <a:pt x="154257" y="122111"/>
                </a:lnTo>
                <a:lnTo>
                  <a:pt x="227759" y="122111"/>
                </a:lnTo>
                <a:lnTo>
                  <a:pt x="228784" y="121964"/>
                </a:lnTo>
                <a:close/>
              </a:path>
              <a:path w="349250" h="349250">
                <a:moveTo>
                  <a:pt x="218757" y="158874"/>
                </a:moveTo>
                <a:lnTo>
                  <a:pt x="191598" y="185659"/>
                </a:lnTo>
                <a:lnTo>
                  <a:pt x="191495" y="189721"/>
                </a:lnTo>
                <a:lnTo>
                  <a:pt x="191262" y="204029"/>
                </a:lnTo>
                <a:lnTo>
                  <a:pt x="191292" y="258222"/>
                </a:lnTo>
                <a:lnTo>
                  <a:pt x="241060" y="258222"/>
                </a:lnTo>
                <a:lnTo>
                  <a:pt x="241091" y="204029"/>
                </a:lnTo>
                <a:lnTo>
                  <a:pt x="240956" y="190968"/>
                </a:lnTo>
                <a:lnTo>
                  <a:pt x="225774" y="160419"/>
                </a:lnTo>
                <a:lnTo>
                  <a:pt x="218757" y="158874"/>
                </a:lnTo>
                <a:close/>
              </a:path>
              <a:path w="349250" h="349250">
                <a:moveTo>
                  <a:pt x="339980" y="121618"/>
                </a:moveTo>
                <a:lnTo>
                  <a:pt x="231206" y="121618"/>
                </a:lnTo>
                <a:lnTo>
                  <a:pt x="246442" y="123943"/>
                </a:lnTo>
                <a:lnTo>
                  <a:pt x="260188" y="130344"/>
                </a:lnTo>
                <a:lnTo>
                  <a:pt x="277824" y="167062"/>
                </a:lnTo>
                <a:lnTo>
                  <a:pt x="278116" y="258222"/>
                </a:lnTo>
                <a:lnTo>
                  <a:pt x="326936" y="258222"/>
                </a:lnTo>
                <a:lnTo>
                  <a:pt x="342710" y="220845"/>
                </a:lnTo>
                <a:lnTo>
                  <a:pt x="348855" y="175115"/>
                </a:lnTo>
                <a:lnTo>
                  <a:pt x="348942" y="174465"/>
                </a:lnTo>
                <a:lnTo>
                  <a:pt x="342710" y="128086"/>
                </a:lnTo>
                <a:lnTo>
                  <a:pt x="339980" y="121618"/>
                </a:lnTo>
                <a:close/>
              </a:path>
              <a:path w="349250" h="349250">
                <a:moveTo>
                  <a:pt x="227759" y="122111"/>
                </a:moveTo>
                <a:lnTo>
                  <a:pt x="191020" y="122111"/>
                </a:lnTo>
                <a:lnTo>
                  <a:pt x="191020" y="141671"/>
                </a:lnTo>
                <a:lnTo>
                  <a:pt x="192077" y="141158"/>
                </a:lnTo>
                <a:lnTo>
                  <a:pt x="192611" y="141158"/>
                </a:lnTo>
                <a:lnTo>
                  <a:pt x="192988" y="140686"/>
                </a:lnTo>
                <a:lnTo>
                  <a:pt x="204366" y="129983"/>
                </a:lnTo>
                <a:lnTo>
                  <a:pt x="217143" y="123629"/>
                </a:lnTo>
                <a:lnTo>
                  <a:pt x="227759" y="122111"/>
                </a:lnTo>
                <a:close/>
              </a:path>
              <a:path w="349250" h="349250">
                <a:moveTo>
                  <a:pt x="306277" y="62019"/>
                </a:moveTo>
                <a:lnTo>
                  <a:pt x="110352" y="62019"/>
                </a:lnTo>
                <a:lnTo>
                  <a:pt x="119008" y="63768"/>
                </a:lnTo>
                <a:lnTo>
                  <a:pt x="118833" y="63768"/>
                </a:lnTo>
                <a:lnTo>
                  <a:pt x="125707" y="68491"/>
                </a:lnTo>
                <a:lnTo>
                  <a:pt x="130333" y="75470"/>
                </a:lnTo>
                <a:lnTo>
                  <a:pt x="132015" y="83986"/>
                </a:lnTo>
                <a:lnTo>
                  <a:pt x="131548" y="86410"/>
                </a:lnTo>
                <a:lnTo>
                  <a:pt x="130317" y="92533"/>
                </a:lnTo>
                <a:lnTo>
                  <a:pt x="125695" y="99430"/>
                </a:lnTo>
                <a:lnTo>
                  <a:pt x="118896" y="104031"/>
                </a:lnTo>
                <a:lnTo>
                  <a:pt x="118740" y="104031"/>
                </a:lnTo>
                <a:lnTo>
                  <a:pt x="110467" y="105693"/>
                </a:lnTo>
                <a:lnTo>
                  <a:pt x="333259" y="105693"/>
                </a:lnTo>
                <a:lnTo>
                  <a:pt x="325122" y="86410"/>
                </a:lnTo>
                <a:lnTo>
                  <a:pt x="306277" y="62019"/>
                </a:lnTo>
                <a:close/>
              </a:path>
            </a:pathLst>
          </a:custGeom>
          <a:solidFill>
            <a:srgbClr val="212444"/>
          </a:solidFill>
        </p:spPr>
        <p:txBody>
          <a:bodyPr wrap="square" lIns="0" tIns="0" rIns="0" bIns="0" rtlCol="0"/>
          <a:lstStyle/>
          <a:p>
            <a:endParaRPr/>
          </a:p>
        </p:txBody>
      </p:sp>
      <p:sp>
        <p:nvSpPr>
          <p:cNvPr id="25" name="object 23">
            <a:extLst>
              <a:ext uri="{FF2B5EF4-FFF2-40B4-BE49-F238E27FC236}">
                <a16:creationId xmlns:a16="http://schemas.microsoft.com/office/drawing/2014/main" id="{7131E26D-57FB-7952-D905-46DEF7DBE1E6}"/>
              </a:ext>
            </a:extLst>
          </p:cNvPr>
          <p:cNvSpPr txBox="1"/>
          <p:nvPr userDrawn="1"/>
        </p:nvSpPr>
        <p:spPr>
          <a:xfrm>
            <a:off x="1409701" y="4740517"/>
            <a:ext cx="4895422" cy="211993"/>
          </a:xfrm>
          <a:prstGeom prst="rect">
            <a:avLst/>
          </a:prstGeom>
        </p:spPr>
        <p:txBody>
          <a:bodyPr vert="horz" wrap="square" lIns="0" tIns="1155" rIns="0" bIns="0" rtlCol="0">
            <a:spAutoFit/>
          </a:bodyPr>
          <a:lstStyle/>
          <a:p>
            <a:pPr marL="5776" marR="2310">
              <a:lnSpc>
                <a:spcPct val="106600"/>
              </a:lnSpc>
              <a:spcBef>
                <a:spcPts val="9"/>
              </a:spcBef>
            </a:pPr>
            <a:r>
              <a:rPr sz="659">
                <a:latin typeface="Montserrat"/>
                <a:cs typeface="Montserrat"/>
              </a:rPr>
              <a:t>The</a:t>
            </a:r>
            <a:r>
              <a:rPr sz="659" spc="2">
                <a:latin typeface="Montserrat"/>
                <a:cs typeface="Montserrat"/>
              </a:rPr>
              <a:t> </a:t>
            </a:r>
            <a:r>
              <a:rPr sz="659">
                <a:latin typeface="Montserrat"/>
                <a:cs typeface="Montserrat"/>
              </a:rPr>
              <a:t>Catholic</a:t>
            </a:r>
            <a:r>
              <a:rPr sz="659" spc="2">
                <a:latin typeface="Montserrat"/>
                <a:cs typeface="Montserrat"/>
              </a:rPr>
              <a:t> </a:t>
            </a:r>
            <a:r>
              <a:rPr sz="659">
                <a:latin typeface="Montserrat"/>
                <a:cs typeface="Montserrat"/>
              </a:rPr>
              <a:t>Agency</a:t>
            </a:r>
            <a:r>
              <a:rPr sz="659" spc="2">
                <a:latin typeface="Montserrat"/>
                <a:cs typeface="Montserrat"/>
              </a:rPr>
              <a:t> </a:t>
            </a:r>
            <a:r>
              <a:rPr sz="659">
                <a:latin typeface="Montserrat"/>
                <a:cs typeface="Montserrat"/>
              </a:rPr>
              <a:t>for</a:t>
            </a:r>
            <a:r>
              <a:rPr sz="659" spc="2">
                <a:latin typeface="Montserrat"/>
                <a:cs typeface="Montserrat"/>
              </a:rPr>
              <a:t> </a:t>
            </a:r>
            <a:r>
              <a:rPr sz="659">
                <a:latin typeface="Montserrat"/>
                <a:cs typeface="Montserrat"/>
              </a:rPr>
              <a:t>Overseas</a:t>
            </a:r>
            <a:r>
              <a:rPr sz="659" spc="2">
                <a:latin typeface="Montserrat"/>
                <a:cs typeface="Montserrat"/>
              </a:rPr>
              <a:t> </a:t>
            </a:r>
            <a:r>
              <a:rPr sz="659">
                <a:latin typeface="Montserrat"/>
                <a:cs typeface="Montserrat"/>
              </a:rPr>
              <a:t>Development</a:t>
            </a:r>
            <a:r>
              <a:rPr sz="659" spc="2">
                <a:latin typeface="Montserrat"/>
                <a:cs typeface="Montserrat"/>
              </a:rPr>
              <a:t> </a:t>
            </a:r>
            <a:r>
              <a:rPr sz="659">
                <a:latin typeface="Montserrat"/>
                <a:cs typeface="Montserrat"/>
              </a:rPr>
              <a:t>(CAFOD)</a:t>
            </a:r>
            <a:r>
              <a:rPr sz="659" spc="2">
                <a:latin typeface="Montserrat"/>
                <a:cs typeface="Montserrat"/>
              </a:rPr>
              <a:t> </a:t>
            </a:r>
            <a:r>
              <a:rPr sz="659">
                <a:latin typeface="Montserrat"/>
                <a:cs typeface="Montserrat"/>
              </a:rPr>
              <a:t>is</a:t>
            </a:r>
            <a:r>
              <a:rPr sz="659" spc="2">
                <a:latin typeface="Montserrat"/>
                <a:cs typeface="Montserrat"/>
              </a:rPr>
              <a:t> </a:t>
            </a:r>
            <a:r>
              <a:rPr sz="659">
                <a:latin typeface="Montserrat"/>
                <a:cs typeface="Montserrat"/>
              </a:rPr>
              <a:t>the</a:t>
            </a:r>
            <a:r>
              <a:rPr sz="659" spc="2">
                <a:latin typeface="Montserrat"/>
                <a:cs typeface="Montserrat"/>
              </a:rPr>
              <a:t> </a:t>
            </a:r>
            <a:r>
              <a:rPr sz="659">
                <a:latin typeface="Montserrat"/>
                <a:cs typeface="Montserrat"/>
              </a:rPr>
              <a:t>official</a:t>
            </a:r>
            <a:r>
              <a:rPr sz="659" spc="2">
                <a:latin typeface="Montserrat"/>
                <a:cs typeface="Montserrat"/>
              </a:rPr>
              <a:t> </a:t>
            </a:r>
            <a:r>
              <a:rPr sz="659">
                <a:latin typeface="Montserrat"/>
                <a:cs typeface="Montserrat"/>
              </a:rPr>
              <a:t>aid</a:t>
            </a:r>
            <a:r>
              <a:rPr sz="659" spc="2">
                <a:latin typeface="Montserrat"/>
                <a:cs typeface="Montserrat"/>
              </a:rPr>
              <a:t> </a:t>
            </a:r>
            <a:r>
              <a:rPr sz="659">
                <a:latin typeface="Montserrat"/>
                <a:cs typeface="Montserrat"/>
              </a:rPr>
              <a:t>agency</a:t>
            </a:r>
            <a:r>
              <a:rPr sz="659" spc="2">
                <a:latin typeface="Montserrat"/>
                <a:cs typeface="Montserrat"/>
              </a:rPr>
              <a:t> </a:t>
            </a:r>
            <a:r>
              <a:rPr sz="659">
                <a:latin typeface="Montserrat"/>
                <a:cs typeface="Montserrat"/>
              </a:rPr>
              <a:t>of</a:t>
            </a:r>
            <a:r>
              <a:rPr sz="659" spc="2">
                <a:latin typeface="Montserrat"/>
                <a:cs typeface="Montserrat"/>
              </a:rPr>
              <a:t> </a:t>
            </a:r>
            <a:r>
              <a:rPr sz="659">
                <a:latin typeface="Montserrat"/>
                <a:cs typeface="Montserrat"/>
              </a:rPr>
              <a:t>the</a:t>
            </a:r>
            <a:r>
              <a:rPr sz="659" spc="2">
                <a:latin typeface="Montserrat"/>
                <a:cs typeface="Montserrat"/>
              </a:rPr>
              <a:t> </a:t>
            </a:r>
            <a:r>
              <a:rPr sz="659">
                <a:latin typeface="Montserrat"/>
                <a:cs typeface="Montserrat"/>
              </a:rPr>
              <a:t>Catholic</a:t>
            </a:r>
            <a:r>
              <a:rPr sz="659" spc="5">
                <a:latin typeface="Montserrat"/>
                <a:cs typeface="Montserrat"/>
              </a:rPr>
              <a:t> </a:t>
            </a:r>
            <a:r>
              <a:rPr sz="659">
                <a:latin typeface="Montserrat"/>
                <a:cs typeface="Montserrat"/>
              </a:rPr>
              <a:t>Church</a:t>
            </a:r>
            <a:r>
              <a:rPr sz="659" spc="2">
                <a:latin typeface="Montserrat"/>
                <a:cs typeface="Montserrat"/>
              </a:rPr>
              <a:t> </a:t>
            </a:r>
            <a:r>
              <a:rPr sz="659">
                <a:latin typeface="Montserrat"/>
                <a:cs typeface="Montserrat"/>
              </a:rPr>
              <a:t>in</a:t>
            </a:r>
            <a:r>
              <a:rPr sz="659" spc="2">
                <a:latin typeface="Montserrat"/>
                <a:cs typeface="Montserrat"/>
              </a:rPr>
              <a:t> </a:t>
            </a:r>
            <a:r>
              <a:rPr sz="659" spc="-5">
                <a:latin typeface="Montserrat"/>
                <a:cs typeface="Montserrat"/>
              </a:rPr>
              <a:t>England </a:t>
            </a:r>
            <a:r>
              <a:rPr sz="659">
                <a:latin typeface="Montserrat"/>
                <a:cs typeface="Montserrat"/>
              </a:rPr>
              <a:t>and</a:t>
            </a:r>
            <a:r>
              <a:rPr sz="659" spc="-5">
                <a:latin typeface="Montserrat"/>
                <a:cs typeface="Montserrat"/>
              </a:rPr>
              <a:t> </a:t>
            </a:r>
            <a:r>
              <a:rPr sz="659">
                <a:latin typeface="Montserrat"/>
                <a:cs typeface="Montserrat"/>
              </a:rPr>
              <a:t>Wales</a:t>
            </a:r>
            <a:r>
              <a:rPr sz="659" spc="-5">
                <a:latin typeface="Montserrat"/>
                <a:cs typeface="Montserrat"/>
              </a:rPr>
              <a:t> </a:t>
            </a:r>
            <a:r>
              <a:rPr sz="659">
                <a:latin typeface="Montserrat"/>
                <a:cs typeface="Montserrat"/>
              </a:rPr>
              <a:t>and</a:t>
            </a:r>
            <a:r>
              <a:rPr sz="659" spc="-2">
                <a:latin typeface="Montserrat"/>
                <a:cs typeface="Montserrat"/>
              </a:rPr>
              <a:t> </a:t>
            </a:r>
            <a:r>
              <a:rPr sz="659">
                <a:latin typeface="Montserrat"/>
                <a:cs typeface="Montserrat"/>
              </a:rPr>
              <a:t>part</a:t>
            </a:r>
            <a:r>
              <a:rPr sz="659" spc="-5">
                <a:latin typeface="Montserrat"/>
                <a:cs typeface="Montserrat"/>
              </a:rPr>
              <a:t> </a:t>
            </a:r>
            <a:r>
              <a:rPr sz="659">
                <a:latin typeface="Montserrat"/>
                <a:cs typeface="Montserrat"/>
              </a:rPr>
              <a:t>of</a:t>
            </a:r>
            <a:r>
              <a:rPr sz="659" spc="-2">
                <a:latin typeface="Montserrat"/>
                <a:cs typeface="Montserrat"/>
              </a:rPr>
              <a:t> </a:t>
            </a:r>
            <a:r>
              <a:rPr sz="659">
                <a:latin typeface="Montserrat"/>
                <a:cs typeface="Montserrat"/>
              </a:rPr>
              <a:t>Caritas</a:t>
            </a:r>
            <a:r>
              <a:rPr sz="659" spc="-5">
                <a:latin typeface="Montserrat"/>
                <a:cs typeface="Montserrat"/>
              </a:rPr>
              <a:t> International.</a:t>
            </a:r>
            <a:r>
              <a:rPr sz="659" spc="-2">
                <a:latin typeface="Montserrat"/>
                <a:cs typeface="Montserrat"/>
              </a:rPr>
              <a:t> </a:t>
            </a:r>
            <a:r>
              <a:rPr sz="659">
                <a:latin typeface="Montserrat"/>
                <a:cs typeface="Montserrat"/>
              </a:rPr>
              <a:t>Charity</a:t>
            </a:r>
            <a:r>
              <a:rPr sz="659" spc="-5">
                <a:latin typeface="Montserrat"/>
                <a:cs typeface="Montserrat"/>
              </a:rPr>
              <a:t> </a:t>
            </a:r>
            <a:r>
              <a:rPr sz="659">
                <a:latin typeface="Montserrat"/>
                <a:cs typeface="Montserrat"/>
              </a:rPr>
              <a:t>no</a:t>
            </a:r>
            <a:r>
              <a:rPr sz="659" spc="-2">
                <a:latin typeface="Montserrat"/>
                <a:cs typeface="Montserrat"/>
              </a:rPr>
              <a:t> </a:t>
            </a:r>
            <a:r>
              <a:rPr sz="659">
                <a:latin typeface="Montserrat"/>
                <a:cs typeface="Montserrat"/>
              </a:rPr>
              <a:t>1160384</a:t>
            </a:r>
            <a:r>
              <a:rPr sz="659" spc="-5">
                <a:latin typeface="Montserrat"/>
                <a:cs typeface="Montserrat"/>
              </a:rPr>
              <a:t> </a:t>
            </a:r>
            <a:r>
              <a:rPr sz="659">
                <a:latin typeface="Montserrat"/>
                <a:cs typeface="Montserrat"/>
              </a:rPr>
              <a:t>and</a:t>
            </a:r>
            <a:r>
              <a:rPr sz="659" spc="-5">
                <a:latin typeface="Montserrat"/>
                <a:cs typeface="Montserrat"/>
              </a:rPr>
              <a:t> </a:t>
            </a:r>
            <a:r>
              <a:rPr sz="659">
                <a:latin typeface="Montserrat"/>
                <a:cs typeface="Montserrat"/>
              </a:rPr>
              <a:t>a</a:t>
            </a:r>
            <a:r>
              <a:rPr sz="659" spc="-2">
                <a:latin typeface="Montserrat"/>
                <a:cs typeface="Montserrat"/>
              </a:rPr>
              <a:t> </a:t>
            </a:r>
            <a:r>
              <a:rPr sz="659">
                <a:latin typeface="Montserrat"/>
                <a:cs typeface="Montserrat"/>
              </a:rPr>
              <a:t>company</a:t>
            </a:r>
            <a:r>
              <a:rPr sz="659" spc="-5">
                <a:latin typeface="Montserrat"/>
                <a:cs typeface="Montserrat"/>
              </a:rPr>
              <a:t> </a:t>
            </a:r>
            <a:r>
              <a:rPr sz="659">
                <a:latin typeface="Montserrat"/>
                <a:cs typeface="Montserrat"/>
              </a:rPr>
              <a:t>limited</a:t>
            </a:r>
            <a:r>
              <a:rPr sz="659" spc="-2">
                <a:latin typeface="Montserrat"/>
                <a:cs typeface="Montserrat"/>
              </a:rPr>
              <a:t> </a:t>
            </a:r>
            <a:r>
              <a:rPr sz="659">
                <a:latin typeface="Montserrat"/>
                <a:cs typeface="Montserrat"/>
              </a:rPr>
              <a:t>by</a:t>
            </a:r>
            <a:r>
              <a:rPr sz="659" spc="-5">
                <a:latin typeface="Montserrat"/>
                <a:cs typeface="Montserrat"/>
              </a:rPr>
              <a:t> </a:t>
            </a:r>
            <a:r>
              <a:rPr sz="659">
                <a:latin typeface="Montserrat"/>
                <a:cs typeface="Montserrat"/>
              </a:rPr>
              <a:t>guarantee</a:t>
            </a:r>
            <a:r>
              <a:rPr sz="659" spc="-2">
                <a:latin typeface="Montserrat"/>
                <a:cs typeface="Montserrat"/>
              </a:rPr>
              <a:t> </a:t>
            </a:r>
            <a:r>
              <a:rPr sz="659">
                <a:latin typeface="Montserrat"/>
                <a:cs typeface="Montserrat"/>
              </a:rPr>
              <a:t>no</a:t>
            </a:r>
            <a:r>
              <a:rPr sz="659" spc="-5">
                <a:latin typeface="Montserrat"/>
                <a:cs typeface="Montserrat"/>
              </a:rPr>
              <a:t> 09387398.</a:t>
            </a:r>
            <a:endParaRPr sz="659">
              <a:latin typeface="Montserrat"/>
              <a:cs typeface="Montserrat"/>
            </a:endParaRPr>
          </a:p>
        </p:txBody>
      </p:sp>
      <p:pic>
        <p:nvPicPr>
          <p:cNvPr id="26" name="Graphic 25">
            <a:extLst>
              <a:ext uri="{FF2B5EF4-FFF2-40B4-BE49-F238E27FC236}">
                <a16:creationId xmlns:a16="http://schemas.microsoft.com/office/drawing/2014/main" id="{9CB2AADB-D75F-D63F-126A-822EDF10A0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75882" y="4453127"/>
            <a:ext cx="1644044" cy="478873"/>
          </a:xfrm>
          <a:prstGeom prst="rect">
            <a:avLst/>
          </a:prstGeom>
        </p:spPr>
      </p:pic>
      <p:sp>
        <p:nvSpPr>
          <p:cNvPr id="28" name="Title 46">
            <a:extLst>
              <a:ext uri="{FF2B5EF4-FFF2-40B4-BE49-F238E27FC236}">
                <a16:creationId xmlns:a16="http://schemas.microsoft.com/office/drawing/2014/main" id="{9DBD4F51-BAD6-9C9C-0DC0-1FCE687710E6}"/>
              </a:ext>
            </a:extLst>
          </p:cNvPr>
          <p:cNvSpPr>
            <a:spLocks noGrp="1"/>
          </p:cNvSpPr>
          <p:nvPr>
            <p:ph type="title" hasCustomPrompt="1"/>
          </p:nvPr>
        </p:nvSpPr>
        <p:spPr>
          <a:xfrm>
            <a:off x="1409700" y="1581462"/>
            <a:ext cx="6212798" cy="596508"/>
          </a:xfrm>
        </p:spPr>
        <p:txBody>
          <a:bodyPr wrap="square" anchor="t" anchorCtr="0">
            <a:noAutofit/>
          </a:bodyPr>
          <a:lstStyle>
            <a:lvl1pPr>
              <a:defRPr sz="4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to add any text</a:t>
            </a:r>
          </a:p>
        </p:txBody>
      </p:sp>
      <p:sp>
        <p:nvSpPr>
          <p:cNvPr id="29" name="Graphic 41">
            <a:extLst>
              <a:ext uri="{FF2B5EF4-FFF2-40B4-BE49-F238E27FC236}">
                <a16:creationId xmlns:a16="http://schemas.microsoft.com/office/drawing/2014/main" id="{973B123F-768B-AA1B-BC87-87D4BF6AE7C4}"/>
              </a:ext>
            </a:extLst>
          </p:cNvPr>
          <p:cNvSpPr/>
          <p:nvPr userDrawn="1"/>
        </p:nvSpPr>
        <p:spPr>
          <a:xfrm>
            <a:off x="800100" y="1055216"/>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a:p>
        </p:txBody>
      </p:sp>
      <p:sp>
        <p:nvSpPr>
          <p:cNvPr id="32" name="Holder 3">
            <a:extLst>
              <a:ext uri="{FF2B5EF4-FFF2-40B4-BE49-F238E27FC236}">
                <a16:creationId xmlns:a16="http://schemas.microsoft.com/office/drawing/2014/main" id="{B7D02154-7A8A-A8D0-D721-E815076A1B7D}"/>
              </a:ext>
            </a:extLst>
          </p:cNvPr>
          <p:cNvSpPr>
            <a:spLocks noGrp="1"/>
          </p:cNvSpPr>
          <p:nvPr>
            <p:ph type="subTitle" idx="4" hasCustomPrompt="1"/>
          </p:nvPr>
        </p:nvSpPr>
        <p:spPr>
          <a:xfrm>
            <a:off x="1409700" y="2202418"/>
            <a:ext cx="6212798" cy="369332"/>
          </a:xfrm>
          <a:prstGeom prst="rect">
            <a:avLst/>
          </a:prstGeom>
        </p:spPr>
        <p:txBody>
          <a:bodyPr wrap="square" lIns="18288" tIns="0" rIns="0" bIns="0">
            <a:spAutoFit/>
          </a:bodyPr>
          <a:lstStyle>
            <a:lvl1pPr marL="0" indent="0">
              <a:buNone/>
              <a:defRPr sz="2400" b="0" i="0">
                <a:solidFill>
                  <a:schemeClr val="bg2"/>
                </a:solidFill>
                <a:latin typeface="+mj-lt"/>
                <a:cs typeface="Montserrat"/>
              </a:defRPr>
            </a:lvl1pPr>
          </a:lstStyle>
          <a:p>
            <a:r>
              <a:rPr lang="en-GB"/>
              <a:t>Click to add any further text</a:t>
            </a:r>
          </a:p>
        </p:txBody>
      </p:sp>
    </p:spTree>
    <p:extLst>
      <p:ext uri="{BB962C8B-B14F-4D97-AF65-F5344CB8AC3E}">
        <p14:creationId xmlns:p14="http://schemas.microsoft.com/office/powerpoint/2010/main" val="184458052"/>
      </p:ext>
    </p:extLst>
  </p:cSld>
  <p:clrMapOvr>
    <a:masterClrMapping/>
  </p:clrMapOvr>
  <p:extLst>
    <p:ext uri="{DCECCB84-F9BA-43D5-87BE-67443E8EF086}">
      <p15:sldGuideLst xmlns:p15="http://schemas.microsoft.com/office/powerpoint/2012/main">
        <p15:guide id="1" pos="2880" userDrawn="1">
          <p15:clr>
            <a:srgbClr val="FBAE40"/>
          </p15:clr>
        </p15:guide>
        <p15:guide id="2" pos="504" userDrawn="1">
          <p15:clr>
            <a:srgbClr val="FBAE40"/>
          </p15:clr>
        </p15:guide>
        <p15:guide id="3" pos="88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A69C1-887B-5963-99BB-4BBC52B1CD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61921C-1EDF-6F65-C276-091A39CA07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D08E70-DB4F-3259-491C-18022336AFC3}"/>
              </a:ext>
            </a:extLst>
          </p:cNvPr>
          <p:cNvSpPr>
            <a:spLocks noGrp="1"/>
          </p:cNvSpPr>
          <p:nvPr>
            <p:ph type="dt" sz="half" idx="10"/>
          </p:nvPr>
        </p:nvSpPr>
        <p:spPr/>
        <p:txBody>
          <a:bodyPr/>
          <a:lstStyle/>
          <a:p>
            <a:fld id="{D6C1D170-B19C-48D2-AD6C-78F0EBEBDC80}" type="datetimeFigureOut">
              <a:rPr lang="en-GB" smtClean="0"/>
              <a:t>12/03/2026</a:t>
            </a:fld>
            <a:endParaRPr lang="en-GB"/>
          </a:p>
        </p:txBody>
      </p:sp>
      <p:sp>
        <p:nvSpPr>
          <p:cNvPr id="5" name="Footer Placeholder 4">
            <a:extLst>
              <a:ext uri="{FF2B5EF4-FFF2-40B4-BE49-F238E27FC236}">
                <a16:creationId xmlns:a16="http://schemas.microsoft.com/office/drawing/2014/main" id="{5914CE08-3636-315A-8D8F-1C951F49BF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026DF1-B4E5-F444-D413-2061AE1FA7CB}"/>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3555766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5BFBD-40EE-6BF6-46B5-6E28879D5AB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584464-EA8B-4CB3-CF3F-37CB2EC1CA0E}"/>
              </a:ext>
            </a:extLst>
          </p:cNvPr>
          <p:cNvSpPr>
            <a:spLocks noGrp="1"/>
          </p:cNvSpPr>
          <p:nvPr>
            <p:ph type="dt" sz="half" idx="10"/>
          </p:nvPr>
        </p:nvSpPr>
        <p:spPr/>
        <p:txBody>
          <a:bodyPr/>
          <a:lstStyle/>
          <a:p>
            <a:fld id="{D6C1D170-B19C-48D2-AD6C-78F0EBEBDC80}" type="datetimeFigureOut">
              <a:rPr lang="en-GB" smtClean="0"/>
              <a:t>12/03/2026</a:t>
            </a:fld>
            <a:endParaRPr lang="en-GB"/>
          </a:p>
        </p:txBody>
      </p:sp>
      <p:sp>
        <p:nvSpPr>
          <p:cNvPr id="4" name="Footer Placeholder 3">
            <a:extLst>
              <a:ext uri="{FF2B5EF4-FFF2-40B4-BE49-F238E27FC236}">
                <a16:creationId xmlns:a16="http://schemas.microsoft.com/office/drawing/2014/main" id="{CA37B8B7-8BBE-A311-5E92-AA7238036E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9A19360-021A-DF21-A275-C7516DA0C790}"/>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3218262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A1987F-A229-2BBD-6146-26BB00A7D0A7}"/>
              </a:ext>
            </a:extLst>
          </p:cNvPr>
          <p:cNvSpPr>
            <a:spLocks noGrp="1"/>
          </p:cNvSpPr>
          <p:nvPr>
            <p:ph type="dt" sz="half" idx="10"/>
          </p:nvPr>
        </p:nvSpPr>
        <p:spPr/>
        <p:txBody>
          <a:bodyPr/>
          <a:lstStyle/>
          <a:p>
            <a:fld id="{D6C1D170-B19C-48D2-AD6C-78F0EBEBDC80}" type="datetimeFigureOut">
              <a:rPr lang="en-GB" smtClean="0"/>
              <a:t>12/03/2026</a:t>
            </a:fld>
            <a:endParaRPr lang="en-GB"/>
          </a:p>
        </p:txBody>
      </p:sp>
      <p:sp>
        <p:nvSpPr>
          <p:cNvPr id="3" name="Footer Placeholder 2">
            <a:extLst>
              <a:ext uri="{FF2B5EF4-FFF2-40B4-BE49-F238E27FC236}">
                <a16:creationId xmlns:a16="http://schemas.microsoft.com/office/drawing/2014/main" id="{C3C16C2B-7839-488D-6BE0-48088451886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B912CA8-E616-3B72-A96F-742F460FF4D9}"/>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1688041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ster - divider">
    <p:bg>
      <p:bgPr>
        <a:solidFill>
          <a:schemeClr val="bg1"/>
        </a:solidFill>
        <a:effectLst/>
      </p:bgPr>
    </p:bg>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59491F48-5343-D97A-77DF-12F94AA55652}"/>
              </a:ext>
            </a:extLst>
          </p:cNvPr>
          <p:cNvSpPr/>
          <p:nvPr userDrawn="1"/>
        </p:nvSpPr>
        <p:spPr>
          <a:xfrm rot="16200000" flipH="1">
            <a:off x="1125310" y="858550"/>
            <a:ext cx="3064750" cy="4305718"/>
          </a:xfrm>
          <a:prstGeom prst="round1Rect">
            <a:avLst>
              <a:gd name="adj" fmla="val 889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EA7203CD-4E5E-4232-6439-CC5B00CD05FA}"/>
              </a:ext>
            </a:extLst>
          </p:cNvPr>
          <p:cNvSpPr>
            <a:spLocks noGrp="1"/>
          </p:cNvSpPr>
          <p:nvPr>
            <p:ph type="pic" sz="quarter" idx="10" hasCustomPrompt="1"/>
          </p:nvPr>
        </p:nvSpPr>
        <p:spPr>
          <a:xfrm>
            <a:off x="4803228" y="1479033"/>
            <a:ext cx="4153447" cy="3064751"/>
          </a:xfrm>
          <a:prstGeom prst="rect">
            <a:avLst/>
          </a:prstGeom>
        </p:spPr>
        <p:txBody>
          <a:bodyPr tIns="1417320" rIns="457200" bIns="0">
            <a:normAutofit/>
          </a:bodyPr>
          <a:lstStyle>
            <a:lvl1pPr marL="0" indent="0" algn="r">
              <a:buNone/>
              <a:defRPr sz="1200" b="0">
                <a:solidFill>
                  <a:schemeClr val="tx1"/>
                </a:solidFill>
                <a:latin typeface="+mn-lt"/>
                <a:sym typeface="Wingdings" pitchFamily="2" charset="2"/>
              </a:defRPr>
            </a:lvl1pPr>
          </a:lstStyle>
          <a:p>
            <a:r>
              <a:rPr lang="en-US"/>
              <a:t> Click icon to</a:t>
            </a:r>
            <a:br>
              <a:rPr lang="en-US"/>
            </a:br>
            <a:r>
              <a:rPr lang="en-US"/>
              <a:t>add picture</a:t>
            </a:r>
          </a:p>
        </p:txBody>
      </p:sp>
      <p:sp>
        <p:nvSpPr>
          <p:cNvPr id="4" name="Holder 3">
            <a:extLst>
              <a:ext uri="{FF2B5EF4-FFF2-40B4-BE49-F238E27FC236}">
                <a16:creationId xmlns:a16="http://schemas.microsoft.com/office/drawing/2014/main" id="{B691196B-CCCE-18D1-87FE-B5B13CA01105}"/>
              </a:ext>
            </a:extLst>
          </p:cNvPr>
          <p:cNvSpPr>
            <a:spLocks noGrp="1"/>
          </p:cNvSpPr>
          <p:nvPr>
            <p:ph type="subTitle" idx="4"/>
          </p:nvPr>
        </p:nvSpPr>
        <p:spPr>
          <a:xfrm>
            <a:off x="1403082" y="3375022"/>
            <a:ext cx="3101372" cy="184666"/>
          </a:xfrm>
          <a:prstGeom prst="rect">
            <a:avLst/>
          </a:prstGeom>
        </p:spPr>
        <p:txBody>
          <a:bodyPr wrap="square" lIns="0" tIns="0" rIns="0" bIns="0">
            <a:spAutoFit/>
          </a:bodyPr>
          <a:lstStyle>
            <a:lvl1pPr marL="0" indent="0">
              <a:buNone/>
              <a:defRPr sz="1200" b="0" i="0">
                <a:solidFill>
                  <a:schemeClr val="bg2"/>
                </a:solidFill>
                <a:latin typeface="Montserrat"/>
                <a:cs typeface="Montserrat"/>
              </a:defRPr>
            </a:lvl1pPr>
          </a:lstStyle>
          <a:p>
            <a:endParaRPr/>
          </a:p>
        </p:txBody>
      </p:sp>
      <p:sp>
        <p:nvSpPr>
          <p:cNvPr id="5" name="Title 46">
            <a:extLst>
              <a:ext uri="{FF2B5EF4-FFF2-40B4-BE49-F238E27FC236}">
                <a16:creationId xmlns:a16="http://schemas.microsoft.com/office/drawing/2014/main" id="{114966A3-3F54-823B-B358-BC420C4CB173}"/>
              </a:ext>
            </a:extLst>
          </p:cNvPr>
          <p:cNvSpPr>
            <a:spLocks noGrp="1"/>
          </p:cNvSpPr>
          <p:nvPr>
            <p:ph type="title" hasCustomPrompt="1"/>
          </p:nvPr>
        </p:nvSpPr>
        <p:spPr>
          <a:xfrm>
            <a:off x="1409700" y="2341426"/>
            <a:ext cx="3094754" cy="1015663"/>
          </a:xfrm>
        </p:spPr>
        <p:txBody>
          <a:bodyPr wrap="square" anchor="t" anchorCtr="0">
            <a:spAutoFit/>
          </a:bodyPr>
          <a:lstStyle>
            <a:lvl1pPr>
              <a:defRPr sz="2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to add the deck’s divider title. Ideally, keep it under tree lines.</a:t>
            </a:r>
          </a:p>
        </p:txBody>
      </p:sp>
      <p:sp>
        <p:nvSpPr>
          <p:cNvPr id="17" name="Graphic 41">
            <a:extLst>
              <a:ext uri="{FF2B5EF4-FFF2-40B4-BE49-F238E27FC236}">
                <a16:creationId xmlns:a16="http://schemas.microsoft.com/office/drawing/2014/main" id="{932C78E9-A881-FFF6-85D5-61ACDDE55653}"/>
              </a:ext>
            </a:extLst>
          </p:cNvPr>
          <p:cNvSpPr/>
          <p:nvPr userDrawn="1"/>
        </p:nvSpPr>
        <p:spPr>
          <a:xfrm>
            <a:off x="800100" y="1840889"/>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a:p>
        </p:txBody>
      </p:sp>
      <p:pic>
        <p:nvPicPr>
          <p:cNvPr id="8" name="Graphic 7">
            <a:extLst>
              <a:ext uri="{FF2B5EF4-FFF2-40B4-BE49-F238E27FC236}">
                <a16:creationId xmlns:a16="http://schemas.microsoft.com/office/drawing/2014/main" id="{B78B6BF8-3C4C-7D86-33B3-FB7E1DD346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83896" y="217531"/>
            <a:ext cx="1972779" cy="574625"/>
          </a:xfrm>
          <a:prstGeom prst="rect">
            <a:avLst/>
          </a:prstGeom>
        </p:spPr>
      </p:pic>
      <p:sp>
        <p:nvSpPr>
          <p:cNvPr id="9" name="Footer Placeholder 8">
            <a:extLst>
              <a:ext uri="{FF2B5EF4-FFF2-40B4-BE49-F238E27FC236}">
                <a16:creationId xmlns:a16="http://schemas.microsoft.com/office/drawing/2014/main" id="{99D1A39E-CF5A-9D42-5A9D-CD4FBD1B18B2}"/>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74A7B58-0714-3639-28FE-4254DAADF42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9281870"/>
      </p:ext>
    </p:extLst>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pos="888" userDrawn="1">
          <p15:clr>
            <a:srgbClr val="FBAE40"/>
          </p15:clr>
        </p15:guide>
        <p15:guide id="4" orient="horz" pos="1536" userDrawn="1">
          <p15:clr>
            <a:srgbClr val="FBAE40"/>
          </p15:clr>
        </p15:guide>
        <p15:guide id="5" pos="31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ster - only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p:nvPr>
        </p:nvSpPr>
        <p:spPr>
          <a:xfrm>
            <a:off x="317500" y="860213"/>
            <a:ext cx="6938064" cy="3858091"/>
          </a:xfrm>
        </p:spPr>
        <p:txBody>
          <a:bodyPr/>
          <a:lstStyle>
            <a:lvl1pPr marL="122238" indent="-122238">
              <a:tabLst/>
              <a:defRPr/>
            </a:lvl1pPr>
            <a:lvl2pPr marL="288925" indent="-166688">
              <a:tabLst/>
              <a:defRPr/>
            </a:lvl2pPr>
            <a:lvl3pPr marL="463550" indent="-166688">
              <a:tabLst/>
              <a:defRPr/>
            </a:lvl3pPr>
          </a:lstStyle>
          <a:p>
            <a:pPr lvl="0"/>
            <a:r>
              <a:rPr lang="en-US"/>
              <a:t>Click to edit Master text styles</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AD51DDBE-C133-A808-8365-386DDB5334DF}"/>
              </a:ext>
            </a:extLst>
          </p:cNvPr>
          <p:cNvSpPr>
            <a:spLocks noGrp="1"/>
          </p:cNvSpPr>
          <p:nvPr>
            <p:ph type="ftr" sz="quarter" idx="13"/>
          </p:nvPr>
        </p:nvSpPr>
        <p:spPr/>
        <p:txBody>
          <a:bodyPr/>
          <a:lstStyle/>
          <a:p>
            <a:endParaRPr lang="en-US"/>
          </a:p>
        </p:txBody>
      </p:sp>
      <p:sp>
        <p:nvSpPr>
          <p:cNvPr id="12" name="Slide Number Placeholder 11">
            <a:extLst>
              <a:ext uri="{FF2B5EF4-FFF2-40B4-BE49-F238E27FC236}">
                <a16:creationId xmlns:a16="http://schemas.microsoft.com/office/drawing/2014/main" id="{25955DC4-43CB-8C56-6D3B-05C4DB4A2501}"/>
              </a:ext>
            </a:extLst>
          </p:cNvPr>
          <p:cNvSpPr>
            <a:spLocks noGrp="1"/>
          </p:cNvSpPr>
          <p:nvPr>
            <p:ph type="sldNum" sz="quarter" idx="14"/>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6699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ster - 1 image + 2 columns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hasCustomPrompt="1"/>
          </p:nvPr>
        </p:nvSpPr>
        <p:spPr>
          <a:xfrm>
            <a:off x="3034748" y="1127091"/>
            <a:ext cx="6109252" cy="3285884"/>
          </a:xfrm>
          <a:solidFill>
            <a:schemeClr val="bg2"/>
          </a:solidFill>
        </p:spPr>
        <p:txBody>
          <a:bodyPr lIns="731520" tIns="365760" rIns="365760" numCol="2" spcCol="274320"/>
          <a:lstStyle>
            <a:lvl1pPr marL="122238" indent="-122238">
              <a:tabLst/>
              <a:defRPr>
                <a:solidFill>
                  <a:schemeClr val="accent1"/>
                </a:solidFill>
              </a:defRPr>
            </a:lvl1pPr>
            <a:lvl2pPr marL="288925" indent="-166688">
              <a:tabLst/>
              <a:defRPr>
                <a:solidFill>
                  <a:schemeClr val="bg1"/>
                </a:solidFill>
              </a:defRPr>
            </a:lvl2pPr>
            <a:lvl3pPr marL="463550" indent="-166688">
              <a:tabLst/>
              <a:defRPr>
                <a:solidFill>
                  <a:schemeClr val="bg1"/>
                </a:solidFill>
              </a:defRPr>
            </a:lvl3pPr>
          </a:lstStyle>
          <a:p>
            <a:pPr lvl="0"/>
            <a:r>
              <a:rPr lang="en-US"/>
              <a:t>Click to edit 2 columns text style</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2" name="Picture Placeholder 10">
            <a:extLst>
              <a:ext uri="{FF2B5EF4-FFF2-40B4-BE49-F238E27FC236}">
                <a16:creationId xmlns:a16="http://schemas.microsoft.com/office/drawing/2014/main" id="{6E12CF0C-5433-3E01-2486-C99B2024B030}"/>
              </a:ext>
            </a:extLst>
          </p:cNvPr>
          <p:cNvSpPr>
            <a:spLocks noGrp="1"/>
          </p:cNvSpPr>
          <p:nvPr>
            <p:ph type="pic" sz="quarter" idx="30" hasCustomPrompt="1"/>
          </p:nvPr>
        </p:nvSpPr>
        <p:spPr>
          <a:xfrm>
            <a:off x="304800" y="1131882"/>
            <a:ext cx="3101009" cy="3281803"/>
          </a:xfrm>
          <a:prstGeom prst="round1Rect">
            <a:avLst>
              <a:gd name="adj" fmla="val 9829"/>
            </a:avLst>
          </a:prstGeom>
          <a:solidFill>
            <a:schemeClr val="bg1"/>
          </a:solidFill>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 name="Footer Placeholder 2">
            <a:extLst>
              <a:ext uri="{FF2B5EF4-FFF2-40B4-BE49-F238E27FC236}">
                <a16:creationId xmlns:a16="http://schemas.microsoft.com/office/drawing/2014/main" id="{29F2003D-4C64-8835-AFF6-775359E9062D}"/>
              </a:ext>
            </a:extLst>
          </p:cNvPr>
          <p:cNvSpPr>
            <a:spLocks noGrp="1"/>
          </p:cNvSpPr>
          <p:nvPr>
            <p:ph type="ftr" sz="quarter" idx="31"/>
          </p:nvPr>
        </p:nvSpPr>
        <p:spPr/>
        <p:txBody>
          <a:bodyPr/>
          <a:lstStyle/>
          <a:p>
            <a:endParaRPr lang="en-US"/>
          </a:p>
        </p:txBody>
      </p:sp>
      <p:sp>
        <p:nvSpPr>
          <p:cNvPr id="5" name="Slide Number Placeholder 4">
            <a:extLst>
              <a:ext uri="{FF2B5EF4-FFF2-40B4-BE49-F238E27FC236}">
                <a16:creationId xmlns:a16="http://schemas.microsoft.com/office/drawing/2014/main" id="{B78A2213-8ABC-B321-226D-078E30B6BB6E}"/>
              </a:ext>
            </a:extLst>
          </p:cNvPr>
          <p:cNvSpPr>
            <a:spLocks noGrp="1"/>
          </p:cNvSpPr>
          <p:nvPr>
            <p:ph type="sldNum" sz="quarter" idx="3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275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ster - 3 text columns (green)">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CC087B38-9D16-4F9D-5044-B83D7E01981F}"/>
              </a:ext>
            </a:extLst>
          </p:cNvPr>
          <p:cNvSpPr>
            <a:spLocks noGrp="1"/>
          </p:cNvSpPr>
          <p:nvPr>
            <p:ph type="ftr" sz="quarter" idx="27"/>
          </p:nvPr>
        </p:nvSpPr>
        <p:spPr/>
        <p:txBody>
          <a:bodyPr/>
          <a:lstStyle/>
          <a:p>
            <a:endParaRPr lang="en-US"/>
          </a:p>
        </p:txBody>
      </p:sp>
      <p:sp>
        <p:nvSpPr>
          <p:cNvPr id="12" name="Slide Number Placeholder 11">
            <a:extLst>
              <a:ext uri="{FF2B5EF4-FFF2-40B4-BE49-F238E27FC236}">
                <a16:creationId xmlns:a16="http://schemas.microsoft.com/office/drawing/2014/main" id="{C48AEEBD-B06B-BB9B-443A-F5ED451AA1E1}"/>
              </a:ext>
            </a:extLst>
          </p:cNvPr>
          <p:cNvSpPr>
            <a:spLocks noGrp="1"/>
          </p:cNvSpPr>
          <p:nvPr>
            <p:ph type="sldNum" sz="quarter" idx="28"/>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ster - 3 text columns (colored)">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3" name="Footer Placeholder 2">
            <a:extLst>
              <a:ext uri="{FF2B5EF4-FFF2-40B4-BE49-F238E27FC236}">
                <a16:creationId xmlns:a16="http://schemas.microsoft.com/office/drawing/2014/main" id="{CC4EA4DB-0C3E-EA42-8945-72BFB6AB26C4}"/>
              </a:ext>
            </a:extLst>
          </p:cNvPr>
          <p:cNvSpPr>
            <a:spLocks noGrp="1"/>
          </p:cNvSpPr>
          <p:nvPr>
            <p:ph type="ftr" sz="quarter" idx="27"/>
          </p:nvPr>
        </p:nvSpPr>
        <p:spPr/>
        <p:txBody>
          <a:bodyPr/>
          <a:lstStyle/>
          <a:p>
            <a:endParaRPr lang="en-US"/>
          </a:p>
        </p:txBody>
      </p:sp>
      <p:sp>
        <p:nvSpPr>
          <p:cNvPr id="4" name="Slide Number Placeholder 3">
            <a:extLst>
              <a:ext uri="{FF2B5EF4-FFF2-40B4-BE49-F238E27FC236}">
                <a16:creationId xmlns:a16="http://schemas.microsoft.com/office/drawing/2014/main" id="{2FC289D5-4CB0-B96F-74BB-A9249E120B51}"/>
              </a:ext>
            </a:extLst>
          </p:cNvPr>
          <p:cNvSpPr>
            <a:spLocks noGrp="1"/>
          </p:cNvSpPr>
          <p:nvPr>
            <p:ph type="sldNum" sz="quarter" idx="28"/>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04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EEN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9" name="Footer Placeholder 8">
            <a:extLst>
              <a:ext uri="{FF2B5EF4-FFF2-40B4-BE49-F238E27FC236}">
                <a16:creationId xmlns:a16="http://schemas.microsoft.com/office/drawing/2014/main" id="{E359564D-7DFA-1962-ECF4-3DEAE02EDD5A}"/>
              </a:ext>
            </a:extLst>
          </p:cNvPr>
          <p:cNvSpPr>
            <a:spLocks noGrp="1"/>
          </p:cNvSpPr>
          <p:nvPr>
            <p:ph type="ftr" sz="quarter" idx="32"/>
          </p:nvPr>
        </p:nvSpPr>
        <p:spPr/>
        <p:txBody>
          <a:bodyPr/>
          <a:lstStyle/>
          <a:p>
            <a:endParaRPr lang="en-US"/>
          </a:p>
        </p:txBody>
      </p:sp>
      <p:sp>
        <p:nvSpPr>
          <p:cNvPr id="10" name="Slide Number Placeholder 9">
            <a:extLst>
              <a:ext uri="{FF2B5EF4-FFF2-40B4-BE49-F238E27FC236}">
                <a16:creationId xmlns:a16="http://schemas.microsoft.com/office/drawing/2014/main" id="{F02AB65F-C817-D1F6-A0AD-9802D103FDCC}"/>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3107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ED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1" name="Footer Placeholder 10">
            <a:extLst>
              <a:ext uri="{FF2B5EF4-FFF2-40B4-BE49-F238E27FC236}">
                <a16:creationId xmlns:a16="http://schemas.microsoft.com/office/drawing/2014/main" id="{5CAA5C39-3B49-F48F-998B-99F3F6A9B27C}"/>
              </a:ext>
            </a:extLst>
          </p:cNvPr>
          <p:cNvSpPr>
            <a:spLocks noGrp="1"/>
          </p:cNvSpPr>
          <p:nvPr>
            <p:ph type="ftr" sz="quarter" idx="32"/>
          </p:nvPr>
        </p:nvSpPr>
        <p:spPr/>
        <p:txBody>
          <a:bodyPr/>
          <a:lstStyle/>
          <a:p>
            <a:endParaRPr lang="en-US"/>
          </a:p>
        </p:txBody>
      </p:sp>
      <p:sp>
        <p:nvSpPr>
          <p:cNvPr id="12" name="Slide Number Placeholder 11">
            <a:extLst>
              <a:ext uri="{FF2B5EF4-FFF2-40B4-BE49-F238E27FC236}">
                <a16:creationId xmlns:a16="http://schemas.microsoft.com/office/drawing/2014/main" id="{68F56D8A-6646-C79A-3E43-E1CFD674DDB9}"/>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6068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ster - 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EA7047E-EAE2-4512-87FB-EEA6AEC12441}"/>
              </a:ext>
            </a:extLst>
          </p:cNvPr>
          <p:cNvSpPr>
            <a:spLocks noGrp="1"/>
          </p:cNvSpPr>
          <p:nvPr>
            <p:ph type="sldNum" sz="quarter" idx="11"/>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6957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A23B746-0B64-7AC9-1C04-369DE792B027}"/>
              </a:ext>
            </a:extLst>
          </p:cNvPr>
          <p:cNvSpPr/>
          <p:nvPr userDrawn="1"/>
        </p:nvSpPr>
        <p:spPr>
          <a:xfrm>
            <a:off x="-1" y="5022556"/>
            <a:ext cx="9143999" cy="12094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7">
            <a:extLst>
              <a:ext uri="{FF2B5EF4-FFF2-40B4-BE49-F238E27FC236}">
                <a16:creationId xmlns:a16="http://schemas.microsoft.com/office/drawing/2014/main" id="{4567C233-C27F-29E9-4121-E431C70061FD}"/>
              </a:ext>
            </a:extLst>
          </p:cNvPr>
          <p:cNvSpPr>
            <a:spLocks noGrp="1"/>
          </p:cNvSpPr>
          <p:nvPr>
            <p:ph type="title"/>
          </p:nvPr>
        </p:nvSpPr>
        <p:spPr>
          <a:xfrm>
            <a:off x="317499" y="218414"/>
            <a:ext cx="6938065" cy="442425"/>
          </a:xfrm>
          <a:prstGeom prst="rect">
            <a:avLst/>
          </a:prstGeom>
        </p:spPr>
        <p:txBody>
          <a:bodyPr vert="horz" lIns="0" tIns="45720" rIns="91440" bIns="45720" rtlCol="0" anchor="ctr">
            <a:noAutofit/>
          </a:bodyPr>
          <a:lstStyle/>
          <a:p>
            <a:r>
              <a:rPr lang="en-US"/>
              <a:t>Click to edit title style, ideally one line</a:t>
            </a:r>
          </a:p>
        </p:txBody>
      </p:sp>
      <p:sp>
        <p:nvSpPr>
          <p:cNvPr id="21" name="Text Placeholder 20">
            <a:extLst>
              <a:ext uri="{FF2B5EF4-FFF2-40B4-BE49-F238E27FC236}">
                <a16:creationId xmlns:a16="http://schemas.microsoft.com/office/drawing/2014/main" id="{48BE3AC7-2CF4-36A6-D5BE-EA980A428027}"/>
              </a:ext>
            </a:extLst>
          </p:cNvPr>
          <p:cNvSpPr>
            <a:spLocks noGrp="1"/>
          </p:cNvSpPr>
          <p:nvPr>
            <p:ph type="body" idx="1"/>
          </p:nvPr>
        </p:nvSpPr>
        <p:spPr>
          <a:xfrm>
            <a:off x="317500" y="860212"/>
            <a:ext cx="6938064" cy="3858091"/>
          </a:xfrm>
          <a:prstGeom prst="rect">
            <a:avLst/>
          </a:prstGeom>
        </p:spPr>
        <p:txBody>
          <a:bodyPr vert="horz" lIns="0" tIns="45720" rIns="91440" bIns="45720" rtlCol="0">
            <a:normAutofit/>
          </a:bodyPr>
          <a:lstStyle/>
          <a:p>
            <a:pPr lvl="0"/>
            <a:r>
              <a:rPr lang="en-US"/>
              <a:t>Click to edit Master text styles</a:t>
            </a:r>
          </a:p>
          <a:p>
            <a:pPr marL="288925" lvl="1" indent="-166688">
              <a:buFont typeface="Arial" panose="020B0604020202020204" pitchFamily="34" charset="0"/>
              <a:buChar char="•"/>
              <a:tabLst/>
            </a:pPr>
            <a:r>
              <a:rPr lang="en-US"/>
              <a:t>Second level</a:t>
            </a:r>
          </a:p>
          <a:p>
            <a:pPr marL="463550" lvl="2" indent="-166688">
              <a:buFont typeface="Arial" panose="020B0604020202020204" pitchFamily="34" charset="0"/>
              <a:buChar char="•"/>
              <a:tabLst/>
            </a:pPr>
            <a:r>
              <a:rPr lang="en-US"/>
              <a:t>Third level</a:t>
            </a:r>
          </a:p>
        </p:txBody>
      </p:sp>
      <p:sp>
        <p:nvSpPr>
          <p:cNvPr id="4" name="Holder 4"/>
          <p:cNvSpPr>
            <a:spLocks noGrp="1"/>
          </p:cNvSpPr>
          <p:nvPr>
            <p:ph type="ftr" sz="quarter" idx="5"/>
          </p:nvPr>
        </p:nvSpPr>
        <p:spPr>
          <a:xfrm>
            <a:off x="317499" y="4862112"/>
            <a:ext cx="7801765" cy="123111"/>
          </a:xfrm>
          <a:prstGeom prst="rect">
            <a:avLst/>
          </a:prstGeom>
        </p:spPr>
        <p:txBody>
          <a:bodyPr wrap="square" lIns="0" tIns="0" rIns="0" bIns="0" anchor="b" anchorCtr="0">
            <a:spAutoFit/>
          </a:bodyPr>
          <a:lstStyle>
            <a:lvl1pPr algn="l">
              <a:defRPr sz="800">
                <a:solidFill>
                  <a:schemeClr val="bg2"/>
                </a:solidFill>
                <a:latin typeface="Montserrat" pitchFamily="2" charset="77"/>
              </a:defRPr>
            </a:lvl1pPr>
          </a:lstStyle>
          <a:p>
            <a:endParaRPr lang="en-US"/>
          </a:p>
        </p:txBody>
      </p:sp>
      <p:sp>
        <p:nvSpPr>
          <p:cNvPr id="6" name="Holder 6"/>
          <p:cNvSpPr>
            <a:spLocks noGrp="1"/>
          </p:cNvSpPr>
          <p:nvPr>
            <p:ph type="sldNum" sz="quarter" idx="7"/>
          </p:nvPr>
        </p:nvSpPr>
        <p:spPr>
          <a:xfrm>
            <a:off x="8866537" y="4872327"/>
            <a:ext cx="173925" cy="160388"/>
          </a:xfrm>
          <a:prstGeom prst="rect">
            <a:avLst/>
          </a:prstGeom>
        </p:spPr>
        <p:txBody>
          <a:bodyPr wrap="square" lIns="0" tIns="0" rIns="0" bIns="0" anchor="ctr" anchorCtr="0">
            <a:noAutofit/>
          </a:bodyPr>
          <a:lstStyle>
            <a:lvl1pPr algn="ctr">
              <a:defRPr sz="700">
                <a:solidFill>
                  <a:schemeClr val="bg2"/>
                </a:solidFill>
                <a:latin typeface="Montserrat Light" panose="020F0502020204030204" pitchFamily="2" charset="0"/>
              </a:defRPr>
            </a:lvl1pPr>
          </a:lstStyle>
          <a:p>
            <a:fld id="{B6F15528-21DE-4FAA-801E-634DDDAF4B2B}" type="slidenum">
              <a:rPr lang="en-US" smtClean="0"/>
              <a:pPr/>
              <a:t>‹#›</a:t>
            </a:fld>
            <a:endParaRPr lang="en-US"/>
          </a:p>
        </p:txBody>
      </p:sp>
      <p:pic>
        <p:nvPicPr>
          <p:cNvPr id="27" name="Graphic 26">
            <a:extLst>
              <a:ext uri="{FF2B5EF4-FFF2-40B4-BE49-F238E27FC236}">
                <a16:creationId xmlns:a16="http://schemas.microsoft.com/office/drawing/2014/main" id="{D4E354C9-092A-0BF2-FD23-9DAF2BF000B5}"/>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7750031" y="310296"/>
            <a:ext cx="1203469" cy="350543"/>
          </a:xfrm>
          <a:prstGeom prst="rect">
            <a:avLst/>
          </a:prstGeom>
        </p:spPr>
      </p:pic>
      <p:cxnSp>
        <p:nvCxnSpPr>
          <p:cNvPr id="5" name="Straight Connector 4">
            <a:extLst>
              <a:ext uri="{FF2B5EF4-FFF2-40B4-BE49-F238E27FC236}">
                <a16:creationId xmlns:a16="http://schemas.microsoft.com/office/drawing/2014/main" id="{A5A0E356-F344-179B-8539-AFB56DDDB1B5}"/>
              </a:ext>
            </a:extLst>
          </p:cNvPr>
          <p:cNvCxnSpPr>
            <a:cxnSpLocks/>
          </p:cNvCxnSpPr>
          <p:nvPr userDrawn="1"/>
        </p:nvCxnSpPr>
        <p:spPr>
          <a:xfrm flipH="1">
            <a:off x="317500" y="660839"/>
            <a:ext cx="6938064" cy="0"/>
          </a:xfrm>
          <a:prstGeom prst="line">
            <a:avLst/>
          </a:prstGeom>
          <a:ln w="9525" cap="rnd">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343616-324A-08FF-0D52-444659D3FC64}"/>
              </a:ext>
            </a:extLst>
          </p:cNvPr>
          <p:cNvCxnSpPr>
            <a:cxnSpLocks/>
          </p:cNvCxnSpPr>
          <p:nvPr userDrawn="1"/>
        </p:nvCxnSpPr>
        <p:spPr>
          <a:xfrm flipV="1">
            <a:off x="8953500" y="4981916"/>
            <a:ext cx="0" cy="109173"/>
          </a:xfrm>
          <a:prstGeom prst="line">
            <a:avLst/>
          </a:prstGeom>
          <a:ln w="9525" cap="rnd">
            <a:solidFill>
              <a:schemeClr val="bg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73" r:id="rId4"/>
    <p:sldLayoutId id="2147483662" r:id="rId5"/>
    <p:sldLayoutId id="2147483674" r:id="rId6"/>
    <p:sldLayoutId id="2147483672" r:id="rId7"/>
    <p:sldLayoutId id="2147483669" r:id="rId8"/>
    <p:sldLayoutId id="2147483670" r:id="rId9"/>
    <p:sldLayoutId id="2147483671" r:id="rId10"/>
    <p:sldLayoutId id="2147483675" r:id="rId11"/>
    <p:sldLayoutId id="2147483676" r:id="rId12"/>
    <p:sldLayoutId id="2147483677" r:id="rId13"/>
  </p:sldLayoutIdLst>
  <p:hf hdr="0" dt="0"/>
  <p:txStyles>
    <p:titleStyle>
      <a:lvl1pPr>
        <a:defRPr sz="2400" b="0">
          <a:latin typeface="+mn-lt"/>
          <a:ea typeface="+mj-ea"/>
          <a:cs typeface="+mj-cs"/>
        </a:defRPr>
      </a:lvl1pPr>
    </p:titleStyle>
    <p:bodyStyle>
      <a:lvl1pPr marL="122238" indent="-122238">
        <a:buFont typeface="Arial" panose="020B0604020202020204" pitchFamily="34" charset="0"/>
        <a:buChar char="•"/>
        <a:tabLst/>
        <a:defRPr lang="en-US" sz="1400" b="1" dirty="0">
          <a:solidFill>
            <a:schemeClr val="tx2"/>
          </a:solidFill>
          <a:latin typeface="+mj-lt"/>
          <a:ea typeface="+mn-ea"/>
          <a:cs typeface="+mn-cs"/>
        </a:defRPr>
      </a:lvl1pPr>
      <a:lvl2pPr marL="293687" indent="-171450">
        <a:buFont typeface="Arial" panose="020B0604020202020204" pitchFamily="34" charset="0"/>
        <a:buChar char="•"/>
        <a:tabLst/>
        <a:defRPr lang="en-US" sz="1200" dirty="0">
          <a:latin typeface="+mn-lt"/>
          <a:ea typeface="+mn-ea"/>
          <a:cs typeface="+mn-cs"/>
        </a:defRPr>
      </a:lvl2pPr>
      <a:lvl3pPr marL="468312" indent="-171450">
        <a:buFont typeface="Arial" panose="020B0604020202020204" pitchFamily="34" charset="0"/>
        <a:buChar char="•"/>
        <a:tabLst/>
        <a:defRPr lang="en-US" sz="1100" dirty="0">
          <a:latin typeface="Montserrat Light" panose="00000400000000000000" pitchFamily="2" charset="0"/>
          <a:ea typeface="+mn-ea"/>
          <a:cs typeface="+mn-cs"/>
        </a:defRPr>
      </a:lvl3pPr>
      <a:lvl4pPr marL="520700" indent="-176213">
        <a:buFont typeface="Arial" panose="020B0604020202020204" pitchFamily="34" charset="0"/>
        <a:buChar char="•"/>
        <a:tabLst/>
        <a:defRPr sz="1100">
          <a:latin typeface="Montserrat Light" panose="00000400000000000000" pitchFamily="2" charset="0"/>
          <a:ea typeface="+mn-ea"/>
          <a:cs typeface="+mn-cs"/>
        </a:defRPr>
      </a:lvl4pPr>
      <a:lvl5pPr marL="1117488" indent="-285750">
        <a:buFont typeface="Arial" panose="020B0604020202020204" pitchFamily="34" charset="0"/>
        <a:buChar char="•"/>
        <a:defRPr sz="1600">
          <a:latin typeface="Montserrat" pitchFamily="2" charset="77"/>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bodyStyle>
    <p:other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otherStyle>
  </p:txStyles>
  <p:extLst>
    <p:ext uri="{27BBF7A9-308A-43DC-89C8-2F10F3537804}">
      <p15:sldGuideLst xmlns:p15="http://schemas.microsoft.com/office/powerpoint/2012/main">
        <p15:guide id="4" orient="horz" pos="124" userDrawn="1">
          <p15:clr>
            <a:srgbClr val="F26B43"/>
          </p15:clr>
        </p15:guide>
        <p15:guide id="5" pos="5640" userDrawn="1">
          <p15:clr>
            <a:srgbClr val="F26B43"/>
          </p15:clr>
        </p15:guide>
        <p15:guide id="6" orient="horz" pos="3108" userDrawn="1">
          <p15:clr>
            <a:srgbClr val="F26B43"/>
          </p15:clr>
        </p15:guide>
        <p15:guide id="7" pos="1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23.jpg"/><Relationship Id="rId4" Type="http://schemas.openxmlformats.org/officeDocument/2006/relationships/image" Target="../media/image22.sv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hyperlink" Target="https://assets.ctfassets.net/vy3axnuecuwj/281cb75cbaa1967062305067d4e39e3174928e1234262a21f8769fdcf82f6e65/98f76c26a26ffcb0b860e123947822e7/Childrens_liturgy_4th_Sunday_of_Lent_Year_A_A4_2026_v2.pdf"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hyperlink" Target="https://cafod.org.uk/education/primary-teaching-resources/lent-resources-for-children"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hyperlink" Target="https://cafod.org.uk/education/primary-teaching-resources/lent-resources-for-children/big-lent-walk-resources-for-schools" TargetMode="External"/><Relationship Id="rId7" Type="http://schemas.openxmlformats.org/officeDocument/2006/relationships/image" Target="../media/image27.jpeg"/><Relationship Id="rId2" Type="http://schemas.openxmlformats.org/officeDocument/2006/relationships/hyperlink" Target="https://cafod.org.uk/education/primary-teaching-resources/primary-school-assemblies/lent-assembly" TargetMode="External"/><Relationship Id="rId1" Type="http://schemas.openxmlformats.org/officeDocument/2006/relationships/slideLayout" Target="../slideLayouts/slideLayout8.xml"/><Relationship Id="rId6" Type="http://schemas.openxmlformats.org/officeDocument/2006/relationships/hyperlink" Target="https://cafod.org.uk/education/school-fundraising/big-lent-walk-resources-for-schools" TargetMode="External"/><Relationship Id="rId5" Type="http://schemas.openxmlformats.org/officeDocument/2006/relationships/image" Target="../media/image26.jpe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732416D-D3C8-5295-008A-D2FE03F9AD38}"/>
              </a:ext>
            </a:extLst>
          </p:cNvPr>
          <p:cNvSpPr>
            <a:spLocks noGrp="1"/>
          </p:cNvSpPr>
          <p:nvPr>
            <p:ph type="body" sz="quarter" idx="12"/>
          </p:nvPr>
        </p:nvSpPr>
        <p:spPr/>
        <p:txBody>
          <a:bodyPr/>
          <a:lstStyle/>
          <a:p>
            <a:endParaRPr lang="en-US"/>
          </a:p>
        </p:txBody>
      </p:sp>
      <p:sp>
        <p:nvSpPr>
          <p:cNvPr id="6" name="Title 5">
            <a:extLst>
              <a:ext uri="{FF2B5EF4-FFF2-40B4-BE49-F238E27FC236}">
                <a16:creationId xmlns:a16="http://schemas.microsoft.com/office/drawing/2014/main" id="{B1CFE4D3-A9DF-8B9E-98A8-4CCC519FB5FC}"/>
              </a:ext>
            </a:extLst>
          </p:cNvPr>
          <p:cNvSpPr>
            <a:spLocks noGrp="1"/>
          </p:cNvSpPr>
          <p:nvPr>
            <p:ph type="title"/>
          </p:nvPr>
        </p:nvSpPr>
        <p:spPr>
          <a:xfrm>
            <a:off x="704770" y="1950212"/>
            <a:ext cx="3847653" cy="784830"/>
          </a:xfrm>
        </p:spPr>
        <p:txBody>
          <a:bodyPr/>
          <a:lstStyle/>
          <a:p>
            <a:endParaRPr lang="en-US">
              <a:solidFill>
                <a:srgbClr val="000000"/>
              </a:solidFill>
              <a:latin typeface="Times New Roman"/>
              <a:cs typeface="Times New Roman"/>
            </a:endParaRPr>
          </a:p>
          <a:p>
            <a:endParaRPr lang="en-GB">
              <a:solidFill>
                <a:srgbClr val="000000"/>
              </a:solidFill>
              <a:latin typeface="Century Gothic"/>
              <a:cs typeface="Times New Roman"/>
            </a:endParaRPr>
          </a:p>
        </p:txBody>
      </p:sp>
      <p:sp>
        <p:nvSpPr>
          <p:cNvPr id="43" name="Text Placeholder 42">
            <a:extLst>
              <a:ext uri="{FF2B5EF4-FFF2-40B4-BE49-F238E27FC236}">
                <a16:creationId xmlns:a16="http://schemas.microsoft.com/office/drawing/2014/main" id="{64383256-66A7-050F-0F36-C718ED12DA76}"/>
              </a:ext>
            </a:extLst>
          </p:cNvPr>
          <p:cNvSpPr>
            <a:spLocks noGrp="1"/>
          </p:cNvSpPr>
          <p:nvPr>
            <p:ph type="body" sz="quarter" idx="11"/>
          </p:nvPr>
        </p:nvSpPr>
        <p:spPr>
          <a:xfrm>
            <a:off x="1107806" y="4662492"/>
            <a:ext cx="3048297" cy="261610"/>
          </a:xfrm>
        </p:spPr>
        <p:txBody>
          <a:bodyPr vert="horz" wrap="square" lIns="0" tIns="45720" rIns="91440" bIns="45720" rtlCol="0" anchor="t">
            <a:spAutoFit/>
          </a:bodyPr>
          <a:lstStyle/>
          <a:p>
            <a:r>
              <a:rPr lang="en-US" dirty="0">
                <a:latin typeface="Montserrat School" pitchFamily="2" charset="0"/>
              </a:rPr>
              <a:t>Gospel Celebration of the Word</a:t>
            </a:r>
          </a:p>
        </p:txBody>
      </p:sp>
      <p:sp>
        <p:nvSpPr>
          <p:cNvPr id="5" name="TextBox 4">
            <a:extLst>
              <a:ext uri="{FF2B5EF4-FFF2-40B4-BE49-F238E27FC236}">
                <a16:creationId xmlns:a16="http://schemas.microsoft.com/office/drawing/2014/main" id="{452ACAF9-520D-B0A2-873F-D17381A8AF66}"/>
              </a:ext>
            </a:extLst>
          </p:cNvPr>
          <p:cNvSpPr txBox="1"/>
          <p:nvPr/>
        </p:nvSpPr>
        <p:spPr>
          <a:xfrm>
            <a:off x="574409" y="1953428"/>
            <a:ext cx="409860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latin typeface="Montserrat School" pitchFamily="2" charset="0"/>
                <a:cs typeface="Times New Roman"/>
              </a:rPr>
              <a:t>A better world needs all of us, so what can we do to help change it?</a:t>
            </a:r>
          </a:p>
        </p:txBody>
      </p:sp>
      <p:pic>
        <p:nvPicPr>
          <p:cNvPr id="2" name="Picture Placeholder 1">
            <a:extLst>
              <a:ext uri="{FF2B5EF4-FFF2-40B4-BE49-F238E27FC236}">
                <a16:creationId xmlns:a16="http://schemas.microsoft.com/office/drawing/2014/main" id="{B33F25D1-F725-87BC-4972-FA3F5D73CDE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324" r="13324"/>
          <a:stretch/>
        </p:blipFill>
        <p:spPr>
          <a:xfrm>
            <a:off x="4591579" y="1207810"/>
            <a:ext cx="4330346" cy="3935690"/>
          </a:xfrm>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pic>
    </p:spTree>
    <p:extLst>
      <p:ext uri="{BB962C8B-B14F-4D97-AF65-F5344CB8AC3E}">
        <p14:creationId xmlns:p14="http://schemas.microsoft.com/office/powerpoint/2010/main" val="346529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307E97-9C4B-73CE-D2D6-AB073B06F0E9}"/>
              </a:ext>
            </a:extLst>
          </p:cNvPr>
          <p:cNvSpPr txBox="1"/>
          <p:nvPr/>
        </p:nvSpPr>
        <p:spPr>
          <a:xfrm>
            <a:off x="4065351" y="893198"/>
            <a:ext cx="4582985" cy="477823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800" dirty="0">
                <a:latin typeface="Montserrat School" pitchFamily="2" charset="0"/>
                <a:cs typeface="Times New Roman"/>
              </a:rPr>
              <a:t>Can you tell me some of the wonderful things in our world that you have seen, heard, smelled, tasted or felt today?</a:t>
            </a:r>
            <a:endParaRPr lang="en-US" dirty="0">
              <a:latin typeface="Montserrat School" pitchFamily="2" charset="0"/>
            </a:endParaRPr>
          </a:p>
          <a:p>
            <a:endParaRPr lang="en-US" sz="1800" dirty="0">
              <a:latin typeface="Montserrat School" pitchFamily="2" charset="0"/>
              <a:cs typeface="Times New Roman"/>
            </a:endParaRPr>
          </a:p>
          <a:p>
            <a:r>
              <a:rPr lang="en-US" sz="1800" dirty="0">
                <a:latin typeface="Montserrat School" pitchFamily="2" charset="0"/>
                <a:cs typeface="Times New Roman"/>
              </a:rPr>
              <a:t>As well as our five senses, we also need to open our hearts, so that we can feel God’s love for us and see the truth about the world around us.</a:t>
            </a:r>
            <a:endParaRPr lang="en-US" dirty="0">
              <a:latin typeface="Montserrat School" pitchFamily="2" charset="0"/>
            </a:endParaRPr>
          </a:p>
          <a:p>
            <a:endParaRPr lang="en-US" sz="1800" dirty="0">
              <a:latin typeface="Montserrat School" pitchFamily="2" charset="0"/>
              <a:cs typeface="Times New Roman"/>
            </a:endParaRPr>
          </a:p>
          <a:p>
            <a:r>
              <a:rPr lang="en-US" sz="1800" dirty="0">
                <a:latin typeface="Montserrat School" pitchFamily="2" charset="0"/>
                <a:cs typeface="Times New Roman"/>
              </a:rPr>
              <a:t>Sometimes there are problems or things that are not right in this world. We can take notice of these problems and try to make them better.</a:t>
            </a:r>
            <a:endParaRPr lang="en-US" dirty="0">
              <a:latin typeface="Montserrat School" pitchFamily="2" charset="0"/>
            </a:endParaRPr>
          </a:p>
          <a:p>
            <a:endParaRPr lang="en-US" sz="1800" dirty="0">
              <a:latin typeface="Century Gothic"/>
              <a:cs typeface="Times New Roman"/>
            </a:endParaRPr>
          </a:p>
          <a:p>
            <a:endParaRPr lang="en-US" sz="1800" dirty="0">
              <a:latin typeface="Century Gothic"/>
              <a:cs typeface="Times New Roman"/>
            </a:endParaRPr>
          </a:p>
          <a:p>
            <a:pPr>
              <a:spcBef>
                <a:spcPct val="0"/>
              </a:spcBef>
              <a:spcAft>
                <a:spcPct val="0"/>
              </a:spcAft>
            </a:pPr>
            <a:endParaRPr lang="en-GB" sz="1800" dirty="0">
              <a:latin typeface="Century Gothic"/>
              <a:cs typeface="Segoe UI"/>
            </a:endParaRPr>
          </a:p>
        </p:txBody>
      </p:sp>
      <p:pic>
        <p:nvPicPr>
          <p:cNvPr id="4" name="Picture 3">
            <a:extLst>
              <a:ext uri="{FF2B5EF4-FFF2-40B4-BE49-F238E27FC236}">
                <a16:creationId xmlns:a16="http://schemas.microsoft.com/office/drawing/2014/main" id="{4450F26B-DB54-DEA3-A3C8-9B431E4E8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544" y="1431347"/>
            <a:ext cx="3857625" cy="2571750"/>
          </a:xfrm>
          <a:prstGeom prst="rect">
            <a:avLst/>
          </a:prstGeom>
        </p:spPr>
      </p:pic>
    </p:spTree>
    <p:extLst>
      <p:ext uri="{BB962C8B-B14F-4D97-AF65-F5344CB8AC3E}">
        <p14:creationId xmlns:p14="http://schemas.microsoft.com/office/powerpoint/2010/main" val="2568595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15C95EE-EA81-079E-42FE-9D381DC973F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AB56DD4-89FD-1551-FC7A-9E610026C548}"/>
              </a:ext>
            </a:extLst>
          </p:cNvPr>
          <p:cNvSpPr>
            <a:spLocks noGrp="1"/>
          </p:cNvSpPr>
          <p:nvPr>
            <p:ph type="sldNum" sz="quarter" idx="12"/>
          </p:nvPr>
        </p:nvSpPr>
        <p:spPr/>
        <p:txBody>
          <a:bodyPr/>
          <a:lstStyle/>
          <a:p>
            <a:fld id="{EA6EBE3F-60D7-48A8-BD0B-B317D75812BF}" type="slidenum">
              <a:rPr lang="en-GB" smtClean="0"/>
              <a:t>11</a:t>
            </a:fld>
            <a:endParaRPr lang="en-GB"/>
          </a:p>
        </p:txBody>
      </p:sp>
      <p:sp>
        <p:nvSpPr>
          <p:cNvPr id="6" name="TextBox 5">
            <a:extLst>
              <a:ext uri="{FF2B5EF4-FFF2-40B4-BE49-F238E27FC236}">
                <a16:creationId xmlns:a16="http://schemas.microsoft.com/office/drawing/2014/main" id="{B9E5FFA5-6E5D-1A90-B60A-3D16AEE94889}"/>
              </a:ext>
            </a:extLst>
          </p:cNvPr>
          <p:cNvSpPr txBox="1"/>
          <p:nvPr/>
        </p:nvSpPr>
        <p:spPr>
          <a:xfrm>
            <a:off x="312608" y="1014291"/>
            <a:ext cx="4557697"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latin typeface="Montserrat School" pitchFamily="2" charset="0"/>
                <a:cs typeface="Times New Roman"/>
              </a:rPr>
              <a:t>We can see that it is not fair for some people in the world to have lots of money, power and things. Meanwhile, others are poor, or hungry, or do not have a safe place to live.</a:t>
            </a:r>
            <a:endParaRPr lang="en-US" dirty="0">
              <a:latin typeface="Montserrat School" pitchFamily="2" charset="0"/>
            </a:endParaRPr>
          </a:p>
          <a:p>
            <a:pPr algn="l"/>
            <a:endParaRPr lang="en-GB" dirty="0">
              <a:latin typeface="Montserrat School" pitchFamily="2" charset="0"/>
              <a:cs typeface="Times New Roman"/>
            </a:endParaRPr>
          </a:p>
          <a:p>
            <a:pPr algn="l"/>
            <a:r>
              <a:rPr lang="en-GB" dirty="0">
                <a:latin typeface="Montserrat School" pitchFamily="2" charset="0"/>
                <a:cs typeface="Times New Roman"/>
              </a:rPr>
              <a:t>We can see we are damaging our planet and the climate is changing. Floods, droughts and natural disasters are happening more often, affecting more people around the world.</a:t>
            </a:r>
            <a:endParaRPr lang="en-GB" dirty="0">
              <a:latin typeface="Montserrat School" pitchFamily="2" charset="0"/>
            </a:endParaRPr>
          </a:p>
          <a:p>
            <a:pPr algn="l"/>
            <a:endParaRPr lang="en-GB" dirty="0">
              <a:solidFill>
                <a:srgbClr val="000000"/>
              </a:solidFill>
              <a:latin typeface="Century Gothic"/>
              <a:cs typeface="Times New Roman"/>
            </a:endParaRPr>
          </a:p>
          <a:p>
            <a:pPr algn="l">
              <a:spcBef>
                <a:spcPct val="0"/>
              </a:spcBef>
              <a:spcAft>
                <a:spcPct val="0"/>
              </a:spcAft>
            </a:pPr>
            <a:endParaRPr lang="en-GB" dirty="0">
              <a:latin typeface="Century Gothic"/>
              <a:cs typeface="Times New Roman"/>
            </a:endParaRPr>
          </a:p>
        </p:txBody>
      </p:sp>
      <p:pic>
        <p:nvPicPr>
          <p:cNvPr id="7" name="Picture 6">
            <a:extLst>
              <a:ext uri="{FF2B5EF4-FFF2-40B4-BE49-F238E27FC236}">
                <a16:creationId xmlns:a16="http://schemas.microsoft.com/office/drawing/2014/main" id="{26ED33D2-7C7E-5B77-C361-5B6CF4A973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6860" y="1327127"/>
            <a:ext cx="4203123" cy="2802082"/>
          </a:xfrm>
          <a:prstGeom prst="rect">
            <a:avLst/>
          </a:prstGeom>
        </p:spPr>
      </p:pic>
    </p:spTree>
    <p:extLst>
      <p:ext uri="{BB962C8B-B14F-4D97-AF65-F5344CB8AC3E}">
        <p14:creationId xmlns:p14="http://schemas.microsoft.com/office/powerpoint/2010/main" val="2188525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DC530-8B25-A466-A47B-3DCE4007B4CC}"/>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1AF9D54B-E278-2DDD-C2F1-A3AC75E2064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DFAE678-E847-514C-D527-DE1CF8434CA1}"/>
              </a:ext>
            </a:extLst>
          </p:cNvPr>
          <p:cNvSpPr>
            <a:spLocks noGrp="1"/>
          </p:cNvSpPr>
          <p:nvPr>
            <p:ph type="sldNum" sz="quarter" idx="12"/>
          </p:nvPr>
        </p:nvSpPr>
        <p:spPr/>
        <p:txBody>
          <a:bodyPr/>
          <a:lstStyle/>
          <a:p>
            <a:fld id="{EA6EBE3F-60D7-48A8-BD0B-B317D75812BF}" type="slidenum">
              <a:rPr lang="en-GB" smtClean="0"/>
              <a:t>12</a:t>
            </a:fld>
            <a:endParaRPr lang="en-GB"/>
          </a:p>
        </p:txBody>
      </p:sp>
      <p:sp>
        <p:nvSpPr>
          <p:cNvPr id="6" name="TextBox 5">
            <a:extLst>
              <a:ext uri="{FF2B5EF4-FFF2-40B4-BE49-F238E27FC236}">
                <a16:creationId xmlns:a16="http://schemas.microsoft.com/office/drawing/2014/main" id="{E2350885-8123-E755-97D1-85E3A25380B8}"/>
              </a:ext>
            </a:extLst>
          </p:cNvPr>
          <p:cNvSpPr txBox="1"/>
          <p:nvPr/>
        </p:nvSpPr>
        <p:spPr>
          <a:xfrm>
            <a:off x="4730846" y="913551"/>
            <a:ext cx="4264475"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latin typeface="Montserrat School" pitchFamily="2" charset="0"/>
                <a:cs typeface="Times New Roman"/>
              </a:rPr>
              <a:t>But we can also see what is possible when people work together to solve problems. </a:t>
            </a:r>
            <a:endParaRPr lang="en-US" dirty="0">
              <a:latin typeface="Montserrat School" pitchFamily="2" charset="0"/>
              <a:cs typeface="Times New Roman"/>
            </a:endParaRPr>
          </a:p>
          <a:p>
            <a:pPr algn="l"/>
            <a:endParaRPr lang="en-GB" dirty="0">
              <a:latin typeface="Montserrat School" pitchFamily="2" charset="0"/>
              <a:cs typeface="Times New Roman"/>
            </a:endParaRPr>
          </a:p>
          <a:p>
            <a:pPr algn="l"/>
            <a:r>
              <a:rPr lang="en-GB" dirty="0">
                <a:latin typeface="Montserrat School" pitchFamily="2" charset="0"/>
                <a:cs typeface="Times New Roman"/>
              </a:rPr>
              <a:t>For example, thanks to support from you and your grown ups, CAFOD helps people who are poor around  the world. It supports them to rebuild their homes after war or natural disaster, to grow their own food, to get clean water, to find new ways to earn money and to care for the earth at the same time.</a:t>
            </a:r>
            <a:endParaRPr lang="en-US" dirty="0">
              <a:latin typeface="Montserrat School" pitchFamily="2" charset="0"/>
            </a:endParaRPr>
          </a:p>
          <a:p>
            <a:pPr algn="l"/>
            <a:endParaRPr lang="en-US" dirty="0">
              <a:latin typeface="Century Gothic"/>
              <a:cs typeface="Times New Roman"/>
            </a:endParaRPr>
          </a:p>
          <a:p>
            <a:pPr algn="l"/>
            <a:endParaRPr lang="en-US" dirty="0">
              <a:latin typeface="Century Gothic"/>
              <a:cs typeface="Times New Roman"/>
            </a:endParaRPr>
          </a:p>
          <a:p>
            <a:pPr algn="l"/>
            <a:endParaRPr lang="en-US" sz="1200" dirty="0">
              <a:solidFill>
                <a:srgbClr val="212544"/>
              </a:solidFill>
              <a:latin typeface="Montserrat"/>
              <a:cs typeface="Times New Roman"/>
            </a:endParaRPr>
          </a:p>
        </p:txBody>
      </p:sp>
      <p:pic>
        <p:nvPicPr>
          <p:cNvPr id="2" name="Picture 1" descr="A group of people holding a banner&#10;&#10;AI-generated content may be incorrect.">
            <a:extLst>
              <a:ext uri="{FF2B5EF4-FFF2-40B4-BE49-F238E27FC236}">
                <a16:creationId xmlns:a16="http://schemas.microsoft.com/office/drawing/2014/main" id="{40EAA458-E151-FCE9-BCA6-AA5AC8EFE35A}"/>
              </a:ext>
            </a:extLst>
          </p:cNvPr>
          <p:cNvPicPr>
            <a:picLocks noChangeAspect="1"/>
          </p:cNvPicPr>
          <p:nvPr/>
        </p:nvPicPr>
        <p:blipFill>
          <a:blip r:embed="rId3"/>
          <a:stretch>
            <a:fillRect/>
          </a:stretch>
        </p:blipFill>
        <p:spPr>
          <a:xfrm>
            <a:off x="170982" y="1189844"/>
            <a:ext cx="4398676" cy="2960558"/>
          </a:xfrm>
          <a:prstGeom prst="rect">
            <a:avLst/>
          </a:prstGeom>
        </p:spPr>
      </p:pic>
    </p:spTree>
    <p:extLst>
      <p:ext uri="{BB962C8B-B14F-4D97-AF65-F5344CB8AC3E}">
        <p14:creationId xmlns:p14="http://schemas.microsoft.com/office/powerpoint/2010/main" val="71394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ED022-C5A5-72E1-E718-7DF745258FE4}"/>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1FC4917E-2433-1C8F-400C-931372D9FFB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0F42904-90E0-AF28-5E8A-C98BFE288A25}"/>
              </a:ext>
            </a:extLst>
          </p:cNvPr>
          <p:cNvSpPr>
            <a:spLocks noGrp="1"/>
          </p:cNvSpPr>
          <p:nvPr>
            <p:ph type="sldNum" sz="quarter" idx="12"/>
          </p:nvPr>
        </p:nvSpPr>
        <p:spPr/>
        <p:txBody>
          <a:bodyPr/>
          <a:lstStyle/>
          <a:p>
            <a:fld id="{EA6EBE3F-60D7-48A8-BD0B-B317D75812BF}" type="slidenum">
              <a:rPr lang="en-GB" smtClean="0"/>
              <a:t>13</a:t>
            </a:fld>
            <a:endParaRPr lang="en-GB"/>
          </a:p>
        </p:txBody>
      </p:sp>
      <p:sp>
        <p:nvSpPr>
          <p:cNvPr id="6" name="TextBox 5">
            <a:extLst>
              <a:ext uri="{FF2B5EF4-FFF2-40B4-BE49-F238E27FC236}">
                <a16:creationId xmlns:a16="http://schemas.microsoft.com/office/drawing/2014/main" id="{1F3C6CF9-A4D9-1F82-5309-5928FD33CD01}"/>
              </a:ext>
            </a:extLst>
          </p:cNvPr>
          <p:cNvSpPr txBox="1"/>
          <p:nvPr/>
        </p:nvSpPr>
        <p:spPr>
          <a:xfrm>
            <a:off x="3776596" y="745643"/>
            <a:ext cx="5089941"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solidFill>
                  <a:srgbClr val="000000"/>
                </a:solidFill>
                <a:latin typeface="Montserrat School" pitchFamily="2" charset="0"/>
                <a:cs typeface="Times New Roman"/>
              </a:rPr>
              <a:t>We can help our global br</a:t>
            </a:r>
            <a:r>
              <a:rPr lang="en-GB" dirty="0">
                <a:latin typeface="Montserrat School" pitchFamily="2" charset="0"/>
                <a:cs typeface="Times New Roman"/>
              </a:rPr>
              <a:t>others and sisters this Lent – people like the community that lives in </a:t>
            </a:r>
            <a:r>
              <a:rPr lang="en-US" dirty="0">
                <a:highlight>
                  <a:srgbClr val="FFFFFF"/>
                </a:highlight>
                <a:latin typeface="Montserrat School" pitchFamily="2" charset="0"/>
                <a:cs typeface="Times New Roman"/>
              </a:rPr>
              <a:t>Choto </a:t>
            </a:r>
            <a:r>
              <a:rPr lang="en-US" dirty="0" err="1">
                <a:highlight>
                  <a:srgbClr val="FFFFFF"/>
                </a:highlight>
                <a:latin typeface="Montserrat School" pitchFamily="2" charset="0"/>
                <a:cs typeface="Times New Roman"/>
              </a:rPr>
              <a:t>Bashail</a:t>
            </a:r>
            <a:r>
              <a:rPr lang="en-US" dirty="0">
                <a:highlight>
                  <a:srgbClr val="FFFFFF"/>
                </a:highlight>
                <a:latin typeface="Montserrat School" pitchFamily="2" charset="0"/>
                <a:cs typeface="Times New Roman"/>
              </a:rPr>
              <a:t> in Bangladesh. </a:t>
            </a:r>
            <a:endParaRPr lang="en-GB" dirty="0">
              <a:latin typeface="Montserrat School" pitchFamily="2" charset="0"/>
              <a:cs typeface="Times New Roman"/>
            </a:endParaRPr>
          </a:p>
          <a:p>
            <a:pPr algn="l"/>
            <a:endParaRPr lang="en-US" dirty="0">
              <a:highlight>
                <a:srgbClr val="FFFFFF"/>
              </a:highlight>
              <a:latin typeface="Montserrat School" pitchFamily="2" charset="0"/>
              <a:cs typeface="Times New Roman"/>
            </a:endParaRPr>
          </a:p>
          <a:p>
            <a:pPr algn="l"/>
            <a:r>
              <a:rPr lang="en-US" dirty="0" err="1">
                <a:highlight>
                  <a:srgbClr val="FFFFFF"/>
                </a:highlight>
                <a:latin typeface="Montserrat School" pitchFamily="2" charset="0"/>
                <a:cs typeface="Times New Roman"/>
              </a:rPr>
              <a:t>Zunayed</a:t>
            </a:r>
            <a:r>
              <a:rPr lang="en-US" dirty="0">
                <a:highlight>
                  <a:srgbClr val="FFFFFF"/>
                </a:highlight>
                <a:latin typeface="Montserrat School" pitchFamily="2" charset="0"/>
                <a:cs typeface="Times New Roman"/>
              </a:rPr>
              <a:t> likes visiting the floating gardens his family now cultivates. Before, too much rain damaged their crops and they had to find another way to grow food. </a:t>
            </a:r>
          </a:p>
          <a:p>
            <a:pPr algn="l"/>
            <a:endParaRPr lang="en-US" dirty="0">
              <a:highlight>
                <a:srgbClr val="FFFFFF"/>
              </a:highlight>
              <a:latin typeface="Montserrat School" pitchFamily="2" charset="0"/>
              <a:cs typeface="Times New Roman"/>
            </a:endParaRPr>
          </a:p>
          <a:p>
            <a:pPr algn="l"/>
            <a:r>
              <a:rPr lang="en-US" dirty="0" err="1">
                <a:highlight>
                  <a:srgbClr val="FFFFFF"/>
                </a:highlight>
                <a:latin typeface="Montserrat School" pitchFamily="2" charset="0"/>
                <a:cs typeface="Times New Roman"/>
              </a:rPr>
              <a:t>Zunayed's</a:t>
            </a:r>
            <a:r>
              <a:rPr lang="en-US" dirty="0">
                <a:highlight>
                  <a:srgbClr val="FFFFFF"/>
                </a:highlight>
                <a:latin typeface="Montserrat School" pitchFamily="2" charset="0"/>
                <a:cs typeface="Times New Roman"/>
              </a:rPr>
              <a:t> father, </a:t>
            </a:r>
            <a:r>
              <a:rPr lang="en-US" dirty="0" err="1">
                <a:highlight>
                  <a:srgbClr val="FFFFFF"/>
                </a:highlight>
                <a:latin typeface="Montserrat School" pitchFamily="2" charset="0"/>
                <a:cs typeface="Times New Roman"/>
              </a:rPr>
              <a:t>Zahidul</a:t>
            </a:r>
            <a:r>
              <a:rPr lang="en-US" dirty="0">
                <a:highlight>
                  <a:srgbClr val="FFFFFF"/>
                </a:highlight>
                <a:latin typeface="Montserrat School" pitchFamily="2" charset="0"/>
                <a:cs typeface="Times New Roman"/>
              </a:rPr>
              <a:t>, saw </a:t>
            </a:r>
            <a:r>
              <a:rPr lang="en-US" dirty="0" err="1">
                <a:highlight>
                  <a:srgbClr val="FFFFFF"/>
                </a:highlight>
                <a:latin typeface="Montserrat School" pitchFamily="2" charset="0"/>
                <a:cs typeface="Times New Roman"/>
              </a:rPr>
              <a:t>neighbours</a:t>
            </a:r>
            <a:r>
              <a:rPr lang="en-US" dirty="0">
                <a:highlight>
                  <a:srgbClr val="FFFFFF"/>
                </a:highlight>
                <a:latin typeface="Montserrat School" pitchFamily="2" charset="0"/>
                <a:cs typeface="Times New Roman"/>
              </a:rPr>
              <a:t> plant floating beds. Curious, he went to training sessions, learning how to build them.</a:t>
            </a:r>
          </a:p>
          <a:p>
            <a:pPr algn="l"/>
            <a:endParaRPr lang="en-US" dirty="0">
              <a:highlight>
                <a:srgbClr val="FFFFFF"/>
              </a:highlight>
              <a:latin typeface="Century Gothic"/>
              <a:cs typeface="Times New Roman"/>
            </a:endParaRPr>
          </a:p>
          <a:p>
            <a:pPr algn="l"/>
            <a:endParaRPr lang="en-US" dirty="0">
              <a:highlight>
                <a:srgbClr val="FFFFFF"/>
              </a:highlight>
              <a:latin typeface="Century Gothic"/>
              <a:cs typeface="Times New Roman"/>
            </a:endParaRPr>
          </a:p>
          <a:p>
            <a:pPr algn="l"/>
            <a:endParaRPr lang="en-US" dirty="0">
              <a:latin typeface="Century Gothic"/>
              <a:cs typeface="Times New Roman"/>
            </a:endParaRPr>
          </a:p>
          <a:p>
            <a:pPr algn="l"/>
            <a:endParaRPr lang="en-US" dirty="0">
              <a:highlight>
                <a:srgbClr val="FFFFFF"/>
              </a:highlight>
              <a:latin typeface="Century Gothic"/>
              <a:cs typeface="Times New Roman"/>
            </a:endParaRPr>
          </a:p>
          <a:p>
            <a:pPr algn="l"/>
            <a:endParaRPr lang="en-GB" dirty="0">
              <a:latin typeface="Century Gothic"/>
              <a:cs typeface="Times New Roman"/>
            </a:endParaRPr>
          </a:p>
        </p:txBody>
      </p:sp>
      <p:pic>
        <p:nvPicPr>
          <p:cNvPr id="7" name="Picture 6">
            <a:extLst>
              <a:ext uri="{FF2B5EF4-FFF2-40B4-BE49-F238E27FC236}">
                <a16:creationId xmlns:a16="http://schemas.microsoft.com/office/drawing/2014/main" id="{67973BC7-A4D6-D06C-ACD3-777E5F8D2301}"/>
              </a:ext>
            </a:extLst>
          </p:cNvPr>
          <p:cNvPicPr>
            <a:picLocks noChangeAspect="1"/>
          </p:cNvPicPr>
          <p:nvPr/>
        </p:nvPicPr>
        <p:blipFill>
          <a:blip r:embed="rId3"/>
          <a:stretch>
            <a:fillRect/>
          </a:stretch>
        </p:blipFill>
        <p:spPr>
          <a:xfrm>
            <a:off x="-3687" y="-86687"/>
            <a:ext cx="3607593" cy="5322093"/>
          </a:xfrm>
          <a:prstGeom prst="rect">
            <a:avLst/>
          </a:prstGeom>
        </p:spPr>
      </p:pic>
    </p:spTree>
    <p:extLst>
      <p:ext uri="{BB962C8B-B14F-4D97-AF65-F5344CB8AC3E}">
        <p14:creationId xmlns:p14="http://schemas.microsoft.com/office/powerpoint/2010/main" val="1190856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8EA97-0BE0-55E9-077A-CFF4B27F4B78}"/>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0791DA26-A1F2-B31E-9F8F-E72D717C338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B7BE3BA-A609-FDA1-3E8F-9CC4C4AE6446}"/>
              </a:ext>
            </a:extLst>
          </p:cNvPr>
          <p:cNvSpPr>
            <a:spLocks noGrp="1"/>
          </p:cNvSpPr>
          <p:nvPr>
            <p:ph type="sldNum" sz="quarter" idx="12"/>
          </p:nvPr>
        </p:nvSpPr>
        <p:spPr/>
        <p:txBody>
          <a:bodyPr/>
          <a:lstStyle/>
          <a:p>
            <a:fld id="{EA6EBE3F-60D7-48A8-BD0B-B317D75812BF}" type="slidenum">
              <a:rPr lang="en-GB" smtClean="0"/>
              <a:t>14</a:t>
            </a:fld>
            <a:endParaRPr lang="en-GB"/>
          </a:p>
        </p:txBody>
      </p:sp>
      <p:sp>
        <p:nvSpPr>
          <p:cNvPr id="6" name="TextBox 5">
            <a:extLst>
              <a:ext uri="{FF2B5EF4-FFF2-40B4-BE49-F238E27FC236}">
                <a16:creationId xmlns:a16="http://schemas.microsoft.com/office/drawing/2014/main" id="{C4918E46-113A-6B01-85D2-33597CD380CC}"/>
              </a:ext>
            </a:extLst>
          </p:cNvPr>
          <p:cNvSpPr txBox="1"/>
          <p:nvPr/>
        </p:nvSpPr>
        <p:spPr>
          <a:xfrm>
            <a:off x="4360486" y="834064"/>
            <a:ext cx="468456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latin typeface="Century Gothic"/>
              <a:cs typeface="Times New Roman"/>
            </a:endParaRPr>
          </a:p>
          <a:p>
            <a:pPr algn="l"/>
            <a:endParaRPr lang="en-GB">
              <a:latin typeface="Century Gothic"/>
              <a:cs typeface="Times New Roman"/>
            </a:endParaRPr>
          </a:p>
        </p:txBody>
      </p:sp>
      <p:sp>
        <p:nvSpPr>
          <p:cNvPr id="2" name="TextBox 1">
            <a:extLst>
              <a:ext uri="{FF2B5EF4-FFF2-40B4-BE49-F238E27FC236}">
                <a16:creationId xmlns:a16="http://schemas.microsoft.com/office/drawing/2014/main" id="{2F112035-2938-3BC2-6CC4-68253A58275D}"/>
              </a:ext>
            </a:extLst>
          </p:cNvPr>
          <p:cNvSpPr txBox="1"/>
          <p:nvPr/>
        </p:nvSpPr>
        <p:spPr>
          <a:xfrm>
            <a:off x="318320" y="1118541"/>
            <a:ext cx="3591467"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err="1">
                <a:highlight>
                  <a:srgbClr val="FFFFFF"/>
                </a:highlight>
                <a:latin typeface="Montserrat School" pitchFamily="2" charset="0"/>
              </a:rPr>
              <a:t>Zahidul</a:t>
            </a:r>
            <a:r>
              <a:rPr lang="en-US" dirty="0">
                <a:highlight>
                  <a:srgbClr val="FFFFFF"/>
                </a:highlight>
                <a:latin typeface="Montserrat School" pitchFamily="2" charset="0"/>
              </a:rPr>
              <a:t> is happy that he can provide enough food for his family. He can also sell what is left over to buy the other things they need like clothes and soap. </a:t>
            </a:r>
            <a:endParaRPr lang="en-US" dirty="0">
              <a:solidFill>
                <a:srgbClr val="000000"/>
              </a:solidFill>
              <a:highlight>
                <a:srgbClr val="FFFFFF"/>
              </a:highlight>
              <a:latin typeface="Montserrat School" pitchFamily="2" charset="0"/>
            </a:endParaRPr>
          </a:p>
          <a:p>
            <a:pPr algn="l"/>
            <a:endParaRPr lang="en-US" dirty="0">
              <a:highlight>
                <a:srgbClr val="FFFFFF"/>
              </a:highlight>
              <a:latin typeface="Montserrat School" pitchFamily="2" charset="0"/>
            </a:endParaRPr>
          </a:p>
          <a:p>
            <a:pPr algn="l"/>
            <a:r>
              <a:rPr lang="en-US" dirty="0" err="1">
                <a:highlight>
                  <a:srgbClr val="FFFFFF"/>
                </a:highlight>
                <a:latin typeface="Montserrat School" pitchFamily="2" charset="0"/>
              </a:rPr>
              <a:t>Zunayed</a:t>
            </a:r>
            <a:r>
              <a:rPr lang="en-US" dirty="0">
                <a:highlight>
                  <a:srgbClr val="FFFFFF"/>
                </a:highlight>
                <a:latin typeface="Montserrat School" pitchFamily="2" charset="0"/>
              </a:rPr>
              <a:t> is keen to keep an eye on things – checking that the plants on the floating beds are growing well. </a:t>
            </a:r>
            <a:endParaRPr lang="en-US" dirty="0">
              <a:latin typeface="Montserrat School" pitchFamily="2" charset="0"/>
            </a:endParaRPr>
          </a:p>
          <a:p>
            <a:pPr algn="l"/>
            <a:endParaRPr lang="en-US" dirty="0">
              <a:highlight>
                <a:srgbClr val="FFFFFF"/>
              </a:highlight>
              <a:latin typeface="Century Gothic"/>
            </a:endParaRPr>
          </a:p>
          <a:p>
            <a:pPr algn="l"/>
            <a:endParaRPr lang="en-US" dirty="0">
              <a:highlight>
                <a:srgbClr val="FFFFFF"/>
              </a:highlight>
              <a:latin typeface="Century Gothic"/>
            </a:endParaRPr>
          </a:p>
        </p:txBody>
      </p:sp>
      <p:pic>
        <p:nvPicPr>
          <p:cNvPr id="8" name="Picture 7" descr="A child sitting on a bench in a field pouring water&#10;&#10;AI-generated content may be incorrect.">
            <a:extLst>
              <a:ext uri="{FF2B5EF4-FFF2-40B4-BE49-F238E27FC236}">
                <a16:creationId xmlns:a16="http://schemas.microsoft.com/office/drawing/2014/main" id="{EF01925D-4A5E-0981-4277-FD6DB704E1CC}"/>
              </a:ext>
            </a:extLst>
          </p:cNvPr>
          <p:cNvPicPr>
            <a:picLocks noChangeAspect="1"/>
          </p:cNvPicPr>
          <p:nvPr/>
        </p:nvPicPr>
        <p:blipFill>
          <a:blip r:embed="rId3"/>
          <a:stretch>
            <a:fillRect/>
          </a:stretch>
        </p:blipFill>
        <p:spPr>
          <a:xfrm>
            <a:off x="4070610" y="1114425"/>
            <a:ext cx="4769058" cy="3064551"/>
          </a:xfrm>
          <a:prstGeom prst="rect">
            <a:avLst/>
          </a:prstGeom>
        </p:spPr>
      </p:pic>
    </p:spTree>
    <p:extLst>
      <p:ext uri="{BB962C8B-B14F-4D97-AF65-F5344CB8AC3E}">
        <p14:creationId xmlns:p14="http://schemas.microsoft.com/office/powerpoint/2010/main" val="3304897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C8AEA-E3B3-325A-EBD0-936AEE0E609B}"/>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62B52CA9-10BC-C484-7112-19B6E9AD37A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41396D8-76E4-8B3C-CEB7-D3A8FDD97311}"/>
              </a:ext>
            </a:extLst>
          </p:cNvPr>
          <p:cNvSpPr>
            <a:spLocks noGrp="1"/>
          </p:cNvSpPr>
          <p:nvPr>
            <p:ph type="sldNum" sz="quarter" idx="12"/>
          </p:nvPr>
        </p:nvSpPr>
        <p:spPr/>
        <p:txBody>
          <a:bodyPr/>
          <a:lstStyle/>
          <a:p>
            <a:fld id="{EA6EBE3F-60D7-48A8-BD0B-B317D75812BF}" type="slidenum">
              <a:rPr lang="en-GB" smtClean="0"/>
              <a:t>15</a:t>
            </a:fld>
            <a:endParaRPr lang="en-GB"/>
          </a:p>
        </p:txBody>
      </p:sp>
      <p:sp>
        <p:nvSpPr>
          <p:cNvPr id="6" name="TextBox 5">
            <a:extLst>
              <a:ext uri="{FF2B5EF4-FFF2-40B4-BE49-F238E27FC236}">
                <a16:creationId xmlns:a16="http://schemas.microsoft.com/office/drawing/2014/main" id="{193E6B0A-B043-C3B4-05BE-F167C2EED128}"/>
              </a:ext>
            </a:extLst>
          </p:cNvPr>
          <p:cNvSpPr txBox="1"/>
          <p:nvPr/>
        </p:nvSpPr>
        <p:spPr>
          <a:xfrm>
            <a:off x="4382052" y="1017375"/>
            <a:ext cx="4382643"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solidFill>
                  <a:srgbClr val="000000"/>
                </a:solidFill>
                <a:latin typeface="Montserrat School" pitchFamily="2" charset="0"/>
                <a:cs typeface="Times New Roman"/>
              </a:rPr>
              <a:t>During Lent, we can pray for those living in poverty, asking God to be with them as they work hard to put food on the table for their families. </a:t>
            </a:r>
          </a:p>
          <a:p>
            <a:pPr algn="l"/>
            <a:endParaRPr lang="en-GB" dirty="0">
              <a:latin typeface="Montserrat School" pitchFamily="2" charset="0"/>
              <a:cs typeface="Times New Roman"/>
            </a:endParaRPr>
          </a:p>
          <a:p>
            <a:pPr algn="l"/>
            <a:r>
              <a:rPr lang="en-GB" dirty="0">
                <a:latin typeface="Montserrat School" pitchFamily="2" charset="0"/>
                <a:cs typeface="Times New Roman"/>
              </a:rPr>
              <a:t>We can also do the Big Lent Walk to walk in solidarity with our brothers and sisters in need and get sponsored.</a:t>
            </a:r>
          </a:p>
          <a:p>
            <a:pPr algn="l"/>
            <a:endParaRPr lang="en-GB" dirty="0">
              <a:latin typeface="Montserrat School" pitchFamily="2" charset="0"/>
              <a:cs typeface="Times New Roman"/>
            </a:endParaRPr>
          </a:p>
          <a:p>
            <a:pPr algn="l"/>
            <a:r>
              <a:rPr lang="en-GB" dirty="0">
                <a:latin typeface="Montserrat School" pitchFamily="2" charset="0"/>
                <a:cs typeface="Times New Roman"/>
              </a:rPr>
              <a:t>With the money you raise, CAFOD's local experts can help our global family to help themselves. </a:t>
            </a:r>
          </a:p>
        </p:txBody>
      </p:sp>
      <p:pic>
        <p:nvPicPr>
          <p:cNvPr id="2" name="Picture 1" descr="A purple and green text on a black background&#10;&#10;Description automatically generated">
            <a:extLst>
              <a:ext uri="{FF2B5EF4-FFF2-40B4-BE49-F238E27FC236}">
                <a16:creationId xmlns:a16="http://schemas.microsoft.com/office/drawing/2014/main" id="{9F77D4C7-4C9D-6285-4B31-FF5DE0FABC65}"/>
              </a:ext>
            </a:extLst>
          </p:cNvPr>
          <p:cNvPicPr>
            <a:picLocks noChangeAspect="1"/>
          </p:cNvPicPr>
          <p:nvPr/>
        </p:nvPicPr>
        <p:blipFill>
          <a:blip r:embed="rId3"/>
          <a:stretch>
            <a:fillRect/>
          </a:stretch>
        </p:blipFill>
        <p:spPr>
          <a:xfrm>
            <a:off x="670764" y="792970"/>
            <a:ext cx="3552825" cy="3863714"/>
          </a:xfrm>
          <a:prstGeom prst="rect">
            <a:avLst/>
          </a:prstGeom>
        </p:spPr>
      </p:pic>
    </p:spTree>
    <p:extLst>
      <p:ext uri="{BB962C8B-B14F-4D97-AF65-F5344CB8AC3E}">
        <p14:creationId xmlns:p14="http://schemas.microsoft.com/office/powerpoint/2010/main" val="529068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7A13D-F5A1-968C-53FF-1534D2E9C407}"/>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BFAFA489-01A3-3700-E2D0-52A39088DE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2542BBF-4A63-E674-5A8C-F9A517335A0B}"/>
              </a:ext>
            </a:extLst>
          </p:cNvPr>
          <p:cNvSpPr>
            <a:spLocks noGrp="1"/>
          </p:cNvSpPr>
          <p:nvPr>
            <p:ph type="sldNum" sz="quarter" idx="12"/>
          </p:nvPr>
        </p:nvSpPr>
        <p:spPr/>
        <p:txBody>
          <a:bodyPr/>
          <a:lstStyle/>
          <a:p>
            <a:fld id="{EA6EBE3F-60D7-48A8-BD0B-B317D75812BF}" type="slidenum">
              <a:rPr lang="en-GB" smtClean="0"/>
              <a:t>16</a:t>
            </a:fld>
            <a:endParaRPr lang="en-GB"/>
          </a:p>
        </p:txBody>
      </p:sp>
      <p:sp>
        <p:nvSpPr>
          <p:cNvPr id="6" name="TextBox 5">
            <a:extLst>
              <a:ext uri="{FF2B5EF4-FFF2-40B4-BE49-F238E27FC236}">
                <a16:creationId xmlns:a16="http://schemas.microsoft.com/office/drawing/2014/main" id="{D0E2AD75-994D-F160-869D-E8E0151F16B3}"/>
              </a:ext>
            </a:extLst>
          </p:cNvPr>
          <p:cNvSpPr txBox="1"/>
          <p:nvPr/>
        </p:nvSpPr>
        <p:spPr>
          <a:xfrm>
            <a:off x="393693" y="806470"/>
            <a:ext cx="4250420" cy="27699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latin typeface="Montserrat School" pitchFamily="2" charset="0"/>
                <a:cs typeface="Times New Roman"/>
              </a:rPr>
              <a:t>God calls us to use our gifts and not to ignore the problems that we see.</a:t>
            </a:r>
            <a:endParaRPr lang="en-US" dirty="0">
              <a:latin typeface="Montserrat School" pitchFamily="2" charset="0"/>
              <a:cs typeface="Times New Roman"/>
            </a:endParaRPr>
          </a:p>
          <a:p>
            <a:pPr algn="l"/>
            <a:endParaRPr lang="en-GB" dirty="0">
              <a:latin typeface="Montserrat School" pitchFamily="2" charset="0"/>
              <a:cs typeface="Times New Roman"/>
            </a:endParaRPr>
          </a:p>
          <a:p>
            <a:pPr algn="l"/>
            <a:r>
              <a:rPr lang="en-GB" dirty="0">
                <a:latin typeface="Montserrat School" pitchFamily="2" charset="0"/>
                <a:cs typeface="Times New Roman"/>
              </a:rPr>
              <a:t>We can try our best instead to make a difference, to care for our earth and to work together with our global brothers and sisters to build a better world.</a:t>
            </a:r>
            <a:endParaRPr lang="en-US" dirty="0">
              <a:latin typeface="Montserrat School" pitchFamily="2" charset="0"/>
            </a:endParaRPr>
          </a:p>
          <a:p>
            <a:pPr algn="l"/>
            <a:endParaRPr lang="en-US" sz="1200" dirty="0">
              <a:solidFill>
                <a:srgbClr val="212544"/>
              </a:solidFill>
              <a:latin typeface="Montserrat"/>
              <a:cs typeface="Times New Roman"/>
            </a:endParaRPr>
          </a:p>
        </p:txBody>
      </p:sp>
      <p:pic>
        <p:nvPicPr>
          <p:cNvPr id="2" name="Picture 1" descr="A group of girls holding hands&#10;&#10;AI-generated content may be incorrect.">
            <a:extLst>
              <a:ext uri="{FF2B5EF4-FFF2-40B4-BE49-F238E27FC236}">
                <a16:creationId xmlns:a16="http://schemas.microsoft.com/office/drawing/2014/main" id="{458B876F-8132-4551-6533-3E19DE4497FC}"/>
              </a:ext>
            </a:extLst>
          </p:cNvPr>
          <p:cNvPicPr>
            <a:picLocks noChangeAspect="1"/>
          </p:cNvPicPr>
          <p:nvPr/>
        </p:nvPicPr>
        <p:blipFill>
          <a:blip r:embed="rId3"/>
          <a:srcRect r="249" b="6968"/>
          <a:stretch>
            <a:fillRect/>
          </a:stretch>
        </p:blipFill>
        <p:spPr>
          <a:xfrm>
            <a:off x="4963002" y="905998"/>
            <a:ext cx="3740974" cy="2331951"/>
          </a:xfrm>
          <a:prstGeom prst="rect">
            <a:avLst/>
          </a:prstGeom>
        </p:spPr>
      </p:pic>
      <p:sp>
        <p:nvSpPr>
          <p:cNvPr id="3" name="TextBox 2">
            <a:extLst>
              <a:ext uri="{FF2B5EF4-FFF2-40B4-BE49-F238E27FC236}">
                <a16:creationId xmlns:a16="http://schemas.microsoft.com/office/drawing/2014/main" id="{0C059EAE-7391-6E67-4AD8-A4EFDE60EC7F}"/>
              </a:ext>
            </a:extLst>
          </p:cNvPr>
          <p:cNvSpPr txBox="1"/>
          <p:nvPr/>
        </p:nvSpPr>
        <p:spPr>
          <a:xfrm>
            <a:off x="380174" y="3506602"/>
            <a:ext cx="832380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latin typeface="Montserrat School" pitchFamily="2" charset="0"/>
              </a:rPr>
              <a:t>But a better world needs every one of us to play our part. So, this week, look out for all the good things that you can see. If you see anything that is wrong or unfair, think about what you could do to help change it.</a:t>
            </a:r>
            <a:endParaRPr lang="en-US" dirty="0">
              <a:latin typeface="Montserrat School" pitchFamily="2" charset="0"/>
            </a:endParaRPr>
          </a:p>
        </p:txBody>
      </p:sp>
    </p:spTree>
    <p:extLst>
      <p:ext uri="{BB962C8B-B14F-4D97-AF65-F5344CB8AC3E}">
        <p14:creationId xmlns:p14="http://schemas.microsoft.com/office/powerpoint/2010/main" val="19446829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C7CA375-0C05-7F9C-C032-5FA44E407431}"/>
              </a:ext>
            </a:extLst>
          </p:cNvPr>
          <p:cNvSpPr>
            <a:spLocks noGrp="1"/>
          </p:cNvSpPr>
          <p:nvPr>
            <p:ph type="body" sz="quarter" idx="12"/>
          </p:nvPr>
        </p:nvSpPr>
        <p:spPr>
          <a:xfrm>
            <a:off x="3034749" y="1136461"/>
            <a:ext cx="6109252" cy="3285884"/>
          </a:xfrm>
        </p:spPr>
        <p:txBody>
          <a:bodyPr vert="horz" lIns="731520" tIns="365760" rIns="365760" bIns="45720" numCol="2" spcCol="274320" rtlCol="0" anchor="t">
            <a:noAutofit/>
          </a:bodyPr>
          <a:lstStyle/>
          <a:p>
            <a:pPr marL="0" indent="0">
              <a:buNone/>
            </a:pPr>
            <a:r>
              <a:rPr lang="en-US" sz="1600" dirty="0">
                <a:latin typeface="Montserrat School" pitchFamily="2" charset="0"/>
              </a:rPr>
              <a:t>We pray for world leaders:</a:t>
            </a:r>
          </a:p>
          <a:p>
            <a:pPr marL="0" indent="0">
              <a:buNone/>
            </a:pPr>
            <a:r>
              <a:rPr lang="en-GB" sz="1600" dirty="0">
                <a:solidFill>
                  <a:schemeClr val="bg1"/>
                </a:solidFill>
                <a:latin typeface="Montserrat School" pitchFamily="2" charset="0"/>
                <a:ea typeface="Calibri"/>
                <a:cs typeface="Times New Roman"/>
              </a:rPr>
              <a:t>that the Holy Spirit will open their eyes to see the problems that their people face and find solutions that create a better world for all people to live in. </a:t>
            </a:r>
          </a:p>
          <a:p>
            <a:pPr marL="0" indent="0">
              <a:buNone/>
            </a:pPr>
            <a:r>
              <a:rPr lang="en-GB" sz="1600" dirty="0">
                <a:solidFill>
                  <a:schemeClr val="bg1"/>
                </a:solidFill>
                <a:latin typeface="Montserrat School" pitchFamily="2" charset="0"/>
                <a:ea typeface="Calibri"/>
                <a:cs typeface="Times New Roman"/>
              </a:rPr>
              <a:t>Lord in your mercy…</a:t>
            </a:r>
            <a:endParaRPr lang="en-GB" sz="1600" dirty="0">
              <a:solidFill>
                <a:schemeClr val="bg1"/>
              </a:solidFill>
              <a:latin typeface="Montserrat School" pitchFamily="2" charset="0"/>
            </a:endParaRPr>
          </a:p>
          <a:p>
            <a:pPr marL="0" indent="0">
              <a:buNone/>
            </a:pPr>
            <a:endParaRPr lang="en-US" sz="1600" dirty="0">
              <a:latin typeface="Century Gothic"/>
            </a:endParaRPr>
          </a:p>
          <a:p>
            <a:pPr marL="0" indent="0">
              <a:buNone/>
            </a:pPr>
            <a:endParaRPr lang="en-US" sz="1600" dirty="0">
              <a:latin typeface="Century Gothic" panose="020B0502020202020204" pitchFamily="34" charset="0"/>
            </a:endParaRPr>
          </a:p>
          <a:p>
            <a:pPr marL="0" indent="0">
              <a:buNone/>
            </a:pPr>
            <a:r>
              <a:rPr lang="en-US" sz="1600" dirty="0">
                <a:latin typeface="Century Gothic"/>
              </a:rPr>
              <a:t> </a:t>
            </a:r>
            <a:endParaRPr lang="en-US" sz="1600" dirty="0">
              <a:latin typeface="Century Gothic" panose="020B0502020202020204" pitchFamily="34" charset="0"/>
            </a:endParaRPr>
          </a:p>
          <a:p>
            <a:pPr marL="0" indent="0">
              <a:buNone/>
            </a:pPr>
            <a:endParaRPr lang="en-US" sz="1600" dirty="0">
              <a:solidFill>
                <a:srgbClr val="85A321"/>
              </a:solidFill>
              <a:latin typeface="Century Gothic" panose="020B0502020202020204" pitchFamily="34" charset="0"/>
              <a:cs typeface="Times New Roman"/>
            </a:endParaRPr>
          </a:p>
          <a:p>
            <a:pPr marL="0" indent="0">
              <a:buNone/>
            </a:pPr>
            <a:endParaRPr lang="en-US" sz="1600" dirty="0">
              <a:solidFill>
                <a:srgbClr val="85A321"/>
              </a:solidFill>
              <a:latin typeface="Century Gothic" panose="020B0502020202020204" pitchFamily="34" charset="0"/>
              <a:cs typeface="Times New Roman"/>
            </a:endParaRPr>
          </a:p>
          <a:p>
            <a:pPr marL="0" indent="0">
              <a:buNone/>
            </a:pPr>
            <a:endParaRPr lang="en-US" sz="1600" dirty="0">
              <a:latin typeface="Montserrat School" pitchFamily="2" charset="0"/>
              <a:cs typeface="Times New Roman"/>
            </a:endParaRPr>
          </a:p>
          <a:p>
            <a:pPr marL="0" indent="0">
              <a:buNone/>
            </a:pPr>
            <a:r>
              <a:rPr lang="en-US" sz="1600" dirty="0">
                <a:latin typeface="Montserrat School" pitchFamily="2" charset="0"/>
                <a:cs typeface="Times New Roman"/>
              </a:rPr>
              <a:t>We pray for our parish, families and friends:</a:t>
            </a:r>
            <a:r>
              <a:rPr lang="en-US" sz="1600" dirty="0">
                <a:solidFill>
                  <a:srgbClr val="A2C617"/>
                </a:solidFill>
                <a:latin typeface="Montserrat School" pitchFamily="2" charset="0"/>
                <a:cs typeface="Times New Roman"/>
              </a:rPr>
              <a:t> </a:t>
            </a:r>
            <a:endParaRPr lang="en-US" sz="1600" dirty="0">
              <a:solidFill>
                <a:srgbClr val="FFFFFF"/>
              </a:solidFill>
              <a:latin typeface="Montserrat School" pitchFamily="2" charset="0"/>
              <a:cs typeface="Times New Roman"/>
            </a:endParaRPr>
          </a:p>
          <a:p>
            <a:pPr marL="0" indent="0">
              <a:buNone/>
            </a:pPr>
            <a:r>
              <a:rPr lang="en-US" sz="1600" dirty="0">
                <a:solidFill>
                  <a:schemeClr val="bg1"/>
                </a:solidFill>
                <a:latin typeface="Montserrat School" pitchFamily="2" charset="0"/>
                <a:cs typeface="Times New Roman"/>
              </a:rPr>
              <a:t>that the Lord may guide us to notice the problems of others and that together we may do all we can to make a difference. </a:t>
            </a:r>
          </a:p>
          <a:p>
            <a:pPr marL="0" indent="0">
              <a:buNone/>
            </a:pPr>
            <a:r>
              <a:rPr lang="en-US" sz="1600" dirty="0">
                <a:solidFill>
                  <a:schemeClr val="bg1"/>
                </a:solidFill>
                <a:latin typeface="Montserrat School" pitchFamily="2" charset="0"/>
                <a:cs typeface="Times New Roman"/>
              </a:rPr>
              <a:t>Lord in your mercy...</a:t>
            </a:r>
          </a:p>
          <a:p>
            <a:pPr marL="0" indent="0">
              <a:buNone/>
            </a:pPr>
            <a:endParaRPr lang="en-US" sz="1600" dirty="0">
              <a:solidFill>
                <a:schemeClr val="tx1"/>
              </a:solidFill>
              <a:latin typeface="Century Gothic"/>
            </a:endParaRPr>
          </a:p>
          <a:p>
            <a:pPr marL="121920" indent="-121920"/>
            <a:endParaRPr lang="en-US" sz="1600" dirty="0">
              <a:solidFill>
                <a:schemeClr val="tx1"/>
              </a:solidFill>
              <a:latin typeface="Century Gothic"/>
            </a:endParaRPr>
          </a:p>
          <a:p>
            <a:pPr marL="121920" indent="-121920"/>
            <a:endParaRPr lang="en-US" sz="1500" dirty="0">
              <a:latin typeface="Century Gothic"/>
            </a:endParaRPr>
          </a:p>
        </p:txBody>
      </p:sp>
      <p:sp>
        <p:nvSpPr>
          <p:cNvPr id="40" name="Title 39">
            <a:extLst>
              <a:ext uri="{FF2B5EF4-FFF2-40B4-BE49-F238E27FC236}">
                <a16:creationId xmlns:a16="http://schemas.microsoft.com/office/drawing/2014/main" id="{23B96EC9-B084-1741-DB18-211AB633B6F5}"/>
              </a:ext>
            </a:extLst>
          </p:cNvPr>
          <p:cNvSpPr>
            <a:spLocks noGrp="1"/>
          </p:cNvSpPr>
          <p:nvPr>
            <p:ph type="title"/>
          </p:nvPr>
        </p:nvSpPr>
        <p:spPr>
          <a:xfrm>
            <a:off x="317500" y="218414"/>
            <a:ext cx="6938065" cy="442425"/>
          </a:xfrm>
        </p:spPr>
        <p:txBody>
          <a:bodyPr>
            <a:normAutofit fontScale="90000"/>
          </a:bodyPr>
          <a:lstStyle/>
          <a:p>
            <a:r>
              <a:rPr lang="en-US">
                <a:latin typeface="Century Gothic" panose="020B0502020202020204" pitchFamily="34" charset="0"/>
              </a:rPr>
              <a:t>Let us pray</a:t>
            </a:r>
          </a:p>
        </p:txBody>
      </p:sp>
      <p:pic>
        <p:nvPicPr>
          <p:cNvPr id="10" name="Picture Placeholder 9">
            <a:extLst>
              <a:ext uri="{FF2B5EF4-FFF2-40B4-BE49-F238E27FC236}">
                <a16:creationId xmlns:a16="http://schemas.microsoft.com/office/drawing/2014/main" id="{EC5190FB-F10A-4A26-2DAF-6C821690A11C}"/>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a:stretch/>
        </p:blipFill>
        <p:spPr>
          <a:xfrm>
            <a:off x="304801" y="1131883"/>
            <a:ext cx="3101009" cy="3281803"/>
          </a:xfrm>
        </p:spPr>
      </p:pic>
      <p:sp>
        <p:nvSpPr>
          <p:cNvPr id="48" name="Slide Number Placeholder 47">
            <a:extLst>
              <a:ext uri="{FF2B5EF4-FFF2-40B4-BE49-F238E27FC236}">
                <a16:creationId xmlns:a16="http://schemas.microsoft.com/office/drawing/2014/main" id="{B4BEF5D5-033D-CCCA-DEA6-7D61A43957E0}"/>
              </a:ext>
            </a:extLst>
          </p:cNvPr>
          <p:cNvSpPr>
            <a:spLocks noGrp="1"/>
          </p:cNvSpPr>
          <p:nvPr>
            <p:ph type="sldNum" sz="quarter" idx="32"/>
          </p:nvPr>
        </p:nvSpPr>
        <p:spPr>
          <a:xfrm>
            <a:off x="8866538" y="4872328"/>
            <a:ext cx="173925" cy="160388"/>
          </a:xfrm>
        </p:spPr>
        <p:txBody>
          <a:bodyPr/>
          <a:lstStyle/>
          <a:p>
            <a:fld id="{B6F15528-21DE-4FAA-801E-634DDDAF4B2B}" type="slidenum">
              <a:rPr lang="en-US" smtClean="0"/>
              <a:pPr/>
              <a:t>17</a:t>
            </a:fld>
            <a:endParaRPr lang="en-US"/>
          </a:p>
        </p:txBody>
      </p:sp>
    </p:spTree>
    <p:extLst>
      <p:ext uri="{BB962C8B-B14F-4D97-AF65-F5344CB8AC3E}">
        <p14:creationId xmlns:p14="http://schemas.microsoft.com/office/powerpoint/2010/main" val="2622759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3726B-1DB2-4A75-7FA7-1E92768BE50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AA33AB8E-0262-0351-91DD-D21E60359F6E}"/>
              </a:ext>
            </a:extLst>
          </p:cNvPr>
          <p:cNvSpPr>
            <a:spLocks noGrp="1"/>
          </p:cNvSpPr>
          <p:nvPr>
            <p:ph type="body" sz="quarter" idx="12"/>
          </p:nvPr>
        </p:nvSpPr>
        <p:spPr>
          <a:xfrm>
            <a:off x="2937702" y="1127092"/>
            <a:ext cx="6206299" cy="3285884"/>
          </a:xfrm>
        </p:spPr>
        <p:txBody>
          <a:bodyPr vert="horz" lIns="731520" tIns="365760" rIns="365760" bIns="45720" numCol="2" spcCol="274320" rtlCol="0" anchor="t">
            <a:noAutofit/>
          </a:bodyPr>
          <a:lstStyle/>
          <a:p>
            <a:pPr marL="0" indent="0">
              <a:buNone/>
            </a:pPr>
            <a:r>
              <a:rPr lang="en-US" sz="1600" dirty="0">
                <a:latin typeface="Montserrat School" pitchFamily="2" charset="0"/>
              </a:rPr>
              <a:t>We pray for people that are poor, hungry, sick or homeless: </a:t>
            </a:r>
            <a:r>
              <a:rPr lang="en-GB" sz="1600" dirty="0">
                <a:solidFill>
                  <a:schemeClr val="bg1"/>
                </a:solidFill>
                <a:latin typeface="Montserrat School" pitchFamily="2" charset="0"/>
              </a:rPr>
              <a:t> </a:t>
            </a:r>
            <a:endParaRPr lang="en-US" sz="1600" dirty="0">
              <a:solidFill>
                <a:schemeClr val="bg1"/>
              </a:solidFill>
              <a:latin typeface="Montserrat School" pitchFamily="2" charset="0"/>
            </a:endParaRPr>
          </a:p>
          <a:p>
            <a:pPr marL="0" indent="0">
              <a:buNone/>
            </a:pPr>
            <a:r>
              <a:rPr lang="en-GB" sz="1600" dirty="0">
                <a:solidFill>
                  <a:schemeClr val="bg1"/>
                </a:solidFill>
                <a:latin typeface="Montserrat School" pitchFamily="2" charset="0"/>
              </a:rPr>
              <a:t>that with God's help, we may work together with them to build a better future.</a:t>
            </a:r>
          </a:p>
          <a:p>
            <a:pPr marL="0" indent="0">
              <a:buNone/>
            </a:pPr>
            <a:r>
              <a:rPr lang="en-GB" sz="1600" dirty="0">
                <a:solidFill>
                  <a:schemeClr val="bg1"/>
                </a:solidFill>
                <a:latin typeface="Montserrat School" pitchFamily="2" charset="0"/>
              </a:rPr>
              <a:t>Lord in your mercy…</a:t>
            </a:r>
            <a:endParaRPr lang="en-US" sz="1600" dirty="0">
              <a:solidFill>
                <a:schemeClr val="bg1"/>
              </a:solidFill>
              <a:latin typeface="Montserrat School" pitchFamily="2" charset="0"/>
            </a:endParaRPr>
          </a:p>
          <a:p>
            <a:pPr marL="0" indent="0">
              <a:buNone/>
            </a:pPr>
            <a:endParaRPr lang="en-US" sz="1600" dirty="0">
              <a:solidFill>
                <a:srgbClr val="A2C617"/>
              </a:solidFill>
              <a:latin typeface="Century Gothic"/>
              <a:cs typeface="Times New Roman"/>
            </a:endParaRPr>
          </a:p>
          <a:p>
            <a:pPr marL="0" indent="0">
              <a:buNone/>
            </a:pPr>
            <a:endParaRPr lang="en-US" sz="1600" dirty="0">
              <a:solidFill>
                <a:srgbClr val="A2C617"/>
              </a:solidFill>
              <a:latin typeface="Century Gothic"/>
              <a:cs typeface="Times New Roman"/>
            </a:endParaRPr>
          </a:p>
          <a:p>
            <a:pPr marL="0" indent="0">
              <a:buNone/>
            </a:pPr>
            <a:endParaRPr lang="en-US" sz="1600" dirty="0">
              <a:solidFill>
                <a:srgbClr val="A2C617"/>
              </a:solidFill>
              <a:latin typeface="Century Gothic"/>
              <a:cs typeface="Times New Roman"/>
            </a:endParaRPr>
          </a:p>
          <a:p>
            <a:pPr marL="0" indent="0">
              <a:buNone/>
            </a:pPr>
            <a:endParaRPr lang="en-US" sz="1600" dirty="0">
              <a:solidFill>
                <a:srgbClr val="A2C617"/>
              </a:solidFill>
              <a:latin typeface="Century Gothic"/>
              <a:cs typeface="Times New Roman"/>
            </a:endParaRPr>
          </a:p>
          <a:p>
            <a:pPr marL="0" indent="0">
              <a:buNone/>
            </a:pPr>
            <a:endParaRPr lang="en-US" sz="1600" dirty="0">
              <a:solidFill>
                <a:srgbClr val="A2C617"/>
              </a:solidFill>
              <a:latin typeface="Century Gothic"/>
              <a:cs typeface="Times New Roman"/>
            </a:endParaRPr>
          </a:p>
          <a:p>
            <a:pPr marL="0" indent="0">
              <a:buNone/>
            </a:pPr>
            <a:endParaRPr lang="en-US" sz="1600" dirty="0">
              <a:solidFill>
                <a:srgbClr val="A2C617"/>
              </a:solidFill>
              <a:latin typeface="Century Gothic"/>
              <a:cs typeface="Times New Roman"/>
            </a:endParaRPr>
          </a:p>
          <a:p>
            <a:pPr marL="0" indent="0">
              <a:buNone/>
            </a:pPr>
            <a:r>
              <a:rPr lang="en-US" sz="1600" dirty="0">
                <a:solidFill>
                  <a:srgbClr val="A2C617"/>
                </a:solidFill>
                <a:latin typeface="Montserrat School" pitchFamily="2" charset="0"/>
                <a:cs typeface="Times New Roman"/>
              </a:rPr>
              <a:t>God of hope:</a:t>
            </a:r>
            <a:r>
              <a:rPr lang="en-US" sz="1600" dirty="0">
                <a:solidFill>
                  <a:schemeClr val="bg1"/>
                </a:solidFill>
                <a:latin typeface="Montserrat School" pitchFamily="2" charset="0"/>
                <a:cs typeface="Times New Roman"/>
              </a:rPr>
              <a:t> inspire us to look out into the world, praising and thanking you for all that is good and seeking your help when we try to change what is not fair or right. Amen. </a:t>
            </a:r>
          </a:p>
        </p:txBody>
      </p:sp>
      <p:sp>
        <p:nvSpPr>
          <p:cNvPr id="40" name="Title 39">
            <a:extLst>
              <a:ext uri="{FF2B5EF4-FFF2-40B4-BE49-F238E27FC236}">
                <a16:creationId xmlns:a16="http://schemas.microsoft.com/office/drawing/2014/main" id="{B918EE75-623F-433E-D8E3-9D2D66248360}"/>
              </a:ext>
            </a:extLst>
          </p:cNvPr>
          <p:cNvSpPr>
            <a:spLocks noGrp="1"/>
          </p:cNvSpPr>
          <p:nvPr>
            <p:ph type="title"/>
          </p:nvPr>
        </p:nvSpPr>
        <p:spPr>
          <a:xfrm>
            <a:off x="317500" y="218414"/>
            <a:ext cx="6938065" cy="442425"/>
          </a:xfrm>
        </p:spPr>
        <p:txBody>
          <a:bodyPr>
            <a:normAutofit fontScale="90000"/>
          </a:bodyPr>
          <a:lstStyle/>
          <a:p>
            <a:r>
              <a:rPr lang="en-US">
                <a:latin typeface="Century Gothic"/>
              </a:rPr>
              <a:t>Let us pray</a:t>
            </a:r>
            <a:endParaRPr lang="en-US">
              <a:latin typeface="Century Gothic" panose="020B0502020202020204" pitchFamily="34" charset="0"/>
            </a:endParaRPr>
          </a:p>
        </p:txBody>
      </p:sp>
      <p:pic>
        <p:nvPicPr>
          <p:cNvPr id="10" name="Picture Placeholder 9">
            <a:extLst>
              <a:ext uri="{FF2B5EF4-FFF2-40B4-BE49-F238E27FC236}">
                <a16:creationId xmlns:a16="http://schemas.microsoft.com/office/drawing/2014/main" id="{274D551E-2A0E-3B06-5A35-8FB780103C03}"/>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a:stretch/>
        </p:blipFill>
        <p:spPr>
          <a:xfrm>
            <a:off x="304801" y="1131883"/>
            <a:ext cx="3101009" cy="3281803"/>
          </a:xfrm>
        </p:spPr>
      </p:pic>
      <p:sp>
        <p:nvSpPr>
          <p:cNvPr id="48" name="Slide Number Placeholder 47">
            <a:extLst>
              <a:ext uri="{FF2B5EF4-FFF2-40B4-BE49-F238E27FC236}">
                <a16:creationId xmlns:a16="http://schemas.microsoft.com/office/drawing/2014/main" id="{19716AE8-AEB4-593A-381B-846CC2CF5384}"/>
              </a:ext>
            </a:extLst>
          </p:cNvPr>
          <p:cNvSpPr>
            <a:spLocks noGrp="1"/>
          </p:cNvSpPr>
          <p:nvPr>
            <p:ph type="sldNum" sz="quarter" idx="32"/>
          </p:nvPr>
        </p:nvSpPr>
        <p:spPr>
          <a:xfrm>
            <a:off x="8866538" y="4872328"/>
            <a:ext cx="173925" cy="160388"/>
          </a:xfrm>
        </p:spPr>
        <p:txBody>
          <a:bodyPr/>
          <a:lstStyle/>
          <a:p>
            <a:r>
              <a:rPr lang="en-US">
                <a:latin typeface="Montserrat Light"/>
              </a:rPr>
              <a:t>f</a:t>
            </a:r>
            <a:endParaRPr lang="en-US"/>
          </a:p>
        </p:txBody>
      </p:sp>
    </p:spTree>
    <p:extLst>
      <p:ext uri="{BB962C8B-B14F-4D97-AF65-F5344CB8AC3E}">
        <p14:creationId xmlns:p14="http://schemas.microsoft.com/office/powerpoint/2010/main" val="2257934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A93B0124-7EE9-8647-B504-89E0A4CA760D}"/>
              </a:ext>
            </a:extLst>
          </p:cNvPr>
          <p:cNvSpPr>
            <a:spLocks noGrp="1"/>
          </p:cNvSpPr>
          <p:nvPr>
            <p:ph idx="1"/>
          </p:nvPr>
        </p:nvSpPr>
        <p:spPr>
          <a:xfrm>
            <a:off x="652871" y="1517572"/>
            <a:ext cx="2774487" cy="2825595"/>
          </a:xfrm>
        </p:spPr>
        <p:txBody>
          <a:bodyPr vert="horz" lIns="68580" tIns="34290" rIns="68580" bIns="34290" rtlCol="0" anchor="t">
            <a:noAutofit/>
          </a:bodyPr>
          <a:lstStyle/>
          <a:p>
            <a:pPr marL="0" indent="0">
              <a:lnSpc>
                <a:spcPct val="120000"/>
              </a:lnSpc>
              <a:buNone/>
            </a:pPr>
            <a:r>
              <a:rPr lang="en-US" sz="1800">
                <a:latin typeface="Century Gothic" panose="020B0502020202020204" pitchFamily="34" charset="0"/>
                <a:cs typeface="Segoe UI" panose="020B0502040204020203" pitchFamily="34" charset="0"/>
              </a:rPr>
              <a:t> </a:t>
            </a:r>
          </a:p>
          <a:p>
            <a:pPr marL="0" indent="0">
              <a:lnSpc>
                <a:spcPct val="120000"/>
              </a:lnSpc>
              <a:buNone/>
            </a:pPr>
            <a:endParaRPr lang="en-US" sz="1800">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2400" i="1">
              <a:latin typeface="Segoe UI" panose="020B0502040204020203" pitchFamily="34" charset="0"/>
              <a:ea typeface="Calibri" panose="020F0502020204030204" pitchFamily="34" charset="0"/>
              <a:cs typeface="Segoe UI" panose="020B0502040204020203" pitchFamily="34" charset="0"/>
            </a:endParaRPr>
          </a:p>
        </p:txBody>
      </p:sp>
      <p:grpSp>
        <p:nvGrpSpPr>
          <p:cNvPr id="7" name="Group 6">
            <a:extLst>
              <a:ext uri="{FF2B5EF4-FFF2-40B4-BE49-F238E27FC236}">
                <a16:creationId xmlns:a16="http://schemas.microsoft.com/office/drawing/2014/main" id="{55586551-CDD2-5E40-A17D-FFF2E00F5042}"/>
              </a:ext>
            </a:extLst>
          </p:cNvPr>
          <p:cNvGrpSpPr/>
          <p:nvPr/>
        </p:nvGrpSpPr>
        <p:grpSpPr>
          <a:xfrm>
            <a:off x="6859420" y="4069456"/>
            <a:ext cx="1399183" cy="547421"/>
            <a:chOff x="318457" y="5627837"/>
            <a:chExt cx="1865576" cy="729895"/>
          </a:xfrm>
        </p:grpSpPr>
        <p:pic>
          <p:nvPicPr>
            <p:cNvPr id="9" name="Graphic 8" descr="Shooting star">
              <a:extLst>
                <a:ext uri="{FF2B5EF4-FFF2-40B4-BE49-F238E27FC236}">
                  <a16:creationId xmlns:a16="http://schemas.microsoft.com/office/drawing/2014/main" id="{0858A1C8-2B91-9F4C-A5E5-E763DA8A0E7E}"/>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8457" y="5627837"/>
              <a:ext cx="772543" cy="729895"/>
            </a:xfrm>
            <a:prstGeom prst="rect">
              <a:avLst/>
            </a:prstGeom>
          </p:spPr>
        </p:pic>
        <p:sp>
          <p:nvSpPr>
            <p:cNvPr id="8" name="Rectangle 7">
              <a:extLst>
                <a:ext uri="{FF2B5EF4-FFF2-40B4-BE49-F238E27FC236}">
                  <a16:creationId xmlns:a16="http://schemas.microsoft.com/office/drawing/2014/main" id="{024106C4-2161-D843-91C0-56CDEF44799A}"/>
                </a:ext>
              </a:extLst>
            </p:cNvPr>
            <p:cNvSpPr/>
            <p:nvPr/>
          </p:nvSpPr>
          <p:spPr>
            <a:xfrm>
              <a:off x="1090999" y="5796412"/>
              <a:ext cx="1093034" cy="523220"/>
            </a:xfrm>
            <a:prstGeom prst="rect">
              <a:avLst/>
            </a:prstGeom>
          </p:spPr>
          <p:txBody>
            <a:bodyPr wrap="none" lIns="68580" tIns="34290" rIns="68580" bIns="34290" anchor="t">
              <a:spAutoFit/>
            </a:bodyPr>
            <a:lstStyle/>
            <a:p>
              <a:r>
                <a:rPr lang="en-GB" sz="2100" b="1" i="1" dirty="0">
                  <a:solidFill>
                    <a:srgbClr val="008DAE"/>
                  </a:solidFill>
                  <a:latin typeface="Montserrat School" pitchFamily="2" charset="0"/>
                  <a:ea typeface="Verdana"/>
                  <a:cs typeface="Arial"/>
                </a:rPr>
                <a:t>Send</a:t>
              </a:r>
              <a:endParaRPr lang="en-GB" sz="2100" b="1" i="1" dirty="0">
                <a:solidFill>
                  <a:srgbClr val="008DAE"/>
                </a:solidFill>
                <a:latin typeface="Montserrat School" pitchFamily="2" charset="0"/>
                <a:ea typeface="Verdana" panose="020B060403050404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03C4D729-16F5-B09C-D3FA-B17E4212465C}"/>
              </a:ext>
            </a:extLst>
          </p:cNvPr>
          <p:cNvSpPr txBox="1"/>
          <p:nvPr/>
        </p:nvSpPr>
        <p:spPr>
          <a:xfrm>
            <a:off x="5498170" y="1656126"/>
            <a:ext cx="3643485" cy="154657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400" dirty="0">
                <a:latin typeface="Montserrat School" pitchFamily="2" charset="0"/>
                <a:cs typeface="Times New Roman"/>
              </a:rPr>
              <a:t>A better world needs all of us, so what can we do to help change it this week?</a:t>
            </a:r>
            <a:endParaRPr lang="en-US" dirty="0">
              <a:latin typeface="Montserrat School" pitchFamily="2" charset="0"/>
            </a:endParaRPr>
          </a:p>
        </p:txBody>
      </p:sp>
      <p:pic>
        <p:nvPicPr>
          <p:cNvPr id="5" name="Picture 4">
            <a:extLst>
              <a:ext uri="{FF2B5EF4-FFF2-40B4-BE49-F238E27FC236}">
                <a16:creationId xmlns:a16="http://schemas.microsoft.com/office/drawing/2014/main" id="{702F61A9-6DD3-12AA-B7D5-712FA46A14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295" y="1000757"/>
            <a:ext cx="5013614" cy="3342409"/>
          </a:xfrm>
          <a:prstGeom prst="rect">
            <a:avLst/>
          </a:prstGeom>
        </p:spPr>
      </p:pic>
    </p:spTree>
    <p:extLst>
      <p:ext uri="{BB962C8B-B14F-4D97-AF65-F5344CB8AC3E}">
        <p14:creationId xmlns:p14="http://schemas.microsoft.com/office/powerpoint/2010/main" val="1535650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ild and child praying&#10;&#10;AI-generated content may be incorrect.">
            <a:extLst>
              <a:ext uri="{FF2B5EF4-FFF2-40B4-BE49-F238E27FC236}">
                <a16:creationId xmlns:a16="http://schemas.microsoft.com/office/drawing/2014/main" id="{E8342651-7147-3605-7E9E-ABAA91F278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6874" y="1490067"/>
            <a:ext cx="4597127" cy="3064751"/>
          </a:xfrm>
          <a:prstGeom prst="rect">
            <a:avLst/>
          </a:prstGeom>
        </p:spPr>
      </p:pic>
      <p:sp>
        <p:nvSpPr>
          <p:cNvPr id="10" name="Title 9">
            <a:extLst>
              <a:ext uri="{FF2B5EF4-FFF2-40B4-BE49-F238E27FC236}">
                <a16:creationId xmlns:a16="http://schemas.microsoft.com/office/drawing/2014/main" id="{A1BE50DD-6020-48A3-7431-55C636221806}"/>
              </a:ext>
            </a:extLst>
          </p:cNvPr>
          <p:cNvSpPr>
            <a:spLocks noGrp="1"/>
          </p:cNvSpPr>
          <p:nvPr>
            <p:ph type="title"/>
          </p:nvPr>
        </p:nvSpPr>
        <p:spPr>
          <a:xfrm>
            <a:off x="1452581" y="1283105"/>
            <a:ext cx="3094754" cy="3631763"/>
          </a:xfrm>
        </p:spPr>
        <p:txBody>
          <a:bodyPr/>
          <a:lstStyle/>
          <a:p>
            <a:pPr rtl="0" fontAlgn="base"/>
            <a:br>
              <a:rPr lang="en-US" dirty="0">
                <a:latin typeface="Century Gothic" panose="020B0502020202020204" pitchFamily="34" charset="0"/>
              </a:rPr>
            </a:br>
            <a:r>
              <a:rPr lang="en-US" sz="1900" dirty="0">
                <a:solidFill>
                  <a:srgbClr val="000000"/>
                </a:solidFill>
                <a:latin typeface="Montserrat School" pitchFamily="2" charset="0"/>
                <a:cs typeface="Times New Roman"/>
              </a:rPr>
              <a:t>God of power and glory, We give you thanks for the gift of sight. Open our eyes to the good things in this world. Help us also to see when things are wrong and what we can do to change them. </a:t>
            </a:r>
            <a:br>
              <a:rPr lang="en-US" sz="1900" dirty="0">
                <a:latin typeface="Montserrat School" pitchFamily="2" charset="0"/>
                <a:cs typeface="Times New Roman"/>
              </a:rPr>
            </a:br>
            <a:r>
              <a:rPr lang="en-US" sz="1900" dirty="0">
                <a:solidFill>
                  <a:srgbClr val="000000"/>
                </a:solidFill>
                <a:latin typeface="Montserrat School" pitchFamily="2" charset="0"/>
                <a:cs typeface="Times New Roman"/>
              </a:rPr>
              <a:t>Amen.</a:t>
            </a:r>
            <a:br>
              <a:rPr lang="en-US" dirty="0">
                <a:latin typeface="Century Gothic"/>
              </a:rPr>
            </a:br>
            <a:endParaRPr lang="en-US" dirty="0"/>
          </a:p>
        </p:txBody>
      </p:sp>
      <p:sp>
        <p:nvSpPr>
          <p:cNvPr id="32" name="Slide Number Placeholder 31">
            <a:extLst>
              <a:ext uri="{FF2B5EF4-FFF2-40B4-BE49-F238E27FC236}">
                <a16:creationId xmlns:a16="http://schemas.microsoft.com/office/drawing/2014/main" id="{5231B6CD-E956-1BA7-D823-FB7DE5D210E6}"/>
              </a:ext>
            </a:extLst>
          </p:cNvPr>
          <p:cNvSpPr>
            <a:spLocks noGrp="1"/>
          </p:cNvSpPr>
          <p:nvPr>
            <p:ph type="sldNum" sz="quarter" idx="12"/>
          </p:nvPr>
        </p:nvSpPr>
        <p:spPr>
          <a:xfrm>
            <a:off x="8866538" y="4872328"/>
            <a:ext cx="173925" cy="160388"/>
          </a:xfrm>
        </p:spPr>
        <p:txBody>
          <a:bodyPr/>
          <a:lstStyle/>
          <a:p>
            <a:fld id="{B6F15528-21DE-4FAA-801E-634DDDAF4B2B}" type="slidenum">
              <a:rPr lang="en-US" smtClean="0"/>
              <a:pPr/>
              <a:t>2</a:t>
            </a:fld>
            <a:endParaRPr lang="en-US"/>
          </a:p>
        </p:txBody>
      </p:sp>
      <p:sp>
        <p:nvSpPr>
          <p:cNvPr id="2" name="Subtitle 2">
            <a:extLst>
              <a:ext uri="{FF2B5EF4-FFF2-40B4-BE49-F238E27FC236}">
                <a16:creationId xmlns:a16="http://schemas.microsoft.com/office/drawing/2014/main" id="{3319906F-334E-3D1A-60E7-9500BB750B76}"/>
              </a:ext>
            </a:extLst>
          </p:cNvPr>
          <p:cNvSpPr txBox="1">
            <a:spLocks/>
          </p:cNvSpPr>
          <p:nvPr/>
        </p:nvSpPr>
        <p:spPr bwMode="auto">
          <a:xfrm>
            <a:off x="7205662" y="4660712"/>
            <a:ext cx="1938338" cy="4277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marL="477826" lvl="1" indent="0">
              <a:buNone/>
              <a:defRPr/>
            </a:pPr>
            <a:r>
              <a:rPr lang="en-GB" sz="2100" b="1" i="1" dirty="0">
                <a:solidFill>
                  <a:srgbClr val="7666AD"/>
                </a:solidFill>
                <a:latin typeface="Montserrat School" pitchFamily="2" charset="0"/>
                <a:ea typeface="Verdana"/>
                <a:cs typeface="Arial"/>
              </a:rPr>
              <a:t>Gather</a:t>
            </a:r>
            <a:endParaRPr lang="en-GB" altLang="en-US" sz="2100" b="1" dirty="0">
              <a:solidFill>
                <a:srgbClr val="7666AD"/>
              </a:solidFill>
              <a:latin typeface="Montserrat School" pitchFamily="2" charset="0"/>
              <a:ea typeface="Verdana" panose="020B0604030504040204" pitchFamily="34" charset="0"/>
              <a:cs typeface="Arial" panose="020B0604020202020204" pitchFamily="34" charset="0"/>
            </a:endParaRPr>
          </a:p>
        </p:txBody>
      </p:sp>
      <p:pic>
        <p:nvPicPr>
          <p:cNvPr id="3" name="Graphic 14" descr="Candle">
            <a:extLst>
              <a:ext uri="{FF2B5EF4-FFF2-40B4-BE49-F238E27FC236}">
                <a16:creationId xmlns:a16="http://schemas.microsoft.com/office/drawing/2014/main" id="{77EA35C2-B066-94DD-E843-03348C9FDE47}"/>
              </a:ext>
            </a:extLst>
          </p:cNvPr>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152900" y="4554818"/>
            <a:ext cx="592436" cy="533077"/>
          </a:xfrm>
          <a:prstGeom prst="rect">
            <a:avLst/>
          </a:prstGeom>
        </p:spPr>
      </p:pic>
    </p:spTree>
    <p:extLst>
      <p:ext uri="{BB962C8B-B14F-4D97-AF65-F5344CB8AC3E}">
        <p14:creationId xmlns:p14="http://schemas.microsoft.com/office/powerpoint/2010/main" val="1660078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056A91-1763-4F57-BB83-9176F0911E0F}"/>
              </a:ext>
            </a:extLst>
          </p:cNvPr>
          <p:cNvSpPr txBox="1"/>
          <p:nvPr/>
        </p:nvSpPr>
        <p:spPr>
          <a:xfrm>
            <a:off x="283120" y="830566"/>
            <a:ext cx="8581760" cy="9579546"/>
          </a:xfrm>
          <a:prstGeom prst="rect">
            <a:avLst/>
          </a:prstGeom>
          <a:noFill/>
        </p:spPr>
        <p:txBody>
          <a:bodyPr wrap="square" lIns="68580" tIns="34290" rIns="68580" bIns="34290" anchor="t">
            <a:spAutoFit/>
          </a:bodyPr>
          <a:lstStyle/>
          <a:p>
            <a:r>
              <a:rPr lang="en-GB" sz="1600" b="1" dirty="0">
                <a:latin typeface="Montserrat School" pitchFamily="2" charset="0"/>
              </a:rPr>
              <a:t>Activity suggestions</a:t>
            </a:r>
            <a:endParaRPr lang="en-GB" sz="1600" b="1" dirty="0">
              <a:solidFill>
                <a:srgbClr val="000000"/>
              </a:solidFill>
              <a:latin typeface="Montserrat School" pitchFamily="2" charset="0"/>
            </a:endParaRPr>
          </a:p>
          <a:p>
            <a:endParaRPr lang="en-GB" sz="1600" b="1" dirty="0">
              <a:latin typeface="Montserrat School" pitchFamily="2" charset="0"/>
            </a:endParaRPr>
          </a:p>
          <a:p>
            <a:r>
              <a:rPr lang="en-US" sz="1600" dirty="0">
                <a:latin typeface="Montserrat School" pitchFamily="2" charset="0"/>
                <a:hlinkClick r:id="rId3"/>
              </a:rPr>
              <a:t>Download the illustration</a:t>
            </a:r>
            <a:endParaRPr lang="en-US" dirty="0">
              <a:latin typeface="Montserrat School" pitchFamily="2" charset="0"/>
            </a:endParaRPr>
          </a:p>
          <a:p>
            <a:endParaRPr lang="en-US" sz="1600" dirty="0">
              <a:latin typeface="Montserrat School" pitchFamily="2" charset="0"/>
            </a:endParaRPr>
          </a:p>
          <a:p>
            <a:pPr algn="l"/>
            <a:r>
              <a:rPr lang="en-GB" sz="1600" dirty="0">
                <a:latin typeface="Montserrat School" pitchFamily="2" charset="0"/>
                <a:cs typeface="Times New Roman"/>
              </a:rPr>
              <a:t>Share the accompanying activity sheet with the children and encourage them to complete it, either in the liturgy or at home. Invite them to colour in the illustration and see how many good things they can spot in it.</a:t>
            </a:r>
            <a:endParaRPr lang="en-GB" dirty="0">
              <a:latin typeface="Montserrat School" pitchFamily="2" charset="0"/>
            </a:endParaRPr>
          </a:p>
          <a:p>
            <a:pPr algn="l"/>
            <a:endParaRPr lang="en-GB" sz="1600" dirty="0">
              <a:latin typeface="Montserrat School" pitchFamily="2" charset="0"/>
              <a:cs typeface="Times New Roman"/>
            </a:endParaRPr>
          </a:p>
          <a:p>
            <a:pPr algn="l"/>
            <a:r>
              <a:rPr lang="en-GB" sz="1600" dirty="0">
                <a:latin typeface="Montserrat School" pitchFamily="2" charset="0"/>
                <a:cs typeface="Times New Roman"/>
              </a:rPr>
              <a:t>Play a blindfold game with the children so that they can think about what life might have been like for the blind man in the reading. Invite the children to take turns to wear a blindfold. </a:t>
            </a:r>
            <a:endParaRPr lang="en-GB" dirty="0">
              <a:latin typeface="Montserrat School" pitchFamily="2" charset="0"/>
              <a:cs typeface="Times New Roman"/>
            </a:endParaRPr>
          </a:p>
          <a:p>
            <a:pPr algn="l"/>
            <a:endParaRPr lang="en-GB" sz="1600" dirty="0">
              <a:latin typeface="Montserrat School" pitchFamily="2" charset="0"/>
              <a:cs typeface="Times New Roman"/>
            </a:endParaRPr>
          </a:p>
          <a:p>
            <a:pPr algn="l"/>
            <a:r>
              <a:rPr lang="en-GB" sz="1600" dirty="0">
                <a:latin typeface="Montserrat School" pitchFamily="2" charset="0"/>
                <a:cs typeface="Times New Roman"/>
              </a:rPr>
              <a:t>While blindfolded invite them to identify one or two objects from a covered box by feel or by smell where appropriate. The box could include objects such as a banana, apple, wooden spoon, hairbrush, keys etc. You could also play/make a sound and see if the children can guess what object is making the noise.</a:t>
            </a:r>
            <a:endParaRPr lang="en-GB" dirty="0">
              <a:latin typeface="Montserrat School" pitchFamily="2" charset="0"/>
            </a:endParaRPr>
          </a:p>
          <a:p>
            <a:pPr algn="l"/>
            <a:endParaRPr lang="en-GB" sz="1600" dirty="0">
              <a:latin typeface="Century Gothic"/>
              <a:cs typeface="Times New Roman"/>
            </a:endParaRPr>
          </a:p>
          <a:p>
            <a:pPr algn="l"/>
            <a:endParaRPr lang="en-GB" sz="1600" dirty="0">
              <a:latin typeface="Century Gothic"/>
              <a:cs typeface="Times New Roman"/>
            </a:endParaRPr>
          </a:p>
          <a:p>
            <a:endParaRPr lang="en-GB" sz="1600" dirty="0">
              <a:latin typeface="Century Gothic"/>
              <a:cs typeface="Times New Roman"/>
            </a:endParaRPr>
          </a:p>
          <a:p>
            <a:pPr algn="l"/>
            <a:endParaRPr lang="en-GB" sz="1600" dirty="0">
              <a:latin typeface="Century Gothic"/>
              <a:cs typeface="Times New Roman"/>
            </a:endParaRPr>
          </a:p>
          <a:p>
            <a:pPr algn="l"/>
            <a:endParaRPr lang="en-GB" sz="1600" dirty="0">
              <a:latin typeface="Century Gothic"/>
              <a:cs typeface="Times New Roman"/>
            </a:endParaRPr>
          </a:p>
          <a:p>
            <a:pPr algn="l"/>
            <a:endParaRPr lang="en-GB" sz="1600" dirty="0">
              <a:latin typeface="Century Gothic"/>
              <a:cs typeface="Times New Roman"/>
            </a:endParaRPr>
          </a:p>
          <a:p>
            <a:pPr algn="l"/>
            <a:endParaRPr lang="en-GB" sz="1600" dirty="0">
              <a:latin typeface="Century Gothic"/>
              <a:cs typeface="Times New Roman"/>
            </a:endParaRPr>
          </a:p>
          <a:p>
            <a:pPr algn="l"/>
            <a:endParaRPr lang="en-GB" sz="1600" dirty="0">
              <a:latin typeface="Century Gothic"/>
            </a:endParaRPr>
          </a:p>
          <a:p>
            <a:pPr algn="l"/>
            <a:endParaRPr lang="en-GB" sz="1600" dirty="0">
              <a:latin typeface="Century Gothic"/>
            </a:endParaRPr>
          </a:p>
          <a:p>
            <a:pPr algn="l"/>
            <a:endParaRPr lang="en-GB" sz="1600" dirty="0">
              <a:latin typeface="Century Gothic"/>
            </a:endParaRPr>
          </a:p>
          <a:p>
            <a:pPr algn="l"/>
            <a:endParaRPr lang="en-GB" sz="1600" dirty="0">
              <a:latin typeface="Century Gothic"/>
            </a:endParaRPr>
          </a:p>
          <a:p>
            <a:pPr algn="l"/>
            <a:endParaRPr lang="en-GB" sz="1600" dirty="0">
              <a:latin typeface="Century Gothic"/>
            </a:endParaRPr>
          </a:p>
          <a:p>
            <a:pPr algn="l"/>
            <a:endParaRPr lang="en-GB" sz="1600" dirty="0">
              <a:latin typeface="Century Gothic"/>
              <a:cs typeface="Times New Roman"/>
            </a:endParaRPr>
          </a:p>
          <a:p>
            <a:pPr algn="l"/>
            <a:endParaRPr lang="en-GB" sz="1600" dirty="0">
              <a:latin typeface="Century Gothic"/>
              <a:cs typeface="Times New Roman"/>
            </a:endParaRPr>
          </a:p>
          <a:p>
            <a:pPr algn="l"/>
            <a:endParaRPr lang="en-GB" sz="1600" dirty="0">
              <a:latin typeface="Century Gothic"/>
              <a:cs typeface="Times New Roman"/>
            </a:endParaRPr>
          </a:p>
          <a:p>
            <a:pPr algn="l"/>
            <a:endParaRPr lang="en-GB" sz="1500" dirty="0">
              <a:latin typeface="Century Gothic"/>
              <a:cs typeface="Times New Roman"/>
            </a:endParaRPr>
          </a:p>
          <a:p>
            <a:pPr algn="l"/>
            <a:endParaRPr lang="en-GB" sz="1500" dirty="0">
              <a:latin typeface="Century Gothic"/>
              <a:cs typeface="Times New Roman"/>
            </a:endParaRPr>
          </a:p>
          <a:p>
            <a:pPr algn="l"/>
            <a:endParaRPr lang="en-GB" sz="1600" dirty="0">
              <a:latin typeface="Century Gothic"/>
              <a:cs typeface="Times New Roman"/>
            </a:endParaRPr>
          </a:p>
          <a:p>
            <a:pPr algn="l"/>
            <a:endParaRPr lang="en-GB" sz="1600" dirty="0">
              <a:latin typeface="Century Gothic"/>
              <a:cs typeface="Times New Roman"/>
            </a:endParaRPr>
          </a:p>
          <a:p>
            <a:pPr algn="l"/>
            <a:endParaRPr lang="en-GB" sz="1600" dirty="0">
              <a:latin typeface="Century Gothic"/>
              <a:cs typeface="Times New Roman"/>
            </a:endParaRPr>
          </a:p>
          <a:p>
            <a:pPr algn="l"/>
            <a:endParaRPr lang="en-GB" sz="1600" dirty="0">
              <a:latin typeface="Century Gothic"/>
              <a:cs typeface="Times New Roman"/>
            </a:endParaRPr>
          </a:p>
          <a:p>
            <a:pPr algn="l"/>
            <a:endParaRPr lang="en-GB" sz="1400" dirty="0">
              <a:latin typeface="Century Gothic"/>
              <a:cs typeface="Times New Roman"/>
            </a:endParaRPr>
          </a:p>
          <a:p>
            <a:pPr algn="l"/>
            <a:endParaRPr lang="en-GB" sz="1400" dirty="0">
              <a:latin typeface="Century Gothic"/>
              <a:cs typeface="Times New Roman"/>
            </a:endParaRPr>
          </a:p>
        </p:txBody>
      </p:sp>
      <p:pic>
        <p:nvPicPr>
          <p:cNvPr id="2" name="Picture 1" descr="A black and white drawing of people sitting on a bench&#10;&#10;AI-generated content may be incorrect.">
            <a:extLst>
              <a:ext uri="{FF2B5EF4-FFF2-40B4-BE49-F238E27FC236}">
                <a16:creationId xmlns:a16="http://schemas.microsoft.com/office/drawing/2014/main" id="{0F7837CD-A8C0-B2E0-01B2-4577B7B90938}"/>
              </a:ext>
            </a:extLst>
          </p:cNvPr>
          <p:cNvPicPr>
            <a:picLocks noChangeAspect="1"/>
          </p:cNvPicPr>
          <p:nvPr/>
        </p:nvPicPr>
        <p:blipFill>
          <a:blip r:embed="rId4"/>
          <a:stretch>
            <a:fillRect/>
          </a:stretch>
        </p:blipFill>
        <p:spPr>
          <a:xfrm>
            <a:off x="3433786" y="95544"/>
            <a:ext cx="1138214" cy="1671368"/>
          </a:xfrm>
          <a:prstGeom prst="rect">
            <a:avLst/>
          </a:prstGeom>
        </p:spPr>
      </p:pic>
    </p:spTree>
    <p:extLst>
      <p:ext uri="{BB962C8B-B14F-4D97-AF65-F5344CB8AC3E}">
        <p14:creationId xmlns:p14="http://schemas.microsoft.com/office/powerpoint/2010/main" val="23841251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FDD35-7A54-8213-D12F-4AA2A1B5C93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8579EB9-1AEA-C65C-A276-A598C141EFD9}"/>
              </a:ext>
            </a:extLst>
          </p:cNvPr>
          <p:cNvSpPr txBox="1"/>
          <p:nvPr/>
        </p:nvSpPr>
        <p:spPr>
          <a:xfrm>
            <a:off x="283120" y="859208"/>
            <a:ext cx="8581760" cy="3208571"/>
          </a:xfrm>
          <a:prstGeom prst="rect">
            <a:avLst/>
          </a:prstGeom>
          <a:noFill/>
        </p:spPr>
        <p:txBody>
          <a:bodyPr wrap="square" lIns="68580" tIns="34290" rIns="68580" bIns="34290" anchor="t">
            <a:spAutoFit/>
          </a:bodyPr>
          <a:lstStyle/>
          <a:p>
            <a:pPr algn="l"/>
            <a:endParaRPr lang="en-GB" sz="1600" dirty="0">
              <a:latin typeface="Montserrat School" pitchFamily="2" charset="0"/>
            </a:endParaRPr>
          </a:p>
          <a:p>
            <a:pPr algn="l"/>
            <a:r>
              <a:rPr lang="en-GB" sz="1600" dirty="0">
                <a:latin typeface="Montserrat School" pitchFamily="2" charset="0"/>
              </a:rPr>
              <a:t>Remind the children to share all that they have heard and thought about today with the people at home. Encourage them to look out for at least one thing to be thankful to God for and one thing that they would like to change during the week, and to make that change even if it is small.</a:t>
            </a:r>
          </a:p>
          <a:p>
            <a:endParaRPr lang="en-GB" sz="1600" b="1" dirty="0">
              <a:latin typeface="Montserrat School" pitchFamily="2" charset="0"/>
            </a:endParaRPr>
          </a:p>
          <a:p>
            <a:pPr algn="l"/>
            <a:r>
              <a:rPr lang="en-GB" sz="1600" dirty="0">
                <a:latin typeface="Montserrat School" pitchFamily="2" charset="0"/>
                <a:cs typeface="Times New Roman"/>
              </a:rPr>
              <a:t>See </a:t>
            </a:r>
            <a:r>
              <a:rPr lang="en-GB" sz="1600" dirty="0">
                <a:latin typeface="Montserrat School" pitchFamily="2" charset="0"/>
                <a:hlinkClick r:id="rId3"/>
              </a:rPr>
              <a:t>Lent 2026 resources for primary schools</a:t>
            </a:r>
            <a:r>
              <a:rPr lang="en-GB" sz="1600" dirty="0">
                <a:latin typeface="Montserrat School" pitchFamily="2" charset="0"/>
                <a:cs typeface="Times New Roman"/>
              </a:rPr>
              <a:t> for more child-friendly fundraising and other activities this Lent.</a:t>
            </a:r>
            <a:endParaRPr lang="en-GB" dirty="0">
              <a:latin typeface="Montserrat School" pitchFamily="2" charset="0"/>
            </a:endParaRPr>
          </a:p>
          <a:p>
            <a:pPr algn="l"/>
            <a:endParaRPr lang="en-GB" sz="1600" dirty="0">
              <a:latin typeface="Century Gothic"/>
              <a:cs typeface="Times New Roman"/>
            </a:endParaRPr>
          </a:p>
          <a:p>
            <a:pPr algn="l"/>
            <a:endParaRPr lang="en-GB" sz="1600" dirty="0">
              <a:latin typeface="Century Gothic"/>
              <a:cs typeface="Times New Roman"/>
            </a:endParaRPr>
          </a:p>
          <a:p>
            <a:pPr algn="l"/>
            <a:endParaRPr lang="en-GB" sz="1600" dirty="0">
              <a:latin typeface="Century Gothic"/>
              <a:cs typeface="Times New Roman"/>
            </a:endParaRPr>
          </a:p>
          <a:p>
            <a:pPr algn="l"/>
            <a:endParaRPr lang="en-GB" sz="1400" dirty="0">
              <a:latin typeface="Century Gothic"/>
              <a:cs typeface="Times New Roman"/>
            </a:endParaRPr>
          </a:p>
          <a:p>
            <a:pPr algn="l"/>
            <a:endParaRPr lang="en-GB" sz="1400" dirty="0">
              <a:latin typeface="Century Gothic"/>
              <a:cs typeface="Times New Roman"/>
            </a:endParaRPr>
          </a:p>
        </p:txBody>
      </p:sp>
    </p:spTree>
    <p:extLst>
      <p:ext uri="{BB962C8B-B14F-4D97-AF65-F5344CB8AC3E}">
        <p14:creationId xmlns:p14="http://schemas.microsoft.com/office/powerpoint/2010/main" val="38206117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D6C353C0-BCA2-71C8-8855-DF8316BECB48}"/>
              </a:ext>
            </a:extLst>
          </p:cNvPr>
          <p:cNvSpPr>
            <a:spLocks noGrp="1"/>
          </p:cNvSpPr>
          <p:nvPr>
            <p:ph type="title"/>
          </p:nvPr>
        </p:nvSpPr>
        <p:spPr/>
        <p:txBody>
          <a:bodyPr/>
          <a:lstStyle/>
          <a:p>
            <a:r>
              <a:rPr lang="en-US" dirty="0">
                <a:latin typeface="Montserrat School" pitchFamily="2" charset="0"/>
              </a:rPr>
              <a:t>Get involved with CAFOD this term</a:t>
            </a:r>
          </a:p>
        </p:txBody>
      </p:sp>
      <p:sp>
        <p:nvSpPr>
          <p:cNvPr id="21" name="Text Placeholder 20">
            <a:extLst>
              <a:ext uri="{FF2B5EF4-FFF2-40B4-BE49-F238E27FC236}">
                <a16:creationId xmlns:a16="http://schemas.microsoft.com/office/drawing/2014/main" id="{4D395D3C-E51B-8AFE-2355-02E58085FD88}"/>
              </a:ext>
            </a:extLst>
          </p:cNvPr>
          <p:cNvSpPr>
            <a:spLocks noGrp="1"/>
          </p:cNvSpPr>
          <p:nvPr>
            <p:ph type="body" sz="quarter" idx="14"/>
          </p:nvPr>
        </p:nvSpPr>
        <p:spPr>
          <a:xfrm>
            <a:off x="451405" y="2660191"/>
            <a:ext cx="2387693" cy="307777"/>
          </a:xfrm>
        </p:spPr>
        <p:txBody>
          <a:bodyPr/>
          <a:lstStyle/>
          <a:p>
            <a:pPr algn="ctr"/>
            <a:r>
              <a:rPr lang="en-US" dirty="0">
                <a:latin typeface="Montserrat School" pitchFamily="2" charset="0"/>
              </a:rPr>
              <a:t>Big Lent Walk resources</a:t>
            </a:r>
          </a:p>
        </p:txBody>
      </p:sp>
      <p:sp>
        <p:nvSpPr>
          <p:cNvPr id="23" name="Text Placeholder 22">
            <a:extLst>
              <a:ext uri="{FF2B5EF4-FFF2-40B4-BE49-F238E27FC236}">
                <a16:creationId xmlns:a16="http://schemas.microsoft.com/office/drawing/2014/main" id="{0C58DBA8-B393-11E0-D426-916E53248361}"/>
              </a:ext>
            </a:extLst>
          </p:cNvPr>
          <p:cNvSpPr>
            <a:spLocks noGrp="1"/>
          </p:cNvSpPr>
          <p:nvPr>
            <p:ph type="body" sz="quarter" idx="22"/>
          </p:nvPr>
        </p:nvSpPr>
        <p:spPr>
          <a:xfrm>
            <a:off x="6299181" y="2660191"/>
            <a:ext cx="2387693" cy="307777"/>
          </a:xfrm>
        </p:spPr>
        <p:txBody>
          <a:bodyPr/>
          <a:lstStyle/>
          <a:p>
            <a:r>
              <a:rPr lang="en-US" dirty="0">
                <a:latin typeface="Montserrat School" pitchFamily="2" charset="0"/>
              </a:rPr>
              <a:t>Lent resources</a:t>
            </a:r>
          </a:p>
        </p:txBody>
      </p:sp>
      <p:sp>
        <p:nvSpPr>
          <p:cNvPr id="24" name="Text Placeholder 23">
            <a:extLst>
              <a:ext uri="{FF2B5EF4-FFF2-40B4-BE49-F238E27FC236}">
                <a16:creationId xmlns:a16="http://schemas.microsoft.com/office/drawing/2014/main" id="{C063FA5F-7DBD-62CE-C72E-7F0C28A8C19C}"/>
              </a:ext>
            </a:extLst>
          </p:cNvPr>
          <p:cNvSpPr>
            <a:spLocks noGrp="1"/>
          </p:cNvSpPr>
          <p:nvPr>
            <p:ph type="body" sz="quarter" idx="24"/>
          </p:nvPr>
        </p:nvSpPr>
        <p:spPr>
          <a:xfrm>
            <a:off x="3374341" y="2660191"/>
            <a:ext cx="2387693" cy="307777"/>
          </a:xfrm>
        </p:spPr>
        <p:txBody>
          <a:bodyPr/>
          <a:lstStyle/>
          <a:p>
            <a:pPr algn="ctr"/>
            <a:r>
              <a:rPr lang="en-US" dirty="0">
                <a:latin typeface="Montserrat School" pitchFamily="2" charset="0"/>
              </a:rPr>
              <a:t>Lent national assembly</a:t>
            </a:r>
          </a:p>
        </p:txBody>
      </p:sp>
      <p:sp>
        <p:nvSpPr>
          <p:cNvPr id="25" name="Text Placeholder 24">
            <a:extLst>
              <a:ext uri="{FF2B5EF4-FFF2-40B4-BE49-F238E27FC236}">
                <a16:creationId xmlns:a16="http://schemas.microsoft.com/office/drawing/2014/main" id="{A29490E1-43C0-8CE6-3102-659E45A28E8A}"/>
              </a:ext>
            </a:extLst>
          </p:cNvPr>
          <p:cNvSpPr>
            <a:spLocks noGrp="1"/>
          </p:cNvSpPr>
          <p:nvPr>
            <p:ph type="body" sz="quarter" idx="27"/>
          </p:nvPr>
        </p:nvSpPr>
        <p:spPr>
          <a:xfrm>
            <a:off x="326714" y="3112180"/>
            <a:ext cx="2677457" cy="1353312"/>
          </a:xfrm>
        </p:spPr>
        <p:txBody>
          <a:bodyPr vert="horz" lIns="0" tIns="0" rIns="91440" bIns="45720" rtlCol="0" anchor="t">
            <a:normAutofit/>
          </a:bodyPr>
          <a:lstStyle/>
          <a:p>
            <a:pPr marL="0" indent="0">
              <a:buNone/>
            </a:pPr>
            <a:endParaRPr lang="en-US" sz="1400" dirty="0">
              <a:latin typeface="Century Gothic"/>
            </a:endParaRPr>
          </a:p>
          <a:p>
            <a:pPr marL="121920" indent="-121920"/>
            <a:endParaRPr lang="en-US" dirty="0"/>
          </a:p>
        </p:txBody>
      </p:sp>
      <p:sp>
        <p:nvSpPr>
          <p:cNvPr id="26" name="Text Placeholder 25">
            <a:extLst>
              <a:ext uri="{FF2B5EF4-FFF2-40B4-BE49-F238E27FC236}">
                <a16:creationId xmlns:a16="http://schemas.microsoft.com/office/drawing/2014/main" id="{4278F38B-28FE-E990-DFC3-45493B46C543}"/>
              </a:ext>
            </a:extLst>
          </p:cNvPr>
          <p:cNvSpPr>
            <a:spLocks noGrp="1"/>
          </p:cNvSpPr>
          <p:nvPr>
            <p:ph type="body" sz="quarter" idx="28"/>
          </p:nvPr>
        </p:nvSpPr>
        <p:spPr>
          <a:xfrm>
            <a:off x="3365130" y="3112180"/>
            <a:ext cx="2612563" cy="1353312"/>
          </a:xfrm>
        </p:spPr>
        <p:txBody>
          <a:bodyPr vert="horz" lIns="0" tIns="0" rIns="91440" bIns="45720" rtlCol="0" anchor="t">
            <a:normAutofit/>
          </a:bodyPr>
          <a:lstStyle/>
          <a:p>
            <a:pPr marL="0" indent="0">
              <a:buNone/>
            </a:pPr>
            <a:r>
              <a:rPr lang="en-US" sz="1400" dirty="0">
                <a:latin typeface="Montserrat School" pitchFamily="2" charset="0"/>
                <a:hlinkClick r:id="rId2"/>
              </a:rPr>
              <a:t>Join our national assembly</a:t>
            </a:r>
            <a:endParaRPr lang="en-US" sz="1400" dirty="0">
              <a:latin typeface="Montserrat School" pitchFamily="2" charset="0"/>
            </a:endParaRPr>
          </a:p>
        </p:txBody>
      </p:sp>
      <p:sp>
        <p:nvSpPr>
          <p:cNvPr id="27" name="Text Placeholder 26">
            <a:extLst>
              <a:ext uri="{FF2B5EF4-FFF2-40B4-BE49-F238E27FC236}">
                <a16:creationId xmlns:a16="http://schemas.microsoft.com/office/drawing/2014/main" id="{7CE451F8-C45B-315D-0BD6-C272B41221B8}"/>
              </a:ext>
            </a:extLst>
          </p:cNvPr>
          <p:cNvSpPr>
            <a:spLocks noGrp="1"/>
          </p:cNvSpPr>
          <p:nvPr>
            <p:ph type="body" sz="quarter" idx="29"/>
          </p:nvPr>
        </p:nvSpPr>
        <p:spPr>
          <a:xfrm>
            <a:off x="6166386" y="3112180"/>
            <a:ext cx="2977614" cy="1353312"/>
          </a:xfrm>
        </p:spPr>
        <p:txBody>
          <a:bodyPr vert="horz" lIns="0" tIns="0" rIns="91440" bIns="45720" rtlCol="0" anchor="t">
            <a:normAutofit/>
          </a:bodyPr>
          <a:lstStyle/>
          <a:p>
            <a:pPr marL="0" indent="0">
              <a:buNone/>
            </a:pPr>
            <a:r>
              <a:rPr lang="en-US" sz="1400" dirty="0">
                <a:latin typeface="Montserrat School" pitchFamily="2" charset="0"/>
                <a:ea typeface="+mn-lt"/>
                <a:cs typeface="+mn-lt"/>
                <a:hlinkClick r:id="rId3"/>
              </a:rPr>
              <a:t>Explore our Lent 2026 resources</a:t>
            </a:r>
            <a:endParaRPr lang="en-US" sz="1400" dirty="0">
              <a:latin typeface="Montserrat School" pitchFamily="2" charset="0"/>
            </a:endParaRPr>
          </a:p>
          <a:p>
            <a:pPr marL="0" indent="0">
              <a:buNone/>
            </a:pPr>
            <a:endParaRPr lang="en-US" dirty="0"/>
          </a:p>
        </p:txBody>
      </p:sp>
      <p:sp>
        <p:nvSpPr>
          <p:cNvPr id="3" name="Slide Number Placeholder 2">
            <a:extLst>
              <a:ext uri="{FF2B5EF4-FFF2-40B4-BE49-F238E27FC236}">
                <a16:creationId xmlns:a16="http://schemas.microsoft.com/office/drawing/2014/main" id="{45412A99-0E51-5D76-7E7D-9DF4E30FE3BD}"/>
              </a:ext>
            </a:extLst>
          </p:cNvPr>
          <p:cNvSpPr>
            <a:spLocks noGrp="1"/>
          </p:cNvSpPr>
          <p:nvPr>
            <p:ph type="sldNum" sz="quarter" idx="33"/>
          </p:nvPr>
        </p:nvSpPr>
        <p:spPr>
          <a:xfrm>
            <a:off x="8866538" y="4872328"/>
            <a:ext cx="173925" cy="160388"/>
          </a:xfrm>
        </p:spPr>
        <p:txBody>
          <a:bodyPr/>
          <a:lstStyle/>
          <a:p>
            <a:fld id="{B6F15528-21DE-4FAA-801E-634DDDAF4B2B}" type="slidenum">
              <a:rPr lang="en-US" smtClean="0"/>
              <a:pPr/>
              <a:t>22</a:t>
            </a:fld>
            <a:endParaRPr lang="en-US"/>
          </a:p>
        </p:txBody>
      </p:sp>
      <p:pic>
        <p:nvPicPr>
          <p:cNvPr id="2" name="Picture Placeholder 1" descr="A child sitting on a bench in a field pouring water&#10;&#10;AI-generated content may be incorrect.">
            <a:extLst>
              <a:ext uri="{FF2B5EF4-FFF2-40B4-BE49-F238E27FC236}">
                <a16:creationId xmlns:a16="http://schemas.microsoft.com/office/drawing/2014/main" id="{C5378C02-7D93-7B58-14D3-D304924EF953}"/>
              </a:ext>
            </a:extLst>
          </p:cNvPr>
          <p:cNvPicPr>
            <a:picLocks noGrp="1" noChangeAspect="1"/>
          </p:cNvPicPr>
          <p:nvPr>
            <p:ph type="pic" sz="quarter" idx="30"/>
          </p:nvPr>
        </p:nvPicPr>
        <p:blipFill>
          <a:blip r:embed="rId4"/>
          <a:srcRect t="11878" b="11878"/>
          <a:stretch/>
        </p:blipFill>
        <p:spPr>
          <a:prstGeom prst="rect">
            <a:avLst/>
          </a:prstGeom>
        </p:spPr>
      </p:pic>
      <p:pic>
        <p:nvPicPr>
          <p:cNvPr id="16" name="Picture Placeholder 15" descr="A group of children holding banners&#10;&#10;AI-generated content may be incorrect.">
            <a:extLst>
              <a:ext uri="{FF2B5EF4-FFF2-40B4-BE49-F238E27FC236}">
                <a16:creationId xmlns:a16="http://schemas.microsoft.com/office/drawing/2014/main" id="{B2D3B69E-E601-8ED6-2B05-0FB9197D6231}"/>
              </a:ext>
            </a:extLst>
          </p:cNvPr>
          <p:cNvPicPr>
            <a:picLocks noGrp="1" noChangeAspect="1"/>
          </p:cNvPicPr>
          <p:nvPr>
            <p:ph type="pic" sz="quarter" idx="16"/>
          </p:nvPr>
        </p:nvPicPr>
        <p:blipFill>
          <a:blip r:embed="rId5"/>
          <a:srcRect t="17140" b="17140"/>
          <a:stretch/>
        </p:blipFill>
        <p:spPr>
          <a:xfrm>
            <a:off x="316710" y="1260390"/>
            <a:ext cx="2660904" cy="1353312"/>
          </a:xfrm>
          <a:prstGeom prst="rect">
            <a:avLst/>
          </a:prstGeom>
        </p:spPr>
      </p:pic>
      <p:sp>
        <p:nvSpPr>
          <p:cNvPr id="11" name="TextBox 10">
            <a:extLst>
              <a:ext uri="{FF2B5EF4-FFF2-40B4-BE49-F238E27FC236}">
                <a16:creationId xmlns:a16="http://schemas.microsoft.com/office/drawing/2014/main" id="{91B026E1-2B6C-A256-EFC0-A0DF06B6DB36}"/>
              </a:ext>
            </a:extLst>
          </p:cNvPr>
          <p:cNvSpPr txBox="1"/>
          <p:nvPr/>
        </p:nvSpPr>
        <p:spPr>
          <a:xfrm>
            <a:off x="317108" y="3108689"/>
            <a:ext cx="272916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Montserrat School" pitchFamily="2" charset="0"/>
                <a:hlinkClick r:id="rId6"/>
              </a:rPr>
              <a:t>Join us on the Big Lent Walk!</a:t>
            </a:r>
            <a:endParaRPr lang="en-US" sz="1400" dirty="0">
              <a:latin typeface="Montserrat School" pitchFamily="2" charset="0"/>
            </a:endParaRPr>
          </a:p>
        </p:txBody>
      </p:sp>
      <p:pic>
        <p:nvPicPr>
          <p:cNvPr id="8" name="Picture Placeholder 7">
            <a:extLst>
              <a:ext uri="{FF2B5EF4-FFF2-40B4-BE49-F238E27FC236}">
                <a16:creationId xmlns:a16="http://schemas.microsoft.com/office/drawing/2014/main" id="{EAA39F90-F9A0-FF91-6C19-FE2DB4710579}"/>
              </a:ext>
            </a:extLst>
          </p:cNvPr>
          <p:cNvPicPr>
            <a:picLocks noGrp="1" noChangeAspect="1"/>
          </p:cNvPicPr>
          <p:nvPr>
            <p:ph type="pic" sz="quarter" idx="31"/>
          </p:nvPr>
        </p:nvPicPr>
        <p:blipFill>
          <a:blip r:embed="rId7" cstate="print">
            <a:extLst>
              <a:ext uri="{28A0092B-C50C-407E-A947-70E740481C1C}">
                <a14:useLocalDpi xmlns:a14="http://schemas.microsoft.com/office/drawing/2010/main" val="0"/>
              </a:ext>
            </a:extLst>
          </a:blip>
          <a:srcRect t="4573" b="4573"/>
          <a:stretch>
            <a:fillRect/>
          </a:stretch>
        </p:blipFill>
        <p:spPr/>
      </p:pic>
    </p:spTree>
    <p:extLst>
      <p:ext uri="{BB962C8B-B14F-4D97-AF65-F5344CB8AC3E}">
        <p14:creationId xmlns:p14="http://schemas.microsoft.com/office/powerpoint/2010/main" val="1858560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B4E48F-E0F2-4657-B4FB-97601F5DC2E3}"/>
              </a:ext>
            </a:extLst>
          </p:cNvPr>
          <p:cNvPicPr>
            <a:picLocks noChangeAspect="1"/>
          </p:cNvPicPr>
          <p:nvPr/>
        </p:nvPicPr>
        <p:blipFill>
          <a:blip r:embed="rId3"/>
          <a:stretch>
            <a:fillRect/>
          </a:stretch>
        </p:blipFill>
        <p:spPr>
          <a:xfrm>
            <a:off x="292773" y="1039127"/>
            <a:ext cx="8852506" cy="3641457"/>
          </a:xfrm>
          <a:prstGeom prst="rect">
            <a:avLst/>
          </a:prstGeom>
        </p:spPr>
      </p:pic>
    </p:spTree>
    <p:extLst>
      <p:ext uri="{BB962C8B-B14F-4D97-AF65-F5344CB8AC3E}">
        <p14:creationId xmlns:p14="http://schemas.microsoft.com/office/powerpoint/2010/main" val="2593859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43C0C8-2E80-4A00-8FE9-DD73BB168080}"/>
              </a:ext>
            </a:extLst>
          </p:cNvPr>
          <p:cNvSpPr txBox="1"/>
          <p:nvPr/>
        </p:nvSpPr>
        <p:spPr>
          <a:xfrm>
            <a:off x="120201" y="243175"/>
            <a:ext cx="7348735" cy="346249"/>
          </a:xfrm>
          <a:prstGeom prst="rect">
            <a:avLst/>
          </a:prstGeom>
          <a:noFill/>
        </p:spPr>
        <p:txBody>
          <a:bodyPr wrap="square" lIns="68580" tIns="34290" rIns="68580" bIns="34290" rtlCol="0" anchor="t">
            <a:spAutoFit/>
          </a:bodyPr>
          <a:lstStyle/>
          <a:p>
            <a:r>
              <a:rPr lang="en-US" b="1" dirty="0">
                <a:latin typeface="Montserrat School" pitchFamily="2" charset="0"/>
                <a:cs typeface="Segoe UI"/>
              </a:rPr>
              <a:t>Gospel:</a:t>
            </a:r>
            <a:r>
              <a:rPr lang="en-US" dirty="0">
                <a:latin typeface="Montserrat School" pitchFamily="2" charset="0"/>
                <a:cs typeface="Times New Roman"/>
              </a:rPr>
              <a:t> </a:t>
            </a:r>
            <a:r>
              <a:rPr lang="en-US" b="1" dirty="0">
                <a:latin typeface="Montserrat School" pitchFamily="2" charset="0"/>
                <a:cs typeface="Times New Roman"/>
              </a:rPr>
              <a:t>John 9:1-41 or John 9:1, 6-9, 13-17, 34-38</a:t>
            </a:r>
          </a:p>
        </p:txBody>
      </p:sp>
      <p:grpSp>
        <p:nvGrpSpPr>
          <p:cNvPr id="6" name="Group 5">
            <a:extLst>
              <a:ext uri="{FF2B5EF4-FFF2-40B4-BE49-F238E27FC236}">
                <a16:creationId xmlns:a16="http://schemas.microsoft.com/office/drawing/2014/main" id="{543B6994-2C10-6B42-8D44-5312D8E35403}"/>
              </a:ext>
            </a:extLst>
          </p:cNvPr>
          <p:cNvGrpSpPr/>
          <p:nvPr/>
        </p:nvGrpSpPr>
        <p:grpSpPr>
          <a:xfrm>
            <a:off x="7415958" y="4458115"/>
            <a:ext cx="5425188" cy="538843"/>
            <a:chOff x="344402" y="5670044"/>
            <a:chExt cx="7233584" cy="718457"/>
          </a:xfrm>
        </p:grpSpPr>
        <p:sp>
          <p:nvSpPr>
            <p:cNvPr id="7" name="Rectangle 6">
              <a:extLst>
                <a:ext uri="{FF2B5EF4-FFF2-40B4-BE49-F238E27FC236}">
                  <a16:creationId xmlns:a16="http://schemas.microsoft.com/office/drawing/2014/main" id="{0A072B9C-E184-0244-BB43-DBA58811F855}"/>
                </a:ext>
              </a:extLst>
            </p:cNvPr>
            <p:cNvSpPr/>
            <p:nvPr/>
          </p:nvSpPr>
          <p:spPr>
            <a:xfrm>
              <a:off x="1074127" y="5856211"/>
              <a:ext cx="6503859" cy="523220"/>
            </a:xfrm>
            <a:prstGeom prst="rect">
              <a:avLst/>
            </a:prstGeom>
          </p:spPr>
          <p:txBody>
            <a:bodyPr wrap="square" lIns="68580" tIns="34290" rIns="68580" bIns="34290" anchor="t">
              <a:spAutoFit/>
            </a:bodyPr>
            <a:lstStyle/>
            <a:p>
              <a:r>
                <a:rPr lang="en-GB" sz="2100" b="1" i="1">
                  <a:solidFill>
                    <a:srgbClr val="A1C60F"/>
                  </a:solidFill>
                  <a:latin typeface="Century Gothic"/>
                  <a:ea typeface="Times New Roman" panose="02020603050405020304" pitchFamily="18" charset="0"/>
                  <a:cs typeface="Arial"/>
                </a:rPr>
                <a:t>Word </a:t>
              </a:r>
              <a:endParaRPr lang="en-GB" sz="2100" b="1">
                <a:solidFill>
                  <a:srgbClr val="A1C60F"/>
                </a:solidFill>
                <a:latin typeface="Century Gothic"/>
                <a:cs typeface="Arial"/>
              </a:endParaRPr>
            </a:p>
          </p:txBody>
        </p:sp>
        <p:pic>
          <p:nvPicPr>
            <p:cNvPr id="8" name="Graphic 13" descr="Open Book">
              <a:extLst>
                <a:ext uri="{FF2B5EF4-FFF2-40B4-BE49-F238E27FC236}">
                  <a16:creationId xmlns:a16="http://schemas.microsoft.com/office/drawing/2014/main" id="{B30804C5-4B79-924F-B12E-DF285BD3D9B4}"/>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4402" y="5670044"/>
              <a:ext cx="717233" cy="718457"/>
            </a:xfrm>
            <a:prstGeom prst="rect">
              <a:avLst/>
            </a:prstGeom>
          </p:spPr>
        </p:pic>
      </p:grpSp>
      <p:sp>
        <p:nvSpPr>
          <p:cNvPr id="2" name="TextBox 1">
            <a:extLst>
              <a:ext uri="{FF2B5EF4-FFF2-40B4-BE49-F238E27FC236}">
                <a16:creationId xmlns:a16="http://schemas.microsoft.com/office/drawing/2014/main" id="{2D03D77F-E687-2CD9-6F77-C469E742F70C}"/>
              </a:ext>
            </a:extLst>
          </p:cNvPr>
          <p:cNvSpPr txBox="1"/>
          <p:nvPr/>
        </p:nvSpPr>
        <p:spPr>
          <a:xfrm>
            <a:off x="124239" y="866446"/>
            <a:ext cx="8893079" cy="96180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900" dirty="0">
                <a:latin typeface="Montserrat School" pitchFamily="2" charset="0"/>
                <a:cs typeface="Times New Roman"/>
              </a:rPr>
              <a:t>As Jesus was walking along, he saw a man who had been born blind.</a:t>
            </a:r>
            <a:endParaRPr lang="en-US" dirty="0">
              <a:latin typeface="Montserrat School" pitchFamily="2" charset="0"/>
            </a:endParaRPr>
          </a:p>
          <a:p>
            <a:pPr algn="l"/>
            <a:endParaRPr lang="en-US" sz="1900" dirty="0">
              <a:latin typeface="Montserrat School" pitchFamily="2" charset="0"/>
              <a:cs typeface="Times New Roman"/>
            </a:endParaRPr>
          </a:p>
          <a:p>
            <a:pPr algn="l"/>
            <a:r>
              <a:rPr lang="en-US" sz="1900" dirty="0">
                <a:latin typeface="Montserrat School" pitchFamily="2" charset="0"/>
                <a:cs typeface="Times New Roman"/>
              </a:rPr>
              <a:t>Jesus spat on the ground and made some mud with the spittle; he rubbed the mud on the man’s eyes and said, “Go and wash your face in the Pool of Siloam.” (This name means “Sent.”) So, the man went, washed his face, and came back seeing.</a:t>
            </a:r>
            <a:endParaRPr lang="en-US" dirty="0">
              <a:latin typeface="Montserrat School" pitchFamily="2" charset="0"/>
            </a:endParaRPr>
          </a:p>
          <a:p>
            <a:pPr algn="l"/>
            <a:endParaRPr lang="en-US" sz="1900" dirty="0">
              <a:latin typeface="Montserrat School" pitchFamily="2" charset="0"/>
              <a:cs typeface="Times New Roman"/>
            </a:endParaRPr>
          </a:p>
          <a:p>
            <a:pPr algn="l"/>
            <a:r>
              <a:rPr lang="en-US" sz="1900" dirty="0">
                <a:latin typeface="Montserrat School" pitchFamily="2" charset="0"/>
                <a:cs typeface="Times New Roman"/>
              </a:rPr>
              <a:t>His </a:t>
            </a:r>
            <a:r>
              <a:rPr lang="en-US" sz="1900" dirty="0" err="1">
                <a:latin typeface="Montserrat School" pitchFamily="2" charset="0"/>
                <a:cs typeface="Times New Roman"/>
              </a:rPr>
              <a:t>neighbours</a:t>
            </a:r>
            <a:r>
              <a:rPr lang="en-US" sz="1900" dirty="0">
                <a:latin typeface="Montserrat School" pitchFamily="2" charset="0"/>
                <a:cs typeface="Times New Roman"/>
              </a:rPr>
              <a:t>, then, and the people who had seen him begging before this, asked, “Isn’t this the man who used to sit and beg?” Some said, “He is the one,” but others said, “No he isn’t; he just looks like him.”</a:t>
            </a:r>
            <a:endParaRPr lang="en-US" dirty="0">
              <a:latin typeface="Montserrat School" pitchFamily="2" charset="0"/>
            </a:endParaRPr>
          </a:p>
          <a:p>
            <a:pPr algn="l"/>
            <a:endParaRPr lang="en-US" sz="1900" dirty="0">
              <a:latin typeface="Montserrat School" pitchFamily="2" charset="0"/>
              <a:cs typeface="Times New Roman"/>
            </a:endParaRPr>
          </a:p>
          <a:p>
            <a:pPr algn="l"/>
            <a:r>
              <a:rPr lang="en-US" sz="1900" dirty="0">
                <a:latin typeface="Montserrat School" pitchFamily="2" charset="0"/>
                <a:cs typeface="Times New Roman"/>
              </a:rPr>
              <a:t>So the man himself said, “I am the man.”</a:t>
            </a:r>
            <a:endParaRPr lang="en-US" dirty="0">
              <a:latin typeface="Montserrat School" pitchFamily="2" charset="0"/>
            </a:endParaRPr>
          </a:p>
          <a:p>
            <a:pPr algn="l"/>
            <a:endParaRPr lang="en-US" sz="1900" dirty="0">
              <a:latin typeface="Century Gothic"/>
              <a:cs typeface="Times New Roman"/>
            </a:endParaRPr>
          </a:p>
          <a:p>
            <a:pPr algn="l"/>
            <a:endParaRPr lang="en-US" sz="1900" dirty="0">
              <a:latin typeface="Century Gothic"/>
              <a:cs typeface="Times New Roman"/>
            </a:endParaRPr>
          </a:p>
          <a:p>
            <a:pPr algn="l"/>
            <a:endParaRPr lang="en-US" sz="1900" dirty="0">
              <a:latin typeface="Century Gothic"/>
              <a:cs typeface="Times New Roman"/>
            </a:endParaRPr>
          </a:p>
          <a:p>
            <a:pPr algn="l"/>
            <a:endParaRPr lang="en-US" sz="1900" dirty="0">
              <a:latin typeface="Century Gothic"/>
              <a:cs typeface="Times New Roman"/>
            </a:endParaRPr>
          </a:p>
          <a:p>
            <a:pPr algn="l"/>
            <a:endParaRPr lang="en-US" sz="1900" dirty="0">
              <a:latin typeface="Century Gothic"/>
              <a:cs typeface="Times New Roman"/>
            </a:endParaRPr>
          </a:p>
          <a:p>
            <a:pPr algn="l"/>
            <a:endParaRPr lang="en-US" sz="1900" dirty="0">
              <a:latin typeface="Century Gothic"/>
              <a:cs typeface="Times New Roman"/>
            </a:endParaRPr>
          </a:p>
          <a:p>
            <a:pPr algn="l"/>
            <a:endParaRPr lang="en-US" sz="1900" dirty="0">
              <a:latin typeface="Century Gothic"/>
              <a:cs typeface="Times New Roman"/>
            </a:endParaRPr>
          </a:p>
          <a:p>
            <a:pPr algn="l"/>
            <a:endParaRPr lang="en-US" sz="1900" dirty="0">
              <a:latin typeface="Century Gothic"/>
              <a:cs typeface="Times New Roman"/>
            </a:endParaRPr>
          </a:p>
          <a:p>
            <a:pPr algn="l"/>
            <a:endParaRPr lang="en-US" sz="1900" dirty="0">
              <a:latin typeface="Century Gothic"/>
              <a:cs typeface="Times New Roman"/>
            </a:endParaRPr>
          </a:p>
          <a:p>
            <a:pPr algn="l"/>
            <a:endParaRPr lang="en-US" dirty="0">
              <a:latin typeface="Century Gothic"/>
              <a:cs typeface="Times New Roman"/>
            </a:endParaRPr>
          </a:p>
          <a:p>
            <a:pPr algn="l"/>
            <a:endParaRPr lang="en-US" dirty="0">
              <a:latin typeface="Century Gothic"/>
              <a:cs typeface="Times New Roman"/>
            </a:endParaRPr>
          </a:p>
          <a:p>
            <a:pPr algn="l"/>
            <a:endParaRPr lang="en-US" dirty="0">
              <a:latin typeface="Century Gothic"/>
              <a:cs typeface="Times New Roman"/>
            </a:endParaRPr>
          </a:p>
          <a:p>
            <a:pPr algn="l"/>
            <a:endParaRPr lang="en-US" dirty="0">
              <a:latin typeface="Century Gothic"/>
              <a:cs typeface="Times New Roman"/>
            </a:endParaRPr>
          </a:p>
          <a:p>
            <a:pPr algn="l"/>
            <a:endParaRPr lang="en-US" dirty="0">
              <a:latin typeface="Century Gothic"/>
              <a:cs typeface="Times New Roman"/>
            </a:endParaRPr>
          </a:p>
          <a:p>
            <a:pPr algn="l"/>
            <a:endParaRPr lang="en-US" dirty="0">
              <a:latin typeface="Century Gothic"/>
              <a:cs typeface="Times New Roman"/>
            </a:endParaRPr>
          </a:p>
          <a:p>
            <a:pPr algn="l"/>
            <a:endParaRPr lang="en-US" dirty="0">
              <a:latin typeface="Century Gothic"/>
              <a:cs typeface="Times New Roman"/>
            </a:endParaRPr>
          </a:p>
          <a:p>
            <a:pPr algn="l"/>
            <a:endParaRPr lang="en-US" dirty="0">
              <a:latin typeface="Century Gothic"/>
              <a:cs typeface="Times New Roman"/>
            </a:endParaRPr>
          </a:p>
          <a:p>
            <a:pPr algn="l"/>
            <a:endParaRPr lang="en-US" sz="2000" dirty="0">
              <a:latin typeface="Century Gothic"/>
              <a:cs typeface="Times New Roman"/>
            </a:endParaRPr>
          </a:p>
          <a:p>
            <a:pPr algn="l"/>
            <a:endParaRPr lang="en-US" sz="2000" dirty="0">
              <a:latin typeface="Century Gothic"/>
              <a:cs typeface="Times New Roman"/>
            </a:endParaRPr>
          </a:p>
          <a:p>
            <a:pPr algn="l"/>
            <a:endParaRPr lang="en-US" dirty="0">
              <a:latin typeface="Century Gothic"/>
              <a:cs typeface="Times New Roman"/>
            </a:endParaRPr>
          </a:p>
          <a:p>
            <a:pPr algn="l"/>
            <a:endParaRPr lang="en-US" dirty="0">
              <a:latin typeface="Century Gothic"/>
            </a:endParaRPr>
          </a:p>
        </p:txBody>
      </p:sp>
    </p:spTree>
    <p:extLst>
      <p:ext uri="{BB962C8B-B14F-4D97-AF65-F5344CB8AC3E}">
        <p14:creationId xmlns:p14="http://schemas.microsoft.com/office/powerpoint/2010/main" val="3279109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3FE7D30-8812-511F-A062-0EE88AD4C61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804FD8F-E716-AA93-1825-156F57D964C1}"/>
              </a:ext>
            </a:extLst>
          </p:cNvPr>
          <p:cNvSpPr>
            <a:spLocks noGrp="1"/>
          </p:cNvSpPr>
          <p:nvPr>
            <p:ph type="sldNum" sz="quarter" idx="12"/>
          </p:nvPr>
        </p:nvSpPr>
        <p:spPr/>
        <p:txBody>
          <a:bodyPr/>
          <a:lstStyle/>
          <a:p>
            <a:fld id="{EA6EBE3F-60D7-48A8-BD0B-B317D75812BF}" type="slidenum">
              <a:rPr lang="en-GB" smtClean="0"/>
              <a:t>4</a:t>
            </a:fld>
            <a:endParaRPr lang="en-GB"/>
          </a:p>
        </p:txBody>
      </p:sp>
      <p:sp>
        <p:nvSpPr>
          <p:cNvPr id="2" name="TextBox 1">
            <a:extLst>
              <a:ext uri="{FF2B5EF4-FFF2-40B4-BE49-F238E27FC236}">
                <a16:creationId xmlns:a16="http://schemas.microsoft.com/office/drawing/2014/main" id="{7AF1AEA6-F3B0-05BA-7787-2EE742951D81}"/>
              </a:ext>
            </a:extLst>
          </p:cNvPr>
          <p:cNvSpPr txBox="1"/>
          <p:nvPr/>
        </p:nvSpPr>
        <p:spPr>
          <a:xfrm>
            <a:off x="143470" y="759892"/>
            <a:ext cx="8885110" cy="47551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900" dirty="0">
                <a:latin typeface="Montserrat School" pitchFamily="2" charset="0"/>
              </a:rPr>
              <a:t>They took to the Pharisees the man who had been blind. The day Jesus made mud and cured him of his blindness was a Sabbath. The Pharisees, then, asked the man again how he had received his sight. He told them, “He put some mud on my eyes; I washed my face, and now I can see.”</a:t>
            </a:r>
          </a:p>
          <a:p>
            <a:pPr algn="l"/>
            <a:endParaRPr lang="en-US" sz="1900" dirty="0">
              <a:latin typeface="Montserrat School" pitchFamily="2" charset="0"/>
            </a:endParaRPr>
          </a:p>
          <a:p>
            <a:pPr algn="l"/>
            <a:r>
              <a:rPr lang="en-US" sz="1900" dirty="0">
                <a:latin typeface="Montserrat School" pitchFamily="2" charset="0"/>
              </a:rPr>
              <a:t>Some of the Pharisees said, “The man who did this cannot be from God, for he does not obey the Sabbath law.”</a:t>
            </a:r>
          </a:p>
          <a:p>
            <a:pPr algn="l"/>
            <a:endParaRPr lang="en-US" sz="1900" dirty="0">
              <a:latin typeface="Montserrat School" pitchFamily="2" charset="0"/>
            </a:endParaRPr>
          </a:p>
          <a:p>
            <a:pPr algn="l"/>
            <a:r>
              <a:rPr lang="en-US" sz="1900" dirty="0">
                <a:latin typeface="Montserrat School" pitchFamily="2" charset="0"/>
              </a:rPr>
              <a:t>Others, however, said, “How could a man who is a sinner perform such miracles as these?” And there was division among them.</a:t>
            </a:r>
          </a:p>
          <a:p>
            <a:pPr algn="l"/>
            <a:endParaRPr lang="en-US" sz="1900" dirty="0">
              <a:latin typeface="Montserrat School" pitchFamily="2" charset="0"/>
            </a:endParaRPr>
          </a:p>
          <a:p>
            <a:pPr algn="l"/>
            <a:r>
              <a:rPr lang="en-US" sz="1900" dirty="0">
                <a:latin typeface="Montserrat School" pitchFamily="2" charset="0"/>
              </a:rPr>
              <a:t>So, the Pharisees asked the man once more, “You say he cured you of your blindness – well, what do you say about him?”</a:t>
            </a:r>
            <a:endParaRPr lang="en-US" dirty="0">
              <a:latin typeface="Montserrat School" pitchFamily="2" charset="0"/>
            </a:endParaRPr>
          </a:p>
          <a:p>
            <a:pPr algn="l"/>
            <a:endParaRPr lang="en-US" sz="1900" dirty="0">
              <a:latin typeface="Century Gothic"/>
            </a:endParaRPr>
          </a:p>
          <a:p>
            <a:pPr algn="l"/>
            <a:endParaRPr lang="en-US" dirty="0"/>
          </a:p>
        </p:txBody>
      </p:sp>
    </p:spTree>
    <p:extLst>
      <p:ext uri="{BB962C8B-B14F-4D97-AF65-F5344CB8AC3E}">
        <p14:creationId xmlns:p14="http://schemas.microsoft.com/office/powerpoint/2010/main" val="446364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B1C14-68B8-BF07-CDA7-580E379AF4D9}"/>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BDBC443B-7CF2-1DD5-F569-22199FD0FE5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737B93D-266C-CB62-926B-558B8986780C}"/>
              </a:ext>
            </a:extLst>
          </p:cNvPr>
          <p:cNvSpPr>
            <a:spLocks noGrp="1"/>
          </p:cNvSpPr>
          <p:nvPr>
            <p:ph type="sldNum" sz="quarter" idx="12"/>
          </p:nvPr>
        </p:nvSpPr>
        <p:spPr/>
        <p:txBody>
          <a:bodyPr/>
          <a:lstStyle/>
          <a:p>
            <a:fld id="{EA6EBE3F-60D7-48A8-BD0B-B317D75812BF}" type="slidenum">
              <a:rPr lang="en-GB" smtClean="0"/>
              <a:t>5</a:t>
            </a:fld>
            <a:endParaRPr lang="en-GB"/>
          </a:p>
        </p:txBody>
      </p:sp>
      <p:sp>
        <p:nvSpPr>
          <p:cNvPr id="6" name="TextBox 5">
            <a:extLst>
              <a:ext uri="{FF2B5EF4-FFF2-40B4-BE49-F238E27FC236}">
                <a16:creationId xmlns:a16="http://schemas.microsoft.com/office/drawing/2014/main" id="{E13D2692-20BC-992D-CB74-78226962EB80}"/>
              </a:ext>
            </a:extLst>
          </p:cNvPr>
          <p:cNvSpPr txBox="1"/>
          <p:nvPr/>
        </p:nvSpPr>
        <p:spPr>
          <a:xfrm>
            <a:off x="176192" y="899902"/>
            <a:ext cx="87965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entury Gothic"/>
            </a:endParaRPr>
          </a:p>
        </p:txBody>
      </p:sp>
      <p:sp>
        <p:nvSpPr>
          <p:cNvPr id="2" name="TextBox 1">
            <a:extLst>
              <a:ext uri="{FF2B5EF4-FFF2-40B4-BE49-F238E27FC236}">
                <a16:creationId xmlns:a16="http://schemas.microsoft.com/office/drawing/2014/main" id="{3826ED67-EB63-AA00-A5E9-22252731FF26}"/>
              </a:ext>
            </a:extLst>
          </p:cNvPr>
          <p:cNvSpPr txBox="1"/>
          <p:nvPr/>
        </p:nvSpPr>
        <p:spPr>
          <a:xfrm>
            <a:off x="160057" y="734077"/>
            <a:ext cx="8869272" cy="4462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900" dirty="0">
                <a:latin typeface="+mn-lt"/>
              </a:rPr>
              <a:t>“He is a prophet,” the man answered.</a:t>
            </a:r>
            <a:endParaRPr lang="en-US" dirty="0">
              <a:latin typeface="+mn-lt"/>
            </a:endParaRPr>
          </a:p>
          <a:p>
            <a:pPr algn="l"/>
            <a:endParaRPr lang="en-US" sz="1900" dirty="0">
              <a:latin typeface="+mn-lt"/>
            </a:endParaRPr>
          </a:p>
          <a:p>
            <a:pPr algn="l"/>
            <a:r>
              <a:rPr lang="en-US" sz="1900" dirty="0">
                <a:latin typeface="+mn-lt"/>
              </a:rPr>
              <a:t>They answered, “You were born and brought up in sin – and you are trying to teach us?” And they expelled him from the synagogue.</a:t>
            </a:r>
          </a:p>
          <a:p>
            <a:pPr algn="l"/>
            <a:endParaRPr lang="en-US" sz="1900" dirty="0">
              <a:latin typeface="+mn-lt"/>
            </a:endParaRPr>
          </a:p>
          <a:p>
            <a:pPr algn="l"/>
            <a:r>
              <a:rPr lang="en-US" sz="1900" dirty="0">
                <a:latin typeface="+mn-lt"/>
              </a:rPr>
              <a:t>When Jesus heard what had happened, he found the man and asked him, “Do you believe in the Son of Man?”</a:t>
            </a:r>
          </a:p>
          <a:p>
            <a:pPr algn="l"/>
            <a:endParaRPr lang="en-US" sz="1900" dirty="0">
              <a:latin typeface="+mn-lt"/>
            </a:endParaRPr>
          </a:p>
          <a:p>
            <a:pPr algn="l"/>
            <a:r>
              <a:rPr lang="en-US" sz="1900" dirty="0">
                <a:latin typeface="+mn-lt"/>
              </a:rPr>
              <a:t>The man answered, “Tell me who he is, sir, so that I can believe in him!”</a:t>
            </a:r>
          </a:p>
          <a:p>
            <a:pPr algn="l"/>
            <a:r>
              <a:rPr lang="en-US" sz="1900" dirty="0">
                <a:latin typeface="+mn-lt"/>
              </a:rPr>
              <a:t>Jesus said to him, “You have already seen him, and he is the one who is talking with you now.”</a:t>
            </a:r>
          </a:p>
          <a:p>
            <a:pPr algn="l"/>
            <a:endParaRPr lang="en-US" sz="1900" dirty="0">
              <a:latin typeface="+mn-lt"/>
            </a:endParaRPr>
          </a:p>
          <a:p>
            <a:pPr algn="l"/>
            <a:r>
              <a:rPr lang="en-US" sz="1900" dirty="0">
                <a:latin typeface="+mn-lt"/>
              </a:rPr>
              <a:t>“I believe, Lord!” the man said, and knelt down before Jesus</a:t>
            </a:r>
            <a:r>
              <a:rPr lang="en-US" sz="1900" dirty="0">
                <a:latin typeface="Century Gothic"/>
              </a:rPr>
              <a:t>.</a:t>
            </a:r>
            <a:endParaRPr lang="en-US" dirty="0"/>
          </a:p>
          <a:p>
            <a:pPr algn="l"/>
            <a:endParaRPr lang="en-US" sz="1900" dirty="0">
              <a:latin typeface="Century Gothic"/>
            </a:endParaRPr>
          </a:p>
          <a:p>
            <a:pPr algn="l"/>
            <a:endParaRPr lang="en-US" dirty="0"/>
          </a:p>
        </p:txBody>
      </p:sp>
    </p:spTree>
    <p:extLst>
      <p:ext uri="{BB962C8B-B14F-4D97-AF65-F5344CB8AC3E}">
        <p14:creationId xmlns:p14="http://schemas.microsoft.com/office/powerpoint/2010/main" val="628861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81EF81-DB0B-F940-A522-72216D690198}"/>
              </a:ext>
            </a:extLst>
          </p:cNvPr>
          <p:cNvSpPr>
            <a:spLocks noGrp="1"/>
          </p:cNvSpPr>
          <p:nvPr>
            <p:ph idx="1"/>
          </p:nvPr>
        </p:nvSpPr>
        <p:spPr>
          <a:xfrm>
            <a:off x="463006" y="1310191"/>
            <a:ext cx="5754914" cy="500137"/>
          </a:xfrm>
        </p:spPr>
        <p:txBody>
          <a:bodyPr vert="horz" wrap="square" lIns="68580" tIns="34290" rIns="68580" bIns="34290" rtlCol="0" anchor="t">
            <a:spAutoFit/>
          </a:bodyPr>
          <a:lstStyle/>
          <a:p>
            <a:pPr marL="0" indent="0">
              <a:buNone/>
            </a:pPr>
            <a:endParaRPr lang="en-GB">
              <a:latin typeface="Century Gothic" panose="020B0502020202020204" pitchFamily="34" charset="0"/>
            </a:endParaRPr>
          </a:p>
          <a:p>
            <a:pPr algn="just">
              <a:buNone/>
            </a:pPr>
            <a:endParaRPr lang="en-US">
              <a:latin typeface="Century Gothic" panose="020B0502020202020204" pitchFamily="34" charset="0"/>
              <a:ea typeface="+mn-lt"/>
              <a:cs typeface="+mn-lt"/>
            </a:endParaRPr>
          </a:p>
        </p:txBody>
      </p:sp>
      <p:grpSp>
        <p:nvGrpSpPr>
          <p:cNvPr id="4" name="Group 3">
            <a:extLst>
              <a:ext uri="{FF2B5EF4-FFF2-40B4-BE49-F238E27FC236}">
                <a16:creationId xmlns:a16="http://schemas.microsoft.com/office/drawing/2014/main" id="{6DBD4C91-A496-624F-8468-8A64F0062560}"/>
              </a:ext>
            </a:extLst>
          </p:cNvPr>
          <p:cNvGrpSpPr/>
          <p:nvPr/>
        </p:nvGrpSpPr>
        <p:grpSpPr>
          <a:xfrm>
            <a:off x="7161139" y="4492849"/>
            <a:ext cx="2580053" cy="504153"/>
            <a:chOff x="263250" y="5650540"/>
            <a:chExt cx="3832500" cy="717054"/>
          </a:xfrm>
        </p:grpSpPr>
        <p:pic>
          <p:nvPicPr>
            <p:cNvPr id="5" name="Graphic 16" descr="Heart">
              <a:extLst>
                <a:ext uri="{FF2B5EF4-FFF2-40B4-BE49-F238E27FC236}">
                  <a16:creationId xmlns:a16="http://schemas.microsoft.com/office/drawing/2014/main" id="{4D98E368-1CE9-FD4F-872C-B9B1D9A3587D}"/>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250" y="5650540"/>
              <a:ext cx="870065" cy="689455"/>
            </a:xfrm>
            <a:prstGeom prst="rect">
              <a:avLst/>
            </a:prstGeom>
          </p:spPr>
        </p:pic>
        <p:sp>
          <p:nvSpPr>
            <p:cNvPr id="6" name="Rectangle 5">
              <a:extLst>
                <a:ext uri="{FF2B5EF4-FFF2-40B4-BE49-F238E27FC236}">
                  <a16:creationId xmlns:a16="http://schemas.microsoft.com/office/drawing/2014/main" id="{D4A84882-145D-4347-9304-DFF61E872648}"/>
                </a:ext>
              </a:extLst>
            </p:cNvPr>
            <p:cNvSpPr/>
            <p:nvPr/>
          </p:nvSpPr>
          <p:spPr>
            <a:xfrm>
              <a:off x="999965" y="5809464"/>
              <a:ext cx="3095785" cy="558130"/>
            </a:xfrm>
            <a:prstGeom prst="rect">
              <a:avLst/>
            </a:prstGeom>
          </p:spPr>
          <p:txBody>
            <a:bodyPr wrap="square" lIns="68580" tIns="34290" rIns="68580" bIns="34290" anchor="t">
              <a:spAutoFit/>
            </a:bodyPr>
            <a:lstStyle/>
            <a:p>
              <a:r>
                <a:rPr lang="en-GB" sz="2100" b="1" i="1">
                  <a:solidFill>
                    <a:srgbClr val="C51B8A"/>
                  </a:solidFill>
                  <a:latin typeface="Century Gothic"/>
                  <a:cs typeface="Arial"/>
                </a:rPr>
                <a:t>Respond</a:t>
              </a:r>
              <a:endParaRPr lang="en-GB" sz="2100" b="1">
                <a:solidFill>
                  <a:srgbClr val="C51B8A"/>
                </a:solidFill>
                <a:latin typeface="Century Gothic" panose="020B0502020202020204" pitchFamily="34" charset="0"/>
                <a:cs typeface="Arial" panose="020B0604020202020204" pitchFamily="34" charset="0"/>
              </a:endParaRPr>
            </a:p>
          </p:txBody>
        </p:sp>
      </p:grpSp>
      <p:sp>
        <p:nvSpPr>
          <p:cNvPr id="7" name="Rectangle 6">
            <a:extLst>
              <a:ext uri="{FF2B5EF4-FFF2-40B4-BE49-F238E27FC236}">
                <a16:creationId xmlns:a16="http://schemas.microsoft.com/office/drawing/2014/main" id="{C470F02D-09CE-4645-9868-E10538A4114C}"/>
              </a:ext>
            </a:extLst>
          </p:cNvPr>
          <p:cNvSpPr/>
          <p:nvPr/>
        </p:nvSpPr>
        <p:spPr>
          <a:xfrm>
            <a:off x="284654" y="813098"/>
            <a:ext cx="4627113" cy="3937969"/>
          </a:xfrm>
          <a:prstGeom prst="rect">
            <a:avLst/>
          </a:prstGeom>
        </p:spPr>
        <p:txBody>
          <a:bodyPr wrap="square">
            <a:spAutoFit/>
          </a:bodyPr>
          <a:lstStyle/>
          <a:p>
            <a:endParaRPr lang="en-US"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r>
              <a:rPr lang="en-GB" sz="2100">
                <a:latin typeface="Century Gothic" panose="020B0502020202020204" pitchFamily="34" charset="0"/>
              </a:rPr>
              <a:t> </a:t>
            </a:r>
          </a:p>
          <a:p>
            <a:endParaRPr lang="en-US" sz="2100">
              <a:latin typeface="Century Gothic" panose="020B0502020202020204" pitchFamily="34" charset="0"/>
            </a:endParaRPr>
          </a:p>
          <a:p>
            <a:endParaRPr lang="en-US" sz="2100">
              <a:latin typeface="Century Gothic" panose="020B0502020202020204" pitchFamily="34" charset="0"/>
            </a:endParaRPr>
          </a:p>
          <a:p>
            <a:endParaRPr lang="en-US" sz="2100">
              <a:latin typeface="Century Gothic" panose="020B0502020202020204" pitchFamily="34" charset="0"/>
            </a:endParaRPr>
          </a:p>
          <a:p>
            <a:endParaRPr lang="en-US" sz="2100">
              <a:latin typeface="Century Gothic" panose="020B0502020202020204" pitchFamily="34" charset="0"/>
            </a:endParaRPr>
          </a:p>
          <a:p>
            <a:endParaRPr lang="en-GB" sz="2100">
              <a:latin typeface="Century Gothic" panose="020B0502020202020204" pitchFamily="34" charset="0"/>
            </a:endParaRPr>
          </a:p>
        </p:txBody>
      </p:sp>
      <p:sp>
        <p:nvSpPr>
          <p:cNvPr id="2" name="TextBox 1">
            <a:extLst>
              <a:ext uri="{FF2B5EF4-FFF2-40B4-BE49-F238E27FC236}">
                <a16:creationId xmlns:a16="http://schemas.microsoft.com/office/drawing/2014/main" id="{6DFEE86D-3048-40BF-9372-4952BFD8D288}"/>
              </a:ext>
            </a:extLst>
          </p:cNvPr>
          <p:cNvSpPr txBox="1"/>
          <p:nvPr/>
        </p:nvSpPr>
        <p:spPr>
          <a:xfrm>
            <a:off x="4025393" y="1324892"/>
            <a:ext cx="5104965" cy="346249"/>
          </a:xfrm>
          <a:prstGeom prst="rect">
            <a:avLst/>
          </a:prstGeom>
          <a:noFill/>
        </p:spPr>
        <p:txBody>
          <a:bodyPr wrap="square" lIns="68580" tIns="34290" rIns="68580" bIns="34290" rtlCol="0" anchor="t">
            <a:spAutoFit/>
          </a:bodyPr>
          <a:lstStyle/>
          <a:p>
            <a:endParaRPr lang="en-GB">
              <a:latin typeface="Century Gothic"/>
              <a:cs typeface="Times New Roman"/>
            </a:endParaRPr>
          </a:p>
        </p:txBody>
      </p:sp>
      <p:sp>
        <p:nvSpPr>
          <p:cNvPr id="8" name="TextBox 7">
            <a:extLst>
              <a:ext uri="{FF2B5EF4-FFF2-40B4-BE49-F238E27FC236}">
                <a16:creationId xmlns:a16="http://schemas.microsoft.com/office/drawing/2014/main" id="{09B3033A-B06D-26CE-365A-CE9FC5A23A60}"/>
              </a:ext>
            </a:extLst>
          </p:cNvPr>
          <p:cNvSpPr txBox="1"/>
          <p:nvPr/>
        </p:nvSpPr>
        <p:spPr>
          <a:xfrm>
            <a:off x="314398" y="814102"/>
            <a:ext cx="8844449"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100" b="1" dirty="0">
                <a:latin typeface="Montserrat School" pitchFamily="2" charset="0"/>
              </a:rPr>
              <a:t>What do you remember from the Gospel reading? </a:t>
            </a:r>
            <a:endParaRPr lang="en-US" dirty="0">
              <a:latin typeface="Montserrat School" pitchFamily="2" charset="0"/>
              <a:cs typeface="Arial"/>
            </a:endParaRPr>
          </a:p>
        </p:txBody>
      </p:sp>
      <p:sp>
        <p:nvSpPr>
          <p:cNvPr id="9" name="TextBox 8">
            <a:extLst>
              <a:ext uri="{FF2B5EF4-FFF2-40B4-BE49-F238E27FC236}">
                <a16:creationId xmlns:a16="http://schemas.microsoft.com/office/drawing/2014/main" id="{7718642D-B274-14F5-4818-880D215F4213}"/>
              </a:ext>
            </a:extLst>
          </p:cNvPr>
          <p:cNvSpPr txBox="1"/>
          <p:nvPr/>
        </p:nvSpPr>
        <p:spPr>
          <a:xfrm>
            <a:off x="681483" y="1857431"/>
            <a:ext cx="7781034" cy="283923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GB" dirty="0">
                <a:latin typeface="Montserrat School" pitchFamily="2" charset="0"/>
                <a:cs typeface="Times New Roman"/>
              </a:rPr>
              <a:t>Jesus makes a paste, puts it on the blind man’s eyes and tells him to wash in a pool.</a:t>
            </a:r>
            <a:endParaRPr lang="en-US" dirty="0">
              <a:latin typeface="Montserrat School" pitchFamily="2" charset="0"/>
              <a:cs typeface="Times New Roman"/>
            </a:endParaRPr>
          </a:p>
          <a:p>
            <a:pPr algn="l"/>
            <a:endParaRPr lang="en-GB" dirty="0">
              <a:latin typeface="Montserrat School" pitchFamily="2" charset="0"/>
              <a:cs typeface="Times New Roman"/>
            </a:endParaRPr>
          </a:p>
          <a:p>
            <a:pPr algn="l"/>
            <a:r>
              <a:rPr lang="en-GB" dirty="0">
                <a:latin typeface="Montserrat School" pitchFamily="2" charset="0"/>
                <a:cs typeface="Times New Roman"/>
              </a:rPr>
              <a:t>When the blind man does this, he can see.</a:t>
            </a:r>
            <a:endParaRPr lang="en-US" dirty="0">
              <a:latin typeface="Montserrat School" pitchFamily="2" charset="0"/>
            </a:endParaRPr>
          </a:p>
          <a:p>
            <a:pPr algn="l"/>
            <a:endParaRPr lang="en-GB" dirty="0">
              <a:latin typeface="Montserrat School" pitchFamily="2" charset="0"/>
              <a:cs typeface="Times New Roman"/>
            </a:endParaRPr>
          </a:p>
          <a:p>
            <a:pPr algn="l"/>
            <a:r>
              <a:rPr lang="en-GB" dirty="0">
                <a:latin typeface="Montserrat School" pitchFamily="2" charset="0"/>
                <a:cs typeface="Times New Roman"/>
              </a:rPr>
              <a:t>How do you think the man felt at being able to see for the first time?</a:t>
            </a:r>
            <a:endParaRPr lang="en-GB" dirty="0">
              <a:latin typeface="Montserrat School" pitchFamily="2" charset="0"/>
            </a:endParaRPr>
          </a:p>
          <a:p>
            <a:pPr algn="l"/>
            <a:endParaRPr lang="en-GB" dirty="0">
              <a:latin typeface="Century Gothic"/>
              <a:cs typeface="Times New Roman"/>
            </a:endParaRPr>
          </a:p>
          <a:p>
            <a:pPr algn="l"/>
            <a:endParaRPr lang="en-GB" dirty="0">
              <a:latin typeface="Century Gothic"/>
              <a:cs typeface="Times New Roman"/>
            </a:endParaRPr>
          </a:p>
          <a:p>
            <a:pPr algn="l"/>
            <a:endParaRPr lang="en-GB" dirty="0">
              <a:latin typeface="Times New Roman"/>
              <a:cs typeface="Times New Roman"/>
            </a:endParaRPr>
          </a:p>
        </p:txBody>
      </p:sp>
    </p:spTree>
    <p:extLst>
      <p:ext uri="{BB962C8B-B14F-4D97-AF65-F5344CB8AC3E}">
        <p14:creationId xmlns:p14="http://schemas.microsoft.com/office/powerpoint/2010/main" val="43464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78B710-5D8D-D07E-1529-FFCC29966672}"/>
              </a:ext>
            </a:extLst>
          </p:cNvPr>
          <p:cNvSpPr txBox="1"/>
          <p:nvPr/>
        </p:nvSpPr>
        <p:spPr>
          <a:xfrm>
            <a:off x="4383189" y="943951"/>
            <a:ext cx="4261005"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latin typeface="Montserrat School" pitchFamily="2" charset="0"/>
                <a:cs typeface="Times New Roman"/>
              </a:rPr>
              <a:t>The Pharisees (some of the religious leaders of the time) question the man and his parents to find out how Jesus gave him his sight. </a:t>
            </a:r>
            <a:endParaRPr lang="en-US" dirty="0">
              <a:latin typeface="Montserrat School" pitchFamily="2" charset="0"/>
              <a:cs typeface="Times New Roman"/>
            </a:endParaRPr>
          </a:p>
          <a:p>
            <a:pPr algn="l"/>
            <a:endParaRPr lang="en-GB" dirty="0">
              <a:latin typeface="Montserrat School" pitchFamily="2" charset="0"/>
              <a:cs typeface="Times New Roman"/>
            </a:endParaRPr>
          </a:p>
          <a:p>
            <a:pPr algn="l"/>
            <a:r>
              <a:rPr lang="en-GB" dirty="0">
                <a:latin typeface="Montserrat School" pitchFamily="2" charset="0"/>
                <a:cs typeface="Times New Roman"/>
              </a:rPr>
              <a:t>The man tells them, but they do not believe it and grow angry.</a:t>
            </a:r>
            <a:endParaRPr lang="en-US" dirty="0">
              <a:latin typeface="Montserrat School" pitchFamily="2" charset="0"/>
            </a:endParaRPr>
          </a:p>
          <a:p>
            <a:pPr algn="l"/>
            <a:endParaRPr lang="en-GB" dirty="0">
              <a:latin typeface="Montserrat School" pitchFamily="2" charset="0"/>
              <a:cs typeface="Times New Roman"/>
            </a:endParaRPr>
          </a:p>
          <a:p>
            <a:pPr algn="l"/>
            <a:r>
              <a:rPr lang="en-GB" dirty="0">
                <a:latin typeface="Montserrat School" pitchFamily="2" charset="0"/>
                <a:cs typeface="Times New Roman"/>
              </a:rPr>
              <a:t>Jesus tells the Pharisees that they are blind because they cannot see that he is the Son of God.</a:t>
            </a:r>
            <a:endParaRPr lang="en-US" dirty="0">
              <a:latin typeface="Montserrat School" pitchFamily="2" charset="0"/>
            </a:endParaRPr>
          </a:p>
          <a:p>
            <a:pPr algn="l"/>
            <a:endParaRPr lang="en-GB" dirty="0">
              <a:latin typeface="Century Gothic"/>
              <a:cs typeface="Times New Roman"/>
            </a:endParaRPr>
          </a:p>
          <a:p>
            <a:pPr algn="l"/>
            <a:endParaRPr lang="en-GB" dirty="0">
              <a:latin typeface="Century Gothic"/>
              <a:cs typeface="Times New Roman"/>
            </a:endParaRPr>
          </a:p>
          <a:p>
            <a:pPr algn="l"/>
            <a:endParaRPr lang="en-GB" dirty="0">
              <a:latin typeface="Century Gothic"/>
              <a:cs typeface="Times New Roman"/>
            </a:endParaRPr>
          </a:p>
          <a:p>
            <a:pPr algn="l"/>
            <a:endParaRPr lang="en-GB" dirty="0">
              <a:latin typeface="Century Gothic"/>
              <a:cs typeface="Times New Roman"/>
            </a:endParaRPr>
          </a:p>
          <a:p>
            <a:pPr algn="l"/>
            <a:endParaRPr lang="en-GB" dirty="0">
              <a:latin typeface="Century Gothic"/>
              <a:cs typeface="Times New Roman"/>
            </a:endParaRPr>
          </a:p>
          <a:p>
            <a:pPr algn="l"/>
            <a:endParaRPr lang="en-GB" dirty="0">
              <a:latin typeface="Century Gothic"/>
              <a:cs typeface="Times New Roman"/>
            </a:endParaRPr>
          </a:p>
          <a:p>
            <a:pPr algn="l"/>
            <a:endParaRPr lang="en-GB" dirty="0">
              <a:latin typeface="Century Gothic"/>
              <a:cs typeface="Times New Roman"/>
            </a:endParaRPr>
          </a:p>
        </p:txBody>
      </p:sp>
      <p:sp>
        <p:nvSpPr>
          <p:cNvPr id="6" name="TextBox 5">
            <a:extLst>
              <a:ext uri="{FF2B5EF4-FFF2-40B4-BE49-F238E27FC236}">
                <a16:creationId xmlns:a16="http://schemas.microsoft.com/office/drawing/2014/main" id="{7B56E800-CAB7-2A1C-0C71-49182AFEF343}"/>
              </a:ext>
            </a:extLst>
          </p:cNvPr>
          <p:cNvSpPr txBox="1"/>
          <p:nvPr/>
        </p:nvSpPr>
        <p:spPr>
          <a:xfrm>
            <a:off x="5108645" y="4504073"/>
            <a:ext cx="35432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1200">
              <a:solidFill>
                <a:srgbClr val="000000"/>
              </a:solidFill>
              <a:latin typeface="Century Gothic"/>
            </a:endParaRPr>
          </a:p>
        </p:txBody>
      </p:sp>
      <p:pic>
        <p:nvPicPr>
          <p:cNvPr id="4" name="Picture 3" descr="A painted cross with a person on it&#10;&#10;AI-generated content may be incorrect.">
            <a:extLst>
              <a:ext uri="{FF2B5EF4-FFF2-40B4-BE49-F238E27FC236}">
                <a16:creationId xmlns:a16="http://schemas.microsoft.com/office/drawing/2014/main" id="{99A867A7-CF7C-62BF-0E59-FD948B08C9A8}"/>
              </a:ext>
            </a:extLst>
          </p:cNvPr>
          <p:cNvPicPr>
            <a:picLocks noChangeAspect="1"/>
          </p:cNvPicPr>
          <p:nvPr/>
        </p:nvPicPr>
        <p:blipFill>
          <a:blip r:embed="rId3"/>
          <a:stretch>
            <a:fillRect/>
          </a:stretch>
        </p:blipFill>
        <p:spPr>
          <a:xfrm>
            <a:off x="749508" y="0"/>
            <a:ext cx="3429000" cy="5143500"/>
          </a:xfrm>
          <a:prstGeom prst="rect">
            <a:avLst/>
          </a:prstGeom>
        </p:spPr>
      </p:pic>
    </p:spTree>
    <p:extLst>
      <p:ext uri="{BB962C8B-B14F-4D97-AF65-F5344CB8AC3E}">
        <p14:creationId xmlns:p14="http://schemas.microsoft.com/office/powerpoint/2010/main" val="3069093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B5D362-1C2F-3A16-8D4D-7DE61F481783}"/>
              </a:ext>
            </a:extLst>
          </p:cNvPr>
          <p:cNvSpPr txBox="1"/>
          <p:nvPr/>
        </p:nvSpPr>
        <p:spPr>
          <a:xfrm>
            <a:off x="407148" y="1177713"/>
            <a:ext cx="44913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entury Gothic"/>
              <a:cs typeface="Times New Roman"/>
            </a:endParaRPr>
          </a:p>
          <a:p>
            <a:pPr algn="l"/>
            <a:endParaRPr lang="en-US">
              <a:latin typeface="Century Gothic"/>
              <a:cs typeface="Times New Roman"/>
            </a:endParaRPr>
          </a:p>
        </p:txBody>
      </p:sp>
      <p:sp>
        <p:nvSpPr>
          <p:cNvPr id="6" name="TextBox 5">
            <a:extLst>
              <a:ext uri="{FF2B5EF4-FFF2-40B4-BE49-F238E27FC236}">
                <a16:creationId xmlns:a16="http://schemas.microsoft.com/office/drawing/2014/main" id="{1A34A048-1B83-9461-1866-4AB5ED590F34}"/>
              </a:ext>
            </a:extLst>
          </p:cNvPr>
          <p:cNvSpPr txBox="1"/>
          <p:nvPr/>
        </p:nvSpPr>
        <p:spPr>
          <a:xfrm>
            <a:off x="113688" y="953281"/>
            <a:ext cx="4335757"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Montserrat School" pitchFamily="2" charset="0"/>
                <a:cs typeface="Times New Roman"/>
              </a:rPr>
              <a:t>While there is nothing wrong with their eyes, the Pharisees do not open their hearts to see the truth of who Jesus is.</a:t>
            </a:r>
          </a:p>
          <a:p>
            <a:pPr algn="l"/>
            <a:endParaRPr lang="en-US" dirty="0">
              <a:latin typeface="Montserrat School" pitchFamily="2" charset="0"/>
              <a:cs typeface="Times New Roman"/>
            </a:endParaRPr>
          </a:p>
          <a:p>
            <a:pPr algn="l"/>
            <a:r>
              <a:rPr lang="en-US" dirty="0">
                <a:latin typeface="Montserrat School" pitchFamily="2" charset="0"/>
                <a:cs typeface="Times New Roman"/>
              </a:rPr>
              <a:t>It is the blind man who is able to see and to believe that Jesus is the Christ, the Son of God.</a:t>
            </a:r>
          </a:p>
          <a:p>
            <a:pPr algn="l"/>
            <a:endParaRPr lang="en-US" dirty="0">
              <a:latin typeface="Montserrat School" pitchFamily="2" charset="0"/>
              <a:cs typeface="Times New Roman"/>
            </a:endParaRPr>
          </a:p>
          <a:p>
            <a:pPr algn="l"/>
            <a:r>
              <a:rPr lang="en-US" dirty="0">
                <a:latin typeface="Montserrat School" pitchFamily="2" charset="0"/>
                <a:cs typeface="Times New Roman"/>
              </a:rPr>
              <a:t>God has given us five senses to learn about the world around us. Do you know what those five senses are?</a:t>
            </a:r>
            <a:endParaRPr lang="en-US" dirty="0">
              <a:latin typeface="Montserrat School" pitchFamily="2" charset="0"/>
            </a:endParaRPr>
          </a:p>
          <a:p>
            <a:pPr algn="l"/>
            <a:endParaRPr lang="en-US" dirty="0">
              <a:latin typeface="Century Gothic"/>
              <a:cs typeface="Times New Roman"/>
            </a:endParaRPr>
          </a:p>
          <a:p>
            <a:pPr algn="l"/>
            <a:endParaRPr lang="en-US" dirty="0"/>
          </a:p>
        </p:txBody>
      </p:sp>
      <p:pic>
        <p:nvPicPr>
          <p:cNvPr id="3" name="Picture 2" descr="A heart on a red surface&#10;&#10;AI-generated content may be incorrect.">
            <a:extLst>
              <a:ext uri="{FF2B5EF4-FFF2-40B4-BE49-F238E27FC236}">
                <a16:creationId xmlns:a16="http://schemas.microsoft.com/office/drawing/2014/main" id="{C58EAC83-B701-C0FF-1B42-9778AD251D3B}"/>
              </a:ext>
            </a:extLst>
          </p:cNvPr>
          <p:cNvPicPr>
            <a:picLocks noChangeAspect="1"/>
          </p:cNvPicPr>
          <p:nvPr/>
        </p:nvPicPr>
        <p:blipFill>
          <a:blip r:embed="rId3"/>
          <a:stretch>
            <a:fillRect/>
          </a:stretch>
        </p:blipFill>
        <p:spPr>
          <a:xfrm>
            <a:off x="4570989" y="1178719"/>
            <a:ext cx="4383465" cy="2966173"/>
          </a:xfrm>
          <a:prstGeom prst="rect">
            <a:avLst/>
          </a:prstGeom>
        </p:spPr>
      </p:pic>
    </p:spTree>
    <p:extLst>
      <p:ext uri="{BB962C8B-B14F-4D97-AF65-F5344CB8AC3E}">
        <p14:creationId xmlns:p14="http://schemas.microsoft.com/office/powerpoint/2010/main" val="3771422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397857-7400-5E9B-51A1-DA83ABD97AED}"/>
              </a:ext>
            </a:extLst>
          </p:cNvPr>
          <p:cNvSpPr txBox="1"/>
          <p:nvPr/>
        </p:nvSpPr>
        <p:spPr>
          <a:xfrm>
            <a:off x="308961" y="938277"/>
            <a:ext cx="2969965"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endParaRPr lang="en-US">
              <a:latin typeface="Century Gothic"/>
              <a:cs typeface="Times New Roman"/>
            </a:endParaRPr>
          </a:p>
        </p:txBody>
      </p:sp>
      <p:sp>
        <p:nvSpPr>
          <p:cNvPr id="6" name="TextBox 5">
            <a:extLst>
              <a:ext uri="{FF2B5EF4-FFF2-40B4-BE49-F238E27FC236}">
                <a16:creationId xmlns:a16="http://schemas.microsoft.com/office/drawing/2014/main" id="{9F3B65AD-5F16-1004-BF92-96A697E0A76E}"/>
              </a:ext>
            </a:extLst>
          </p:cNvPr>
          <p:cNvSpPr txBox="1"/>
          <p:nvPr/>
        </p:nvSpPr>
        <p:spPr>
          <a:xfrm>
            <a:off x="3760101" y="796850"/>
            <a:ext cx="5379433"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Montserrat School" pitchFamily="2" charset="0"/>
                <a:cs typeface="Times New Roman"/>
              </a:rPr>
              <a:t>We can see all the beautiful and wonderful things that God has created like birds, trees, flowers, fish, family and friends.</a:t>
            </a:r>
            <a:endParaRPr lang="en-US" dirty="0">
              <a:latin typeface="Montserrat School" pitchFamily="2" charset="0"/>
            </a:endParaRPr>
          </a:p>
          <a:p>
            <a:pPr algn="l"/>
            <a:endParaRPr lang="en-US" dirty="0">
              <a:latin typeface="Montserrat School" pitchFamily="2" charset="0"/>
              <a:cs typeface="Times New Roman"/>
            </a:endParaRPr>
          </a:p>
          <a:p>
            <a:pPr algn="l"/>
            <a:r>
              <a:rPr lang="en-US" dirty="0">
                <a:latin typeface="Montserrat School" pitchFamily="2" charset="0"/>
                <a:cs typeface="Times New Roman"/>
              </a:rPr>
              <a:t>We can hear lovely music and birds singing.</a:t>
            </a:r>
            <a:endParaRPr lang="en-US" dirty="0">
              <a:latin typeface="Montserrat School" pitchFamily="2" charset="0"/>
            </a:endParaRPr>
          </a:p>
          <a:p>
            <a:pPr algn="l"/>
            <a:endParaRPr lang="en-US" dirty="0">
              <a:latin typeface="Montserrat School" pitchFamily="2" charset="0"/>
              <a:cs typeface="Times New Roman"/>
            </a:endParaRPr>
          </a:p>
          <a:p>
            <a:pPr algn="l"/>
            <a:r>
              <a:rPr lang="en-US" dirty="0">
                <a:latin typeface="Montserrat School" pitchFamily="2" charset="0"/>
                <a:cs typeface="Times New Roman"/>
              </a:rPr>
              <a:t>We can smell flowers, the sea, and grass when it has just been cut.</a:t>
            </a:r>
            <a:endParaRPr lang="en-US" dirty="0">
              <a:latin typeface="Montserrat School" pitchFamily="2" charset="0"/>
            </a:endParaRPr>
          </a:p>
          <a:p>
            <a:pPr algn="l"/>
            <a:endParaRPr lang="en-US" dirty="0">
              <a:latin typeface="Montserrat School" pitchFamily="2" charset="0"/>
              <a:cs typeface="Times New Roman"/>
            </a:endParaRPr>
          </a:p>
          <a:p>
            <a:pPr algn="l"/>
            <a:r>
              <a:rPr lang="en-US" dirty="0">
                <a:latin typeface="Montserrat School" pitchFamily="2" charset="0"/>
                <a:cs typeface="Times New Roman"/>
              </a:rPr>
              <a:t>We can taste yummy food and drink.</a:t>
            </a:r>
            <a:endParaRPr lang="en-US" dirty="0">
              <a:latin typeface="Montserrat School" pitchFamily="2" charset="0"/>
            </a:endParaRPr>
          </a:p>
          <a:p>
            <a:pPr algn="l"/>
            <a:endParaRPr lang="en-US" dirty="0">
              <a:latin typeface="Montserrat School" pitchFamily="2" charset="0"/>
              <a:cs typeface="Times New Roman"/>
            </a:endParaRPr>
          </a:p>
          <a:p>
            <a:pPr algn="l"/>
            <a:r>
              <a:rPr lang="en-US" dirty="0">
                <a:latin typeface="Montserrat School" pitchFamily="2" charset="0"/>
                <a:cs typeface="Times New Roman"/>
              </a:rPr>
              <a:t>We can feel the sun warm on our skin, the soft fur of a pet when we stroke it, and the hands of our friends when we do a high five.</a:t>
            </a:r>
            <a:endParaRPr lang="en-US" dirty="0">
              <a:latin typeface="Montserrat School" pitchFamily="2" charset="0"/>
            </a:endParaRPr>
          </a:p>
          <a:p>
            <a:pPr algn="l"/>
            <a:endParaRPr lang="en-US" dirty="0">
              <a:latin typeface="Century Gothic"/>
              <a:cs typeface="Times New Roman"/>
            </a:endParaRPr>
          </a:p>
          <a:p>
            <a:pPr algn="l"/>
            <a:endParaRPr lang="en-US" dirty="0"/>
          </a:p>
        </p:txBody>
      </p:sp>
      <p:pic>
        <p:nvPicPr>
          <p:cNvPr id="5" name="Picture 4">
            <a:extLst>
              <a:ext uri="{FF2B5EF4-FFF2-40B4-BE49-F238E27FC236}">
                <a16:creationId xmlns:a16="http://schemas.microsoft.com/office/drawing/2014/main" id="{5A075622-0A99-F536-0F3F-5FEE9576D4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45" y="1436926"/>
            <a:ext cx="3574473" cy="2382982"/>
          </a:xfrm>
          <a:prstGeom prst="rect">
            <a:avLst/>
          </a:prstGeom>
        </p:spPr>
      </p:pic>
    </p:spTree>
    <p:extLst>
      <p:ext uri="{BB962C8B-B14F-4D97-AF65-F5344CB8AC3E}">
        <p14:creationId xmlns:p14="http://schemas.microsoft.com/office/powerpoint/2010/main" val="442809013"/>
      </p:ext>
    </p:extLst>
  </p:cSld>
  <p:clrMapOvr>
    <a:masterClrMapping/>
  </p:clrMapOvr>
</p:sld>
</file>

<file path=ppt/theme/theme1.xml><?xml version="1.0" encoding="utf-8"?>
<a:theme xmlns:a="http://schemas.openxmlformats.org/drawingml/2006/main" name="Office Theme">
  <a:themeElements>
    <a:clrScheme name="CAFOD new brand TEMPLATE 2025">
      <a:dk1>
        <a:srgbClr val="000000"/>
      </a:dk1>
      <a:lt1>
        <a:srgbClr val="FFFFFF"/>
      </a:lt1>
      <a:dk2>
        <a:srgbClr val="58A333"/>
      </a:dk2>
      <a:lt2>
        <a:srgbClr val="222444"/>
      </a:lt2>
      <a:accent1>
        <a:srgbClr val="A2C617"/>
      </a:accent1>
      <a:accent2>
        <a:srgbClr val="FAC850"/>
      </a:accent2>
      <a:accent3>
        <a:srgbClr val="EE7103"/>
      </a:accent3>
      <a:accent4>
        <a:srgbClr val="DC0014"/>
      </a:accent4>
      <a:accent5>
        <a:srgbClr val="E83273"/>
      </a:accent5>
      <a:accent6>
        <a:srgbClr val="7666AD"/>
      </a:accent6>
      <a:hlink>
        <a:srgbClr val="30BAC7"/>
      </a:hlink>
      <a:folHlink>
        <a:srgbClr val="A2C617"/>
      </a:folHlink>
    </a:clrScheme>
    <a:fontScheme name="CAFOD - typograph">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577683d2868247b252211b2613be0c92">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c3e6392446de2dc74f0d420db2acf702"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04672002-f21f-4240-adfb-f0b653fb6fb5">SZUU6KYVHK2A-2146017777-19363</_dlc_DocId>
    <_dlc_DocIdUrl xmlns="04672002-f21f-4240-adfb-f0b653fb6fb5">
      <Url>https://cafod365.sharepoint.com/sites/int/Education/_layouts/15/DocIdRedir.aspx?ID=SZUU6KYVHK2A-2146017777-19363</Url>
      <Description>SZUU6KYVHK2A-2146017777-19363</Description>
    </_dlc_DocIdUrl>
    <TaxCatchAll xmlns="453a0c7f-c966-4a5c-a0f8-de0f8150ea1e" xsi:nil="true"/>
    <lcf76f155ced4ddcb4097134ff3c332f xmlns="236a9a4b-a03c-46ba-8ec6-624c184acbc6">
      <Terms xmlns="http://schemas.microsoft.com/office/infopath/2007/PartnerControls"/>
    </lcf76f155ced4ddcb4097134ff3c332f>
    <Activity xmlns="236a9a4b-a03c-46ba-8ec6-624c184acbc6">Advent</Activity>
    <Audience xmlns="236a9a4b-a03c-46ba-8ec6-624c184acbc6">Primary</Audience>
    <_Status xmlns="http://schemas.microsoft.com/sharepoint/v3/fields">Not Started</_Status>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789F0C-2D1C-4DC4-9242-0F1993DC9C44}">
  <ds:schemaRefs>
    <ds:schemaRef ds:uri="04672002-f21f-4240-adfb-f0b653fb6fb5"/>
    <ds:schemaRef ds:uri="236a9a4b-a03c-46ba-8ec6-624c184acbc6"/>
    <ds:schemaRef ds:uri="453a0c7f-c966-4a5c-a0f8-de0f8150ea1e"/>
    <ds:schemaRef ds:uri="bdf04112-6931-4610-9724-cd62e91446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7880FD4-C537-4FE3-BF29-620D65E12577}">
  <ds:schemaRefs>
    <ds:schemaRef ds:uri="04672002-f21f-4240-adfb-f0b653fb6fb5"/>
    <ds:schemaRef ds:uri="236a9a4b-a03c-46ba-8ec6-624c184acbc6"/>
    <ds:schemaRef ds:uri="http://schemas.microsoft.com/office/2006/documentManagement/types"/>
    <ds:schemaRef ds:uri="453a0c7f-c966-4a5c-a0f8-de0f8150ea1e"/>
    <ds:schemaRef ds:uri="http://purl.org/dc/dcmitype/"/>
    <ds:schemaRef ds:uri="http://schemas.microsoft.com/office/infopath/2007/PartnerControls"/>
    <ds:schemaRef ds:uri="http://schemas.openxmlformats.org/package/2006/metadata/core-properties"/>
    <ds:schemaRef ds:uri="bdf04112-6931-4610-9724-cd62e91446a3"/>
    <ds:schemaRef ds:uri="http://purl.org/dc/elements/1.1/"/>
    <ds:schemaRef ds:uri="http://schemas.microsoft.com/office/2006/metadata/properties"/>
    <ds:schemaRef ds:uri="http://schemas.microsoft.com/sharepoint/v3/fields"/>
    <ds:schemaRef ds:uri="http://www.w3.org/XML/1998/namespace"/>
    <ds:schemaRef ds:uri="http://purl.org/dc/terms/"/>
  </ds:schemaRefs>
</ds:datastoreItem>
</file>

<file path=customXml/itemProps3.xml><?xml version="1.0" encoding="utf-8"?>
<ds:datastoreItem xmlns:ds="http://schemas.openxmlformats.org/officeDocument/2006/customXml" ds:itemID="{ACDDB819-B1C6-44E0-A4E7-79EC63B129E2}">
  <ds:schemaRefs>
    <ds:schemaRef ds:uri="http://schemas.microsoft.com/sharepoint/events"/>
  </ds:schemaRefs>
</ds:datastoreItem>
</file>

<file path=customXml/itemProps4.xml><?xml version="1.0" encoding="utf-8"?>
<ds:datastoreItem xmlns:ds="http://schemas.openxmlformats.org/officeDocument/2006/customXml" ds:itemID="{558CADD5-7CDB-4674-A12B-6A140624B8F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TotalTime>
  <Words>2102</Words>
  <Application>Microsoft Office PowerPoint</Application>
  <PresentationFormat>On-screen Show (16:9)</PresentationFormat>
  <Paragraphs>271</Paragraphs>
  <Slides>23</Slides>
  <Notes>18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Times New Roman</vt:lpstr>
      <vt:lpstr>Aptos</vt:lpstr>
      <vt:lpstr>Montserrat Light</vt:lpstr>
      <vt:lpstr>Montserrat</vt:lpstr>
      <vt:lpstr>Montserrat ExtraBold</vt:lpstr>
      <vt:lpstr>Segoe UI</vt:lpstr>
      <vt:lpstr>Calibri</vt:lpstr>
      <vt:lpstr>Montserrat School</vt:lpstr>
      <vt:lpstr>Century Gothic</vt:lpstr>
      <vt:lpstr>Arial</vt:lpstr>
      <vt:lpstr>Office Theme</vt:lpstr>
      <vt:lpstr> </vt:lpstr>
      <vt:lpstr> God of power and glory, We give you thanks for the gift of sight. Open our eyes to the good things in this world. Help us also to see when things are wrong and what we can do to change them.  Amen.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 us pray</vt:lpstr>
      <vt:lpstr>Let us pray</vt:lpstr>
      <vt:lpstr>PowerPoint Presentation</vt:lpstr>
      <vt:lpstr>PowerPoint Presentation</vt:lpstr>
      <vt:lpstr>PowerPoint Presentation</vt:lpstr>
      <vt:lpstr>Get involved with CAFOD this term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Victoria Ahmed</dc:creator>
  <cp:lastModifiedBy>Victoria Ahmed</cp:lastModifiedBy>
  <cp:revision>540</cp:revision>
  <dcterms:created xsi:type="dcterms:W3CDTF">2025-02-19T13:24:09Z</dcterms:created>
  <dcterms:modified xsi:type="dcterms:W3CDTF">2026-03-12T00:36:16Z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2025-02-19T00:00:00Z</vt:filetime>
  </property>
  <property fmtid="{D5CDD505-2E9C-101B-9397-08002B2CF9AE}" pid="3" name="Creator">
    <vt:lpwstr>Adobe InDesign 20.1 (Macintosh)</vt:lpwstr>
  </property>
  <property fmtid="{D5CDD505-2E9C-101B-9397-08002B2CF9AE}" pid="4" name="LastSaved">
    <vt:filetime>2025-02-19T00:00:00Z</vt:filetime>
  </property>
  <property fmtid="{D5CDD505-2E9C-101B-9397-08002B2CF9AE}" pid="5" name="Producer">
    <vt:lpwstr>Adobe PDF Library 17.0</vt:lpwstr>
  </property>
  <property fmtid="{D5CDD505-2E9C-101B-9397-08002B2CF9AE}" pid="6" name="ContentTypeId">
    <vt:lpwstr>0x01010096472308B02E1E4A9F4BBEA19176AB65</vt:lpwstr>
  </property>
  <property fmtid="{D5CDD505-2E9C-101B-9397-08002B2CF9AE}" pid="7" name="_dlc_DocIdItemGuid">
    <vt:lpwstr>d940f609-50ef-4444-8d4f-e39c7b09fd1b</vt:lpwstr>
  </property>
  <property fmtid="{D5CDD505-2E9C-101B-9397-08002B2CF9AE}" pid="8" name="MediaServiceImageTags">
    <vt:lpwstr/>
  </property>
</Properties>
</file>