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7"/>
  </p:notesMasterIdLst>
  <p:sldIdLst>
    <p:sldId id="256" r:id="rId6"/>
    <p:sldId id="275" r:id="rId7"/>
    <p:sldId id="267" r:id="rId8"/>
    <p:sldId id="259" r:id="rId9"/>
    <p:sldId id="273" r:id="rId10"/>
    <p:sldId id="268" r:id="rId11"/>
    <p:sldId id="272" r:id="rId12"/>
    <p:sldId id="269" r:id="rId13"/>
    <p:sldId id="261" r:id="rId14"/>
    <p:sldId id="264"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544"/>
    <a:srgbClr val="A2CB1B"/>
    <a:srgbClr val="E2F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A9CD6F-C574-4D97-9656-E5CE2A535C94}" v="16" dt="2025-05-08T18:41:50.284"/>
    <p1510:client id="{71AC3FBF-647D-4791-ADFF-3DC6EC827D7F}" v="3" dt="2025-05-08T19:28:32.677"/>
    <p1510:client id="{73734DC1-81E1-499F-809F-07F7626B23CE}" v="11" dt="2025-05-08T21:59:00.491"/>
    <p1510:client id="{79E064AA-BB44-43D4-993D-64F8FF05E458}" v="965" dt="2025-05-08T20:11:55.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3" d="100"/>
          <a:sy n="33" d="100"/>
        </p:scale>
        <p:origin x="1924" y="608"/>
      </p:cViewPr>
      <p:guideLst/>
    </p:cSldViewPr>
  </p:slideViewPr>
  <p:notesTextViewPr>
    <p:cViewPr>
      <p:scale>
        <a:sx n="1" d="1"/>
        <a:sy n="1" d="1"/>
      </p:scale>
      <p:origin x="0" y="-5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73734DC1-81E1-499F-809F-07F7626B23CE}"/>
    <pc:docChg chg="undo redo custSel addSld delSld modSld">
      <pc:chgData name="Victoria Ahmed" userId="d7b2ef2b-6674-4efc-b11b-0c38a2fd5536" providerId="ADAL" clId="{73734DC1-81E1-499F-809F-07F7626B23CE}" dt="2025-05-08T22:04:20.506" v="172" actId="20577"/>
      <pc:docMkLst>
        <pc:docMk/>
      </pc:docMkLst>
      <pc:sldChg chg="modSp mod">
        <pc:chgData name="Victoria Ahmed" userId="d7b2ef2b-6674-4efc-b11b-0c38a2fd5536" providerId="ADAL" clId="{73734DC1-81E1-499F-809F-07F7626B23CE}" dt="2025-05-08T21:50:22.935" v="38" actId="20577"/>
        <pc:sldMkLst>
          <pc:docMk/>
          <pc:sldMk cId="4256840810" sldId="256"/>
        </pc:sldMkLst>
        <pc:spChg chg="mod">
          <ac:chgData name="Victoria Ahmed" userId="d7b2ef2b-6674-4efc-b11b-0c38a2fd5536" providerId="ADAL" clId="{73734DC1-81E1-499F-809F-07F7626B23CE}" dt="2025-05-08T21:50:22.935" v="38" actId="20577"/>
          <ac:spMkLst>
            <pc:docMk/>
            <pc:sldMk cId="4256840810" sldId="256"/>
            <ac:spMk id="20" creationId="{FFAA05C7-1218-7197-EDF5-4A715E68BAAC}"/>
          </ac:spMkLst>
        </pc:spChg>
      </pc:sldChg>
      <pc:sldChg chg="addSp delSp modSp mod">
        <pc:chgData name="Victoria Ahmed" userId="d7b2ef2b-6674-4efc-b11b-0c38a2fd5536" providerId="ADAL" clId="{73734DC1-81E1-499F-809F-07F7626B23CE}" dt="2025-05-08T21:57:49.588" v="108" actId="1076"/>
        <pc:sldMkLst>
          <pc:docMk/>
          <pc:sldMk cId="3850409591" sldId="259"/>
        </pc:sldMkLst>
        <pc:spChg chg="mod">
          <ac:chgData name="Victoria Ahmed" userId="d7b2ef2b-6674-4efc-b11b-0c38a2fd5536" providerId="ADAL" clId="{73734DC1-81E1-499F-809F-07F7626B23CE}" dt="2025-05-08T21:57:49.588" v="108" actId="1076"/>
          <ac:spMkLst>
            <pc:docMk/>
            <pc:sldMk cId="3850409591" sldId="259"/>
            <ac:spMk id="13" creationId="{341B1344-0BF1-B085-CBB6-8FCA1BFC745C}"/>
          </ac:spMkLst>
        </pc:spChg>
        <pc:picChg chg="add mod">
          <ac:chgData name="Victoria Ahmed" userId="d7b2ef2b-6674-4efc-b11b-0c38a2fd5536" providerId="ADAL" clId="{73734DC1-81E1-499F-809F-07F7626B23CE}" dt="2025-05-08T21:44:02.088" v="16" actId="1076"/>
          <ac:picMkLst>
            <pc:docMk/>
            <pc:sldMk cId="3850409591" sldId="259"/>
            <ac:picMk id="2" creationId="{C01B48A2-EDA8-7741-B041-AE2277B0FD16}"/>
          </ac:picMkLst>
        </pc:picChg>
        <pc:picChg chg="del">
          <ac:chgData name="Victoria Ahmed" userId="d7b2ef2b-6674-4efc-b11b-0c38a2fd5536" providerId="ADAL" clId="{73734DC1-81E1-499F-809F-07F7626B23CE}" dt="2025-05-08T21:43:53.604" v="12" actId="478"/>
          <ac:picMkLst>
            <pc:docMk/>
            <pc:sldMk cId="3850409591" sldId="259"/>
            <ac:picMk id="3" creationId="{8951FCB3-9894-4540-B13F-571CECEC30FE}"/>
          </ac:picMkLst>
        </pc:picChg>
        <pc:picChg chg="mod">
          <ac:chgData name="Victoria Ahmed" userId="d7b2ef2b-6674-4efc-b11b-0c38a2fd5536" providerId="ADAL" clId="{73734DC1-81E1-499F-809F-07F7626B23CE}" dt="2025-05-08T21:45:17.694" v="27" actId="1076"/>
          <ac:picMkLst>
            <pc:docMk/>
            <pc:sldMk cId="3850409591" sldId="259"/>
            <ac:picMk id="5" creationId="{1EC2CE41-D180-B3EC-3C5A-71FDA2EE0097}"/>
          </ac:picMkLst>
        </pc:picChg>
      </pc:sldChg>
      <pc:sldChg chg="modSp mod">
        <pc:chgData name="Victoria Ahmed" userId="d7b2ef2b-6674-4efc-b11b-0c38a2fd5536" providerId="ADAL" clId="{73734DC1-81E1-499F-809F-07F7626B23CE}" dt="2025-05-08T21:58:28.481" v="113" actId="20577"/>
        <pc:sldMkLst>
          <pc:docMk/>
          <pc:sldMk cId="3998204305" sldId="264"/>
        </pc:sldMkLst>
        <pc:spChg chg="mod">
          <ac:chgData name="Victoria Ahmed" userId="d7b2ef2b-6674-4efc-b11b-0c38a2fd5536" providerId="ADAL" clId="{73734DC1-81E1-499F-809F-07F7626B23CE}" dt="2025-05-08T21:58:28.481" v="113" actId="20577"/>
          <ac:spMkLst>
            <pc:docMk/>
            <pc:sldMk cId="3998204305" sldId="264"/>
            <ac:spMk id="4" creationId="{ADAAFEB6-D38C-83FC-9A53-B2B363AE1F37}"/>
          </ac:spMkLst>
        </pc:spChg>
      </pc:sldChg>
      <pc:sldChg chg="addSp delSp modSp mod">
        <pc:chgData name="Victoria Ahmed" userId="d7b2ef2b-6674-4efc-b11b-0c38a2fd5536" providerId="ADAL" clId="{73734DC1-81E1-499F-809F-07F7626B23CE}" dt="2025-05-08T21:44:15.730" v="18" actId="1076"/>
        <pc:sldMkLst>
          <pc:docMk/>
          <pc:sldMk cId="2536820635" sldId="267"/>
        </pc:sldMkLst>
        <pc:spChg chg="mod">
          <ac:chgData name="Victoria Ahmed" userId="d7b2ef2b-6674-4efc-b11b-0c38a2fd5536" providerId="ADAL" clId="{73734DC1-81E1-499F-809F-07F7626B23CE}" dt="2025-05-08T21:40:22.238" v="5" actId="1076"/>
          <ac:spMkLst>
            <pc:docMk/>
            <pc:sldMk cId="2536820635" sldId="267"/>
            <ac:spMk id="3" creationId="{07E22FBA-4F85-B84C-786C-90E6F6E05209}"/>
          </ac:spMkLst>
        </pc:spChg>
        <pc:picChg chg="add mod">
          <ac:chgData name="Victoria Ahmed" userId="d7b2ef2b-6674-4efc-b11b-0c38a2fd5536" providerId="ADAL" clId="{73734DC1-81E1-499F-809F-07F7626B23CE}" dt="2025-05-08T21:40:18.215" v="4"/>
          <ac:picMkLst>
            <pc:docMk/>
            <pc:sldMk cId="2536820635" sldId="267"/>
            <ac:picMk id="2" creationId="{596C7A50-41C0-84EA-EC2A-5D66254191EE}"/>
          </ac:picMkLst>
        </pc:picChg>
        <pc:picChg chg="add mod">
          <ac:chgData name="Victoria Ahmed" userId="d7b2ef2b-6674-4efc-b11b-0c38a2fd5536" providerId="ADAL" clId="{73734DC1-81E1-499F-809F-07F7626B23CE}" dt="2025-05-08T21:44:15.730" v="18" actId="1076"/>
          <ac:picMkLst>
            <pc:docMk/>
            <pc:sldMk cId="2536820635" sldId="267"/>
            <ac:picMk id="4" creationId="{BA89F1E7-D9C5-FE6E-247F-3441C0167D33}"/>
          </ac:picMkLst>
        </pc:picChg>
        <pc:picChg chg="del">
          <ac:chgData name="Victoria Ahmed" userId="d7b2ef2b-6674-4efc-b11b-0c38a2fd5536" providerId="ADAL" clId="{73734DC1-81E1-499F-809F-07F7626B23CE}" dt="2025-05-08T21:44:10.627" v="17" actId="478"/>
          <ac:picMkLst>
            <pc:docMk/>
            <pc:sldMk cId="2536820635" sldId="267"/>
            <ac:picMk id="1026" creationId="{8A6D91A1-D443-C695-A0FF-64BA548A60C1}"/>
          </ac:picMkLst>
        </pc:picChg>
      </pc:sldChg>
      <pc:sldChg chg="addSp delSp modSp mod">
        <pc:chgData name="Victoria Ahmed" userId="d7b2ef2b-6674-4efc-b11b-0c38a2fd5536" providerId="ADAL" clId="{73734DC1-81E1-499F-809F-07F7626B23CE}" dt="2025-05-08T22:00:10.675" v="163" actId="255"/>
        <pc:sldMkLst>
          <pc:docMk/>
          <pc:sldMk cId="1305254527" sldId="271"/>
        </pc:sldMkLst>
        <pc:spChg chg="del mod">
          <ac:chgData name="Victoria Ahmed" userId="d7b2ef2b-6674-4efc-b11b-0c38a2fd5536" providerId="ADAL" clId="{73734DC1-81E1-499F-809F-07F7626B23CE}" dt="2025-05-08T21:58:55.252" v="119" actId="478"/>
          <ac:spMkLst>
            <pc:docMk/>
            <pc:sldMk cId="1305254527" sldId="271"/>
            <ac:spMk id="2" creationId="{36576562-75C3-CC18-EFD3-1B066D7C8E7D}"/>
          </ac:spMkLst>
        </pc:spChg>
        <pc:spChg chg="mod">
          <ac:chgData name="Victoria Ahmed" userId="d7b2ef2b-6674-4efc-b11b-0c38a2fd5536" providerId="ADAL" clId="{73734DC1-81E1-499F-809F-07F7626B23CE}" dt="2025-05-08T22:00:10.675" v="163" actId="255"/>
          <ac:spMkLst>
            <pc:docMk/>
            <pc:sldMk cId="1305254527" sldId="271"/>
            <ac:spMk id="4" creationId="{25C74AAF-6BD9-E696-118A-50D155E55285}"/>
          </ac:spMkLst>
        </pc:spChg>
        <pc:spChg chg="add del mod">
          <ac:chgData name="Victoria Ahmed" userId="d7b2ef2b-6674-4efc-b11b-0c38a2fd5536" providerId="ADAL" clId="{73734DC1-81E1-499F-809F-07F7626B23CE}" dt="2025-05-08T21:58:52.834" v="118" actId="478"/>
          <ac:spMkLst>
            <pc:docMk/>
            <pc:sldMk cId="1305254527" sldId="271"/>
            <ac:spMk id="8" creationId="{18339B94-EA8A-4B0C-FF35-5626A2AF2B16}"/>
          </ac:spMkLst>
        </pc:spChg>
        <pc:spChg chg="add del mod">
          <ac:chgData name="Victoria Ahmed" userId="d7b2ef2b-6674-4efc-b11b-0c38a2fd5536" providerId="ADAL" clId="{73734DC1-81E1-499F-809F-07F7626B23CE}" dt="2025-05-08T21:58:59.090" v="120" actId="478"/>
          <ac:spMkLst>
            <pc:docMk/>
            <pc:sldMk cId="1305254527" sldId="271"/>
            <ac:spMk id="10" creationId="{6E266B89-724A-4544-089F-91E3606347DC}"/>
          </ac:spMkLst>
        </pc:spChg>
        <pc:spChg chg="add mod">
          <ac:chgData name="Victoria Ahmed" userId="d7b2ef2b-6674-4efc-b11b-0c38a2fd5536" providerId="ADAL" clId="{73734DC1-81E1-499F-809F-07F7626B23CE}" dt="2025-05-08T21:59:09.469" v="152" actId="20577"/>
          <ac:spMkLst>
            <pc:docMk/>
            <pc:sldMk cId="1305254527" sldId="271"/>
            <ac:spMk id="11" creationId="{29E32EE4-0C0D-C7F8-DBC3-A67D5CA38C60}"/>
          </ac:spMkLst>
        </pc:spChg>
        <pc:picChg chg="add del">
          <ac:chgData name="Victoria Ahmed" userId="d7b2ef2b-6674-4efc-b11b-0c38a2fd5536" providerId="ADAL" clId="{73734DC1-81E1-499F-809F-07F7626B23CE}" dt="2025-05-08T21:58:52.834" v="118" actId="478"/>
          <ac:picMkLst>
            <pc:docMk/>
            <pc:sldMk cId="1305254527" sldId="271"/>
            <ac:picMk id="5" creationId="{14B9EACF-F2DC-36B5-FD47-4EBAF668B953}"/>
          </ac:picMkLst>
        </pc:picChg>
      </pc:sldChg>
      <pc:sldChg chg="modSp mod">
        <pc:chgData name="Victoria Ahmed" userId="d7b2ef2b-6674-4efc-b11b-0c38a2fd5536" providerId="ADAL" clId="{73734DC1-81E1-499F-809F-07F7626B23CE}" dt="2025-05-08T21:58:13.266" v="111" actId="1076"/>
        <pc:sldMkLst>
          <pc:docMk/>
          <pc:sldMk cId="1698373450" sldId="272"/>
        </pc:sldMkLst>
        <pc:spChg chg="mod">
          <ac:chgData name="Victoria Ahmed" userId="d7b2ef2b-6674-4efc-b11b-0c38a2fd5536" providerId="ADAL" clId="{73734DC1-81E1-499F-809F-07F7626B23CE}" dt="2025-05-08T21:58:13.266" v="111" actId="1076"/>
          <ac:spMkLst>
            <pc:docMk/>
            <pc:sldMk cId="1698373450" sldId="272"/>
            <ac:spMk id="10" creationId="{23EB1DF8-444C-61D8-2EFF-4B1F0D586188}"/>
          </ac:spMkLst>
        </pc:spChg>
      </pc:sldChg>
      <pc:sldChg chg="addSp delSp modSp mod">
        <pc:chgData name="Victoria Ahmed" userId="d7b2ef2b-6674-4efc-b11b-0c38a2fd5536" providerId="ADAL" clId="{73734DC1-81E1-499F-809F-07F7626B23CE}" dt="2025-05-08T21:57:37.332" v="107" actId="1076"/>
        <pc:sldMkLst>
          <pc:docMk/>
          <pc:sldMk cId="2224231012" sldId="273"/>
        </pc:sldMkLst>
        <pc:spChg chg="add mod">
          <ac:chgData name="Victoria Ahmed" userId="d7b2ef2b-6674-4efc-b11b-0c38a2fd5536" providerId="ADAL" clId="{73734DC1-81E1-499F-809F-07F7626B23CE}" dt="2025-05-08T21:57:21.740" v="103" actId="2711"/>
          <ac:spMkLst>
            <pc:docMk/>
            <pc:sldMk cId="2224231012" sldId="273"/>
            <ac:spMk id="2" creationId="{CCDD24DD-48E2-DC35-413A-44E0E3A1EFF8}"/>
          </ac:spMkLst>
        </pc:spChg>
        <pc:spChg chg="del mod">
          <ac:chgData name="Victoria Ahmed" userId="d7b2ef2b-6674-4efc-b11b-0c38a2fd5536" providerId="ADAL" clId="{73734DC1-81E1-499F-809F-07F7626B23CE}" dt="2025-05-08T21:57:26.918" v="104" actId="478"/>
          <ac:spMkLst>
            <pc:docMk/>
            <pc:sldMk cId="2224231012" sldId="273"/>
            <ac:spMk id="4" creationId="{DE694898-1C68-1ABA-B7F7-31EF02397338}"/>
          </ac:spMkLst>
        </pc:spChg>
        <pc:spChg chg="mod">
          <ac:chgData name="Victoria Ahmed" userId="d7b2ef2b-6674-4efc-b11b-0c38a2fd5536" providerId="ADAL" clId="{73734DC1-81E1-499F-809F-07F7626B23CE}" dt="2025-05-08T21:57:37.332" v="107" actId="1076"/>
          <ac:spMkLst>
            <pc:docMk/>
            <pc:sldMk cId="2224231012" sldId="273"/>
            <ac:spMk id="8" creationId="{638E52B3-27EA-0E44-C26E-FD865FBCEEDF}"/>
          </ac:spMkLst>
        </pc:spChg>
        <pc:spChg chg="mod">
          <ac:chgData name="Victoria Ahmed" userId="d7b2ef2b-6674-4efc-b11b-0c38a2fd5536" providerId="ADAL" clId="{73734DC1-81E1-499F-809F-07F7626B23CE}" dt="2025-05-08T21:57:31.410" v="105" actId="1076"/>
          <ac:spMkLst>
            <pc:docMk/>
            <pc:sldMk cId="2224231012" sldId="273"/>
            <ac:spMk id="13" creationId="{F170E3E3-57D1-2EF6-A01C-927B6FAD3953}"/>
          </ac:spMkLst>
        </pc:spChg>
        <pc:picChg chg="mod">
          <ac:chgData name="Victoria Ahmed" userId="d7b2ef2b-6674-4efc-b11b-0c38a2fd5536" providerId="ADAL" clId="{73734DC1-81E1-499F-809F-07F7626B23CE}" dt="2025-05-08T21:57:13.839" v="102" actId="1076"/>
          <ac:picMkLst>
            <pc:docMk/>
            <pc:sldMk cId="2224231012" sldId="273"/>
            <ac:picMk id="3" creationId="{9E7ECA98-585F-EB48-D9CA-924D0A503983}"/>
          </ac:picMkLst>
        </pc:picChg>
        <pc:picChg chg="mod">
          <ac:chgData name="Victoria Ahmed" userId="d7b2ef2b-6674-4efc-b11b-0c38a2fd5536" providerId="ADAL" clId="{73734DC1-81E1-499F-809F-07F7626B23CE}" dt="2025-05-08T21:57:33.368" v="106" actId="1076"/>
          <ac:picMkLst>
            <pc:docMk/>
            <pc:sldMk cId="2224231012" sldId="273"/>
            <ac:picMk id="7" creationId="{A444C619-2EA3-2B0D-4211-C3E5780669F9}"/>
          </ac:picMkLst>
        </pc:picChg>
      </pc:sldChg>
      <pc:sldChg chg="modSp add del mod">
        <pc:chgData name="Victoria Ahmed" userId="d7b2ef2b-6674-4efc-b11b-0c38a2fd5536" providerId="ADAL" clId="{73734DC1-81E1-499F-809F-07F7626B23CE}" dt="2025-05-08T22:04:20.506" v="172" actId="20577"/>
        <pc:sldMkLst>
          <pc:docMk/>
          <pc:sldMk cId="2261735703" sldId="275"/>
        </pc:sldMkLst>
        <pc:spChg chg="mod">
          <ac:chgData name="Victoria Ahmed" userId="d7b2ef2b-6674-4efc-b11b-0c38a2fd5536" providerId="ADAL" clId="{73734DC1-81E1-499F-809F-07F7626B23CE}" dt="2025-05-08T22:04:20.506" v="172" actId="20577"/>
          <ac:spMkLst>
            <pc:docMk/>
            <pc:sldMk cId="2261735703" sldId="275"/>
            <ac:spMk id="3" creationId="{6E7399E8-C44F-FF12-9597-63B70FC51C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A45BEB-3DAC-4A62-9E52-7D873489CF0E}"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B9CB-4B7B-44D5-B06A-7516C1DF0C14}" type="slidenum">
              <a:rPr lang="en-US" smtClean="0"/>
              <a:t>‹#›</a:t>
            </a:fld>
            <a:endParaRPr lang="en-US"/>
          </a:p>
        </p:txBody>
      </p:sp>
    </p:spTree>
    <p:extLst>
      <p:ext uri="{BB962C8B-B14F-4D97-AF65-F5344CB8AC3E}">
        <p14:creationId xmlns:p14="http://schemas.microsoft.com/office/powerpoint/2010/main" val="196755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8383C"/>
                </a:solidFill>
                <a:effectLst/>
                <a:latin typeface="Inter"/>
              </a:rPr>
              <a:t>© Mazur/cbcew.org.uk</a:t>
            </a:r>
            <a:endParaRPr lang="en-US" dirty="0"/>
          </a:p>
          <a:p>
            <a:endParaRPr lang="en-US" dirty="0"/>
          </a:p>
        </p:txBody>
      </p:sp>
      <p:sp>
        <p:nvSpPr>
          <p:cNvPr id="4" name="Slide Number Placeholder 3"/>
          <p:cNvSpPr>
            <a:spLocks noGrp="1"/>
          </p:cNvSpPr>
          <p:nvPr>
            <p:ph type="sldNum" sz="quarter" idx="5"/>
          </p:nvPr>
        </p:nvSpPr>
        <p:spPr/>
        <p:txBody>
          <a:bodyPr/>
          <a:lstStyle/>
          <a:p>
            <a:fld id="{25C6B9CB-4B7B-44D5-B06A-7516C1DF0C14}" type="slidenum">
              <a:rPr lang="en-US" smtClean="0"/>
              <a:t>2</a:t>
            </a:fld>
            <a:endParaRPr lang="en-US"/>
          </a:p>
        </p:txBody>
      </p:sp>
    </p:spTree>
    <p:extLst>
      <p:ext uri="{BB962C8B-B14F-4D97-AF65-F5344CB8AC3E}">
        <p14:creationId xmlns:p14="http://schemas.microsoft.com/office/powerpoint/2010/main" val="1611215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D0E6-DBE6-160E-9B7F-378EC51534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A97E1F-8519-F77C-AEF9-6233EFC418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1A5158-A275-0852-665E-8554E27BD2E0}"/>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5" name="Footer Placeholder 4">
            <a:extLst>
              <a:ext uri="{FF2B5EF4-FFF2-40B4-BE49-F238E27FC236}">
                <a16:creationId xmlns:a16="http://schemas.microsoft.com/office/drawing/2014/main" id="{FBD79A97-AAFF-CEC8-AEE5-5058D03E9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91D08-D2F1-9597-D6E4-617D0DA3BCD6}"/>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2258744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7C8B-EBF3-39DD-6D06-12F648708A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7A2F0E-E69A-A813-2983-464E00B0FE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84806-B2EA-19AD-7CE0-F49E60793137}"/>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5" name="Footer Placeholder 4">
            <a:extLst>
              <a:ext uri="{FF2B5EF4-FFF2-40B4-BE49-F238E27FC236}">
                <a16:creationId xmlns:a16="http://schemas.microsoft.com/office/drawing/2014/main" id="{9ACD3AF9-3686-5DD5-E039-B7F5C330F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5D223-2D9A-FB4C-91BE-FB2128633C6A}"/>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3706366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6AA1-FB17-77A5-FC5F-3ABC324752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DC6FD6-EF34-29DE-B82E-732EA5D7AE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0FC5B-C4D8-1C1D-846E-5C4055A7E66C}"/>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5" name="Footer Placeholder 4">
            <a:extLst>
              <a:ext uri="{FF2B5EF4-FFF2-40B4-BE49-F238E27FC236}">
                <a16:creationId xmlns:a16="http://schemas.microsoft.com/office/drawing/2014/main" id="{6892AE13-7528-3276-0E0E-FBDDF8969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C94FE-7663-1A21-BA34-14499A854D1C}"/>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1082356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C140C-10F9-44B4-539D-A572D96E2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95DD7-5764-DD47-01AD-76E4ADED5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3D8F0-72ED-E3E8-AB9D-1341E699737B}"/>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5" name="Footer Placeholder 4">
            <a:extLst>
              <a:ext uri="{FF2B5EF4-FFF2-40B4-BE49-F238E27FC236}">
                <a16:creationId xmlns:a16="http://schemas.microsoft.com/office/drawing/2014/main" id="{1B8B238B-F14C-2A9D-3EBA-4C763549C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210B6-48BD-8EE7-5B4B-FAF86E54B930}"/>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174836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20A6-04D4-0921-6029-78BD63022E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A2011-91FA-D43E-EAEA-1B5D9B33F1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0CE778-D37B-4C0C-8740-D5925851B4EA}"/>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5" name="Footer Placeholder 4">
            <a:extLst>
              <a:ext uri="{FF2B5EF4-FFF2-40B4-BE49-F238E27FC236}">
                <a16:creationId xmlns:a16="http://schemas.microsoft.com/office/drawing/2014/main" id="{B00882DB-9764-C560-3BDC-B32DEE6C5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DC9E2-34EF-7F25-F1AD-DE4128F7C3C4}"/>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724984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4E84-8C04-804B-67B2-EF6108D39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C408D-DB40-3C1B-610B-A3F7DE3EE2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5CC0ED-9E87-5046-2740-F3FE78DA0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140B1D-93D0-9C33-4A1A-0A106FE6E8EF}"/>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6" name="Footer Placeholder 5">
            <a:extLst>
              <a:ext uri="{FF2B5EF4-FFF2-40B4-BE49-F238E27FC236}">
                <a16:creationId xmlns:a16="http://schemas.microsoft.com/office/drawing/2014/main" id="{F8F73D28-CEA2-29DE-FEC7-03D45E726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F0FAAD-BA8E-E3B3-C78B-E2855AC9BF43}"/>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17054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F4155-EFCF-12FE-177B-48BEB1781A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4C5D8A-E0F0-F25D-0E8F-BADEFF2453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A8DC70-6191-8D08-6C84-B2E5D18624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9DAF42-0E9B-7CD3-8E25-E815B5603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1354F3-1ED2-E4CA-A9A9-EA79E78D72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73CE3A-9103-3318-F676-2A9A3449B414}"/>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8" name="Footer Placeholder 7">
            <a:extLst>
              <a:ext uri="{FF2B5EF4-FFF2-40B4-BE49-F238E27FC236}">
                <a16:creationId xmlns:a16="http://schemas.microsoft.com/office/drawing/2014/main" id="{DC5F32BC-4A12-8500-3040-C9E410390F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B0DB14-6AF6-7DD8-F377-3E5D703C7601}"/>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233542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A3E6E-27FA-C2C2-4EFE-1C10282F41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155286-E75D-5526-84C4-2286046873B9}"/>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4" name="Footer Placeholder 3">
            <a:extLst>
              <a:ext uri="{FF2B5EF4-FFF2-40B4-BE49-F238E27FC236}">
                <a16:creationId xmlns:a16="http://schemas.microsoft.com/office/drawing/2014/main" id="{F31D7091-66EF-577A-D58C-8BBA05CB8B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648673-7135-6B00-0757-4F0D20452153}"/>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577459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6DBC4F-21AF-B57C-B565-6EAD7DDF62A2}"/>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3" name="Footer Placeholder 2">
            <a:extLst>
              <a:ext uri="{FF2B5EF4-FFF2-40B4-BE49-F238E27FC236}">
                <a16:creationId xmlns:a16="http://schemas.microsoft.com/office/drawing/2014/main" id="{8CA59FD9-5FC2-8D0F-1922-C16AB6F173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A29F1D-0F0B-9E1F-F1CF-816FF550579F}"/>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36806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3AFE8-E33A-46E7-E424-D791E0377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6DDAAA-8884-9FB4-5199-809EACCDF9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AF8FF4-8756-CA96-233C-23BA03D719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C975AD-FFE6-7CE6-1BBC-D901EE32526F}"/>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6" name="Footer Placeholder 5">
            <a:extLst>
              <a:ext uri="{FF2B5EF4-FFF2-40B4-BE49-F238E27FC236}">
                <a16:creationId xmlns:a16="http://schemas.microsoft.com/office/drawing/2014/main" id="{82F2AC58-AE89-9FB3-B011-13E5FF87C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47114-FC47-1E7D-5934-4264A5B0C2A6}"/>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283037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549C-4BDE-7069-F91B-937ADF75EE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E591FB-6C2E-4003-B2C9-0471A8BB6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5ACE2F-DEC3-150E-DEBF-486049682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E09DA-FBEB-6885-15DE-A4A0EDC6F18B}"/>
              </a:ext>
            </a:extLst>
          </p:cNvPr>
          <p:cNvSpPr>
            <a:spLocks noGrp="1"/>
          </p:cNvSpPr>
          <p:nvPr>
            <p:ph type="dt" sz="half" idx="10"/>
          </p:nvPr>
        </p:nvSpPr>
        <p:spPr/>
        <p:txBody>
          <a:bodyPr/>
          <a:lstStyle/>
          <a:p>
            <a:fld id="{FB372827-5FF2-4D11-ADA8-8C781C2ADBC4}" type="datetimeFigureOut">
              <a:rPr lang="en-US" smtClean="0"/>
              <a:t>5/9/2025</a:t>
            </a:fld>
            <a:endParaRPr lang="en-US"/>
          </a:p>
        </p:txBody>
      </p:sp>
      <p:sp>
        <p:nvSpPr>
          <p:cNvPr id="6" name="Footer Placeholder 5">
            <a:extLst>
              <a:ext uri="{FF2B5EF4-FFF2-40B4-BE49-F238E27FC236}">
                <a16:creationId xmlns:a16="http://schemas.microsoft.com/office/drawing/2014/main" id="{4D6FBC43-ADD5-5C1B-B0FA-66356DA92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F3AA67-14F9-CBF5-8845-CEFB6332AB17}"/>
              </a:ext>
            </a:extLst>
          </p:cNvPr>
          <p:cNvSpPr>
            <a:spLocks noGrp="1"/>
          </p:cNvSpPr>
          <p:nvPr>
            <p:ph type="sldNum" sz="quarter" idx="12"/>
          </p:nvPr>
        </p:nvSpPr>
        <p:spPr/>
        <p:txBody>
          <a:bodyPr/>
          <a:lstStyle/>
          <a:p>
            <a:fld id="{3C18E882-8552-41A9-8932-F1C018BB8C74}" type="slidenum">
              <a:rPr lang="en-US" smtClean="0"/>
              <a:t>‹#›</a:t>
            </a:fld>
            <a:endParaRPr lang="en-US"/>
          </a:p>
        </p:txBody>
      </p:sp>
    </p:spTree>
    <p:extLst>
      <p:ext uri="{BB962C8B-B14F-4D97-AF65-F5344CB8AC3E}">
        <p14:creationId xmlns:p14="http://schemas.microsoft.com/office/powerpoint/2010/main" val="3073783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63B1B7-8656-7F35-F538-7434408AD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96386B-77F7-3A6B-F30E-0C63040BE1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97A6F-3E9A-4362-75EB-6004319A05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B372827-5FF2-4D11-ADA8-8C781C2ADBC4}" type="datetimeFigureOut">
              <a:rPr lang="en-US" smtClean="0"/>
              <a:t>5/9/2025</a:t>
            </a:fld>
            <a:endParaRPr lang="en-US"/>
          </a:p>
        </p:txBody>
      </p:sp>
      <p:sp>
        <p:nvSpPr>
          <p:cNvPr id="5" name="Footer Placeholder 4">
            <a:extLst>
              <a:ext uri="{FF2B5EF4-FFF2-40B4-BE49-F238E27FC236}">
                <a16:creationId xmlns:a16="http://schemas.microsoft.com/office/drawing/2014/main" id="{96C13CF9-2C28-32D9-2B5C-7546BA0AE9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6DEAA87-CCA9-73A9-BA45-25B2D5D744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18E882-8552-41A9-8932-F1C018BB8C74}" type="slidenum">
              <a:rPr lang="en-US" smtClean="0"/>
              <a:t>‹#›</a:t>
            </a:fld>
            <a:endParaRPr lang="en-US"/>
          </a:p>
        </p:txBody>
      </p:sp>
    </p:spTree>
    <p:extLst>
      <p:ext uri="{BB962C8B-B14F-4D97-AF65-F5344CB8AC3E}">
        <p14:creationId xmlns:p14="http://schemas.microsoft.com/office/powerpoint/2010/main" val="940259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in a black robe&#10;&#10;AI-generated content may be incorrect.">
            <a:extLst>
              <a:ext uri="{FF2B5EF4-FFF2-40B4-BE49-F238E27FC236}">
                <a16:creationId xmlns:a16="http://schemas.microsoft.com/office/drawing/2014/main" id="{FFA1C81B-56AE-795C-85E0-06F3922D9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9" name="TextBox 18">
            <a:extLst>
              <a:ext uri="{FF2B5EF4-FFF2-40B4-BE49-F238E27FC236}">
                <a16:creationId xmlns:a16="http://schemas.microsoft.com/office/drawing/2014/main" id="{052D01D3-DE98-20CA-6E4D-C2F0EE2CD5BA}"/>
              </a:ext>
            </a:extLst>
          </p:cNvPr>
          <p:cNvSpPr txBox="1"/>
          <p:nvPr/>
        </p:nvSpPr>
        <p:spPr>
          <a:xfrm>
            <a:off x="431260" y="2785499"/>
            <a:ext cx="5194570" cy="830997"/>
          </a:xfrm>
          <a:prstGeom prst="rect">
            <a:avLst/>
          </a:prstGeom>
          <a:noFill/>
        </p:spPr>
        <p:txBody>
          <a:bodyPr wrap="square" rtlCol="0">
            <a:spAutoFit/>
          </a:bodyPr>
          <a:lstStyle/>
          <a:p>
            <a:r>
              <a:rPr lang="en-GB" sz="4800" b="1" dirty="0">
                <a:solidFill>
                  <a:srgbClr val="222544"/>
                </a:solidFill>
                <a:latin typeface="Montserrat" panose="00000500000000000000" pitchFamily="2" charset="0"/>
              </a:rPr>
              <a:t>Pope Leo XIV</a:t>
            </a:r>
          </a:p>
        </p:txBody>
      </p:sp>
      <p:sp>
        <p:nvSpPr>
          <p:cNvPr id="20" name="TextBox 19">
            <a:extLst>
              <a:ext uri="{FF2B5EF4-FFF2-40B4-BE49-F238E27FC236}">
                <a16:creationId xmlns:a16="http://schemas.microsoft.com/office/drawing/2014/main" id="{FFAA05C7-1218-7197-EDF5-4A715E68BAAC}"/>
              </a:ext>
            </a:extLst>
          </p:cNvPr>
          <p:cNvSpPr txBox="1"/>
          <p:nvPr/>
        </p:nvSpPr>
        <p:spPr>
          <a:xfrm>
            <a:off x="431260" y="3631885"/>
            <a:ext cx="5194570" cy="400110"/>
          </a:xfrm>
          <a:prstGeom prst="rect">
            <a:avLst/>
          </a:prstGeom>
          <a:noFill/>
        </p:spPr>
        <p:txBody>
          <a:bodyPr wrap="square" rtlCol="0">
            <a:spAutoFit/>
          </a:bodyPr>
          <a:lstStyle/>
          <a:p>
            <a:r>
              <a:rPr lang="en-GB" sz="2000" b="1" i="1" dirty="0">
                <a:solidFill>
                  <a:srgbClr val="222544"/>
                </a:solidFill>
                <a:latin typeface="Montserrat" panose="00000500000000000000" pitchFamily="2" charset="0"/>
              </a:rPr>
              <a:t>An assembly for secondary schools</a:t>
            </a:r>
          </a:p>
        </p:txBody>
      </p:sp>
      <p:pic>
        <p:nvPicPr>
          <p:cNvPr id="23" name="Picture 22" descr="A white text on a black background&#10;&#10;AI-generated content may be incorrect.">
            <a:extLst>
              <a:ext uri="{FF2B5EF4-FFF2-40B4-BE49-F238E27FC236}">
                <a16:creationId xmlns:a16="http://schemas.microsoft.com/office/drawing/2014/main" id="{0531B6EE-3B03-3A73-6C31-509DCC04C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117"/>
            <a:ext cx="2412460" cy="992873"/>
          </a:xfrm>
          <a:prstGeom prst="rect">
            <a:avLst/>
          </a:prstGeom>
        </p:spPr>
      </p:pic>
    </p:spTree>
    <p:extLst>
      <p:ext uri="{BB962C8B-B14F-4D97-AF65-F5344CB8AC3E}">
        <p14:creationId xmlns:p14="http://schemas.microsoft.com/office/powerpoint/2010/main" val="4256840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209AF-5DE5-2135-C79F-4EAC8D1957B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B8B31C7-35A5-2118-D15B-4A05F6AD5E98}"/>
              </a:ext>
            </a:extLst>
          </p:cNvPr>
          <p:cNvSpPr/>
          <p:nvPr/>
        </p:nvSpPr>
        <p:spPr>
          <a:xfrm>
            <a:off x="0" y="0"/>
            <a:ext cx="12192000" cy="6858000"/>
          </a:xfrm>
          <a:prstGeom prst="rect">
            <a:avLst/>
          </a:prstGeom>
          <a:gradFill>
            <a:gsLst>
              <a:gs pos="1000">
                <a:srgbClr val="E2F2EA">
                  <a:lumMod val="47000"/>
                  <a:lumOff val="53000"/>
                </a:srgbClr>
              </a:gs>
              <a:gs pos="64380">
                <a:schemeClr val="bg1"/>
              </a:gs>
              <a:gs pos="37000">
                <a:schemeClr val="bg1"/>
              </a:gs>
              <a:gs pos="0">
                <a:schemeClr val="accent1">
                  <a:lumMod val="5000"/>
                  <a:lumOff val="95000"/>
                </a:schemeClr>
              </a:gs>
              <a:gs pos="74000">
                <a:schemeClr val="bg1"/>
              </a:gs>
              <a:gs pos="8300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paper&#10;&#10;AI-generated content may be incorrect.">
            <a:extLst>
              <a:ext uri="{FF2B5EF4-FFF2-40B4-BE49-F238E27FC236}">
                <a16:creationId xmlns:a16="http://schemas.microsoft.com/office/drawing/2014/main" id="{2A71D57B-1E89-94A1-949F-D64C41794AE4}"/>
              </a:ext>
            </a:extLst>
          </p:cNvPr>
          <p:cNvPicPr>
            <a:picLocks noGrp="1" noChangeAspect="1"/>
          </p:cNvPicPr>
          <p:nvPr>
            <p:ph idx="1"/>
          </p:nvPr>
        </p:nvPicPr>
        <p:blipFill>
          <a:blip r:embed="rId2">
            <a:alphaModFix amt="22000"/>
            <a:extLst>
              <a:ext uri="{28A0092B-C50C-407E-A947-70E740481C1C}">
                <a14:useLocalDpi xmlns:a14="http://schemas.microsoft.com/office/drawing/2010/main" val="0"/>
              </a:ext>
            </a:extLst>
          </a:blip>
          <a:srcRect l="4394" r="15934"/>
          <a:stretch/>
        </p:blipFill>
        <p:spPr>
          <a:xfrm rot="16200000">
            <a:off x="2667000" y="-2667000"/>
            <a:ext cx="6858000" cy="12192000"/>
          </a:xfrm>
        </p:spPr>
      </p:pic>
      <p:pic>
        <p:nvPicPr>
          <p:cNvPr id="7" name="Picture 6" descr="A logo with a green cross&#10;&#10;AI-generated content may be incorrect.">
            <a:extLst>
              <a:ext uri="{FF2B5EF4-FFF2-40B4-BE49-F238E27FC236}">
                <a16:creationId xmlns:a16="http://schemas.microsoft.com/office/drawing/2014/main" id="{4C11CE3E-993C-B21C-F90E-6065CAB9F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497"/>
            <a:ext cx="2120630" cy="872767"/>
          </a:xfrm>
          <a:prstGeom prst="rect">
            <a:avLst/>
          </a:prstGeom>
        </p:spPr>
      </p:pic>
      <p:sp>
        <p:nvSpPr>
          <p:cNvPr id="4" name="TextBox 3">
            <a:extLst>
              <a:ext uri="{FF2B5EF4-FFF2-40B4-BE49-F238E27FC236}">
                <a16:creationId xmlns:a16="http://schemas.microsoft.com/office/drawing/2014/main" id="{ADAAFEB6-D38C-83FC-9A53-B2B363AE1F37}"/>
              </a:ext>
            </a:extLst>
          </p:cNvPr>
          <p:cNvSpPr txBox="1"/>
          <p:nvPr/>
        </p:nvSpPr>
        <p:spPr>
          <a:xfrm>
            <a:off x="357488" y="1311051"/>
            <a:ext cx="7227653" cy="4442242"/>
          </a:xfrm>
          <a:prstGeom prst="rect">
            <a:avLst/>
          </a:prstGeom>
          <a:noFill/>
        </p:spPr>
        <p:txBody>
          <a:bodyPr wrap="square">
            <a:spAutoFit/>
          </a:bodyPr>
          <a:lstStyle/>
          <a:p>
            <a:pPr algn="l" rtl="0" fontAlgn="base">
              <a:spcAft>
                <a:spcPts val="800"/>
              </a:spcAft>
              <a:buNone/>
            </a:pPr>
            <a:endParaRPr lang="en-GB" sz="2000" b="1" dirty="0">
              <a:solidFill>
                <a:srgbClr val="222544"/>
              </a:solidFill>
              <a:latin typeface="Montserrat" panose="00000500000000000000" pitchFamily="2" charset="0"/>
            </a:endParaRPr>
          </a:p>
          <a:p>
            <a:pPr algn="ctr" fontAlgn="base">
              <a:spcAft>
                <a:spcPts val="800"/>
              </a:spcAft>
            </a:pPr>
            <a:r>
              <a:rPr lang="en-GB" sz="3200" b="1" i="0" dirty="0">
                <a:solidFill>
                  <a:srgbClr val="222544"/>
                </a:solidFill>
                <a:effectLst/>
                <a:latin typeface="Montserrat" panose="00000500000000000000" pitchFamily="2" charset="0"/>
              </a:rPr>
              <a:t>CAFOD will work with the Vatican and Pope Leo, to continue important work</a:t>
            </a:r>
            <a:r>
              <a:rPr lang="en-GB" sz="3200" b="1" dirty="0">
                <a:solidFill>
                  <a:srgbClr val="222544"/>
                </a:solidFill>
                <a:latin typeface="Montserrat" panose="00000500000000000000" pitchFamily="2" charset="0"/>
              </a:rPr>
              <a:t> on global issues,</a:t>
            </a:r>
            <a:r>
              <a:rPr lang="en-GB" sz="3200" b="1" i="0" dirty="0">
                <a:solidFill>
                  <a:srgbClr val="222544"/>
                </a:solidFill>
                <a:effectLst/>
                <a:latin typeface="Montserrat" panose="00000500000000000000" pitchFamily="2" charset="0"/>
              </a:rPr>
              <a:t> especially around the issues of </a:t>
            </a:r>
            <a:r>
              <a:rPr lang="en-GB" sz="3200" b="1" i="0" dirty="0">
                <a:solidFill>
                  <a:srgbClr val="A2CB1B"/>
                </a:solidFill>
                <a:effectLst/>
                <a:latin typeface="Montserrat" panose="00000500000000000000" pitchFamily="2" charset="0"/>
              </a:rPr>
              <a:t>climate </a:t>
            </a:r>
            <a:r>
              <a:rPr lang="en-GB" sz="3200" b="1" dirty="0">
                <a:solidFill>
                  <a:srgbClr val="A2CB1B"/>
                </a:solidFill>
                <a:latin typeface="Montserrat" panose="00000500000000000000" pitchFamily="2" charset="0"/>
              </a:rPr>
              <a:t>change</a:t>
            </a:r>
            <a:r>
              <a:rPr lang="en-GB" sz="3200" b="1" dirty="0">
                <a:solidFill>
                  <a:srgbClr val="222544"/>
                </a:solidFill>
                <a:latin typeface="Montserrat" panose="00000500000000000000" pitchFamily="2" charset="0"/>
              </a:rPr>
              <a:t> and </a:t>
            </a:r>
            <a:r>
              <a:rPr lang="en-GB" sz="3200" b="1" dirty="0">
                <a:solidFill>
                  <a:srgbClr val="A2CB1B"/>
                </a:solidFill>
                <a:latin typeface="Montserrat" panose="00000500000000000000" pitchFamily="2" charset="0"/>
              </a:rPr>
              <a:t>international debt </a:t>
            </a:r>
            <a:r>
              <a:rPr lang="en-GB" sz="3200" b="1" dirty="0">
                <a:solidFill>
                  <a:srgbClr val="222544"/>
                </a:solidFill>
                <a:latin typeface="Montserrat" panose="00000500000000000000" pitchFamily="2" charset="0"/>
              </a:rPr>
              <a:t>which have been a </a:t>
            </a:r>
            <a:r>
              <a:rPr lang="en-GB" sz="3200" b="1" i="0" dirty="0">
                <a:solidFill>
                  <a:srgbClr val="222544"/>
                </a:solidFill>
                <a:effectLst/>
                <a:latin typeface="Montserrat" panose="00000500000000000000" pitchFamily="2" charset="0"/>
              </a:rPr>
              <a:t>key </a:t>
            </a:r>
            <a:r>
              <a:rPr lang="en-GB" sz="3200" b="1" dirty="0">
                <a:solidFill>
                  <a:srgbClr val="222544"/>
                </a:solidFill>
                <a:latin typeface="Montserrat" panose="00000500000000000000" pitchFamily="2" charset="0"/>
              </a:rPr>
              <a:t>focus of the Jubilee Year. </a:t>
            </a:r>
            <a:endParaRPr lang="en-GB" sz="3200" b="1" i="0" dirty="0">
              <a:solidFill>
                <a:srgbClr val="222544"/>
              </a:solidFill>
              <a:effectLst/>
              <a:latin typeface="Montserrat" panose="00000500000000000000" pitchFamily="2" charset="0"/>
            </a:endParaRPr>
          </a:p>
        </p:txBody>
      </p:sp>
      <p:pic>
        <p:nvPicPr>
          <p:cNvPr id="27" name="Picture 26" descr="A colorful lines on a black background&#10;&#10;AI-generated content may be incorrect.">
            <a:extLst>
              <a:ext uri="{FF2B5EF4-FFF2-40B4-BE49-F238E27FC236}">
                <a16:creationId xmlns:a16="http://schemas.microsoft.com/office/drawing/2014/main" id="{78E36E91-D0AA-E99C-0FF1-6CEB83557576}"/>
              </a:ext>
            </a:extLst>
          </p:cNvPr>
          <p:cNvPicPr>
            <a:picLocks noChangeAspect="1"/>
          </p:cNvPicPr>
          <p:nvPr/>
        </p:nvPicPr>
        <p:blipFill>
          <a:blip r:embed="rId4">
            <a:extLst>
              <a:ext uri="{28A0092B-C50C-407E-A947-70E740481C1C}">
                <a14:useLocalDpi xmlns:a14="http://schemas.microsoft.com/office/drawing/2010/main" val="0"/>
              </a:ext>
            </a:extLst>
          </a:blip>
          <a:srcRect l="1" r="-2738"/>
          <a:stretch/>
        </p:blipFill>
        <p:spPr>
          <a:xfrm rot="20080207">
            <a:off x="5512100" y="4683280"/>
            <a:ext cx="9048804" cy="1727336"/>
          </a:xfrm>
          <a:prstGeom prst="rect">
            <a:avLst/>
          </a:prstGeom>
        </p:spPr>
      </p:pic>
      <p:pic>
        <p:nvPicPr>
          <p:cNvPr id="13" name="Picture 12" descr="A logo with a cross and a boat&#10;&#10;AI-generated content may be incorrect.">
            <a:extLst>
              <a:ext uri="{FF2B5EF4-FFF2-40B4-BE49-F238E27FC236}">
                <a16:creationId xmlns:a16="http://schemas.microsoft.com/office/drawing/2014/main" id="{58BD0E10-0AB1-7581-A603-72E2CF61E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6989" y="1919211"/>
            <a:ext cx="5243163" cy="4386436"/>
          </a:xfrm>
          <a:prstGeom prst="rect">
            <a:avLst/>
          </a:prstGeom>
        </p:spPr>
      </p:pic>
    </p:spTree>
    <p:extLst>
      <p:ext uri="{BB962C8B-B14F-4D97-AF65-F5344CB8AC3E}">
        <p14:creationId xmlns:p14="http://schemas.microsoft.com/office/powerpoint/2010/main" val="3998204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9A710-2899-E495-8F4A-41CBD291107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A7866FE-6B26-2E23-F1F0-34E38D9FF9CE}"/>
              </a:ext>
            </a:extLst>
          </p:cNvPr>
          <p:cNvSpPr/>
          <p:nvPr/>
        </p:nvSpPr>
        <p:spPr>
          <a:xfrm>
            <a:off x="0" y="0"/>
            <a:ext cx="12192000" cy="6858000"/>
          </a:xfrm>
          <a:prstGeom prst="rect">
            <a:avLst/>
          </a:prstGeom>
          <a:gradFill>
            <a:gsLst>
              <a:gs pos="1000">
                <a:srgbClr val="E2F2EA">
                  <a:lumMod val="47000"/>
                  <a:lumOff val="53000"/>
                </a:srgbClr>
              </a:gs>
              <a:gs pos="64380">
                <a:schemeClr val="bg1"/>
              </a:gs>
              <a:gs pos="37000">
                <a:schemeClr val="bg1"/>
              </a:gs>
              <a:gs pos="0">
                <a:schemeClr val="accent1">
                  <a:lumMod val="5000"/>
                  <a:lumOff val="95000"/>
                </a:schemeClr>
              </a:gs>
              <a:gs pos="74000">
                <a:schemeClr val="bg1"/>
              </a:gs>
              <a:gs pos="8300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paper&#10;&#10;AI-generated content may be incorrect.">
            <a:extLst>
              <a:ext uri="{FF2B5EF4-FFF2-40B4-BE49-F238E27FC236}">
                <a16:creationId xmlns:a16="http://schemas.microsoft.com/office/drawing/2014/main" id="{14B9EACF-F2DC-36B5-FD47-4EBAF668B953}"/>
              </a:ext>
            </a:extLst>
          </p:cNvPr>
          <p:cNvPicPr>
            <a:picLocks noGrp="1" noChangeAspect="1"/>
          </p:cNvPicPr>
          <p:nvPr>
            <p:ph idx="1"/>
          </p:nvPr>
        </p:nvPicPr>
        <p:blipFill>
          <a:blip r:embed="rId2">
            <a:alphaModFix amt="22000"/>
            <a:extLst>
              <a:ext uri="{28A0092B-C50C-407E-A947-70E740481C1C}">
                <a14:useLocalDpi xmlns:a14="http://schemas.microsoft.com/office/drawing/2010/main" val="0"/>
              </a:ext>
            </a:extLst>
          </a:blip>
          <a:srcRect l="4394" r="15934"/>
          <a:stretch/>
        </p:blipFill>
        <p:spPr>
          <a:xfrm rot="16200000">
            <a:off x="2667000" y="-2667000"/>
            <a:ext cx="6858000" cy="12192000"/>
          </a:xfrm>
        </p:spPr>
      </p:pic>
      <p:pic>
        <p:nvPicPr>
          <p:cNvPr id="7" name="Picture 6" descr="A logo with a green cross&#10;&#10;AI-generated content may be incorrect.">
            <a:extLst>
              <a:ext uri="{FF2B5EF4-FFF2-40B4-BE49-F238E27FC236}">
                <a16:creationId xmlns:a16="http://schemas.microsoft.com/office/drawing/2014/main" id="{7BDBA19B-50C5-C3E1-1DE4-5B7912E17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4169"/>
            <a:ext cx="2120630" cy="872767"/>
          </a:xfrm>
          <a:prstGeom prst="rect">
            <a:avLst/>
          </a:prstGeom>
        </p:spPr>
      </p:pic>
      <p:sp>
        <p:nvSpPr>
          <p:cNvPr id="4" name="TextBox 3">
            <a:extLst>
              <a:ext uri="{FF2B5EF4-FFF2-40B4-BE49-F238E27FC236}">
                <a16:creationId xmlns:a16="http://schemas.microsoft.com/office/drawing/2014/main" id="{25C74AAF-6BD9-E696-118A-50D155E55285}"/>
              </a:ext>
            </a:extLst>
          </p:cNvPr>
          <p:cNvSpPr txBox="1"/>
          <p:nvPr/>
        </p:nvSpPr>
        <p:spPr>
          <a:xfrm>
            <a:off x="570688" y="2114642"/>
            <a:ext cx="11050621" cy="4339650"/>
          </a:xfrm>
          <a:prstGeom prst="rect">
            <a:avLst/>
          </a:prstGeom>
          <a:noFill/>
        </p:spPr>
        <p:txBody>
          <a:bodyPr wrap="square">
            <a:spAutoFit/>
          </a:bodyPr>
          <a:lstStyle/>
          <a:p>
            <a:pPr>
              <a:buNone/>
            </a:pPr>
            <a:r>
              <a:rPr lang="en-US" sz="2800" b="1" i="1" dirty="0">
                <a:solidFill>
                  <a:srgbClr val="222544"/>
                </a:solidFill>
                <a:latin typeface="Montserrat" panose="00000500000000000000" pitchFamily="2" charset="0"/>
              </a:rPr>
              <a:t>God in Heaven</a:t>
            </a:r>
          </a:p>
          <a:p>
            <a:pPr>
              <a:buNone/>
            </a:pPr>
            <a:endParaRPr lang="en-US" sz="2800" b="1" i="1" dirty="0">
              <a:solidFill>
                <a:srgbClr val="222544"/>
              </a:solidFill>
              <a:latin typeface="Montserrat" panose="00000500000000000000" pitchFamily="2" charset="0"/>
            </a:endParaRPr>
          </a:p>
          <a:p>
            <a:pPr>
              <a:buNone/>
            </a:pPr>
            <a:r>
              <a:rPr lang="en-US" sz="2800" b="1" i="1" dirty="0">
                <a:solidFill>
                  <a:srgbClr val="222544"/>
                </a:solidFill>
                <a:latin typeface="Montserrat" panose="00000500000000000000" pitchFamily="2" charset="0"/>
              </a:rPr>
              <a:t>Hear our prayers for our new Pope, Leo XIV. </a:t>
            </a:r>
          </a:p>
          <a:p>
            <a:pPr>
              <a:buNone/>
            </a:pPr>
            <a:r>
              <a:rPr lang="en-US" sz="2800" b="1" i="1" dirty="0">
                <a:solidFill>
                  <a:srgbClr val="222544"/>
                </a:solidFill>
                <a:latin typeface="Montserrat" panose="00000500000000000000" pitchFamily="2" charset="0"/>
              </a:rPr>
              <a:t>May he be a messenger of hope and peace to the Church and the world in this Jubilee year and for many years to come. Give him wisdom and courage to lead your people and help us listen to him carefully.</a:t>
            </a:r>
          </a:p>
          <a:p>
            <a:pPr>
              <a:buNone/>
            </a:pPr>
            <a:endParaRPr lang="en-US" sz="2800" b="1" i="1" dirty="0">
              <a:solidFill>
                <a:srgbClr val="222544"/>
              </a:solidFill>
              <a:latin typeface="Montserrat" panose="00000500000000000000" pitchFamily="2" charset="0"/>
            </a:endParaRPr>
          </a:p>
          <a:p>
            <a:pPr>
              <a:buNone/>
            </a:pPr>
            <a:r>
              <a:rPr lang="en-US" sz="2800" b="1" i="1" dirty="0">
                <a:solidFill>
                  <a:srgbClr val="222544"/>
                </a:solidFill>
                <a:latin typeface="Montserrat" panose="00000500000000000000" pitchFamily="2" charset="0"/>
              </a:rPr>
              <a:t>Amen</a:t>
            </a:r>
            <a:endParaRPr lang="en-US" sz="2800" b="1" dirty="0">
              <a:solidFill>
                <a:srgbClr val="222544"/>
              </a:solidFill>
              <a:latin typeface="Montserrat" panose="00000500000000000000" pitchFamily="2" charset="0"/>
            </a:endParaRPr>
          </a:p>
          <a:p>
            <a:pPr>
              <a:buNone/>
            </a:pPr>
            <a:endParaRPr lang="en-US" sz="2400" b="1" i="1" dirty="0">
              <a:solidFill>
                <a:srgbClr val="222544"/>
              </a:solidFill>
              <a:latin typeface="Montserrat" panose="00000500000000000000" pitchFamily="2" charset="0"/>
            </a:endParaRPr>
          </a:p>
        </p:txBody>
      </p:sp>
      <p:sp>
        <p:nvSpPr>
          <p:cNvPr id="11" name="TextBox 10">
            <a:extLst>
              <a:ext uri="{FF2B5EF4-FFF2-40B4-BE49-F238E27FC236}">
                <a16:creationId xmlns:a16="http://schemas.microsoft.com/office/drawing/2014/main" id="{29E32EE4-0C0D-C7F8-DBC3-A67D5CA38C60}"/>
              </a:ext>
            </a:extLst>
          </p:cNvPr>
          <p:cNvSpPr txBox="1"/>
          <p:nvPr/>
        </p:nvSpPr>
        <p:spPr>
          <a:xfrm>
            <a:off x="2177735" y="435915"/>
            <a:ext cx="6813755" cy="646331"/>
          </a:xfrm>
          <a:prstGeom prst="rect">
            <a:avLst/>
          </a:prstGeom>
          <a:noFill/>
        </p:spPr>
        <p:txBody>
          <a:bodyPr wrap="square" rtlCol="0">
            <a:spAutoFit/>
          </a:bodyPr>
          <a:lstStyle/>
          <a:p>
            <a:r>
              <a:rPr lang="en-GB" sz="3600" b="1" dirty="0">
                <a:solidFill>
                  <a:srgbClr val="222544"/>
                </a:solidFill>
                <a:latin typeface="Montserrat" panose="00000500000000000000" pitchFamily="2" charset="0"/>
              </a:rPr>
              <a:t>A prayer for the new pope</a:t>
            </a:r>
          </a:p>
        </p:txBody>
      </p:sp>
    </p:spTree>
    <p:extLst>
      <p:ext uri="{BB962C8B-B14F-4D97-AF65-F5344CB8AC3E}">
        <p14:creationId xmlns:p14="http://schemas.microsoft.com/office/powerpoint/2010/main" val="130525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9D6B1-98E5-62AB-49DB-026C9030386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C698C3B-685D-AE3E-8647-32316F611CDD}"/>
              </a:ext>
            </a:extLst>
          </p:cNvPr>
          <p:cNvSpPr/>
          <p:nvPr/>
        </p:nvSpPr>
        <p:spPr>
          <a:xfrm>
            <a:off x="0" y="0"/>
            <a:ext cx="12192000" cy="6858000"/>
          </a:xfrm>
          <a:prstGeom prst="rect">
            <a:avLst/>
          </a:prstGeom>
          <a:gradFill>
            <a:gsLst>
              <a:gs pos="1000">
                <a:srgbClr val="E2F2EA">
                  <a:lumMod val="47000"/>
                  <a:lumOff val="53000"/>
                </a:srgbClr>
              </a:gs>
              <a:gs pos="64380">
                <a:schemeClr val="bg1"/>
              </a:gs>
              <a:gs pos="37000">
                <a:schemeClr val="bg1"/>
              </a:gs>
              <a:gs pos="0">
                <a:schemeClr val="accent1">
                  <a:lumMod val="5000"/>
                  <a:lumOff val="95000"/>
                </a:schemeClr>
              </a:gs>
              <a:gs pos="74000">
                <a:schemeClr val="bg1"/>
              </a:gs>
              <a:gs pos="8300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paper&#10;&#10;AI-generated content may be incorrect.">
            <a:extLst>
              <a:ext uri="{FF2B5EF4-FFF2-40B4-BE49-F238E27FC236}">
                <a16:creationId xmlns:a16="http://schemas.microsoft.com/office/drawing/2014/main" id="{06D0356B-220B-D795-D2FC-707743AE280F}"/>
              </a:ext>
            </a:extLst>
          </p:cNvPr>
          <p:cNvPicPr>
            <a:picLocks noGrp="1" noChangeAspect="1"/>
          </p:cNvPicPr>
          <p:nvPr>
            <p:ph idx="1"/>
          </p:nvPr>
        </p:nvPicPr>
        <p:blipFill>
          <a:blip r:embed="rId3">
            <a:alphaModFix amt="22000"/>
            <a:extLst>
              <a:ext uri="{28A0092B-C50C-407E-A947-70E740481C1C}">
                <a14:useLocalDpi xmlns:a14="http://schemas.microsoft.com/office/drawing/2010/main" val="0"/>
              </a:ext>
            </a:extLst>
          </a:blip>
          <a:srcRect l="4394" r="15934"/>
          <a:stretch/>
        </p:blipFill>
        <p:spPr>
          <a:xfrm rot="16200000">
            <a:off x="2667000" y="-2853813"/>
            <a:ext cx="6858000" cy="12192000"/>
          </a:xfrm>
        </p:spPr>
      </p:pic>
      <p:pic>
        <p:nvPicPr>
          <p:cNvPr id="9" name="Picture 8" descr="A logo with a green cross&#10;&#10;AI-generated content may be incorrect.">
            <a:extLst>
              <a:ext uri="{FF2B5EF4-FFF2-40B4-BE49-F238E27FC236}">
                <a16:creationId xmlns:a16="http://schemas.microsoft.com/office/drawing/2014/main" id="{CB164ED0-0FA5-4C80-B858-05E844143A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86813"/>
            <a:ext cx="2120630" cy="872767"/>
          </a:xfrm>
          <a:prstGeom prst="rect">
            <a:avLst/>
          </a:prstGeom>
        </p:spPr>
      </p:pic>
      <p:pic>
        <p:nvPicPr>
          <p:cNvPr id="10" name="Picture 9" descr="A person in a religious outfit waving&#10;&#10;AI-generated content may be incorrect.">
            <a:extLst>
              <a:ext uri="{FF2B5EF4-FFF2-40B4-BE49-F238E27FC236}">
                <a16:creationId xmlns:a16="http://schemas.microsoft.com/office/drawing/2014/main" id="{EB3A1375-6C3B-858C-3A36-8198A277DD8F}"/>
              </a:ext>
            </a:extLst>
          </p:cNvPr>
          <p:cNvPicPr>
            <a:picLocks noChangeAspect="1"/>
          </p:cNvPicPr>
          <p:nvPr/>
        </p:nvPicPr>
        <p:blipFill>
          <a:blip r:embed="rId5">
            <a:extLst>
              <a:ext uri="{28A0092B-C50C-407E-A947-70E740481C1C}">
                <a14:useLocalDpi xmlns:a14="http://schemas.microsoft.com/office/drawing/2010/main" val="0"/>
              </a:ext>
            </a:extLst>
          </a:blip>
          <a:srcRect t="4751" b="10741"/>
          <a:stretch/>
        </p:blipFill>
        <p:spPr>
          <a:xfrm>
            <a:off x="-3" y="0"/>
            <a:ext cx="12192003" cy="6870604"/>
          </a:xfrm>
          <a:prstGeom prst="rect">
            <a:avLst/>
          </a:prstGeom>
        </p:spPr>
      </p:pic>
      <p:sp>
        <p:nvSpPr>
          <p:cNvPr id="3" name="TextBox 2">
            <a:extLst>
              <a:ext uri="{FF2B5EF4-FFF2-40B4-BE49-F238E27FC236}">
                <a16:creationId xmlns:a16="http://schemas.microsoft.com/office/drawing/2014/main" id="{6E7399E8-C44F-FF12-9597-63B70FC51C7A}"/>
              </a:ext>
            </a:extLst>
          </p:cNvPr>
          <p:cNvSpPr txBox="1"/>
          <p:nvPr/>
        </p:nvSpPr>
        <p:spPr>
          <a:xfrm>
            <a:off x="1060313" y="1463335"/>
            <a:ext cx="9593082" cy="2328843"/>
          </a:xfrm>
          <a:prstGeom prst="rect">
            <a:avLst/>
          </a:prstGeom>
          <a:noFill/>
        </p:spPr>
        <p:txBody>
          <a:bodyPr wrap="square">
            <a:spAutoFit/>
          </a:bodyPr>
          <a:lstStyle/>
          <a:p>
            <a:pPr fontAlgn="base">
              <a:spcAft>
                <a:spcPts val="800"/>
              </a:spcAft>
            </a:pPr>
            <a:r>
              <a:rPr lang="en-GB" sz="6000" i="0" dirty="0">
                <a:solidFill>
                  <a:schemeClr val="bg1"/>
                </a:solidFill>
                <a:effectLst/>
                <a:latin typeface="Montserrat" panose="00000500000000000000" pitchFamily="2" charset="0"/>
              </a:rPr>
              <a:t>“</a:t>
            </a:r>
            <a:r>
              <a:rPr lang="en-GB" sz="6000" dirty="0">
                <a:solidFill>
                  <a:schemeClr val="bg1"/>
                </a:solidFill>
                <a:latin typeface="Montserrat" panose="00000500000000000000" pitchFamily="2" charset="0"/>
              </a:rPr>
              <a:t>P</a:t>
            </a:r>
            <a:r>
              <a:rPr lang="en-GB" sz="6000" i="0" dirty="0">
                <a:solidFill>
                  <a:schemeClr val="bg1"/>
                </a:solidFill>
                <a:effectLst/>
                <a:latin typeface="Montserrat" panose="00000500000000000000" pitchFamily="2" charset="0"/>
              </a:rPr>
              <a:t>eace be with you all.”</a:t>
            </a:r>
          </a:p>
          <a:p>
            <a:pPr fontAlgn="base">
              <a:spcAft>
                <a:spcPts val="800"/>
              </a:spcAft>
            </a:pPr>
            <a:endParaRPr lang="en-GB" sz="3600" dirty="0">
              <a:solidFill>
                <a:schemeClr val="bg1"/>
              </a:solidFill>
              <a:latin typeface="Century Gothic" panose="020B0502020202020204" pitchFamily="34" charset="0"/>
            </a:endParaRPr>
          </a:p>
          <a:p>
            <a:pPr fontAlgn="base">
              <a:spcAft>
                <a:spcPts val="800"/>
              </a:spcAft>
            </a:pPr>
            <a:r>
              <a:rPr lang="en-GB" sz="3600" i="0" dirty="0">
                <a:solidFill>
                  <a:schemeClr val="bg1"/>
                </a:solidFill>
                <a:effectLst/>
                <a:latin typeface="Montserrat" panose="00000500000000000000" pitchFamily="2" charset="0"/>
              </a:rPr>
              <a:t>Pope Leo XIV</a:t>
            </a:r>
            <a:endParaRPr lang="en-GB" sz="3600" dirty="0">
              <a:solidFill>
                <a:schemeClr val="bg1"/>
              </a:solidFill>
              <a:latin typeface="Montserrat" panose="00000500000000000000" pitchFamily="2" charset="0"/>
            </a:endParaRPr>
          </a:p>
        </p:txBody>
      </p:sp>
      <p:pic>
        <p:nvPicPr>
          <p:cNvPr id="11" name="Picture 10" descr="A white text on a black background&#10;&#10;AI-generated content may be incorrect.">
            <a:extLst>
              <a:ext uri="{FF2B5EF4-FFF2-40B4-BE49-F238E27FC236}">
                <a16:creationId xmlns:a16="http://schemas.microsoft.com/office/drawing/2014/main" id="{652F47D6-EBBF-5846-9A62-A459F4030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3117"/>
            <a:ext cx="2412460" cy="992873"/>
          </a:xfrm>
          <a:prstGeom prst="rect">
            <a:avLst/>
          </a:prstGeom>
        </p:spPr>
      </p:pic>
    </p:spTree>
    <p:extLst>
      <p:ext uri="{BB962C8B-B14F-4D97-AF65-F5344CB8AC3E}">
        <p14:creationId xmlns:p14="http://schemas.microsoft.com/office/powerpoint/2010/main" val="2261735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A79AF-62A6-079F-1BB7-A290A34F591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819B619-124F-43A1-0AC7-039BE78E7043}"/>
              </a:ext>
            </a:extLst>
          </p:cNvPr>
          <p:cNvSpPr/>
          <p:nvPr/>
        </p:nvSpPr>
        <p:spPr>
          <a:xfrm>
            <a:off x="0" y="0"/>
            <a:ext cx="12192000" cy="6858000"/>
          </a:xfrm>
          <a:prstGeom prst="rect">
            <a:avLst/>
          </a:prstGeom>
          <a:gradFill>
            <a:gsLst>
              <a:gs pos="1000">
                <a:srgbClr val="E2F2EA">
                  <a:lumMod val="47000"/>
                  <a:lumOff val="53000"/>
                </a:srgbClr>
              </a:gs>
              <a:gs pos="64380">
                <a:schemeClr val="bg1"/>
              </a:gs>
              <a:gs pos="37000">
                <a:schemeClr val="bg1"/>
              </a:gs>
              <a:gs pos="0">
                <a:schemeClr val="accent1">
                  <a:lumMod val="5000"/>
                  <a:lumOff val="95000"/>
                </a:schemeClr>
              </a:gs>
              <a:gs pos="74000">
                <a:schemeClr val="bg1"/>
              </a:gs>
              <a:gs pos="8300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paper&#10;&#10;AI-generated content may be incorrect.">
            <a:extLst>
              <a:ext uri="{FF2B5EF4-FFF2-40B4-BE49-F238E27FC236}">
                <a16:creationId xmlns:a16="http://schemas.microsoft.com/office/drawing/2014/main" id="{27E70521-C9B3-520F-17B8-AA3DC3FB8694}"/>
              </a:ext>
            </a:extLst>
          </p:cNvPr>
          <p:cNvPicPr>
            <a:picLocks noGrp="1" noChangeAspect="1"/>
          </p:cNvPicPr>
          <p:nvPr>
            <p:ph idx="1"/>
          </p:nvPr>
        </p:nvPicPr>
        <p:blipFill>
          <a:blip r:embed="rId2">
            <a:alphaModFix amt="22000"/>
            <a:extLst>
              <a:ext uri="{28A0092B-C50C-407E-A947-70E740481C1C}">
                <a14:useLocalDpi xmlns:a14="http://schemas.microsoft.com/office/drawing/2010/main" val="0"/>
              </a:ext>
            </a:extLst>
          </a:blip>
          <a:srcRect l="4394" r="15934"/>
          <a:stretch/>
        </p:blipFill>
        <p:spPr>
          <a:xfrm rot="16200000">
            <a:off x="2667000" y="-2667000"/>
            <a:ext cx="6858000" cy="12192000"/>
          </a:xfrm>
        </p:spPr>
      </p:pic>
      <p:sp>
        <p:nvSpPr>
          <p:cNvPr id="3" name="TextBox 2">
            <a:extLst>
              <a:ext uri="{FF2B5EF4-FFF2-40B4-BE49-F238E27FC236}">
                <a16:creationId xmlns:a16="http://schemas.microsoft.com/office/drawing/2014/main" id="{07E22FBA-4F85-B84C-786C-90E6F6E05209}"/>
              </a:ext>
            </a:extLst>
          </p:cNvPr>
          <p:cNvSpPr txBox="1"/>
          <p:nvPr/>
        </p:nvSpPr>
        <p:spPr>
          <a:xfrm>
            <a:off x="559904" y="1466957"/>
            <a:ext cx="6011695" cy="5221942"/>
          </a:xfrm>
          <a:prstGeom prst="rect">
            <a:avLst/>
          </a:prstGeom>
          <a:noFill/>
        </p:spPr>
        <p:txBody>
          <a:bodyPr wrap="square">
            <a:spAutoFit/>
          </a:bodyPr>
          <a:lstStyle/>
          <a:p>
            <a:pPr fontAlgn="base">
              <a:spcAft>
                <a:spcPts val="800"/>
              </a:spcAft>
            </a:pPr>
            <a:r>
              <a:rPr lang="en-GB" sz="3200" b="1" i="0" dirty="0">
                <a:solidFill>
                  <a:srgbClr val="222544"/>
                </a:solidFill>
                <a:effectLst/>
                <a:latin typeface="Montserrat" panose="00000500000000000000" pitchFamily="2" charset="0"/>
              </a:rPr>
              <a:t>The Pope is the spiritual leader of 1.4 billion Catholics. </a:t>
            </a:r>
          </a:p>
          <a:p>
            <a:pPr fontAlgn="base">
              <a:spcAft>
                <a:spcPts val="800"/>
              </a:spcAft>
            </a:pPr>
            <a:endParaRPr lang="en-GB" sz="3200" b="1" dirty="0">
              <a:solidFill>
                <a:srgbClr val="222544"/>
              </a:solidFill>
              <a:latin typeface="Montserrat" panose="00000500000000000000" pitchFamily="2" charset="0"/>
            </a:endParaRPr>
          </a:p>
          <a:p>
            <a:pPr fontAlgn="base">
              <a:spcAft>
                <a:spcPts val="800"/>
              </a:spcAft>
            </a:pPr>
            <a:r>
              <a:rPr lang="en-GB" sz="3200" b="1" dirty="0">
                <a:solidFill>
                  <a:srgbClr val="222544"/>
                </a:solidFill>
                <a:latin typeface="Montserrat" panose="00000500000000000000" pitchFamily="2" charset="0"/>
              </a:rPr>
              <a:t>He will </a:t>
            </a:r>
            <a:r>
              <a:rPr lang="en-GB" sz="3200" b="1" i="0" dirty="0">
                <a:solidFill>
                  <a:srgbClr val="222544"/>
                </a:solidFill>
                <a:effectLst/>
                <a:latin typeface="Montserrat" panose="00000500000000000000" pitchFamily="2" charset="0"/>
              </a:rPr>
              <a:t>provide spiritual and moral guidance and can bridge political divides and bring world leaders together for the common good.  </a:t>
            </a:r>
          </a:p>
        </p:txBody>
      </p:sp>
      <p:pic>
        <p:nvPicPr>
          <p:cNvPr id="2" name="Picture 1" descr="A logo with a green cross&#10;&#10;AI-generated content may be incorrect.">
            <a:extLst>
              <a:ext uri="{FF2B5EF4-FFF2-40B4-BE49-F238E27FC236}">
                <a16:creationId xmlns:a16="http://schemas.microsoft.com/office/drawing/2014/main" id="{596C7A50-41C0-84EA-EC2A-5D6625419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9" y="244410"/>
            <a:ext cx="2120630" cy="872767"/>
          </a:xfrm>
          <a:prstGeom prst="rect">
            <a:avLst/>
          </a:prstGeom>
        </p:spPr>
      </p:pic>
      <p:pic>
        <p:nvPicPr>
          <p:cNvPr id="4" name="Picture 3" descr="A person in a black suit&#10;&#10;AI-generated content may be incorrect.">
            <a:extLst>
              <a:ext uri="{FF2B5EF4-FFF2-40B4-BE49-F238E27FC236}">
                <a16:creationId xmlns:a16="http://schemas.microsoft.com/office/drawing/2014/main" id="{BA89F1E7-D9C5-FE6E-247F-3441C0167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332" y="283414"/>
            <a:ext cx="5032935" cy="6291169"/>
          </a:xfrm>
          <a:prstGeom prst="rect">
            <a:avLst/>
          </a:prstGeom>
        </p:spPr>
      </p:pic>
    </p:spTree>
    <p:extLst>
      <p:ext uri="{BB962C8B-B14F-4D97-AF65-F5344CB8AC3E}">
        <p14:creationId xmlns:p14="http://schemas.microsoft.com/office/powerpoint/2010/main" val="2536820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15268F-1145-417B-9EBB-F6D41D4D49C2}"/>
              </a:ext>
            </a:extLst>
          </p:cNvPr>
          <p:cNvSpPr/>
          <p:nvPr/>
        </p:nvSpPr>
        <p:spPr>
          <a:xfrm>
            <a:off x="0" y="0"/>
            <a:ext cx="12192000" cy="6858000"/>
          </a:xfrm>
          <a:prstGeom prst="rect">
            <a:avLst/>
          </a:prstGeom>
          <a:gradFill>
            <a:gsLst>
              <a:gs pos="1000">
                <a:srgbClr val="E2F2EA">
                  <a:lumMod val="47000"/>
                  <a:lumOff val="53000"/>
                </a:srgbClr>
              </a:gs>
              <a:gs pos="64380">
                <a:schemeClr val="bg1"/>
              </a:gs>
              <a:gs pos="37000">
                <a:schemeClr val="bg1"/>
              </a:gs>
              <a:gs pos="0">
                <a:schemeClr val="accent1">
                  <a:lumMod val="5000"/>
                  <a:lumOff val="95000"/>
                </a:schemeClr>
              </a:gs>
              <a:gs pos="74000">
                <a:schemeClr val="bg1"/>
              </a:gs>
              <a:gs pos="8300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paper&#10;&#10;AI-generated content may be incorrect.">
            <a:extLst>
              <a:ext uri="{FF2B5EF4-FFF2-40B4-BE49-F238E27FC236}">
                <a16:creationId xmlns:a16="http://schemas.microsoft.com/office/drawing/2014/main" id="{1EC2CE41-D180-B3EC-3C5A-71FDA2EE0097}"/>
              </a:ext>
            </a:extLst>
          </p:cNvPr>
          <p:cNvPicPr>
            <a:picLocks noGrp="1" noChangeAspect="1"/>
          </p:cNvPicPr>
          <p:nvPr>
            <p:ph idx="1"/>
          </p:nvPr>
        </p:nvPicPr>
        <p:blipFill>
          <a:blip r:embed="rId2">
            <a:alphaModFix amt="22000"/>
            <a:extLst>
              <a:ext uri="{28A0092B-C50C-407E-A947-70E740481C1C}">
                <a14:useLocalDpi xmlns:a14="http://schemas.microsoft.com/office/drawing/2010/main" val="0"/>
              </a:ext>
            </a:extLst>
          </a:blip>
          <a:srcRect l="4394" r="15934"/>
          <a:stretch/>
        </p:blipFill>
        <p:spPr>
          <a:xfrm rot="16200000">
            <a:off x="2509683" y="-3192737"/>
            <a:ext cx="6858000" cy="12192000"/>
          </a:xfrm>
        </p:spPr>
      </p:pic>
      <p:sp>
        <p:nvSpPr>
          <p:cNvPr id="13" name="TextBox 12">
            <a:extLst>
              <a:ext uri="{FF2B5EF4-FFF2-40B4-BE49-F238E27FC236}">
                <a16:creationId xmlns:a16="http://schemas.microsoft.com/office/drawing/2014/main" id="{341B1344-0BF1-B085-CBB6-8FCA1BFC745C}"/>
              </a:ext>
            </a:extLst>
          </p:cNvPr>
          <p:cNvSpPr txBox="1"/>
          <p:nvPr/>
        </p:nvSpPr>
        <p:spPr>
          <a:xfrm>
            <a:off x="5504009" y="834799"/>
            <a:ext cx="5892139" cy="5693866"/>
          </a:xfrm>
          <a:prstGeom prst="rect">
            <a:avLst/>
          </a:prstGeom>
          <a:noFill/>
        </p:spPr>
        <p:txBody>
          <a:bodyPr wrap="square">
            <a:spAutoFit/>
          </a:bodyPr>
          <a:lstStyle/>
          <a:p>
            <a:pPr algn="ctr"/>
            <a:r>
              <a:rPr lang="en-GB" sz="2800" b="1" i="0" dirty="0">
                <a:solidFill>
                  <a:srgbClr val="222544"/>
                </a:solidFill>
                <a:effectLst/>
                <a:latin typeface="Montserrat" panose="00000500000000000000" pitchFamily="2" charset="0"/>
              </a:rPr>
              <a:t>Pope Leo XIV</a:t>
            </a:r>
            <a:r>
              <a:rPr lang="en-GB" sz="2800" b="1" dirty="0">
                <a:solidFill>
                  <a:srgbClr val="222544"/>
                </a:solidFill>
                <a:latin typeface="Montserrat" panose="00000500000000000000" pitchFamily="2" charset="0"/>
              </a:rPr>
              <a:t> was </a:t>
            </a:r>
            <a:r>
              <a:rPr lang="en-GB" sz="2800" b="1" i="0" dirty="0">
                <a:solidFill>
                  <a:srgbClr val="222544"/>
                </a:solidFill>
                <a:effectLst/>
                <a:latin typeface="Montserrat" panose="00000500000000000000" pitchFamily="2" charset="0"/>
              </a:rPr>
              <a:t>born Robert Francis Prevost. </a:t>
            </a:r>
            <a:r>
              <a:rPr lang="en-GB" sz="2800" b="1" dirty="0">
                <a:solidFill>
                  <a:srgbClr val="222544"/>
                </a:solidFill>
                <a:latin typeface="Montserrat" panose="00000500000000000000" pitchFamily="2" charset="0"/>
              </a:rPr>
              <a:t>He was born in America but has lived all over the world. </a:t>
            </a:r>
          </a:p>
          <a:p>
            <a:pPr algn="ctr"/>
            <a:endParaRPr lang="en-GB" sz="2800" b="1" dirty="0">
              <a:solidFill>
                <a:srgbClr val="222544"/>
              </a:solidFill>
              <a:latin typeface="Montserrat" panose="00000500000000000000" pitchFamily="2" charset="0"/>
            </a:endParaRPr>
          </a:p>
          <a:p>
            <a:pPr algn="ctr"/>
            <a:r>
              <a:rPr lang="en-GB" sz="2800" b="1" dirty="0">
                <a:solidFill>
                  <a:srgbClr val="222544"/>
                </a:solidFill>
                <a:latin typeface="Montserrat" panose="00000500000000000000" pitchFamily="2" charset="0"/>
              </a:rPr>
              <a:t>Pope Leo XIV lived and worked with the people of Peru, in South America, for decades. </a:t>
            </a:r>
          </a:p>
          <a:p>
            <a:pPr algn="ctr"/>
            <a:endParaRPr lang="en-GB" sz="2800" b="1" dirty="0">
              <a:solidFill>
                <a:srgbClr val="222544"/>
              </a:solidFill>
              <a:latin typeface="Montserrat" panose="00000500000000000000" pitchFamily="2" charset="0"/>
            </a:endParaRPr>
          </a:p>
          <a:p>
            <a:pPr algn="ctr"/>
            <a:r>
              <a:rPr lang="en-GB" sz="2800" b="1" dirty="0">
                <a:solidFill>
                  <a:srgbClr val="222544"/>
                </a:solidFill>
                <a:latin typeface="Montserrat" panose="00000500000000000000" pitchFamily="2" charset="0"/>
              </a:rPr>
              <a:t>He gave a warm greeting in Spanish to people from Peru on the balcony. </a:t>
            </a:r>
          </a:p>
        </p:txBody>
      </p:sp>
      <p:pic>
        <p:nvPicPr>
          <p:cNvPr id="15" name="Picture 14" descr="A logo with a green cross&#10;&#10;AI-generated content may be incorrect.">
            <a:extLst>
              <a:ext uri="{FF2B5EF4-FFF2-40B4-BE49-F238E27FC236}">
                <a16:creationId xmlns:a16="http://schemas.microsoft.com/office/drawing/2014/main" id="{49B1407A-5412-8BF1-FB7C-3323B0310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4169"/>
            <a:ext cx="2120630" cy="872767"/>
          </a:xfrm>
          <a:prstGeom prst="rect">
            <a:avLst/>
          </a:prstGeom>
        </p:spPr>
      </p:pic>
      <p:pic>
        <p:nvPicPr>
          <p:cNvPr id="2" name="Picture 2" descr="PREVOST">
            <a:extLst>
              <a:ext uri="{FF2B5EF4-FFF2-40B4-BE49-F238E27FC236}">
                <a16:creationId xmlns:a16="http://schemas.microsoft.com/office/drawing/2014/main" id="{C01B48A2-EDA8-7741-B041-AE2277B0F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852" y="1307691"/>
            <a:ext cx="3792163" cy="541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09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D4025-5A18-EC05-45B6-9CD3ACC6842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C51873B-B8E7-03C1-F896-50FBFC9420B1}"/>
              </a:ext>
            </a:extLst>
          </p:cNvPr>
          <p:cNvSpPr/>
          <p:nvPr/>
        </p:nvSpPr>
        <p:spPr>
          <a:xfrm>
            <a:off x="0" y="0"/>
            <a:ext cx="12192000" cy="6858000"/>
          </a:xfrm>
          <a:prstGeom prst="rect">
            <a:avLst/>
          </a:prstGeom>
          <a:gradFill>
            <a:gsLst>
              <a:gs pos="1000">
                <a:srgbClr val="E2F2EA">
                  <a:lumMod val="47000"/>
                  <a:lumOff val="53000"/>
                </a:srgbClr>
              </a:gs>
              <a:gs pos="64380">
                <a:schemeClr val="bg1"/>
              </a:gs>
              <a:gs pos="37000">
                <a:schemeClr val="bg1"/>
              </a:gs>
              <a:gs pos="0">
                <a:schemeClr val="accent1">
                  <a:lumMod val="5000"/>
                  <a:lumOff val="95000"/>
                </a:schemeClr>
              </a:gs>
              <a:gs pos="74000">
                <a:schemeClr val="bg1"/>
              </a:gs>
              <a:gs pos="8300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paper&#10;&#10;AI-generated content may be incorrect.">
            <a:extLst>
              <a:ext uri="{FF2B5EF4-FFF2-40B4-BE49-F238E27FC236}">
                <a16:creationId xmlns:a16="http://schemas.microsoft.com/office/drawing/2014/main" id="{EA5E0DA2-DE0E-AAA1-E803-697653D6521F}"/>
              </a:ext>
            </a:extLst>
          </p:cNvPr>
          <p:cNvPicPr>
            <a:picLocks noGrp="1" noChangeAspect="1"/>
          </p:cNvPicPr>
          <p:nvPr>
            <p:ph idx="1"/>
          </p:nvPr>
        </p:nvPicPr>
        <p:blipFill>
          <a:blip r:embed="rId2">
            <a:alphaModFix amt="22000"/>
            <a:extLst>
              <a:ext uri="{28A0092B-C50C-407E-A947-70E740481C1C}">
                <a14:useLocalDpi xmlns:a14="http://schemas.microsoft.com/office/drawing/2010/main" val="0"/>
              </a:ext>
            </a:extLst>
          </a:blip>
          <a:srcRect l="4394" r="15934"/>
          <a:stretch/>
        </p:blipFill>
        <p:spPr>
          <a:xfrm rot="16200000">
            <a:off x="2666999" y="-2667000"/>
            <a:ext cx="6858000" cy="12192000"/>
          </a:xfrm>
        </p:spPr>
      </p:pic>
      <p:sp>
        <p:nvSpPr>
          <p:cNvPr id="13" name="TextBox 12">
            <a:extLst>
              <a:ext uri="{FF2B5EF4-FFF2-40B4-BE49-F238E27FC236}">
                <a16:creationId xmlns:a16="http://schemas.microsoft.com/office/drawing/2014/main" id="{F170E3E3-57D1-2EF6-A01C-927B6FAD3953}"/>
              </a:ext>
            </a:extLst>
          </p:cNvPr>
          <p:cNvSpPr txBox="1"/>
          <p:nvPr/>
        </p:nvSpPr>
        <p:spPr>
          <a:xfrm>
            <a:off x="251148" y="1518161"/>
            <a:ext cx="6127489" cy="830997"/>
          </a:xfrm>
          <a:prstGeom prst="rect">
            <a:avLst/>
          </a:prstGeom>
          <a:noFill/>
        </p:spPr>
        <p:txBody>
          <a:bodyPr wrap="square">
            <a:spAutoFit/>
          </a:bodyPr>
          <a:lstStyle/>
          <a:p>
            <a:pPr algn="ctr"/>
            <a:r>
              <a:rPr lang="en-GB" sz="2000" b="1" dirty="0">
                <a:solidFill>
                  <a:srgbClr val="222544"/>
                </a:solidFill>
                <a:latin typeface="Montserrat" panose="00000500000000000000" pitchFamily="2" charset="0"/>
              </a:rPr>
              <a:t>CAFOD</a:t>
            </a:r>
            <a:r>
              <a:rPr lang="en-GB" sz="2000" b="1" i="0" dirty="0">
                <a:solidFill>
                  <a:srgbClr val="222544"/>
                </a:solidFill>
                <a:effectLst/>
                <a:latin typeface="Montserrat" panose="00000500000000000000" pitchFamily="2" charset="0"/>
              </a:rPr>
              <a:t> has been supporting projects in Peru through our partners and local experts. </a:t>
            </a:r>
            <a:r>
              <a:rPr lang="en-GB" sz="2800" b="1" i="0" dirty="0">
                <a:solidFill>
                  <a:srgbClr val="222544"/>
                </a:solidFill>
                <a:effectLst/>
                <a:latin typeface="Montserrat" panose="00000500000000000000" pitchFamily="2" charset="0"/>
              </a:rPr>
              <a:t> </a:t>
            </a:r>
            <a:endParaRPr lang="en-US" sz="2800" b="1" dirty="0"/>
          </a:p>
        </p:txBody>
      </p:sp>
      <p:pic>
        <p:nvPicPr>
          <p:cNvPr id="15" name="Picture 14" descr="A logo with a green cross&#10;&#10;AI-generated content may be incorrect.">
            <a:extLst>
              <a:ext uri="{FF2B5EF4-FFF2-40B4-BE49-F238E27FC236}">
                <a16:creationId xmlns:a16="http://schemas.microsoft.com/office/drawing/2014/main" id="{25B69292-474C-8579-C1AE-BBBBC0C85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9" y="244410"/>
            <a:ext cx="2120630" cy="872767"/>
          </a:xfrm>
          <a:prstGeom prst="rect">
            <a:avLst/>
          </a:prstGeom>
        </p:spPr>
      </p:pic>
      <p:pic>
        <p:nvPicPr>
          <p:cNvPr id="3" name="Picture 2" descr="A person standing in front of a painting&#10;&#10;AI-generated content may be incorrect.">
            <a:extLst>
              <a:ext uri="{FF2B5EF4-FFF2-40B4-BE49-F238E27FC236}">
                <a16:creationId xmlns:a16="http://schemas.microsoft.com/office/drawing/2014/main" id="{9E7ECA98-585F-EB48-D9CA-924D0A503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487" y="1273751"/>
            <a:ext cx="4717662" cy="3142037"/>
          </a:xfrm>
          <a:prstGeom prst="rect">
            <a:avLst/>
          </a:prstGeom>
        </p:spPr>
      </p:pic>
      <p:pic>
        <p:nvPicPr>
          <p:cNvPr id="7" name="Picture 6" descr="A person looking at a drawing on a wall&#10;&#10;AI-generated content may be incorrect.">
            <a:extLst>
              <a:ext uri="{FF2B5EF4-FFF2-40B4-BE49-F238E27FC236}">
                <a16:creationId xmlns:a16="http://schemas.microsoft.com/office/drawing/2014/main" id="{A444C619-2EA3-2B0D-4211-C3E578066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51" y="2726860"/>
            <a:ext cx="5236344" cy="2942672"/>
          </a:xfrm>
          <a:prstGeom prst="rect">
            <a:avLst/>
          </a:prstGeom>
        </p:spPr>
      </p:pic>
      <p:sp>
        <p:nvSpPr>
          <p:cNvPr id="8" name="TextBox 7">
            <a:extLst>
              <a:ext uri="{FF2B5EF4-FFF2-40B4-BE49-F238E27FC236}">
                <a16:creationId xmlns:a16="http://schemas.microsoft.com/office/drawing/2014/main" id="{638E52B3-27EA-0E44-C26E-FD865FBCEEDF}"/>
              </a:ext>
            </a:extLst>
          </p:cNvPr>
          <p:cNvSpPr txBox="1"/>
          <p:nvPr/>
        </p:nvSpPr>
        <p:spPr>
          <a:xfrm>
            <a:off x="6926486" y="4553197"/>
            <a:ext cx="4756755" cy="2062103"/>
          </a:xfrm>
          <a:prstGeom prst="rect">
            <a:avLst/>
          </a:prstGeom>
          <a:noFill/>
        </p:spPr>
        <p:txBody>
          <a:bodyPr wrap="square">
            <a:spAutoFit/>
          </a:bodyPr>
          <a:lstStyle/>
          <a:p>
            <a:pPr algn="ctr"/>
            <a:r>
              <a:rPr lang="en-US" sz="2000" b="1" i="0" dirty="0">
                <a:solidFill>
                  <a:srgbClr val="222544"/>
                </a:solidFill>
                <a:effectLst/>
                <a:latin typeface="Montserrat" panose="00000500000000000000" pitchFamily="2" charset="0"/>
              </a:rPr>
              <a:t>We work alongside indigenous women in Peru, supporting them in standing up for their individual rights and indigenous people’s rights through artwork.</a:t>
            </a:r>
            <a:endParaRPr lang="en-GB" sz="2000" b="1" dirty="0">
              <a:solidFill>
                <a:srgbClr val="222544"/>
              </a:solidFill>
              <a:latin typeface="Montserrat" panose="00000500000000000000" pitchFamily="2" charset="0"/>
            </a:endParaRPr>
          </a:p>
          <a:p>
            <a:pPr algn="ctr"/>
            <a:r>
              <a:rPr lang="en-GB" sz="2800" b="1" i="0" dirty="0">
                <a:solidFill>
                  <a:srgbClr val="222544"/>
                </a:solidFill>
                <a:effectLst/>
                <a:latin typeface="Montserrat" panose="00000500000000000000" pitchFamily="2" charset="0"/>
              </a:rPr>
              <a:t> </a:t>
            </a:r>
            <a:endParaRPr lang="en-US" sz="2800" dirty="0"/>
          </a:p>
        </p:txBody>
      </p:sp>
      <p:sp>
        <p:nvSpPr>
          <p:cNvPr id="2" name="TextBox 1">
            <a:extLst>
              <a:ext uri="{FF2B5EF4-FFF2-40B4-BE49-F238E27FC236}">
                <a16:creationId xmlns:a16="http://schemas.microsoft.com/office/drawing/2014/main" id="{CCDD24DD-48E2-DC35-413A-44E0E3A1EFF8}"/>
              </a:ext>
            </a:extLst>
          </p:cNvPr>
          <p:cNvSpPr txBox="1"/>
          <p:nvPr/>
        </p:nvSpPr>
        <p:spPr>
          <a:xfrm>
            <a:off x="2177735" y="435915"/>
            <a:ext cx="6813755" cy="646331"/>
          </a:xfrm>
          <a:prstGeom prst="rect">
            <a:avLst/>
          </a:prstGeom>
          <a:noFill/>
        </p:spPr>
        <p:txBody>
          <a:bodyPr wrap="square" rtlCol="0">
            <a:spAutoFit/>
          </a:bodyPr>
          <a:lstStyle/>
          <a:p>
            <a:r>
              <a:rPr lang="en-GB" sz="3600" b="1" dirty="0">
                <a:solidFill>
                  <a:srgbClr val="222544"/>
                </a:solidFill>
                <a:latin typeface="Montserrat" panose="00000500000000000000" pitchFamily="2" charset="0"/>
              </a:rPr>
              <a:t>CAFOD’s work in Peru</a:t>
            </a:r>
          </a:p>
        </p:txBody>
      </p:sp>
    </p:spTree>
    <p:extLst>
      <p:ext uri="{BB962C8B-B14F-4D97-AF65-F5344CB8AC3E}">
        <p14:creationId xmlns:p14="http://schemas.microsoft.com/office/powerpoint/2010/main" val="2224231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A6D20-89B0-9C85-A07F-B182E7752F4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7E232A2-2369-543E-0F03-02A29B70CA99}"/>
              </a:ext>
            </a:extLst>
          </p:cNvPr>
          <p:cNvSpPr/>
          <p:nvPr/>
        </p:nvSpPr>
        <p:spPr>
          <a:xfrm>
            <a:off x="0" y="0"/>
            <a:ext cx="12192000" cy="6858000"/>
          </a:xfrm>
          <a:prstGeom prst="rect">
            <a:avLst/>
          </a:prstGeom>
          <a:gradFill>
            <a:gsLst>
              <a:gs pos="1000">
                <a:srgbClr val="E2F2EA">
                  <a:lumMod val="47000"/>
                  <a:lumOff val="53000"/>
                </a:srgbClr>
              </a:gs>
              <a:gs pos="64380">
                <a:schemeClr val="bg1"/>
              </a:gs>
              <a:gs pos="37000">
                <a:schemeClr val="bg1"/>
              </a:gs>
              <a:gs pos="0">
                <a:schemeClr val="accent1">
                  <a:lumMod val="5000"/>
                  <a:lumOff val="95000"/>
                </a:schemeClr>
              </a:gs>
              <a:gs pos="74000">
                <a:schemeClr val="bg1"/>
              </a:gs>
              <a:gs pos="8300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paper&#10;&#10;AI-generated content may be incorrect.">
            <a:extLst>
              <a:ext uri="{FF2B5EF4-FFF2-40B4-BE49-F238E27FC236}">
                <a16:creationId xmlns:a16="http://schemas.microsoft.com/office/drawing/2014/main" id="{E6DDD4D6-8428-E845-F5E2-C42554DCAAAF}"/>
              </a:ext>
            </a:extLst>
          </p:cNvPr>
          <p:cNvPicPr>
            <a:picLocks noGrp="1" noChangeAspect="1"/>
          </p:cNvPicPr>
          <p:nvPr>
            <p:ph idx="1"/>
          </p:nvPr>
        </p:nvPicPr>
        <p:blipFill>
          <a:blip r:embed="rId2">
            <a:alphaModFix amt="22000"/>
            <a:extLst>
              <a:ext uri="{28A0092B-C50C-407E-A947-70E740481C1C}">
                <a14:useLocalDpi xmlns:a14="http://schemas.microsoft.com/office/drawing/2010/main" val="0"/>
              </a:ext>
            </a:extLst>
          </a:blip>
          <a:srcRect l="4394" r="15934"/>
          <a:stretch/>
        </p:blipFill>
        <p:spPr>
          <a:xfrm rot="16200000">
            <a:off x="2667000" y="-2667000"/>
            <a:ext cx="6858000" cy="12192000"/>
          </a:xfrm>
        </p:spPr>
      </p:pic>
      <p:pic>
        <p:nvPicPr>
          <p:cNvPr id="7" name="Picture 6" descr="A logo with a green cross&#10;&#10;AI-generated content may be incorrect.">
            <a:extLst>
              <a:ext uri="{FF2B5EF4-FFF2-40B4-BE49-F238E27FC236}">
                <a16:creationId xmlns:a16="http://schemas.microsoft.com/office/drawing/2014/main" id="{D875DADB-8A61-FDB6-F571-2D594164C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4169"/>
            <a:ext cx="2120630" cy="872767"/>
          </a:xfrm>
          <a:prstGeom prst="rect">
            <a:avLst/>
          </a:prstGeom>
        </p:spPr>
      </p:pic>
      <p:sp>
        <p:nvSpPr>
          <p:cNvPr id="10" name="TextBox 9">
            <a:extLst>
              <a:ext uri="{FF2B5EF4-FFF2-40B4-BE49-F238E27FC236}">
                <a16:creationId xmlns:a16="http://schemas.microsoft.com/office/drawing/2014/main" id="{1A7B3C82-92A0-22F8-B2D2-A0A0EFFBF69E}"/>
              </a:ext>
            </a:extLst>
          </p:cNvPr>
          <p:cNvSpPr txBox="1"/>
          <p:nvPr/>
        </p:nvSpPr>
        <p:spPr>
          <a:xfrm>
            <a:off x="570362" y="1383253"/>
            <a:ext cx="11245176" cy="830997"/>
          </a:xfrm>
          <a:prstGeom prst="rect">
            <a:avLst/>
          </a:prstGeom>
          <a:noFill/>
        </p:spPr>
        <p:txBody>
          <a:bodyPr wrap="square">
            <a:spAutoFit/>
          </a:bodyPr>
          <a:lstStyle/>
          <a:p>
            <a:r>
              <a:rPr lang="en-GB" sz="2400" b="1" i="0" u="none" strike="noStrike">
                <a:solidFill>
                  <a:srgbClr val="222544"/>
                </a:solidFill>
                <a:effectLst/>
                <a:latin typeface="Montserrat" panose="00000500000000000000" pitchFamily="2" charset="0"/>
              </a:rPr>
              <a:t>Pope Leo XIV has a uniqu</a:t>
            </a:r>
            <a:r>
              <a:rPr lang="en-GB" sz="2400" b="1">
                <a:solidFill>
                  <a:srgbClr val="222544"/>
                </a:solidFill>
                <a:latin typeface="Montserrat" panose="00000500000000000000" pitchFamily="2" charset="0"/>
              </a:rPr>
              <a:t>e </a:t>
            </a:r>
            <a:r>
              <a:rPr lang="en-GB" sz="2400" b="1" i="0" u="none" strike="noStrike">
                <a:solidFill>
                  <a:srgbClr val="222544"/>
                </a:solidFill>
                <a:effectLst/>
                <a:latin typeface="Montserrat" panose="00000500000000000000" pitchFamily="2" charset="0"/>
              </a:rPr>
              <a:t>perspective of the Global South which is important in addressing global issues that affect our world today. </a:t>
            </a:r>
            <a:endParaRPr lang="en-US" sz="2400" b="1">
              <a:solidFill>
                <a:srgbClr val="222544"/>
              </a:solidFill>
              <a:latin typeface="Montserrat" panose="00000500000000000000" pitchFamily="2" charset="0"/>
            </a:endParaRPr>
          </a:p>
        </p:txBody>
      </p:sp>
      <p:pic>
        <p:nvPicPr>
          <p:cNvPr id="2" name="Picture 1" descr="A house that has been destroyed by flood&#10;&#10;AI-generated content may be incorrect.">
            <a:extLst>
              <a:ext uri="{FF2B5EF4-FFF2-40B4-BE49-F238E27FC236}">
                <a16:creationId xmlns:a16="http://schemas.microsoft.com/office/drawing/2014/main" id="{0281705B-8A70-055C-57F4-FC297A5A2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316" y="2999937"/>
            <a:ext cx="2666765" cy="2666765"/>
          </a:xfrm>
          <a:prstGeom prst="rect">
            <a:avLst/>
          </a:prstGeom>
        </p:spPr>
      </p:pic>
      <p:sp>
        <p:nvSpPr>
          <p:cNvPr id="3" name="TextBox 2">
            <a:extLst>
              <a:ext uri="{FF2B5EF4-FFF2-40B4-BE49-F238E27FC236}">
                <a16:creationId xmlns:a16="http://schemas.microsoft.com/office/drawing/2014/main" id="{73408B39-B7A8-DBD3-D0CD-F71E5A7861A3}"/>
              </a:ext>
            </a:extLst>
          </p:cNvPr>
          <p:cNvSpPr txBox="1"/>
          <p:nvPr/>
        </p:nvSpPr>
        <p:spPr>
          <a:xfrm>
            <a:off x="1060316" y="5893019"/>
            <a:ext cx="2645924" cy="369332"/>
          </a:xfrm>
          <a:prstGeom prst="rect">
            <a:avLst/>
          </a:prstGeom>
          <a:noFill/>
        </p:spPr>
        <p:txBody>
          <a:bodyPr wrap="square" rtlCol="0">
            <a:spAutoFit/>
          </a:bodyPr>
          <a:lstStyle/>
          <a:p>
            <a:pPr algn="ctr"/>
            <a:r>
              <a:rPr lang="en-GB" b="1"/>
              <a:t>Myanmar Earthquake</a:t>
            </a:r>
            <a:endParaRPr lang="en-US" b="1"/>
          </a:p>
        </p:txBody>
      </p:sp>
      <p:pic>
        <p:nvPicPr>
          <p:cNvPr id="4" name="Picture 3" descr="A person and person standing in a field&#10;&#10;AI-generated content may be incorrect.">
            <a:extLst>
              <a:ext uri="{FF2B5EF4-FFF2-40B4-BE49-F238E27FC236}">
                <a16:creationId xmlns:a16="http://schemas.microsoft.com/office/drawing/2014/main" id="{73624C73-CBAD-96F4-55F8-50B79947C5F9}"/>
              </a:ext>
            </a:extLst>
          </p:cNvPr>
          <p:cNvPicPr>
            <a:picLocks noChangeAspect="1"/>
          </p:cNvPicPr>
          <p:nvPr/>
        </p:nvPicPr>
        <p:blipFill>
          <a:blip r:embed="rId5">
            <a:extLst>
              <a:ext uri="{28A0092B-C50C-407E-A947-70E740481C1C}">
                <a14:useLocalDpi xmlns:a14="http://schemas.microsoft.com/office/drawing/2010/main" val="0"/>
              </a:ext>
            </a:extLst>
          </a:blip>
          <a:srcRect r="24310"/>
          <a:stretch/>
        </p:blipFill>
        <p:spPr>
          <a:xfrm>
            <a:off x="8399851" y="2986105"/>
            <a:ext cx="3023710" cy="2663228"/>
          </a:xfrm>
          <a:prstGeom prst="rect">
            <a:avLst/>
          </a:prstGeom>
        </p:spPr>
      </p:pic>
      <p:sp>
        <p:nvSpPr>
          <p:cNvPr id="8" name="TextBox 7">
            <a:extLst>
              <a:ext uri="{FF2B5EF4-FFF2-40B4-BE49-F238E27FC236}">
                <a16:creationId xmlns:a16="http://schemas.microsoft.com/office/drawing/2014/main" id="{4E6ABD0C-F547-F052-6756-0E2EE2F2BBC6}"/>
              </a:ext>
            </a:extLst>
          </p:cNvPr>
          <p:cNvSpPr txBox="1"/>
          <p:nvPr/>
        </p:nvSpPr>
        <p:spPr>
          <a:xfrm>
            <a:off x="8588744" y="5809338"/>
            <a:ext cx="2645924" cy="584775"/>
          </a:xfrm>
          <a:prstGeom prst="rect">
            <a:avLst/>
          </a:prstGeom>
          <a:noFill/>
        </p:spPr>
        <p:txBody>
          <a:bodyPr wrap="square" rtlCol="0">
            <a:spAutoFit/>
          </a:bodyPr>
          <a:lstStyle/>
          <a:p>
            <a:pPr algn="ctr"/>
            <a:r>
              <a:rPr lang="en-GB" b="1"/>
              <a:t>Food security</a:t>
            </a:r>
          </a:p>
          <a:p>
            <a:pPr algn="ctr"/>
            <a:r>
              <a:rPr lang="en-GB" sz="1400" b="1" i="1"/>
              <a:t>Selima in Bangladesh</a:t>
            </a:r>
            <a:endParaRPr lang="en-US" sz="1400" b="1" i="1"/>
          </a:p>
        </p:txBody>
      </p:sp>
      <p:pic>
        <p:nvPicPr>
          <p:cNvPr id="9" name="Picture 8" descr="A child with a flower crown&#10;&#10;AI-generated content may be incorrect.">
            <a:extLst>
              <a:ext uri="{FF2B5EF4-FFF2-40B4-BE49-F238E27FC236}">
                <a16:creationId xmlns:a16="http://schemas.microsoft.com/office/drawing/2014/main" id="{11CBF7A5-7FD7-17AE-42A0-3925E948E54F}"/>
              </a:ext>
            </a:extLst>
          </p:cNvPr>
          <p:cNvPicPr>
            <a:picLocks noChangeAspect="1"/>
          </p:cNvPicPr>
          <p:nvPr/>
        </p:nvPicPr>
        <p:blipFill>
          <a:blip r:embed="rId6">
            <a:extLst>
              <a:ext uri="{28A0092B-C50C-407E-A947-70E740481C1C}">
                <a14:useLocalDpi xmlns:a14="http://schemas.microsoft.com/office/drawing/2010/main" val="0"/>
              </a:ext>
            </a:extLst>
          </a:blip>
          <a:srcRect l="-879" r="1"/>
          <a:stretch/>
        </p:blipFill>
        <p:spPr>
          <a:xfrm>
            <a:off x="4169823" y="2986105"/>
            <a:ext cx="3787285" cy="2663228"/>
          </a:xfrm>
          <a:prstGeom prst="rect">
            <a:avLst/>
          </a:prstGeom>
        </p:spPr>
      </p:pic>
      <p:sp>
        <p:nvSpPr>
          <p:cNvPr id="11" name="TextBox 10">
            <a:extLst>
              <a:ext uri="{FF2B5EF4-FFF2-40B4-BE49-F238E27FC236}">
                <a16:creationId xmlns:a16="http://schemas.microsoft.com/office/drawing/2014/main" id="{26528311-BBA5-2404-B205-66ABA424B4E7}"/>
              </a:ext>
            </a:extLst>
          </p:cNvPr>
          <p:cNvSpPr txBox="1"/>
          <p:nvPr/>
        </p:nvSpPr>
        <p:spPr>
          <a:xfrm>
            <a:off x="4869988" y="5809338"/>
            <a:ext cx="2645924" cy="584775"/>
          </a:xfrm>
          <a:prstGeom prst="rect">
            <a:avLst/>
          </a:prstGeom>
          <a:noFill/>
        </p:spPr>
        <p:txBody>
          <a:bodyPr wrap="square" rtlCol="0">
            <a:spAutoFit/>
          </a:bodyPr>
          <a:lstStyle/>
          <a:p>
            <a:pPr algn="ctr"/>
            <a:r>
              <a:rPr lang="en-GB" b="1"/>
              <a:t>War and Conflict</a:t>
            </a:r>
          </a:p>
          <a:p>
            <a:pPr algn="ctr"/>
            <a:r>
              <a:rPr lang="en-GB" sz="1400" b="1" i="1"/>
              <a:t>Yuliia, Ukraine</a:t>
            </a:r>
            <a:endParaRPr lang="en-US" sz="1400" b="1" i="1"/>
          </a:p>
        </p:txBody>
      </p:sp>
    </p:spTree>
    <p:extLst>
      <p:ext uri="{BB962C8B-B14F-4D97-AF65-F5344CB8AC3E}">
        <p14:creationId xmlns:p14="http://schemas.microsoft.com/office/powerpoint/2010/main" val="2600020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28E22-6863-CBC5-3605-84DE1F5FB84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9F3C2F2-6C54-7B19-CFDE-E1EBBD14F544}"/>
              </a:ext>
            </a:extLst>
          </p:cNvPr>
          <p:cNvSpPr/>
          <p:nvPr/>
        </p:nvSpPr>
        <p:spPr>
          <a:xfrm>
            <a:off x="0" y="0"/>
            <a:ext cx="12192000" cy="6858000"/>
          </a:xfrm>
          <a:prstGeom prst="rect">
            <a:avLst/>
          </a:prstGeom>
          <a:gradFill>
            <a:gsLst>
              <a:gs pos="1000">
                <a:srgbClr val="E2F2EA">
                  <a:lumMod val="47000"/>
                  <a:lumOff val="53000"/>
                </a:srgbClr>
              </a:gs>
              <a:gs pos="64380">
                <a:schemeClr val="bg1"/>
              </a:gs>
              <a:gs pos="37000">
                <a:schemeClr val="bg1"/>
              </a:gs>
              <a:gs pos="0">
                <a:schemeClr val="accent1">
                  <a:lumMod val="5000"/>
                  <a:lumOff val="95000"/>
                </a:schemeClr>
              </a:gs>
              <a:gs pos="74000">
                <a:schemeClr val="bg1"/>
              </a:gs>
              <a:gs pos="8300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paper&#10;&#10;AI-generated content may be incorrect.">
            <a:extLst>
              <a:ext uri="{FF2B5EF4-FFF2-40B4-BE49-F238E27FC236}">
                <a16:creationId xmlns:a16="http://schemas.microsoft.com/office/drawing/2014/main" id="{C1339DF9-2919-A317-F330-9E294ACD9244}"/>
              </a:ext>
            </a:extLst>
          </p:cNvPr>
          <p:cNvPicPr>
            <a:picLocks noGrp="1" noChangeAspect="1"/>
          </p:cNvPicPr>
          <p:nvPr>
            <p:ph idx="1"/>
          </p:nvPr>
        </p:nvPicPr>
        <p:blipFill>
          <a:blip r:embed="rId2">
            <a:alphaModFix amt="22000"/>
            <a:extLst>
              <a:ext uri="{28A0092B-C50C-407E-A947-70E740481C1C}">
                <a14:useLocalDpi xmlns:a14="http://schemas.microsoft.com/office/drawing/2010/main" val="0"/>
              </a:ext>
            </a:extLst>
          </a:blip>
          <a:srcRect l="4394" r="15934"/>
          <a:stretch/>
        </p:blipFill>
        <p:spPr>
          <a:xfrm rot="16200000">
            <a:off x="2713282" y="-2852544"/>
            <a:ext cx="6977010" cy="12403573"/>
          </a:xfrm>
        </p:spPr>
      </p:pic>
      <p:pic>
        <p:nvPicPr>
          <p:cNvPr id="7" name="Picture 6" descr="A logo with a green cross&#10;&#10;AI-generated content may be incorrect.">
            <a:extLst>
              <a:ext uri="{FF2B5EF4-FFF2-40B4-BE49-F238E27FC236}">
                <a16:creationId xmlns:a16="http://schemas.microsoft.com/office/drawing/2014/main" id="{E4BF9D92-AC22-F246-91EC-7322FE823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4169"/>
            <a:ext cx="2120630" cy="872767"/>
          </a:xfrm>
          <a:prstGeom prst="rect">
            <a:avLst/>
          </a:prstGeom>
        </p:spPr>
      </p:pic>
      <p:sp>
        <p:nvSpPr>
          <p:cNvPr id="10" name="TextBox 9">
            <a:extLst>
              <a:ext uri="{FF2B5EF4-FFF2-40B4-BE49-F238E27FC236}">
                <a16:creationId xmlns:a16="http://schemas.microsoft.com/office/drawing/2014/main" id="{23EB1DF8-444C-61D8-2EFF-4B1F0D586188}"/>
              </a:ext>
            </a:extLst>
          </p:cNvPr>
          <p:cNvSpPr txBox="1"/>
          <p:nvPr/>
        </p:nvSpPr>
        <p:spPr>
          <a:xfrm>
            <a:off x="5809727" y="1767651"/>
            <a:ext cx="6195133" cy="4585871"/>
          </a:xfrm>
          <a:prstGeom prst="rect">
            <a:avLst/>
          </a:prstGeom>
          <a:noFill/>
        </p:spPr>
        <p:txBody>
          <a:bodyPr wrap="square">
            <a:spAutoFit/>
          </a:bodyPr>
          <a:lstStyle/>
          <a:p>
            <a:pPr algn="ctr"/>
            <a:r>
              <a:rPr lang="en-GB" sz="2400" b="1" i="0" dirty="0">
                <a:solidFill>
                  <a:srgbClr val="222544"/>
                </a:solidFill>
                <a:effectLst/>
                <a:latin typeface="Montserrat" panose="00000500000000000000" pitchFamily="2" charset="0"/>
              </a:rPr>
              <a:t>Pope Leo XIV chose his name ‘Leo’ which means ‘Lion’. </a:t>
            </a:r>
          </a:p>
          <a:p>
            <a:pPr algn="ctr"/>
            <a:endParaRPr lang="en-GB" sz="3200" b="1" dirty="0">
              <a:solidFill>
                <a:srgbClr val="222544"/>
              </a:solidFill>
              <a:latin typeface="Montserrat" panose="00000500000000000000" pitchFamily="2" charset="0"/>
            </a:endParaRPr>
          </a:p>
          <a:p>
            <a:pPr algn="ctr"/>
            <a:r>
              <a:rPr lang="en-GB" sz="2000" b="1" i="0" dirty="0">
                <a:solidFill>
                  <a:srgbClr val="222544"/>
                </a:solidFill>
                <a:effectLst/>
                <a:latin typeface="Montserrat" panose="00000500000000000000" pitchFamily="2" charset="0"/>
              </a:rPr>
              <a:t>It was Pope Leo XIII who wrote about Catholic Social Teaching in 1891 in an encyclical called Rerum Novarum. </a:t>
            </a:r>
          </a:p>
          <a:p>
            <a:pPr algn="ctr"/>
            <a:endParaRPr lang="en-GB" sz="2000" b="1" dirty="0">
              <a:solidFill>
                <a:srgbClr val="222544"/>
              </a:solidFill>
              <a:latin typeface="Montserrat" panose="00000500000000000000" pitchFamily="2" charset="0"/>
            </a:endParaRPr>
          </a:p>
          <a:p>
            <a:pPr algn="ctr"/>
            <a:r>
              <a:rPr lang="en-US" sz="2000" b="1" dirty="0">
                <a:solidFill>
                  <a:srgbClr val="222544"/>
                </a:solidFill>
                <a:effectLst/>
                <a:latin typeface="Montserrat" panose="00000500000000000000" pitchFamily="2" charset="0"/>
              </a:rPr>
              <a:t>Pope Leo XIV will continue to build on Catholic Social Teaching by offering his reading of issues present in our world today and inviting Catholics to respond in the light of faith.</a:t>
            </a:r>
            <a:endParaRPr lang="en-US" sz="2000" b="1" dirty="0">
              <a:solidFill>
                <a:srgbClr val="222544"/>
              </a:solidFill>
              <a:latin typeface="Montserrat" panose="00000500000000000000" pitchFamily="2" charset="0"/>
            </a:endParaRPr>
          </a:p>
          <a:p>
            <a:pPr algn="ctr"/>
            <a:endParaRPr lang="en-US" sz="3200" b="1" dirty="0">
              <a:solidFill>
                <a:srgbClr val="222544"/>
              </a:solidFill>
              <a:latin typeface="Montserrat" panose="00000500000000000000" pitchFamily="2" charset="0"/>
            </a:endParaRPr>
          </a:p>
        </p:txBody>
      </p:sp>
      <p:pic>
        <p:nvPicPr>
          <p:cNvPr id="3074" name="Picture 2" descr="Rerum Novarum's impact 125 years on | english">
            <a:extLst>
              <a:ext uri="{FF2B5EF4-FFF2-40B4-BE49-F238E27FC236}">
                <a16:creationId xmlns:a16="http://schemas.microsoft.com/office/drawing/2014/main" id="{C800C5A2-FC70-F8F0-CDD8-A6ADE5CFF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99" y="1991022"/>
            <a:ext cx="5152989" cy="338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373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740B6-30F7-CCF0-56E7-79EF7A5685A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615C3E-9172-DD8D-23BA-898D7728408D}"/>
              </a:ext>
            </a:extLst>
          </p:cNvPr>
          <p:cNvSpPr/>
          <p:nvPr/>
        </p:nvSpPr>
        <p:spPr>
          <a:xfrm>
            <a:off x="0" y="0"/>
            <a:ext cx="12192000" cy="6858000"/>
          </a:xfrm>
          <a:prstGeom prst="rect">
            <a:avLst/>
          </a:prstGeom>
          <a:gradFill>
            <a:gsLst>
              <a:gs pos="1000">
                <a:srgbClr val="E2F2EA">
                  <a:lumMod val="47000"/>
                  <a:lumOff val="53000"/>
                </a:srgbClr>
              </a:gs>
              <a:gs pos="64380">
                <a:schemeClr val="bg1"/>
              </a:gs>
              <a:gs pos="37000">
                <a:schemeClr val="bg1"/>
              </a:gs>
              <a:gs pos="0">
                <a:schemeClr val="accent1">
                  <a:lumMod val="5000"/>
                  <a:lumOff val="95000"/>
                </a:schemeClr>
              </a:gs>
              <a:gs pos="74000">
                <a:schemeClr val="bg1"/>
              </a:gs>
              <a:gs pos="8300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paper&#10;&#10;AI-generated content may be incorrect.">
            <a:extLst>
              <a:ext uri="{FF2B5EF4-FFF2-40B4-BE49-F238E27FC236}">
                <a16:creationId xmlns:a16="http://schemas.microsoft.com/office/drawing/2014/main" id="{4AD72757-04DD-9736-7051-EA39851BBF78}"/>
              </a:ext>
            </a:extLst>
          </p:cNvPr>
          <p:cNvPicPr>
            <a:picLocks noGrp="1" noChangeAspect="1"/>
          </p:cNvPicPr>
          <p:nvPr>
            <p:ph idx="1"/>
          </p:nvPr>
        </p:nvPicPr>
        <p:blipFill>
          <a:blip r:embed="rId2">
            <a:alphaModFix amt="22000"/>
            <a:extLst>
              <a:ext uri="{28A0092B-C50C-407E-A947-70E740481C1C}">
                <a14:useLocalDpi xmlns:a14="http://schemas.microsoft.com/office/drawing/2010/main" val="0"/>
              </a:ext>
            </a:extLst>
          </a:blip>
          <a:srcRect l="4394" r="15934"/>
          <a:stretch/>
        </p:blipFill>
        <p:spPr>
          <a:xfrm rot="16200000">
            <a:off x="3605413" y="1944713"/>
            <a:ext cx="3289387" cy="5847799"/>
          </a:xfrm>
        </p:spPr>
      </p:pic>
      <p:pic>
        <p:nvPicPr>
          <p:cNvPr id="7" name="Picture 6" descr="A logo with a green cross&#10;&#10;AI-generated content may be incorrect.">
            <a:extLst>
              <a:ext uri="{FF2B5EF4-FFF2-40B4-BE49-F238E27FC236}">
                <a16:creationId xmlns:a16="http://schemas.microsoft.com/office/drawing/2014/main" id="{D0CD3AE7-1BE8-C815-9437-91BBA4D32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4169"/>
            <a:ext cx="2120630" cy="872767"/>
          </a:xfrm>
          <a:prstGeom prst="rect">
            <a:avLst/>
          </a:prstGeom>
        </p:spPr>
      </p:pic>
      <p:sp>
        <p:nvSpPr>
          <p:cNvPr id="10" name="TextBox 9">
            <a:extLst>
              <a:ext uri="{FF2B5EF4-FFF2-40B4-BE49-F238E27FC236}">
                <a16:creationId xmlns:a16="http://schemas.microsoft.com/office/drawing/2014/main" id="{EE824234-BF78-27CF-7996-6D945DD065B6}"/>
              </a:ext>
            </a:extLst>
          </p:cNvPr>
          <p:cNvSpPr txBox="1"/>
          <p:nvPr/>
        </p:nvSpPr>
        <p:spPr>
          <a:xfrm>
            <a:off x="6934435" y="1561669"/>
            <a:ext cx="4844375" cy="4524315"/>
          </a:xfrm>
          <a:prstGeom prst="rect">
            <a:avLst/>
          </a:prstGeom>
          <a:noFill/>
        </p:spPr>
        <p:txBody>
          <a:bodyPr wrap="square">
            <a:spAutoFit/>
          </a:bodyPr>
          <a:lstStyle/>
          <a:p>
            <a:pPr algn="ctr"/>
            <a:r>
              <a:rPr lang="en-GB" sz="3200" b="1" i="0">
                <a:solidFill>
                  <a:srgbClr val="222544"/>
                </a:solidFill>
                <a:effectLst/>
                <a:latin typeface="Montserrat" panose="00000500000000000000" pitchFamily="2" charset="0"/>
              </a:rPr>
              <a:t>Pope Leo XIV is the first Pope</a:t>
            </a:r>
            <a:r>
              <a:rPr lang="en-GB" sz="3200" b="1">
                <a:solidFill>
                  <a:srgbClr val="222544"/>
                </a:solidFill>
                <a:latin typeface="Montserrat" panose="00000500000000000000" pitchFamily="2" charset="0"/>
              </a:rPr>
              <a:t> from the Order of St Augustine.</a:t>
            </a:r>
            <a:r>
              <a:rPr lang="en-GB" sz="3200" b="1" i="0">
                <a:solidFill>
                  <a:srgbClr val="222544"/>
                </a:solidFill>
                <a:effectLst/>
                <a:latin typeface="Montserrat" panose="00000500000000000000" pitchFamily="2" charset="0"/>
              </a:rPr>
              <a:t> This means they follow the Rule of Augustine of Hippo which focuses on truth, love and community.</a:t>
            </a:r>
            <a:endParaRPr lang="en-US" sz="3200" b="1">
              <a:solidFill>
                <a:srgbClr val="222544"/>
              </a:solidFill>
              <a:latin typeface="Montserrat" panose="00000500000000000000" pitchFamily="2" charset="0"/>
            </a:endParaRPr>
          </a:p>
        </p:txBody>
      </p:sp>
      <p:pic>
        <p:nvPicPr>
          <p:cNvPr id="1026" name="Picture 2">
            <a:extLst>
              <a:ext uri="{FF2B5EF4-FFF2-40B4-BE49-F238E27FC236}">
                <a16:creationId xmlns:a16="http://schemas.microsoft.com/office/drawing/2014/main" id="{58EFFEC6-E2A6-1AD7-30FD-E16033922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88" y="1441104"/>
            <a:ext cx="6212731" cy="476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393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AF9EB-7349-4604-D5FC-B5B99A8A5B7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C932A11-107D-1F20-2B97-B8A05EEBB0B8}"/>
              </a:ext>
            </a:extLst>
          </p:cNvPr>
          <p:cNvSpPr/>
          <p:nvPr/>
        </p:nvSpPr>
        <p:spPr>
          <a:xfrm>
            <a:off x="0" y="0"/>
            <a:ext cx="12192000" cy="6858000"/>
          </a:xfrm>
          <a:prstGeom prst="rect">
            <a:avLst/>
          </a:prstGeom>
          <a:gradFill>
            <a:gsLst>
              <a:gs pos="1000">
                <a:srgbClr val="E2F2EA">
                  <a:lumMod val="47000"/>
                  <a:lumOff val="53000"/>
                </a:srgbClr>
              </a:gs>
              <a:gs pos="64380">
                <a:schemeClr val="bg1"/>
              </a:gs>
              <a:gs pos="37000">
                <a:schemeClr val="bg1"/>
              </a:gs>
              <a:gs pos="0">
                <a:schemeClr val="accent1">
                  <a:lumMod val="5000"/>
                  <a:lumOff val="95000"/>
                </a:schemeClr>
              </a:gs>
              <a:gs pos="74000">
                <a:schemeClr val="bg1"/>
              </a:gs>
              <a:gs pos="83000">
                <a:schemeClr val="bg1"/>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paper&#10;&#10;AI-generated content may be incorrect.">
            <a:extLst>
              <a:ext uri="{FF2B5EF4-FFF2-40B4-BE49-F238E27FC236}">
                <a16:creationId xmlns:a16="http://schemas.microsoft.com/office/drawing/2014/main" id="{3406F57C-F3ED-B4BF-A13F-8AC3DF39DC4B}"/>
              </a:ext>
            </a:extLst>
          </p:cNvPr>
          <p:cNvPicPr>
            <a:picLocks noGrp="1" noChangeAspect="1"/>
          </p:cNvPicPr>
          <p:nvPr>
            <p:ph idx="1"/>
          </p:nvPr>
        </p:nvPicPr>
        <p:blipFill>
          <a:blip r:embed="rId2">
            <a:alphaModFix amt="22000"/>
            <a:extLst>
              <a:ext uri="{28A0092B-C50C-407E-A947-70E740481C1C}">
                <a14:useLocalDpi xmlns:a14="http://schemas.microsoft.com/office/drawing/2010/main" val="0"/>
              </a:ext>
            </a:extLst>
          </a:blip>
          <a:srcRect l="4394" r="15934"/>
          <a:stretch/>
        </p:blipFill>
        <p:spPr>
          <a:xfrm rot="16200000">
            <a:off x="2667000" y="-2667000"/>
            <a:ext cx="6858000" cy="12192000"/>
          </a:xfrm>
        </p:spPr>
      </p:pic>
      <p:pic>
        <p:nvPicPr>
          <p:cNvPr id="7" name="Picture 6" descr="A logo with a green cross&#10;&#10;AI-generated content may be incorrect.">
            <a:extLst>
              <a:ext uri="{FF2B5EF4-FFF2-40B4-BE49-F238E27FC236}">
                <a16:creationId xmlns:a16="http://schemas.microsoft.com/office/drawing/2014/main" id="{3B9848E5-5754-A3CA-52AC-A578FA432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4169"/>
            <a:ext cx="2120630" cy="872767"/>
          </a:xfrm>
          <a:prstGeom prst="rect">
            <a:avLst/>
          </a:prstGeom>
        </p:spPr>
      </p:pic>
      <p:sp>
        <p:nvSpPr>
          <p:cNvPr id="10" name="TextBox 9">
            <a:extLst>
              <a:ext uri="{FF2B5EF4-FFF2-40B4-BE49-F238E27FC236}">
                <a16:creationId xmlns:a16="http://schemas.microsoft.com/office/drawing/2014/main" id="{36B33831-AFB4-C948-876B-A1993F0816D6}"/>
              </a:ext>
            </a:extLst>
          </p:cNvPr>
          <p:cNvSpPr txBox="1"/>
          <p:nvPr/>
        </p:nvSpPr>
        <p:spPr>
          <a:xfrm>
            <a:off x="473411" y="1622199"/>
            <a:ext cx="11245176" cy="4278094"/>
          </a:xfrm>
          <a:prstGeom prst="rect">
            <a:avLst/>
          </a:prstGeom>
          <a:noFill/>
        </p:spPr>
        <p:txBody>
          <a:bodyPr wrap="square">
            <a:spAutoFit/>
          </a:bodyPr>
          <a:lstStyle/>
          <a:p>
            <a:r>
              <a:rPr lang="en-GB" sz="2800" b="1" i="0" dirty="0">
                <a:solidFill>
                  <a:srgbClr val="222544"/>
                </a:solidFill>
                <a:effectLst/>
                <a:latin typeface="Montserrat" panose="00000500000000000000" pitchFamily="2" charset="0"/>
              </a:rPr>
              <a:t>Pope Leo XIV</a:t>
            </a:r>
            <a:r>
              <a:rPr lang="en-GB" sz="2800" b="1" dirty="0">
                <a:solidFill>
                  <a:srgbClr val="222544"/>
                </a:solidFill>
                <a:latin typeface="Montserrat" panose="00000500000000000000" pitchFamily="2" charset="0"/>
              </a:rPr>
              <a:t> </a:t>
            </a:r>
            <a:r>
              <a:rPr lang="en-GB" sz="2800" b="1" i="0" dirty="0">
                <a:solidFill>
                  <a:srgbClr val="222544"/>
                </a:solidFill>
                <a:effectLst/>
                <a:latin typeface="Montserrat" panose="00000500000000000000" pitchFamily="2" charset="0"/>
              </a:rPr>
              <a:t>will be a voice of wisdom as he continues the important work of leading the church in the world. </a:t>
            </a:r>
          </a:p>
          <a:p>
            <a:pPr algn="ctr"/>
            <a:endParaRPr lang="en-GB" sz="3200" b="1" dirty="0">
              <a:solidFill>
                <a:srgbClr val="222544"/>
              </a:solidFill>
              <a:latin typeface="Montserrat" panose="00000500000000000000" pitchFamily="2" charset="0"/>
            </a:endParaRPr>
          </a:p>
          <a:p>
            <a:pPr algn="ctr"/>
            <a:r>
              <a:rPr lang="en-GB" sz="3200" b="1" dirty="0">
                <a:solidFill>
                  <a:srgbClr val="222544"/>
                </a:solidFill>
                <a:latin typeface="Montserrat" panose="00000500000000000000" pitchFamily="2" charset="0"/>
              </a:rPr>
              <a:t>Pope Leo said on the balcony of the Vatican; </a:t>
            </a:r>
          </a:p>
          <a:p>
            <a:pPr algn="ctr"/>
            <a:endParaRPr lang="en-GB" sz="3200" b="1" i="0" dirty="0">
              <a:solidFill>
                <a:srgbClr val="222544"/>
              </a:solidFill>
              <a:effectLst/>
              <a:latin typeface="Montserrat" panose="00000500000000000000" pitchFamily="2" charset="0"/>
            </a:endParaRPr>
          </a:p>
          <a:p>
            <a:pPr algn="ctr"/>
            <a:r>
              <a:rPr lang="en-GB" sz="3200" b="1" i="1" dirty="0">
                <a:solidFill>
                  <a:srgbClr val="222544"/>
                </a:solidFill>
                <a:effectLst/>
                <a:latin typeface="Montserrat" panose="00000500000000000000" pitchFamily="2" charset="0"/>
              </a:rPr>
              <a:t>‘We must build bridges</a:t>
            </a:r>
            <a:r>
              <a:rPr lang="en-GB" sz="3200" b="1" i="1" dirty="0">
                <a:solidFill>
                  <a:srgbClr val="222544"/>
                </a:solidFill>
                <a:latin typeface="Montserrat" panose="00000500000000000000" pitchFamily="2" charset="0"/>
              </a:rPr>
              <a:t> with dialogue, coming together, uniting, becoming people in one single people in peace.</a:t>
            </a:r>
            <a:r>
              <a:rPr lang="en-GB" sz="3200" b="1" i="1" dirty="0">
                <a:solidFill>
                  <a:srgbClr val="222544"/>
                </a:solidFill>
                <a:effectLst/>
                <a:latin typeface="Montserrat" panose="00000500000000000000" pitchFamily="2" charset="0"/>
              </a:rPr>
              <a:t>’</a:t>
            </a:r>
          </a:p>
          <a:p>
            <a:endParaRPr lang="en-GB" sz="2400" b="1" dirty="0">
              <a:solidFill>
                <a:srgbClr val="222544"/>
              </a:solidFill>
              <a:latin typeface="Montserrat" panose="00000500000000000000" pitchFamily="2" charset="0"/>
            </a:endParaRPr>
          </a:p>
        </p:txBody>
      </p:sp>
    </p:spTree>
    <p:extLst>
      <p:ext uri="{BB962C8B-B14F-4D97-AF65-F5344CB8AC3E}">
        <p14:creationId xmlns:p14="http://schemas.microsoft.com/office/powerpoint/2010/main" val="50602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Both</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_dlc_DocId xmlns="04672002-f21f-4240-adfb-f0b653fb6fb5">SZUU6KYVHK2A-2146017777-18720</_dlc_DocId>
    <_dlc_DocIdUrl xmlns="04672002-f21f-4240-adfb-f0b653fb6fb5">
      <Url>https://cafod365.sharepoint.com/sites/int/Education/_layouts/15/DocIdRedir.aspx?ID=SZUU6KYVHK2A-2146017777-18720</Url>
      <Description>SZUU6KYVHK2A-2146017777-18720</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A55464C-1E8B-41EB-8EB1-D21864637202}">
  <ds:schemaRefs>
    <ds:schemaRef ds:uri="236a9a4b-a03c-46ba-8ec6-624c184acbc6"/>
    <ds:schemaRef ds:uri="http://schemas.microsoft.com/office/2006/documentManagement/types"/>
    <ds:schemaRef ds:uri="453a0c7f-c966-4a5c-a0f8-de0f8150ea1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04672002-f21f-4240-adfb-f0b653fb6fb5"/>
    <ds:schemaRef ds:uri="bdf04112-6931-4610-9724-cd62e91446a3"/>
    <ds:schemaRef ds:uri="http://purl.org/dc/terms/"/>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A99FFF5A-B38F-4B84-AD21-943DC9D45846}">
  <ds:schemaRefs>
    <ds:schemaRef ds:uri="http://schemas.microsoft.com/sharepoint/v3/contenttype/forms"/>
  </ds:schemaRefs>
</ds:datastoreItem>
</file>

<file path=customXml/itemProps3.xml><?xml version="1.0" encoding="utf-8"?>
<ds:datastoreItem xmlns:ds="http://schemas.openxmlformats.org/officeDocument/2006/customXml" ds:itemID="{3811E8D5-5707-43CC-B03F-0AB8F83500BF}">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BE1A47F-AE20-4A56-A14C-603BE180E01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27</TotalTime>
  <Words>454</Words>
  <Application>Microsoft Office PowerPoint</Application>
  <PresentationFormat>Widescreen</PresentationFormat>
  <Paragraphs>45</Paragraphs>
  <Slides>11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Aptos Display</vt:lpstr>
      <vt:lpstr>Arial</vt:lpstr>
      <vt:lpstr>Century Gothic</vt:lpstr>
      <vt:lpstr>Inter</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Bailey</dc:creator>
  <cp:lastModifiedBy>Jessica Bailey</cp:lastModifiedBy>
  <cp:revision>3</cp:revision>
  <dcterms:created xsi:type="dcterms:W3CDTF">2025-05-08T16:14:11Z</dcterms:created>
  <dcterms:modified xsi:type="dcterms:W3CDTF">2025-05-09T08:26:30Z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fba2c0c6-6233-4195-86c2-233f6dda89ca</vt:lpwstr>
  </property>
  <property fmtid="{D5CDD505-2E9C-101B-9397-08002B2CF9AE}" pid="4" name="MediaServiceImageTags">
    <vt:lpwstr/>
  </property>
</Properties>
</file>