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2"/>
  </p:notesMasterIdLst>
  <p:sldIdLst>
    <p:sldId id="256" r:id="rId6"/>
    <p:sldId id="258" r:id="rId7"/>
    <p:sldId id="2197" r:id="rId8"/>
    <p:sldId id="257" r:id="rId9"/>
    <p:sldId id="2151" r:id="rId10"/>
    <p:sldId id="2155" r:id="rId11"/>
    <p:sldId id="299" r:id="rId12"/>
    <p:sldId id="2209" r:id="rId13"/>
    <p:sldId id="2203" r:id="rId14"/>
    <p:sldId id="2153" r:id="rId15"/>
    <p:sldId id="2154" r:id="rId16"/>
    <p:sldId id="2204" r:id="rId17"/>
    <p:sldId id="259" r:id="rId18"/>
    <p:sldId id="260" r:id="rId19"/>
    <p:sldId id="2210" r:id="rId20"/>
    <p:sldId id="220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EC6"/>
    <a:srgbClr val="A2C617"/>
    <a:srgbClr val="EE3E7B"/>
    <a:srgbClr val="ED1C24"/>
    <a:srgbClr val="FF0000"/>
    <a:srgbClr val="7666AD"/>
    <a:srgbClr val="FFC709"/>
    <a:srgbClr val="FFFFFF"/>
    <a:srgbClr val="9D86BE"/>
    <a:srgbClr val="80CB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BC36D5-3089-4F85-8CDB-6B9FD9AE09C2}" v="3" dt="2026-08-26T08:46:17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3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ia Ahmed" userId="d7b2ef2b-6674-4efc-b11b-0c38a2fd5536" providerId="ADAL" clId="{97DA4315-7444-497A-972B-1ED4349B9216}"/>
    <pc:docChg chg="undo redo custSel modSld">
      <pc:chgData name="Victoria Ahmed" userId="d7b2ef2b-6674-4efc-b11b-0c38a2fd5536" providerId="ADAL" clId="{97DA4315-7444-497A-972B-1ED4349B9216}" dt="2026-08-26T08:47:09.662" v="29" actId="1076"/>
      <pc:docMkLst>
        <pc:docMk/>
      </pc:docMkLst>
      <pc:sldChg chg="addSp delSp mod">
        <pc:chgData name="Victoria Ahmed" userId="d7b2ef2b-6674-4efc-b11b-0c38a2fd5536" providerId="ADAL" clId="{97DA4315-7444-497A-972B-1ED4349B9216}" dt="2026-08-26T08:45:04.471" v="1" actId="22"/>
        <pc:sldMkLst>
          <pc:docMk/>
          <pc:sldMk cId="1658509945" sldId="258"/>
        </pc:sldMkLst>
        <pc:picChg chg="add del">
          <ac:chgData name="Victoria Ahmed" userId="d7b2ef2b-6674-4efc-b11b-0c38a2fd5536" providerId="ADAL" clId="{97DA4315-7444-497A-972B-1ED4349B9216}" dt="2026-08-26T08:45:04.471" v="1" actId="22"/>
          <ac:picMkLst>
            <pc:docMk/>
            <pc:sldMk cId="1658509945" sldId="258"/>
            <ac:picMk id="7" creationId="{A69E3239-1F98-22BE-0EB8-B7A84725B390}"/>
          </ac:picMkLst>
        </pc:picChg>
      </pc:sldChg>
      <pc:sldChg chg="addSp delSp mod">
        <pc:chgData name="Victoria Ahmed" userId="d7b2ef2b-6674-4efc-b11b-0c38a2fd5536" providerId="ADAL" clId="{97DA4315-7444-497A-972B-1ED4349B9216}" dt="2026-08-26T08:46:05.951" v="13" actId="22"/>
        <pc:sldMkLst>
          <pc:docMk/>
          <pc:sldMk cId="1448169303" sldId="259"/>
        </pc:sldMkLst>
        <pc:picChg chg="add del">
          <ac:chgData name="Victoria Ahmed" userId="d7b2ef2b-6674-4efc-b11b-0c38a2fd5536" providerId="ADAL" clId="{97DA4315-7444-497A-972B-1ED4349B9216}" dt="2026-08-26T08:46:05.951" v="13" actId="22"/>
          <ac:picMkLst>
            <pc:docMk/>
            <pc:sldMk cId="1448169303" sldId="259"/>
            <ac:picMk id="4" creationId="{CFA4FDBA-121B-58B0-0FAB-005C6356707F}"/>
          </ac:picMkLst>
        </pc:picChg>
      </pc:sldChg>
      <pc:sldChg chg="addSp modSp mod">
        <pc:chgData name="Victoria Ahmed" userId="d7b2ef2b-6674-4efc-b11b-0c38a2fd5536" providerId="ADAL" clId="{97DA4315-7444-497A-972B-1ED4349B9216}" dt="2026-08-26T08:47:09.662" v="29" actId="1076"/>
        <pc:sldMkLst>
          <pc:docMk/>
          <pc:sldMk cId="3490429227" sldId="2155"/>
        </pc:sldMkLst>
        <pc:spChg chg="mod">
          <ac:chgData name="Victoria Ahmed" userId="d7b2ef2b-6674-4efc-b11b-0c38a2fd5536" providerId="ADAL" clId="{97DA4315-7444-497A-972B-1ED4349B9216}" dt="2026-08-26T08:46:01.614" v="11" actId="20577"/>
          <ac:spMkLst>
            <pc:docMk/>
            <pc:sldMk cId="3490429227" sldId="2155"/>
            <ac:spMk id="2" creationId="{640A42BB-548C-FB5A-FBD7-2C82F5DEA1E6}"/>
          </ac:spMkLst>
        </pc:spChg>
        <pc:spChg chg="add mod">
          <ac:chgData name="Victoria Ahmed" userId="d7b2ef2b-6674-4efc-b11b-0c38a2fd5536" providerId="ADAL" clId="{97DA4315-7444-497A-972B-1ED4349B9216}" dt="2026-08-26T08:45:49.101" v="3" actId="767"/>
          <ac:spMkLst>
            <pc:docMk/>
            <pc:sldMk cId="3490429227" sldId="2155"/>
            <ac:spMk id="3" creationId="{03085136-1D93-F04C-3142-2EE83EC8B91E}"/>
          </ac:spMkLst>
        </pc:spChg>
        <pc:spChg chg="add mod">
          <ac:chgData name="Victoria Ahmed" userId="d7b2ef2b-6674-4efc-b11b-0c38a2fd5536" providerId="ADAL" clId="{97DA4315-7444-497A-972B-1ED4349B9216}" dt="2026-08-26T08:47:09.662" v="29" actId="1076"/>
          <ac:spMkLst>
            <pc:docMk/>
            <pc:sldMk cId="3490429227" sldId="2155"/>
            <ac:spMk id="4" creationId="{DD6E4577-4904-B85D-C9F0-8B63C83E754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872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Thom Flint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5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 credit: Thom Flint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6215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Thom Flint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36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 credit: Thom Flint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9C36-EFB5-4F6F-8D77-67A06A3982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44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FD270-E59E-634F-2BF1-6A09BC12A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18ADF4-AFD6-8C9E-2E32-2CA97AD62D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0200DC-AC62-3269-B8B8-D7B171D4C1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 credit: Thom Flint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66F7-F268-6628-BDBC-5E91F43C5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F0725B-8BBF-6349-B206-C25D6BA6A9C8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841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D02F9-0050-0096-C4EB-BA619F261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46DE89-4207-FD20-153A-BE8BD174C0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6250EF-97AE-2665-12CC-8B0078F311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7D036-92D3-0790-6BB3-23704B8787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F0725B-8BBF-6349-B206-C25D6BA6A9C8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95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 credit: Thom Flint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937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A1E8A-2C20-B723-9704-14A9A6D4A8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B66539-A55E-72CD-BF62-840A5A962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C4F7B-11CE-B79C-D789-80EEEAFDA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76F59-95B2-C4C5-B9B6-5B1574EAC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87EBC8-1E5B-A6E3-E45A-75E32C59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39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5B0F3-16F1-1E85-4C51-1BAEA35C0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D595BD-D86B-24B1-00A2-5C59FB6BC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BBE46-F8E2-62A5-313A-EFB7139FC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E18C3-EE66-5959-CA55-C6502BDEB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FBE99-A70F-1911-B4E4-B165EAC61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6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37B858-B79F-DF20-42B0-05C3D51563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6480E-B0A2-E969-2CA5-AC5671A34E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7D998-EF16-BDDB-6206-63B7679D5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26483-3C78-F839-D9AB-B1C12E319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2A90F-4425-CFC1-5EEC-41696AC4F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99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ster -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2A7C3A6-A58D-28A4-5950-CD2526590D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371410"/>
            <a:ext cx="12192000" cy="1486276"/>
          </a:xfr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467">
                <a:solidFill>
                  <a:schemeClr val="accent1">
                    <a:alpha val="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1477075" y="3912483"/>
            <a:ext cx="4064396" cy="287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67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r>
              <a:rPr lang="en-GB"/>
              <a:t>Click to add subtitle if needed</a:t>
            </a:r>
            <a:endParaRPr/>
          </a:p>
        </p:txBody>
      </p:sp>
      <p:sp>
        <p:nvSpPr>
          <p:cNvPr id="43" name="Graphic 41">
            <a:extLst>
              <a:ext uri="{FF2B5EF4-FFF2-40B4-BE49-F238E27FC236}">
                <a16:creationId xmlns:a16="http://schemas.microsoft.com/office/drawing/2014/main" id="{B462AD84-9CD1-DF54-BC25-FA094D7F49F0}"/>
              </a:ext>
            </a:extLst>
          </p:cNvPr>
          <p:cNvSpPr/>
          <p:nvPr userDrawn="1"/>
        </p:nvSpPr>
        <p:spPr>
          <a:xfrm>
            <a:off x="673101" y="1207751"/>
            <a:ext cx="803975" cy="804016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rgbClr val="A2C617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AB5B9839-F3D5-02A0-B57C-E0661516C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7075" y="1873163"/>
            <a:ext cx="4064396" cy="2015936"/>
          </a:xfrm>
        </p:spPr>
        <p:txBody>
          <a:bodyPr wrap="square" bIns="0" anchor="t" anchorCtr="0">
            <a:spAutoFit/>
          </a:bodyPr>
          <a:lstStyle>
            <a:lvl1pPr>
              <a:defRPr sz="3200">
                <a:solidFill>
                  <a:schemeClr val="bg2"/>
                </a:solidFill>
                <a:latin typeface="+mn-lt"/>
              </a:defRPr>
            </a:lvl1pPr>
          </a:lstStyle>
          <a:p>
            <a:pPr marL="0" marR="0" lvl="0" indent="0" algn="l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here to add the title of your deck. Ideally,</a:t>
            </a:r>
            <a:r>
              <a:rPr lang="en-US" b="0" i="0" u="none" strike="noStrike">
                <a:solidFill>
                  <a:srgbClr val="000000"/>
                </a:solidFill>
                <a:effectLst/>
              </a:rPr>
              <a:t> keep it under four lines.</a:t>
            </a:r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AA6A74A9-C5EB-6E1D-3D41-596769DA9F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8439" y="1610413"/>
            <a:ext cx="5773795" cy="5247587"/>
          </a:xfrm>
          <a:custGeom>
            <a:avLst/>
            <a:gdLst>
              <a:gd name="connsiteX0" fmla="*/ 2315735 w 4631470"/>
              <a:gd name="connsiteY0" fmla="*/ 0 h 4209370"/>
              <a:gd name="connsiteX1" fmla="*/ 4631470 w 4631470"/>
              <a:gd name="connsiteY1" fmla="*/ 2315735 h 4209370"/>
              <a:gd name="connsiteX2" fmla="*/ 3788758 w 4631470"/>
              <a:gd name="connsiteY2" fmla="*/ 4102669 h 4209370"/>
              <a:gd name="connsiteX3" fmla="*/ 3646068 w 4631470"/>
              <a:gd name="connsiteY3" fmla="*/ 4209370 h 4209370"/>
              <a:gd name="connsiteX4" fmla="*/ 985403 w 4631470"/>
              <a:gd name="connsiteY4" fmla="*/ 4209370 h 4209370"/>
              <a:gd name="connsiteX5" fmla="*/ 842713 w 4631470"/>
              <a:gd name="connsiteY5" fmla="*/ 4102669 h 4209370"/>
              <a:gd name="connsiteX6" fmla="*/ 0 w 4631470"/>
              <a:gd name="connsiteY6" fmla="*/ 2315735 h 4209370"/>
              <a:gd name="connsiteX7" fmla="*/ 2315735 w 4631470"/>
              <a:gd name="connsiteY7" fmla="*/ 0 h 420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70" h="4209370">
                <a:moveTo>
                  <a:pt x="2315735" y="0"/>
                </a:moveTo>
                <a:cubicBezTo>
                  <a:pt x="3594680" y="0"/>
                  <a:pt x="4631470" y="1036790"/>
                  <a:pt x="4631470" y="2315735"/>
                </a:cubicBezTo>
                <a:cubicBezTo>
                  <a:pt x="4631470" y="3035142"/>
                  <a:pt x="4303423" y="3677929"/>
                  <a:pt x="3788758" y="4102669"/>
                </a:cubicBezTo>
                <a:lnTo>
                  <a:pt x="3646068" y="4209370"/>
                </a:lnTo>
                <a:lnTo>
                  <a:pt x="985403" y="4209370"/>
                </a:lnTo>
                <a:lnTo>
                  <a:pt x="842713" y="4102669"/>
                </a:lnTo>
                <a:cubicBezTo>
                  <a:pt x="328047" y="3677929"/>
                  <a:pt x="0" y="3035142"/>
                  <a:pt x="0" y="2315735"/>
                </a:cubicBezTo>
                <a:cubicBezTo>
                  <a:pt x="0" y="1036790"/>
                  <a:pt x="1036790" y="0"/>
                  <a:pt x="2315735" y="0"/>
                </a:cubicBezTo>
                <a:close/>
              </a:path>
            </a:pathLst>
          </a:custGeom>
        </p:spPr>
        <p:txBody>
          <a:bodyPr wrap="square" lIns="0" tIns="274320" rIns="548640" anchor="ctr">
            <a:no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/>
              <a:t> Click icon to</a:t>
            </a:r>
            <a:br>
              <a:rPr lang="en-US"/>
            </a:br>
            <a:r>
              <a:rPr lang="en-US"/>
              <a:t>add picture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C2F27C8-8481-FF60-F21A-7761E3594D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7075" y="6216656"/>
            <a:ext cx="4064396" cy="318100"/>
          </a:xfrm>
        </p:spPr>
        <p:txBody>
          <a:bodyPr wrap="square">
            <a:spAutoFit/>
          </a:bodyPr>
          <a:lstStyle>
            <a:lvl1pPr marL="0" indent="0">
              <a:buNone/>
              <a:defRPr lang="en-US" sz="1467" b="0" dirty="0">
                <a:solidFill>
                  <a:schemeClr val="bg2"/>
                </a:solidFill>
                <a:latin typeface="Montserrat Light" panose="00000400000000000000" pitchFamily="2" charset="0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add any other text if needed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93C760A-E7BA-C41F-7DE7-C82B08D73E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289" b="289"/>
          <a:stretch>
            <a:fillRect/>
          </a:stretch>
        </p:blipFill>
        <p:spPr>
          <a:xfrm>
            <a:off x="10337609" y="290042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90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- onl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333" y="1146951"/>
            <a:ext cx="9250752" cy="5144121"/>
          </a:xfrm>
        </p:spPr>
        <p:txBody>
          <a:bodyPr/>
          <a:lstStyle>
            <a:lvl1pPr marL="162980" indent="-162980">
              <a:tabLst/>
              <a:defRPr/>
            </a:lvl1pPr>
            <a:lvl2pPr marL="385224" indent="-222245">
              <a:tabLst/>
              <a:defRPr/>
            </a:lvl2pPr>
            <a:lvl3pPr marL="618051" indent="-222245">
              <a:tabLst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D51DDBE-C133-A808-8365-386DDB5334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5955DC4-43CB-8C56-6D3B-05C4DB4A2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991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A193F-9E8C-08ED-BBF1-677896F7F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659BC-1541-9330-3489-1A270D127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810475-BF9A-2F6F-5648-E92119836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1FDAF-E2D6-27F5-0409-614DC997C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5139E-9BAB-3CD7-560E-AA9402630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21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614E8-5EA2-4DAD-C73E-4886C3E0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7EF3E-030E-24B1-7D53-396CE84AA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E8501-8606-72F8-0485-499809A68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22706-9FF6-647B-2E65-39B3E3D21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CEB7B-20E6-F0E4-D8D2-F83020E1C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44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21D65-0460-0FD9-F72B-6A110A4E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7590C-8AFF-4D92-5EE8-915574681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06DF5-A73B-1FC8-D294-2BDFBC58DE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D7ED54-3EB7-0AB3-53CC-101036539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AF4EB-6CD8-C76B-8769-CED4D6160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1BF36-AE18-C71D-DAB6-3454745E2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2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58B08-B4BE-016D-22D3-D2A4E43B3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F2B0E-BF48-076F-1C41-09BB8C8A3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104AA7-1C4C-A49F-94A3-AABA157CB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E85B8-0EA3-C1D6-6498-DB8044C3F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73BBB7-98A0-1B89-E4A3-75A15C6ABD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89BE77-305A-10A5-018B-24D4F173A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E0972-E5F7-1B66-24A8-371263BD1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A66F7A-CA32-F440-E0CD-578DEE4A1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9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C8C35-1E8E-AA75-17EA-4F13F5C74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693952-4148-20BE-0E1B-20F792447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F9F4C8-4A63-09C8-A442-0835E517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0AAE8F-9EED-F1A0-EE61-951A1F5F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52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CFE60F-047F-D2FC-EE09-4F17940CA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C0B177-AFD5-1CDC-61D6-C225FDB5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0F2C4-6938-16D3-2DB5-7B2FD3B67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8CF29-1427-A11D-E386-035BE410D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A9FFE-D2D3-0570-4C66-756389363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AEEAF-B3B7-D005-4146-8C29FEE1F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02A42A-BDF0-CF72-A5EE-F1CD8D714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5F38D-CF75-F3FA-9D3D-636E25F9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E5F17-D617-5DAC-A326-5C626E259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84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902B-588E-9D47-CA90-9C5622D88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B86144-49A3-07C9-4CF7-C223E487F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9E39C-A610-D327-401F-6D47C805C6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4D4E85-130F-A505-9A94-744BCAEE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8CBD4C-665B-883E-A8D3-A0140C0A2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3FB731-9CA3-45A6-D92E-7A5717031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6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7F5E90-B64D-8C69-2188-176320D4C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0FC5F-7EE0-1F57-D6DB-6A953517F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52324-8AE0-4FCA-3C4D-4E5732DD73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17CA85-BBF5-4F3D-8552-2B7F293648FC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5D989-66FB-07BD-99DB-F8ADC7B3F6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2A8C7-BA0E-E277-1521-4E29AC50B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7E15D4-67B3-467F-99E4-121565ADB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0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g"/><Relationship Id="rId5" Type="http://schemas.openxmlformats.org/officeDocument/2006/relationships/image" Target="../media/image22.svg"/><Relationship Id="rId4" Type="http://schemas.openxmlformats.org/officeDocument/2006/relationships/image" Target="../media/image21.svg"/><Relationship Id="rId9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5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yellow blot on a black background&#10;&#10;Description automatically generated">
            <a:extLst>
              <a:ext uri="{FF2B5EF4-FFF2-40B4-BE49-F238E27FC236}">
                <a16:creationId xmlns:a16="http://schemas.microsoft.com/office/drawing/2014/main" id="{5E3655AF-29AD-3F4F-F844-3B5120A4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5876">
            <a:off x="7705380" y="2745372"/>
            <a:ext cx="4615926" cy="5092991"/>
          </a:xfrm>
          <a:prstGeom prst="rect">
            <a:avLst/>
          </a:prstGeom>
        </p:spPr>
      </p:pic>
      <p:pic>
        <p:nvPicPr>
          <p:cNvPr id="5" name="Picture 4" descr="A yellow blot on a black background&#10;&#10;Description automatically generated">
            <a:extLst>
              <a:ext uri="{FF2B5EF4-FFF2-40B4-BE49-F238E27FC236}">
                <a16:creationId xmlns:a16="http://schemas.microsoft.com/office/drawing/2014/main" id="{3C68DB6A-8B69-399F-573C-08F3A36C7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29" y="263296"/>
            <a:ext cx="4651211" cy="5131923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">
            <a:extLst>
              <a:ext uri="{FF2B5EF4-FFF2-40B4-BE49-F238E27FC236}">
                <a16:creationId xmlns:a16="http://schemas.microsoft.com/office/drawing/2014/main" id="{1C2B0018-998D-D261-3478-D5679021F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308" y="794201"/>
            <a:ext cx="4129270" cy="5024922"/>
          </a:xfrm>
          <a:prstGeom prst="rect">
            <a:avLst/>
          </a:prstGeom>
        </p:spPr>
      </p:pic>
      <p:pic>
        <p:nvPicPr>
          <p:cNvPr id="17" name="Picture 16" descr="A cartoon of a person holding bowls&#10;&#10;Description automatically generated">
            <a:extLst>
              <a:ext uri="{FF2B5EF4-FFF2-40B4-BE49-F238E27FC236}">
                <a16:creationId xmlns:a16="http://schemas.microsoft.com/office/drawing/2014/main" id="{FD34320F-49AC-C89F-A35C-02A1413A17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93" y="1045991"/>
            <a:ext cx="1941831" cy="2775390"/>
          </a:xfrm>
          <a:prstGeom prst="rect">
            <a:avLst/>
          </a:prstGeom>
        </p:spPr>
      </p:pic>
      <p:pic>
        <p:nvPicPr>
          <p:cNvPr id="21" name="Picture 20" descr="A cartoon of a group of people taking a selfie&#10;&#10;Description automatically generated">
            <a:extLst>
              <a:ext uri="{FF2B5EF4-FFF2-40B4-BE49-F238E27FC236}">
                <a16:creationId xmlns:a16="http://schemas.microsoft.com/office/drawing/2014/main" id="{A4D7ABB2-AF5D-B3FD-D33F-743D90E6FD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804" y="3029881"/>
            <a:ext cx="2517580" cy="2958504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5C056C0F-9597-50CA-F7EA-C623F258CDE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039" t="38770" r="7029" b="36200"/>
          <a:stretch/>
        </p:blipFill>
        <p:spPr>
          <a:xfrm>
            <a:off x="8656727" y="605405"/>
            <a:ext cx="3025195" cy="88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15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2B6B947-3F8C-58A7-BF40-9F8D572A5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342E78-D68D-0156-B499-76CDE408226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C7CDEB33-C7BD-3985-329E-921A93110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  <p:pic>
        <p:nvPicPr>
          <p:cNvPr id="3" name="Picture 2" descr="A colorful football ball with a black background&#10;&#10;Description automatically generated">
            <a:extLst>
              <a:ext uri="{FF2B5EF4-FFF2-40B4-BE49-F238E27FC236}">
                <a16:creationId xmlns:a16="http://schemas.microsoft.com/office/drawing/2014/main" id="{61ABA7D7-E6D6-6622-BC99-47FE5238A3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523" y="154383"/>
            <a:ext cx="1378834" cy="178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33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C1501B-FB85-366E-7286-02BD7E69A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" y="0"/>
            <a:ext cx="12178284" cy="811885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319503-CCED-CC08-F6D4-EF4DB5F214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4" name="Picture 13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DA63CD17-9A68-5E8D-BC41-143ACDB6F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40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0A11E-4063-55C1-C6DA-16CBA10E2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A84B14A-B421-81DE-EB8A-70CFF81C8E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2C6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8" name="Picture 7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888AB63E-E6A4-4944-D6B6-314DDB46C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  <p:pic>
        <p:nvPicPr>
          <p:cNvPr id="10" name="Picture Placeholder 52">
            <a:extLst>
              <a:ext uri="{FF2B5EF4-FFF2-40B4-BE49-F238E27FC236}">
                <a16:creationId xmlns:a16="http://schemas.microsoft.com/office/drawing/2014/main" id="{999ACCC4-4AFD-85CB-4EB3-7880036E1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4" r="15854"/>
          <a:stretch/>
        </p:blipFill>
        <p:spPr>
          <a:xfrm>
            <a:off x="813687" y="944859"/>
            <a:ext cx="5388850" cy="526059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F6E33BF5-D66B-60BE-D060-7C1563AF2F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9490" r="41982" b="12434"/>
          <a:stretch>
            <a:fillRect/>
          </a:stretch>
        </p:blipFill>
        <p:spPr>
          <a:xfrm>
            <a:off x="342983" y="652546"/>
            <a:ext cx="6336882" cy="57154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076B23-71A1-7D0E-BFAD-B59BFE6B0005}"/>
              </a:ext>
            </a:extLst>
          </p:cNvPr>
          <p:cNvSpPr txBox="1"/>
          <p:nvPr/>
        </p:nvSpPr>
        <p:spPr>
          <a:xfrm>
            <a:off x="6586691" y="1536924"/>
            <a:ext cx="5190419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Montserrat School ExtBd" pitchFamily="2" charset="0"/>
              </a:rPr>
              <a:t>“Every day, I'm loving coming to school. It means that we have water. </a:t>
            </a:r>
          </a:p>
          <a:p>
            <a:endParaRPr lang="en-GB" sz="2400" dirty="0">
              <a:latin typeface="Montserrat School ExtBd" pitchFamily="2" charset="0"/>
            </a:endParaRPr>
          </a:p>
          <a:p>
            <a:r>
              <a:rPr lang="en-GB" sz="2400" dirty="0">
                <a:latin typeface="Montserrat School ExtBd" pitchFamily="2" charset="0"/>
              </a:rPr>
              <a:t>It means that we no longer have to carry water to school.“</a:t>
            </a:r>
          </a:p>
          <a:p>
            <a:endParaRPr lang="en-GB" sz="2400" dirty="0">
              <a:latin typeface="Montserrat School" pitchFamily="2" charset="0"/>
            </a:endParaRPr>
          </a:p>
          <a:p>
            <a:r>
              <a:rPr lang="en-GB" sz="2200" dirty="0">
                <a:latin typeface="Montserrat School" pitchFamily="2" charset="0"/>
              </a:rPr>
              <a:t>Maggie</a:t>
            </a:r>
          </a:p>
        </p:txBody>
      </p:sp>
      <p:pic>
        <p:nvPicPr>
          <p:cNvPr id="6" name="Picture 5" descr="A pink flower with a dot&#10;&#10;Description automatically generated">
            <a:extLst>
              <a:ext uri="{FF2B5EF4-FFF2-40B4-BE49-F238E27FC236}">
                <a16:creationId xmlns:a16="http://schemas.microsoft.com/office/drawing/2014/main" id="{FB5FBDD8-BD93-3DA5-2C52-6D2B88D75C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900" y="4227049"/>
            <a:ext cx="2497832" cy="24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35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0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C24009-8B76-69D6-870C-61790B761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84733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EFD4DF-87E0-0B2D-4C6C-A801F2018BD3}"/>
              </a:ext>
            </a:extLst>
          </p:cNvPr>
          <p:cNvSpPr txBox="1"/>
          <p:nvPr/>
        </p:nvSpPr>
        <p:spPr>
          <a:xfrm>
            <a:off x="6032938" y="1536174"/>
            <a:ext cx="61590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ontserrat School" pitchFamily="2" charset="0"/>
              </a:rPr>
              <a:t>£35: Water for a family</a:t>
            </a:r>
          </a:p>
          <a:p>
            <a:endParaRPr lang="en-GB" sz="4000" dirty="0">
              <a:latin typeface="Montserrat School" pitchFamily="2" charset="0"/>
            </a:endParaRPr>
          </a:p>
          <a:p>
            <a:r>
              <a:rPr lang="en-GB" sz="4000" dirty="0">
                <a:latin typeface="Montserrat School" pitchFamily="2" charset="0"/>
              </a:rPr>
              <a:t>£89: Community toilet</a:t>
            </a:r>
          </a:p>
          <a:p>
            <a:endParaRPr lang="en-GB" sz="4000" dirty="0">
              <a:latin typeface="Montserrat School" pitchFamily="2" charset="0"/>
            </a:endParaRPr>
          </a:p>
          <a:p>
            <a:r>
              <a:rPr lang="en-GB" sz="4000" dirty="0">
                <a:latin typeface="Montserrat School" pitchFamily="2" charset="0"/>
              </a:rPr>
              <a:t>£750: Community water supply!</a:t>
            </a:r>
          </a:p>
        </p:txBody>
      </p:sp>
      <p:pic>
        <p:nvPicPr>
          <p:cNvPr id="4" name="Picture 3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CFA4FDBA-121B-58B0-0FAB-005C63567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69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67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group of people taking a selfie&#10;&#10;Description automatically generated">
            <a:extLst>
              <a:ext uri="{FF2B5EF4-FFF2-40B4-BE49-F238E27FC236}">
                <a16:creationId xmlns:a16="http://schemas.microsoft.com/office/drawing/2014/main" id="{2ADC6743-24D5-A320-5C99-5CB436893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172" y="3508701"/>
            <a:ext cx="2514600" cy="29550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479155-4A95-D25A-136D-FFDB9C1DE62A}"/>
              </a:ext>
            </a:extLst>
          </p:cNvPr>
          <p:cNvSpPr txBox="1"/>
          <p:nvPr/>
        </p:nvSpPr>
        <p:spPr>
          <a:xfrm>
            <a:off x="685349" y="846176"/>
            <a:ext cx="27658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Montserrat School" pitchFamily="2" charset="0"/>
              </a:rPr>
              <a:t>Colourful cupcake sale</a:t>
            </a:r>
            <a:endParaRPr lang="en-US" sz="4000" b="1" dirty="0">
              <a:solidFill>
                <a:schemeClr val="bg1"/>
              </a:solidFill>
              <a:latin typeface="Montserrat School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06114-5B9C-43CF-BBD2-75E73BA83612}"/>
              </a:ext>
            </a:extLst>
          </p:cNvPr>
          <p:cNvSpPr txBox="1"/>
          <p:nvPr/>
        </p:nvSpPr>
        <p:spPr>
          <a:xfrm>
            <a:off x="3684816" y="2330815"/>
            <a:ext cx="5285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Montserrat School" pitchFamily="2" charset="0"/>
              </a:rPr>
              <a:t>Charity art competition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99D7C7-7A60-1794-75AA-D18B503A1883}"/>
              </a:ext>
            </a:extLst>
          </p:cNvPr>
          <p:cNvSpPr txBox="1"/>
          <p:nvPr/>
        </p:nvSpPr>
        <p:spPr>
          <a:xfrm>
            <a:off x="4222955" y="645308"/>
            <a:ext cx="29636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Montserrat School" pitchFamily="2" charset="0"/>
              </a:rPr>
              <a:t>GLOW in the dark party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2DE491-54EF-B9B1-B23F-7237A2250285}"/>
              </a:ext>
            </a:extLst>
          </p:cNvPr>
          <p:cNvSpPr txBox="1"/>
          <p:nvPr/>
        </p:nvSpPr>
        <p:spPr>
          <a:xfrm>
            <a:off x="8895588" y="2038427"/>
            <a:ext cx="2656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Montserrat School" pitchFamily="2" charset="0"/>
              </a:rPr>
              <a:t>Non-uniform day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1DD25E-91A5-26C3-7733-13DBA9874142}"/>
              </a:ext>
            </a:extLst>
          </p:cNvPr>
          <p:cNvSpPr txBox="1"/>
          <p:nvPr/>
        </p:nvSpPr>
        <p:spPr>
          <a:xfrm>
            <a:off x="4112187" y="4703940"/>
            <a:ext cx="2819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Montserrat School" pitchFamily="2" charset="0"/>
              </a:rPr>
              <a:t>Tie-dye t-shirt sale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77CB7-54C9-B618-A14B-74F42B3F219B}"/>
              </a:ext>
            </a:extLst>
          </p:cNvPr>
          <p:cNvSpPr txBox="1"/>
          <p:nvPr/>
        </p:nvSpPr>
        <p:spPr>
          <a:xfrm>
            <a:off x="1028702" y="3168586"/>
            <a:ext cx="2384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Montserrat School" pitchFamily="2" charset="0"/>
              </a:rPr>
              <a:t>Pay to have your nails painted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0830B5-102B-7687-B1A8-F6A7A9D7004E}"/>
              </a:ext>
            </a:extLst>
          </p:cNvPr>
          <p:cNvSpPr txBox="1"/>
          <p:nvPr/>
        </p:nvSpPr>
        <p:spPr>
          <a:xfrm>
            <a:off x="7638288" y="4727456"/>
            <a:ext cx="1874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Montserrat School" pitchFamily="2" charset="0"/>
              </a:rPr>
              <a:t>Charge for glitter tattoos</a:t>
            </a:r>
          </a:p>
        </p:txBody>
      </p: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FEE2ADB4-E020-2BA5-3BF1-3420B573CE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039" t="38770" r="7029" b="36200"/>
          <a:stretch/>
        </p:blipFill>
        <p:spPr>
          <a:xfrm>
            <a:off x="9879437" y="595018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79F5B-158A-E58E-3876-CB2FAA5C6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8EED54A-B094-2429-E024-4B5EAE6250A0}"/>
              </a:ext>
            </a:extLst>
          </p:cNvPr>
          <p:cNvSpPr/>
          <p:nvPr/>
        </p:nvSpPr>
        <p:spPr>
          <a:xfrm>
            <a:off x="-5314" y="0"/>
            <a:ext cx="12192000" cy="6858000"/>
          </a:xfrm>
          <a:prstGeom prst="rect">
            <a:avLst/>
          </a:prstGeom>
          <a:solidFill>
            <a:srgbClr val="30BA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1369AC-A654-E78C-F067-DECCA57B1870}"/>
              </a:ext>
            </a:extLst>
          </p:cNvPr>
          <p:cNvSpPr txBox="1"/>
          <p:nvPr/>
        </p:nvSpPr>
        <p:spPr>
          <a:xfrm>
            <a:off x="438421" y="713739"/>
            <a:ext cx="1144403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Loving God,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We think of our neighbours, near and far.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We pray we may share generously all you have given us.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Help us to work together to build a better and brighter world,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where each of us can be the best person we can be.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School" pitchFamily="2" charset="0"/>
                <a:ea typeface="+mn-ea"/>
                <a:cs typeface="+mn-cs"/>
              </a:rPr>
              <a:t>Amen.</a:t>
            </a: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43EEE80A-03A1-3B1E-3EE1-3F4A28D67B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039" t="38770" r="7029" b="36200"/>
          <a:stretch/>
        </p:blipFill>
        <p:spPr>
          <a:xfrm>
            <a:off x="10216903" y="497974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20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44103-F411-8C8F-2BD2-A20D54C58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940EAF6-CC3B-E1AE-1232-88E37FFAA9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497"/>
            <a:ext cx="12192000" cy="8128000"/>
          </a:xfrm>
          <a:prstGeom prst="rect">
            <a:avLst/>
          </a:prstGeom>
        </p:spPr>
      </p:pic>
      <p:pic>
        <p:nvPicPr>
          <p:cNvPr id="7" name="Picture 6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63F7C7C4-09C1-E50D-ABD4-AE5BCF8A44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172486" y="30569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BE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lot on a black background&#10;&#10;Description automatically generated">
            <a:extLst>
              <a:ext uri="{FF2B5EF4-FFF2-40B4-BE49-F238E27FC236}">
                <a16:creationId xmlns:a16="http://schemas.microsoft.com/office/drawing/2014/main" id="{D26473DC-C436-1CD6-DEAF-CFFCB0507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7906">
            <a:off x="8499086" y="1171653"/>
            <a:ext cx="2112150" cy="2330445"/>
          </a:xfrm>
          <a:prstGeom prst="rect">
            <a:avLst/>
          </a:prstGeom>
        </p:spPr>
      </p:pic>
      <p:pic>
        <p:nvPicPr>
          <p:cNvPr id="4" name="Picture 3" descr="A cartoon bird with a black background&#10;&#10;Description automatically generated">
            <a:extLst>
              <a:ext uri="{FF2B5EF4-FFF2-40B4-BE49-F238E27FC236}">
                <a16:creationId xmlns:a16="http://schemas.microsoft.com/office/drawing/2014/main" id="{C09E62C1-589D-C48D-B2CE-872910E9F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746">
            <a:off x="296780" y="3588293"/>
            <a:ext cx="2357798" cy="30411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5FEE6E-FF1B-2945-358E-BE883EF79635}"/>
              </a:ext>
            </a:extLst>
          </p:cNvPr>
          <p:cNvSpPr txBox="1"/>
          <p:nvPr/>
        </p:nvSpPr>
        <p:spPr>
          <a:xfrm>
            <a:off x="556913" y="1775205"/>
            <a:ext cx="1078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222544"/>
                </a:solidFill>
                <a:latin typeface="Montserrat School" pitchFamily="2" charset="0"/>
              </a:rPr>
              <a:t>This term we want to make a splash! </a:t>
            </a:r>
            <a:endParaRPr lang="en-US" sz="3600" b="1" dirty="0">
              <a:solidFill>
                <a:srgbClr val="222544"/>
              </a:solidFill>
              <a:latin typeface="Montserrat School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F85900-78C4-D7AB-BB1F-9CC775A1AB42}"/>
              </a:ext>
            </a:extLst>
          </p:cNvPr>
          <p:cNvSpPr txBox="1"/>
          <p:nvPr/>
        </p:nvSpPr>
        <p:spPr>
          <a:xfrm>
            <a:off x="831232" y="2699540"/>
            <a:ext cx="10787743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222544"/>
                </a:solidFill>
                <a:latin typeface="Montserrat School" pitchFamily="2" charset="0"/>
              </a:rPr>
              <a:t>Think</a:t>
            </a:r>
            <a:r>
              <a:rPr lang="en-GB" sz="3600" b="1" dirty="0">
                <a:latin typeface="Montserrat School" pitchFamily="2" charset="0"/>
              </a:rPr>
              <a:t> </a:t>
            </a:r>
            <a:r>
              <a:rPr lang="en-GB" sz="6000" b="1" dirty="0">
                <a:solidFill>
                  <a:srgbClr val="FEC00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tserrat School" pitchFamily="2" charset="0"/>
              </a:rPr>
              <a:t>neon</a:t>
            </a:r>
          </a:p>
          <a:p>
            <a:pPr algn="ctr"/>
            <a:r>
              <a:rPr lang="en-GB" sz="3600" b="1" dirty="0">
                <a:latin typeface="Montserrat School" pitchFamily="2" charset="0"/>
              </a:rPr>
              <a:t> </a:t>
            </a:r>
          </a:p>
          <a:p>
            <a:pPr algn="ctr"/>
            <a:r>
              <a:rPr lang="en-GB" sz="3600" b="1" dirty="0">
                <a:latin typeface="Montserrat School" pitchFamily="2" charset="0"/>
              </a:rPr>
              <a:t>                                                                       </a:t>
            </a:r>
          </a:p>
          <a:p>
            <a:pPr algn="ctr"/>
            <a:r>
              <a:rPr lang="en-GB" sz="3600" b="1" dirty="0">
                <a:solidFill>
                  <a:srgbClr val="DCF973"/>
                </a:solidFill>
                <a:latin typeface="Montserrat School" pitchFamily="2" charset="0"/>
              </a:rPr>
              <a:t> </a:t>
            </a:r>
            <a:r>
              <a:rPr lang="en-GB" sz="4000" b="1" dirty="0">
                <a:solidFill>
                  <a:srgbClr val="ED1C24"/>
                </a:solidFill>
                <a:latin typeface="Montserrat School" pitchFamily="2" charset="0"/>
              </a:rPr>
              <a:t>r</a:t>
            </a:r>
            <a:r>
              <a:rPr lang="en-GB" sz="4000" b="1" dirty="0">
                <a:solidFill>
                  <a:srgbClr val="DCF973"/>
                </a:solidFill>
                <a:latin typeface="Montserrat School" pitchFamily="2" charset="0"/>
              </a:rPr>
              <a:t>a</a:t>
            </a:r>
            <a:r>
              <a:rPr lang="en-GB" sz="4000" b="1" dirty="0">
                <a:solidFill>
                  <a:srgbClr val="EE3E7B"/>
                </a:solidFill>
                <a:latin typeface="Montserrat School" pitchFamily="2" charset="0"/>
              </a:rPr>
              <a:t>i</a:t>
            </a:r>
            <a:r>
              <a:rPr lang="en-GB" sz="4000" b="1" dirty="0">
                <a:solidFill>
                  <a:schemeClr val="accent6"/>
                </a:solidFill>
                <a:latin typeface="Montserrat School" pitchFamily="2" charset="0"/>
              </a:rPr>
              <a:t>n</a:t>
            </a:r>
            <a:r>
              <a:rPr lang="en-GB" sz="4000" b="1" dirty="0">
                <a:solidFill>
                  <a:srgbClr val="FFC000"/>
                </a:solidFill>
                <a:latin typeface="Montserrat School" pitchFamily="2" charset="0"/>
              </a:rPr>
              <a:t>b</a:t>
            </a:r>
            <a:r>
              <a:rPr lang="en-GB" sz="4000" b="1" dirty="0">
                <a:solidFill>
                  <a:schemeClr val="accent5"/>
                </a:solidFill>
                <a:latin typeface="Montserrat School" pitchFamily="2" charset="0"/>
              </a:rPr>
              <a:t>o</a:t>
            </a:r>
            <a:r>
              <a:rPr lang="en-GB" sz="4000" b="1" dirty="0">
                <a:solidFill>
                  <a:srgbClr val="0070C0"/>
                </a:solidFill>
                <a:latin typeface="Montserrat School" pitchFamily="2" charset="0"/>
              </a:rPr>
              <a:t>w</a:t>
            </a:r>
            <a:r>
              <a:rPr lang="en-GB" sz="4000" b="1" dirty="0">
                <a:solidFill>
                  <a:srgbClr val="DCF973"/>
                </a:solidFill>
                <a:latin typeface="Montserrat School" pitchFamily="2" charset="0"/>
              </a:rPr>
              <a:t>s ,</a:t>
            </a:r>
          </a:p>
          <a:p>
            <a:pPr algn="ctr"/>
            <a:r>
              <a:rPr lang="en-GB" sz="6000" b="1" dirty="0">
                <a:solidFill>
                  <a:srgbClr val="FFFF00"/>
                </a:solidFill>
                <a:effectLst/>
                <a:latin typeface="Montserrat School" pitchFamily="2" charset="0"/>
              </a:rPr>
              <a:t>  hi vis</a:t>
            </a:r>
            <a:r>
              <a:rPr lang="en-GB" sz="3600" b="1" dirty="0">
                <a:latin typeface="Montserrat School" pitchFamily="2" charset="0"/>
              </a:rPr>
              <a:t>…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028EE4-844F-1011-546A-A23CD560720F}"/>
              </a:ext>
            </a:extLst>
          </p:cNvPr>
          <p:cNvSpPr/>
          <p:nvPr/>
        </p:nvSpPr>
        <p:spPr>
          <a:xfrm>
            <a:off x="4138819" y="3615022"/>
            <a:ext cx="43973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2700">
                  <a:solidFill>
                    <a:srgbClr val="222544"/>
                  </a:solidFill>
                  <a:prstDash val="solid"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dist="38100" dir="2640000" algn="bl" rotWithShape="0">
                    <a:schemeClr val="accent1"/>
                  </a:outerShdw>
                </a:effectLst>
                <a:latin typeface="Montserrat School" pitchFamily="2" charset="0"/>
              </a:rPr>
              <a:t>patterns</a:t>
            </a:r>
            <a:r>
              <a:rPr lang="en-US" sz="7200" b="1" cap="none" spc="0" dirty="0">
                <a:ln w="12700">
                  <a:solidFill>
                    <a:srgbClr val="222544"/>
                  </a:solidFill>
                  <a:prstDash val="solid"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,</a:t>
            </a:r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9010B6E9-0A1C-ACB4-8D62-50C09D7036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039" t="38770" r="7029" b="36200"/>
          <a:stretch/>
        </p:blipFill>
        <p:spPr>
          <a:xfrm>
            <a:off x="10011982" y="58840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09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B05F08-00DE-D404-5715-5BFB7449D5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2C6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4" name="Picture 13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EB59C8D5-5B46-2BCD-DAD0-EBDC9363E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3526449" y="2843451"/>
            <a:ext cx="5040470" cy="1468175"/>
          </a:xfrm>
          <a:prstGeom prst="rect">
            <a:avLst/>
          </a:prstGeom>
        </p:spPr>
      </p:pic>
      <p:pic>
        <p:nvPicPr>
          <p:cNvPr id="5" name="Graphic 4" descr="Water Bottle outline">
            <a:extLst>
              <a:ext uri="{FF2B5EF4-FFF2-40B4-BE49-F238E27FC236}">
                <a16:creationId xmlns:a16="http://schemas.microsoft.com/office/drawing/2014/main" id="{51229B11-DE8B-AA2E-B155-22F66670AC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139" y="180287"/>
            <a:ext cx="2715701" cy="2715701"/>
          </a:xfrm>
          <a:prstGeom prst="rect">
            <a:avLst/>
          </a:prstGeom>
        </p:spPr>
      </p:pic>
      <p:pic>
        <p:nvPicPr>
          <p:cNvPr id="13" name="Graphic 12" descr="Fruit bowl outline">
            <a:extLst>
              <a:ext uri="{FF2B5EF4-FFF2-40B4-BE49-F238E27FC236}">
                <a16:creationId xmlns:a16="http://schemas.microsoft.com/office/drawing/2014/main" id="{63A68F98-54F4-B2B3-E6F8-C6E39ED740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89927" y="0"/>
            <a:ext cx="2493838" cy="2493838"/>
          </a:xfrm>
          <a:prstGeom prst="rect">
            <a:avLst/>
          </a:prstGeom>
        </p:spPr>
      </p:pic>
      <p:pic>
        <p:nvPicPr>
          <p:cNvPr id="16" name="Graphic 15" descr="Home outline">
            <a:extLst>
              <a:ext uri="{FF2B5EF4-FFF2-40B4-BE49-F238E27FC236}">
                <a16:creationId xmlns:a16="http://schemas.microsoft.com/office/drawing/2014/main" id="{939917BD-BE19-EE3F-AB50-0F762C30F2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42529" y="25924"/>
            <a:ext cx="2553083" cy="2553083"/>
          </a:xfrm>
          <a:prstGeom prst="rect">
            <a:avLst/>
          </a:prstGeom>
        </p:spPr>
      </p:pic>
      <p:pic>
        <p:nvPicPr>
          <p:cNvPr id="18" name="Graphic 17" descr="Classroom outline">
            <a:extLst>
              <a:ext uri="{FF2B5EF4-FFF2-40B4-BE49-F238E27FC236}">
                <a16:creationId xmlns:a16="http://schemas.microsoft.com/office/drawing/2014/main" id="{90382750-4464-CD89-0F26-EBBD4CFC0A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0675" y="4037524"/>
            <a:ext cx="2715701" cy="2715701"/>
          </a:xfrm>
          <a:prstGeom prst="rect">
            <a:avLst/>
          </a:prstGeom>
        </p:spPr>
      </p:pic>
      <p:pic>
        <p:nvPicPr>
          <p:cNvPr id="24" name="Graphic 23" descr="Medical outline">
            <a:extLst>
              <a:ext uri="{FF2B5EF4-FFF2-40B4-BE49-F238E27FC236}">
                <a16:creationId xmlns:a16="http://schemas.microsoft.com/office/drawing/2014/main" id="{F5496302-1F6D-DABD-5D09-EDE88F51EC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2784" y="4661240"/>
            <a:ext cx="2300037" cy="2300037"/>
          </a:xfrm>
          <a:prstGeom prst="rect">
            <a:avLst/>
          </a:prstGeom>
        </p:spPr>
      </p:pic>
      <p:pic>
        <p:nvPicPr>
          <p:cNvPr id="26" name="Graphic 25" descr="Dove outline">
            <a:extLst>
              <a:ext uri="{FF2B5EF4-FFF2-40B4-BE49-F238E27FC236}">
                <a16:creationId xmlns:a16="http://schemas.microsoft.com/office/drawing/2014/main" id="{15B5A619-3A8D-76CB-085C-76C28A8A7B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7853" y="4209753"/>
            <a:ext cx="2543472" cy="254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69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6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of a person holding bowls&#10;&#10;Description automatically generated">
            <a:extLst>
              <a:ext uri="{FF2B5EF4-FFF2-40B4-BE49-F238E27FC236}">
                <a16:creationId xmlns:a16="http://schemas.microsoft.com/office/drawing/2014/main" id="{577E5A7E-667F-CB2E-B603-20D63A7AF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70" y="586602"/>
            <a:ext cx="4157978" cy="5942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8314E4-7787-6A6B-0DFA-E672A8F1A97F}"/>
              </a:ext>
            </a:extLst>
          </p:cNvPr>
          <p:cNvSpPr txBox="1"/>
          <p:nvPr/>
        </p:nvSpPr>
        <p:spPr>
          <a:xfrm>
            <a:off x="4422648" y="2142634"/>
            <a:ext cx="76387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222544"/>
                </a:solidFill>
                <a:latin typeface="Montserrat School" pitchFamily="2" charset="0"/>
              </a:rPr>
              <a:t>A better, brighter world takes all of us. </a:t>
            </a:r>
          </a:p>
          <a:p>
            <a:pPr algn="ctr"/>
            <a:endParaRPr lang="en-GB" sz="3000" b="1" dirty="0">
              <a:solidFill>
                <a:srgbClr val="222544"/>
              </a:solidFill>
              <a:latin typeface="Montserrat School" pitchFamily="2" charset="0"/>
            </a:endParaRPr>
          </a:p>
          <a:p>
            <a:pPr algn="ctr"/>
            <a:r>
              <a:rPr lang="en-GB" sz="3000" b="1" dirty="0">
                <a:solidFill>
                  <a:srgbClr val="222544"/>
                </a:solidFill>
                <a:latin typeface="Montserrat School" pitchFamily="2" charset="0"/>
              </a:rPr>
              <a:t>We stand in solidarity with our brothers and sisters around the world, making sure they have access to all the same things we do. </a:t>
            </a:r>
          </a:p>
          <a:p>
            <a:pPr algn="ctr"/>
            <a:endParaRPr lang="en-GB" sz="3000" b="1" dirty="0">
              <a:solidFill>
                <a:srgbClr val="222544"/>
              </a:solidFill>
              <a:latin typeface="Montserrat School" pitchFamily="2" charset="0"/>
            </a:endParaRPr>
          </a:p>
          <a:p>
            <a:pPr algn="ctr"/>
            <a:endParaRPr lang="en-GB" sz="3000" b="1" dirty="0">
              <a:solidFill>
                <a:srgbClr val="222544"/>
              </a:solidFill>
              <a:latin typeface="Montserrat" pitchFamily="2" charset="0"/>
            </a:endParaRP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29F42800-1597-5827-EF48-2831375FCA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039" t="38770" r="7029" b="36200"/>
          <a:stretch/>
        </p:blipFill>
        <p:spPr>
          <a:xfrm>
            <a:off x="10011982" y="58840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93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AC581A5-B55C-AD3A-5777-2695D6E6C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2BA38-403E-E4C1-A8B2-B88C12312DC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0DB7CCA5-FA5C-4589-3048-397CC67C2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27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A42BB-548C-FB5A-FBD7-2C82F5DEA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CD9033-7469-F5BB-2866-6C1179C0A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Graphic 8" descr="Marker with solid fill">
            <a:extLst>
              <a:ext uri="{FF2B5EF4-FFF2-40B4-BE49-F238E27FC236}">
                <a16:creationId xmlns:a16="http://schemas.microsoft.com/office/drawing/2014/main" id="{BDECF89A-A8D4-2371-34B0-92471D95DA3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6836" y="3546980"/>
            <a:ext cx="1454727" cy="14547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6E4577-4904-B85D-C9F0-8B63C83E7545}"/>
              </a:ext>
            </a:extLst>
          </p:cNvPr>
          <p:cNvSpPr txBox="1"/>
          <p:nvPr/>
        </p:nvSpPr>
        <p:spPr>
          <a:xfrm>
            <a:off x="7744968" y="3812678"/>
            <a:ext cx="270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Zimbabwe</a:t>
            </a:r>
          </a:p>
        </p:txBody>
      </p:sp>
    </p:spTree>
    <p:extLst>
      <p:ext uri="{BB962C8B-B14F-4D97-AF65-F5344CB8AC3E}">
        <p14:creationId xmlns:p14="http://schemas.microsoft.com/office/powerpoint/2010/main" val="349042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BE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CD505D0-288C-8D96-F268-0AD1889D8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566" y="122422"/>
            <a:ext cx="10515600" cy="1325563"/>
          </a:xfrm>
        </p:spPr>
        <p:txBody>
          <a:bodyPr/>
          <a:lstStyle/>
          <a:p>
            <a:r>
              <a:rPr lang="en-GB" b="1" dirty="0">
                <a:latin typeface="Montserrat School ExtBd" pitchFamily="2" charset="0"/>
              </a:rPr>
              <a:t>Zimbabwe</a:t>
            </a:r>
            <a:endParaRPr lang="en-US" b="1" dirty="0">
              <a:latin typeface="Montserrat School ExtBd" pitchFamily="2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10E87-96D3-6D91-CDFD-68456377CCF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822050" y="6496436"/>
            <a:ext cx="231900" cy="213851"/>
          </a:xfrm>
        </p:spPr>
        <p:txBody>
          <a:bodyPr/>
          <a:lstStyle/>
          <a:p>
            <a:pPr defTabSz="1219170"/>
            <a:fld id="{B6F15528-21DE-4FAA-801E-634DDDAF4B2B}" type="slidenum">
              <a:rPr lang="en-US" kern="0">
                <a:solidFill>
                  <a:srgbClr val="222444"/>
                </a:solidFill>
              </a:rPr>
              <a:pPr defTabSz="1219170"/>
              <a:t>7</a:t>
            </a:fld>
            <a:endParaRPr lang="en-US" kern="0" dirty="0">
              <a:solidFill>
                <a:srgbClr val="22244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89B3-466C-8B2E-EC71-F6FF303B1E21}"/>
              </a:ext>
            </a:extLst>
          </p:cNvPr>
          <p:cNvSpPr txBox="1"/>
          <p:nvPr/>
        </p:nvSpPr>
        <p:spPr>
          <a:xfrm>
            <a:off x="1422722" y="826707"/>
            <a:ext cx="7543800" cy="106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kern="100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Zimbabwe is a country in southern Africa. Harare is the capital city.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F69293-E813-2371-764A-ECD739ABDE83}"/>
              </a:ext>
            </a:extLst>
          </p:cNvPr>
          <p:cNvSpPr txBox="1"/>
          <p:nvPr/>
        </p:nvSpPr>
        <p:spPr>
          <a:xfrm>
            <a:off x="1483032" y="2226502"/>
            <a:ext cx="7543800" cy="138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ontserrat School" pitchFamily="2" charset="0"/>
              </a:rPr>
              <a:t>Amazing wildlife and natural wonders.</a:t>
            </a:r>
          </a:p>
          <a:p>
            <a:endParaRPr lang="en-GB" dirty="0">
              <a:latin typeface="Montserrat School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1D0A07-6757-0934-8D9E-2697D9E716F7}"/>
              </a:ext>
            </a:extLst>
          </p:cNvPr>
          <p:cNvGrpSpPr/>
          <p:nvPr/>
        </p:nvGrpSpPr>
        <p:grpSpPr>
          <a:xfrm>
            <a:off x="423333" y="2894082"/>
            <a:ext cx="8734421" cy="3340579"/>
            <a:chOff x="1608898" y="2069686"/>
            <a:chExt cx="8734421" cy="33405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6FC745-FC33-3AB1-D3BA-F6D3A8989E82}"/>
                </a:ext>
              </a:extLst>
            </p:cNvPr>
            <p:cNvSpPr txBox="1"/>
            <p:nvPr/>
          </p:nvSpPr>
          <p:spPr>
            <a:xfrm>
              <a:off x="2799519" y="5040933"/>
              <a:ext cx="7543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pic>
          <p:nvPicPr>
            <p:cNvPr id="18" name="Picture 17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BE0CE1FB-F720-41A3-1A00-36862DBDB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898" y="2069686"/>
              <a:ext cx="958284" cy="95828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6BA921A-C946-7846-04FD-ACE8D3DF3E4A}"/>
              </a:ext>
            </a:extLst>
          </p:cNvPr>
          <p:cNvSpPr txBox="1"/>
          <p:nvPr/>
        </p:nvSpPr>
        <p:spPr>
          <a:xfrm>
            <a:off x="9166214" y="3204421"/>
            <a:ext cx="275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Capital city: Harare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20DF16-D64B-57A6-5EF1-08C99892E855}"/>
              </a:ext>
            </a:extLst>
          </p:cNvPr>
          <p:cNvSpPr txBox="1"/>
          <p:nvPr/>
        </p:nvSpPr>
        <p:spPr>
          <a:xfrm>
            <a:off x="9246579" y="5383813"/>
            <a:ext cx="275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Montserrat School" pitchFamily="2" charset="0"/>
              </a:rPr>
              <a:t>Rushinga, northern Zimbabwe</a:t>
            </a:r>
            <a:endParaRPr lang="en-US" sz="1200" dirty="0">
              <a:latin typeface="Montserrat School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7E62E2-1FBD-C222-2E13-72A33DA8CE6C}"/>
              </a:ext>
            </a:extLst>
          </p:cNvPr>
          <p:cNvSpPr txBox="1"/>
          <p:nvPr/>
        </p:nvSpPr>
        <p:spPr>
          <a:xfrm>
            <a:off x="1485479" y="4128107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ontserrat School" pitchFamily="2" charset="0"/>
              </a:rPr>
              <a:t>Poor rainfall has led to crop failure in most parts of the country. Drought also brings severe water shortages.</a:t>
            </a:r>
            <a:endParaRPr lang="en-US" dirty="0">
              <a:latin typeface="Montserrat School" pitchFamily="2" charset="0"/>
            </a:endParaRPr>
          </a:p>
        </p:txBody>
      </p:sp>
      <p:pic>
        <p:nvPicPr>
          <p:cNvPr id="28" name="Graphic 27" descr="Africa with solid fill">
            <a:extLst>
              <a:ext uri="{FF2B5EF4-FFF2-40B4-BE49-F238E27FC236}">
                <a16:creationId xmlns:a16="http://schemas.microsoft.com/office/drawing/2014/main" id="{BCCC98BF-6BE2-7517-C768-38F0AE5E15F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250" y="1058557"/>
            <a:ext cx="914400" cy="914400"/>
          </a:xfrm>
          <a:prstGeom prst="rect">
            <a:avLst/>
          </a:prstGeom>
        </p:spPr>
      </p:pic>
      <p:pic>
        <p:nvPicPr>
          <p:cNvPr id="1031" name="Graphic 1030" descr="Elephant outline">
            <a:extLst>
              <a:ext uri="{FF2B5EF4-FFF2-40B4-BE49-F238E27FC236}">
                <a16:creationId xmlns:a16="http://schemas.microsoft.com/office/drawing/2014/main" id="{A7D61B24-E3B7-9938-2EEB-0191CF17D4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706" y="2000412"/>
            <a:ext cx="914400" cy="914400"/>
          </a:xfrm>
          <a:prstGeom prst="rect">
            <a:avLst/>
          </a:prstGeom>
        </p:spPr>
      </p:pic>
      <p:sp>
        <p:nvSpPr>
          <p:cNvPr id="1035" name="TextBox 1034">
            <a:extLst>
              <a:ext uri="{FF2B5EF4-FFF2-40B4-BE49-F238E27FC236}">
                <a16:creationId xmlns:a16="http://schemas.microsoft.com/office/drawing/2014/main" id="{CB75C50F-AF8E-AF84-16DF-CE09531C4FDC}"/>
              </a:ext>
            </a:extLst>
          </p:cNvPr>
          <p:cNvSpPr txBox="1"/>
          <p:nvPr/>
        </p:nvSpPr>
        <p:spPr>
          <a:xfrm>
            <a:off x="1485479" y="3170505"/>
            <a:ext cx="7475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ears of unpredictable weather caused by climate change.</a:t>
            </a:r>
            <a:endParaRPr lang="en-GB" dirty="0"/>
          </a:p>
        </p:txBody>
      </p:sp>
      <p:pic>
        <p:nvPicPr>
          <p:cNvPr id="1040" name="Graphic 1039" descr="Open book with solid fill">
            <a:extLst>
              <a:ext uri="{FF2B5EF4-FFF2-40B4-BE49-F238E27FC236}">
                <a16:creationId xmlns:a16="http://schemas.microsoft.com/office/drawing/2014/main" id="{774F995B-4526-A5E3-6C21-F62329481D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9637" y="5199589"/>
            <a:ext cx="914400" cy="914400"/>
          </a:xfrm>
          <a:prstGeom prst="rect">
            <a:avLst/>
          </a:prstGeom>
        </p:spPr>
      </p:pic>
      <p:sp>
        <p:nvSpPr>
          <p:cNvPr id="1044" name="TextBox 1043">
            <a:extLst>
              <a:ext uri="{FF2B5EF4-FFF2-40B4-BE49-F238E27FC236}">
                <a16:creationId xmlns:a16="http://schemas.microsoft.com/office/drawing/2014/main" id="{22065F92-AB3F-D8E3-5071-5AFA64AC7393}"/>
              </a:ext>
            </a:extLst>
          </p:cNvPr>
          <p:cNvSpPr txBox="1"/>
          <p:nvPr/>
        </p:nvSpPr>
        <p:spPr>
          <a:xfrm>
            <a:off x="1469425" y="5244752"/>
            <a:ext cx="76967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In some areas with water shortages, </a:t>
            </a:r>
            <a:r>
              <a:rPr lang="en-GB" dirty="0"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r>
              <a:rPr lang="en-GB" dirty="0">
                <a:effectLst/>
                <a:latin typeface="Montserrat School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oung people miss school collecting water.</a:t>
            </a:r>
            <a:endParaRPr lang="en-GB" dirty="0"/>
          </a:p>
        </p:txBody>
      </p:sp>
      <p:pic>
        <p:nvPicPr>
          <p:cNvPr id="1046" name="Picture 1045">
            <a:extLst>
              <a:ext uri="{FF2B5EF4-FFF2-40B4-BE49-F238E27FC236}">
                <a16:creationId xmlns:a16="http://schemas.microsoft.com/office/drawing/2014/main" id="{787975A4-18E6-5EF8-5B94-CA8D9F9B7A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579" y="3561237"/>
            <a:ext cx="2671611" cy="1781073"/>
          </a:xfrm>
          <a:prstGeom prst="rect">
            <a:avLst/>
          </a:prstGeom>
        </p:spPr>
      </p:pic>
      <p:pic>
        <p:nvPicPr>
          <p:cNvPr id="1047" name="Picture 1046" descr="Harare, Zimbabwe (2024 Trip Guide) - By Travel S Helper">
            <a:extLst>
              <a:ext uri="{FF2B5EF4-FFF2-40B4-BE49-F238E27FC236}">
                <a16:creationId xmlns:a16="http://schemas.microsoft.com/office/drawing/2014/main" id="{7514A923-AB3E-8E78-57A6-C5AB63018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6214" y="1340513"/>
            <a:ext cx="2764858" cy="1728036"/>
          </a:xfrm>
          <a:prstGeom prst="rect">
            <a:avLst/>
          </a:prstGeom>
        </p:spPr>
      </p:pic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15EF4CC-1981-1208-14CE-8A0242F122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06" y="4027617"/>
            <a:ext cx="843646" cy="693034"/>
          </a:xfrm>
          <a:prstGeom prst="rect">
            <a:avLst/>
          </a:prstGeom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F26E65C4-F6E4-4F0B-6F1D-2150666C7A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7039" t="38770" r="7029" b="36200"/>
          <a:stretch/>
        </p:blipFill>
        <p:spPr>
          <a:xfrm>
            <a:off x="10011982" y="588400"/>
            <a:ext cx="1604625" cy="4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0" grpId="0"/>
      <p:bldP spid="1035" grpId="0"/>
      <p:bldP spid="10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0CE78-C376-080E-6833-288BBDBE9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ADC9A-AF9D-5046-1B73-B375012D7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D7E3D-7C3E-5DB7-36FD-577F39223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pic>
        <p:nvPicPr>
          <p:cNvPr id="7" name="Picture 6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A201CEA4-86D8-1471-029F-6E84DE95A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  <p:pic>
        <p:nvPicPr>
          <p:cNvPr id="9" name="Picture 8" descr="A cartoon bird with a black background&#10;&#10;Description automatically generated">
            <a:extLst>
              <a:ext uri="{FF2B5EF4-FFF2-40B4-BE49-F238E27FC236}">
                <a16:creationId xmlns:a16="http://schemas.microsoft.com/office/drawing/2014/main" id="{102DA774-F32A-CB8A-1B85-83292AFEA8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746">
            <a:off x="9692336" y="3295710"/>
            <a:ext cx="1978860" cy="255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97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350877-50D4-9E59-44F4-E8D78A0DD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F63379-56B6-EBA0-0E2B-985EE4CE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F827F0-B60F-26A7-16C5-7453787277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7D698E-8199-7D79-7FC0-3E42A16CBB2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464464-FBFC-63B9-890B-1F8EAD412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8" y="-1256994"/>
            <a:ext cx="12172491" cy="8114994"/>
          </a:xfrm>
          <a:prstGeom prst="rect">
            <a:avLst/>
          </a:prstGeom>
        </p:spPr>
      </p:pic>
      <p:pic>
        <p:nvPicPr>
          <p:cNvPr id="9" name="Picture 8" descr="A logo with a green leaf and a letter&#10;&#10;AI-generated content may be incorrect.">
            <a:extLst>
              <a:ext uri="{FF2B5EF4-FFF2-40B4-BE49-F238E27FC236}">
                <a16:creationId xmlns:a16="http://schemas.microsoft.com/office/drawing/2014/main" id="{DCF4C688-3799-926D-9314-932B051EC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>
          <a:xfrm>
            <a:off x="10211355" y="324635"/>
            <a:ext cx="1604625" cy="467391"/>
          </a:xfrm>
          <a:prstGeom prst="rect">
            <a:avLst/>
          </a:prstGeom>
        </p:spPr>
      </p:pic>
      <p:pic>
        <p:nvPicPr>
          <p:cNvPr id="6" name="Content Placeholder 10" descr="A blue arrow with black outline&#10;&#10;Description automatically generated">
            <a:extLst>
              <a:ext uri="{FF2B5EF4-FFF2-40B4-BE49-F238E27FC236}">
                <a16:creationId xmlns:a16="http://schemas.microsoft.com/office/drawing/2014/main" id="{A7D78527-3D55-761A-2638-A47C52602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2448">
            <a:off x="4984077" y="2142990"/>
            <a:ext cx="2731527" cy="257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85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tivity xmlns="236a9a4b-a03c-46ba-8ec6-624c184acbc6">Advent</Activity>
    <Audience xmlns="236a9a4b-a03c-46ba-8ec6-624c184acbc6">Both</Audience>
    <_Status xmlns="http://schemas.microsoft.com/sharepoint/v3/fields">Not Started</_Status>
    <lcf76f155ced4ddcb4097134ff3c332f xmlns="236a9a4b-a03c-46ba-8ec6-624c184acbc6">
      <Terms xmlns="http://schemas.microsoft.com/office/infopath/2007/PartnerControls"/>
    </lcf76f155ced4ddcb4097134ff3c332f>
    <TaxCatchAll xmlns="453a0c7f-c966-4a5c-a0f8-de0f8150ea1e" xsi:nil="true"/>
    <_dlc_DocId xmlns="04672002-f21f-4240-adfb-f0b653fb6fb5">SZUU6KYVHK2A-2146017777-19950</_dlc_DocId>
    <_dlc_DocIdUrl xmlns="04672002-f21f-4240-adfb-f0b653fb6fb5">
      <Url>https://cafod365.sharepoint.com/sites/int/Education/_layouts/15/DocIdRedir.aspx?ID=SZUU6KYVHK2A-2146017777-19950</Url>
      <Description>SZUU6KYVHK2A-2146017777-19950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72308B02E1E4A9F4BBEA19176AB65" ma:contentTypeVersion="2976" ma:contentTypeDescription="Create a new document." ma:contentTypeScope="" ma:versionID="577683d2868247b252211b2613be0c92">
  <xsd:schema xmlns:xsd="http://www.w3.org/2001/XMLSchema" xmlns:xs="http://www.w3.org/2001/XMLSchema" xmlns:p="http://schemas.microsoft.com/office/2006/metadata/properties" xmlns:ns2="04672002-f21f-4240-adfb-f0b653fb6fb5" xmlns:ns3="236a9a4b-a03c-46ba-8ec6-624c184acbc6" xmlns:ns4="http://schemas.microsoft.com/sharepoint/v3/fields" xmlns:ns5="bdf04112-6931-4610-9724-cd62e91446a3" xmlns:ns6="453a0c7f-c966-4a5c-a0f8-de0f8150ea1e" targetNamespace="http://schemas.microsoft.com/office/2006/metadata/properties" ma:root="true" ma:fieldsID="c3e6392446de2dc74f0d420db2acf702" ns2:_="" ns3:_="" ns4:_="" ns5:_="" ns6:_="">
    <xsd:import namespace="04672002-f21f-4240-adfb-f0b653fb6fb5"/>
    <xsd:import namespace="236a9a4b-a03c-46ba-8ec6-624c184acbc6"/>
    <xsd:import namespace="http://schemas.microsoft.com/sharepoint/v3/fields"/>
    <xsd:import namespace="bdf04112-6931-4610-9724-cd62e91446a3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udience"/>
                <xsd:element ref="ns3:Activity" minOccurs="0"/>
                <xsd:element ref="ns4:_Statu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5:SharedWithUsers" minOccurs="0"/>
                <xsd:element ref="ns5:SharedWithDetail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6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a9a4b-a03c-46ba-8ec6-624c184acbc6" elementFormDefault="qualified">
    <xsd:import namespace="http://schemas.microsoft.com/office/2006/documentManagement/types"/>
    <xsd:import namespace="http://schemas.microsoft.com/office/infopath/2007/PartnerControls"/>
    <xsd:element name="Audience" ma:index="11" ma:displayName="Audience" ma:format="Dropdown" ma:internalName="Audience">
      <xsd:simpleType>
        <xsd:restriction base="dms:Choice">
          <xsd:enumeration value="Primary"/>
          <xsd:enumeration value="11-18"/>
          <xsd:enumeration value="Both"/>
          <xsd:enumeration value="N/A"/>
        </xsd:restriction>
      </xsd:simpleType>
    </xsd:element>
    <xsd:element name="Activity" ma:index="12" nillable="true" ma:displayName="Activity" ma:default="Advent" ma:format="Dropdown" ma:internalName="Activity">
      <xsd:simpleType>
        <xsd:restriction base="dms:Choice">
          <xsd:enumeration value="Advent"/>
          <xsd:enumeration value="CAFOD Clubs"/>
          <xsd:enumeration value="Campaigns"/>
          <xsd:enumeration value="Fairtrade"/>
          <xsd:enumeration value="Faith in Action"/>
          <xsd:enumeration value="Harvest"/>
          <xsd:enumeration value="Lent"/>
          <xsd:enumeration value="Other Curriculum"/>
          <xsd:enumeration value="Prayer and Worship"/>
          <xsd:enumeration value="RE Curriculum"/>
          <xsd:enumeration value="Sport"/>
          <xsd:enumeration value="World Gifts"/>
        </xsd:restriction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6" nillable="true" ma:displayName="MediaServiceAutoTags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04112-6931-4610-9724-cd62e9144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9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0647A0-EA0F-4DAC-AF37-6D5D838305B2}">
  <ds:schemaRefs>
    <ds:schemaRef ds:uri="236a9a4b-a03c-46ba-8ec6-624c184acbc6"/>
    <ds:schemaRef ds:uri="http://purl.org/dc/dcmitype/"/>
    <ds:schemaRef ds:uri="453a0c7f-c966-4a5c-a0f8-de0f8150ea1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openxmlformats.org/package/2006/metadata/core-properties"/>
    <ds:schemaRef ds:uri="bdf04112-6931-4610-9724-cd62e91446a3"/>
    <ds:schemaRef ds:uri="http://schemas.microsoft.com/office/2006/documentManagement/types"/>
    <ds:schemaRef ds:uri="http://schemas.microsoft.com/sharepoint/v3/fields"/>
    <ds:schemaRef ds:uri="04672002-f21f-4240-adfb-f0b653fb6fb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BE2C705-EE28-4622-BFA3-B5805898E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236a9a4b-a03c-46ba-8ec6-624c184acbc6"/>
    <ds:schemaRef ds:uri="http://schemas.microsoft.com/sharepoint/v3/fields"/>
    <ds:schemaRef ds:uri="bdf04112-6931-4610-9724-cd62e91446a3"/>
    <ds:schemaRef ds:uri="453a0c7f-c966-4a5c-a0f8-de0f8150e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CE8E2C-245D-4DBC-884E-E483882FC62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237A9BC-29A9-4F8A-A754-CE5F88C4BA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2355</TotalTime>
  <Words>302</Words>
  <Application>Microsoft Office PowerPoint</Application>
  <PresentationFormat>Widescreen</PresentationFormat>
  <Paragraphs>59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Aptos</vt:lpstr>
      <vt:lpstr>Aptos Display</vt:lpstr>
      <vt:lpstr>Arial</vt:lpstr>
      <vt:lpstr>Montserrat</vt:lpstr>
      <vt:lpstr>Montserrat ExtraBold</vt:lpstr>
      <vt:lpstr>Montserrat Light</vt:lpstr>
      <vt:lpstr>Montserrat School</vt:lpstr>
      <vt:lpstr>Montserrat School ExtBd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Zimbabwe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Bailey</dc:creator>
  <cp:lastModifiedBy>Victoria Ahmed</cp:lastModifiedBy>
  <cp:revision>3</cp:revision>
  <dcterms:created xsi:type="dcterms:W3CDTF">2024-06-27T14:09:13Z</dcterms:created>
  <dcterms:modified xsi:type="dcterms:W3CDTF">2026-08-26T08:47:10Z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0x01010096472308B02E1E4A9F4BBEA19176AB65</vt:lpwstr>
  </property>
  <property fmtid="{D5CDD505-2E9C-101B-9397-08002B2CF9AE}" pid="3" name="_dlc_DocIdItemGuid">
    <vt:lpwstr>0a8c2077-5ec3-4076-8bf7-be3c9e2ce905</vt:lpwstr>
  </property>
</Properties>
</file>