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notesMasterIdLst>
    <p:notesMasterId r:id="rId28"/>
  </p:notesMasterIdLst>
  <p:sldIdLst>
    <p:sldId id="320" r:id="rId6"/>
    <p:sldId id="259" r:id="rId7"/>
    <p:sldId id="264" r:id="rId8"/>
    <p:sldId id="260" r:id="rId9"/>
    <p:sldId id="263" r:id="rId10"/>
    <p:sldId id="323" r:id="rId11"/>
    <p:sldId id="327" r:id="rId12"/>
    <p:sldId id="312" r:id="rId13"/>
    <p:sldId id="324" r:id="rId14"/>
    <p:sldId id="330" r:id="rId15"/>
    <p:sldId id="267" r:id="rId16"/>
    <p:sldId id="321" r:id="rId17"/>
    <p:sldId id="328" r:id="rId18"/>
    <p:sldId id="282" r:id="rId19"/>
    <p:sldId id="325" r:id="rId20"/>
    <p:sldId id="329" r:id="rId21"/>
    <p:sldId id="311" r:id="rId22"/>
    <p:sldId id="326" r:id="rId23"/>
    <p:sldId id="331" r:id="rId24"/>
    <p:sldId id="308" r:id="rId25"/>
    <p:sldId id="257" r:id="rId26"/>
    <p:sldId id="319" r:id="rId27"/>
  </p:sldIdLst>
  <p:sldSz cx="12192000" cy="6858000"/>
  <p:notesSz cx="6858000" cy="9144000"/>
  <p:embeddedFontLst>
    <p:embeddedFont>
      <p:font typeface="Century Gothic" panose="020B0502020202020204" pitchFamily="34" charset="0"/>
      <p:regular r:id="rId29"/>
      <p:bold r:id="rId30"/>
      <p:italic r:id="rId31"/>
      <p:boldItalic r:id="rId32"/>
    </p:embeddedFont>
    <p:embeddedFont>
      <p:font typeface="Montserrat School" pitchFamily="2" charset="0"/>
      <p:regular r:id="rId33"/>
      <p:italic r:id="rId34"/>
    </p:embeddedFont>
    <p:embeddedFont>
      <p:font typeface="Verdana" panose="020B0604030504040204" pitchFamily="3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617"/>
    <a:srgbClr val="2225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71E66C-7E4F-4BE8-999F-DE49408AF903}" v="76" dt="2026-08-18T16:29:48.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424" autoAdjust="0"/>
  </p:normalViewPr>
  <p:slideViewPr>
    <p:cSldViewPr snapToGrid="0">
      <p:cViewPr varScale="1">
        <p:scale>
          <a:sx n="95" d="100"/>
          <a:sy n="95" d="100"/>
        </p:scale>
        <p:origin x="11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3.fntdata"/><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ia Ahmed" userId="d7b2ef2b-6674-4efc-b11b-0c38a2fd5536" providerId="ADAL" clId="{97DA4315-7444-497A-972B-1ED4349B9216}"/>
    <pc:docChg chg="undo custSel addSld delSld modSld sldOrd">
      <pc:chgData name="Victoria Ahmed" userId="d7b2ef2b-6674-4efc-b11b-0c38a2fd5536" providerId="ADAL" clId="{97DA4315-7444-497A-972B-1ED4349B9216}" dt="2026-08-18T16:30:25.791" v="3535" actId="20577"/>
      <pc:docMkLst>
        <pc:docMk/>
      </pc:docMkLst>
      <pc:sldChg chg="del">
        <pc:chgData name="Victoria Ahmed" userId="d7b2ef2b-6674-4efc-b11b-0c38a2fd5536" providerId="ADAL" clId="{97DA4315-7444-497A-972B-1ED4349B9216}" dt="2026-08-18T13:32:19.908" v="198" actId="47"/>
        <pc:sldMkLst>
          <pc:docMk/>
          <pc:sldMk cId="559004005" sldId="256"/>
        </pc:sldMkLst>
      </pc:sldChg>
      <pc:sldChg chg="modSp mod">
        <pc:chgData name="Victoria Ahmed" userId="d7b2ef2b-6674-4efc-b11b-0c38a2fd5536" providerId="ADAL" clId="{97DA4315-7444-497A-972B-1ED4349B9216}" dt="2026-08-18T16:19:14.322" v="3089" actId="1076"/>
        <pc:sldMkLst>
          <pc:docMk/>
          <pc:sldMk cId="2735857980" sldId="257"/>
        </pc:sldMkLst>
        <pc:spChg chg="mod">
          <ac:chgData name="Victoria Ahmed" userId="d7b2ef2b-6674-4efc-b11b-0c38a2fd5536" providerId="ADAL" clId="{97DA4315-7444-497A-972B-1ED4349B9216}" dt="2026-08-18T16:19:14.322" v="3089" actId="1076"/>
          <ac:spMkLst>
            <pc:docMk/>
            <pc:sldMk cId="2735857980" sldId="257"/>
            <ac:spMk id="3" creationId="{CEE6046D-7336-A2A2-4BE5-B21C4A0422C2}"/>
          </ac:spMkLst>
        </pc:spChg>
      </pc:sldChg>
      <pc:sldChg chg="del ord setBg modNotesTx">
        <pc:chgData name="Victoria Ahmed" userId="d7b2ef2b-6674-4efc-b11b-0c38a2fd5536" providerId="ADAL" clId="{97DA4315-7444-497A-972B-1ED4349B9216}" dt="2026-08-18T14:59:07.840" v="625" actId="47"/>
        <pc:sldMkLst>
          <pc:docMk/>
          <pc:sldMk cId="1809436042" sldId="258"/>
        </pc:sldMkLst>
      </pc:sldChg>
      <pc:sldChg chg="ord modNotesTx">
        <pc:chgData name="Victoria Ahmed" userId="d7b2ef2b-6674-4efc-b11b-0c38a2fd5536" providerId="ADAL" clId="{97DA4315-7444-497A-972B-1ED4349B9216}" dt="2026-08-18T14:58:59.822" v="624" actId="20577"/>
        <pc:sldMkLst>
          <pc:docMk/>
          <pc:sldMk cId="2888280495" sldId="259"/>
        </pc:sldMkLst>
      </pc:sldChg>
      <pc:sldChg chg="addSp delSp modSp mod ord modNotesTx">
        <pc:chgData name="Victoria Ahmed" userId="d7b2ef2b-6674-4efc-b11b-0c38a2fd5536" providerId="ADAL" clId="{97DA4315-7444-497A-972B-1ED4349B9216}" dt="2026-08-18T14:59:33.278" v="631" actId="20577"/>
        <pc:sldMkLst>
          <pc:docMk/>
          <pc:sldMk cId="37355198" sldId="260"/>
        </pc:sldMkLst>
        <pc:spChg chg="del">
          <ac:chgData name="Victoria Ahmed" userId="d7b2ef2b-6674-4efc-b11b-0c38a2fd5536" providerId="ADAL" clId="{97DA4315-7444-497A-972B-1ED4349B9216}" dt="2026-08-18T13:38:15.297" v="240" actId="478"/>
          <ac:spMkLst>
            <pc:docMk/>
            <pc:sldMk cId="37355198" sldId="260"/>
            <ac:spMk id="2" creationId="{56F9CF17-C3A8-7A3A-50A4-F03558A19765}"/>
          </ac:spMkLst>
        </pc:spChg>
        <pc:spChg chg="add del mod">
          <ac:chgData name="Victoria Ahmed" userId="d7b2ef2b-6674-4efc-b11b-0c38a2fd5536" providerId="ADAL" clId="{97DA4315-7444-497A-972B-1ED4349B9216}" dt="2026-08-18T13:38:14.235" v="239" actId="478"/>
          <ac:spMkLst>
            <pc:docMk/>
            <pc:sldMk cId="37355198" sldId="260"/>
            <ac:spMk id="4" creationId="{3318F53B-49A4-2A2E-3F10-6EB9C90D88D8}"/>
          </ac:spMkLst>
        </pc:spChg>
        <pc:spChg chg="del">
          <ac:chgData name="Victoria Ahmed" userId="d7b2ef2b-6674-4efc-b11b-0c38a2fd5536" providerId="ADAL" clId="{97DA4315-7444-497A-972B-1ED4349B9216}" dt="2026-08-18T13:38:06.663" v="236" actId="478"/>
          <ac:spMkLst>
            <pc:docMk/>
            <pc:sldMk cId="37355198" sldId="260"/>
            <ac:spMk id="9" creationId="{9C0A68F3-4847-C6DF-6140-7D93B718AEA5}"/>
          </ac:spMkLst>
        </pc:spChg>
        <pc:picChg chg="del">
          <ac:chgData name="Victoria Ahmed" userId="d7b2ef2b-6674-4efc-b11b-0c38a2fd5536" providerId="ADAL" clId="{97DA4315-7444-497A-972B-1ED4349B9216}" dt="2026-08-18T13:38:04.797" v="234" actId="478"/>
          <ac:picMkLst>
            <pc:docMk/>
            <pc:sldMk cId="37355198" sldId="260"/>
            <ac:picMk id="5" creationId="{100EC307-867B-ABAC-5F4D-9D84A5B4624B}"/>
          </ac:picMkLst>
        </pc:picChg>
        <pc:picChg chg="add mod">
          <ac:chgData name="Victoria Ahmed" userId="d7b2ef2b-6674-4efc-b11b-0c38a2fd5536" providerId="ADAL" clId="{97DA4315-7444-497A-972B-1ED4349B9216}" dt="2026-08-18T13:38:27.343" v="245" actId="1076"/>
          <ac:picMkLst>
            <pc:docMk/>
            <pc:sldMk cId="37355198" sldId="260"/>
            <ac:picMk id="6" creationId="{20A11D91-725D-2879-3B57-171CBC4EA7E3}"/>
          </ac:picMkLst>
        </pc:picChg>
        <pc:picChg chg="del">
          <ac:chgData name="Victoria Ahmed" userId="d7b2ef2b-6674-4efc-b11b-0c38a2fd5536" providerId="ADAL" clId="{97DA4315-7444-497A-972B-1ED4349B9216}" dt="2026-08-18T13:38:09.307" v="237" actId="478"/>
          <ac:picMkLst>
            <pc:docMk/>
            <pc:sldMk cId="37355198" sldId="260"/>
            <ac:picMk id="7" creationId="{82EF501F-6992-1404-215C-C7F5CD3AF696}"/>
          </ac:picMkLst>
        </pc:picChg>
      </pc:sldChg>
      <pc:sldChg chg="del">
        <pc:chgData name="Victoria Ahmed" userId="d7b2ef2b-6674-4efc-b11b-0c38a2fd5536" providerId="ADAL" clId="{97DA4315-7444-497A-972B-1ED4349B9216}" dt="2026-08-18T15:00:19.805" v="694" actId="47"/>
        <pc:sldMkLst>
          <pc:docMk/>
          <pc:sldMk cId="3604364121" sldId="261"/>
        </pc:sldMkLst>
      </pc:sldChg>
      <pc:sldChg chg="modSp mod ord modNotesTx">
        <pc:chgData name="Victoria Ahmed" userId="d7b2ef2b-6674-4efc-b11b-0c38a2fd5536" providerId="ADAL" clId="{97DA4315-7444-497A-972B-1ED4349B9216}" dt="2026-08-18T15:00:04.088" v="693" actId="20577"/>
        <pc:sldMkLst>
          <pc:docMk/>
          <pc:sldMk cId="2588761647" sldId="263"/>
        </pc:sldMkLst>
        <pc:spChg chg="mod">
          <ac:chgData name="Victoria Ahmed" userId="d7b2ef2b-6674-4efc-b11b-0c38a2fd5536" providerId="ADAL" clId="{97DA4315-7444-497A-972B-1ED4349B9216}" dt="2026-08-18T13:39:46.621" v="252" actId="2711"/>
          <ac:spMkLst>
            <pc:docMk/>
            <pc:sldMk cId="2588761647" sldId="263"/>
            <ac:spMk id="9" creationId="{ECE52F1F-B090-474D-9283-4C35AA839B48}"/>
          </ac:spMkLst>
        </pc:spChg>
      </pc:sldChg>
      <pc:sldChg chg="modSp mod ord">
        <pc:chgData name="Victoria Ahmed" userId="d7b2ef2b-6674-4efc-b11b-0c38a2fd5536" providerId="ADAL" clId="{97DA4315-7444-497A-972B-1ED4349B9216}" dt="2026-08-18T13:35:14.836" v="230" actId="1076"/>
        <pc:sldMkLst>
          <pc:docMk/>
          <pc:sldMk cId="663776472" sldId="264"/>
        </pc:sldMkLst>
        <pc:spChg chg="mod">
          <ac:chgData name="Victoria Ahmed" userId="d7b2ef2b-6674-4efc-b11b-0c38a2fd5536" providerId="ADAL" clId="{97DA4315-7444-497A-972B-1ED4349B9216}" dt="2026-08-18T13:35:04.739" v="228" actId="2711"/>
          <ac:spMkLst>
            <pc:docMk/>
            <pc:sldMk cId="663776472" sldId="264"/>
            <ac:spMk id="3" creationId="{0CDB9D52-F8AA-4E4E-9921-3F81165E3B5D}"/>
          </ac:spMkLst>
        </pc:spChg>
        <pc:spChg chg="mod">
          <ac:chgData name="Victoria Ahmed" userId="d7b2ef2b-6674-4efc-b11b-0c38a2fd5536" providerId="ADAL" clId="{97DA4315-7444-497A-972B-1ED4349B9216}" dt="2026-08-18T13:35:14.836" v="230" actId="1076"/>
          <ac:spMkLst>
            <pc:docMk/>
            <pc:sldMk cId="663776472" sldId="264"/>
            <ac:spMk id="6" creationId="{369E07E7-F828-484F-9A99-E787C279D86F}"/>
          </ac:spMkLst>
        </pc:spChg>
      </pc:sldChg>
      <pc:sldChg chg="del">
        <pc:chgData name="Victoria Ahmed" userId="d7b2ef2b-6674-4efc-b11b-0c38a2fd5536" providerId="ADAL" clId="{97DA4315-7444-497A-972B-1ED4349B9216}" dt="2026-08-18T16:02:37.723" v="2694" actId="47"/>
        <pc:sldMkLst>
          <pc:docMk/>
          <pc:sldMk cId="2519169165" sldId="265"/>
        </pc:sldMkLst>
      </pc:sldChg>
      <pc:sldChg chg="modSp del mod modNotesTx">
        <pc:chgData name="Victoria Ahmed" userId="d7b2ef2b-6674-4efc-b11b-0c38a2fd5536" providerId="ADAL" clId="{97DA4315-7444-497A-972B-1ED4349B9216}" dt="2026-08-18T15:14:19.788" v="1384" actId="47"/>
        <pc:sldMkLst>
          <pc:docMk/>
          <pc:sldMk cId="1514311063" sldId="266"/>
        </pc:sldMkLst>
        <pc:spChg chg="mod">
          <ac:chgData name="Victoria Ahmed" userId="d7b2ef2b-6674-4efc-b11b-0c38a2fd5536" providerId="ADAL" clId="{97DA4315-7444-497A-972B-1ED4349B9216}" dt="2026-08-18T13:16:02.471" v="65" actId="20577"/>
          <ac:spMkLst>
            <pc:docMk/>
            <pc:sldMk cId="1514311063" sldId="266"/>
            <ac:spMk id="7" creationId="{B01C4CEC-6019-4DFE-90D9-20BD99A19959}"/>
          </ac:spMkLst>
        </pc:spChg>
      </pc:sldChg>
      <pc:sldChg chg="addSp delSp modSp mod ord modNotesTx">
        <pc:chgData name="Victoria Ahmed" userId="d7b2ef2b-6674-4efc-b11b-0c38a2fd5536" providerId="ADAL" clId="{97DA4315-7444-497A-972B-1ED4349B9216}" dt="2026-08-18T16:26:04.640" v="3386" actId="20577"/>
        <pc:sldMkLst>
          <pc:docMk/>
          <pc:sldMk cId="1345884082" sldId="267"/>
        </pc:sldMkLst>
        <pc:spChg chg="del mod">
          <ac:chgData name="Victoria Ahmed" userId="d7b2ef2b-6674-4efc-b11b-0c38a2fd5536" providerId="ADAL" clId="{97DA4315-7444-497A-972B-1ED4349B9216}" dt="2026-08-18T15:51:20.166" v="2219" actId="478"/>
          <ac:spMkLst>
            <pc:docMk/>
            <pc:sldMk cId="1345884082" sldId="267"/>
            <ac:spMk id="3" creationId="{73A5380D-A60B-4E20-B6A5-CF7B1CB2317D}"/>
          </ac:spMkLst>
        </pc:spChg>
        <pc:spChg chg="add mod">
          <ac:chgData name="Victoria Ahmed" userId="d7b2ef2b-6674-4efc-b11b-0c38a2fd5536" providerId="ADAL" clId="{97DA4315-7444-497A-972B-1ED4349B9216}" dt="2026-08-18T15:52:43.704" v="2261" actId="20577"/>
          <ac:spMkLst>
            <pc:docMk/>
            <pc:sldMk cId="1345884082" sldId="267"/>
            <ac:spMk id="4" creationId="{5C24FA46-2FFD-F975-08D7-67B8FD00DAC1}"/>
          </ac:spMkLst>
        </pc:spChg>
        <pc:spChg chg="add mod">
          <ac:chgData name="Victoria Ahmed" userId="d7b2ef2b-6674-4efc-b11b-0c38a2fd5536" providerId="ADAL" clId="{97DA4315-7444-497A-972B-1ED4349B9216}" dt="2026-08-18T16:01:31.446" v="2657" actId="20577"/>
          <ac:spMkLst>
            <pc:docMk/>
            <pc:sldMk cId="1345884082" sldId="267"/>
            <ac:spMk id="6" creationId="{9FA0A099-D3F4-3D71-C2A8-B3928F74EE24}"/>
          </ac:spMkLst>
        </pc:spChg>
        <pc:picChg chg="add del mod">
          <ac:chgData name="Victoria Ahmed" userId="d7b2ef2b-6674-4efc-b11b-0c38a2fd5536" providerId="ADAL" clId="{97DA4315-7444-497A-972B-1ED4349B9216}" dt="2026-08-18T15:51:24.575" v="2222" actId="478"/>
          <ac:picMkLst>
            <pc:docMk/>
            <pc:sldMk cId="1345884082" sldId="267"/>
            <ac:picMk id="2" creationId="{CC97CC76-E77F-4148-CCEE-3730B73BDB1B}"/>
          </ac:picMkLst>
        </pc:picChg>
        <pc:picChg chg="add mod">
          <ac:chgData name="Victoria Ahmed" userId="d7b2ef2b-6674-4efc-b11b-0c38a2fd5536" providerId="ADAL" clId="{97DA4315-7444-497A-972B-1ED4349B9216}" dt="2026-08-18T16:23:01.240" v="3188" actId="1076"/>
          <ac:picMkLst>
            <pc:docMk/>
            <pc:sldMk cId="1345884082" sldId="267"/>
            <ac:picMk id="8" creationId="{92C1DEBB-BCDD-3EEA-BF9F-A1280A7F4D77}"/>
          </ac:picMkLst>
        </pc:picChg>
        <pc:picChg chg="del">
          <ac:chgData name="Victoria Ahmed" userId="d7b2ef2b-6674-4efc-b11b-0c38a2fd5536" providerId="ADAL" clId="{97DA4315-7444-497A-972B-1ED4349B9216}" dt="2026-08-18T13:18:07.373" v="91" actId="478"/>
          <ac:picMkLst>
            <pc:docMk/>
            <pc:sldMk cId="1345884082" sldId="267"/>
            <ac:picMk id="1026" creationId="{070133E2-CA90-317B-8C21-B0DFCA668F2D}"/>
          </ac:picMkLst>
        </pc:picChg>
      </pc:sldChg>
      <pc:sldChg chg="addSp delSp modSp mod ord modNotesTx">
        <pc:chgData name="Victoria Ahmed" userId="d7b2ef2b-6674-4efc-b11b-0c38a2fd5536" providerId="ADAL" clId="{97DA4315-7444-497A-972B-1ED4349B9216}" dt="2026-08-18T16:28:16.768" v="3458" actId="113"/>
        <pc:sldMkLst>
          <pc:docMk/>
          <pc:sldMk cId="729989604" sldId="282"/>
        </pc:sldMkLst>
        <pc:spChg chg="del mod">
          <ac:chgData name="Victoria Ahmed" userId="d7b2ef2b-6674-4efc-b11b-0c38a2fd5536" providerId="ADAL" clId="{97DA4315-7444-497A-972B-1ED4349B9216}" dt="2026-08-18T15:17:37.888" v="1456" actId="478"/>
          <ac:spMkLst>
            <pc:docMk/>
            <pc:sldMk cId="729989604" sldId="282"/>
            <ac:spMk id="4" creationId="{09B76CA4-A903-4398-B4C8-707CA146BBA6}"/>
          </ac:spMkLst>
        </pc:spChg>
        <pc:spChg chg="add mod">
          <ac:chgData name="Victoria Ahmed" userId="d7b2ef2b-6674-4efc-b11b-0c38a2fd5536" providerId="ADAL" clId="{97DA4315-7444-497A-972B-1ED4349B9216}" dt="2026-08-18T15:17:40.299" v="1457" actId="1076"/>
          <ac:spMkLst>
            <pc:docMk/>
            <pc:sldMk cId="729989604" sldId="282"/>
            <ac:spMk id="7" creationId="{B7BFD063-6CC8-7A26-3286-0FFBF9E08F31}"/>
          </ac:spMkLst>
        </pc:spChg>
        <pc:spChg chg="add mod">
          <ac:chgData name="Victoria Ahmed" userId="d7b2ef2b-6674-4efc-b11b-0c38a2fd5536" providerId="ADAL" clId="{97DA4315-7444-497A-972B-1ED4349B9216}" dt="2026-08-18T16:27:21.674" v="3417" actId="20577"/>
          <ac:spMkLst>
            <pc:docMk/>
            <pc:sldMk cId="729989604" sldId="282"/>
            <ac:spMk id="9" creationId="{53CF294A-2F75-1A61-227F-C42B08019C24}"/>
          </ac:spMkLst>
        </pc:spChg>
        <pc:picChg chg="add mod">
          <ac:chgData name="Victoria Ahmed" userId="d7b2ef2b-6674-4efc-b11b-0c38a2fd5536" providerId="ADAL" clId="{97DA4315-7444-497A-972B-1ED4349B9216}" dt="2026-08-18T15:17:45.146" v="1458" actId="1076"/>
          <ac:picMkLst>
            <pc:docMk/>
            <pc:sldMk cId="729989604" sldId="282"/>
            <ac:picMk id="5" creationId="{CDA6D026-7CA5-A32F-0035-3E90779CFF2C}"/>
          </ac:picMkLst>
        </pc:picChg>
        <pc:picChg chg="del">
          <ac:chgData name="Victoria Ahmed" userId="d7b2ef2b-6674-4efc-b11b-0c38a2fd5536" providerId="ADAL" clId="{97DA4315-7444-497A-972B-1ED4349B9216}" dt="2026-08-18T15:17:20.044" v="1436" actId="478"/>
          <ac:picMkLst>
            <pc:docMk/>
            <pc:sldMk cId="729989604" sldId="282"/>
            <ac:picMk id="5122" creationId="{20A11D91-725D-2879-3B57-171CBC4EA7E3}"/>
          </ac:picMkLst>
        </pc:picChg>
      </pc:sldChg>
      <pc:sldChg chg="del">
        <pc:chgData name="Victoria Ahmed" userId="d7b2ef2b-6674-4efc-b11b-0c38a2fd5536" providerId="ADAL" clId="{97DA4315-7444-497A-972B-1ED4349B9216}" dt="2026-08-18T16:02:45.166" v="2701" actId="47"/>
        <pc:sldMkLst>
          <pc:docMk/>
          <pc:sldMk cId="764883441" sldId="290"/>
        </pc:sldMkLst>
      </pc:sldChg>
      <pc:sldChg chg="del">
        <pc:chgData name="Victoria Ahmed" userId="d7b2ef2b-6674-4efc-b11b-0c38a2fd5536" providerId="ADAL" clId="{97DA4315-7444-497A-972B-1ED4349B9216}" dt="2026-08-18T16:02:39.368" v="2695" actId="47"/>
        <pc:sldMkLst>
          <pc:docMk/>
          <pc:sldMk cId="1649005936" sldId="294"/>
        </pc:sldMkLst>
      </pc:sldChg>
      <pc:sldChg chg="del">
        <pc:chgData name="Victoria Ahmed" userId="d7b2ef2b-6674-4efc-b11b-0c38a2fd5536" providerId="ADAL" clId="{97DA4315-7444-497A-972B-1ED4349B9216}" dt="2026-08-18T16:02:44.203" v="2700" actId="47"/>
        <pc:sldMkLst>
          <pc:docMk/>
          <pc:sldMk cId="4045274412" sldId="296"/>
        </pc:sldMkLst>
      </pc:sldChg>
      <pc:sldChg chg="del">
        <pc:chgData name="Victoria Ahmed" userId="d7b2ef2b-6674-4efc-b11b-0c38a2fd5536" providerId="ADAL" clId="{97DA4315-7444-497A-972B-1ED4349B9216}" dt="2026-08-18T16:02:52.808" v="2708" actId="47"/>
        <pc:sldMkLst>
          <pc:docMk/>
          <pc:sldMk cId="1217525848" sldId="298"/>
        </pc:sldMkLst>
      </pc:sldChg>
      <pc:sldChg chg="del">
        <pc:chgData name="Victoria Ahmed" userId="d7b2ef2b-6674-4efc-b11b-0c38a2fd5536" providerId="ADAL" clId="{97DA4315-7444-497A-972B-1ED4349B9216}" dt="2026-08-18T16:02:40.398" v="2696" actId="47"/>
        <pc:sldMkLst>
          <pc:docMk/>
          <pc:sldMk cId="1866089641" sldId="303"/>
        </pc:sldMkLst>
      </pc:sldChg>
      <pc:sldChg chg="del">
        <pc:chgData name="Victoria Ahmed" userId="d7b2ef2b-6674-4efc-b11b-0c38a2fd5536" providerId="ADAL" clId="{97DA4315-7444-497A-972B-1ED4349B9216}" dt="2026-08-18T16:02:41.235" v="2697" actId="47"/>
        <pc:sldMkLst>
          <pc:docMk/>
          <pc:sldMk cId="3761004946" sldId="305"/>
        </pc:sldMkLst>
      </pc:sldChg>
      <pc:sldChg chg="del">
        <pc:chgData name="Victoria Ahmed" userId="d7b2ef2b-6674-4efc-b11b-0c38a2fd5536" providerId="ADAL" clId="{97DA4315-7444-497A-972B-1ED4349B9216}" dt="2026-08-18T16:02:42.068" v="2698" actId="47"/>
        <pc:sldMkLst>
          <pc:docMk/>
          <pc:sldMk cId="3545310473" sldId="306"/>
        </pc:sldMkLst>
      </pc:sldChg>
      <pc:sldChg chg="del">
        <pc:chgData name="Victoria Ahmed" userId="d7b2ef2b-6674-4efc-b11b-0c38a2fd5536" providerId="ADAL" clId="{97DA4315-7444-497A-972B-1ED4349B9216}" dt="2026-08-18T16:02:42.900" v="2699" actId="47"/>
        <pc:sldMkLst>
          <pc:docMk/>
          <pc:sldMk cId="359677276" sldId="307"/>
        </pc:sldMkLst>
      </pc:sldChg>
      <pc:sldChg chg="addSp delSp modSp mod ord modNotesTx">
        <pc:chgData name="Victoria Ahmed" userId="d7b2ef2b-6674-4efc-b11b-0c38a2fd5536" providerId="ADAL" clId="{97DA4315-7444-497A-972B-1ED4349B9216}" dt="2026-08-18T16:30:25.791" v="3535" actId="20577"/>
        <pc:sldMkLst>
          <pc:docMk/>
          <pc:sldMk cId="4147255344" sldId="308"/>
        </pc:sldMkLst>
        <pc:spChg chg="add mod">
          <ac:chgData name="Victoria Ahmed" userId="d7b2ef2b-6674-4efc-b11b-0c38a2fd5536" providerId="ADAL" clId="{97DA4315-7444-497A-972B-1ED4349B9216}" dt="2026-08-18T16:03:29.606" v="2720" actId="14100"/>
          <ac:spMkLst>
            <pc:docMk/>
            <pc:sldMk cId="4147255344" sldId="308"/>
            <ac:spMk id="2" creationId="{E0591DDB-D558-E62E-3445-D2E10E66C3E3}"/>
          </ac:spMkLst>
        </pc:spChg>
        <pc:spChg chg="add mod">
          <ac:chgData name="Victoria Ahmed" userId="d7b2ef2b-6674-4efc-b11b-0c38a2fd5536" providerId="ADAL" clId="{97DA4315-7444-497A-972B-1ED4349B9216}" dt="2026-08-18T16:09:59.031" v="3019" actId="20577"/>
          <ac:spMkLst>
            <pc:docMk/>
            <pc:sldMk cId="4147255344" sldId="308"/>
            <ac:spMk id="3" creationId="{C3F04649-1B5F-0AE4-9C27-92DBC3B89038}"/>
          </ac:spMkLst>
        </pc:spChg>
        <pc:spChg chg="del mod">
          <ac:chgData name="Victoria Ahmed" userId="d7b2ef2b-6674-4efc-b11b-0c38a2fd5536" providerId="ADAL" clId="{97DA4315-7444-497A-972B-1ED4349B9216}" dt="2026-08-18T16:03:20.157" v="2709" actId="478"/>
          <ac:spMkLst>
            <pc:docMk/>
            <pc:sldMk cId="4147255344" sldId="308"/>
            <ac:spMk id="6" creationId="{C3D5AABF-A282-B212-6507-60359F99699F}"/>
          </ac:spMkLst>
        </pc:spChg>
        <pc:picChg chg="add mod">
          <ac:chgData name="Victoria Ahmed" userId="d7b2ef2b-6674-4efc-b11b-0c38a2fd5536" providerId="ADAL" clId="{97DA4315-7444-497A-972B-1ED4349B9216}" dt="2026-08-18T16:03:20.829" v="2710"/>
          <ac:picMkLst>
            <pc:docMk/>
            <pc:sldMk cId="4147255344" sldId="308"/>
            <ac:picMk id="4" creationId="{D92FA890-20E9-9FC2-6520-277D7908373B}"/>
          </ac:picMkLst>
        </pc:picChg>
        <pc:picChg chg="add mod">
          <ac:chgData name="Victoria Ahmed" userId="d7b2ef2b-6674-4efc-b11b-0c38a2fd5536" providerId="ADAL" clId="{97DA4315-7444-497A-972B-1ED4349B9216}" dt="2026-08-18T16:09:02.265" v="2878" actId="1076"/>
          <ac:picMkLst>
            <pc:docMk/>
            <pc:sldMk cId="4147255344" sldId="308"/>
            <ac:picMk id="7" creationId="{6F818E60-DA35-D22C-C09A-AD8E03BC40F9}"/>
          </ac:picMkLst>
        </pc:picChg>
        <pc:picChg chg="del">
          <ac:chgData name="Victoria Ahmed" userId="d7b2ef2b-6674-4efc-b11b-0c38a2fd5536" providerId="ADAL" clId="{97DA4315-7444-497A-972B-1ED4349B9216}" dt="2026-08-18T13:24:08.052" v="133" actId="478"/>
          <ac:picMkLst>
            <pc:docMk/>
            <pc:sldMk cId="4147255344" sldId="308"/>
            <ac:picMk id="1030" creationId="{9C713067-F113-2160-7E32-8DE764E5B8F8}"/>
          </ac:picMkLst>
        </pc:picChg>
      </pc:sldChg>
      <pc:sldChg chg="del">
        <pc:chgData name="Victoria Ahmed" userId="d7b2ef2b-6674-4efc-b11b-0c38a2fd5536" providerId="ADAL" clId="{97DA4315-7444-497A-972B-1ED4349B9216}" dt="2026-08-18T16:02:46.522" v="2702" actId="47"/>
        <pc:sldMkLst>
          <pc:docMk/>
          <pc:sldMk cId="562967971" sldId="309"/>
        </pc:sldMkLst>
      </pc:sldChg>
      <pc:sldChg chg="del">
        <pc:chgData name="Victoria Ahmed" userId="d7b2ef2b-6674-4efc-b11b-0c38a2fd5536" providerId="ADAL" clId="{97DA4315-7444-497A-972B-1ED4349B9216}" dt="2026-08-18T16:02:47.567" v="2703" actId="47"/>
        <pc:sldMkLst>
          <pc:docMk/>
          <pc:sldMk cId="2402415194" sldId="310"/>
        </pc:sldMkLst>
      </pc:sldChg>
      <pc:sldChg chg="addSp delSp modSp mod ord modNotesTx">
        <pc:chgData name="Victoria Ahmed" userId="d7b2ef2b-6674-4efc-b11b-0c38a2fd5536" providerId="ADAL" clId="{97DA4315-7444-497A-972B-1ED4349B9216}" dt="2026-08-18T16:30:18.457" v="3534" actId="20577"/>
        <pc:sldMkLst>
          <pc:docMk/>
          <pc:sldMk cId="1661670567" sldId="311"/>
        </pc:sldMkLst>
        <pc:spChg chg="add mod">
          <ac:chgData name="Victoria Ahmed" userId="d7b2ef2b-6674-4efc-b11b-0c38a2fd5536" providerId="ADAL" clId="{97DA4315-7444-497A-972B-1ED4349B9216}" dt="2026-08-18T15:47:58.941" v="1972" actId="20577"/>
          <ac:spMkLst>
            <pc:docMk/>
            <pc:sldMk cId="1661670567" sldId="311"/>
            <ac:spMk id="3" creationId="{47670DFF-11E8-54A8-A825-9B223C64FDD4}"/>
          </ac:spMkLst>
        </pc:spChg>
        <pc:spChg chg="del mod">
          <ac:chgData name="Victoria Ahmed" userId="d7b2ef2b-6674-4efc-b11b-0c38a2fd5536" providerId="ADAL" clId="{97DA4315-7444-497A-972B-1ED4349B9216}" dt="2026-08-18T15:47:54.916" v="1965" actId="478"/>
          <ac:spMkLst>
            <pc:docMk/>
            <pc:sldMk cId="1661670567" sldId="311"/>
            <ac:spMk id="4" creationId="{3EFCAE10-3C46-76EA-37E1-7319AC343E41}"/>
          </ac:spMkLst>
        </pc:spChg>
        <pc:spChg chg="add mod">
          <ac:chgData name="Victoria Ahmed" userId="d7b2ef2b-6674-4efc-b11b-0c38a2fd5536" providerId="ADAL" clId="{97DA4315-7444-497A-972B-1ED4349B9216}" dt="2026-08-18T15:49:11.624" v="2051" actId="20577"/>
          <ac:spMkLst>
            <pc:docMk/>
            <pc:sldMk cId="1661670567" sldId="311"/>
            <ac:spMk id="6" creationId="{14E505AD-1127-050B-956E-897FD7CE77DE}"/>
          </ac:spMkLst>
        </pc:spChg>
        <pc:picChg chg="add mod">
          <ac:chgData name="Victoria Ahmed" userId="d7b2ef2b-6674-4efc-b11b-0c38a2fd5536" providerId="ADAL" clId="{97DA4315-7444-497A-972B-1ED4349B9216}" dt="2026-08-18T15:49:44.879" v="2055" actId="1076"/>
          <ac:picMkLst>
            <pc:docMk/>
            <pc:sldMk cId="1661670567" sldId="311"/>
            <ac:picMk id="8" creationId="{5D39B11B-2030-6A23-E2B0-A436E1147B01}"/>
          </ac:picMkLst>
        </pc:picChg>
        <pc:picChg chg="add mod">
          <ac:chgData name="Victoria Ahmed" userId="d7b2ef2b-6674-4efc-b11b-0c38a2fd5536" providerId="ADAL" clId="{97DA4315-7444-497A-972B-1ED4349B9216}" dt="2026-08-18T15:49:49.876" v="2056"/>
          <ac:picMkLst>
            <pc:docMk/>
            <pc:sldMk cId="1661670567" sldId="311"/>
            <ac:picMk id="9" creationId="{1046DD46-60DD-C476-3E40-C586B8588565}"/>
          </ac:picMkLst>
        </pc:picChg>
        <pc:picChg chg="del">
          <ac:chgData name="Victoria Ahmed" userId="d7b2ef2b-6674-4efc-b11b-0c38a2fd5536" providerId="ADAL" clId="{97DA4315-7444-497A-972B-1ED4349B9216}" dt="2026-08-18T15:47:52.128" v="1964" actId="478"/>
          <ac:picMkLst>
            <pc:docMk/>
            <pc:sldMk cId="1661670567" sldId="311"/>
            <ac:picMk id="3074" creationId="{1EDF322F-64E2-3AC6-B614-CBB894C7471E}"/>
          </ac:picMkLst>
        </pc:picChg>
      </pc:sldChg>
      <pc:sldChg chg="addSp delSp modSp mod ord modNotesTx">
        <pc:chgData name="Victoria Ahmed" userId="d7b2ef2b-6674-4efc-b11b-0c38a2fd5536" providerId="ADAL" clId="{97DA4315-7444-497A-972B-1ED4349B9216}" dt="2026-08-18T16:22:07.593" v="3184" actId="20577"/>
        <pc:sldMkLst>
          <pc:docMk/>
          <pc:sldMk cId="4294679626" sldId="312"/>
        </pc:sldMkLst>
        <pc:spChg chg="mod">
          <ac:chgData name="Victoria Ahmed" userId="d7b2ef2b-6674-4efc-b11b-0c38a2fd5536" providerId="ADAL" clId="{97DA4315-7444-497A-972B-1ED4349B9216}" dt="2026-08-18T15:10:18.032" v="1122" actId="1076"/>
          <ac:spMkLst>
            <pc:docMk/>
            <pc:sldMk cId="4294679626" sldId="312"/>
            <ac:spMk id="4" creationId="{04A24FF6-12E7-6A45-E6F7-21EF4482DD85}"/>
          </ac:spMkLst>
        </pc:spChg>
        <pc:spChg chg="add mod">
          <ac:chgData name="Victoria Ahmed" userId="d7b2ef2b-6674-4efc-b11b-0c38a2fd5536" providerId="ADAL" clId="{97DA4315-7444-497A-972B-1ED4349B9216}" dt="2026-08-18T15:12:44.557" v="1255" actId="20577"/>
          <ac:spMkLst>
            <pc:docMk/>
            <pc:sldMk cId="4294679626" sldId="312"/>
            <ac:spMk id="5" creationId="{8AAEBDEF-E60A-53CC-B69A-8FE34DC5BB1A}"/>
          </ac:spMkLst>
        </pc:spChg>
        <pc:picChg chg="add mod">
          <ac:chgData name="Victoria Ahmed" userId="d7b2ef2b-6674-4efc-b11b-0c38a2fd5536" providerId="ADAL" clId="{97DA4315-7444-497A-972B-1ED4349B9216}" dt="2026-08-18T15:13:43" v="1381" actId="1076"/>
          <ac:picMkLst>
            <pc:docMk/>
            <pc:sldMk cId="4294679626" sldId="312"/>
            <ac:picMk id="3" creationId="{F0C63748-95EE-BCC8-089D-B82354EE7BE8}"/>
          </ac:picMkLst>
        </pc:picChg>
        <pc:picChg chg="add mod">
          <ac:chgData name="Victoria Ahmed" userId="d7b2ef2b-6674-4efc-b11b-0c38a2fd5536" providerId="ADAL" clId="{97DA4315-7444-497A-972B-1ED4349B9216}" dt="2026-08-18T15:13:38.539" v="1379"/>
          <ac:picMkLst>
            <pc:docMk/>
            <pc:sldMk cId="4294679626" sldId="312"/>
            <ac:picMk id="6" creationId="{E2B1F4D1-141C-C7E0-7FC7-6D5DB47A3172}"/>
          </ac:picMkLst>
        </pc:picChg>
        <pc:picChg chg="add del">
          <ac:chgData name="Victoria Ahmed" userId="d7b2ef2b-6674-4efc-b11b-0c38a2fd5536" providerId="ADAL" clId="{97DA4315-7444-497A-972B-1ED4349B9216}" dt="2026-08-18T13:17:57.395" v="86" actId="478"/>
          <ac:picMkLst>
            <pc:docMk/>
            <pc:sldMk cId="4294679626" sldId="312"/>
            <ac:picMk id="1026" creationId="{CF226006-4881-69E5-CCFE-20BEA6AD2A03}"/>
          </ac:picMkLst>
        </pc:picChg>
      </pc:sldChg>
      <pc:sldChg chg="del">
        <pc:chgData name="Victoria Ahmed" userId="d7b2ef2b-6674-4efc-b11b-0c38a2fd5536" providerId="ADAL" clId="{97DA4315-7444-497A-972B-1ED4349B9216}" dt="2026-08-18T16:02:49.334" v="2705" actId="47"/>
        <pc:sldMkLst>
          <pc:docMk/>
          <pc:sldMk cId="3829183226" sldId="313"/>
        </pc:sldMkLst>
      </pc:sldChg>
      <pc:sldChg chg="del">
        <pc:chgData name="Victoria Ahmed" userId="d7b2ef2b-6674-4efc-b11b-0c38a2fd5536" providerId="ADAL" clId="{97DA4315-7444-497A-972B-1ED4349B9216}" dt="2026-08-18T16:02:48.508" v="2704" actId="47"/>
        <pc:sldMkLst>
          <pc:docMk/>
          <pc:sldMk cId="1521232052" sldId="314"/>
        </pc:sldMkLst>
      </pc:sldChg>
      <pc:sldChg chg="del">
        <pc:chgData name="Victoria Ahmed" userId="d7b2ef2b-6674-4efc-b11b-0c38a2fd5536" providerId="ADAL" clId="{97DA4315-7444-497A-972B-1ED4349B9216}" dt="2026-08-18T16:02:50.185" v="2706" actId="47"/>
        <pc:sldMkLst>
          <pc:docMk/>
          <pc:sldMk cId="687235701" sldId="315"/>
        </pc:sldMkLst>
      </pc:sldChg>
      <pc:sldChg chg="del">
        <pc:chgData name="Victoria Ahmed" userId="d7b2ef2b-6674-4efc-b11b-0c38a2fd5536" providerId="ADAL" clId="{97DA4315-7444-497A-972B-1ED4349B9216}" dt="2026-08-18T16:02:51.083" v="2707" actId="47"/>
        <pc:sldMkLst>
          <pc:docMk/>
          <pc:sldMk cId="2342219245" sldId="316"/>
        </pc:sldMkLst>
      </pc:sldChg>
      <pc:sldChg chg="del">
        <pc:chgData name="Victoria Ahmed" userId="d7b2ef2b-6674-4efc-b11b-0c38a2fd5536" providerId="ADAL" clId="{97DA4315-7444-497A-972B-1ED4349B9216}" dt="2026-08-18T13:15:46.011" v="64" actId="47"/>
        <pc:sldMkLst>
          <pc:docMk/>
          <pc:sldMk cId="4082310832" sldId="317"/>
        </pc:sldMkLst>
      </pc:sldChg>
      <pc:sldChg chg="del">
        <pc:chgData name="Victoria Ahmed" userId="d7b2ef2b-6674-4efc-b11b-0c38a2fd5536" providerId="ADAL" clId="{97DA4315-7444-497A-972B-1ED4349B9216}" dt="2026-08-18T16:02:35.894" v="2693" actId="47"/>
        <pc:sldMkLst>
          <pc:docMk/>
          <pc:sldMk cId="1732059662" sldId="318"/>
        </pc:sldMkLst>
      </pc:sldChg>
      <pc:sldChg chg="modSp mod modNotesTx">
        <pc:chgData name="Victoria Ahmed" userId="d7b2ef2b-6674-4efc-b11b-0c38a2fd5536" providerId="ADAL" clId="{97DA4315-7444-497A-972B-1ED4349B9216}" dt="2026-08-18T16:19:56.954" v="3095" actId="20577"/>
        <pc:sldMkLst>
          <pc:docMk/>
          <pc:sldMk cId="1443426779" sldId="319"/>
        </pc:sldMkLst>
        <pc:spChg chg="mod">
          <ac:chgData name="Victoria Ahmed" userId="d7b2ef2b-6674-4efc-b11b-0c38a2fd5536" providerId="ADAL" clId="{97DA4315-7444-497A-972B-1ED4349B9216}" dt="2026-08-18T16:19:26.636" v="3090" actId="2711"/>
          <ac:spMkLst>
            <pc:docMk/>
            <pc:sldMk cId="1443426779" sldId="319"/>
            <ac:spMk id="3" creationId="{C7EC77F4-4F99-52AE-7C3D-F12F4E25108E}"/>
          </ac:spMkLst>
        </pc:spChg>
      </pc:sldChg>
      <pc:sldChg chg="addSp delSp modSp new mod ord modNotesTx">
        <pc:chgData name="Victoria Ahmed" userId="d7b2ef2b-6674-4efc-b11b-0c38a2fd5536" providerId="ADAL" clId="{97DA4315-7444-497A-972B-1ED4349B9216}" dt="2026-08-18T14:56:25.401" v="363" actId="20577"/>
        <pc:sldMkLst>
          <pc:docMk/>
          <pc:sldMk cId="608242738" sldId="320"/>
        </pc:sldMkLst>
        <pc:spChg chg="del">
          <ac:chgData name="Victoria Ahmed" userId="d7b2ef2b-6674-4efc-b11b-0c38a2fd5536" providerId="ADAL" clId="{97DA4315-7444-497A-972B-1ED4349B9216}" dt="2026-08-18T13:28:08.687" v="154"/>
          <ac:spMkLst>
            <pc:docMk/>
            <pc:sldMk cId="608242738" sldId="320"/>
            <ac:spMk id="3" creationId="{6E81FE2A-A8B5-A71F-A2A4-A54B30FF753C}"/>
          </ac:spMkLst>
        </pc:spChg>
        <pc:spChg chg="add del">
          <ac:chgData name="Victoria Ahmed" userId="d7b2ef2b-6674-4efc-b11b-0c38a2fd5536" providerId="ADAL" clId="{97DA4315-7444-497A-972B-1ED4349B9216}" dt="2026-08-18T13:16:23.556" v="68" actId="478"/>
          <ac:spMkLst>
            <pc:docMk/>
            <pc:sldMk cId="608242738" sldId="320"/>
            <ac:spMk id="5" creationId="{9AE8AF91-842C-3550-2BA5-D23804BBB285}"/>
          </ac:spMkLst>
        </pc:spChg>
        <pc:picChg chg="add mod ord">
          <ac:chgData name="Victoria Ahmed" userId="d7b2ef2b-6674-4efc-b11b-0c38a2fd5536" providerId="ADAL" clId="{97DA4315-7444-497A-972B-1ED4349B9216}" dt="2026-08-18T13:32:01.848" v="195" actId="1076"/>
          <ac:picMkLst>
            <pc:docMk/>
            <pc:sldMk cId="608242738" sldId="320"/>
            <ac:picMk id="7" creationId="{78E9CB37-7C6F-0109-54AA-6C3B19613A94}"/>
          </ac:picMkLst>
        </pc:picChg>
        <pc:picChg chg="add mod">
          <ac:chgData name="Victoria Ahmed" userId="d7b2ef2b-6674-4efc-b11b-0c38a2fd5536" providerId="ADAL" clId="{97DA4315-7444-497A-972B-1ED4349B9216}" dt="2026-08-18T13:32:09.437" v="197" actId="1076"/>
          <ac:picMkLst>
            <pc:docMk/>
            <pc:sldMk cId="608242738" sldId="320"/>
            <ac:picMk id="8" creationId="{8C803DA6-D1EB-5F31-94FA-9A628D6D02F6}"/>
          </ac:picMkLst>
        </pc:picChg>
      </pc:sldChg>
      <pc:sldChg chg="addSp delSp modSp new mod ord modNotesTx">
        <pc:chgData name="Victoria Ahmed" userId="d7b2ef2b-6674-4efc-b11b-0c38a2fd5536" providerId="ADAL" clId="{97DA4315-7444-497A-972B-1ED4349B9216}" dt="2026-08-18T15:31:44.775" v="1843" actId="20577"/>
        <pc:sldMkLst>
          <pc:docMk/>
          <pc:sldMk cId="3050168048" sldId="321"/>
        </pc:sldMkLst>
        <pc:spChg chg="del">
          <ac:chgData name="Victoria Ahmed" userId="d7b2ef2b-6674-4efc-b11b-0c38a2fd5536" providerId="ADAL" clId="{97DA4315-7444-497A-972B-1ED4349B9216}" dt="2026-08-18T13:28:49.750" v="158"/>
          <ac:spMkLst>
            <pc:docMk/>
            <pc:sldMk cId="3050168048" sldId="321"/>
            <ac:spMk id="3" creationId="{75546E8B-73B2-4D0A-1160-49E9D6EE4C02}"/>
          </ac:spMkLst>
        </pc:spChg>
        <pc:picChg chg="add mod ord">
          <ac:chgData name="Victoria Ahmed" userId="d7b2ef2b-6674-4efc-b11b-0c38a2fd5536" providerId="ADAL" clId="{97DA4315-7444-497A-972B-1ED4349B9216}" dt="2026-08-18T13:28:56.870" v="160" actId="14100"/>
          <ac:picMkLst>
            <pc:docMk/>
            <pc:sldMk cId="3050168048" sldId="321"/>
            <ac:picMk id="5" creationId="{2C9106C0-3D85-007D-EAE7-15C6019644BE}"/>
          </ac:picMkLst>
        </pc:picChg>
      </pc:sldChg>
      <pc:sldChg chg="add del setBg">
        <pc:chgData name="Victoria Ahmed" userId="d7b2ef2b-6674-4efc-b11b-0c38a2fd5536" providerId="ADAL" clId="{97DA4315-7444-497A-972B-1ED4349B9216}" dt="2026-08-18T15:14:16.197" v="1383" actId="47"/>
        <pc:sldMkLst>
          <pc:docMk/>
          <pc:sldMk cId="1865884140" sldId="322"/>
        </pc:sldMkLst>
      </pc:sldChg>
      <pc:sldChg chg="add del setBg">
        <pc:chgData name="Victoria Ahmed" userId="d7b2ef2b-6674-4efc-b11b-0c38a2fd5536" providerId="ADAL" clId="{97DA4315-7444-497A-972B-1ED4349B9216}" dt="2026-08-18T13:17:24.661" v="83" actId="47"/>
        <pc:sldMkLst>
          <pc:docMk/>
          <pc:sldMk cId="170334646" sldId="323"/>
        </pc:sldMkLst>
      </pc:sldChg>
      <pc:sldChg chg="add del setBg">
        <pc:chgData name="Victoria Ahmed" userId="d7b2ef2b-6674-4efc-b11b-0c38a2fd5536" providerId="ADAL" clId="{97DA4315-7444-497A-972B-1ED4349B9216}" dt="2026-08-18T13:17:42.685" v="85"/>
        <pc:sldMkLst>
          <pc:docMk/>
          <pc:sldMk cId="781310198" sldId="323"/>
        </pc:sldMkLst>
      </pc:sldChg>
      <pc:sldChg chg="addSp delSp modSp new mod ord modNotesTx">
        <pc:chgData name="Victoria Ahmed" userId="d7b2ef2b-6674-4efc-b11b-0c38a2fd5536" providerId="ADAL" clId="{97DA4315-7444-497A-972B-1ED4349B9216}" dt="2026-08-18T15:06:51.482" v="1026" actId="2711"/>
        <pc:sldMkLst>
          <pc:docMk/>
          <pc:sldMk cId="3766816602" sldId="323"/>
        </pc:sldMkLst>
        <pc:spChg chg="del">
          <ac:chgData name="Victoria Ahmed" userId="d7b2ef2b-6674-4efc-b11b-0c38a2fd5536" providerId="ADAL" clId="{97DA4315-7444-497A-972B-1ED4349B9216}" dt="2026-08-18T13:29:13.884" v="163"/>
          <ac:spMkLst>
            <pc:docMk/>
            <pc:sldMk cId="3766816602" sldId="323"/>
            <ac:spMk id="3" creationId="{9E79D5F4-004E-9754-DC7E-64C0A0903D05}"/>
          </ac:spMkLst>
        </pc:spChg>
        <pc:picChg chg="add mod ord">
          <ac:chgData name="Victoria Ahmed" userId="d7b2ef2b-6674-4efc-b11b-0c38a2fd5536" providerId="ADAL" clId="{97DA4315-7444-497A-972B-1ED4349B9216}" dt="2026-08-18T13:29:18.921" v="165" actId="14100"/>
          <ac:picMkLst>
            <pc:docMk/>
            <pc:sldMk cId="3766816602" sldId="323"/>
            <ac:picMk id="5" creationId="{6A789154-D867-7EE7-A047-BD7580EA5444}"/>
          </ac:picMkLst>
        </pc:picChg>
      </pc:sldChg>
      <pc:sldChg chg="addSp delSp modSp new mod ord modNotesTx">
        <pc:chgData name="Victoria Ahmed" userId="d7b2ef2b-6674-4efc-b11b-0c38a2fd5536" providerId="ADAL" clId="{97DA4315-7444-497A-972B-1ED4349B9216}" dt="2026-08-18T15:53:27.774" v="2331" actId="20577"/>
        <pc:sldMkLst>
          <pc:docMk/>
          <pc:sldMk cId="4282350736" sldId="324"/>
        </pc:sldMkLst>
        <pc:spChg chg="del">
          <ac:chgData name="Victoria Ahmed" userId="d7b2ef2b-6674-4efc-b11b-0c38a2fd5536" providerId="ADAL" clId="{97DA4315-7444-497A-972B-1ED4349B9216}" dt="2026-08-18T13:29:33.684" v="168"/>
          <ac:spMkLst>
            <pc:docMk/>
            <pc:sldMk cId="4282350736" sldId="324"/>
            <ac:spMk id="3" creationId="{30F8F1EB-5735-5910-EF5B-1CB0BC222BD8}"/>
          </ac:spMkLst>
        </pc:spChg>
        <pc:picChg chg="add mod ord">
          <ac:chgData name="Victoria Ahmed" userId="d7b2ef2b-6674-4efc-b11b-0c38a2fd5536" providerId="ADAL" clId="{97DA4315-7444-497A-972B-1ED4349B9216}" dt="2026-08-18T13:29:38.386" v="170" actId="14100"/>
          <ac:picMkLst>
            <pc:docMk/>
            <pc:sldMk cId="4282350736" sldId="324"/>
            <ac:picMk id="5" creationId="{63233FEB-42ED-E223-5DA0-C475232E1AD6}"/>
          </ac:picMkLst>
        </pc:picChg>
      </pc:sldChg>
      <pc:sldChg chg="addSp delSp modSp new mod ord modNotesTx">
        <pc:chgData name="Victoria Ahmed" userId="d7b2ef2b-6674-4efc-b11b-0c38a2fd5536" providerId="ADAL" clId="{97DA4315-7444-497A-972B-1ED4349B9216}" dt="2026-08-18T15:29:45.554" v="1799" actId="20577"/>
        <pc:sldMkLst>
          <pc:docMk/>
          <pc:sldMk cId="2105923921" sldId="325"/>
        </pc:sldMkLst>
        <pc:spChg chg="del">
          <ac:chgData name="Victoria Ahmed" userId="d7b2ef2b-6674-4efc-b11b-0c38a2fd5536" providerId="ADAL" clId="{97DA4315-7444-497A-972B-1ED4349B9216}" dt="2026-08-18T13:30:03.563" v="173"/>
          <ac:spMkLst>
            <pc:docMk/>
            <pc:sldMk cId="2105923921" sldId="325"/>
            <ac:spMk id="3" creationId="{9D4496BC-5A50-82EC-7054-F8403006BAEA}"/>
          </ac:spMkLst>
        </pc:spChg>
        <pc:picChg chg="add mod ord">
          <ac:chgData name="Victoria Ahmed" userId="d7b2ef2b-6674-4efc-b11b-0c38a2fd5536" providerId="ADAL" clId="{97DA4315-7444-497A-972B-1ED4349B9216}" dt="2026-08-18T13:30:07.869" v="175" actId="14100"/>
          <ac:picMkLst>
            <pc:docMk/>
            <pc:sldMk cId="2105923921" sldId="325"/>
            <ac:picMk id="5" creationId="{68C5351B-8CF6-199F-9522-7A45A73A2B57}"/>
          </ac:picMkLst>
        </pc:picChg>
      </pc:sldChg>
      <pc:sldChg chg="addSp delSp modSp new mod ord modNotesTx">
        <pc:chgData name="Victoria Ahmed" userId="d7b2ef2b-6674-4efc-b11b-0c38a2fd5536" providerId="ADAL" clId="{97DA4315-7444-497A-972B-1ED4349B9216}" dt="2026-08-18T16:04:42.607" v="2834" actId="20577"/>
        <pc:sldMkLst>
          <pc:docMk/>
          <pc:sldMk cId="149832027" sldId="326"/>
        </pc:sldMkLst>
        <pc:spChg chg="del">
          <ac:chgData name="Victoria Ahmed" userId="d7b2ef2b-6674-4efc-b11b-0c38a2fd5536" providerId="ADAL" clId="{97DA4315-7444-497A-972B-1ED4349B9216}" dt="2026-08-18T13:30:43.649" v="178"/>
          <ac:spMkLst>
            <pc:docMk/>
            <pc:sldMk cId="149832027" sldId="326"/>
            <ac:spMk id="3" creationId="{D7685422-40FB-6EC7-E183-AEBB8259C9CD}"/>
          </ac:spMkLst>
        </pc:spChg>
        <pc:picChg chg="add mod ord">
          <ac:chgData name="Victoria Ahmed" userId="d7b2ef2b-6674-4efc-b11b-0c38a2fd5536" providerId="ADAL" clId="{97DA4315-7444-497A-972B-1ED4349B9216}" dt="2026-08-18T13:30:48.514" v="180" actId="14100"/>
          <ac:picMkLst>
            <pc:docMk/>
            <pc:sldMk cId="149832027" sldId="326"/>
            <ac:picMk id="5" creationId="{9A7F9C7C-3075-2575-F1DC-DB487E6CB74E}"/>
          </ac:picMkLst>
        </pc:picChg>
      </pc:sldChg>
      <pc:sldChg chg="addSp delSp modSp new mod modNotesTx">
        <pc:chgData name="Victoria Ahmed" userId="d7b2ef2b-6674-4efc-b11b-0c38a2fd5536" providerId="ADAL" clId="{97DA4315-7444-497A-972B-1ED4349B9216}" dt="2026-08-18T15:31:59.427" v="1877" actId="20577"/>
        <pc:sldMkLst>
          <pc:docMk/>
          <pc:sldMk cId="2956111667" sldId="327"/>
        </pc:sldMkLst>
        <pc:spChg chg="del">
          <ac:chgData name="Victoria Ahmed" userId="d7b2ef2b-6674-4efc-b11b-0c38a2fd5536" providerId="ADAL" clId="{97DA4315-7444-497A-972B-1ED4349B9216}" dt="2026-08-18T15:04:51.034" v="851"/>
          <ac:spMkLst>
            <pc:docMk/>
            <pc:sldMk cId="2956111667" sldId="327"/>
            <ac:spMk id="3" creationId="{F1831D04-C1E6-207A-9D91-6C39AC9ADAA0}"/>
          </ac:spMkLst>
        </pc:spChg>
        <pc:picChg chg="add mod ord">
          <ac:chgData name="Victoria Ahmed" userId="d7b2ef2b-6674-4efc-b11b-0c38a2fd5536" providerId="ADAL" clId="{97DA4315-7444-497A-972B-1ED4349B9216}" dt="2026-08-18T15:07:02.825" v="1029" actId="1076"/>
          <ac:picMkLst>
            <pc:docMk/>
            <pc:sldMk cId="2956111667" sldId="327"/>
            <ac:picMk id="5" creationId="{29C78FDF-00E8-9B0D-A2DA-BD24A0C6A71C}"/>
          </ac:picMkLst>
        </pc:picChg>
        <pc:picChg chg="add mod">
          <ac:chgData name="Victoria Ahmed" userId="d7b2ef2b-6674-4efc-b11b-0c38a2fd5536" providerId="ADAL" clId="{97DA4315-7444-497A-972B-1ED4349B9216}" dt="2026-08-18T15:13:58.995" v="1382"/>
          <ac:picMkLst>
            <pc:docMk/>
            <pc:sldMk cId="2956111667" sldId="327"/>
            <ac:picMk id="6" creationId="{92F9D0AA-15B3-B815-A57C-B76A0B92B9A9}"/>
          </ac:picMkLst>
        </pc:picChg>
      </pc:sldChg>
      <pc:sldChg chg="addSp delSp modSp new mod modNotesTx">
        <pc:chgData name="Victoria Ahmed" userId="d7b2ef2b-6674-4efc-b11b-0c38a2fd5536" providerId="ADAL" clId="{97DA4315-7444-497A-972B-1ED4349B9216}" dt="2026-08-18T15:26:10.358" v="1723" actId="20577"/>
        <pc:sldMkLst>
          <pc:docMk/>
          <pc:sldMk cId="3361317809" sldId="328"/>
        </pc:sldMkLst>
        <pc:spChg chg="del">
          <ac:chgData name="Victoria Ahmed" userId="d7b2ef2b-6674-4efc-b11b-0c38a2fd5536" providerId="ADAL" clId="{97DA4315-7444-497A-972B-1ED4349B9216}" dt="2026-08-18T15:20:47.408" v="1638"/>
          <ac:spMkLst>
            <pc:docMk/>
            <pc:sldMk cId="3361317809" sldId="328"/>
            <ac:spMk id="3" creationId="{103F9714-64D3-F543-DB08-3DB0B5C1AEE2}"/>
          </ac:spMkLst>
        </pc:spChg>
        <pc:picChg chg="add mod ord">
          <ac:chgData name="Victoria Ahmed" userId="d7b2ef2b-6674-4efc-b11b-0c38a2fd5536" providerId="ADAL" clId="{97DA4315-7444-497A-972B-1ED4349B9216}" dt="2026-08-18T15:20:52.646" v="1641" actId="1076"/>
          <ac:picMkLst>
            <pc:docMk/>
            <pc:sldMk cId="3361317809" sldId="328"/>
            <ac:picMk id="5" creationId="{60673512-4E5D-C5C5-AB84-1830EDDFE64F}"/>
          </ac:picMkLst>
        </pc:picChg>
        <pc:picChg chg="add">
          <ac:chgData name="Victoria Ahmed" userId="d7b2ef2b-6674-4efc-b11b-0c38a2fd5536" providerId="ADAL" clId="{97DA4315-7444-497A-972B-1ED4349B9216}" dt="2026-08-18T15:20:57.979" v="1642" actId="22"/>
          <ac:picMkLst>
            <pc:docMk/>
            <pc:sldMk cId="3361317809" sldId="328"/>
            <ac:picMk id="7" creationId="{0AFB34C1-A580-DA5C-D35C-2046D909F3B9}"/>
          </ac:picMkLst>
        </pc:picChg>
      </pc:sldChg>
      <pc:sldChg chg="addSp delSp modSp new mod modNotesTx">
        <pc:chgData name="Victoria Ahmed" userId="d7b2ef2b-6674-4efc-b11b-0c38a2fd5536" providerId="ADAL" clId="{97DA4315-7444-497A-972B-1ED4349B9216}" dt="2026-08-18T15:47:04.557" v="1961" actId="20577"/>
        <pc:sldMkLst>
          <pc:docMk/>
          <pc:sldMk cId="1578525787" sldId="329"/>
        </pc:sldMkLst>
        <pc:spChg chg="del">
          <ac:chgData name="Victoria Ahmed" userId="d7b2ef2b-6674-4efc-b11b-0c38a2fd5536" providerId="ADAL" clId="{97DA4315-7444-497A-972B-1ED4349B9216}" dt="2026-08-18T15:33:07.179" v="1879"/>
          <ac:spMkLst>
            <pc:docMk/>
            <pc:sldMk cId="1578525787" sldId="329"/>
            <ac:spMk id="3" creationId="{9AF059A0-7F36-B9F7-C264-F2A50BC62E21}"/>
          </ac:spMkLst>
        </pc:spChg>
        <pc:picChg chg="add mod ord">
          <ac:chgData name="Victoria Ahmed" userId="d7b2ef2b-6674-4efc-b11b-0c38a2fd5536" providerId="ADAL" clId="{97DA4315-7444-497A-972B-1ED4349B9216}" dt="2026-08-18T15:33:11.780" v="1881" actId="14100"/>
          <ac:picMkLst>
            <pc:docMk/>
            <pc:sldMk cId="1578525787" sldId="329"/>
            <ac:picMk id="5" creationId="{811EEC1F-86DF-FA29-812B-810025C6F358}"/>
          </ac:picMkLst>
        </pc:picChg>
        <pc:picChg chg="add">
          <ac:chgData name="Victoria Ahmed" userId="d7b2ef2b-6674-4efc-b11b-0c38a2fd5536" providerId="ADAL" clId="{97DA4315-7444-497A-972B-1ED4349B9216}" dt="2026-08-18T15:33:21.392" v="1882" actId="22"/>
          <ac:picMkLst>
            <pc:docMk/>
            <pc:sldMk cId="1578525787" sldId="329"/>
            <ac:picMk id="7" creationId="{6E43FC4B-D5BF-480F-F4F0-B68DAE0807F9}"/>
          </ac:picMkLst>
        </pc:picChg>
      </pc:sldChg>
      <pc:sldChg chg="addSp delSp modSp new mod modNotesTx">
        <pc:chgData name="Victoria Ahmed" userId="d7b2ef2b-6674-4efc-b11b-0c38a2fd5536" providerId="ADAL" clId="{97DA4315-7444-497A-972B-1ED4349B9216}" dt="2026-08-18T16:02:21.684" v="2692" actId="20577"/>
        <pc:sldMkLst>
          <pc:docMk/>
          <pc:sldMk cId="964878220" sldId="330"/>
        </pc:sldMkLst>
        <pc:spChg chg="del">
          <ac:chgData name="Victoria Ahmed" userId="d7b2ef2b-6674-4efc-b11b-0c38a2fd5536" providerId="ADAL" clId="{97DA4315-7444-497A-972B-1ED4349B9216}" dt="2026-08-18T16:00:59.194" v="2646"/>
          <ac:spMkLst>
            <pc:docMk/>
            <pc:sldMk cId="964878220" sldId="330"/>
            <ac:spMk id="3" creationId="{C271955A-A83E-0907-7F64-31D53FE2068B}"/>
          </ac:spMkLst>
        </pc:spChg>
        <pc:picChg chg="add mod ord">
          <ac:chgData name="Victoria Ahmed" userId="d7b2ef2b-6674-4efc-b11b-0c38a2fd5536" providerId="ADAL" clId="{97DA4315-7444-497A-972B-1ED4349B9216}" dt="2026-08-18T16:01:04.758" v="2648" actId="14100"/>
          <ac:picMkLst>
            <pc:docMk/>
            <pc:sldMk cId="964878220" sldId="330"/>
            <ac:picMk id="5" creationId="{3B0AA4CC-97D9-8988-D80D-94F115322FC5}"/>
          </ac:picMkLst>
        </pc:picChg>
        <pc:picChg chg="add">
          <ac:chgData name="Victoria Ahmed" userId="d7b2ef2b-6674-4efc-b11b-0c38a2fd5536" providerId="ADAL" clId="{97DA4315-7444-497A-972B-1ED4349B9216}" dt="2026-08-18T16:01:13.012" v="2649" actId="22"/>
          <ac:picMkLst>
            <pc:docMk/>
            <pc:sldMk cId="964878220" sldId="330"/>
            <ac:picMk id="7" creationId="{3C6299EB-7EF5-8ED4-F299-873A523B777E}"/>
          </ac:picMkLst>
        </pc:picChg>
      </pc:sldChg>
      <pc:sldChg chg="addSp delSp modSp new mod modNotesTx">
        <pc:chgData name="Victoria Ahmed" userId="d7b2ef2b-6674-4efc-b11b-0c38a2fd5536" providerId="ADAL" clId="{97DA4315-7444-497A-972B-1ED4349B9216}" dt="2026-08-18T16:18:34.389" v="3083" actId="20577"/>
        <pc:sldMkLst>
          <pc:docMk/>
          <pc:sldMk cId="1676851026" sldId="331"/>
        </pc:sldMkLst>
        <pc:spChg chg="del">
          <ac:chgData name="Victoria Ahmed" userId="d7b2ef2b-6674-4efc-b11b-0c38a2fd5536" providerId="ADAL" clId="{97DA4315-7444-497A-972B-1ED4349B9216}" dt="2026-08-18T16:17:22.679" v="3076"/>
          <ac:spMkLst>
            <pc:docMk/>
            <pc:sldMk cId="1676851026" sldId="331"/>
            <ac:spMk id="3" creationId="{EC093B0A-6CAE-6D0B-A0A0-9540E0E6CC89}"/>
          </ac:spMkLst>
        </pc:spChg>
        <pc:picChg chg="add mod ord">
          <ac:chgData name="Victoria Ahmed" userId="d7b2ef2b-6674-4efc-b11b-0c38a2fd5536" providerId="ADAL" clId="{97DA4315-7444-497A-972B-1ED4349B9216}" dt="2026-08-18T16:17:29.614" v="3078" actId="14100"/>
          <ac:picMkLst>
            <pc:docMk/>
            <pc:sldMk cId="1676851026" sldId="331"/>
            <ac:picMk id="5" creationId="{3CC820C9-5B3D-4F40-A8D8-6E33C47569AB}"/>
          </ac:picMkLst>
        </pc:picChg>
        <pc:picChg chg="add mod">
          <ac:chgData name="Victoria Ahmed" userId="d7b2ef2b-6674-4efc-b11b-0c38a2fd5536" providerId="ADAL" clId="{97DA4315-7444-497A-972B-1ED4349B9216}" dt="2026-08-18T16:17:41.522" v="3080" actId="1076"/>
          <ac:picMkLst>
            <pc:docMk/>
            <pc:sldMk cId="1676851026" sldId="331"/>
            <ac:picMk id="7" creationId="{95EE3365-003F-BD02-E41B-965EF498D76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4B0579-8418-4705-9319-8C5B85CCFEFC}"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0E3B4-21E4-4FE4-869E-FDA89AFE9E24}" type="slidenum">
              <a:rPr lang="en-US" smtClean="0"/>
              <a:t>‹#›</a:t>
            </a:fld>
            <a:endParaRPr lang="en-US"/>
          </a:p>
        </p:txBody>
      </p:sp>
    </p:spTree>
    <p:extLst>
      <p:ext uri="{BB962C8B-B14F-4D97-AF65-F5344CB8AC3E}">
        <p14:creationId xmlns:p14="http://schemas.microsoft.com/office/powerpoint/2010/main" val="3848514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Good morning/afternoon everyone and welcome to our World Gifts CAFOD assembly.  </a:t>
            </a:r>
          </a:p>
          <a:p>
            <a:pPr rtl="0" fontAlgn="base"/>
            <a:r>
              <a:rPr lang="en-GB" sz="1200" b="0" i="0" kern="1200" dirty="0">
                <a:solidFill>
                  <a:schemeClr val="tx1"/>
                </a:solidFill>
                <a:effectLst/>
                <a:latin typeface="+mn-lt"/>
                <a:ea typeface="+mn-ea"/>
                <a:cs typeface="+mn-cs"/>
              </a:rPr>
              <a:t>World Gifts are a great chance to learn about our global neighbours, and how we can help them by working together to build a better world. </a:t>
            </a:r>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a:t>
            </a:fld>
            <a:endParaRPr lang="en-US"/>
          </a:p>
        </p:txBody>
      </p:sp>
    </p:spTree>
    <p:extLst>
      <p:ext uri="{BB962C8B-B14F-4D97-AF65-F5344CB8AC3E}">
        <p14:creationId xmlns:p14="http://schemas.microsoft.com/office/powerpoint/2010/main" val="276307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Photo credit: Amrit Rudro</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gift of worms may sound a little funny, but these wiggling wonders are no joke!</a:t>
            </a:r>
          </a:p>
          <a:p>
            <a:r>
              <a:rPr lang="en-GB" sz="1200" b="0" i="0" kern="1200" dirty="0">
                <a:solidFill>
                  <a:schemeClr val="tx1"/>
                </a:solidFill>
                <a:effectLst/>
                <a:latin typeface="+mn-lt"/>
                <a:ea typeface="+mn-ea"/>
                <a:cs typeface="+mn-cs"/>
              </a:rPr>
              <a:t>That’s what </a:t>
            </a:r>
            <a:r>
              <a:rPr lang="en-GB" sz="1200" b="0" i="0" kern="1200" dirty="0" err="1">
                <a:solidFill>
                  <a:schemeClr val="tx1"/>
                </a:solidFill>
                <a:effectLst/>
                <a:latin typeface="+mn-lt"/>
                <a:ea typeface="+mn-ea"/>
                <a:cs typeface="+mn-cs"/>
              </a:rPr>
              <a:t>Obayedul</a:t>
            </a:r>
            <a:r>
              <a:rPr lang="en-GB" sz="1200" b="0" i="0" kern="1200" dirty="0">
                <a:solidFill>
                  <a:schemeClr val="tx1"/>
                </a:solidFill>
                <a:effectLst/>
                <a:latin typeface="+mn-lt"/>
                <a:ea typeface="+mn-ea"/>
                <a:cs typeface="+mn-cs"/>
              </a:rPr>
              <a:t> found out. The soil on his land, in Bangladesh, was poor, and he struggled to grow enough for his family. CAFOD partners gave him earthworms, and trained him to use them to turn barren soil into nutrient-rich organic fertiliser.</a:t>
            </a:r>
          </a:p>
          <a:p>
            <a:r>
              <a:rPr lang="en-GB" sz="1200" b="0" i="0" kern="1200" dirty="0">
                <a:solidFill>
                  <a:schemeClr val="tx1"/>
                </a:solidFill>
                <a:effectLst/>
                <a:latin typeface="+mn-lt"/>
                <a:ea typeface="+mn-ea"/>
                <a:cs typeface="+mn-cs"/>
              </a:rPr>
              <a:t>Now </a:t>
            </a:r>
            <a:r>
              <a:rPr lang="en-GB" sz="1200" b="0" i="0" kern="1200" dirty="0" err="1">
                <a:solidFill>
                  <a:schemeClr val="tx1"/>
                </a:solidFill>
                <a:effectLst/>
                <a:latin typeface="+mn-lt"/>
                <a:ea typeface="+mn-ea"/>
                <a:cs typeface="+mn-cs"/>
              </a:rPr>
              <a:t>Obayedul’s</a:t>
            </a:r>
            <a:r>
              <a:rPr lang="en-GB" sz="1200" b="0" i="0" kern="1200" dirty="0">
                <a:solidFill>
                  <a:schemeClr val="tx1"/>
                </a:solidFill>
                <a:effectLst/>
                <a:latin typeface="+mn-lt"/>
                <a:ea typeface="+mn-ea"/>
                <a:cs typeface="+mn-cs"/>
              </a:rPr>
              <a:t> land is rich and fertile, and his worms make so much rich compost he is able to sell what he doesn’t need for extra income.</a:t>
            </a:r>
          </a:p>
          <a:p>
            <a:r>
              <a:rPr lang="en-GB" sz="1200" b="0" i="0" kern="1200" dirty="0">
                <a:solidFill>
                  <a:schemeClr val="tx1"/>
                </a:solidFill>
                <a:effectLst/>
                <a:latin typeface="+mn-lt"/>
                <a:ea typeface="+mn-ea"/>
                <a:cs typeface="+mn-cs"/>
              </a:rPr>
              <a:t>He says: “I have found an alternative source of income and improved my family’s life."</a:t>
            </a:r>
          </a:p>
          <a:p>
            <a:r>
              <a:rPr lang="en-GB" sz="1200" b="0" i="0" kern="1200" dirty="0">
                <a:solidFill>
                  <a:schemeClr val="tx1"/>
                </a:solidFill>
                <a:effectLst/>
                <a:latin typeface="+mn-lt"/>
                <a:ea typeface="+mn-ea"/>
                <a:cs typeface="+mn-cs"/>
              </a:rPr>
              <a:t>It just goes to show, a better world needs all God’s creatures – even the slimy ones.</a:t>
            </a:r>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10</a:t>
            </a:fld>
            <a:endParaRPr lang="en-US"/>
          </a:p>
        </p:txBody>
      </p:sp>
    </p:spTree>
    <p:extLst>
      <p:ext uri="{BB962C8B-B14F-4D97-AF65-F5344CB8AC3E}">
        <p14:creationId xmlns:p14="http://schemas.microsoft.com/office/powerpoint/2010/main" val="4096500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1B92B-C57E-1C2E-CAA5-081E7F1A6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8F035-DDB5-1144-BB2C-26F8621F8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B499CB-BA59-72DF-0622-9D58311E0586}"/>
              </a:ext>
            </a:extLst>
          </p:cNvPr>
          <p:cNvSpPr>
            <a:spLocks noGrp="1"/>
          </p:cNvSpPr>
          <p:nvPr>
            <p:ph type="body" idx="1"/>
          </p:nvPr>
        </p:nvSpPr>
        <p:spPr/>
        <p:txBody>
          <a:bodyPr/>
          <a:lstStyle/>
          <a:p>
            <a:r>
              <a:rPr lang="en-US" dirty="0"/>
              <a:t>Give the gift of food!</a:t>
            </a:r>
          </a:p>
          <a:p>
            <a:r>
              <a:rPr lang="en-US" dirty="0"/>
              <a:t>You can provide </a:t>
            </a:r>
            <a:r>
              <a:rPr lang="en-GB" sz="1200" b="0" i="0" kern="1200" dirty="0">
                <a:solidFill>
                  <a:schemeClr val="tx1"/>
                </a:solidFill>
                <a:effectLst/>
                <a:latin typeface="+mn-lt"/>
                <a:ea typeface="+mn-ea"/>
                <a:cs typeface="+mn-cs"/>
              </a:rPr>
              <a:t>worms and training in </a:t>
            </a:r>
            <a:r>
              <a:rPr lang="en-GB" sz="1200" b="0" i="0" kern="1200" dirty="0" err="1">
                <a:solidFill>
                  <a:schemeClr val="tx1"/>
                </a:solidFill>
                <a:effectLst/>
                <a:latin typeface="+mn-lt"/>
                <a:ea typeface="+mn-ea"/>
                <a:cs typeface="+mn-cs"/>
              </a:rPr>
              <a:t>vermi</a:t>
            </a:r>
            <a:r>
              <a:rPr lang="en-GB" sz="1200" b="0" i="0" kern="1200" dirty="0">
                <a:solidFill>
                  <a:schemeClr val="tx1"/>
                </a:solidFill>
                <a:effectLst/>
                <a:latin typeface="+mn-lt"/>
                <a:ea typeface="+mn-ea"/>
                <a:cs typeface="+mn-cs"/>
              </a:rPr>
              <a:t>-composting for families in rural communities with the £11 Wonderful Worms gift.</a:t>
            </a:r>
            <a:endParaRPr lang="en-US" dirty="0"/>
          </a:p>
          <a:p>
            <a:r>
              <a:rPr lang="en-US" dirty="0"/>
              <a:t>Floating Gardens cost £77 and help communities affected by flooding to grown crops </a:t>
            </a:r>
          </a:p>
          <a:p>
            <a:r>
              <a:rPr lang="en-GB" sz="1200" b="0" i="0" kern="1200" dirty="0">
                <a:solidFill>
                  <a:schemeClr val="tx1"/>
                </a:solidFill>
                <a:effectLst/>
                <a:latin typeface="+mn-lt"/>
                <a:ea typeface="+mn-ea"/>
                <a:cs typeface="+mn-cs"/>
              </a:rPr>
              <a:t>This </a:t>
            </a:r>
            <a:r>
              <a:rPr lang="en-GB" sz="1200" b="0" i="0" kern="1200" dirty="0" err="1">
                <a:solidFill>
                  <a:schemeClr val="tx1"/>
                </a:solidFill>
                <a:effectLst/>
                <a:latin typeface="+mn-lt"/>
                <a:ea typeface="+mn-ea"/>
                <a:cs typeface="+mn-cs"/>
              </a:rPr>
              <a:t>udderly</a:t>
            </a:r>
            <a:r>
              <a:rPr lang="en-GB" sz="1200" b="0" i="0" kern="1200" dirty="0">
                <a:solidFill>
                  <a:schemeClr val="tx1"/>
                </a:solidFill>
                <a:effectLst/>
                <a:latin typeface="+mn-lt"/>
                <a:ea typeface="+mn-ea"/>
                <a:cs typeface="+mn-cs"/>
              </a:rPr>
              <a:t> fantastic Marvellous Moo Cow for £155 provides a locally sourced cow (along with all the training needed to care for it) which can help plough farmland and provide nutritious milk to drink, as well as extra milk to sell at local markets.</a:t>
            </a:r>
            <a:endParaRPr lang="en-US" dirty="0"/>
          </a:p>
        </p:txBody>
      </p:sp>
      <p:sp>
        <p:nvSpPr>
          <p:cNvPr id="4" name="Slide Number Placeholder 3">
            <a:extLst>
              <a:ext uri="{FF2B5EF4-FFF2-40B4-BE49-F238E27FC236}">
                <a16:creationId xmlns:a16="http://schemas.microsoft.com/office/drawing/2014/main" id="{A443BABC-8ED3-2D32-5B2B-9DAC66B133AC}"/>
              </a:ext>
            </a:extLst>
          </p:cNvPr>
          <p:cNvSpPr>
            <a:spLocks noGrp="1"/>
          </p:cNvSpPr>
          <p:nvPr>
            <p:ph type="sldNum" sz="quarter" idx="5"/>
          </p:nvPr>
        </p:nvSpPr>
        <p:spPr/>
        <p:txBody>
          <a:bodyPr/>
          <a:lstStyle/>
          <a:p>
            <a:fld id="{0950E3B4-21E4-4FE4-869E-FDA89AFE9E24}" type="slidenum">
              <a:rPr lang="en-US" smtClean="0"/>
              <a:t>11</a:t>
            </a:fld>
            <a:endParaRPr lang="en-US"/>
          </a:p>
        </p:txBody>
      </p:sp>
    </p:spTree>
    <p:extLst>
      <p:ext uri="{BB962C8B-B14F-4D97-AF65-F5344CB8AC3E}">
        <p14:creationId xmlns:p14="http://schemas.microsoft.com/office/powerpoint/2010/main" val="3366877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Photo Credit: Women 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CAFOD’s education World Gifts give people of all ages the chance to learn, fulfil their potential and work towards a more secure, brighter future.</a:t>
            </a:r>
            <a:endParaRPr lang="en-GB" dirty="0"/>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12</a:t>
            </a:fld>
            <a:endParaRPr lang="en-US"/>
          </a:p>
        </p:txBody>
      </p:sp>
    </p:spTree>
    <p:extLst>
      <p:ext uri="{BB962C8B-B14F-4D97-AF65-F5344CB8AC3E}">
        <p14:creationId xmlns:p14="http://schemas.microsoft.com/office/powerpoint/2010/main" val="2430335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Meet Akilah. The war in Syria forced Akilah to flee her home. When she arrived in Lebanon with her four sons, she didn't understand any English—the language they were taught at school. As a refugee mother, Akilah felt isolated and unable to help her children with their schoolwork.</a:t>
            </a:r>
          </a:p>
          <a:p>
            <a:r>
              <a:rPr lang="en-GB" sz="1200" b="0" i="0" kern="1200" dirty="0">
                <a:solidFill>
                  <a:schemeClr val="tx1"/>
                </a:solidFill>
                <a:effectLst/>
                <a:latin typeface="+mn-lt"/>
                <a:ea typeface="+mn-ea"/>
                <a:cs typeface="+mn-cs"/>
              </a:rPr>
              <a:t>Akilah soon signed up for CAFOD-funded English classes, so she could support her sons with their education and make new friends in her community.</a:t>
            </a:r>
          </a:p>
          <a:p>
            <a:r>
              <a:rPr lang="en-GB" sz="1200" b="0" i="0" kern="1200" dirty="0">
                <a:solidFill>
                  <a:schemeClr val="tx1"/>
                </a:solidFill>
                <a:effectLst/>
                <a:latin typeface="+mn-lt"/>
                <a:ea typeface="+mn-ea"/>
                <a:cs typeface="+mn-cs"/>
              </a:rPr>
              <a:t>Now Akilah feels confident speaking and writing in English. She can help her sons with their homework and answer their questions about English. </a:t>
            </a:r>
          </a:p>
          <a:p>
            <a:r>
              <a:rPr lang="en-GB" sz="1200" b="1" i="0" kern="1200" dirty="0">
                <a:solidFill>
                  <a:schemeClr val="tx1"/>
                </a:solidFill>
                <a:effectLst/>
                <a:latin typeface="+mn-lt"/>
                <a:ea typeface="+mn-ea"/>
                <a:cs typeface="+mn-cs"/>
              </a:rPr>
              <a:t>"I am now more confident and more connected,"</a:t>
            </a:r>
            <a:r>
              <a:rPr lang="en-GB" sz="1200" b="0" i="0" kern="1200" dirty="0">
                <a:solidFill>
                  <a:schemeClr val="tx1"/>
                </a:solidFill>
                <a:effectLst/>
                <a:latin typeface="+mn-lt"/>
                <a:ea typeface="+mn-ea"/>
                <a:cs typeface="+mn-cs"/>
              </a:rPr>
              <a:t> Akilah said.</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950E3B4-21E4-4FE4-869E-FDA89AFE9E24}" type="slidenum">
              <a:rPr lang="en-US" smtClean="0"/>
              <a:t>13</a:t>
            </a:fld>
            <a:endParaRPr lang="en-US"/>
          </a:p>
        </p:txBody>
      </p:sp>
    </p:spTree>
    <p:extLst>
      <p:ext uri="{BB962C8B-B14F-4D97-AF65-F5344CB8AC3E}">
        <p14:creationId xmlns:p14="http://schemas.microsoft.com/office/powerpoint/2010/main" val="1354448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gift of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a:t>
            </a:r>
            <a:r>
              <a:rPr lang="en-GB" sz="1200" b="0" i="0" kern="1200" dirty="0">
                <a:solidFill>
                  <a:schemeClr val="tx1"/>
                </a:solidFill>
                <a:effectLst/>
                <a:latin typeface="+mn-lt"/>
                <a:ea typeface="+mn-ea"/>
                <a:cs typeface="+mn-cs"/>
              </a:rPr>
              <a:t>provide literacy classes, materials, and training to Teach Someone to Read </a:t>
            </a:r>
            <a:r>
              <a:rPr lang="en-GB" dirty="0"/>
              <a:t>for £12.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Or </a:t>
            </a:r>
            <a:r>
              <a:rPr lang="en-GB" sz="1200" b="0" i="0" kern="1200" dirty="0">
                <a:solidFill>
                  <a:schemeClr val="tx1"/>
                </a:solidFill>
                <a:effectLst/>
                <a:latin typeface="+mn-lt"/>
                <a:ea typeface="+mn-ea"/>
                <a:cs typeface="+mn-cs"/>
              </a:rPr>
              <a:t>provide education and vocational training to transform young lives with the Back to School Gift for </a:t>
            </a:r>
            <a:r>
              <a:rPr lang="en-GB" dirty="0"/>
              <a:t>£63.</a:t>
            </a:r>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14</a:t>
            </a:fld>
            <a:endParaRPr lang="en-US"/>
          </a:p>
        </p:txBody>
      </p:sp>
    </p:spTree>
    <p:extLst>
      <p:ext uri="{BB962C8B-B14F-4D97-AF65-F5344CB8AC3E}">
        <p14:creationId xmlns:p14="http://schemas.microsoft.com/office/powerpoint/2010/main" val="3879862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CAFOD’s Health and Hygiene gifts improve health, hygiene and help people receive vital medical attention.</a:t>
            </a:r>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15</a:t>
            </a:fld>
            <a:endParaRPr lang="en-US"/>
          </a:p>
        </p:txBody>
      </p:sp>
    </p:spTree>
    <p:extLst>
      <p:ext uri="{BB962C8B-B14F-4D97-AF65-F5344CB8AC3E}">
        <p14:creationId xmlns:p14="http://schemas.microsoft.com/office/powerpoint/2010/main" val="4016939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Photo credit: </a:t>
            </a:r>
            <a:r>
              <a:rPr lang="en-GB" sz="1200" b="0" i="0" kern="1200" dirty="0" err="1">
                <a:solidFill>
                  <a:schemeClr val="tx1"/>
                </a:solidFill>
                <a:effectLst/>
                <a:latin typeface="+mn-lt"/>
                <a:ea typeface="+mn-ea"/>
                <a:cs typeface="+mn-cs"/>
              </a:rPr>
              <a:t>Khaula</a:t>
            </a:r>
            <a:r>
              <a:rPr lang="en-GB" sz="1200" b="0" i="0" kern="1200" dirty="0">
                <a:solidFill>
                  <a:schemeClr val="tx1"/>
                </a:solidFill>
                <a:effectLst/>
                <a:latin typeface="+mn-lt"/>
                <a:ea typeface="+mn-ea"/>
                <a:cs typeface="+mn-cs"/>
              </a:rPr>
              <a:t> Jamil/ CWSA</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After devastating floods in Pakistan, Sultana and her family lost their home. Water surrounded their village and there were lots of mosquitoes. Their daughter Ayra (dressed in blue) contracted malaria.</a:t>
            </a:r>
          </a:p>
          <a:p>
            <a:r>
              <a:rPr lang="en-GB" sz="1200" b="0" i="0" kern="1200" dirty="0">
                <a:solidFill>
                  <a:schemeClr val="tx1"/>
                </a:solidFill>
                <a:effectLst/>
                <a:latin typeface="+mn-lt"/>
                <a:ea typeface="+mn-ea"/>
                <a:cs typeface="+mn-cs"/>
              </a:rPr>
              <a:t>Ayra’s mum had to carry her to a CAFOD-supported medical clinic. "The doctor at the clinic gave a medicine that she needed to take for three months, and she slowly became better and recovered her strength," Sultana told us.</a:t>
            </a:r>
          </a:p>
          <a:p>
            <a:r>
              <a:rPr lang="en-GB" sz="1200" b="0" i="0" kern="1200" dirty="0">
                <a:solidFill>
                  <a:schemeClr val="tx1"/>
                </a:solidFill>
                <a:effectLst/>
                <a:latin typeface="+mn-lt"/>
                <a:ea typeface="+mn-ea"/>
                <a:cs typeface="+mn-cs"/>
              </a:rPr>
              <a:t>The clinic provided life-saving free medicine to both Ayra and her son. Sultana said: "We didn't care about any possessions – we just wanted to keep our children safe."</a:t>
            </a:r>
          </a:p>
        </p:txBody>
      </p:sp>
      <p:sp>
        <p:nvSpPr>
          <p:cNvPr id="4" name="Slide Number Placeholder 3"/>
          <p:cNvSpPr>
            <a:spLocks noGrp="1"/>
          </p:cNvSpPr>
          <p:nvPr>
            <p:ph type="sldNum" sz="quarter" idx="5"/>
          </p:nvPr>
        </p:nvSpPr>
        <p:spPr/>
        <p:txBody>
          <a:bodyPr/>
          <a:lstStyle/>
          <a:p>
            <a:fld id="{0950E3B4-21E4-4FE4-869E-FDA89AFE9E24}" type="slidenum">
              <a:rPr lang="en-US" smtClean="0"/>
              <a:t>16</a:t>
            </a:fld>
            <a:endParaRPr lang="en-US"/>
          </a:p>
        </p:txBody>
      </p:sp>
    </p:spTree>
    <p:extLst>
      <p:ext uri="{BB962C8B-B14F-4D97-AF65-F5344CB8AC3E}">
        <p14:creationId xmlns:p14="http://schemas.microsoft.com/office/powerpoint/2010/main" val="2825727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gift of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Healthy Mum and Baby gift costs £43 and </a:t>
            </a:r>
            <a:r>
              <a:rPr lang="en-GB" sz="1200" b="0" i="0" kern="1200" dirty="0">
                <a:solidFill>
                  <a:schemeClr val="tx1"/>
                </a:solidFill>
                <a:effectLst/>
                <a:latin typeface="+mn-lt"/>
                <a:ea typeface="+mn-ea"/>
                <a:cs typeface="+mn-cs"/>
              </a:rPr>
              <a:t>provides medical care, nutrition, and support for mothers and newborns.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a:t>
            </a:r>
            <a:r>
              <a:rPr lang="en-GB" b="0" dirty="0"/>
              <a:t> Medical Outreach Team for £300 </a:t>
            </a:r>
            <a:r>
              <a:rPr lang="en-GB" sz="1200" b="0" i="0" kern="1200" dirty="0">
                <a:solidFill>
                  <a:schemeClr val="tx1"/>
                </a:solidFill>
                <a:effectLst/>
                <a:latin typeface="+mn-lt"/>
                <a:ea typeface="+mn-ea"/>
                <a:cs typeface="+mn-cs"/>
              </a:rPr>
              <a:t>funds a mobile medical team bringing life-saving care to remote communities.</a:t>
            </a:r>
            <a:endParaRPr lang="en-GB" dirty="0"/>
          </a:p>
          <a:p>
            <a:r>
              <a:rPr lang="en-GB" dirty="0"/>
              <a:t>Or set a big challenge to raise £4,000 for </a:t>
            </a:r>
            <a:r>
              <a:rPr lang="en-GB" sz="1200" b="0" i="0" kern="1200" dirty="0">
                <a:solidFill>
                  <a:schemeClr val="tx1"/>
                </a:solidFill>
                <a:effectLst/>
                <a:latin typeface="+mn-lt"/>
                <a:ea typeface="+mn-ea"/>
                <a:cs typeface="+mn-cs"/>
              </a:rPr>
              <a:t>The Health Clinic gift to keep a clinic in a remote or conflict affected area stocked with medicines, medical equipment and even petrol for the clinic ambulance. </a:t>
            </a:r>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17</a:t>
            </a:fld>
            <a:endParaRPr lang="en-US"/>
          </a:p>
        </p:txBody>
      </p:sp>
    </p:spTree>
    <p:extLst>
      <p:ext uri="{BB962C8B-B14F-4D97-AF65-F5344CB8AC3E}">
        <p14:creationId xmlns:p14="http://schemas.microsoft.com/office/powerpoint/2010/main" val="1150638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CAFOD’s World Gifts for emergencies </a:t>
            </a:r>
            <a:r>
              <a:rPr lang="en-GB" sz="1200" b="0" i="0" kern="1200" dirty="0">
                <a:solidFill>
                  <a:schemeClr val="tx1"/>
                </a:solidFill>
                <a:effectLst/>
                <a:latin typeface="+mn-lt"/>
                <a:ea typeface="+mn-ea"/>
                <a:cs typeface="+mn-cs"/>
              </a:rPr>
              <a:t>helps provide immediate, vital aid when disasters strike, such as water, food and shelter. The gits help CAFOD’s local experts to respond quickly in times of emergency.</a:t>
            </a:r>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18</a:t>
            </a:fld>
            <a:endParaRPr lang="en-US"/>
          </a:p>
        </p:txBody>
      </p:sp>
    </p:spTree>
    <p:extLst>
      <p:ext uri="{BB962C8B-B14F-4D97-AF65-F5344CB8AC3E}">
        <p14:creationId xmlns:p14="http://schemas.microsoft.com/office/powerpoint/2010/main" val="2243386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Photo credit: Philipp Spalek / Caritas Germany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Veronica lived in Ukraine when the war started. She spent days in a bomb shelter and in the corridors of her building before deciding to flee her home.</a:t>
            </a:r>
          </a:p>
          <a:p>
            <a:r>
              <a:rPr lang="en-GB" sz="1200" b="0" i="0" kern="1200" dirty="0">
                <a:solidFill>
                  <a:schemeClr val="tx1"/>
                </a:solidFill>
                <a:effectLst/>
                <a:latin typeface="+mn-lt"/>
                <a:ea typeface="+mn-ea"/>
                <a:cs typeface="+mn-cs"/>
              </a:rPr>
              <a:t>She travelled for days before reaching the Polish border. At that point, she hadn't eaten for nearly 20 hours. When she finally crossed the border, she reached a meeting point run by CAFOD's local partners. She received a warm meal and was offered shelter.</a:t>
            </a:r>
          </a:p>
          <a:p>
            <a:r>
              <a:rPr lang="en-GB" sz="1200" b="0" i="0" kern="1200" dirty="0">
                <a:solidFill>
                  <a:schemeClr val="tx1"/>
                </a:solidFill>
                <a:effectLst/>
                <a:latin typeface="+mn-lt"/>
                <a:ea typeface="+mn-ea"/>
                <a:cs typeface="+mn-cs"/>
              </a:rPr>
              <a:t>The soup kitchen produces 1,800 litres of soup daily and provides clothing and a safe place to rest to those fleeing their homes due to conflict. </a:t>
            </a:r>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19</a:t>
            </a:fld>
            <a:endParaRPr lang="en-US"/>
          </a:p>
        </p:txBody>
      </p:sp>
    </p:spTree>
    <p:extLst>
      <p:ext uri="{BB962C8B-B14F-4D97-AF65-F5344CB8AC3E}">
        <p14:creationId xmlns:p14="http://schemas.microsoft.com/office/powerpoint/2010/main" val="2271417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1500"/>
              </a:lnSpc>
            </a:pPr>
            <a:r>
              <a:rPr lang="en-GB" sz="1200" dirty="0">
                <a:effectLst/>
                <a:latin typeface="Arial" panose="020B0604020202020204" pitchFamily="34" charset="0"/>
                <a:ea typeface="Calibri" panose="020F0502020204030204" pitchFamily="34" charset="0"/>
              </a:rPr>
              <a:t>Here’s the CAFOD logo.</a:t>
            </a:r>
          </a:p>
          <a:p>
            <a:pPr algn="l">
              <a:lnSpc>
                <a:spcPts val="1500"/>
              </a:lnSpc>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Who can remind me what CAFOD stands for?  </a:t>
            </a:r>
            <a:endParaRPr lang="en-GB" sz="120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US" dirty="0"/>
              <a:t>CAFOD is the Catholic Agency for Overseas Development.</a:t>
            </a:r>
          </a:p>
          <a:p>
            <a:pPr algn="l">
              <a:lnSpc>
                <a:spcPts val="1500"/>
              </a:lnSpc>
            </a:pPr>
            <a:endParaRPr lang="en-GB" sz="1200" dirty="0">
              <a:effectLst/>
              <a:latin typeface="Arial" panose="020B0604020202020204" pitchFamily="34" charset="0"/>
              <a:ea typeface="Calibri" panose="020F0502020204030204" pitchFamily="34" charset="0"/>
            </a:endParaRPr>
          </a:p>
          <a:p>
            <a:pPr algn="l">
              <a:lnSpc>
                <a:spcPts val="1500"/>
              </a:lnSpc>
            </a:pPr>
            <a:r>
              <a:rPr lang="en-GB" sz="1200" dirty="0">
                <a:effectLst/>
                <a:latin typeface="Arial" panose="020B0604020202020204" pitchFamily="34" charset="0"/>
                <a:ea typeface="Calibri" panose="020F0502020204030204" pitchFamily="34" charset="0"/>
              </a:rPr>
              <a:t>CAFOD believes a better world needs all of us. </a:t>
            </a:r>
          </a:p>
          <a:p>
            <a:pPr algn="l">
              <a:lnSpc>
                <a:spcPts val="1500"/>
              </a:lnSpc>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CAFOD believe in a better world, where no one lives in poverty and each of us can become the best person we can be. </a:t>
            </a:r>
            <a:endParaRPr lang="en-GB" sz="1200" dirty="0">
              <a:effectLst/>
              <a:latin typeface="Verdana" panose="020B060403050404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This means a world where people have clean, safe water to drink. They have enough food to eat every day. Everyone has a safe home, children can go to school, anyone who is sick can visit a doctor or nurse and everyone can live in peace.</a:t>
            </a:r>
            <a:endParaRPr lang="en-GB" dirty="0"/>
          </a:p>
          <a:p>
            <a:endParaRPr lang="en-US" dirty="0"/>
          </a:p>
        </p:txBody>
      </p:sp>
      <p:sp>
        <p:nvSpPr>
          <p:cNvPr id="4" name="Slide Number Placeholder 3"/>
          <p:cNvSpPr>
            <a:spLocks noGrp="1"/>
          </p:cNvSpPr>
          <p:nvPr>
            <p:ph type="sldNum" sz="quarter" idx="5"/>
          </p:nvPr>
        </p:nvSpPr>
        <p:spPr/>
        <p:txBody>
          <a:bodyPr/>
          <a:lstStyle/>
          <a:p>
            <a:fld id="{0950E3B4-21E4-4FE4-869E-FDA89AFE9E24}" type="slidenum">
              <a:rPr lang="en-US" smtClean="0"/>
              <a:t>2</a:t>
            </a:fld>
            <a:endParaRPr lang="en-US"/>
          </a:p>
        </p:txBody>
      </p:sp>
    </p:spTree>
    <p:extLst>
      <p:ext uri="{BB962C8B-B14F-4D97-AF65-F5344CB8AC3E}">
        <p14:creationId xmlns:p14="http://schemas.microsoft.com/office/powerpoint/2010/main" val="1440401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Give an Emergency support gift </a:t>
            </a:r>
            <a:r>
              <a:rPr lang="en-GB" sz="1200" b="0" i="0" kern="1200" dirty="0">
                <a:solidFill>
                  <a:schemeClr val="tx1"/>
                </a:solidFill>
                <a:effectLst/>
                <a:latin typeface="+mn-lt"/>
                <a:ea typeface="+mn-ea"/>
                <a:cs typeface="+mn-cs"/>
              </a:rPr>
              <a:t>to help refugees find hope and safety.</a:t>
            </a:r>
          </a:p>
          <a:p>
            <a:endParaRPr lang="en-GB" dirty="0"/>
          </a:p>
          <a:p>
            <a:r>
              <a:rPr lang="en-GB" dirty="0"/>
              <a:t>£10 will buy a Super Soup Kitchen </a:t>
            </a:r>
            <a:r>
              <a:rPr lang="en-GB" sz="1200" b="0" i="0" kern="1200" dirty="0">
                <a:solidFill>
                  <a:schemeClr val="tx1"/>
                </a:solidFill>
                <a:effectLst/>
                <a:latin typeface="+mn-lt"/>
                <a:ea typeface="+mn-ea"/>
                <a:cs typeface="+mn-cs"/>
              </a:rPr>
              <a:t>providing warm meals, shelter, and essential items to refugees fleeing conflict.</a:t>
            </a:r>
          </a:p>
          <a:p>
            <a:r>
              <a:rPr lang="en-GB" dirty="0"/>
              <a:t>£33 will buy a Winter Warmth gift, </a:t>
            </a:r>
            <a:r>
              <a:rPr lang="en-GB" sz="1200" b="0" i="0" kern="1200" dirty="0">
                <a:solidFill>
                  <a:schemeClr val="tx1"/>
                </a:solidFill>
                <a:effectLst/>
                <a:latin typeface="+mn-lt"/>
                <a:ea typeface="+mn-ea"/>
                <a:cs typeface="+mn-cs"/>
              </a:rPr>
              <a:t>providing heating fuel and cash support in winter for families fleeing conflict.</a:t>
            </a:r>
            <a:endParaRPr lang="en-GB" dirty="0"/>
          </a:p>
        </p:txBody>
      </p:sp>
      <p:sp>
        <p:nvSpPr>
          <p:cNvPr id="4" name="Slide Number Placeholder 3"/>
          <p:cNvSpPr>
            <a:spLocks noGrp="1"/>
          </p:cNvSpPr>
          <p:nvPr>
            <p:ph type="sldNum" sz="quarter" idx="5"/>
          </p:nvPr>
        </p:nvSpPr>
        <p:spPr/>
        <p:txBody>
          <a:bodyPr/>
          <a:lstStyle/>
          <a:p>
            <a:fld id="{910542E2-8404-494A-BABA-84D0F2850AFC}" type="slidenum">
              <a:rPr lang="en-GB" smtClean="0"/>
              <a:t>20</a:t>
            </a:fld>
            <a:endParaRPr lang="en-GB"/>
          </a:p>
        </p:txBody>
      </p:sp>
    </p:spTree>
    <p:extLst>
      <p:ext uri="{BB962C8B-B14F-4D97-AF65-F5344CB8AC3E}">
        <p14:creationId xmlns:p14="http://schemas.microsoft.com/office/powerpoint/2010/main" val="535356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Pope Leo encourages us to aspire to great things, to holiness. At CAFOD we put our faith into action through World Gifts and as do we see the light of the Gospel grow around us!</a:t>
            </a:r>
            <a:endParaRPr lang="en-US"/>
          </a:p>
        </p:txBody>
      </p:sp>
      <p:sp>
        <p:nvSpPr>
          <p:cNvPr id="4" name="Slide Number Placeholder 3"/>
          <p:cNvSpPr>
            <a:spLocks noGrp="1"/>
          </p:cNvSpPr>
          <p:nvPr>
            <p:ph type="sldNum" sz="quarter" idx="5"/>
          </p:nvPr>
        </p:nvSpPr>
        <p:spPr/>
        <p:txBody>
          <a:bodyPr/>
          <a:lstStyle/>
          <a:p>
            <a:fld id="{0950E3B4-21E4-4FE4-869E-FDA89AFE9E24}" type="slidenum">
              <a:rPr lang="en-US" smtClean="0"/>
              <a:t>21</a:t>
            </a:fld>
            <a:endParaRPr lang="en-US"/>
          </a:p>
        </p:txBody>
      </p:sp>
    </p:spTree>
    <p:extLst>
      <p:ext uri="{BB962C8B-B14F-4D97-AF65-F5344CB8AC3E}">
        <p14:creationId xmlns:p14="http://schemas.microsoft.com/office/powerpoint/2010/main" val="2599268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50000"/>
              </a:lnSpc>
            </a:pPr>
            <a:r>
              <a:rPr lang="en-GB" sz="1200" b="0" i="0" kern="1200" dirty="0">
                <a:solidFill>
                  <a:schemeClr val="tx1"/>
                </a:solidFill>
                <a:effectLst/>
                <a:latin typeface="+mn-lt"/>
                <a:ea typeface="+mn-ea"/>
                <a:cs typeface="+mn-cs"/>
              </a:rPr>
              <a:t>Let’s finish with a prayer.</a:t>
            </a:r>
          </a:p>
          <a:p>
            <a:pPr algn="l">
              <a:lnSpc>
                <a:spcPct val="150000"/>
              </a:lnSpc>
            </a:pPr>
            <a:endParaRPr lang="en-GB" sz="1200" b="0" i="0" kern="1200" dirty="0">
              <a:solidFill>
                <a:schemeClr val="tx1"/>
              </a:solidFill>
              <a:effectLst/>
              <a:latin typeface="+mn-lt"/>
              <a:ea typeface="+mn-ea"/>
              <a:cs typeface="+mn-cs"/>
            </a:endParaRP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Loving God,</a:t>
            </a: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Your Son was the greatest gift ever for the world.</a:t>
            </a: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Help us to remember all that He taught us</a:t>
            </a: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About loving our brothers and sisters,</a:t>
            </a: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Wherever they live in your world.</a:t>
            </a:r>
          </a:p>
          <a:p>
            <a:pPr algn="l">
              <a:lnSpc>
                <a:spcPct val="150000"/>
              </a:lnSpc>
            </a:pPr>
            <a:r>
              <a:rPr lang="en-GB" sz="1200" dirty="0">
                <a:solidFill>
                  <a:schemeClr val="bg1"/>
                </a:solidFill>
                <a:latin typeface="Century Gothic" panose="020B0502020202020204" pitchFamily="34" charset="0"/>
                <a:cs typeface="Arial" panose="020B0604020202020204" pitchFamily="34" charset="0"/>
              </a:rPr>
              <a:t>Amen.</a:t>
            </a:r>
          </a:p>
          <a:p>
            <a:endParaRPr lang="en-US" dirty="0"/>
          </a:p>
        </p:txBody>
      </p:sp>
      <p:sp>
        <p:nvSpPr>
          <p:cNvPr id="4" name="Slide Number Placeholder 3"/>
          <p:cNvSpPr>
            <a:spLocks noGrp="1"/>
          </p:cNvSpPr>
          <p:nvPr>
            <p:ph type="sldNum" sz="quarter" idx="5"/>
          </p:nvPr>
        </p:nvSpPr>
        <p:spPr/>
        <p:txBody>
          <a:bodyPr/>
          <a:lstStyle/>
          <a:p>
            <a:fld id="{0950E3B4-21E4-4FE4-869E-FDA89AFE9E24}" type="slidenum">
              <a:rPr lang="en-US" smtClean="0"/>
              <a:t>22</a:t>
            </a:fld>
            <a:endParaRPr lang="en-US"/>
          </a:p>
        </p:txBody>
      </p:sp>
    </p:spTree>
    <p:extLst>
      <p:ext uri="{BB962C8B-B14F-4D97-AF65-F5344CB8AC3E}">
        <p14:creationId xmlns:p14="http://schemas.microsoft.com/office/powerpoint/2010/main" val="4244538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1500"/>
              </a:lnSpc>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Today we are going to think about gifts. Can anyone tell me what a gift or a present is? </a:t>
            </a:r>
            <a:endParaRPr lang="en-GB" sz="1200" dirty="0">
              <a:effectLst/>
              <a:latin typeface="Verdana" panose="020B0604030504040204" pitchFamily="34" charset="0"/>
              <a:ea typeface="Times New Roman" panose="02020603050405020304" pitchFamily="18" charset="0"/>
              <a:cs typeface="Times New Roman" panose="02020603050405020304" pitchFamily="18" charset="0"/>
            </a:endParaRPr>
          </a:p>
          <a:p>
            <a:pPr algn="l">
              <a:lnSpc>
                <a:spcPts val="1500"/>
              </a:lnSpc>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I’d like you to think about the best gift you ever received. How did you feel? </a:t>
            </a:r>
          </a:p>
          <a:p>
            <a:pPr algn="l">
              <a:lnSpc>
                <a:spcPts val="1500"/>
              </a:lnSpc>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ts val="1500"/>
              </a:lnSpc>
            </a:pPr>
            <a:r>
              <a:rPr lang="en-GB" sz="1200" dirty="0">
                <a:effectLst/>
                <a:latin typeface="Arial" panose="020B0604020202020204" pitchFamily="34" charset="0"/>
                <a:ea typeface="Times New Roman" panose="02020603050405020304" pitchFamily="18" charset="0"/>
              </a:rPr>
              <a:t>Now, how about the best gift you ever gave to someone. How did that make you feel? Was it the same? Or better? (Tell the person next to you/the other person on your table). </a:t>
            </a:r>
            <a:endParaRPr lang="en-GB" sz="12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950E3B4-21E4-4FE4-869E-FDA89AFE9E24}" type="slidenum">
              <a:rPr lang="en-US" smtClean="0"/>
              <a:t>3</a:t>
            </a:fld>
            <a:endParaRPr lang="en-US"/>
          </a:p>
        </p:txBody>
      </p:sp>
    </p:spTree>
    <p:extLst>
      <p:ext uri="{BB962C8B-B14F-4D97-AF65-F5344CB8AC3E}">
        <p14:creationId xmlns:p14="http://schemas.microsoft.com/office/powerpoint/2010/main" val="3843999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Has anyone ever given or received a cow?! This Marvellous Moo Cow is one of CAFOD’s World Gifts, that you can give to someone in another part of the world. </a:t>
            </a:r>
            <a:endParaRPr lang="en-US" dirty="0"/>
          </a:p>
        </p:txBody>
      </p:sp>
      <p:sp>
        <p:nvSpPr>
          <p:cNvPr id="4" name="Slide Number Placeholder 3"/>
          <p:cNvSpPr>
            <a:spLocks noGrp="1"/>
          </p:cNvSpPr>
          <p:nvPr>
            <p:ph type="sldNum" sz="quarter" idx="5"/>
          </p:nvPr>
        </p:nvSpPr>
        <p:spPr/>
        <p:txBody>
          <a:bodyPr/>
          <a:lstStyle/>
          <a:p>
            <a:fld id="{0950E3B4-21E4-4FE4-869E-FDA89AFE9E24}" type="slidenum">
              <a:rPr lang="en-US" smtClean="0"/>
              <a:t>4</a:t>
            </a:fld>
            <a:endParaRPr lang="en-US"/>
          </a:p>
        </p:txBody>
      </p:sp>
    </p:spTree>
    <p:extLst>
      <p:ext uri="{BB962C8B-B14F-4D97-AF65-F5344CB8AC3E}">
        <p14:creationId xmlns:p14="http://schemas.microsoft.com/office/powerpoint/2010/main" val="3383043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1500"/>
              </a:lnSpc>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World Gifts help to support our global neighbours.</a:t>
            </a:r>
            <a:endParaRPr lang="en-GB" sz="1000" dirty="0">
              <a:effectLst/>
              <a:latin typeface="Verdana" panose="020B0604030504040204" pitchFamily="34" charset="0"/>
              <a:ea typeface="Times New Roman" panose="02020603050405020304" pitchFamily="18" charset="0"/>
              <a:cs typeface="Times New Roman" panose="02020603050405020304" pitchFamily="18" charset="0"/>
            </a:endParaRPr>
          </a:p>
          <a:p>
            <a:pPr algn="l">
              <a:lnSpc>
                <a:spcPts val="1500"/>
              </a:lnSpc>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As we know ‘God so loved the world so much that he gave his only Son’</a:t>
            </a:r>
            <a:r>
              <a:rPr lang="en-GB" sz="1000" i="1" dirty="0">
                <a:effectLst/>
                <a:latin typeface="Arial" panose="020B0604020202020204" pitchFamily="34" charset="0"/>
                <a:ea typeface="Times New Roman" panose="02020603050405020304" pitchFamily="18" charset="0"/>
                <a:cs typeface="Times New Roman" panose="02020603050405020304" pitchFamily="18" charset="0"/>
              </a:rPr>
              <a:t>.</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ts val="1500"/>
              </a:lnSpc>
            </a:pPr>
            <a:r>
              <a:rPr lang="en-GB" sz="1200" b="0" i="0" dirty="0">
                <a:solidFill>
                  <a:srgbClr val="201F1E"/>
                </a:solidFill>
                <a:effectLst/>
                <a:latin typeface="Calibri" panose="020F0502020204030204" pitchFamily="34" charset="0"/>
              </a:rPr>
              <a:t>God gave us the most precious gift of his son Jesus. </a:t>
            </a:r>
          </a:p>
          <a:p>
            <a:pPr algn="l">
              <a:lnSpc>
                <a:spcPts val="1500"/>
              </a:lnSpc>
            </a:pPr>
            <a:r>
              <a:rPr lang="en-GB" sz="1200" b="0" i="0" dirty="0">
                <a:solidFill>
                  <a:srgbClr val="201F1E"/>
                </a:solidFill>
                <a:effectLst/>
                <a:latin typeface="Calibri" panose="020F0502020204030204" pitchFamily="34" charset="0"/>
              </a:rPr>
              <a:t>We make a difference too to help build a better world. Let’s find out how.</a:t>
            </a:r>
            <a:endParaRPr lang="en-GB" sz="10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950E3B4-21E4-4FE4-869E-FDA89AFE9E24}" type="slidenum">
              <a:rPr lang="en-US" smtClean="0"/>
              <a:t>5</a:t>
            </a:fld>
            <a:endParaRPr lang="en-US"/>
          </a:p>
        </p:txBody>
      </p:sp>
    </p:spTree>
    <p:extLst>
      <p:ext uri="{BB962C8B-B14F-4D97-AF65-F5344CB8AC3E}">
        <p14:creationId xmlns:p14="http://schemas.microsoft.com/office/powerpoint/2010/main" val="941578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effectLst/>
                <a:latin typeface="Montserrat School" pitchFamily="2" charset="0"/>
                <a:ea typeface="Times New Roman" panose="02020603050405020304" pitchFamily="18" charset="0"/>
                <a:cs typeface="Times New Roman" panose="02020603050405020304" pitchFamily="18" charset="0"/>
              </a:rPr>
              <a:t>Did you know that </a:t>
            </a:r>
            <a:r>
              <a:rPr lang="en-US" sz="1200" i="0" kern="1200" dirty="0">
                <a:solidFill>
                  <a:schemeClr val="tx1"/>
                </a:solidFill>
                <a:effectLst/>
                <a:latin typeface="Montserrat School" pitchFamily="2" charset="0"/>
                <a:ea typeface="+mn-ea"/>
                <a:cs typeface="+mn-cs"/>
              </a:rPr>
              <a:t>a quarter of all people around the world don’t have access to safe drinking water</a:t>
            </a:r>
            <a:r>
              <a:rPr lang="en-GB" sz="1200" i="0" kern="1200" dirty="0">
                <a:solidFill>
                  <a:schemeClr val="tx1"/>
                </a:solidFill>
                <a:effectLst/>
                <a:latin typeface="Montserrat School" pitchFamily="2" charset="0"/>
                <a:ea typeface="+mn-ea"/>
                <a:cs typeface="+mn-cs"/>
              </a:rPr>
              <a:t>? CAFOD’s Water World Gifts helps to provide communities with this basic human right.</a:t>
            </a:r>
            <a:endParaRPr lang="en-GB" sz="1200" i="0" dirty="0">
              <a:effectLst/>
              <a:latin typeface="Montserrat School" pitchFamily="2"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6</a:t>
            </a:fld>
            <a:endParaRPr lang="en-US"/>
          </a:p>
        </p:txBody>
      </p:sp>
    </p:spTree>
    <p:extLst>
      <p:ext uri="{BB962C8B-B14F-4D97-AF65-F5344CB8AC3E}">
        <p14:creationId xmlns:p14="http://schemas.microsoft.com/office/powerpoint/2010/main" val="83094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dirty="0"/>
              <a:t>Photo credit: Thom Flint</a:t>
            </a:r>
          </a:p>
          <a:p>
            <a:pPr rtl="0" fontAlgn="base"/>
            <a:endParaRPr lang="en-GB" dirty="0"/>
          </a:p>
          <a:p>
            <a:pPr rtl="0" fontAlgn="base"/>
            <a:r>
              <a:rPr lang="en-GB" dirty="0"/>
              <a:t>This is Maggie. She lives in Zimbabwe. </a:t>
            </a:r>
            <a:r>
              <a:rPr lang="en-GB" sz="1200" b="0" i="0" kern="1200" dirty="0">
                <a:solidFill>
                  <a:schemeClr val="tx1"/>
                </a:solidFill>
                <a:effectLst/>
                <a:latin typeface="+mn-lt"/>
                <a:ea typeface="+mn-ea"/>
                <a:cs typeface="+mn-cs"/>
              </a:rPr>
              <a:t>Having to fetch water before school meant schoolgirls like Maggie in Zimbabwe often missed lessons. With CAFOD’s help, taps and showers were installed at school and gender clubs set up to teach health, hygiene and self-confidence. Maggie says: “Now we have water – and confidence!”</a:t>
            </a:r>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7</a:t>
            </a:fld>
            <a:endParaRPr lang="en-US"/>
          </a:p>
        </p:txBody>
      </p:sp>
    </p:spTree>
    <p:extLst>
      <p:ext uri="{BB962C8B-B14F-4D97-AF65-F5344CB8AC3E}">
        <p14:creationId xmlns:p14="http://schemas.microsoft.com/office/powerpoint/2010/main" val="3272405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gift of water!</a:t>
            </a:r>
          </a:p>
          <a:p>
            <a:r>
              <a:rPr lang="en-GB" dirty="0"/>
              <a:t>A terrific toilet costs £89 and </a:t>
            </a:r>
            <a:r>
              <a:rPr lang="en-GB" sz="1200" b="0" i="0" kern="1200" dirty="0">
                <a:solidFill>
                  <a:schemeClr val="tx1"/>
                </a:solidFill>
                <a:effectLst/>
                <a:latin typeface="+mn-lt"/>
                <a:ea typeface="+mn-ea"/>
                <a:cs typeface="+mn-cs"/>
              </a:rPr>
              <a:t>are the best way to stop the spread of serious diseases, keeping communities healthy and safe.</a:t>
            </a:r>
          </a:p>
          <a:p>
            <a:r>
              <a:rPr lang="en-GB" dirty="0"/>
              <a:t>£35 Water for a Family </a:t>
            </a:r>
            <a:r>
              <a:rPr lang="en-GB" sz="1200" b="0" i="0" kern="1200" dirty="0">
                <a:solidFill>
                  <a:schemeClr val="tx1"/>
                </a:solidFill>
                <a:effectLst/>
                <a:latin typeface="+mn-lt"/>
                <a:ea typeface="+mn-ea"/>
                <a:cs typeface="+mn-cs"/>
              </a:rPr>
              <a:t>gift provides access to safe water for drinking, cooking and washing.</a:t>
            </a:r>
            <a:endParaRPr lang="en-GB" dirty="0"/>
          </a:p>
          <a:p>
            <a:r>
              <a:rPr lang="en-GB" dirty="0"/>
              <a:t>By fundraising together to raise £750, </a:t>
            </a:r>
            <a:r>
              <a:rPr lang="en-GB" sz="1200" b="0" i="0" kern="1200" dirty="0">
                <a:solidFill>
                  <a:schemeClr val="tx1"/>
                </a:solidFill>
                <a:effectLst/>
                <a:latin typeface="+mn-lt"/>
                <a:ea typeface="+mn-ea"/>
                <a:cs typeface="+mn-cs"/>
              </a:rPr>
              <a:t>this incredible gift can help a remote community establish their own supply of clean, safe water. By providing materials and training, local experts can work with communities to build and maintain new hand pumps and water tanks, meaning fewer diseases and fuller crops!</a:t>
            </a:r>
            <a:r>
              <a:rPr lang="en-GB" dirty="0"/>
              <a:t> provides water for a whole community!</a:t>
            </a:r>
          </a:p>
        </p:txBody>
      </p:sp>
      <p:sp>
        <p:nvSpPr>
          <p:cNvPr id="4" name="Slide Number Placeholder 3"/>
          <p:cNvSpPr>
            <a:spLocks noGrp="1"/>
          </p:cNvSpPr>
          <p:nvPr>
            <p:ph type="sldNum" sz="quarter" idx="5"/>
          </p:nvPr>
        </p:nvSpPr>
        <p:spPr/>
        <p:txBody>
          <a:bodyPr/>
          <a:lstStyle/>
          <a:p>
            <a:fld id="{0950E3B4-21E4-4FE4-869E-FDA89AFE9E24}" type="slidenum">
              <a:rPr lang="en-US" smtClean="0"/>
              <a:t>8</a:t>
            </a:fld>
            <a:endParaRPr lang="en-US"/>
          </a:p>
        </p:txBody>
      </p:sp>
    </p:spTree>
    <p:extLst>
      <p:ext uri="{BB962C8B-B14F-4D97-AF65-F5344CB8AC3E}">
        <p14:creationId xmlns:p14="http://schemas.microsoft.com/office/powerpoint/2010/main" val="1563437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Around the world, farmers and fisherfolk face extreme challenges related to the climate crisis. Food and Farming World Gifts provide communities with tools and techniques to farm and fish sustainably, so they can safely supply food to their community.</a:t>
            </a:r>
            <a:endParaRPr lang="en-GB" dirty="0"/>
          </a:p>
        </p:txBody>
      </p:sp>
      <p:sp>
        <p:nvSpPr>
          <p:cNvPr id="4" name="Slide Number Placeholder 3"/>
          <p:cNvSpPr>
            <a:spLocks noGrp="1"/>
          </p:cNvSpPr>
          <p:nvPr>
            <p:ph type="sldNum" sz="quarter" idx="5"/>
          </p:nvPr>
        </p:nvSpPr>
        <p:spPr/>
        <p:txBody>
          <a:bodyPr/>
          <a:lstStyle/>
          <a:p>
            <a:fld id="{0950E3B4-21E4-4FE4-869E-FDA89AFE9E24}" type="slidenum">
              <a:rPr lang="en-US" smtClean="0"/>
              <a:t>9</a:t>
            </a:fld>
            <a:endParaRPr lang="en-US"/>
          </a:p>
        </p:txBody>
      </p:sp>
    </p:spTree>
    <p:extLst>
      <p:ext uri="{BB962C8B-B14F-4D97-AF65-F5344CB8AC3E}">
        <p14:creationId xmlns:p14="http://schemas.microsoft.com/office/powerpoint/2010/main" val="254692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E0C3D-9778-44FD-C780-C414B745C3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19421E-C40C-DB85-5D10-C04B1FC820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2CFF13-459E-6A89-5903-835001979C3B}"/>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FDF465AF-57F4-8F17-6027-7D19EE08E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6B2799-FAB7-E230-88EA-A7B1B524EBE8}"/>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426994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FAA38-3A4C-E140-DABB-34A2D486BC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B46035-76A2-011A-BE13-7CEB9B3DF6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83AE3-59D7-6742-9FEF-E6B080794B7A}"/>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409FC782-BEE1-F510-16D7-C75CA29EFE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4CC70E-DCB6-37FB-21BA-F988A7CDD3E5}"/>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788375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71D1C2-E3ED-896A-6690-AA7DBE1C26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B35E80-F9FE-66AF-A4CC-8407634E3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11740B-EBA5-CC3A-DC1A-C8E0CE257027}"/>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F52AA2F9-B5AC-24BD-F201-A28D00D343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9454B3-A357-FB6C-9EC2-4C427596F6AE}"/>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390072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00A4E-73A5-A13A-AB01-3E72DDF514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7B9E38-99A9-5710-13EF-4FE5000B36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25A5F7-7108-5ABE-1DE8-8CBEA610F981}"/>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02BA96D4-5908-1CF2-976A-1AF05B8E31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F27D44-F49A-DEA3-4CDC-DF197B7C33B3}"/>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59510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D379-E492-40B8-35EE-B7128B2B64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B3DD5D-7BF9-0266-82B1-AB220B6E80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BCF7F-2446-1E26-E733-1DF83E684C94}"/>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8C1F5BC5-DA91-A3F5-180A-28BBCC94AC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94C64-616E-D870-B0E3-E194B2269A25}"/>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179250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B2D28-CF3A-2330-1E1A-60BBC7539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60FA7B-E0E7-21B6-4892-981D634C9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DF68B1-96A8-7B66-0192-A89227F3D2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2A411F-376B-1E36-03C7-732957416752}"/>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6" name="Footer Placeholder 5">
            <a:extLst>
              <a:ext uri="{FF2B5EF4-FFF2-40B4-BE49-F238E27FC236}">
                <a16:creationId xmlns:a16="http://schemas.microsoft.com/office/drawing/2014/main" id="{22DF0E6A-968A-5DED-2F40-3660BEE35C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36116C-4DDB-CB8A-03D0-62BAF99A9F41}"/>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2285263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68736-07DD-F9BA-8629-C0033EDD5F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80A4F0-AF53-F63E-35DF-45DCF228FF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AC2B28-1D74-500B-6F24-0D483D829D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D6215B-44BA-710D-C3C6-0EE2F887B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18345A-1371-6F95-861E-AC82117388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B6F868-D392-1C4C-3919-42D83160488D}"/>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8" name="Footer Placeholder 7">
            <a:extLst>
              <a:ext uri="{FF2B5EF4-FFF2-40B4-BE49-F238E27FC236}">
                <a16:creationId xmlns:a16="http://schemas.microsoft.com/office/drawing/2014/main" id="{2D10B585-81C7-B0F1-56AC-21EF36738A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A83553-4891-EE2A-5491-7F4C26C46CD8}"/>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222826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F79E9-6119-3E7D-7871-B268524DA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743B34-68E0-CF6D-1E8E-F3FD6088AF31}"/>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4" name="Footer Placeholder 3">
            <a:extLst>
              <a:ext uri="{FF2B5EF4-FFF2-40B4-BE49-F238E27FC236}">
                <a16:creationId xmlns:a16="http://schemas.microsoft.com/office/drawing/2014/main" id="{3481D519-4B9D-6F07-C8FF-9C7FE9DE4E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4B31D9-AD51-DABE-8CFB-7160278D4D24}"/>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231514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4E60F9-A9A9-E38E-AF87-DD70A00BA81F}"/>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3" name="Footer Placeholder 2">
            <a:extLst>
              <a:ext uri="{FF2B5EF4-FFF2-40B4-BE49-F238E27FC236}">
                <a16:creationId xmlns:a16="http://schemas.microsoft.com/office/drawing/2014/main" id="{CAFEC523-9829-BB41-E83D-64383CD955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83291A-141F-F665-0B11-FB534BD1C687}"/>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188635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B4958-BDED-F56D-96A0-2D8BF3650D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674B3E-BED7-2C33-939D-461D17923F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AEEE43-A7FE-BEFC-7014-2F37B7B43D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025CBE-9CA1-FF24-1CA2-1854EB148B0D}"/>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6" name="Footer Placeholder 5">
            <a:extLst>
              <a:ext uri="{FF2B5EF4-FFF2-40B4-BE49-F238E27FC236}">
                <a16:creationId xmlns:a16="http://schemas.microsoft.com/office/drawing/2014/main" id="{8290542E-A322-C60A-4976-7973BAFF4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B2B149-2224-312B-842B-8B54C23666F7}"/>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214616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8A51F-2E84-F7D1-2AFA-256D33EB2C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3A5AF0-0971-656F-2F5E-BA4CC4CEC4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C9A563-C8C7-F84E-E157-F8EBB0920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DA0994-03B5-2082-3DD6-FC83CFD7A8EC}"/>
              </a:ext>
            </a:extLst>
          </p:cNvPr>
          <p:cNvSpPr>
            <a:spLocks noGrp="1"/>
          </p:cNvSpPr>
          <p:nvPr>
            <p:ph type="dt" sz="half" idx="10"/>
          </p:nvPr>
        </p:nvSpPr>
        <p:spPr/>
        <p:txBody>
          <a:bodyPr/>
          <a:lstStyle/>
          <a:p>
            <a:fld id="{30BA6B37-A30F-4D22-9C02-8145EEAB9DB6}" type="datetimeFigureOut">
              <a:rPr lang="en-US" smtClean="0"/>
              <a:t>8/17/2026</a:t>
            </a:fld>
            <a:endParaRPr lang="en-US"/>
          </a:p>
        </p:txBody>
      </p:sp>
      <p:sp>
        <p:nvSpPr>
          <p:cNvPr id="6" name="Footer Placeholder 5">
            <a:extLst>
              <a:ext uri="{FF2B5EF4-FFF2-40B4-BE49-F238E27FC236}">
                <a16:creationId xmlns:a16="http://schemas.microsoft.com/office/drawing/2014/main" id="{33FF4479-B2B6-885B-71F2-D3FBA9A7EE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C061E-0140-8F9F-9D38-4B0A4F130821}"/>
              </a:ext>
            </a:extLst>
          </p:cNvPr>
          <p:cNvSpPr>
            <a:spLocks noGrp="1"/>
          </p:cNvSpPr>
          <p:nvPr>
            <p:ph type="sldNum" sz="quarter" idx="12"/>
          </p:nvPr>
        </p:nvSpPr>
        <p:spPr/>
        <p:txBody>
          <a:bodyPr/>
          <a:lstStyle/>
          <a:p>
            <a:fld id="{DA018F09-F0C9-427F-9E29-FB45C5A4A4D0}" type="slidenum">
              <a:rPr lang="en-US" smtClean="0"/>
              <a:t>‹#›</a:t>
            </a:fld>
            <a:endParaRPr lang="en-US"/>
          </a:p>
        </p:txBody>
      </p:sp>
    </p:spTree>
    <p:extLst>
      <p:ext uri="{BB962C8B-B14F-4D97-AF65-F5344CB8AC3E}">
        <p14:creationId xmlns:p14="http://schemas.microsoft.com/office/powerpoint/2010/main" val="2083797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FADE22-B99C-9E00-01E2-87C1F395F9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851CA8-C089-8A17-AF99-FDBD996AED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80F0F6-D03D-36CE-B559-30E6B8209C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0BA6B37-A30F-4D22-9C02-8145EEAB9DB6}" type="datetimeFigureOut">
              <a:rPr lang="en-US" smtClean="0"/>
              <a:t>8/17/2026</a:t>
            </a:fld>
            <a:endParaRPr lang="en-US"/>
          </a:p>
        </p:txBody>
      </p:sp>
      <p:sp>
        <p:nvSpPr>
          <p:cNvPr id="5" name="Footer Placeholder 4">
            <a:extLst>
              <a:ext uri="{FF2B5EF4-FFF2-40B4-BE49-F238E27FC236}">
                <a16:creationId xmlns:a16="http://schemas.microsoft.com/office/drawing/2014/main" id="{CBF17F7E-DFBE-5646-12E7-C0C4E991AA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428559F-36AA-789D-57E0-AE5D493F4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018F09-F0C9-427F-9E29-FB45C5A4A4D0}" type="slidenum">
              <a:rPr lang="en-US" smtClean="0"/>
              <a:t>‹#›</a:t>
            </a:fld>
            <a:endParaRPr lang="en-US"/>
          </a:p>
        </p:txBody>
      </p:sp>
    </p:spTree>
    <p:extLst>
      <p:ext uri="{BB962C8B-B14F-4D97-AF65-F5344CB8AC3E}">
        <p14:creationId xmlns:p14="http://schemas.microsoft.com/office/powerpoint/2010/main" val="1486908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4270-FC61-94D6-AE29-0172CC361844}"/>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78E9CB37-7C6F-0109-54AA-6C3B19613A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pic>
        <p:nvPicPr>
          <p:cNvPr id="8" name="Content Placeholder 4">
            <a:extLst>
              <a:ext uri="{FF2B5EF4-FFF2-40B4-BE49-F238E27FC236}">
                <a16:creationId xmlns:a16="http://schemas.microsoft.com/office/drawing/2014/main" id="{8C803DA6-D1EB-5F31-94FA-9A628D6D02F6}"/>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9659357" y="5637125"/>
            <a:ext cx="2532641" cy="1117600"/>
          </a:xfrm>
          <a:prstGeom prst="rect">
            <a:avLst/>
          </a:prstGeom>
        </p:spPr>
      </p:pic>
    </p:spTree>
    <p:extLst>
      <p:ext uri="{BB962C8B-B14F-4D97-AF65-F5344CB8AC3E}">
        <p14:creationId xmlns:p14="http://schemas.microsoft.com/office/powerpoint/2010/main" val="608242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E82B-098C-5692-4675-363E8FA5C88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B0AA4CC-97D9-8988-D80D-94F115322FC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9044"/>
          </a:xfrm>
          <a:prstGeom prst="rect">
            <a:avLst/>
          </a:prstGeom>
        </p:spPr>
      </p:pic>
      <p:pic>
        <p:nvPicPr>
          <p:cNvPr id="7" name="Content Placeholder 4">
            <a:extLst>
              <a:ext uri="{FF2B5EF4-FFF2-40B4-BE49-F238E27FC236}">
                <a16:creationId xmlns:a16="http://schemas.microsoft.com/office/drawing/2014/main" id="{3C6299EB-7EF5-8ED4-F299-873A523B777E}"/>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a:prstGeom prst="rect">
            <a:avLst/>
          </a:prstGeom>
        </p:spPr>
      </p:pic>
    </p:spTree>
    <p:extLst>
      <p:ext uri="{BB962C8B-B14F-4D97-AF65-F5344CB8AC3E}">
        <p14:creationId xmlns:p14="http://schemas.microsoft.com/office/powerpoint/2010/main" val="96487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2C617"/>
        </a:solidFill>
        <a:effectLst/>
      </p:bgPr>
    </p:bg>
    <p:spTree>
      <p:nvGrpSpPr>
        <p:cNvPr id="1" name="">
          <a:extLst>
            <a:ext uri="{FF2B5EF4-FFF2-40B4-BE49-F238E27FC236}">
              <a16:creationId xmlns:a16="http://schemas.microsoft.com/office/drawing/2014/main" id="{97266B2E-18F7-1E37-5338-86020175525F}"/>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F45AAD-5E57-91C0-CF68-A576F321AE35}"/>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p:spPr>
      </p:pic>
      <p:sp>
        <p:nvSpPr>
          <p:cNvPr id="4" name="TextBox 3">
            <a:extLst>
              <a:ext uri="{FF2B5EF4-FFF2-40B4-BE49-F238E27FC236}">
                <a16:creationId xmlns:a16="http://schemas.microsoft.com/office/drawing/2014/main" id="{5C24FA46-2FFD-F975-08D7-67B8FD00DAC1}"/>
              </a:ext>
            </a:extLst>
          </p:cNvPr>
          <p:cNvSpPr txBox="1"/>
          <p:nvPr/>
        </p:nvSpPr>
        <p:spPr>
          <a:xfrm>
            <a:off x="344038" y="763657"/>
            <a:ext cx="6029738" cy="707886"/>
          </a:xfrm>
          <a:prstGeom prst="rect">
            <a:avLst/>
          </a:prstGeom>
          <a:noFill/>
        </p:spPr>
        <p:txBody>
          <a:bodyPr wrap="square" rtlCol="0">
            <a:spAutoFit/>
          </a:bodyPr>
          <a:lstStyle/>
          <a:p>
            <a:pPr algn="ctr"/>
            <a:r>
              <a:rPr lang="en-GB" sz="4000" b="1" dirty="0">
                <a:solidFill>
                  <a:schemeClr val="bg1"/>
                </a:solidFill>
                <a:latin typeface="Montserrat School" pitchFamily="2" charset="0"/>
              </a:rPr>
              <a:t>Farming World Gifts</a:t>
            </a:r>
          </a:p>
        </p:txBody>
      </p:sp>
      <p:sp>
        <p:nvSpPr>
          <p:cNvPr id="6" name="TextBox 5">
            <a:extLst>
              <a:ext uri="{FF2B5EF4-FFF2-40B4-BE49-F238E27FC236}">
                <a16:creationId xmlns:a16="http://schemas.microsoft.com/office/drawing/2014/main" id="{9FA0A099-D3F4-3D71-C2A8-B3928F74EE24}"/>
              </a:ext>
            </a:extLst>
          </p:cNvPr>
          <p:cNvSpPr txBox="1"/>
          <p:nvPr/>
        </p:nvSpPr>
        <p:spPr>
          <a:xfrm>
            <a:off x="391885" y="2134508"/>
            <a:ext cx="5704115" cy="3539430"/>
          </a:xfrm>
          <a:prstGeom prst="rect">
            <a:avLst/>
          </a:prstGeom>
          <a:noFill/>
        </p:spPr>
        <p:txBody>
          <a:bodyPr wrap="square" rtlCol="0">
            <a:spAutoFit/>
          </a:bodyPr>
          <a:lstStyle/>
          <a:p>
            <a:pPr marL="571500" indent="-571500">
              <a:buFont typeface="Arial" panose="020B0604020202020204" pitchFamily="34" charset="0"/>
              <a:buChar char="•"/>
            </a:pPr>
            <a:r>
              <a:rPr lang="en-GB" sz="3200" dirty="0">
                <a:solidFill>
                  <a:schemeClr val="bg1"/>
                </a:solidFill>
                <a:latin typeface="Montserrat School" pitchFamily="2" charset="0"/>
              </a:rPr>
              <a:t>Wonderful Worms: £11</a:t>
            </a:r>
          </a:p>
          <a:p>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Floating Gardens: £77</a:t>
            </a:r>
          </a:p>
          <a:p>
            <a:pPr marL="571500" indent="-571500">
              <a:buFont typeface="Arial" panose="020B0604020202020204" pitchFamily="34" charset="0"/>
              <a:buChar char="•"/>
            </a:pPr>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Marvellous Moo Cow: £155</a:t>
            </a:r>
          </a:p>
          <a:p>
            <a:pPr marL="571500" indent="-571500">
              <a:buFont typeface="Arial" panose="020B0604020202020204" pitchFamily="34" charset="0"/>
              <a:buChar char="•"/>
            </a:pPr>
            <a:endParaRPr lang="en-GB" sz="3200" dirty="0">
              <a:solidFill>
                <a:schemeClr val="bg1"/>
              </a:solidFill>
              <a:latin typeface="Montserrat School" pitchFamily="2" charset="0"/>
            </a:endParaRPr>
          </a:p>
        </p:txBody>
      </p:sp>
      <p:pic>
        <p:nvPicPr>
          <p:cNvPr id="8" name="Picture 7">
            <a:extLst>
              <a:ext uri="{FF2B5EF4-FFF2-40B4-BE49-F238E27FC236}">
                <a16:creationId xmlns:a16="http://schemas.microsoft.com/office/drawing/2014/main" id="{92C1DEBB-BCDD-3EEA-BF9F-A1280A7F4D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0793" y="1117600"/>
            <a:ext cx="5432629" cy="5280409"/>
          </a:xfrm>
          <a:prstGeom prst="rect">
            <a:avLst/>
          </a:prstGeom>
        </p:spPr>
      </p:pic>
    </p:spTree>
    <p:extLst>
      <p:ext uri="{BB962C8B-B14F-4D97-AF65-F5344CB8AC3E}">
        <p14:creationId xmlns:p14="http://schemas.microsoft.com/office/powerpoint/2010/main" val="1345884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63834-254B-F3BE-733A-A4A71DA9E88E}"/>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2C9106C0-3D85-007D-EAE7-15C6019644B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305016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29657-F06F-5AB6-F309-22CC3656959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60673512-4E5D-C5C5-AB84-1830EDDFE6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00967"/>
            <a:ext cx="12192000" cy="8130270"/>
          </a:xfrm>
          <a:prstGeom prst="rect">
            <a:avLst/>
          </a:prstGeom>
        </p:spPr>
      </p:pic>
      <p:pic>
        <p:nvPicPr>
          <p:cNvPr id="7" name="Content Placeholder 4">
            <a:extLst>
              <a:ext uri="{FF2B5EF4-FFF2-40B4-BE49-F238E27FC236}">
                <a16:creationId xmlns:a16="http://schemas.microsoft.com/office/drawing/2014/main" id="{0AFB34C1-A580-DA5C-D35C-2046D909F3B9}"/>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a:prstGeom prst="rect">
            <a:avLst/>
          </a:prstGeom>
        </p:spPr>
      </p:pic>
    </p:spTree>
    <p:extLst>
      <p:ext uri="{BB962C8B-B14F-4D97-AF65-F5344CB8AC3E}">
        <p14:creationId xmlns:p14="http://schemas.microsoft.com/office/powerpoint/2010/main" val="3361317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2C617"/>
        </a:solidFill>
        <a:effectLst/>
      </p:bgPr>
    </p:bg>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C77C93FE-7416-22D6-75B6-3F4FFCCC5446}"/>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p:spPr>
      </p:pic>
      <p:pic>
        <p:nvPicPr>
          <p:cNvPr id="5" name="Picture 4">
            <a:extLst>
              <a:ext uri="{FF2B5EF4-FFF2-40B4-BE49-F238E27FC236}">
                <a16:creationId xmlns:a16="http://schemas.microsoft.com/office/drawing/2014/main" id="{CDA6D026-7CA5-A32F-0035-3E90779CFF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3875" y="972461"/>
            <a:ext cx="5471327" cy="5471327"/>
          </a:xfrm>
          <a:prstGeom prst="rect">
            <a:avLst/>
          </a:prstGeom>
        </p:spPr>
      </p:pic>
      <p:sp>
        <p:nvSpPr>
          <p:cNvPr id="7" name="TextBox 6">
            <a:extLst>
              <a:ext uri="{FF2B5EF4-FFF2-40B4-BE49-F238E27FC236}">
                <a16:creationId xmlns:a16="http://schemas.microsoft.com/office/drawing/2014/main" id="{B7BFD063-6CC8-7A26-3286-0FFBF9E08F31}"/>
              </a:ext>
            </a:extLst>
          </p:cNvPr>
          <p:cNvSpPr txBox="1"/>
          <p:nvPr/>
        </p:nvSpPr>
        <p:spPr>
          <a:xfrm>
            <a:off x="344038" y="763657"/>
            <a:ext cx="6029738" cy="707886"/>
          </a:xfrm>
          <a:prstGeom prst="rect">
            <a:avLst/>
          </a:prstGeom>
          <a:noFill/>
        </p:spPr>
        <p:txBody>
          <a:bodyPr wrap="square" rtlCol="0">
            <a:spAutoFit/>
          </a:bodyPr>
          <a:lstStyle/>
          <a:p>
            <a:pPr algn="ctr"/>
            <a:r>
              <a:rPr lang="en-GB" sz="4000" b="1" dirty="0">
                <a:solidFill>
                  <a:schemeClr val="bg1"/>
                </a:solidFill>
                <a:latin typeface="Montserrat School" pitchFamily="2" charset="0"/>
              </a:rPr>
              <a:t>Education World Gifts</a:t>
            </a:r>
          </a:p>
        </p:txBody>
      </p:sp>
      <p:sp>
        <p:nvSpPr>
          <p:cNvPr id="9" name="TextBox 8">
            <a:extLst>
              <a:ext uri="{FF2B5EF4-FFF2-40B4-BE49-F238E27FC236}">
                <a16:creationId xmlns:a16="http://schemas.microsoft.com/office/drawing/2014/main" id="{53CF294A-2F75-1A61-227F-C42B08019C24}"/>
              </a:ext>
            </a:extLst>
          </p:cNvPr>
          <p:cNvSpPr txBox="1"/>
          <p:nvPr/>
        </p:nvSpPr>
        <p:spPr>
          <a:xfrm>
            <a:off x="391885" y="2134508"/>
            <a:ext cx="5704115" cy="2554545"/>
          </a:xfrm>
          <a:prstGeom prst="rect">
            <a:avLst/>
          </a:prstGeom>
          <a:noFill/>
        </p:spPr>
        <p:txBody>
          <a:bodyPr wrap="square" rtlCol="0">
            <a:spAutoFit/>
          </a:bodyPr>
          <a:lstStyle/>
          <a:p>
            <a:pPr marL="571500" indent="-571500">
              <a:buFont typeface="Arial" panose="020B0604020202020204" pitchFamily="34" charset="0"/>
              <a:buChar char="•"/>
            </a:pPr>
            <a:r>
              <a:rPr lang="en-GB" sz="3200" dirty="0">
                <a:solidFill>
                  <a:schemeClr val="bg1"/>
                </a:solidFill>
                <a:latin typeface="Montserrat School" pitchFamily="2" charset="0"/>
              </a:rPr>
              <a:t>Teach Someone to Read: £12</a:t>
            </a:r>
          </a:p>
          <a:p>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Back to School: £63</a:t>
            </a:r>
          </a:p>
          <a:p>
            <a:pPr marL="571500" indent="-571500">
              <a:buFont typeface="Arial" panose="020B0604020202020204" pitchFamily="34" charset="0"/>
              <a:buChar char="•"/>
            </a:pPr>
            <a:endParaRPr lang="en-GB" sz="3200" dirty="0">
              <a:solidFill>
                <a:schemeClr val="bg1"/>
              </a:solidFill>
              <a:latin typeface="Montserrat School" pitchFamily="2" charset="0"/>
            </a:endParaRPr>
          </a:p>
        </p:txBody>
      </p:sp>
    </p:spTree>
    <p:extLst>
      <p:ext uri="{BB962C8B-B14F-4D97-AF65-F5344CB8AC3E}">
        <p14:creationId xmlns:p14="http://schemas.microsoft.com/office/powerpoint/2010/main" val="729989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34871-A177-04DC-61E6-476CED441FA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68C5351B-8CF6-199F-9522-7A45A73A2B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Tree>
    <p:extLst>
      <p:ext uri="{BB962C8B-B14F-4D97-AF65-F5344CB8AC3E}">
        <p14:creationId xmlns:p14="http://schemas.microsoft.com/office/powerpoint/2010/main" val="2105923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806D7-A6EC-1A64-68F2-EEA403DE9D1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811EEC1F-86DF-FA29-812B-810025C6F3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5916"/>
          </a:xfrm>
          <a:prstGeom prst="rect">
            <a:avLst/>
          </a:prstGeom>
        </p:spPr>
      </p:pic>
      <p:pic>
        <p:nvPicPr>
          <p:cNvPr id="7" name="Content Placeholder 4">
            <a:extLst>
              <a:ext uri="{FF2B5EF4-FFF2-40B4-BE49-F238E27FC236}">
                <a16:creationId xmlns:a16="http://schemas.microsoft.com/office/drawing/2014/main" id="{6E43FC4B-D5BF-480F-F4F0-B68DAE0807F9}"/>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a:prstGeom prst="rect">
            <a:avLst/>
          </a:prstGeom>
        </p:spPr>
      </p:pic>
    </p:spTree>
    <p:extLst>
      <p:ext uri="{BB962C8B-B14F-4D97-AF65-F5344CB8AC3E}">
        <p14:creationId xmlns:p14="http://schemas.microsoft.com/office/powerpoint/2010/main" val="1578525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2C617"/>
        </a:solidFill>
        <a:effectLst/>
      </p:bgPr>
    </p:bg>
    <p:spTree>
      <p:nvGrpSpPr>
        <p:cNvPr id="1" name="">
          <a:extLst>
            <a:ext uri="{FF2B5EF4-FFF2-40B4-BE49-F238E27FC236}">
              <a16:creationId xmlns:a16="http://schemas.microsoft.com/office/drawing/2014/main" id="{80C99EDD-8DD0-F649-6B2E-B8089A6E45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670DFF-11E8-54A8-A825-9B223C64FDD4}"/>
              </a:ext>
            </a:extLst>
          </p:cNvPr>
          <p:cNvSpPr txBox="1"/>
          <p:nvPr/>
        </p:nvSpPr>
        <p:spPr>
          <a:xfrm>
            <a:off x="344038" y="763657"/>
            <a:ext cx="6029738" cy="707886"/>
          </a:xfrm>
          <a:prstGeom prst="rect">
            <a:avLst/>
          </a:prstGeom>
          <a:noFill/>
        </p:spPr>
        <p:txBody>
          <a:bodyPr wrap="square" rtlCol="0">
            <a:spAutoFit/>
          </a:bodyPr>
          <a:lstStyle/>
          <a:p>
            <a:pPr algn="ctr"/>
            <a:r>
              <a:rPr lang="en-GB" sz="4000" b="1" dirty="0">
                <a:solidFill>
                  <a:schemeClr val="bg1"/>
                </a:solidFill>
                <a:latin typeface="Montserrat School" pitchFamily="2" charset="0"/>
              </a:rPr>
              <a:t>Health World Gifts</a:t>
            </a:r>
          </a:p>
        </p:txBody>
      </p:sp>
      <p:sp>
        <p:nvSpPr>
          <p:cNvPr id="6" name="TextBox 5">
            <a:extLst>
              <a:ext uri="{FF2B5EF4-FFF2-40B4-BE49-F238E27FC236}">
                <a16:creationId xmlns:a16="http://schemas.microsoft.com/office/drawing/2014/main" id="{14E505AD-1127-050B-956E-897FD7CE77DE}"/>
              </a:ext>
            </a:extLst>
          </p:cNvPr>
          <p:cNvSpPr txBox="1"/>
          <p:nvPr/>
        </p:nvSpPr>
        <p:spPr>
          <a:xfrm>
            <a:off x="391885" y="2134508"/>
            <a:ext cx="5704115" cy="4031873"/>
          </a:xfrm>
          <a:prstGeom prst="rect">
            <a:avLst/>
          </a:prstGeom>
          <a:noFill/>
        </p:spPr>
        <p:txBody>
          <a:bodyPr wrap="square" rtlCol="0">
            <a:spAutoFit/>
          </a:bodyPr>
          <a:lstStyle/>
          <a:p>
            <a:pPr marL="571500" indent="-571500">
              <a:buFont typeface="Arial" panose="020B0604020202020204" pitchFamily="34" charset="0"/>
              <a:buChar char="•"/>
            </a:pPr>
            <a:r>
              <a:rPr lang="en-GB" sz="3200" dirty="0">
                <a:solidFill>
                  <a:schemeClr val="bg1"/>
                </a:solidFill>
                <a:latin typeface="Montserrat School" pitchFamily="2" charset="0"/>
              </a:rPr>
              <a:t>Healthy Mum and Baby: £43</a:t>
            </a:r>
          </a:p>
          <a:p>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Medical Outreach Team: £300</a:t>
            </a:r>
          </a:p>
          <a:p>
            <a:pPr marL="571500" indent="-571500">
              <a:buFont typeface="Arial" panose="020B0604020202020204" pitchFamily="34" charset="0"/>
              <a:buChar char="•"/>
            </a:pPr>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Health Clinic: £4,000</a:t>
            </a:r>
          </a:p>
          <a:p>
            <a:pPr marL="571500" indent="-571500">
              <a:buFont typeface="Arial" panose="020B0604020202020204" pitchFamily="34" charset="0"/>
              <a:buChar char="•"/>
            </a:pPr>
            <a:endParaRPr lang="en-GB" sz="3200" dirty="0">
              <a:solidFill>
                <a:schemeClr val="bg1"/>
              </a:solidFill>
              <a:latin typeface="Montserrat School" pitchFamily="2" charset="0"/>
            </a:endParaRPr>
          </a:p>
        </p:txBody>
      </p:sp>
      <p:pic>
        <p:nvPicPr>
          <p:cNvPr id="8" name="Picture 7">
            <a:extLst>
              <a:ext uri="{FF2B5EF4-FFF2-40B4-BE49-F238E27FC236}">
                <a16:creationId xmlns:a16="http://schemas.microsoft.com/office/drawing/2014/main" id="{5D39B11B-2030-6A23-E2B0-A436E1147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4019" y="683287"/>
            <a:ext cx="5913455" cy="5913455"/>
          </a:xfrm>
          <a:prstGeom prst="rect">
            <a:avLst/>
          </a:prstGeom>
        </p:spPr>
      </p:pic>
      <p:pic>
        <p:nvPicPr>
          <p:cNvPr id="9" name="Content Placeholder 4">
            <a:extLst>
              <a:ext uri="{FF2B5EF4-FFF2-40B4-BE49-F238E27FC236}">
                <a16:creationId xmlns:a16="http://schemas.microsoft.com/office/drawing/2014/main" id="{1046DD46-60DD-C476-3E40-C586B8588565}"/>
              </a:ext>
            </a:extLst>
          </p:cNvPr>
          <p:cNvPicPr>
            <a:picLocks noGrp="1" noChangeAspect="1"/>
          </p:cNvPicPr>
          <p:nvPr>
            <p:ph idx="1"/>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p:spPr>
      </p:pic>
    </p:spTree>
    <p:extLst>
      <p:ext uri="{BB962C8B-B14F-4D97-AF65-F5344CB8AC3E}">
        <p14:creationId xmlns:p14="http://schemas.microsoft.com/office/powerpoint/2010/main" val="1661670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4D98-957B-E2DA-4E51-FAB827D3B06D}"/>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9A7F9C7C-3075-2575-F1DC-DB487E6CB74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14983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2442A-D2A6-DD2D-0A19-1394893793E4}"/>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CC820C9-5B3D-4F40-A8D8-6E33C47569A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7024"/>
          </a:xfrm>
          <a:prstGeom prst="rect">
            <a:avLst/>
          </a:prstGeom>
        </p:spPr>
      </p:pic>
      <p:pic>
        <p:nvPicPr>
          <p:cNvPr id="7" name="Content Placeholder 4">
            <a:extLst>
              <a:ext uri="{FF2B5EF4-FFF2-40B4-BE49-F238E27FC236}">
                <a16:creationId xmlns:a16="http://schemas.microsoft.com/office/drawing/2014/main" id="{95EE3365-003F-BD02-E41B-965EF498D766}"/>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163666" y="0"/>
            <a:ext cx="2532641" cy="1117600"/>
          </a:xfrm>
          <a:prstGeom prst="rect">
            <a:avLst/>
          </a:prstGeom>
        </p:spPr>
      </p:pic>
    </p:spTree>
    <p:extLst>
      <p:ext uri="{BB962C8B-B14F-4D97-AF65-F5344CB8AC3E}">
        <p14:creationId xmlns:p14="http://schemas.microsoft.com/office/powerpoint/2010/main" val="1676851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p:cNvGrpSpPr/>
        <p:nvPr/>
      </p:nvGrpSpPr>
      <p:grpSpPr>
        <a:xfrm>
          <a:off x="0" y="0"/>
          <a:ext cx="0" cy="0"/>
          <a:chOff x="0" y="0"/>
          <a:chExt cx="0" cy="0"/>
        </a:xfrm>
      </p:grpSpPr>
      <p:pic>
        <p:nvPicPr>
          <p:cNvPr id="4" name="Graphic 2" descr="Fruit bowl outline">
            <a:extLst>
              <a:ext uri="{FF2B5EF4-FFF2-40B4-BE49-F238E27FC236}">
                <a16:creationId xmlns:a16="http://schemas.microsoft.com/office/drawing/2014/main" id="{4A07F56E-800A-4859-9D91-EAD66A230B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09603" y="1099910"/>
            <a:ext cx="1477618" cy="1477618"/>
          </a:xfrm>
          <a:prstGeom prst="rect">
            <a:avLst/>
          </a:prstGeom>
        </p:spPr>
      </p:pic>
      <p:pic>
        <p:nvPicPr>
          <p:cNvPr id="5" name="Graphic 6" descr="Water Bottle outline">
            <a:extLst>
              <a:ext uri="{FF2B5EF4-FFF2-40B4-BE49-F238E27FC236}">
                <a16:creationId xmlns:a16="http://schemas.microsoft.com/office/drawing/2014/main" id="{96096988-32EB-4F69-8D4B-57267C9AB4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1099910"/>
            <a:ext cx="1477618" cy="1477618"/>
          </a:xfrm>
          <a:prstGeom prst="rect">
            <a:avLst/>
          </a:prstGeom>
        </p:spPr>
      </p:pic>
      <p:sp>
        <p:nvSpPr>
          <p:cNvPr id="6" name="TextBox 13">
            <a:extLst>
              <a:ext uri="{FF2B5EF4-FFF2-40B4-BE49-F238E27FC236}">
                <a16:creationId xmlns:a16="http://schemas.microsoft.com/office/drawing/2014/main" id="{DADBAF4D-8831-4298-B2DE-72B68CCAFF1A}"/>
              </a:ext>
            </a:extLst>
          </p:cNvPr>
          <p:cNvSpPr txBox="1"/>
          <p:nvPr/>
        </p:nvSpPr>
        <p:spPr>
          <a:xfrm>
            <a:off x="8661123" y="2804493"/>
            <a:ext cx="231913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Enough food</a:t>
            </a:r>
          </a:p>
        </p:txBody>
      </p:sp>
      <p:sp>
        <p:nvSpPr>
          <p:cNvPr id="7" name="TextBox 14">
            <a:extLst>
              <a:ext uri="{FF2B5EF4-FFF2-40B4-BE49-F238E27FC236}">
                <a16:creationId xmlns:a16="http://schemas.microsoft.com/office/drawing/2014/main" id="{6C1943C0-8072-4A73-BA04-B0931AB47BB8}"/>
              </a:ext>
            </a:extLst>
          </p:cNvPr>
          <p:cNvSpPr txBox="1"/>
          <p:nvPr/>
        </p:nvSpPr>
        <p:spPr>
          <a:xfrm>
            <a:off x="5843301" y="2778937"/>
            <a:ext cx="269350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Clean water</a:t>
            </a:r>
          </a:p>
        </p:txBody>
      </p:sp>
      <p:pic>
        <p:nvPicPr>
          <p:cNvPr id="8" name="Graphic 18" descr="Home outline">
            <a:extLst>
              <a:ext uri="{FF2B5EF4-FFF2-40B4-BE49-F238E27FC236}">
                <a16:creationId xmlns:a16="http://schemas.microsoft.com/office/drawing/2014/main" id="{D26A6CF8-FC1E-7FF3-CAD6-F8CF5DB9C8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5291" y="3770820"/>
            <a:ext cx="1348409" cy="1348409"/>
          </a:xfrm>
          <a:prstGeom prst="rect">
            <a:avLst/>
          </a:prstGeom>
        </p:spPr>
      </p:pic>
      <p:pic>
        <p:nvPicPr>
          <p:cNvPr id="9" name="Graphic 19" descr="Classroom outline">
            <a:extLst>
              <a:ext uri="{FF2B5EF4-FFF2-40B4-BE49-F238E27FC236}">
                <a16:creationId xmlns:a16="http://schemas.microsoft.com/office/drawing/2014/main" id="{C45A3850-E521-E2A1-9428-B3AB84ECC1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03789" y="3770819"/>
            <a:ext cx="1525606" cy="1525606"/>
          </a:xfrm>
          <a:prstGeom prst="rect">
            <a:avLst/>
          </a:prstGeom>
        </p:spPr>
      </p:pic>
      <p:pic>
        <p:nvPicPr>
          <p:cNvPr id="10" name="Graphic 20" descr="Medical outline">
            <a:extLst>
              <a:ext uri="{FF2B5EF4-FFF2-40B4-BE49-F238E27FC236}">
                <a16:creationId xmlns:a16="http://schemas.microsoft.com/office/drawing/2014/main" id="{9CEEFF9C-787C-AA67-95CD-6D6B889029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9408" y="3770819"/>
            <a:ext cx="1292087" cy="1292087"/>
          </a:xfrm>
          <a:prstGeom prst="rect">
            <a:avLst/>
          </a:prstGeom>
        </p:spPr>
      </p:pic>
      <p:sp>
        <p:nvSpPr>
          <p:cNvPr id="11" name="TextBox 21">
            <a:extLst>
              <a:ext uri="{FF2B5EF4-FFF2-40B4-BE49-F238E27FC236}">
                <a16:creationId xmlns:a16="http://schemas.microsoft.com/office/drawing/2014/main" id="{5041F360-D117-0D12-2E29-917150EF4978}"/>
              </a:ext>
            </a:extLst>
          </p:cNvPr>
          <p:cNvSpPr txBox="1"/>
          <p:nvPr/>
        </p:nvSpPr>
        <p:spPr>
          <a:xfrm>
            <a:off x="749577" y="5296426"/>
            <a:ext cx="269350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Safe home</a:t>
            </a:r>
          </a:p>
        </p:txBody>
      </p:sp>
      <p:sp>
        <p:nvSpPr>
          <p:cNvPr id="12" name="TextBox 22">
            <a:extLst>
              <a:ext uri="{FF2B5EF4-FFF2-40B4-BE49-F238E27FC236}">
                <a16:creationId xmlns:a16="http://schemas.microsoft.com/office/drawing/2014/main" id="{E20F7082-3458-4162-4A25-883CC012931A}"/>
              </a:ext>
            </a:extLst>
          </p:cNvPr>
          <p:cNvSpPr txBox="1"/>
          <p:nvPr/>
        </p:nvSpPr>
        <p:spPr>
          <a:xfrm>
            <a:off x="3694846" y="5296423"/>
            <a:ext cx="269350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School</a:t>
            </a:r>
          </a:p>
        </p:txBody>
      </p:sp>
      <p:sp>
        <p:nvSpPr>
          <p:cNvPr id="13" name="TextBox 23">
            <a:extLst>
              <a:ext uri="{FF2B5EF4-FFF2-40B4-BE49-F238E27FC236}">
                <a16:creationId xmlns:a16="http://schemas.microsoft.com/office/drawing/2014/main" id="{CC6FAEAB-EBF3-BBD0-B36D-6EC622C5228E}"/>
              </a:ext>
            </a:extLst>
          </p:cNvPr>
          <p:cNvSpPr txBox="1"/>
          <p:nvPr/>
        </p:nvSpPr>
        <p:spPr>
          <a:xfrm>
            <a:off x="5843302" y="5229360"/>
            <a:ext cx="269350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Doctor or nurse</a:t>
            </a:r>
          </a:p>
        </p:txBody>
      </p:sp>
      <p:pic>
        <p:nvPicPr>
          <p:cNvPr id="14" name="Graphic 24" descr="Dove outline">
            <a:extLst>
              <a:ext uri="{FF2B5EF4-FFF2-40B4-BE49-F238E27FC236}">
                <a16:creationId xmlns:a16="http://schemas.microsoft.com/office/drawing/2014/main" id="{B4FA624D-220C-20CE-1900-F0697021A8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28909" y="3791042"/>
            <a:ext cx="1359152" cy="1359152"/>
          </a:xfrm>
          <a:prstGeom prst="rect">
            <a:avLst/>
          </a:prstGeom>
        </p:spPr>
      </p:pic>
      <p:sp>
        <p:nvSpPr>
          <p:cNvPr id="15" name="TextBox 25">
            <a:extLst>
              <a:ext uri="{FF2B5EF4-FFF2-40B4-BE49-F238E27FC236}">
                <a16:creationId xmlns:a16="http://schemas.microsoft.com/office/drawing/2014/main" id="{E5273128-125A-8870-C46A-98C883ADE073}"/>
              </a:ext>
            </a:extLst>
          </p:cNvPr>
          <p:cNvSpPr txBox="1"/>
          <p:nvPr/>
        </p:nvSpPr>
        <p:spPr>
          <a:xfrm>
            <a:off x="8748919" y="5232257"/>
            <a:ext cx="269350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solidFill>
                  <a:schemeClr val="bg1"/>
                </a:solidFill>
                <a:latin typeface="Century Gothic" panose="020B0502020202020204" pitchFamily="34" charset="0"/>
                <a:cs typeface="Arial" panose="020B0604020202020204" pitchFamily="34" charset="0"/>
              </a:rPr>
              <a:t>Live in peace</a:t>
            </a:r>
          </a:p>
        </p:txBody>
      </p:sp>
      <p:pic>
        <p:nvPicPr>
          <p:cNvPr id="16" name="Content Placeholder 4">
            <a:extLst>
              <a:ext uri="{FF2B5EF4-FFF2-40B4-BE49-F238E27FC236}">
                <a16:creationId xmlns:a16="http://schemas.microsoft.com/office/drawing/2014/main" id="{BF39A394-E092-B689-F757-29354A211489}"/>
              </a:ext>
            </a:extLst>
          </p:cNvPr>
          <p:cNvPicPr>
            <a:picLocks noGrp="1" noChangeAspect="1"/>
          </p:cNvPicPr>
          <p:nvPr>
            <p:ph idx="1"/>
          </p:nvPr>
        </p:nvPicPr>
        <p:blipFill>
          <a:blip>
            <a:extLst>
              <a:ext uri="{96DAC541-7B7A-43D3-8B79-37D633B846F1}">
                <asvg:svgBlip xmlns:asvg="http://schemas.microsoft.com/office/drawing/2016/SVG/main" r:embed="rId9"/>
              </a:ext>
            </a:extLst>
          </a:blip>
          <a:srcRect t="30131" b="25741"/>
          <a:stretch/>
        </p:blipFill>
        <p:spPr>
          <a:xfrm>
            <a:off x="386683" y="1016529"/>
            <a:ext cx="4805686" cy="2120646"/>
          </a:xfrm>
        </p:spPr>
      </p:pic>
    </p:spTree>
    <p:extLst>
      <p:ext uri="{BB962C8B-B14F-4D97-AF65-F5344CB8AC3E}">
        <p14:creationId xmlns:p14="http://schemas.microsoft.com/office/powerpoint/2010/main" val="2888280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2C61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591DDB-D558-E62E-3445-D2E10E66C3E3}"/>
              </a:ext>
            </a:extLst>
          </p:cNvPr>
          <p:cNvSpPr txBox="1"/>
          <p:nvPr/>
        </p:nvSpPr>
        <p:spPr>
          <a:xfrm>
            <a:off x="344037" y="763657"/>
            <a:ext cx="6478793" cy="707886"/>
          </a:xfrm>
          <a:prstGeom prst="rect">
            <a:avLst/>
          </a:prstGeom>
          <a:noFill/>
        </p:spPr>
        <p:txBody>
          <a:bodyPr wrap="square" rtlCol="0">
            <a:spAutoFit/>
          </a:bodyPr>
          <a:lstStyle/>
          <a:p>
            <a:pPr algn="ctr"/>
            <a:r>
              <a:rPr lang="en-GB" sz="4000" b="1" dirty="0">
                <a:solidFill>
                  <a:schemeClr val="bg1"/>
                </a:solidFill>
                <a:latin typeface="Montserrat School" pitchFamily="2" charset="0"/>
              </a:rPr>
              <a:t>Emergency World Gifts</a:t>
            </a:r>
          </a:p>
        </p:txBody>
      </p:sp>
      <p:sp>
        <p:nvSpPr>
          <p:cNvPr id="3" name="TextBox 2">
            <a:extLst>
              <a:ext uri="{FF2B5EF4-FFF2-40B4-BE49-F238E27FC236}">
                <a16:creationId xmlns:a16="http://schemas.microsoft.com/office/drawing/2014/main" id="{C3F04649-1B5F-0AE4-9C27-92DBC3B89038}"/>
              </a:ext>
            </a:extLst>
          </p:cNvPr>
          <p:cNvSpPr txBox="1"/>
          <p:nvPr/>
        </p:nvSpPr>
        <p:spPr>
          <a:xfrm>
            <a:off x="391885" y="2134508"/>
            <a:ext cx="5704115" cy="2554545"/>
          </a:xfrm>
          <a:prstGeom prst="rect">
            <a:avLst/>
          </a:prstGeom>
          <a:noFill/>
        </p:spPr>
        <p:txBody>
          <a:bodyPr wrap="square" rtlCol="0">
            <a:spAutoFit/>
          </a:bodyPr>
          <a:lstStyle/>
          <a:p>
            <a:pPr marL="571500" indent="-571500">
              <a:buFont typeface="Arial" panose="020B0604020202020204" pitchFamily="34" charset="0"/>
              <a:buChar char="•"/>
            </a:pPr>
            <a:r>
              <a:rPr lang="en-GB" sz="3200" dirty="0">
                <a:solidFill>
                  <a:schemeClr val="bg1"/>
                </a:solidFill>
                <a:latin typeface="Montserrat School" pitchFamily="2" charset="0"/>
              </a:rPr>
              <a:t>Super Soup Kitchen: £10</a:t>
            </a:r>
          </a:p>
          <a:p>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Winter Warmth: £33</a:t>
            </a:r>
          </a:p>
          <a:p>
            <a:pPr marL="571500" indent="-571500">
              <a:buFont typeface="Arial" panose="020B0604020202020204" pitchFamily="34" charset="0"/>
              <a:buChar char="•"/>
            </a:pPr>
            <a:endParaRPr lang="en-GB" sz="3200" dirty="0">
              <a:solidFill>
                <a:schemeClr val="bg1"/>
              </a:solidFill>
              <a:latin typeface="Montserrat School" pitchFamily="2" charset="0"/>
            </a:endParaRPr>
          </a:p>
          <a:p>
            <a:endParaRPr lang="en-GB" sz="3200" dirty="0">
              <a:solidFill>
                <a:schemeClr val="bg1"/>
              </a:solidFill>
              <a:latin typeface="Montserrat School" pitchFamily="2" charset="0"/>
            </a:endParaRPr>
          </a:p>
        </p:txBody>
      </p:sp>
      <p:pic>
        <p:nvPicPr>
          <p:cNvPr id="4" name="Content Placeholder 4">
            <a:extLst>
              <a:ext uri="{FF2B5EF4-FFF2-40B4-BE49-F238E27FC236}">
                <a16:creationId xmlns:a16="http://schemas.microsoft.com/office/drawing/2014/main" id="{D92FA890-20E9-9FC2-6520-277D7908373B}"/>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p:spPr>
      </p:pic>
      <p:pic>
        <p:nvPicPr>
          <p:cNvPr id="7" name="Picture 6">
            <a:extLst>
              <a:ext uri="{FF2B5EF4-FFF2-40B4-BE49-F238E27FC236}">
                <a16:creationId xmlns:a16="http://schemas.microsoft.com/office/drawing/2014/main" id="{6F818E60-DA35-D22C-C09A-AD8E03BC40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00" y="1117600"/>
            <a:ext cx="5385452" cy="5386457"/>
          </a:xfrm>
          <a:prstGeom prst="rect">
            <a:avLst/>
          </a:prstGeom>
        </p:spPr>
      </p:pic>
    </p:spTree>
    <p:extLst>
      <p:ext uri="{BB962C8B-B14F-4D97-AF65-F5344CB8AC3E}">
        <p14:creationId xmlns:p14="http://schemas.microsoft.com/office/powerpoint/2010/main" val="4147255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E08BE4-50B6-D937-9AE2-CA6FF49845CB}"/>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017624" y="0"/>
            <a:ext cx="3174376" cy="1400784"/>
          </a:xfrm>
        </p:spPr>
      </p:pic>
      <p:sp>
        <p:nvSpPr>
          <p:cNvPr id="3" name="TextBox 2">
            <a:extLst>
              <a:ext uri="{FF2B5EF4-FFF2-40B4-BE49-F238E27FC236}">
                <a16:creationId xmlns:a16="http://schemas.microsoft.com/office/drawing/2014/main" id="{CEE6046D-7336-A2A2-4BE5-B21C4A0422C2}"/>
              </a:ext>
            </a:extLst>
          </p:cNvPr>
          <p:cNvSpPr txBox="1"/>
          <p:nvPr/>
        </p:nvSpPr>
        <p:spPr>
          <a:xfrm>
            <a:off x="292100" y="1806137"/>
            <a:ext cx="11607800" cy="3785652"/>
          </a:xfrm>
          <a:prstGeom prst="rect">
            <a:avLst/>
          </a:prstGeom>
          <a:noFill/>
        </p:spPr>
        <p:txBody>
          <a:bodyPr wrap="square">
            <a:spAutoFit/>
          </a:bodyPr>
          <a:lstStyle/>
          <a:p>
            <a:pPr algn="ctr"/>
            <a:r>
              <a:rPr lang="en-US" sz="4000" b="1" i="0" dirty="0">
                <a:solidFill>
                  <a:schemeClr val="bg1"/>
                </a:solidFill>
                <a:effectLst/>
                <a:latin typeface="Montserrat School" pitchFamily="2" charset="0"/>
              </a:rPr>
              <a:t>"Dear young people, aspire to great things, to holiness, wherever you are. Do not settle for less. </a:t>
            </a:r>
            <a:r>
              <a:rPr lang="en-US" sz="4000" b="1" i="0" dirty="0">
                <a:solidFill>
                  <a:srgbClr val="A2C617"/>
                </a:solidFill>
                <a:effectLst/>
                <a:latin typeface="Montserrat School" pitchFamily="2" charset="0"/>
              </a:rPr>
              <a:t>Then you will see the light of the Gospel grow every day, within you and around you</a:t>
            </a:r>
            <a:r>
              <a:rPr lang="en-US" sz="4000" b="1" i="0" dirty="0">
                <a:solidFill>
                  <a:schemeClr val="bg1"/>
                </a:solidFill>
                <a:effectLst/>
                <a:latin typeface="Montserrat School" pitchFamily="2" charset="0"/>
              </a:rPr>
              <a:t>.’’ </a:t>
            </a:r>
            <a:endParaRPr lang="en-US" sz="4000" b="1" dirty="0">
              <a:solidFill>
                <a:schemeClr val="bg1"/>
              </a:solidFill>
              <a:latin typeface="Montserrat School" pitchFamily="2" charset="0"/>
            </a:endParaRPr>
          </a:p>
          <a:p>
            <a:pPr algn="ctr"/>
            <a:r>
              <a:rPr lang="en-US" sz="3600" b="1" i="0" dirty="0">
                <a:solidFill>
                  <a:schemeClr val="bg1"/>
                </a:solidFill>
                <a:effectLst/>
                <a:latin typeface="Montserrat School" pitchFamily="2" charset="0"/>
              </a:rPr>
              <a:t>Pope Leo XIV</a:t>
            </a:r>
            <a:endParaRPr lang="en-US" sz="3600" b="1" dirty="0">
              <a:solidFill>
                <a:schemeClr val="bg1"/>
              </a:solidFill>
              <a:latin typeface="Montserrat School" pitchFamily="2" charset="0"/>
            </a:endParaRPr>
          </a:p>
        </p:txBody>
      </p:sp>
    </p:spTree>
    <p:extLst>
      <p:ext uri="{BB962C8B-B14F-4D97-AF65-F5344CB8AC3E}">
        <p14:creationId xmlns:p14="http://schemas.microsoft.com/office/powerpoint/2010/main" val="2735857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C77F4-4F99-52AE-7C3D-F12F4E25108E}"/>
              </a:ext>
            </a:extLst>
          </p:cNvPr>
          <p:cNvSpPr>
            <a:spLocks noGrp="1"/>
          </p:cNvSpPr>
          <p:nvPr>
            <p:ph idx="1"/>
          </p:nvPr>
        </p:nvSpPr>
        <p:spPr>
          <a:xfrm>
            <a:off x="838200" y="1253331"/>
            <a:ext cx="10515600" cy="4351338"/>
          </a:xfrm>
        </p:spPr>
        <p:txBody>
          <a:bodyPr>
            <a:normAutofit lnSpcReduction="10000"/>
          </a:bodyPr>
          <a:lstStyle/>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Loving God,</a:t>
            </a:r>
          </a:p>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Your Son was the greatest gift ever for the world.</a:t>
            </a:r>
          </a:p>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Help us to remember all that He taught us</a:t>
            </a:r>
          </a:p>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About loving our brothers and sisters,</a:t>
            </a:r>
          </a:p>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Wherever they live in your world.</a:t>
            </a:r>
          </a:p>
          <a:p>
            <a:pPr marL="0" indent="0" algn="ctr">
              <a:lnSpc>
                <a:spcPct val="150000"/>
              </a:lnSpc>
              <a:buNone/>
            </a:pPr>
            <a:r>
              <a:rPr lang="en-GB" sz="2800" b="1" dirty="0">
                <a:solidFill>
                  <a:schemeClr val="bg1"/>
                </a:solidFill>
                <a:latin typeface="Montserrat School" pitchFamily="2" charset="0"/>
                <a:cs typeface="Arial" panose="020B0604020202020204" pitchFamily="34" charset="0"/>
              </a:rPr>
              <a:t>Amen.</a:t>
            </a:r>
          </a:p>
          <a:p>
            <a:endParaRPr lang="en-US" dirty="0"/>
          </a:p>
        </p:txBody>
      </p:sp>
      <p:pic>
        <p:nvPicPr>
          <p:cNvPr id="4" name="Content Placeholder 4">
            <a:extLst>
              <a:ext uri="{FF2B5EF4-FFF2-40B4-BE49-F238E27FC236}">
                <a16:creationId xmlns:a16="http://schemas.microsoft.com/office/drawing/2014/main" id="{A4E13FFA-F215-2897-35A9-13E90FA938C8}"/>
              </a:ext>
            </a:extLst>
          </p:cNvPr>
          <p:cNvPicPr>
            <a:picLocks noChangeAspect="1"/>
          </p:cNvPicPr>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a:prstGeom prst="rect">
            <a:avLst/>
          </a:prstGeom>
        </p:spPr>
      </p:pic>
    </p:spTree>
    <p:extLst>
      <p:ext uri="{BB962C8B-B14F-4D97-AF65-F5344CB8AC3E}">
        <p14:creationId xmlns:p14="http://schemas.microsoft.com/office/powerpoint/2010/main" val="1443426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a:extLst>
            <a:ext uri="{FF2B5EF4-FFF2-40B4-BE49-F238E27FC236}">
              <a16:creationId xmlns:a16="http://schemas.microsoft.com/office/drawing/2014/main" id="{E91AD2AA-126D-A706-95E7-27A591FA11CA}"/>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87C672-B8BD-4DAA-019E-0532081982E9}"/>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p:spPr>
      </p:pic>
      <p:pic>
        <p:nvPicPr>
          <p:cNvPr id="2" name="Graphic 4" descr="Present">
            <a:extLst>
              <a:ext uri="{FF2B5EF4-FFF2-40B4-BE49-F238E27FC236}">
                <a16:creationId xmlns:a16="http://schemas.microsoft.com/office/drawing/2014/main" id="{7CEBD7FD-DEE2-40FE-8D5B-7F4CD8EC21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1283" y="880403"/>
            <a:ext cx="2548597" cy="2548597"/>
          </a:xfrm>
          <a:prstGeom prst="rect">
            <a:avLst/>
          </a:prstGeom>
        </p:spPr>
      </p:pic>
      <p:sp>
        <p:nvSpPr>
          <p:cNvPr id="3" name="TextBox 5">
            <a:extLst>
              <a:ext uri="{FF2B5EF4-FFF2-40B4-BE49-F238E27FC236}">
                <a16:creationId xmlns:a16="http://schemas.microsoft.com/office/drawing/2014/main" id="{0CDB9D52-F8AA-4E4E-9921-3F81165E3B5D}"/>
              </a:ext>
            </a:extLst>
          </p:cNvPr>
          <p:cNvSpPr txBox="1"/>
          <p:nvPr/>
        </p:nvSpPr>
        <p:spPr>
          <a:xfrm>
            <a:off x="2849880" y="2016370"/>
            <a:ext cx="9040838"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600" dirty="0">
                <a:solidFill>
                  <a:schemeClr val="bg1"/>
                </a:solidFill>
                <a:latin typeface="Montserrat School" pitchFamily="2" charset="0"/>
                <a:cs typeface="Arial" panose="020B0604020202020204" pitchFamily="34" charset="0"/>
              </a:rPr>
              <a:t>What’s the best gift you ever received?</a:t>
            </a:r>
          </a:p>
        </p:txBody>
      </p:sp>
      <p:pic>
        <p:nvPicPr>
          <p:cNvPr id="4" name="Graphic 7" descr="Present">
            <a:extLst>
              <a:ext uri="{FF2B5EF4-FFF2-40B4-BE49-F238E27FC236}">
                <a16:creationId xmlns:a16="http://schemas.microsoft.com/office/drawing/2014/main" id="{CC40E179-2529-4E2D-B0B6-A9FD2E5AAC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39558" y="3429000"/>
            <a:ext cx="2548597" cy="2548597"/>
          </a:xfrm>
          <a:prstGeom prst="rect">
            <a:avLst/>
          </a:prstGeom>
        </p:spPr>
      </p:pic>
      <p:sp>
        <p:nvSpPr>
          <p:cNvPr id="6" name="TextBox 9">
            <a:extLst>
              <a:ext uri="{FF2B5EF4-FFF2-40B4-BE49-F238E27FC236}">
                <a16:creationId xmlns:a16="http://schemas.microsoft.com/office/drawing/2014/main" id="{369E07E7-F828-484F-9A99-E787C279D86F}"/>
              </a:ext>
            </a:extLst>
          </p:cNvPr>
          <p:cNvSpPr txBox="1"/>
          <p:nvPr/>
        </p:nvSpPr>
        <p:spPr>
          <a:xfrm>
            <a:off x="576607" y="4564967"/>
            <a:ext cx="8438273"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600" dirty="0">
                <a:solidFill>
                  <a:srgbClr val="A2C614"/>
                </a:solidFill>
                <a:latin typeface="Montserrat School" pitchFamily="2" charset="0"/>
                <a:cs typeface="Arial" panose="020B0604020202020204" pitchFamily="34" charset="0"/>
              </a:rPr>
              <a:t>What’s the best gift you ever gave?</a:t>
            </a:r>
          </a:p>
        </p:txBody>
      </p:sp>
    </p:spTree>
    <p:extLst>
      <p:ext uri="{BB962C8B-B14F-4D97-AF65-F5344CB8AC3E}">
        <p14:creationId xmlns:p14="http://schemas.microsoft.com/office/powerpoint/2010/main" val="663776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DDE34223-A93C-2D77-D5B0-6670DB98CDA5}"/>
              </a:ext>
            </a:extLst>
          </p:cNvPr>
          <p:cNvPicPr>
            <a:picLocks noChangeAspect="1"/>
          </p:cNvPicPr>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a:prstGeom prst="rect">
            <a:avLst/>
          </a:prstGeom>
        </p:spPr>
      </p:pic>
      <p:pic>
        <p:nvPicPr>
          <p:cNvPr id="6" name="Picture 5">
            <a:extLst>
              <a:ext uri="{FF2B5EF4-FFF2-40B4-BE49-F238E27FC236}">
                <a16:creationId xmlns:a16="http://schemas.microsoft.com/office/drawing/2014/main" id="{20A11D91-725D-2879-3B57-171CBC4EA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4651" y="462142"/>
            <a:ext cx="5926847" cy="5933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5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22544"/>
        </a:solidFill>
        <a:effectLst/>
      </p:bgPr>
    </p:bg>
    <p:spTree>
      <p:nvGrpSpPr>
        <p:cNvPr id="1" name="">
          <a:extLst>
            <a:ext uri="{FF2B5EF4-FFF2-40B4-BE49-F238E27FC236}">
              <a16:creationId xmlns:a16="http://schemas.microsoft.com/office/drawing/2014/main" id="{B7394C3E-C801-9372-FC54-2B54B5EB5B46}"/>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6C7027-97A1-B477-48B1-A50A836C7EAE}"/>
              </a:ext>
            </a:extLst>
          </p:cNvPr>
          <p:cNvPicPr>
            <a:picLocks noGrp="1" noChangeAspect="1"/>
          </p:cNvPicPr>
          <p:nvPr>
            <p:ph idx="1"/>
          </p:nvPr>
        </p:nvPicPr>
        <p:blipFill>
          <a:blip>
            <a:extLst>
              <a:ext uri="{96DAC541-7B7A-43D3-8B79-37D633B846F1}">
                <asvg:svgBlip xmlns:asvg="http://schemas.microsoft.com/office/drawing/2016/SVG/main" r:embed="rId3"/>
              </a:ext>
            </a:extLst>
          </a:blip>
          <a:srcRect t="30131" b="25741"/>
          <a:stretch/>
        </p:blipFill>
        <p:spPr>
          <a:xfrm>
            <a:off x="9659358" y="0"/>
            <a:ext cx="2532641" cy="1117600"/>
          </a:xfrm>
        </p:spPr>
      </p:pic>
      <p:sp>
        <p:nvSpPr>
          <p:cNvPr id="9" name="TextBox 4">
            <a:extLst>
              <a:ext uri="{FF2B5EF4-FFF2-40B4-BE49-F238E27FC236}">
                <a16:creationId xmlns:a16="http://schemas.microsoft.com/office/drawing/2014/main" id="{ECE52F1F-B090-474D-9283-4C35AA839B48}"/>
              </a:ext>
            </a:extLst>
          </p:cNvPr>
          <p:cNvSpPr txBox="1"/>
          <p:nvPr/>
        </p:nvSpPr>
        <p:spPr>
          <a:xfrm>
            <a:off x="748497" y="1783293"/>
            <a:ext cx="10695005" cy="329141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4800" dirty="0">
                <a:solidFill>
                  <a:schemeClr val="bg1"/>
                </a:solidFill>
                <a:latin typeface="Montserrat School" pitchFamily="2" charset="0"/>
              </a:rPr>
              <a:t>“For God loved the world so much that he gave his only Son.” </a:t>
            </a:r>
          </a:p>
          <a:p>
            <a:pPr>
              <a:lnSpc>
                <a:spcPct val="150000"/>
              </a:lnSpc>
            </a:pPr>
            <a:r>
              <a:rPr lang="en-GB" sz="4800" b="1" dirty="0">
                <a:solidFill>
                  <a:srgbClr val="2DA5A9"/>
                </a:solidFill>
                <a:latin typeface="Montserrat School" pitchFamily="2" charset="0"/>
              </a:rPr>
              <a:t>John 3:16</a:t>
            </a:r>
          </a:p>
        </p:txBody>
      </p:sp>
    </p:spTree>
    <p:extLst>
      <p:ext uri="{BB962C8B-B14F-4D97-AF65-F5344CB8AC3E}">
        <p14:creationId xmlns:p14="http://schemas.microsoft.com/office/powerpoint/2010/main" val="2588761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B14E1-4FC0-DA38-834B-38FA94DF68E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6A789154-D867-7EE7-A047-BD7580EA544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Tree>
    <p:extLst>
      <p:ext uri="{BB962C8B-B14F-4D97-AF65-F5344CB8AC3E}">
        <p14:creationId xmlns:p14="http://schemas.microsoft.com/office/powerpoint/2010/main" val="37668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996F-8037-04CE-29D6-98FCB74EF49A}"/>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29C78FDF-00E8-9B0D-A2DA-BD24A0C6A71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2224"/>
            <a:ext cx="12192000" cy="8128000"/>
          </a:xfrm>
          <a:prstGeom prst="rect">
            <a:avLst/>
          </a:prstGeom>
        </p:spPr>
      </p:pic>
      <p:pic>
        <p:nvPicPr>
          <p:cNvPr id="6" name="Content Placeholder 4">
            <a:extLst>
              <a:ext uri="{FF2B5EF4-FFF2-40B4-BE49-F238E27FC236}">
                <a16:creationId xmlns:a16="http://schemas.microsoft.com/office/drawing/2014/main" id="{92F9D0AA-15B3-B815-A57C-B76A0B92B9A9}"/>
              </a:ext>
            </a:extLst>
          </p:cNvPr>
          <p:cNvPicPr>
            <a:picLocks noChangeAspect="1"/>
          </p:cNvPicPr>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a:prstGeom prst="rect">
            <a:avLst/>
          </a:prstGeom>
        </p:spPr>
      </p:pic>
    </p:spTree>
    <p:extLst>
      <p:ext uri="{BB962C8B-B14F-4D97-AF65-F5344CB8AC3E}">
        <p14:creationId xmlns:p14="http://schemas.microsoft.com/office/powerpoint/2010/main" val="2956111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2C617"/>
        </a:solidFill>
        <a:effectLst/>
      </p:bgPr>
    </p:bg>
    <p:spTree>
      <p:nvGrpSpPr>
        <p:cNvPr id="1" name="">
          <a:extLst>
            <a:ext uri="{FF2B5EF4-FFF2-40B4-BE49-F238E27FC236}">
              <a16:creationId xmlns:a16="http://schemas.microsoft.com/office/drawing/2014/main" id="{04E58D5D-E311-633F-490C-74F6FCD52B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A24FF6-12E7-6A45-E6F7-21EF4482DD85}"/>
              </a:ext>
            </a:extLst>
          </p:cNvPr>
          <p:cNvSpPr txBox="1"/>
          <p:nvPr/>
        </p:nvSpPr>
        <p:spPr>
          <a:xfrm>
            <a:off x="-188524" y="792594"/>
            <a:ext cx="6029738" cy="707886"/>
          </a:xfrm>
          <a:prstGeom prst="rect">
            <a:avLst/>
          </a:prstGeom>
          <a:noFill/>
        </p:spPr>
        <p:txBody>
          <a:bodyPr wrap="square" rtlCol="0">
            <a:spAutoFit/>
          </a:bodyPr>
          <a:lstStyle/>
          <a:p>
            <a:pPr algn="ctr"/>
            <a:r>
              <a:rPr lang="en-GB" sz="4000" b="1" dirty="0">
                <a:solidFill>
                  <a:schemeClr val="bg1"/>
                </a:solidFill>
                <a:latin typeface="Montserrat School" pitchFamily="2" charset="0"/>
              </a:rPr>
              <a:t>Water World Gifts</a:t>
            </a:r>
          </a:p>
        </p:txBody>
      </p:sp>
      <p:pic>
        <p:nvPicPr>
          <p:cNvPr id="3" name="Picture 2">
            <a:extLst>
              <a:ext uri="{FF2B5EF4-FFF2-40B4-BE49-F238E27FC236}">
                <a16:creationId xmlns:a16="http://schemas.microsoft.com/office/drawing/2014/main" id="{F0C63748-95EE-BCC8-089D-B82354EE7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7345" y="964640"/>
            <a:ext cx="5408889" cy="54088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AEBDEF-E60A-53CC-B69A-8FE34DC5BB1A}"/>
              </a:ext>
            </a:extLst>
          </p:cNvPr>
          <p:cNvSpPr txBox="1"/>
          <p:nvPr/>
        </p:nvSpPr>
        <p:spPr>
          <a:xfrm>
            <a:off x="391885" y="2134508"/>
            <a:ext cx="5704115" cy="3046988"/>
          </a:xfrm>
          <a:prstGeom prst="rect">
            <a:avLst/>
          </a:prstGeom>
          <a:noFill/>
        </p:spPr>
        <p:txBody>
          <a:bodyPr wrap="square" rtlCol="0">
            <a:spAutoFit/>
          </a:bodyPr>
          <a:lstStyle/>
          <a:p>
            <a:pPr marL="571500" indent="-571500">
              <a:buFont typeface="Arial" panose="020B0604020202020204" pitchFamily="34" charset="0"/>
              <a:buChar char="•"/>
            </a:pPr>
            <a:r>
              <a:rPr lang="en-GB" sz="3200" dirty="0">
                <a:solidFill>
                  <a:schemeClr val="bg1"/>
                </a:solidFill>
                <a:latin typeface="Montserrat School" pitchFamily="2" charset="0"/>
              </a:rPr>
              <a:t>Water for a family: £35</a:t>
            </a:r>
          </a:p>
          <a:p>
            <a:pPr marL="571500" indent="-571500">
              <a:buFont typeface="Arial" panose="020B0604020202020204" pitchFamily="34" charset="0"/>
              <a:buChar char="•"/>
            </a:pPr>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Terrific Toilet: £89</a:t>
            </a:r>
          </a:p>
          <a:p>
            <a:pPr marL="571500" indent="-571500">
              <a:buFont typeface="Arial" panose="020B0604020202020204" pitchFamily="34" charset="0"/>
              <a:buChar char="•"/>
            </a:pPr>
            <a:endParaRPr lang="en-GB" sz="3200" dirty="0">
              <a:solidFill>
                <a:schemeClr val="bg1"/>
              </a:solidFill>
              <a:latin typeface="Montserrat School" pitchFamily="2" charset="0"/>
            </a:endParaRPr>
          </a:p>
          <a:p>
            <a:pPr marL="571500" indent="-571500">
              <a:buFont typeface="Arial" panose="020B0604020202020204" pitchFamily="34" charset="0"/>
              <a:buChar char="•"/>
            </a:pPr>
            <a:r>
              <a:rPr lang="en-GB" sz="3200" dirty="0">
                <a:solidFill>
                  <a:schemeClr val="bg1"/>
                </a:solidFill>
                <a:latin typeface="Montserrat School" pitchFamily="2" charset="0"/>
              </a:rPr>
              <a:t>Community water supply: £750</a:t>
            </a:r>
          </a:p>
        </p:txBody>
      </p:sp>
      <p:pic>
        <p:nvPicPr>
          <p:cNvPr id="6" name="Content Placeholder 4">
            <a:extLst>
              <a:ext uri="{FF2B5EF4-FFF2-40B4-BE49-F238E27FC236}">
                <a16:creationId xmlns:a16="http://schemas.microsoft.com/office/drawing/2014/main" id="{E2B1F4D1-141C-C7E0-7FC7-6D5DB47A3172}"/>
              </a:ext>
            </a:extLst>
          </p:cNvPr>
          <p:cNvPicPr>
            <a:picLocks noGrp="1" noChangeAspect="1"/>
          </p:cNvPicPr>
          <p:nvPr>
            <p:ph idx="1"/>
          </p:nvPr>
        </p:nvPicPr>
        <p:blipFill>
          <a:blip>
            <a:extLst>
              <a:ext uri="{96DAC541-7B7A-43D3-8B79-37D633B846F1}">
                <asvg:svgBlip xmlns:asvg="http://schemas.microsoft.com/office/drawing/2016/SVG/main" r:embed="rId4"/>
              </a:ext>
            </a:extLst>
          </a:blip>
          <a:srcRect t="30131" b="25741"/>
          <a:stretch/>
        </p:blipFill>
        <p:spPr>
          <a:xfrm>
            <a:off x="9659358" y="0"/>
            <a:ext cx="2532641" cy="1117600"/>
          </a:xfrm>
        </p:spPr>
      </p:pic>
    </p:spTree>
    <p:extLst>
      <p:ext uri="{BB962C8B-B14F-4D97-AF65-F5344CB8AC3E}">
        <p14:creationId xmlns:p14="http://schemas.microsoft.com/office/powerpoint/2010/main" val="429467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6E00-F0C7-0367-708D-18ED4488690F}"/>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63233FEB-42ED-E223-5DA0-C475232E1A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Tree>
    <p:extLst>
      <p:ext uri="{BB962C8B-B14F-4D97-AF65-F5344CB8AC3E}">
        <p14:creationId xmlns:p14="http://schemas.microsoft.com/office/powerpoint/2010/main" val="4282350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tivity xmlns="236a9a4b-a03c-46ba-8ec6-624c184acbc6">Advent</Activity>
    <Audience xmlns="236a9a4b-a03c-46ba-8ec6-624c184acbc6">Primary</Audience>
    <_Status xmlns="http://schemas.microsoft.com/sharepoint/v3/fields">Not Started</_Status>
    <lcf76f155ced4ddcb4097134ff3c332f xmlns="236a9a4b-a03c-46ba-8ec6-624c184acbc6">
      <Terms xmlns="http://schemas.microsoft.com/office/infopath/2007/PartnerControls"/>
    </lcf76f155ced4ddcb4097134ff3c332f>
    <TaxCatchAll xmlns="453a0c7f-c966-4a5c-a0f8-de0f8150ea1e" xsi:nil="true"/>
    <_dlc_DocId xmlns="04672002-f21f-4240-adfb-f0b653fb6fb5">SZUU6KYVHK2A-2146017777-18879</_dlc_DocId>
    <_dlc_DocIdUrl xmlns="04672002-f21f-4240-adfb-f0b653fb6fb5">
      <Url>https://cafod365.sharepoint.com/sites/int/Education/_layouts/15/DocIdRedir.aspx?ID=SZUU6KYVHK2A-2146017777-18879</Url>
      <Description>SZUU6KYVHK2A-2146017777-18879</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6472308B02E1E4A9F4BBEA19176AB65" ma:contentTypeVersion="2976" ma:contentTypeDescription="Create a new document." ma:contentTypeScope="" ma:versionID="1cd5efdf3ce76515720b5128cd026d23">
  <xsd:schema xmlns:xsd="http://www.w3.org/2001/XMLSchema" xmlns:xs="http://www.w3.org/2001/XMLSchema" xmlns:p="http://schemas.microsoft.com/office/2006/metadata/properties" xmlns:ns2="04672002-f21f-4240-adfb-f0b653fb6fb5" xmlns:ns3="236a9a4b-a03c-46ba-8ec6-624c184acbc6" xmlns:ns4="http://schemas.microsoft.com/sharepoint/v3/fields" xmlns:ns5="bdf04112-6931-4610-9724-cd62e91446a3" xmlns:ns6="453a0c7f-c966-4a5c-a0f8-de0f8150ea1e" targetNamespace="http://schemas.microsoft.com/office/2006/metadata/properties" ma:root="true" ma:fieldsID="67d2abc0b29ab5b5c3b0a78c25a21d22" ns2:_="" ns3:_="" ns4:_="" ns5:_="" ns6:_="">
    <xsd:import namespace="04672002-f21f-4240-adfb-f0b653fb6fb5"/>
    <xsd:import namespace="236a9a4b-a03c-46ba-8ec6-624c184acbc6"/>
    <xsd:import namespace="http://schemas.microsoft.com/sharepoint/v3/fields"/>
    <xsd:import namespace="bdf04112-6931-4610-9724-cd62e91446a3"/>
    <xsd:import namespace="453a0c7f-c966-4a5c-a0f8-de0f8150ea1e"/>
    <xsd:element name="properties">
      <xsd:complexType>
        <xsd:sequence>
          <xsd:element name="documentManagement">
            <xsd:complexType>
              <xsd:all>
                <xsd:element ref="ns2:_dlc_DocId" minOccurs="0"/>
                <xsd:element ref="ns2:_dlc_DocIdUrl" minOccurs="0"/>
                <xsd:element ref="ns2:_dlc_DocIdPersistId" minOccurs="0"/>
                <xsd:element ref="ns3:Audience"/>
                <xsd:element ref="ns3:Activity" minOccurs="0"/>
                <xsd:element ref="ns4: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5:SharedWithUsers" minOccurs="0"/>
                <xsd:element ref="ns5:SharedWithDetails"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6: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72002-f21f-4240-adfb-f0b653fb6fb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36a9a4b-a03c-46ba-8ec6-624c184acbc6" elementFormDefault="qualified">
    <xsd:import namespace="http://schemas.microsoft.com/office/2006/documentManagement/types"/>
    <xsd:import namespace="http://schemas.microsoft.com/office/infopath/2007/PartnerControls"/>
    <xsd:element name="Audience" ma:index="11" ma:displayName="Audience" ma:format="Dropdown" ma:internalName="Audience">
      <xsd:simpleType>
        <xsd:restriction base="dms:Choice">
          <xsd:enumeration value="Primary"/>
          <xsd:enumeration value="11-18"/>
          <xsd:enumeration value="Both"/>
          <xsd:enumeration value="N/A"/>
        </xsd:restriction>
      </xsd:simpleType>
    </xsd:element>
    <xsd:element name="Activity" ma:index="12" nillable="true" ma:displayName="Activity" ma:default="Advent" ma:format="Dropdown" ma:internalName="Activity">
      <xsd:simpleType>
        <xsd:restriction base="dms:Choice">
          <xsd:enumeration value="Advent"/>
          <xsd:enumeration value="CAFOD Clubs"/>
          <xsd:enumeration value="Campaigns"/>
          <xsd:enumeration value="Fairtrade"/>
          <xsd:enumeration value="Faith in Action"/>
          <xsd:enumeration value="Harvest"/>
          <xsd:enumeration value="Lent"/>
          <xsd:enumeration value="Other Curriculum"/>
          <xsd:enumeration value="Prayer and Worship"/>
          <xsd:enumeration value="RE Curriculum"/>
          <xsd:enumeration value="Sport"/>
          <xsd:enumeration value="World Gifts"/>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73aede18-5762-4cff-92fc-bd8aa2d291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df04112-6931-4610-9724-cd62e91446a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3a0c7f-c966-4a5c-a0f8-de0f8150ea1e"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3b9f4064-c5ee-4255-b955-fb8a72b2bce5}" ma:internalName="TaxCatchAll" ma:showField="CatchAllData" ma:web="04672002-f21f-4240-adfb-f0b653fb6f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59677C7-467C-4F7C-881D-A04575B26504}">
  <ds:schemaRefs>
    <ds:schemaRef ds:uri="http://schemas.microsoft.com/sharepoint/v3/contenttype/forms"/>
  </ds:schemaRefs>
</ds:datastoreItem>
</file>

<file path=customXml/itemProps2.xml><?xml version="1.0" encoding="utf-8"?>
<ds:datastoreItem xmlns:ds="http://schemas.openxmlformats.org/officeDocument/2006/customXml" ds:itemID="{94DA205D-DD27-4726-8583-218D20B11330}">
  <ds:schemaRefs>
    <ds:schemaRef ds:uri="04672002-f21f-4240-adfb-f0b653fb6fb5"/>
    <ds:schemaRef ds:uri="236a9a4b-a03c-46ba-8ec6-624c184acbc6"/>
    <ds:schemaRef ds:uri="453a0c7f-c966-4a5c-a0f8-de0f8150ea1e"/>
    <ds:schemaRef ds:uri="bdf04112-6931-4610-9724-cd62e91446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field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6CF20E-239C-4BFD-BC94-6A96750B9C20}">
  <ds:schemaRefs>
    <ds:schemaRef ds:uri="04672002-f21f-4240-adfb-f0b653fb6fb5"/>
    <ds:schemaRef ds:uri="236a9a4b-a03c-46ba-8ec6-624c184acbc6"/>
    <ds:schemaRef ds:uri="453a0c7f-c966-4a5c-a0f8-de0f8150ea1e"/>
    <ds:schemaRef ds:uri="bdf04112-6931-4610-9724-cd62e91446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86283F36-9072-432F-A7E0-E300F730B66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196</TotalTime>
  <Words>1764</Words>
  <Application>Microsoft Office PowerPoint</Application>
  <PresentationFormat>Widescreen</PresentationFormat>
  <Paragraphs>144</Paragraphs>
  <Slides>22</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Montserrat School</vt:lpstr>
      <vt:lpstr>Aptos</vt:lpstr>
      <vt:lpstr>Aptos Display</vt:lpstr>
      <vt:lpstr>Century Gothic</vt:lpstr>
      <vt:lpstr>Arial</vt:lpstr>
      <vt:lpstr>Calibri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Bailey</dc:creator>
  <cp:lastModifiedBy>Victoria Ahmed</cp:lastModifiedBy>
  <cp:revision>2</cp:revision>
  <dcterms:created xsi:type="dcterms:W3CDTF">2025-08-26T14:40:56Z</dcterms:created>
  <dcterms:modified xsi:type="dcterms:W3CDTF">2026-08-18T16:30:29Z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0x01010096472308B02E1E4A9F4BBEA19176AB65</vt:lpwstr>
  </property>
  <property fmtid="{D5CDD505-2E9C-101B-9397-08002B2CF9AE}" pid="3" name="_dlc_DocIdItemGuid">
    <vt:lpwstr>680605ef-1b6d-4979-941e-1618228e5e79</vt:lpwstr>
  </property>
  <property fmtid="{D5CDD505-2E9C-101B-9397-08002B2CF9AE}" pid="4" name="MediaServiceImageTags">
    <vt:lpwstr/>
  </property>
</Properties>
</file>