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19"/>
  </p:notesMasterIdLst>
  <p:sldIdLst>
    <p:sldId id="277" r:id="rId6"/>
    <p:sldId id="273" r:id="rId7"/>
    <p:sldId id="278" r:id="rId8"/>
    <p:sldId id="279" r:id="rId9"/>
    <p:sldId id="280" r:id="rId10"/>
    <p:sldId id="281" r:id="rId11"/>
    <p:sldId id="282" r:id="rId12"/>
    <p:sldId id="284" r:id="rId13"/>
    <p:sldId id="266" r:id="rId14"/>
    <p:sldId id="286" r:id="rId15"/>
    <p:sldId id="263" r:id="rId16"/>
    <p:sldId id="276" r:id="rId17"/>
    <p:sldId id="2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886"/>
    <a:srgbClr val="7666AD"/>
    <a:srgbClr val="4C2A66"/>
    <a:srgbClr val="6851A6"/>
    <a:srgbClr val="E0B637"/>
    <a:srgbClr val="28AA70"/>
    <a:srgbClr val="FFFF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CB1119-7F3A-4792-A817-3E3262E63EB3}" v="1" dt="2025-11-04T15:31:38.9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ia Ahmed" userId="d7b2ef2b-6674-4efc-b11b-0c38a2fd5536" providerId="ADAL" clId="{629844DA-B5BD-4A6C-AADA-5CBDC6E3B461}"/>
    <pc:docChg chg="custSel modSld">
      <pc:chgData name="Victoria Ahmed" userId="d7b2ef2b-6674-4efc-b11b-0c38a2fd5536" providerId="ADAL" clId="{629844DA-B5BD-4A6C-AADA-5CBDC6E3B461}" dt="2025-11-04T15:31:46.838" v="18" actId="14100"/>
      <pc:docMkLst>
        <pc:docMk/>
      </pc:docMkLst>
      <pc:sldChg chg="addSp delSp modSp mod delAnim">
        <pc:chgData name="Victoria Ahmed" userId="d7b2ef2b-6674-4efc-b11b-0c38a2fd5536" providerId="ADAL" clId="{629844DA-B5BD-4A6C-AADA-5CBDC6E3B461}" dt="2025-11-04T15:31:46.838" v="18" actId="14100"/>
        <pc:sldMkLst>
          <pc:docMk/>
          <pc:sldMk cId="2458334068" sldId="263"/>
        </pc:sldMkLst>
        <pc:picChg chg="del">
          <ac:chgData name="Victoria Ahmed" userId="d7b2ef2b-6674-4efc-b11b-0c38a2fd5536" providerId="ADAL" clId="{629844DA-B5BD-4A6C-AADA-5CBDC6E3B461}" dt="2025-11-04T15:31:21.917" v="12" actId="478"/>
          <ac:picMkLst>
            <pc:docMk/>
            <pc:sldMk cId="2458334068" sldId="263"/>
            <ac:picMk id="7" creationId="{4A2BED92-0CDA-8D5D-967F-1CF66D9C2659}"/>
          </ac:picMkLst>
        </pc:picChg>
        <pc:picChg chg="add mod">
          <ac:chgData name="Victoria Ahmed" userId="d7b2ef2b-6674-4efc-b11b-0c38a2fd5536" providerId="ADAL" clId="{629844DA-B5BD-4A6C-AADA-5CBDC6E3B461}" dt="2025-11-04T15:31:46.838" v="18" actId="14100"/>
          <ac:picMkLst>
            <pc:docMk/>
            <pc:sldMk cId="2458334068" sldId="263"/>
            <ac:picMk id="9" creationId="{93A389DC-7771-04CB-AD4C-5B2C07AF14CB}"/>
          </ac:picMkLst>
        </pc:picChg>
      </pc:sldChg>
      <pc:sldChg chg="modSp mod">
        <pc:chgData name="Victoria Ahmed" userId="d7b2ef2b-6674-4efc-b11b-0c38a2fd5536" providerId="ADAL" clId="{629844DA-B5BD-4A6C-AADA-5CBDC6E3B461}" dt="2025-11-04T15:30:34.302" v="9" actId="1076"/>
        <pc:sldMkLst>
          <pc:docMk/>
          <pc:sldMk cId="1679926484" sldId="280"/>
        </pc:sldMkLst>
        <pc:spChg chg="mod">
          <ac:chgData name="Victoria Ahmed" userId="d7b2ef2b-6674-4efc-b11b-0c38a2fd5536" providerId="ADAL" clId="{629844DA-B5BD-4A6C-AADA-5CBDC6E3B461}" dt="2025-11-04T15:30:34.302" v="9" actId="1076"/>
          <ac:spMkLst>
            <pc:docMk/>
            <pc:sldMk cId="1679926484" sldId="280"/>
            <ac:spMk id="4" creationId="{BC90EBE4-091A-76FA-6ACA-8129BA48403B}"/>
          </ac:spMkLst>
        </pc:spChg>
      </pc:sldChg>
      <pc:sldChg chg="modSp mod">
        <pc:chgData name="Victoria Ahmed" userId="d7b2ef2b-6674-4efc-b11b-0c38a2fd5536" providerId="ADAL" clId="{629844DA-B5BD-4A6C-AADA-5CBDC6E3B461}" dt="2025-11-04T15:30:51.170" v="11" actId="255"/>
        <pc:sldMkLst>
          <pc:docMk/>
          <pc:sldMk cId="1367701361" sldId="281"/>
        </pc:sldMkLst>
        <pc:spChg chg="mod">
          <ac:chgData name="Victoria Ahmed" userId="d7b2ef2b-6674-4efc-b11b-0c38a2fd5536" providerId="ADAL" clId="{629844DA-B5BD-4A6C-AADA-5CBDC6E3B461}" dt="2025-11-04T15:30:51.170" v="11" actId="255"/>
          <ac:spMkLst>
            <pc:docMk/>
            <pc:sldMk cId="1367701361" sldId="281"/>
            <ac:spMk id="6" creationId="{FA13BA2B-FDA7-9D9A-2F5C-A2F44428BB1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1D597-25FD-40EB-A810-72317950D621}" type="datetimeFigureOut"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9E6A3-957D-4767-A0A2-89E2742A3CA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23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s.vatican.va/content/salastampa/en/bollettino/pubblico/2025/10/30/251030d.htm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can find this letter to young people on the Vatican website. </a:t>
            </a:r>
          </a:p>
          <a:p>
            <a:r>
              <a:rPr lang="en-US" dirty="0">
                <a:hlinkClick r:id="rId3"/>
              </a:rPr>
              <a:t>Audience with Students participating in the Jubilee of the World of Education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9E6A3-957D-4767-A0A2-89E2742A3C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99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Prayer credit: Sue Cooper, CAFOD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9E6A3-957D-4767-A0A2-89E2742A3C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73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EC36B-16F0-25EE-312E-D075AD4A4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FBE4F9-3FDE-CDF2-2BB4-70F7418885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9E3D5-BE45-F827-8EFC-960075982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D34-EF8D-4BC1-BEFB-3B5C4D62110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A785B-FED0-1DCC-B62A-B7FB909BE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96CE2-C880-2305-AFD4-733D7BB57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9579-890A-4E7B-9FA4-38969B76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06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D3316-375A-BAB6-9288-A0F66874C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58B4E-9118-FBC9-BA45-8E59FB763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26746-7BB6-1EA5-3349-63A55386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D34-EF8D-4BC1-BEFB-3B5C4D62110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212C1-2946-2685-D905-45D6A27FB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B1639-E180-3766-95D7-A036A2D7A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9579-890A-4E7B-9FA4-38969B76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06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CDDD37-8128-B633-171C-802DB8D3EB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2E65DA-825D-1735-F620-93595882F7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62390-47C8-7530-66E6-45D0658FB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D34-EF8D-4BC1-BEFB-3B5C4D62110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9F75-66B6-18A0-79EA-04909391D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3DA83-1AF1-2879-0B80-85CD58E59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9579-890A-4E7B-9FA4-38969B76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87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8A440-20E8-A063-6A64-8E26B61E6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594F-0712-0781-50F7-60AAF105B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D09B-12D6-257E-EE8C-0BB7F6D12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D34-EF8D-4BC1-BEFB-3B5C4D62110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D5CB5-E7C4-0072-0754-7F6C8F287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6A674-67A9-03BE-6DF9-0EACDBA6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9579-890A-4E7B-9FA4-38969B76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99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AC253-16E4-6F74-53E0-C2843417E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46B81-292C-041A-1765-999BC6442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23AA5-C522-EE7C-1D3A-D3F0335D4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D34-EF8D-4BC1-BEFB-3B5C4D62110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93CD9-21B0-9143-50A7-97750FD0E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A7537-98F5-2439-BC8D-594BC91CC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9579-890A-4E7B-9FA4-38969B76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60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380A6-DA37-E39B-3E62-7C1E674C9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180EB-2406-6B4E-A430-40378C28EA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FAF84-CB4E-51A4-980D-2E83FB184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5C9C3-0F13-7641-70F1-07406EF80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D34-EF8D-4BC1-BEFB-3B5C4D62110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FE62E-6FED-BE90-ED8F-BA4FAB9FE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977B6-AE24-A175-DD7F-D8B82E23B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9579-890A-4E7B-9FA4-38969B76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08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6B74-79B9-853A-6F41-D3D34DC29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2AB3C-9A45-06EF-6E0E-CB6DABAC1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4F093-7E2A-7446-A393-220610A23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D57386-816C-0EB7-B07C-F3124A5397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8AD819-E9F7-54DB-7CBA-47A0BA204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DCE285-F055-C35E-5806-7FE28573A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D34-EF8D-4BC1-BEFB-3B5C4D62110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15168A-A22A-56A3-ECF4-56007F45E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213737-9F6D-C495-D83F-947021AAE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9579-890A-4E7B-9FA4-38969B76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0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B319B-EAC9-9477-D2DE-E998AADC4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D74F95-4BD3-F617-855A-24A4364C0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D34-EF8D-4BC1-BEFB-3B5C4D62110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DFFCCE-A79A-6154-D4E2-5705FBC0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CBF5F-1962-B635-53AA-E5FAE328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9579-890A-4E7B-9FA4-38969B76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89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CD5FFE-ED75-C608-E775-822412ECD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D34-EF8D-4BC1-BEFB-3B5C4D62110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D3161C-90E7-F0ED-E73B-7EFD6FD00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DDC73-ED98-FA5D-A3DD-10BBC531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9579-890A-4E7B-9FA4-38969B76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23305-4040-E5B9-09EA-919D8F02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1D050-3DA0-D6A7-646D-A31AC9035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9AAFC-D3BE-9391-91A5-486D192FB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41FD5-19A0-7364-1387-AF1773D63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D34-EF8D-4BC1-BEFB-3B5C4D62110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9A4B67-DB1B-75D2-F1B9-C96B668E9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3A552-1D01-120E-4538-AF2672BFC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9579-890A-4E7B-9FA4-38969B76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71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CB83F-DE58-2D1B-8223-01D151A4C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CF1475-6480-EDCF-958C-490E43821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3E05D-7D05-AA27-45D9-119070EB7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1B0C24-8863-D32F-C693-3CFD9C61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D34-EF8D-4BC1-BEFB-3B5C4D62110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FC883-C838-D2DB-DAEB-E9520EBCD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AD8C87-B740-8A7B-3671-6DC7E6CFB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9579-890A-4E7B-9FA4-38969B76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7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146E0B-8E81-0F3B-AA38-F87BA85BD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7C1B2-ACE1-1DAD-462F-C14AE333F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70D0C-389C-B40A-662C-BDA37DCAFD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898D34-EF8D-4BC1-BEFB-3B5C4D62110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84D71-2C84-91CA-BDE1-F6FFC32CD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201A-0924-6E6F-E5AC-589259E3F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AE9579-890A-4E7B-9FA4-38969B763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8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9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12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jpg"/><Relationship Id="rId5" Type="http://schemas.openxmlformats.org/officeDocument/2006/relationships/image" Target="../media/image16.png"/><Relationship Id="rId10" Type="http://schemas.openxmlformats.org/officeDocument/2006/relationships/image" Target="../media/image21.jp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hild in a blue circle with a candle in the background&#10;&#10;AI-generated content may be incorrect.">
            <a:extLst>
              <a:ext uri="{FF2B5EF4-FFF2-40B4-BE49-F238E27FC236}">
                <a16:creationId xmlns:a16="http://schemas.microsoft.com/office/drawing/2014/main" id="{60E2AEB3-4E9C-BB22-C84D-532E39CE1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8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54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695228-0722-2D4D-B3AE-BB13BF3BC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urple and white page&#10;&#10;AI-generated content may be incorrect.">
            <a:extLst>
              <a:ext uri="{FF2B5EF4-FFF2-40B4-BE49-F238E27FC236}">
                <a16:creationId xmlns:a16="http://schemas.microsoft.com/office/drawing/2014/main" id="{73F86206-EA3C-7F5B-CECE-80E429145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77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6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C20B97-E64D-9A6E-FB94-92EB9CCB43E1}"/>
              </a:ext>
            </a:extLst>
          </p:cNvPr>
          <p:cNvSpPr txBox="1"/>
          <p:nvPr/>
        </p:nvSpPr>
        <p:spPr>
          <a:xfrm>
            <a:off x="502919" y="994917"/>
            <a:ext cx="11000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You can give a sparkle of hope this year through World </a:t>
            </a:r>
            <a:r>
              <a:rPr lang="en-GB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Gifts!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chemeClr val="bg1"/>
                </a:solidFill>
                <a:latin typeface="Montserrat" panose="00000500000000000000" pitchFamily="2" charset="0"/>
              </a:rPr>
              <a:t>Your school </a:t>
            </a:r>
            <a:r>
              <a:rPr lang="en-US" sz="240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can celebrate Christmas together </a:t>
            </a:r>
            <a:r>
              <a:rPr lang="en-US" sz="2400" b="1" u="sng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and</a:t>
            </a:r>
            <a:r>
              <a:rPr lang="en-US" sz="240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help transform the lives of families and communities living in poverty.</a:t>
            </a:r>
            <a:endParaRPr kumimoji="0" lang="en-GB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09BBCB-DAC7-E520-5D0D-5C7D9F935BA7}"/>
              </a:ext>
            </a:extLst>
          </p:cNvPr>
          <p:cNvSpPr txBox="1"/>
          <p:nvPr/>
        </p:nvSpPr>
        <p:spPr>
          <a:xfrm>
            <a:off x="4447046" y="5866426"/>
            <a:ext cx="3111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£100 Stocking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 descr="A group of students standing outside a school&#10;&#10;Description automatically generated">
            <a:extLst>
              <a:ext uri="{FF2B5EF4-FFF2-40B4-BE49-F238E27FC236}">
                <a16:creationId xmlns:a16="http://schemas.microsoft.com/office/drawing/2014/main" id="{359A2359-5C49-7A0C-6A3E-F22E65D0D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78" y="2485478"/>
            <a:ext cx="2338807" cy="233880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7D065CB-0DB7-A40E-3D73-12B50D0B4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815" y="2112322"/>
            <a:ext cx="2315035" cy="231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3648362-0D3B-F58D-A863-F4B1DE386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397" y="4537195"/>
            <a:ext cx="1879551" cy="188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F7F7C3-AA7F-A798-ED74-FE4FCA330980}"/>
              </a:ext>
            </a:extLst>
          </p:cNvPr>
          <p:cNvSpPr txBox="1"/>
          <p:nvPr/>
        </p:nvSpPr>
        <p:spPr>
          <a:xfrm rot="21240986">
            <a:off x="3276236" y="2394308"/>
            <a:ext cx="5453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E0B637"/>
                </a:solidFill>
                <a:latin typeface="Montserrat" panose="00000500000000000000" pitchFamily="2" charset="0"/>
              </a:rPr>
              <a:t>This year we have a special school stocking….!</a:t>
            </a:r>
            <a:endParaRPr lang="en-US" sz="2400" b="1" dirty="0">
              <a:solidFill>
                <a:srgbClr val="E0B637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13BC2-BBB4-B962-7CA6-43CB79AB1253}"/>
              </a:ext>
            </a:extLst>
          </p:cNvPr>
          <p:cNvSpPr txBox="1"/>
          <p:nvPr/>
        </p:nvSpPr>
        <p:spPr>
          <a:xfrm>
            <a:off x="5226018" y="3800980"/>
            <a:ext cx="3307775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Montserrat" panose="00000500000000000000" pitchFamily="2" charset="0"/>
              </a:rPr>
              <a:t>It includes 5 World Gifts </a:t>
            </a:r>
            <a:r>
              <a:rPr lang="en-GB" sz="1400" dirty="0">
                <a:solidFill>
                  <a:schemeClr val="bg1"/>
                </a:solidFill>
                <a:latin typeface="Montserrat" panose="00000500000000000000" pitchFamily="2" charset="0"/>
              </a:rPr>
              <a:t>Promoting peace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Montserrat"/>
              </a:rPr>
              <a:t>Super soup kitchen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Montserrat"/>
              </a:rPr>
              <a:t>Winter survival kit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Montserrat" panose="00000500000000000000" pitchFamily="2" charset="0"/>
              </a:rPr>
              <a:t>Therapy through play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Montserrat" panose="00000500000000000000" pitchFamily="2" charset="0"/>
              </a:rPr>
              <a:t>Firewood for winter</a:t>
            </a:r>
          </a:p>
          <a:p>
            <a:pPr algn="ctr"/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07BCD25-E157-4B80-610B-1C36B1C05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4932" b="31270"/>
          <a:stretch>
            <a:fillRect/>
          </a:stretch>
        </p:blipFill>
        <p:spPr>
          <a:xfrm>
            <a:off x="152401" y="183048"/>
            <a:ext cx="2163884" cy="73135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686D581-5E16-8029-DB50-287DCCED85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000" y="5216313"/>
            <a:ext cx="2385573" cy="1293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A389DC-7771-04CB-AD4C-5B2C07AF14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00" y="3429000"/>
            <a:ext cx="1591205" cy="252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3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54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A8476B-C43C-456D-6811-C9A667C7C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ree and stars in the sky&#10;&#10;Description automatically generated">
            <a:extLst>
              <a:ext uri="{FF2B5EF4-FFF2-40B4-BE49-F238E27FC236}">
                <a16:creationId xmlns:a16="http://schemas.microsoft.com/office/drawing/2014/main" id="{2DD087CC-14AD-62A6-4FD4-C8F57394A0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60FD41C2-8B19-4D0B-6F9A-71169B452A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4" t="56193" r="19724"/>
          <a:stretch/>
        </p:blipFill>
        <p:spPr>
          <a:xfrm>
            <a:off x="10167258" y="335660"/>
            <a:ext cx="1828800" cy="2079169"/>
          </a:xfrm>
          <a:prstGeom prst="rect">
            <a:avLst/>
          </a:prstGeom>
        </p:spPr>
      </p:pic>
      <p:pic>
        <p:nvPicPr>
          <p:cNvPr id="6" name="Picture 5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1E2F2B69-8325-BD7F-3C43-8FA34BA12E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50"/>
          <a:stretch/>
        </p:blipFill>
        <p:spPr>
          <a:xfrm>
            <a:off x="-626411" y="4461966"/>
            <a:ext cx="4746171" cy="28738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589C10-4E60-E3A2-75EB-348F34DD2BFE}"/>
              </a:ext>
            </a:extLst>
          </p:cNvPr>
          <p:cNvSpPr txBox="1"/>
          <p:nvPr/>
        </p:nvSpPr>
        <p:spPr>
          <a:xfrm>
            <a:off x="2159633" y="59032"/>
            <a:ext cx="9062811" cy="64633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GB" sz="4000" b="1" dirty="0">
                <a:solidFill>
                  <a:prstClr val="white"/>
                </a:solidFill>
                <a:latin typeface="Montserrat"/>
              </a:rPr>
              <a:t>Prayer</a:t>
            </a:r>
          </a:p>
          <a:p>
            <a:pPr algn="ctr"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</a:endParaRPr>
          </a:p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We stay awake, watch and wait,</a:t>
            </a:r>
          </a:p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for we do not know the hour or the day of your arrival. </a:t>
            </a:r>
          </a:p>
          <a:p>
            <a:endParaRPr lang="en-US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Montserrat" panose="00000500000000000000" pitchFamily="2" charset="0"/>
              </a:rPr>
              <a:t>Come, Lord, bringer of hope.</a:t>
            </a:r>
          </a:p>
          <a:p>
            <a:endParaRPr lang="en-US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Create in us a desire for a world transformed </a:t>
            </a:r>
          </a:p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to reflect your glory. </a:t>
            </a:r>
          </a:p>
          <a:p>
            <a:endParaRPr lang="en-US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Montserrat" panose="00000500000000000000" pitchFamily="2" charset="0"/>
              </a:rPr>
              <a:t>Come, Lord, bringer of hope.</a:t>
            </a:r>
          </a:p>
          <a:p>
            <a:endParaRPr lang="en-US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Lead us in your ways, as together we make a change, to dispel the darkness of poverty. </a:t>
            </a:r>
          </a:p>
          <a:p>
            <a:endParaRPr lang="en-US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Montserrat" panose="00000500000000000000" pitchFamily="2" charset="0"/>
              </a:rPr>
              <a:t>Come, Lord, bringer of hope.</a:t>
            </a:r>
          </a:p>
          <a:p>
            <a:pPr algn="ctr"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</a:endParaRPr>
          </a:p>
        </p:txBody>
      </p:sp>
      <p:pic>
        <p:nvPicPr>
          <p:cNvPr id="4" name="Picture 3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0AF7D1B9-0EE1-7F02-AA6D-3306982AA3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50"/>
          <a:stretch/>
        </p:blipFill>
        <p:spPr>
          <a:xfrm>
            <a:off x="-819826" y="4219537"/>
            <a:ext cx="3168003" cy="1918240"/>
          </a:xfrm>
          <a:prstGeom prst="rect">
            <a:avLst/>
          </a:prstGeom>
        </p:spPr>
      </p:pic>
      <p:pic>
        <p:nvPicPr>
          <p:cNvPr id="7" name="Picture 6" descr="A group of gold stars on a black background&#10;&#10;Description automatically generated">
            <a:extLst>
              <a:ext uri="{FF2B5EF4-FFF2-40B4-BE49-F238E27FC236}">
                <a16:creationId xmlns:a16="http://schemas.microsoft.com/office/drawing/2014/main" id="{EF3BF28D-AF1D-AE71-8A6F-622643DC38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50"/>
          <a:stretch/>
        </p:blipFill>
        <p:spPr>
          <a:xfrm rot="10072954">
            <a:off x="8352757" y="4767027"/>
            <a:ext cx="3738547" cy="2263707"/>
          </a:xfrm>
          <a:prstGeom prst="rect">
            <a:avLst/>
          </a:prstGeom>
        </p:spPr>
      </p:pic>
      <p:pic>
        <p:nvPicPr>
          <p:cNvPr id="15" name="Picture 14" descr="A group of glowing stars&#10;&#10;AI-generated content may be incorrect.">
            <a:extLst>
              <a:ext uri="{FF2B5EF4-FFF2-40B4-BE49-F238E27FC236}">
                <a16:creationId xmlns:a16="http://schemas.microsoft.com/office/drawing/2014/main" id="{B27AE13C-7662-3EED-22C4-25961B6ED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859" y="1165393"/>
            <a:ext cx="674293" cy="674293"/>
          </a:xfrm>
          <a:prstGeom prst="rect">
            <a:avLst/>
          </a:prstGeom>
        </p:spPr>
      </p:pic>
      <p:pic>
        <p:nvPicPr>
          <p:cNvPr id="16" name="Picture 15" descr="A group of glowing stars&#10;&#10;AI-generated content may be incorrect.">
            <a:extLst>
              <a:ext uri="{FF2B5EF4-FFF2-40B4-BE49-F238E27FC236}">
                <a16:creationId xmlns:a16="http://schemas.microsoft.com/office/drawing/2014/main" id="{04F3C562-00C8-0409-B44C-D5D789C7B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10" y="5848047"/>
            <a:ext cx="674293" cy="674293"/>
          </a:xfrm>
          <a:prstGeom prst="rect">
            <a:avLst/>
          </a:prstGeom>
        </p:spPr>
      </p:pic>
      <p:pic>
        <p:nvPicPr>
          <p:cNvPr id="17" name="Picture 16" descr="A group of glowing stars&#10;&#10;AI-generated content may be incorrect.">
            <a:extLst>
              <a:ext uri="{FF2B5EF4-FFF2-40B4-BE49-F238E27FC236}">
                <a16:creationId xmlns:a16="http://schemas.microsoft.com/office/drawing/2014/main" id="{A4DDA6F3-065C-05C6-E8FF-D19374EF0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111" y="5835283"/>
            <a:ext cx="674293" cy="674293"/>
          </a:xfrm>
          <a:prstGeom prst="rect">
            <a:avLst/>
          </a:prstGeom>
        </p:spPr>
      </p:pic>
      <p:pic>
        <p:nvPicPr>
          <p:cNvPr id="18" name="Picture 17" descr="A group of glowing stars&#10;&#10;AI-generated content may be incorrect.">
            <a:extLst>
              <a:ext uri="{FF2B5EF4-FFF2-40B4-BE49-F238E27FC236}">
                <a16:creationId xmlns:a16="http://schemas.microsoft.com/office/drawing/2014/main" id="{7B3291F3-D2B9-6252-E78A-A64583F29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1" y="4062707"/>
            <a:ext cx="674293" cy="674293"/>
          </a:xfrm>
          <a:prstGeom prst="rect">
            <a:avLst/>
          </a:prstGeom>
        </p:spPr>
      </p:pic>
      <p:pic>
        <p:nvPicPr>
          <p:cNvPr id="19" name="Picture 18" descr="A group of yellow stars&#10;&#10;AI-generated content may be incorrect.">
            <a:extLst>
              <a:ext uri="{FF2B5EF4-FFF2-40B4-BE49-F238E27FC236}">
                <a16:creationId xmlns:a16="http://schemas.microsoft.com/office/drawing/2014/main" id="{3DC3C09E-E8CF-4D7F-B17A-A8D0D684C6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998" y="322896"/>
            <a:ext cx="579850" cy="579850"/>
          </a:xfrm>
          <a:prstGeom prst="rect">
            <a:avLst/>
          </a:prstGeom>
        </p:spPr>
      </p:pic>
      <p:pic>
        <p:nvPicPr>
          <p:cNvPr id="20" name="Picture 19" descr="A group of yellow stars&#10;&#10;AI-generated content may be incorrect.">
            <a:extLst>
              <a:ext uri="{FF2B5EF4-FFF2-40B4-BE49-F238E27FC236}">
                <a16:creationId xmlns:a16="http://schemas.microsoft.com/office/drawing/2014/main" id="{3865DE85-753D-E5F2-F983-27D793FCCC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080" y="4395147"/>
            <a:ext cx="579850" cy="579850"/>
          </a:xfrm>
          <a:prstGeom prst="rect">
            <a:avLst/>
          </a:prstGeom>
        </p:spPr>
      </p:pic>
      <p:pic>
        <p:nvPicPr>
          <p:cNvPr id="21" name="Picture 20" descr="A group of yellow stars&#10;&#10;AI-generated content may be incorrect.">
            <a:extLst>
              <a:ext uri="{FF2B5EF4-FFF2-40B4-BE49-F238E27FC236}">
                <a16:creationId xmlns:a16="http://schemas.microsoft.com/office/drawing/2014/main" id="{BE613365-A6F1-86B2-8FA8-F83496F389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60" y="5714757"/>
            <a:ext cx="579850" cy="57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35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32442-4B91-E041-AF40-F156BCBD1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group of children in a circle&#10;&#10;AI-generated content may be incorrect.">
            <a:extLst>
              <a:ext uri="{FF2B5EF4-FFF2-40B4-BE49-F238E27FC236}">
                <a16:creationId xmlns:a16="http://schemas.microsoft.com/office/drawing/2014/main" id="{DA7B9457-EC87-1985-4492-3D20DF079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13998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5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tree and stars in the sky&#10;&#10;Description automatically generated">
            <a:extLst>
              <a:ext uri="{FF2B5EF4-FFF2-40B4-BE49-F238E27FC236}">
                <a16:creationId xmlns:a16="http://schemas.microsoft.com/office/drawing/2014/main" id="{E3E49D1D-A953-D01B-DA23-046A1C6FA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 descr="Two candles on a stand&#10;&#10;AI-generated content may be incorrect.">
            <a:extLst>
              <a:ext uri="{FF2B5EF4-FFF2-40B4-BE49-F238E27FC236}">
                <a16:creationId xmlns:a16="http://schemas.microsoft.com/office/drawing/2014/main" id="{B012DADB-B23D-7858-2157-76770A556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0" y="250015"/>
            <a:ext cx="3305768" cy="2203845"/>
          </a:xfrm>
          <a:custGeom>
            <a:avLst/>
            <a:gdLst>
              <a:gd name="connsiteX0" fmla="*/ 0 w 3305768"/>
              <a:gd name="connsiteY0" fmla="*/ 0 h 2203845"/>
              <a:gd name="connsiteX1" fmla="*/ 595038 w 3305768"/>
              <a:gd name="connsiteY1" fmla="*/ 0 h 2203845"/>
              <a:gd name="connsiteX2" fmla="*/ 1223134 w 3305768"/>
              <a:gd name="connsiteY2" fmla="*/ 0 h 2203845"/>
              <a:gd name="connsiteX3" fmla="*/ 1785115 w 3305768"/>
              <a:gd name="connsiteY3" fmla="*/ 0 h 2203845"/>
              <a:gd name="connsiteX4" fmla="*/ 2413211 w 3305768"/>
              <a:gd name="connsiteY4" fmla="*/ 0 h 2203845"/>
              <a:gd name="connsiteX5" fmla="*/ 3305768 w 3305768"/>
              <a:gd name="connsiteY5" fmla="*/ 0 h 2203845"/>
              <a:gd name="connsiteX6" fmla="*/ 3305768 w 3305768"/>
              <a:gd name="connsiteY6" fmla="*/ 528923 h 2203845"/>
              <a:gd name="connsiteX7" fmla="*/ 3305768 w 3305768"/>
              <a:gd name="connsiteY7" fmla="*/ 1035807 h 2203845"/>
              <a:gd name="connsiteX8" fmla="*/ 3305768 w 3305768"/>
              <a:gd name="connsiteY8" fmla="*/ 1520653 h 2203845"/>
              <a:gd name="connsiteX9" fmla="*/ 3305768 w 3305768"/>
              <a:gd name="connsiteY9" fmla="*/ 2203845 h 2203845"/>
              <a:gd name="connsiteX10" fmla="*/ 2644614 w 3305768"/>
              <a:gd name="connsiteY10" fmla="*/ 2203845 h 2203845"/>
              <a:gd name="connsiteX11" fmla="*/ 1983461 w 3305768"/>
              <a:gd name="connsiteY11" fmla="*/ 2203845 h 2203845"/>
              <a:gd name="connsiteX12" fmla="*/ 1355365 w 3305768"/>
              <a:gd name="connsiteY12" fmla="*/ 2203845 h 2203845"/>
              <a:gd name="connsiteX13" fmla="*/ 694211 w 3305768"/>
              <a:gd name="connsiteY13" fmla="*/ 2203845 h 2203845"/>
              <a:gd name="connsiteX14" fmla="*/ 0 w 3305768"/>
              <a:gd name="connsiteY14" fmla="*/ 2203845 h 2203845"/>
              <a:gd name="connsiteX15" fmla="*/ 0 w 3305768"/>
              <a:gd name="connsiteY15" fmla="*/ 1608807 h 2203845"/>
              <a:gd name="connsiteX16" fmla="*/ 0 w 3305768"/>
              <a:gd name="connsiteY16" fmla="*/ 1101923 h 2203845"/>
              <a:gd name="connsiteX17" fmla="*/ 0 w 3305768"/>
              <a:gd name="connsiteY17" fmla="*/ 550961 h 2203845"/>
              <a:gd name="connsiteX18" fmla="*/ 0 w 3305768"/>
              <a:gd name="connsiteY18" fmla="*/ 0 h 2203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05768" h="2203845" fill="none" extrusionOk="0">
                <a:moveTo>
                  <a:pt x="0" y="0"/>
                </a:moveTo>
                <a:cubicBezTo>
                  <a:pt x="171303" y="25049"/>
                  <a:pt x="430633" y="-17298"/>
                  <a:pt x="595038" y="0"/>
                </a:cubicBezTo>
                <a:cubicBezTo>
                  <a:pt x="759443" y="17298"/>
                  <a:pt x="1067096" y="12414"/>
                  <a:pt x="1223134" y="0"/>
                </a:cubicBezTo>
                <a:cubicBezTo>
                  <a:pt x="1379172" y="-12414"/>
                  <a:pt x="1557037" y="8265"/>
                  <a:pt x="1785115" y="0"/>
                </a:cubicBezTo>
                <a:cubicBezTo>
                  <a:pt x="2013193" y="-8265"/>
                  <a:pt x="2257787" y="-13197"/>
                  <a:pt x="2413211" y="0"/>
                </a:cubicBezTo>
                <a:cubicBezTo>
                  <a:pt x="2568635" y="13197"/>
                  <a:pt x="2875091" y="-113"/>
                  <a:pt x="3305768" y="0"/>
                </a:cubicBezTo>
                <a:cubicBezTo>
                  <a:pt x="3313295" y="244346"/>
                  <a:pt x="3295475" y="404555"/>
                  <a:pt x="3305768" y="528923"/>
                </a:cubicBezTo>
                <a:cubicBezTo>
                  <a:pt x="3316061" y="653291"/>
                  <a:pt x="3314966" y="869642"/>
                  <a:pt x="3305768" y="1035807"/>
                </a:cubicBezTo>
                <a:cubicBezTo>
                  <a:pt x="3296570" y="1201972"/>
                  <a:pt x="3320293" y="1423171"/>
                  <a:pt x="3305768" y="1520653"/>
                </a:cubicBezTo>
                <a:cubicBezTo>
                  <a:pt x="3291243" y="1618135"/>
                  <a:pt x="3329860" y="2063276"/>
                  <a:pt x="3305768" y="2203845"/>
                </a:cubicBezTo>
                <a:cubicBezTo>
                  <a:pt x="3130491" y="2199709"/>
                  <a:pt x="2794734" y="2219784"/>
                  <a:pt x="2644614" y="2203845"/>
                </a:cubicBezTo>
                <a:cubicBezTo>
                  <a:pt x="2494494" y="2187906"/>
                  <a:pt x="2120709" y="2173490"/>
                  <a:pt x="1983461" y="2203845"/>
                </a:cubicBezTo>
                <a:cubicBezTo>
                  <a:pt x="1846213" y="2234200"/>
                  <a:pt x="1597024" y="2215061"/>
                  <a:pt x="1355365" y="2203845"/>
                </a:cubicBezTo>
                <a:cubicBezTo>
                  <a:pt x="1113706" y="2192629"/>
                  <a:pt x="949907" y="2176273"/>
                  <a:pt x="694211" y="2203845"/>
                </a:cubicBezTo>
                <a:cubicBezTo>
                  <a:pt x="438515" y="2231417"/>
                  <a:pt x="202363" y="2202247"/>
                  <a:pt x="0" y="2203845"/>
                </a:cubicBezTo>
                <a:cubicBezTo>
                  <a:pt x="-21557" y="1986334"/>
                  <a:pt x="-19401" y="1819080"/>
                  <a:pt x="0" y="1608807"/>
                </a:cubicBezTo>
                <a:cubicBezTo>
                  <a:pt x="19401" y="1398534"/>
                  <a:pt x="25065" y="1279652"/>
                  <a:pt x="0" y="1101923"/>
                </a:cubicBezTo>
                <a:cubicBezTo>
                  <a:pt x="-25065" y="924194"/>
                  <a:pt x="-4731" y="821044"/>
                  <a:pt x="0" y="550961"/>
                </a:cubicBezTo>
                <a:cubicBezTo>
                  <a:pt x="4731" y="280878"/>
                  <a:pt x="25830" y="122639"/>
                  <a:pt x="0" y="0"/>
                </a:cubicBezTo>
                <a:close/>
              </a:path>
              <a:path w="3305768" h="2203845" stroke="0" extrusionOk="0">
                <a:moveTo>
                  <a:pt x="0" y="0"/>
                </a:moveTo>
                <a:cubicBezTo>
                  <a:pt x="290915" y="-11099"/>
                  <a:pt x="457323" y="18260"/>
                  <a:pt x="661154" y="0"/>
                </a:cubicBezTo>
                <a:cubicBezTo>
                  <a:pt x="864985" y="-18260"/>
                  <a:pt x="1045757" y="-14924"/>
                  <a:pt x="1223134" y="0"/>
                </a:cubicBezTo>
                <a:cubicBezTo>
                  <a:pt x="1400511" y="14924"/>
                  <a:pt x="1519954" y="11149"/>
                  <a:pt x="1785115" y="0"/>
                </a:cubicBezTo>
                <a:cubicBezTo>
                  <a:pt x="2050276" y="-11149"/>
                  <a:pt x="2313815" y="-23537"/>
                  <a:pt x="2479326" y="0"/>
                </a:cubicBezTo>
                <a:cubicBezTo>
                  <a:pt x="2644837" y="23537"/>
                  <a:pt x="3066151" y="26688"/>
                  <a:pt x="3305768" y="0"/>
                </a:cubicBezTo>
                <a:cubicBezTo>
                  <a:pt x="3285953" y="241321"/>
                  <a:pt x="3309149" y="324886"/>
                  <a:pt x="3305768" y="506884"/>
                </a:cubicBezTo>
                <a:cubicBezTo>
                  <a:pt x="3302387" y="688882"/>
                  <a:pt x="3285398" y="827937"/>
                  <a:pt x="3305768" y="1057846"/>
                </a:cubicBezTo>
                <a:cubicBezTo>
                  <a:pt x="3326138" y="1287755"/>
                  <a:pt x="3313981" y="1383052"/>
                  <a:pt x="3305768" y="1586768"/>
                </a:cubicBezTo>
                <a:cubicBezTo>
                  <a:pt x="3297555" y="1790484"/>
                  <a:pt x="3326132" y="1959819"/>
                  <a:pt x="3305768" y="2203845"/>
                </a:cubicBezTo>
                <a:cubicBezTo>
                  <a:pt x="3120864" y="2203869"/>
                  <a:pt x="2948303" y="2183360"/>
                  <a:pt x="2677672" y="2203845"/>
                </a:cubicBezTo>
                <a:cubicBezTo>
                  <a:pt x="2407041" y="2224330"/>
                  <a:pt x="2161885" y="2182864"/>
                  <a:pt x="2016518" y="2203845"/>
                </a:cubicBezTo>
                <a:cubicBezTo>
                  <a:pt x="1871151" y="2224826"/>
                  <a:pt x="1681894" y="2226735"/>
                  <a:pt x="1355365" y="2203845"/>
                </a:cubicBezTo>
                <a:cubicBezTo>
                  <a:pt x="1028836" y="2180955"/>
                  <a:pt x="902282" y="2215097"/>
                  <a:pt x="628096" y="2203845"/>
                </a:cubicBezTo>
                <a:cubicBezTo>
                  <a:pt x="353910" y="2192593"/>
                  <a:pt x="267302" y="2217456"/>
                  <a:pt x="0" y="2203845"/>
                </a:cubicBezTo>
                <a:cubicBezTo>
                  <a:pt x="-17939" y="1959075"/>
                  <a:pt x="-23454" y="1921284"/>
                  <a:pt x="0" y="1674922"/>
                </a:cubicBezTo>
                <a:cubicBezTo>
                  <a:pt x="23454" y="1428560"/>
                  <a:pt x="-15831" y="1385219"/>
                  <a:pt x="0" y="1168038"/>
                </a:cubicBezTo>
                <a:cubicBezTo>
                  <a:pt x="15831" y="950857"/>
                  <a:pt x="-7500" y="790866"/>
                  <a:pt x="0" y="617077"/>
                </a:cubicBezTo>
                <a:cubicBezTo>
                  <a:pt x="7500" y="443288"/>
                  <a:pt x="19534" y="156133"/>
                  <a:pt x="0" y="0"/>
                </a:cubicBezTo>
                <a:close/>
              </a:path>
            </a:pathLst>
          </a:custGeom>
          <a:ln w="57150">
            <a:solidFill>
              <a:srgbClr val="FAB886"/>
            </a:solidFill>
            <a:extLst>
              <a:ext uri="{C807C97D-BFC1-408E-A445-0C87EB9F89A2}">
                <ask:lineSketchStyleProps xmlns:ask="http://schemas.microsoft.com/office/drawing/2018/sketchyshapes" sd="319718148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5" name="Picture 4" descr="A group of people outside a building with a cross and candles&#10;&#10;AI-generated content may be incorrect.">
            <a:extLst>
              <a:ext uri="{FF2B5EF4-FFF2-40B4-BE49-F238E27FC236}">
                <a16:creationId xmlns:a16="http://schemas.microsoft.com/office/drawing/2014/main" id="{B71451BD-77D7-1D63-6E38-714E0944E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413" y="3871542"/>
            <a:ext cx="3216732" cy="2144763"/>
          </a:xfrm>
          <a:prstGeom prst="rect">
            <a:avLst/>
          </a:prstGeom>
          <a:ln w="57150">
            <a:solidFill>
              <a:srgbClr val="FAB886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F05B240-17A8-A73D-08A6-5E60191E5AB6}"/>
              </a:ext>
            </a:extLst>
          </p:cNvPr>
          <p:cNvSpPr txBox="1"/>
          <p:nvPr/>
        </p:nvSpPr>
        <p:spPr>
          <a:xfrm>
            <a:off x="3740594" y="894418"/>
            <a:ext cx="8307152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Light appears in so many places and for different uses.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We light tealights to represent prayers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We light stoves to cook food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LED lights illuminate games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  <a:latin typeface="Montserrat"/>
              </a:rPr>
              <a:t>Candle processions light the path to church  </a:t>
            </a:r>
            <a:endParaRPr lang="en-US" sz="2000" b="1" dirty="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15" name="Picture 14" descr="A child and child looking at a hourglass&#10;&#10;AI-generated content may be incorrect.">
            <a:extLst>
              <a:ext uri="{FF2B5EF4-FFF2-40B4-BE49-F238E27FC236}">
                <a16:creationId xmlns:a16="http://schemas.microsoft.com/office/drawing/2014/main" id="{C4915B2D-1DD6-9B14-9C88-3B1019F86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33" y="3216251"/>
            <a:ext cx="5087599" cy="3391734"/>
          </a:xfrm>
          <a:custGeom>
            <a:avLst/>
            <a:gdLst>
              <a:gd name="connsiteX0" fmla="*/ 0 w 5087599"/>
              <a:gd name="connsiteY0" fmla="*/ 0 h 3391734"/>
              <a:gd name="connsiteX1" fmla="*/ 686826 w 5087599"/>
              <a:gd name="connsiteY1" fmla="*/ 0 h 3391734"/>
              <a:gd name="connsiteX2" fmla="*/ 1271900 w 5087599"/>
              <a:gd name="connsiteY2" fmla="*/ 0 h 3391734"/>
              <a:gd name="connsiteX3" fmla="*/ 1755222 w 5087599"/>
              <a:gd name="connsiteY3" fmla="*/ 0 h 3391734"/>
              <a:gd name="connsiteX4" fmla="*/ 2391172 w 5087599"/>
              <a:gd name="connsiteY4" fmla="*/ 0 h 3391734"/>
              <a:gd name="connsiteX5" fmla="*/ 2925369 w 5087599"/>
              <a:gd name="connsiteY5" fmla="*/ 0 h 3391734"/>
              <a:gd name="connsiteX6" fmla="*/ 3612195 w 5087599"/>
              <a:gd name="connsiteY6" fmla="*/ 0 h 3391734"/>
              <a:gd name="connsiteX7" fmla="*/ 4197269 w 5087599"/>
              <a:gd name="connsiteY7" fmla="*/ 0 h 3391734"/>
              <a:gd name="connsiteX8" fmla="*/ 5087599 w 5087599"/>
              <a:gd name="connsiteY8" fmla="*/ 0 h 3391734"/>
              <a:gd name="connsiteX9" fmla="*/ 5087599 w 5087599"/>
              <a:gd name="connsiteY9" fmla="*/ 746181 h 3391734"/>
              <a:gd name="connsiteX10" fmla="*/ 5087599 w 5087599"/>
              <a:gd name="connsiteY10" fmla="*/ 1322776 h 3391734"/>
              <a:gd name="connsiteX11" fmla="*/ 5087599 w 5087599"/>
              <a:gd name="connsiteY11" fmla="*/ 2068958 h 3391734"/>
              <a:gd name="connsiteX12" fmla="*/ 5087599 w 5087599"/>
              <a:gd name="connsiteY12" fmla="*/ 2679470 h 3391734"/>
              <a:gd name="connsiteX13" fmla="*/ 5087599 w 5087599"/>
              <a:gd name="connsiteY13" fmla="*/ 3391734 h 3391734"/>
              <a:gd name="connsiteX14" fmla="*/ 4349897 w 5087599"/>
              <a:gd name="connsiteY14" fmla="*/ 3391734 h 3391734"/>
              <a:gd name="connsiteX15" fmla="*/ 3764823 w 5087599"/>
              <a:gd name="connsiteY15" fmla="*/ 3391734 h 3391734"/>
              <a:gd name="connsiteX16" fmla="*/ 3179749 w 5087599"/>
              <a:gd name="connsiteY16" fmla="*/ 3391734 h 3391734"/>
              <a:gd name="connsiteX17" fmla="*/ 2594675 w 5087599"/>
              <a:gd name="connsiteY17" fmla="*/ 3391734 h 3391734"/>
              <a:gd name="connsiteX18" fmla="*/ 2111354 w 5087599"/>
              <a:gd name="connsiteY18" fmla="*/ 3391734 h 3391734"/>
              <a:gd name="connsiteX19" fmla="*/ 1475404 w 5087599"/>
              <a:gd name="connsiteY19" fmla="*/ 3391734 h 3391734"/>
              <a:gd name="connsiteX20" fmla="*/ 788578 w 5087599"/>
              <a:gd name="connsiteY20" fmla="*/ 3391734 h 3391734"/>
              <a:gd name="connsiteX21" fmla="*/ 0 w 5087599"/>
              <a:gd name="connsiteY21" fmla="*/ 3391734 h 3391734"/>
              <a:gd name="connsiteX22" fmla="*/ 0 w 5087599"/>
              <a:gd name="connsiteY22" fmla="*/ 2645553 h 3391734"/>
              <a:gd name="connsiteX23" fmla="*/ 0 w 5087599"/>
              <a:gd name="connsiteY23" fmla="*/ 2035040 h 3391734"/>
              <a:gd name="connsiteX24" fmla="*/ 0 w 5087599"/>
              <a:gd name="connsiteY24" fmla="*/ 1322776 h 3391734"/>
              <a:gd name="connsiteX25" fmla="*/ 0 w 5087599"/>
              <a:gd name="connsiteY25" fmla="*/ 0 h 3391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087599" h="3391734" fill="none" extrusionOk="0">
                <a:moveTo>
                  <a:pt x="0" y="0"/>
                </a:moveTo>
                <a:cubicBezTo>
                  <a:pt x="278958" y="-16764"/>
                  <a:pt x="507476" y="-9409"/>
                  <a:pt x="686826" y="0"/>
                </a:cubicBezTo>
                <a:cubicBezTo>
                  <a:pt x="866176" y="9409"/>
                  <a:pt x="1121986" y="136"/>
                  <a:pt x="1271900" y="0"/>
                </a:cubicBezTo>
                <a:cubicBezTo>
                  <a:pt x="1421814" y="-136"/>
                  <a:pt x="1638410" y="7930"/>
                  <a:pt x="1755222" y="0"/>
                </a:cubicBezTo>
                <a:cubicBezTo>
                  <a:pt x="1872034" y="-7930"/>
                  <a:pt x="2166458" y="-3515"/>
                  <a:pt x="2391172" y="0"/>
                </a:cubicBezTo>
                <a:cubicBezTo>
                  <a:pt x="2615886" y="3515"/>
                  <a:pt x="2748292" y="6128"/>
                  <a:pt x="2925369" y="0"/>
                </a:cubicBezTo>
                <a:cubicBezTo>
                  <a:pt x="3102446" y="-6128"/>
                  <a:pt x="3335788" y="-3434"/>
                  <a:pt x="3612195" y="0"/>
                </a:cubicBezTo>
                <a:cubicBezTo>
                  <a:pt x="3888602" y="3434"/>
                  <a:pt x="4000859" y="27232"/>
                  <a:pt x="4197269" y="0"/>
                </a:cubicBezTo>
                <a:cubicBezTo>
                  <a:pt x="4393679" y="-27232"/>
                  <a:pt x="4841470" y="-30172"/>
                  <a:pt x="5087599" y="0"/>
                </a:cubicBezTo>
                <a:cubicBezTo>
                  <a:pt x="5113204" y="165554"/>
                  <a:pt x="5061623" y="477529"/>
                  <a:pt x="5087599" y="746181"/>
                </a:cubicBezTo>
                <a:cubicBezTo>
                  <a:pt x="5113575" y="1014833"/>
                  <a:pt x="5085385" y="1127162"/>
                  <a:pt x="5087599" y="1322776"/>
                </a:cubicBezTo>
                <a:cubicBezTo>
                  <a:pt x="5089813" y="1518391"/>
                  <a:pt x="5056932" y="1824542"/>
                  <a:pt x="5087599" y="2068958"/>
                </a:cubicBezTo>
                <a:cubicBezTo>
                  <a:pt x="5118266" y="2313374"/>
                  <a:pt x="5058032" y="2505257"/>
                  <a:pt x="5087599" y="2679470"/>
                </a:cubicBezTo>
                <a:cubicBezTo>
                  <a:pt x="5117166" y="2853683"/>
                  <a:pt x="5077603" y="3090522"/>
                  <a:pt x="5087599" y="3391734"/>
                </a:cubicBezTo>
                <a:cubicBezTo>
                  <a:pt x="4804238" y="3374021"/>
                  <a:pt x="4667672" y="3399673"/>
                  <a:pt x="4349897" y="3391734"/>
                </a:cubicBezTo>
                <a:cubicBezTo>
                  <a:pt x="4032122" y="3383795"/>
                  <a:pt x="3985128" y="3365259"/>
                  <a:pt x="3764823" y="3391734"/>
                </a:cubicBezTo>
                <a:cubicBezTo>
                  <a:pt x="3544518" y="3418209"/>
                  <a:pt x="3383435" y="3364351"/>
                  <a:pt x="3179749" y="3391734"/>
                </a:cubicBezTo>
                <a:cubicBezTo>
                  <a:pt x="2976063" y="3419117"/>
                  <a:pt x="2878602" y="3372873"/>
                  <a:pt x="2594675" y="3391734"/>
                </a:cubicBezTo>
                <a:cubicBezTo>
                  <a:pt x="2310748" y="3410595"/>
                  <a:pt x="2342972" y="3383711"/>
                  <a:pt x="2111354" y="3391734"/>
                </a:cubicBezTo>
                <a:cubicBezTo>
                  <a:pt x="1879736" y="3399757"/>
                  <a:pt x="1606516" y="3394751"/>
                  <a:pt x="1475404" y="3391734"/>
                </a:cubicBezTo>
                <a:cubicBezTo>
                  <a:pt x="1344292" y="3388718"/>
                  <a:pt x="1081364" y="3382573"/>
                  <a:pt x="788578" y="3391734"/>
                </a:cubicBezTo>
                <a:cubicBezTo>
                  <a:pt x="495792" y="3400895"/>
                  <a:pt x="372005" y="3404749"/>
                  <a:pt x="0" y="3391734"/>
                </a:cubicBezTo>
                <a:cubicBezTo>
                  <a:pt x="7719" y="3129740"/>
                  <a:pt x="28280" y="2885026"/>
                  <a:pt x="0" y="2645553"/>
                </a:cubicBezTo>
                <a:cubicBezTo>
                  <a:pt x="-28280" y="2406080"/>
                  <a:pt x="-21750" y="2331499"/>
                  <a:pt x="0" y="2035040"/>
                </a:cubicBezTo>
                <a:cubicBezTo>
                  <a:pt x="21750" y="1738581"/>
                  <a:pt x="-16431" y="1657614"/>
                  <a:pt x="0" y="1322776"/>
                </a:cubicBezTo>
                <a:cubicBezTo>
                  <a:pt x="16431" y="987938"/>
                  <a:pt x="-48342" y="578762"/>
                  <a:pt x="0" y="0"/>
                </a:cubicBezTo>
                <a:close/>
              </a:path>
              <a:path w="5087599" h="3391734" stroke="0" extrusionOk="0">
                <a:moveTo>
                  <a:pt x="0" y="0"/>
                </a:moveTo>
                <a:cubicBezTo>
                  <a:pt x="162964" y="-13516"/>
                  <a:pt x="262462" y="-19540"/>
                  <a:pt x="483322" y="0"/>
                </a:cubicBezTo>
                <a:cubicBezTo>
                  <a:pt x="704182" y="19540"/>
                  <a:pt x="804564" y="8109"/>
                  <a:pt x="1017520" y="0"/>
                </a:cubicBezTo>
                <a:cubicBezTo>
                  <a:pt x="1230476" y="-8109"/>
                  <a:pt x="1440540" y="10643"/>
                  <a:pt x="1551718" y="0"/>
                </a:cubicBezTo>
                <a:cubicBezTo>
                  <a:pt x="1662896" y="-10643"/>
                  <a:pt x="2070339" y="6011"/>
                  <a:pt x="2238544" y="0"/>
                </a:cubicBezTo>
                <a:cubicBezTo>
                  <a:pt x="2406749" y="-6011"/>
                  <a:pt x="2623830" y="-16032"/>
                  <a:pt x="2721865" y="0"/>
                </a:cubicBezTo>
                <a:cubicBezTo>
                  <a:pt x="2819900" y="16032"/>
                  <a:pt x="3256664" y="29079"/>
                  <a:pt x="3408691" y="0"/>
                </a:cubicBezTo>
                <a:cubicBezTo>
                  <a:pt x="3560718" y="-29079"/>
                  <a:pt x="3831731" y="-33522"/>
                  <a:pt x="4095517" y="0"/>
                </a:cubicBezTo>
                <a:cubicBezTo>
                  <a:pt x="4359303" y="33522"/>
                  <a:pt x="4666359" y="-2070"/>
                  <a:pt x="5087599" y="0"/>
                </a:cubicBezTo>
                <a:cubicBezTo>
                  <a:pt x="5106598" y="224494"/>
                  <a:pt x="5068550" y="428284"/>
                  <a:pt x="5087599" y="746181"/>
                </a:cubicBezTo>
                <a:cubicBezTo>
                  <a:pt x="5106648" y="1064078"/>
                  <a:pt x="5102371" y="1161851"/>
                  <a:pt x="5087599" y="1322776"/>
                </a:cubicBezTo>
                <a:cubicBezTo>
                  <a:pt x="5072827" y="1483702"/>
                  <a:pt x="5067244" y="1789427"/>
                  <a:pt x="5087599" y="1967206"/>
                </a:cubicBezTo>
                <a:cubicBezTo>
                  <a:pt x="5107955" y="2144985"/>
                  <a:pt x="5104719" y="2363095"/>
                  <a:pt x="5087599" y="2679470"/>
                </a:cubicBezTo>
                <a:cubicBezTo>
                  <a:pt x="5070479" y="2995845"/>
                  <a:pt x="5106742" y="3167769"/>
                  <a:pt x="5087599" y="3391734"/>
                </a:cubicBezTo>
                <a:cubicBezTo>
                  <a:pt x="4823028" y="3398675"/>
                  <a:pt x="4664944" y="3360789"/>
                  <a:pt x="4451649" y="3391734"/>
                </a:cubicBezTo>
                <a:cubicBezTo>
                  <a:pt x="4238354" y="3422680"/>
                  <a:pt x="3928191" y="3375134"/>
                  <a:pt x="3713947" y="3391734"/>
                </a:cubicBezTo>
                <a:cubicBezTo>
                  <a:pt x="3499703" y="3408334"/>
                  <a:pt x="3250771" y="3410016"/>
                  <a:pt x="3077997" y="3391734"/>
                </a:cubicBezTo>
                <a:cubicBezTo>
                  <a:pt x="2905223" y="3373453"/>
                  <a:pt x="2702766" y="3399822"/>
                  <a:pt x="2543800" y="3391734"/>
                </a:cubicBezTo>
                <a:cubicBezTo>
                  <a:pt x="2384834" y="3383646"/>
                  <a:pt x="2076368" y="3369719"/>
                  <a:pt x="1958726" y="3391734"/>
                </a:cubicBezTo>
                <a:cubicBezTo>
                  <a:pt x="1841084" y="3413749"/>
                  <a:pt x="1611518" y="3395532"/>
                  <a:pt x="1322776" y="3391734"/>
                </a:cubicBezTo>
                <a:cubicBezTo>
                  <a:pt x="1034034" y="3387937"/>
                  <a:pt x="772903" y="3357700"/>
                  <a:pt x="585074" y="3391734"/>
                </a:cubicBezTo>
                <a:cubicBezTo>
                  <a:pt x="397245" y="3425768"/>
                  <a:pt x="204970" y="3415856"/>
                  <a:pt x="0" y="3391734"/>
                </a:cubicBezTo>
                <a:cubicBezTo>
                  <a:pt x="28393" y="3046479"/>
                  <a:pt x="-8750" y="2937148"/>
                  <a:pt x="0" y="2645553"/>
                </a:cubicBezTo>
                <a:cubicBezTo>
                  <a:pt x="8750" y="2353958"/>
                  <a:pt x="-30225" y="2249775"/>
                  <a:pt x="0" y="2035040"/>
                </a:cubicBezTo>
                <a:cubicBezTo>
                  <a:pt x="30225" y="1820305"/>
                  <a:pt x="4167" y="1578978"/>
                  <a:pt x="0" y="1458446"/>
                </a:cubicBezTo>
                <a:cubicBezTo>
                  <a:pt x="-4167" y="1337914"/>
                  <a:pt x="7796" y="1011371"/>
                  <a:pt x="0" y="847933"/>
                </a:cubicBezTo>
                <a:cubicBezTo>
                  <a:pt x="-7796" y="684495"/>
                  <a:pt x="4549" y="223484"/>
                  <a:pt x="0" y="0"/>
                </a:cubicBezTo>
                <a:close/>
              </a:path>
            </a:pathLst>
          </a:custGeom>
          <a:ln w="57150">
            <a:solidFill>
              <a:srgbClr val="FAB886"/>
            </a:solidFill>
            <a:extLst>
              <a:ext uri="{C807C97D-BFC1-408E-A445-0C87EB9F89A2}">
                <ask:lineSketchStyleProps xmlns:ask="http://schemas.microsoft.com/office/drawing/2018/sketchyshapes" sd="38042610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3" name="Picture 12" descr="A pot on a stove&#10;&#10;AI-generated content may be incorrect.">
            <a:extLst>
              <a:ext uri="{FF2B5EF4-FFF2-40B4-BE49-F238E27FC236}">
                <a16:creationId xmlns:a16="http://schemas.microsoft.com/office/drawing/2014/main" id="{BAEF0116-89E5-537A-6EAB-FCAFD9EBB7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56" y="2173439"/>
            <a:ext cx="2378392" cy="1585594"/>
          </a:xfrm>
          <a:custGeom>
            <a:avLst/>
            <a:gdLst>
              <a:gd name="connsiteX0" fmla="*/ 0 w 2378392"/>
              <a:gd name="connsiteY0" fmla="*/ 0 h 1585594"/>
              <a:gd name="connsiteX1" fmla="*/ 523246 w 2378392"/>
              <a:gd name="connsiteY1" fmla="*/ 0 h 1585594"/>
              <a:gd name="connsiteX2" fmla="*/ 1117844 w 2378392"/>
              <a:gd name="connsiteY2" fmla="*/ 0 h 1585594"/>
              <a:gd name="connsiteX3" fmla="*/ 1641090 w 2378392"/>
              <a:gd name="connsiteY3" fmla="*/ 0 h 1585594"/>
              <a:gd name="connsiteX4" fmla="*/ 2378392 w 2378392"/>
              <a:gd name="connsiteY4" fmla="*/ 0 h 1585594"/>
              <a:gd name="connsiteX5" fmla="*/ 2378392 w 2378392"/>
              <a:gd name="connsiteY5" fmla="*/ 512675 h 1585594"/>
              <a:gd name="connsiteX6" fmla="*/ 2378392 w 2378392"/>
              <a:gd name="connsiteY6" fmla="*/ 1041207 h 1585594"/>
              <a:gd name="connsiteX7" fmla="*/ 2378392 w 2378392"/>
              <a:gd name="connsiteY7" fmla="*/ 1585594 h 1585594"/>
              <a:gd name="connsiteX8" fmla="*/ 1760010 w 2378392"/>
              <a:gd name="connsiteY8" fmla="*/ 1585594 h 1585594"/>
              <a:gd name="connsiteX9" fmla="*/ 1236764 w 2378392"/>
              <a:gd name="connsiteY9" fmla="*/ 1585594 h 1585594"/>
              <a:gd name="connsiteX10" fmla="*/ 594598 w 2378392"/>
              <a:gd name="connsiteY10" fmla="*/ 1585594 h 1585594"/>
              <a:gd name="connsiteX11" fmla="*/ 0 w 2378392"/>
              <a:gd name="connsiteY11" fmla="*/ 1585594 h 1585594"/>
              <a:gd name="connsiteX12" fmla="*/ 0 w 2378392"/>
              <a:gd name="connsiteY12" fmla="*/ 1041207 h 1585594"/>
              <a:gd name="connsiteX13" fmla="*/ 0 w 2378392"/>
              <a:gd name="connsiteY13" fmla="*/ 528531 h 1585594"/>
              <a:gd name="connsiteX14" fmla="*/ 0 w 2378392"/>
              <a:gd name="connsiteY14" fmla="*/ 0 h 158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78392" h="1585594" fill="none" extrusionOk="0">
                <a:moveTo>
                  <a:pt x="0" y="0"/>
                </a:moveTo>
                <a:cubicBezTo>
                  <a:pt x="124963" y="-6167"/>
                  <a:pt x="345767" y="-24672"/>
                  <a:pt x="523246" y="0"/>
                </a:cubicBezTo>
                <a:cubicBezTo>
                  <a:pt x="700725" y="24672"/>
                  <a:pt x="860419" y="22044"/>
                  <a:pt x="1117844" y="0"/>
                </a:cubicBezTo>
                <a:cubicBezTo>
                  <a:pt x="1375269" y="-22044"/>
                  <a:pt x="1530167" y="-19306"/>
                  <a:pt x="1641090" y="0"/>
                </a:cubicBezTo>
                <a:cubicBezTo>
                  <a:pt x="1752013" y="19306"/>
                  <a:pt x="2165333" y="-16252"/>
                  <a:pt x="2378392" y="0"/>
                </a:cubicBezTo>
                <a:cubicBezTo>
                  <a:pt x="2378842" y="143156"/>
                  <a:pt x="2381097" y="375503"/>
                  <a:pt x="2378392" y="512675"/>
                </a:cubicBezTo>
                <a:cubicBezTo>
                  <a:pt x="2375687" y="649847"/>
                  <a:pt x="2387329" y="819164"/>
                  <a:pt x="2378392" y="1041207"/>
                </a:cubicBezTo>
                <a:cubicBezTo>
                  <a:pt x="2369455" y="1263250"/>
                  <a:pt x="2400193" y="1457419"/>
                  <a:pt x="2378392" y="1585594"/>
                </a:cubicBezTo>
                <a:cubicBezTo>
                  <a:pt x="2088647" y="1586165"/>
                  <a:pt x="2032592" y="1555914"/>
                  <a:pt x="1760010" y="1585594"/>
                </a:cubicBezTo>
                <a:cubicBezTo>
                  <a:pt x="1487428" y="1615274"/>
                  <a:pt x="1437337" y="1601111"/>
                  <a:pt x="1236764" y="1585594"/>
                </a:cubicBezTo>
                <a:cubicBezTo>
                  <a:pt x="1036191" y="1570077"/>
                  <a:pt x="855816" y="1573725"/>
                  <a:pt x="594598" y="1585594"/>
                </a:cubicBezTo>
                <a:cubicBezTo>
                  <a:pt x="333380" y="1597463"/>
                  <a:pt x="283408" y="1562098"/>
                  <a:pt x="0" y="1585594"/>
                </a:cubicBezTo>
                <a:cubicBezTo>
                  <a:pt x="-24541" y="1454557"/>
                  <a:pt x="-17344" y="1204947"/>
                  <a:pt x="0" y="1041207"/>
                </a:cubicBezTo>
                <a:cubicBezTo>
                  <a:pt x="17344" y="877467"/>
                  <a:pt x="-18664" y="636009"/>
                  <a:pt x="0" y="528531"/>
                </a:cubicBezTo>
                <a:cubicBezTo>
                  <a:pt x="18664" y="421053"/>
                  <a:pt x="-5609" y="214810"/>
                  <a:pt x="0" y="0"/>
                </a:cubicBezTo>
                <a:close/>
              </a:path>
              <a:path w="2378392" h="1585594" stroke="0" extrusionOk="0">
                <a:moveTo>
                  <a:pt x="0" y="0"/>
                </a:moveTo>
                <a:cubicBezTo>
                  <a:pt x="146419" y="-21584"/>
                  <a:pt x="371346" y="-1151"/>
                  <a:pt x="642166" y="0"/>
                </a:cubicBezTo>
                <a:cubicBezTo>
                  <a:pt x="912986" y="1151"/>
                  <a:pt x="991635" y="3530"/>
                  <a:pt x="1236764" y="0"/>
                </a:cubicBezTo>
                <a:cubicBezTo>
                  <a:pt x="1481893" y="-3530"/>
                  <a:pt x="2133521" y="41651"/>
                  <a:pt x="2378392" y="0"/>
                </a:cubicBezTo>
                <a:cubicBezTo>
                  <a:pt x="2364437" y="238267"/>
                  <a:pt x="2389201" y="448142"/>
                  <a:pt x="2378392" y="560243"/>
                </a:cubicBezTo>
                <a:cubicBezTo>
                  <a:pt x="2367583" y="672344"/>
                  <a:pt x="2397347" y="864337"/>
                  <a:pt x="2378392" y="1104630"/>
                </a:cubicBezTo>
                <a:cubicBezTo>
                  <a:pt x="2359437" y="1344923"/>
                  <a:pt x="2359743" y="1375915"/>
                  <a:pt x="2378392" y="1585594"/>
                </a:cubicBezTo>
                <a:cubicBezTo>
                  <a:pt x="2195915" y="1570111"/>
                  <a:pt x="2031541" y="1562208"/>
                  <a:pt x="1783794" y="1585594"/>
                </a:cubicBezTo>
                <a:cubicBezTo>
                  <a:pt x="1536047" y="1608980"/>
                  <a:pt x="1355079" y="1607047"/>
                  <a:pt x="1212980" y="1585594"/>
                </a:cubicBezTo>
                <a:cubicBezTo>
                  <a:pt x="1070881" y="1564141"/>
                  <a:pt x="756448" y="1609722"/>
                  <a:pt x="594598" y="1585594"/>
                </a:cubicBezTo>
                <a:cubicBezTo>
                  <a:pt x="432748" y="1561466"/>
                  <a:pt x="137445" y="1594471"/>
                  <a:pt x="0" y="1585594"/>
                </a:cubicBezTo>
                <a:cubicBezTo>
                  <a:pt x="-8224" y="1387633"/>
                  <a:pt x="15237" y="1292345"/>
                  <a:pt x="0" y="1088775"/>
                </a:cubicBezTo>
                <a:cubicBezTo>
                  <a:pt x="-15237" y="885205"/>
                  <a:pt x="-11011" y="693964"/>
                  <a:pt x="0" y="576099"/>
                </a:cubicBezTo>
                <a:cubicBezTo>
                  <a:pt x="11011" y="458234"/>
                  <a:pt x="7419" y="274507"/>
                  <a:pt x="0" y="0"/>
                </a:cubicBezTo>
                <a:close/>
              </a:path>
            </a:pathLst>
          </a:custGeom>
          <a:ln w="57150">
            <a:solidFill>
              <a:srgbClr val="FAB886"/>
            </a:solidFill>
            <a:extLst>
              <a:ext uri="{C807C97D-BFC1-408E-A445-0C87EB9F89A2}">
                <ask:lineSketchStyleProps xmlns:ask="http://schemas.microsoft.com/office/drawing/2018/sketchyshapes" sd="37150976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1" name="Picture 10" descr="A person looking at a fire in a stone oven&#10;&#10;AI-generated content may be incorrect.">
            <a:extLst>
              <a:ext uri="{FF2B5EF4-FFF2-40B4-BE49-F238E27FC236}">
                <a16:creationId xmlns:a16="http://schemas.microsoft.com/office/drawing/2014/main" id="{07E05A59-E35B-8272-1731-B9DEE02475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04" y="2923541"/>
            <a:ext cx="3923162" cy="2615441"/>
          </a:xfrm>
          <a:custGeom>
            <a:avLst/>
            <a:gdLst>
              <a:gd name="connsiteX0" fmla="*/ 0 w 3923162"/>
              <a:gd name="connsiteY0" fmla="*/ 0 h 2615441"/>
              <a:gd name="connsiteX1" fmla="*/ 732324 w 3923162"/>
              <a:gd name="connsiteY1" fmla="*/ 0 h 2615441"/>
              <a:gd name="connsiteX2" fmla="*/ 1346952 w 3923162"/>
              <a:gd name="connsiteY2" fmla="*/ 0 h 2615441"/>
              <a:gd name="connsiteX3" fmla="*/ 2040044 w 3923162"/>
              <a:gd name="connsiteY3" fmla="*/ 0 h 2615441"/>
              <a:gd name="connsiteX4" fmla="*/ 2576210 w 3923162"/>
              <a:gd name="connsiteY4" fmla="*/ 0 h 2615441"/>
              <a:gd name="connsiteX5" fmla="*/ 3151607 w 3923162"/>
              <a:gd name="connsiteY5" fmla="*/ 0 h 2615441"/>
              <a:gd name="connsiteX6" fmla="*/ 3923162 w 3923162"/>
              <a:gd name="connsiteY6" fmla="*/ 0 h 2615441"/>
              <a:gd name="connsiteX7" fmla="*/ 3923162 w 3923162"/>
              <a:gd name="connsiteY7" fmla="*/ 680015 h 2615441"/>
              <a:gd name="connsiteX8" fmla="*/ 3923162 w 3923162"/>
              <a:gd name="connsiteY8" fmla="*/ 1281566 h 2615441"/>
              <a:gd name="connsiteX9" fmla="*/ 3923162 w 3923162"/>
              <a:gd name="connsiteY9" fmla="*/ 1909272 h 2615441"/>
              <a:gd name="connsiteX10" fmla="*/ 3923162 w 3923162"/>
              <a:gd name="connsiteY10" fmla="*/ 2615441 h 2615441"/>
              <a:gd name="connsiteX11" fmla="*/ 3190838 w 3923162"/>
              <a:gd name="connsiteY11" fmla="*/ 2615441 h 2615441"/>
              <a:gd name="connsiteX12" fmla="*/ 2497746 w 3923162"/>
              <a:gd name="connsiteY12" fmla="*/ 2615441 h 2615441"/>
              <a:gd name="connsiteX13" fmla="*/ 1883118 w 3923162"/>
              <a:gd name="connsiteY13" fmla="*/ 2615441 h 2615441"/>
              <a:gd name="connsiteX14" fmla="*/ 1150794 w 3923162"/>
              <a:gd name="connsiteY14" fmla="*/ 2615441 h 2615441"/>
              <a:gd name="connsiteX15" fmla="*/ 0 w 3923162"/>
              <a:gd name="connsiteY15" fmla="*/ 2615441 h 2615441"/>
              <a:gd name="connsiteX16" fmla="*/ 0 w 3923162"/>
              <a:gd name="connsiteY16" fmla="*/ 1961581 h 2615441"/>
              <a:gd name="connsiteX17" fmla="*/ 0 w 3923162"/>
              <a:gd name="connsiteY17" fmla="*/ 1307721 h 2615441"/>
              <a:gd name="connsiteX18" fmla="*/ 0 w 3923162"/>
              <a:gd name="connsiteY18" fmla="*/ 680015 h 2615441"/>
              <a:gd name="connsiteX19" fmla="*/ 0 w 3923162"/>
              <a:gd name="connsiteY19" fmla="*/ 0 h 261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23162" h="2615441" fill="none" extrusionOk="0">
                <a:moveTo>
                  <a:pt x="0" y="0"/>
                </a:moveTo>
                <a:cubicBezTo>
                  <a:pt x="282062" y="-33617"/>
                  <a:pt x="530922" y="8080"/>
                  <a:pt x="732324" y="0"/>
                </a:cubicBezTo>
                <a:cubicBezTo>
                  <a:pt x="933726" y="-8080"/>
                  <a:pt x="1131980" y="-12637"/>
                  <a:pt x="1346952" y="0"/>
                </a:cubicBezTo>
                <a:cubicBezTo>
                  <a:pt x="1561924" y="12637"/>
                  <a:pt x="1698576" y="-18826"/>
                  <a:pt x="2040044" y="0"/>
                </a:cubicBezTo>
                <a:cubicBezTo>
                  <a:pt x="2381512" y="18826"/>
                  <a:pt x="2449613" y="24980"/>
                  <a:pt x="2576210" y="0"/>
                </a:cubicBezTo>
                <a:cubicBezTo>
                  <a:pt x="2702807" y="-24980"/>
                  <a:pt x="2867392" y="1085"/>
                  <a:pt x="3151607" y="0"/>
                </a:cubicBezTo>
                <a:cubicBezTo>
                  <a:pt x="3435822" y="-1085"/>
                  <a:pt x="3722519" y="2612"/>
                  <a:pt x="3923162" y="0"/>
                </a:cubicBezTo>
                <a:cubicBezTo>
                  <a:pt x="3908140" y="159221"/>
                  <a:pt x="3940762" y="517918"/>
                  <a:pt x="3923162" y="680015"/>
                </a:cubicBezTo>
                <a:cubicBezTo>
                  <a:pt x="3905562" y="842113"/>
                  <a:pt x="3910363" y="1063132"/>
                  <a:pt x="3923162" y="1281566"/>
                </a:cubicBezTo>
                <a:cubicBezTo>
                  <a:pt x="3935961" y="1500000"/>
                  <a:pt x="3948492" y="1682595"/>
                  <a:pt x="3923162" y="1909272"/>
                </a:cubicBezTo>
                <a:cubicBezTo>
                  <a:pt x="3897832" y="2135949"/>
                  <a:pt x="3888878" y="2266082"/>
                  <a:pt x="3923162" y="2615441"/>
                </a:cubicBezTo>
                <a:cubicBezTo>
                  <a:pt x="3775045" y="2633028"/>
                  <a:pt x="3381299" y="2620218"/>
                  <a:pt x="3190838" y="2615441"/>
                </a:cubicBezTo>
                <a:cubicBezTo>
                  <a:pt x="3000377" y="2610664"/>
                  <a:pt x="2791067" y="2644216"/>
                  <a:pt x="2497746" y="2615441"/>
                </a:cubicBezTo>
                <a:cubicBezTo>
                  <a:pt x="2204425" y="2586666"/>
                  <a:pt x="2146575" y="2605024"/>
                  <a:pt x="1883118" y="2615441"/>
                </a:cubicBezTo>
                <a:cubicBezTo>
                  <a:pt x="1619661" y="2625858"/>
                  <a:pt x="1397602" y="2588136"/>
                  <a:pt x="1150794" y="2615441"/>
                </a:cubicBezTo>
                <a:cubicBezTo>
                  <a:pt x="903986" y="2642746"/>
                  <a:pt x="557430" y="2631738"/>
                  <a:pt x="0" y="2615441"/>
                </a:cubicBezTo>
                <a:cubicBezTo>
                  <a:pt x="20120" y="2306220"/>
                  <a:pt x="-3575" y="2168642"/>
                  <a:pt x="0" y="1961581"/>
                </a:cubicBezTo>
                <a:cubicBezTo>
                  <a:pt x="3575" y="1754520"/>
                  <a:pt x="-22895" y="1464054"/>
                  <a:pt x="0" y="1307721"/>
                </a:cubicBezTo>
                <a:cubicBezTo>
                  <a:pt x="22895" y="1151388"/>
                  <a:pt x="-18280" y="953315"/>
                  <a:pt x="0" y="680015"/>
                </a:cubicBezTo>
                <a:cubicBezTo>
                  <a:pt x="18280" y="406715"/>
                  <a:pt x="33128" y="280842"/>
                  <a:pt x="0" y="0"/>
                </a:cubicBezTo>
                <a:close/>
              </a:path>
              <a:path w="3923162" h="2615441" stroke="0" extrusionOk="0">
                <a:moveTo>
                  <a:pt x="0" y="0"/>
                </a:moveTo>
                <a:cubicBezTo>
                  <a:pt x="309994" y="32666"/>
                  <a:pt x="472049" y="-13451"/>
                  <a:pt x="653860" y="0"/>
                </a:cubicBezTo>
                <a:cubicBezTo>
                  <a:pt x="835671" y="13451"/>
                  <a:pt x="1017416" y="25101"/>
                  <a:pt x="1268489" y="0"/>
                </a:cubicBezTo>
                <a:cubicBezTo>
                  <a:pt x="1519562" y="-25101"/>
                  <a:pt x="1653519" y="-2897"/>
                  <a:pt x="1804655" y="0"/>
                </a:cubicBezTo>
                <a:cubicBezTo>
                  <a:pt x="1955791" y="2897"/>
                  <a:pt x="2295733" y="13756"/>
                  <a:pt x="2497746" y="0"/>
                </a:cubicBezTo>
                <a:cubicBezTo>
                  <a:pt x="2699759" y="-13756"/>
                  <a:pt x="2814679" y="14718"/>
                  <a:pt x="3033912" y="0"/>
                </a:cubicBezTo>
                <a:cubicBezTo>
                  <a:pt x="3253145" y="-14718"/>
                  <a:pt x="3634101" y="43403"/>
                  <a:pt x="3923162" y="0"/>
                </a:cubicBezTo>
                <a:cubicBezTo>
                  <a:pt x="3931361" y="303082"/>
                  <a:pt x="3898664" y="475037"/>
                  <a:pt x="3923162" y="627706"/>
                </a:cubicBezTo>
                <a:cubicBezTo>
                  <a:pt x="3947660" y="780375"/>
                  <a:pt x="3939636" y="1053934"/>
                  <a:pt x="3923162" y="1203103"/>
                </a:cubicBezTo>
                <a:cubicBezTo>
                  <a:pt x="3906688" y="1352272"/>
                  <a:pt x="3911563" y="1628612"/>
                  <a:pt x="3923162" y="1883118"/>
                </a:cubicBezTo>
                <a:cubicBezTo>
                  <a:pt x="3934761" y="2137625"/>
                  <a:pt x="3919420" y="2386951"/>
                  <a:pt x="3923162" y="2615441"/>
                </a:cubicBezTo>
                <a:cubicBezTo>
                  <a:pt x="3754050" y="2638525"/>
                  <a:pt x="3562599" y="2639390"/>
                  <a:pt x="3347765" y="2615441"/>
                </a:cubicBezTo>
                <a:cubicBezTo>
                  <a:pt x="3132931" y="2591492"/>
                  <a:pt x="2984809" y="2627399"/>
                  <a:pt x="2772368" y="2615441"/>
                </a:cubicBezTo>
                <a:cubicBezTo>
                  <a:pt x="2559927" y="2603483"/>
                  <a:pt x="2339648" y="2599260"/>
                  <a:pt x="2079276" y="2615441"/>
                </a:cubicBezTo>
                <a:cubicBezTo>
                  <a:pt x="1818904" y="2631622"/>
                  <a:pt x="1670486" y="2636218"/>
                  <a:pt x="1386184" y="2615441"/>
                </a:cubicBezTo>
                <a:cubicBezTo>
                  <a:pt x="1101882" y="2594664"/>
                  <a:pt x="1001066" y="2580553"/>
                  <a:pt x="653860" y="2615441"/>
                </a:cubicBezTo>
                <a:cubicBezTo>
                  <a:pt x="306654" y="2650329"/>
                  <a:pt x="326285" y="2620268"/>
                  <a:pt x="0" y="2615441"/>
                </a:cubicBezTo>
                <a:cubicBezTo>
                  <a:pt x="-9041" y="2284771"/>
                  <a:pt x="-22635" y="2084747"/>
                  <a:pt x="0" y="1935426"/>
                </a:cubicBezTo>
                <a:cubicBezTo>
                  <a:pt x="22635" y="1786106"/>
                  <a:pt x="-29804" y="1527255"/>
                  <a:pt x="0" y="1229257"/>
                </a:cubicBezTo>
                <a:cubicBezTo>
                  <a:pt x="29804" y="931259"/>
                  <a:pt x="-29081" y="512007"/>
                  <a:pt x="0" y="0"/>
                </a:cubicBezTo>
                <a:close/>
              </a:path>
            </a:pathLst>
          </a:custGeom>
          <a:ln w="57150">
            <a:solidFill>
              <a:srgbClr val="FAB886"/>
            </a:solidFill>
            <a:extLst>
              <a:ext uri="{C807C97D-BFC1-408E-A445-0C87EB9F89A2}">
                <ask:lineSketchStyleProps xmlns:ask="http://schemas.microsoft.com/office/drawing/2018/sketchyshapes" sd="173678730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9E71360-01C0-B995-4835-EB70C0583D70}"/>
              </a:ext>
            </a:extLst>
          </p:cNvPr>
          <p:cNvSpPr txBox="1"/>
          <p:nvPr/>
        </p:nvSpPr>
        <p:spPr>
          <a:xfrm>
            <a:off x="577911" y="6127479"/>
            <a:ext cx="826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Montserrat" panose="00000500000000000000" pitchFamily="2" charset="0"/>
              </a:rPr>
              <a:t>Firewood project, Ukraine </a:t>
            </a:r>
            <a:endParaRPr lang="en-US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B1B6A1-ADE4-B55A-0569-F16643CBFDF8}"/>
              </a:ext>
            </a:extLst>
          </p:cNvPr>
          <p:cNvSpPr txBox="1"/>
          <p:nvPr/>
        </p:nvSpPr>
        <p:spPr>
          <a:xfrm>
            <a:off x="8611568" y="6153577"/>
            <a:ext cx="826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Montserrat" panose="00000500000000000000" pitchFamily="2" charset="0"/>
              </a:rPr>
              <a:t>Easter mass, Bangladesh</a:t>
            </a:r>
            <a:endParaRPr lang="en-US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0EBDBF1-710C-4349-674E-04B3A27F3B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34932" b="31270"/>
          <a:stretch>
            <a:fillRect/>
          </a:stretch>
        </p:blipFill>
        <p:spPr>
          <a:xfrm>
            <a:off x="9927772" y="195776"/>
            <a:ext cx="2163884" cy="73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3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54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4B4314-3BF4-65A2-2086-F3551A1DF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tree and stars in the sky&#10;&#10;Description automatically generated">
            <a:extLst>
              <a:ext uri="{FF2B5EF4-FFF2-40B4-BE49-F238E27FC236}">
                <a16:creationId xmlns:a16="http://schemas.microsoft.com/office/drawing/2014/main" id="{CD756938-B5D8-5443-7B2E-79F703219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lock tower in front of a building&#10;&#10;AI-generated content may be incorrect.">
            <a:extLst>
              <a:ext uri="{FF2B5EF4-FFF2-40B4-BE49-F238E27FC236}">
                <a16:creationId xmlns:a16="http://schemas.microsoft.com/office/drawing/2014/main" id="{F16B5F42-1979-37CF-504E-2D7C79C98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885" y="3070046"/>
            <a:ext cx="4592755" cy="3445156"/>
          </a:xfrm>
          <a:custGeom>
            <a:avLst/>
            <a:gdLst>
              <a:gd name="connsiteX0" fmla="*/ 0 w 4592755"/>
              <a:gd name="connsiteY0" fmla="*/ 0 h 3445156"/>
              <a:gd name="connsiteX1" fmla="*/ 747963 w 4592755"/>
              <a:gd name="connsiteY1" fmla="*/ 0 h 3445156"/>
              <a:gd name="connsiteX2" fmla="*/ 1495926 w 4592755"/>
              <a:gd name="connsiteY2" fmla="*/ 0 h 3445156"/>
              <a:gd name="connsiteX3" fmla="*/ 2197961 w 4592755"/>
              <a:gd name="connsiteY3" fmla="*/ 0 h 3445156"/>
              <a:gd name="connsiteX4" fmla="*/ 2899997 w 4592755"/>
              <a:gd name="connsiteY4" fmla="*/ 0 h 3445156"/>
              <a:gd name="connsiteX5" fmla="*/ 3556105 w 4592755"/>
              <a:gd name="connsiteY5" fmla="*/ 0 h 3445156"/>
              <a:gd name="connsiteX6" fmla="*/ 4592755 w 4592755"/>
              <a:gd name="connsiteY6" fmla="*/ 0 h 3445156"/>
              <a:gd name="connsiteX7" fmla="*/ 4592755 w 4592755"/>
              <a:gd name="connsiteY7" fmla="*/ 620128 h 3445156"/>
              <a:gd name="connsiteX8" fmla="*/ 4592755 w 4592755"/>
              <a:gd name="connsiteY8" fmla="*/ 1378062 h 3445156"/>
              <a:gd name="connsiteX9" fmla="*/ 4592755 w 4592755"/>
              <a:gd name="connsiteY9" fmla="*/ 1963739 h 3445156"/>
              <a:gd name="connsiteX10" fmla="*/ 4592755 w 4592755"/>
              <a:gd name="connsiteY10" fmla="*/ 2549415 h 3445156"/>
              <a:gd name="connsiteX11" fmla="*/ 4592755 w 4592755"/>
              <a:gd name="connsiteY11" fmla="*/ 3445156 h 3445156"/>
              <a:gd name="connsiteX12" fmla="*/ 3982575 w 4592755"/>
              <a:gd name="connsiteY12" fmla="*/ 3445156 h 3445156"/>
              <a:gd name="connsiteX13" fmla="*/ 3372394 w 4592755"/>
              <a:gd name="connsiteY13" fmla="*/ 3445156 h 3445156"/>
              <a:gd name="connsiteX14" fmla="*/ 2808142 w 4592755"/>
              <a:gd name="connsiteY14" fmla="*/ 3445156 h 3445156"/>
              <a:gd name="connsiteX15" fmla="*/ 2289816 w 4592755"/>
              <a:gd name="connsiteY15" fmla="*/ 3445156 h 3445156"/>
              <a:gd name="connsiteX16" fmla="*/ 1541853 w 4592755"/>
              <a:gd name="connsiteY16" fmla="*/ 3445156 h 3445156"/>
              <a:gd name="connsiteX17" fmla="*/ 793891 w 4592755"/>
              <a:gd name="connsiteY17" fmla="*/ 3445156 h 3445156"/>
              <a:gd name="connsiteX18" fmla="*/ 0 w 4592755"/>
              <a:gd name="connsiteY18" fmla="*/ 3445156 h 3445156"/>
              <a:gd name="connsiteX19" fmla="*/ 0 w 4592755"/>
              <a:gd name="connsiteY19" fmla="*/ 2790576 h 3445156"/>
              <a:gd name="connsiteX20" fmla="*/ 0 w 4592755"/>
              <a:gd name="connsiteY20" fmla="*/ 2170448 h 3445156"/>
              <a:gd name="connsiteX21" fmla="*/ 0 w 4592755"/>
              <a:gd name="connsiteY21" fmla="*/ 1412514 h 3445156"/>
              <a:gd name="connsiteX22" fmla="*/ 0 w 4592755"/>
              <a:gd name="connsiteY22" fmla="*/ 654580 h 3445156"/>
              <a:gd name="connsiteX23" fmla="*/ 0 w 4592755"/>
              <a:gd name="connsiteY23" fmla="*/ 0 h 344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92755" h="3445156" fill="none" extrusionOk="0">
                <a:moveTo>
                  <a:pt x="0" y="0"/>
                </a:moveTo>
                <a:cubicBezTo>
                  <a:pt x="167310" y="37332"/>
                  <a:pt x="408789" y="-14126"/>
                  <a:pt x="747963" y="0"/>
                </a:cubicBezTo>
                <a:cubicBezTo>
                  <a:pt x="1087137" y="14126"/>
                  <a:pt x="1176906" y="16745"/>
                  <a:pt x="1495926" y="0"/>
                </a:cubicBezTo>
                <a:cubicBezTo>
                  <a:pt x="1814946" y="-16745"/>
                  <a:pt x="1882969" y="15185"/>
                  <a:pt x="2197961" y="0"/>
                </a:cubicBezTo>
                <a:cubicBezTo>
                  <a:pt x="2512954" y="-15185"/>
                  <a:pt x="2584723" y="-2840"/>
                  <a:pt x="2899997" y="0"/>
                </a:cubicBezTo>
                <a:cubicBezTo>
                  <a:pt x="3215271" y="2840"/>
                  <a:pt x="3403864" y="28501"/>
                  <a:pt x="3556105" y="0"/>
                </a:cubicBezTo>
                <a:cubicBezTo>
                  <a:pt x="3708346" y="-28501"/>
                  <a:pt x="4259620" y="25705"/>
                  <a:pt x="4592755" y="0"/>
                </a:cubicBezTo>
                <a:cubicBezTo>
                  <a:pt x="4623556" y="215391"/>
                  <a:pt x="4572841" y="377843"/>
                  <a:pt x="4592755" y="620128"/>
                </a:cubicBezTo>
                <a:cubicBezTo>
                  <a:pt x="4612669" y="862413"/>
                  <a:pt x="4595967" y="1224495"/>
                  <a:pt x="4592755" y="1378062"/>
                </a:cubicBezTo>
                <a:cubicBezTo>
                  <a:pt x="4589543" y="1531629"/>
                  <a:pt x="4619350" y="1676221"/>
                  <a:pt x="4592755" y="1963739"/>
                </a:cubicBezTo>
                <a:cubicBezTo>
                  <a:pt x="4566160" y="2251257"/>
                  <a:pt x="4600061" y="2398966"/>
                  <a:pt x="4592755" y="2549415"/>
                </a:cubicBezTo>
                <a:cubicBezTo>
                  <a:pt x="4585449" y="2699864"/>
                  <a:pt x="4614737" y="3208801"/>
                  <a:pt x="4592755" y="3445156"/>
                </a:cubicBezTo>
                <a:cubicBezTo>
                  <a:pt x="4418553" y="3456187"/>
                  <a:pt x="4174718" y="3426887"/>
                  <a:pt x="3982575" y="3445156"/>
                </a:cubicBezTo>
                <a:cubicBezTo>
                  <a:pt x="3790432" y="3463425"/>
                  <a:pt x="3676506" y="3446414"/>
                  <a:pt x="3372394" y="3445156"/>
                </a:cubicBezTo>
                <a:cubicBezTo>
                  <a:pt x="3068282" y="3443898"/>
                  <a:pt x="2982258" y="3428497"/>
                  <a:pt x="2808142" y="3445156"/>
                </a:cubicBezTo>
                <a:cubicBezTo>
                  <a:pt x="2634026" y="3461815"/>
                  <a:pt x="2454425" y="3427852"/>
                  <a:pt x="2289816" y="3445156"/>
                </a:cubicBezTo>
                <a:cubicBezTo>
                  <a:pt x="2125207" y="3462460"/>
                  <a:pt x="1740254" y="3424024"/>
                  <a:pt x="1541853" y="3445156"/>
                </a:cubicBezTo>
                <a:cubicBezTo>
                  <a:pt x="1343452" y="3466288"/>
                  <a:pt x="1146360" y="3438233"/>
                  <a:pt x="793891" y="3445156"/>
                </a:cubicBezTo>
                <a:cubicBezTo>
                  <a:pt x="441422" y="3452079"/>
                  <a:pt x="259602" y="3407401"/>
                  <a:pt x="0" y="3445156"/>
                </a:cubicBezTo>
                <a:cubicBezTo>
                  <a:pt x="-30840" y="3207626"/>
                  <a:pt x="-6249" y="3093358"/>
                  <a:pt x="0" y="2790576"/>
                </a:cubicBezTo>
                <a:cubicBezTo>
                  <a:pt x="6249" y="2487794"/>
                  <a:pt x="-6961" y="2404910"/>
                  <a:pt x="0" y="2170448"/>
                </a:cubicBezTo>
                <a:cubicBezTo>
                  <a:pt x="6961" y="1935986"/>
                  <a:pt x="37568" y="1605869"/>
                  <a:pt x="0" y="1412514"/>
                </a:cubicBezTo>
                <a:cubicBezTo>
                  <a:pt x="-37568" y="1219159"/>
                  <a:pt x="1595" y="1015241"/>
                  <a:pt x="0" y="654580"/>
                </a:cubicBezTo>
                <a:cubicBezTo>
                  <a:pt x="-1595" y="293919"/>
                  <a:pt x="32226" y="277635"/>
                  <a:pt x="0" y="0"/>
                </a:cubicBezTo>
                <a:close/>
              </a:path>
              <a:path w="4592755" h="3445156" stroke="0" extrusionOk="0">
                <a:moveTo>
                  <a:pt x="0" y="0"/>
                </a:moveTo>
                <a:cubicBezTo>
                  <a:pt x="319236" y="-30626"/>
                  <a:pt x="514407" y="22306"/>
                  <a:pt x="702035" y="0"/>
                </a:cubicBezTo>
                <a:cubicBezTo>
                  <a:pt x="889663" y="-22306"/>
                  <a:pt x="1248279" y="25593"/>
                  <a:pt x="1404071" y="0"/>
                </a:cubicBezTo>
                <a:cubicBezTo>
                  <a:pt x="1559863" y="-25593"/>
                  <a:pt x="1679959" y="-25735"/>
                  <a:pt x="1922396" y="0"/>
                </a:cubicBezTo>
                <a:cubicBezTo>
                  <a:pt x="2164834" y="25735"/>
                  <a:pt x="2358530" y="-24132"/>
                  <a:pt x="2670359" y="0"/>
                </a:cubicBezTo>
                <a:cubicBezTo>
                  <a:pt x="2982188" y="24132"/>
                  <a:pt x="3152481" y="13679"/>
                  <a:pt x="3372394" y="0"/>
                </a:cubicBezTo>
                <a:cubicBezTo>
                  <a:pt x="3592308" y="-13679"/>
                  <a:pt x="4010399" y="-60422"/>
                  <a:pt x="4592755" y="0"/>
                </a:cubicBezTo>
                <a:cubicBezTo>
                  <a:pt x="4573980" y="193415"/>
                  <a:pt x="4568614" y="359259"/>
                  <a:pt x="4592755" y="689031"/>
                </a:cubicBezTo>
                <a:cubicBezTo>
                  <a:pt x="4616896" y="1018803"/>
                  <a:pt x="4617270" y="1252342"/>
                  <a:pt x="4592755" y="1446966"/>
                </a:cubicBezTo>
                <a:cubicBezTo>
                  <a:pt x="4568240" y="1641591"/>
                  <a:pt x="4611413" y="1902496"/>
                  <a:pt x="4592755" y="2067094"/>
                </a:cubicBezTo>
                <a:cubicBezTo>
                  <a:pt x="4574097" y="2231692"/>
                  <a:pt x="4583600" y="2576531"/>
                  <a:pt x="4592755" y="2756125"/>
                </a:cubicBezTo>
                <a:cubicBezTo>
                  <a:pt x="4601910" y="2935719"/>
                  <a:pt x="4570313" y="3255929"/>
                  <a:pt x="4592755" y="3445156"/>
                </a:cubicBezTo>
                <a:cubicBezTo>
                  <a:pt x="4292522" y="3449197"/>
                  <a:pt x="4251671" y="3470087"/>
                  <a:pt x="3982575" y="3445156"/>
                </a:cubicBezTo>
                <a:cubicBezTo>
                  <a:pt x="3713479" y="3420225"/>
                  <a:pt x="3586338" y="3437267"/>
                  <a:pt x="3464249" y="3445156"/>
                </a:cubicBezTo>
                <a:cubicBezTo>
                  <a:pt x="3342160" y="3453045"/>
                  <a:pt x="3073266" y="3472121"/>
                  <a:pt x="2899997" y="3445156"/>
                </a:cubicBezTo>
                <a:cubicBezTo>
                  <a:pt x="2726728" y="3418191"/>
                  <a:pt x="2557018" y="3417999"/>
                  <a:pt x="2335744" y="3445156"/>
                </a:cubicBezTo>
                <a:cubicBezTo>
                  <a:pt x="2114470" y="3472313"/>
                  <a:pt x="1917194" y="3443312"/>
                  <a:pt x="1771491" y="3445156"/>
                </a:cubicBezTo>
                <a:cubicBezTo>
                  <a:pt x="1625788" y="3447000"/>
                  <a:pt x="1475590" y="3440195"/>
                  <a:pt x="1253166" y="3445156"/>
                </a:cubicBezTo>
                <a:cubicBezTo>
                  <a:pt x="1030742" y="3450117"/>
                  <a:pt x="783746" y="3446245"/>
                  <a:pt x="642986" y="3445156"/>
                </a:cubicBezTo>
                <a:cubicBezTo>
                  <a:pt x="502226" y="3444067"/>
                  <a:pt x="258806" y="3435198"/>
                  <a:pt x="0" y="3445156"/>
                </a:cubicBezTo>
                <a:cubicBezTo>
                  <a:pt x="2721" y="3134549"/>
                  <a:pt x="-12628" y="2997835"/>
                  <a:pt x="0" y="2721673"/>
                </a:cubicBezTo>
                <a:cubicBezTo>
                  <a:pt x="12628" y="2445511"/>
                  <a:pt x="-19996" y="2276912"/>
                  <a:pt x="0" y="2135997"/>
                </a:cubicBezTo>
                <a:cubicBezTo>
                  <a:pt x="19996" y="1995082"/>
                  <a:pt x="-6106" y="1745474"/>
                  <a:pt x="0" y="1481417"/>
                </a:cubicBezTo>
                <a:cubicBezTo>
                  <a:pt x="6106" y="1217360"/>
                  <a:pt x="11570" y="1063284"/>
                  <a:pt x="0" y="895741"/>
                </a:cubicBezTo>
                <a:cubicBezTo>
                  <a:pt x="-11570" y="728198"/>
                  <a:pt x="24727" y="288532"/>
                  <a:pt x="0" y="0"/>
                </a:cubicBezTo>
                <a:close/>
              </a:path>
            </a:pathLst>
          </a:custGeom>
          <a:ln w="57150">
            <a:solidFill>
              <a:srgbClr val="FAB886"/>
            </a:solidFill>
            <a:extLst>
              <a:ext uri="{C807C97D-BFC1-408E-A445-0C87EB9F89A2}">
                <ask:lineSketchStyleProps xmlns:ask="http://schemas.microsoft.com/office/drawing/2018/sketchyshapes" sd="339042310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3" name="Picture 2" descr="A group of people holding candles&#10;&#10;AI-generated content may be incorrect.">
            <a:extLst>
              <a:ext uri="{FF2B5EF4-FFF2-40B4-BE49-F238E27FC236}">
                <a16:creationId xmlns:a16="http://schemas.microsoft.com/office/drawing/2014/main" id="{B642585B-C68A-3A65-7E3A-7A0B1F710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037" y="361916"/>
            <a:ext cx="2764463" cy="2075755"/>
          </a:xfrm>
          <a:custGeom>
            <a:avLst/>
            <a:gdLst>
              <a:gd name="connsiteX0" fmla="*/ 0 w 2764463"/>
              <a:gd name="connsiteY0" fmla="*/ 0 h 2075755"/>
              <a:gd name="connsiteX1" fmla="*/ 663471 w 2764463"/>
              <a:gd name="connsiteY1" fmla="*/ 0 h 2075755"/>
              <a:gd name="connsiteX2" fmla="*/ 1299298 w 2764463"/>
              <a:gd name="connsiteY2" fmla="*/ 0 h 2075755"/>
              <a:gd name="connsiteX3" fmla="*/ 1935124 w 2764463"/>
              <a:gd name="connsiteY3" fmla="*/ 0 h 2075755"/>
              <a:gd name="connsiteX4" fmla="*/ 2764463 w 2764463"/>
              <a:gd name="connsiteY4" fmla="*/ 0 h 2075755"/>
              <a:gd name="connsiteX5" fmla="*/ 2764463 w 2764463"/>
              <a:gd name="connsiteY5" fmla="*/ 712676 h 2075755"/>
              <a:gd name="connsiteX6" fmla="*/ 2764463 w 2764463"/>
              <a:gd name="connsiteY6" fmla="*/ 1425352 h 2075755"/>
              <a:gd name="connsiteX7" fmla="*/ 2764463 w 2764463"/>
              <a:gd name="connsiteY7" fmla="*/ 2075755 h 2075755"/>
              <a:gd name="connsiteX8" fmla="*/ 2073347 w 2764463"/>
              <a:gd name="connsiteY8" fmla="*/ 2075755 h 2075755"/>
              <a:gd name="connsiteX9" fmla="*/ 1326942 w 2764463"/>
              <a:gd name="connsiteY9" fmla="*/ 2075755 h 2075755"/>
              <a:gd name="connsiteX10" fmla="*/ 0 w 2764463"/>
              <a:gd name="connsiteY10" fmla="*/ 2075755 h 2075755"/>
              <a:gd name="connsiteX11" fmla="*/ 0 w 2764463"/>
              <a:gd name="connsiteY11" fmla="*/ 1383837 h 2075755"/>
              <a:gd name="connsiteX12" fmla="*/ 0 w 2764463"/>
              <a:gd name="connsiteY12" fmla="*/ 691918 h 2075755"/>
              <a:gd name="connsiteX13" fmla="*/ 0 w 2764463"/>
              <a:gd name="connsiteY13" fmla="*/ 0 h 207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64463" h="2075755" fill="none" extrusionOk="0">
                <a:moveTo>
                  <a:pt x="0" y="0"/>
                </a:moveTo>
                <a:cubicBezTo>
                  <a:pt x="186295" y="-19515"/>
                  <a:pt x="473506" y="24107"/>
                  <a:pt x="663471" y="0"/>
                </a:cubicBezTo>
                <a:cubicBezTo>
                  <a:pt x="853436" y="-24107"/>
                  <a:pt x="1118038" y="791"/>
                  <a:pt x="1299298" y="0"/>
                </a:cubicBezTo>
                <a:cubicBezTo>
                  <a:pt x="1480558" y="-791"/>
                  <a:pt x="1783829" y="-14766"/>
                  <a:pt x="1935124" y="0"/>
                </a:cubicBezTo>
                <a:cubicBezTo>
                  <a:pt x="2086419" y="14766"/>
                  <a:pt x="2380792" y="-41253"/>
                  <a:pt x="2764463" y="0"/>
                </a:cubicBezTo>
                <a:cubicBezTo>
                  <a:pt x="2781129" y="250434"/>
                  <a:pt x="2739033" y="491333"/>
                  <a:pt x="2764463" y="712676"/>
                </a:cubicBezTo>
                <a:cubicBezTo>
                  <a:pt x="2789893" y="934019"/>
                  <a:pt x="2775133" y="1245278"/>
                  <a:pt x="2764463" y="1425352"/>
                </a:cubicBezTo>
                <a:cubicBezTo>
                  <a:pt x="2753793" y="1605426"/>
                  <a:pt x="2759191" y="1837384"/>
                  <a:pt x="2764463" y="2075755"/>
                </a:cubicBezTo>
                <a:cubicBezTo>
                  <a:pt x="2600615" y="2096266"/>
                  <a:pt x="2313650" y="2043325"/>
                  <a:pt x="2073347" y="2075755"/>
                </a:cubicBezTo>
                <a:cubicBezTo>
                  <a:pt x="1833044" y="2108185"/>
                  <a:pt x="1635414" y="2074908"/>
                  <a:pt x="1326942" y="2075755"/>
                </a:cubicBezTo>
                <a:cubicBezTo>
                  <a:pt x="1018471" y="2076602"/>
                  <a:pt x="335191" y="2024767"/>
                  <a:pt x="0" y="2075755"/>
                </a:cubicBezTo>
                <a:cubicBezTo>
                  <a:pt x="23340" y="1890757"/>
                  <a:pt x="-12345" y="1575104"/>
                  <a:pt x="0" y="1383837"/>
                </a:cubicBezTo>
                <a:cubicBezTo>
                  <a:pt x="12345" y="1192570"/>
                  <a:pt x="3388" y="873752"/>
                  <a:pt x="0" y="691918"/>
                </a:cubicBezTo>
                <a:cubicBezTo>
                  <a:pt x="-3388" y="510084"/>
                  <a:pt x="-24070" y="269947"/>
                  <a:pt x="0" y="0"/>
                </a:cubicBezTo>
                <a:close/>
              </a:path>
              <a:path w="2764463" h="2075755" stroke="0" extrusionOk="0">
                <a:moveTo>
                  <a:pt x="0" y="0"/>
                </a:moveTo>
                <a:cubicBezTo>
                  <a:pt x="216227" y="30676"/>
                  <a:pt x="440446" y="-3022"/>
                  <a:pt x="691116" y="0"/>
                </a:cubicBezTo>
                <a:cubicBezTo>
                  <a:pt x="941786" y="3022"/>
                  <a:pt x="1156731" y="-33830"/>
                  <a:pt x="1409876" y="0"/>
                </a:cubicBezTo>
                <a:cubicBezTo>
                  <a:pt x="1663021" y="33830"/>
                  <a:pt x="1952061" y="-30473"/>
                  <a:pt x="2128637" y="0"/>
                </a:cubicBezTo>
                <a:cubicBezTo>
                  <a:pt x="2305213" y="30473"/>
                  <a:pt x="2589509" y="-9879"/>
                  <a:pt x="2764463" y="0"/>
                </a:cubicBezTo>
                <a:cubicBezTo>
                  <a:pt x="2781265" y="311075"/>
                  <a:pt x="2753096" y="519655"/>
                  <a:pt x="2764463" y="733433"/>
                </a:cubicBezTo>
                <a:cubicBezTo>
                  <a:pt x="2775830" y="947211"/>
                  <a:pt x="2779183" y="1221890"/>
                  <a:pt x="2764463" y="1425352"/>
                </a:cubicBezTo>
                <a:cubicBezTo>
                  <a:pt x="2749743" y="1628814"/>
                  <a:pt x="2782247" y="1880830"/>
                  <a:pt x="2764463" y="2075755"/>
                </a:cubicBezTo>
                <a:cubicBezTo>
                  <a:pt x="2577275" y="2104446"/>
                  <a:pt x="2396879" y="2048992"/>
                  <a:pt x="2045703" y="2075755"/>
                </a:cubicBezTo>
                <a:cubicBezTo>
                  <a:pt x="1694527" y="2102518"/>
                  <a:pt x="1605602" y="2045934"/>
                  <a:pt x="1437521" y="2075755"/>
                </a:cubicBezTo>
                <a:cubicBezTo>
                  <a:pt x="1269440" y="2105576"/>
                  <a:pt x="1050311" y="2095963"/>
                  <a:pt x="691116" y="2075755"/>
                </a:cubicBezTo>
                <a:cubicBezTo>
                  <a:pt x="331921" y="2055547"/>
                  <a:pt x="284080" y="2093134"/>
                  <a:pt x="0" y="2075755"/>
                </a:cubicBezTo>
                <a:cubicBezTo>
                  <a:pt x="-1001" y="1785290"/>
                  <a:pt x="-27972" y="1710487"/>
                  <a:pt x="0" y="1446109"/>
                </a:cubicBezTo>
                <a:cubicBezTo>
                  <a:pt x="27972" y="1181731"/>
                  <a:pt x="10766" y="1045130"/>
                  <a:pt x="0" y="816464"/>
                </a:cubicBezTo>
                <a:cubicBezTo>
                  <a:pt x="-10766" y="587799"/>
                  <a:pt x="-34058" y="357183"/>
                  <a:pt x="0" y="0"/>
                </a:cubicBezTo>
                <a:close/>
              </a:path>
            </a:pathLst>
          </a:custGeom>
          <a:ln w="57150">
            <a:solidFill>
              <a:srgbClr val="FAB886"/>
            </a:solidFill>
            <a:extLst>
              <a:ext uri="{C807C97D-BFC1-408E-A445-0C87EB9F89A2}">
                <ask:lineSketchStyleProps xmlns:ask="http://schemas.microsoft.com/office/drawing/2018/sketchyshapes" sd="359269359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9" name="Picture 8" descr="A group of people holding up letters&#10;&#10;AI-generated content may be incorrect.">
            <a:extLst>
              <a:ext uri="{FF2B5EF4-FFF2-40B4-BE49-F238E27FC236}">
                <a16:creationId xmlns:a16="http://schemas.microsoft.com/office/drawing/2014/main" id="{D279422A-1C29-ED8A-1172-3F7CE4446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566" y="1885868"/>
            <a:ext cx="2004147" cy="2672196"/>
          </a:xfrm>
          <a:custGeom>
            <a:avLst/>
            <a:gdLst>
              <a:gd name="connsiteX0" fmla="*/ 0 w 2004147"/>
              <a:gd name="connsiteY0" fmla="*/ 0 h 2672196"/>
              <a:gd name="connsiteX1" fmla="*/ 688090 w 2004147"/>
              <a:gd name="connsiteY1" fmla="*/ 0 h 2672196"/>
              <a:gd name="connsiteX2" fmla="*/ 1336098 w 2004147"/>
              <a:gd name="connsiteY2" fmla="*/ 0 h 2672196"/>
              <a:gd name="connsiteX3" fmla="*/ 2004147 w 2004147"/>
              <a:gd name="connsiteY3" fmla="*/ 0 h 2672196"/>
              <a:gd name="connsiteX4" fmla="*/ 2004147 w 2004147"/>
              <a:gd name="connsiteY4" fmla="*/ 668049 h 2672196"/>
              <a:gd name="connsiteX5" fmla="*/ 2004147 w 2004147"/>
              <a:gd name="connsiteY5" fmla="*/ 1309376 h 2672196"/>
              <a:gd name="connsiteX6" fmla="*/ 2004147 w 2004147"/>
              <a:gd name="connsiteY6" fmla="*/ 1977425 h 2672196"/>
              <a:gd name="connsiteX7" fmla="*/ 2004147 w 2004147"/>
              <a:gd name="connsiteY7" fmla="*/ 2672196 h 2672196"/>
              <a:gd name="connsiteX8" fmla="*/ 1376181 w 2004147"/>
              <a:gd name="connsiteY8" fmla="*/ 2672196 h 2672196"/>
              <a:gd name="connsiteX9" fmla="*/ 708132 w 2004147"/>
              <a:gd name="connsiteY9" fmla="*/ 2672196 h 2672196"/>
              <a:gd name="connsiteX10" fmla="*/ 0 w 2004147"/>
              <a:gd name="connsiteY10" fmla="*/ 2672196 h 2672196"/>
              <a:gd name="connsiteX11" fmla="*/ 0 w 2004147"/>
              <a:gd name="connsiteY11" fmla="*/ 2030869 h 2672196"/>
              <a:gd name="connsiteX12" fmla="*/ 0 w 2004147"/>
              <a:gd name="connsiteY12" fmla="*/ 1309376 h 2672196"/>
              <a:gd name="connsiteX13" fmla="*/ 0 w 2004147"/>
              <a:gd name="connsiteY13" fmla="*/ 668049 h 2672196"/>
              <a:gd name="connsiteX14" fmla="*/ 0 w 2004147"/>
              <a:gd name="connsiteY14" fmla="*/ 0 h 267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4147" h="2672196" fill="none" extrusionOk="0">
                <a:moveTo>
                  <a:pt x="0" y="0"/>
                </a:moveTo>
                <a:cubicBezTo>
                  <a:pt x="219609" y="-8443"/>
                  <a:pt x="480812" y="17695"/>
                  <a:pt x="688090" y="0"/>
                </a:cubicBezTo>
                <a:cubicBezTo>
                  <a:pt x="895368" y="-17695"/>
                  <a:pt x="1167724" y="-16578"/>
                  <a:pt x="1336098" y="0"/>
                </a:cubicBezTo>
                <a:cubicBezTo>
                  <a:pt x="1504472" y="16578"/>
                  <a:pt x="1807284" y="-17009"/>
                  <a:pt x="2004147" y="0"/>
                </a:cubicBezTo>
                <a:cubicBezTo>
                  <a:pt x="1979502" y="187478"/>
                  <a:pt x="2021136" y="362979"/>
                  <a:pt x="2004147" y="668049"/>
                </a:cubicBezTo>
                <a:cubicBezTo>
                  <a:pt x="1987158" y="973119"/>
                  <a:pt x="2012674" y="1031554"/>
                  <a:pt x="2004147" y="1309376"/>
                </a:cubicBezTo>
                <a:cubicBezTo>
                  <a:pt x="1995620" y="1587198"/>
                  <a:pt x="2012230" y="1706003"/>
                  <a:pt x="2004147" y="1977425"/>
                </a:cubicBezTo>
                <a:cubicBezTo>
                  <a:pt x="1996064" y="2248847"/>
                  <a:pt x="2037715" y="2379639"/>
                  <a:pt x="2004147" y="2672196"/>
                </a:cubicBezTo>
                <a:cubicBezTo>
                  <a:pt x="1776407" y="2678229"/>
                  <a:pt x="1565668" y="2680581"/>
                  <a:pt x="1376181" y="2672196"/>
                </a:cubicBezTo>
                <a:cubicBezTo>
                  <a:pt x="1186694" y="2663811"/>
                  <a:pt x="1013470" y="2697321"/>
                  <a:pt x="708132" y="2672196"/>
                </a:cubicBezTo>
                <a:cubicBezTo>
                  <a:pt x="402794" y="2647071"/>
                  <a:pt x="346454" y="2681259"/>
                  <a:pt x="0" y="2672196"/>
                </a:cubicBezTo>
                <a:cubicBezTo>
                  <a:pt x="9622" y="2375084"/>
                  <a:pt x="-6977" y="2283098"/>
                  <a:pt x="0" y="2030869"/>
                </a:cubicBezTo>
                <a:cubicBezTo>
                  <a:pt x="6977" y="1778640"/>
                  <a:pt x="-9383" y="1471776"/>
                  <a:pt x="0" y="1309376"/>
                </a:cubicBezTo>
                <a:cubicBezTo>
                  <a:pt x="9383" y="1146976"/>
                  <a:pt x="18962" y="950953"/>
                  <a:pt x="0" y="668049"/>
                </a:cubicBezTo>
                <a:cubicBezTo>
                  <a:pt x="-18962" y="385145"/>
                  <a:pt x="-2489" y="309801"/>
                  <a:pt x="0" y="0"/>
                </a:cubicBezTo>
                <a:close/>
              </a:path>
              <a:path w="2004147" h="2672196" stroke="0" extrusionOk="0">
                <a:moveTo>
                  <a:pt x="0" y="0"/>
                </a:moveTo>
                <a:cubicBezTo>
                  <a:pt x="177511" y="3571"/>
                  <a:pt x="405797" y="21566"/>
                  <a:pt x="668049" y="0"/>
                </a:cubicBezTo>
                <a:cubicBezTo>
                  <a:pt x="930301" y="-21566"/>
                  <a:pt x="1161179" y="-1505"/>
                  <a:pt x="1296015" y="0"/>
                </a:cubicBezTo>
                <a:cubicBezTo>
                  <a:pt x="1430851" y="1505"/>
                  <a:pt x="1846011" y="24820"/>
                  <a:pt x="2004147" y="0"/>
                </a:cubicBezTo>
                <a:cubicBezTo>
                  <a:pt x="2029151" y="156034"/>
                  <a:pt x="2031047" y="371141"/>
                  <a:pt x="2004147" y="668049"/>
                </a:cubicBezTo>
                <a:cubicBezTo>
                  <a:pt x="1977247" y="964957"/>
                  <a:pt x="2017036" y="1134965"/>
                  <a:pt x="2004147" y="1255932"/>
                </a:cubicBezTo>
                <a:cubicBezTo>
                  <a:pt x="1991258" y="1376899"/>
                  <a:pt x="1998346" y="1615507"/>
                  <a:pt x="2004147" y="1923981"/>
                </a:cubicBezTo>
                <a:cubicBezTo>
                  <a:pt x="2009948" y="2232455"/>
                  <a:pt x="1977996" y="2490668"/>
                  <a:pt x="2004147" y="2672196"/>
                </a:cubicBezTo>
                <a:cubicBezTo>
                  <a:pt x="1803889" y="2686793"/>
                  <a:pt x="1583116" y="2641890"/>
                  <a:pt x="1396222" y="2672196"/>
                </a:cubicBezTo>
                <a:cubicBezTo>
                  <a:pt x="1209329" y="2702502"/>
                  <a:pt x="910327" y="2665373"/>
                  <a:pt x="768256" y="2672196"/>
                </a:cubicBezTo>
                <a:cubicBezTo>
                  <a:pt x="626185" y="2679019"/>
                  <a:pt x="316888" y="2638611"/>
                  <a:pt x="0" y="2672196"/>
                </a:cubicBezTo>
                <a:cubicBezTo>
                  <a:pt x="-1911" y="2368076"/>
                  <a:pt x="-30767" y="2170755"/>
                  <a:pt x="0" y="2004147"/>
                </a:cubicBezTo>
                <a:cubicBezTo>
                  <a:pt x="30767" y="1837539"/>
                  <a:pt x="-31074" y="1540178"/>
                  <a:pt x="0" y="1309376"/>
                </a:cubicBezTo>
                <a:cubicBezTo>
                  <a:pt x="31074" y="1078574"/>
                  <a:pt x="-8833" y="773332"/>
                  <a:pt x="0" y="614605"/>
                </a:cubicBezTo>
                <a:cubicBezTo>
                  <a:pt x="8833" y="455878"/>
                  <a:pt x="27857" y="227078"/>
                  <a:pt x="0" y="0"/>
                </a:cubicBezTo>
                <a:close/>
              </a:path>
            </a:pathLst>
          </a:custGeom>
          <a:ln w="57150">
            <a:solidFill>
              <a:srgbClr val="FAB886"/>
            </a:solidFill>
            <a:extLst>
              <a:ext uri="{C807C97D-BFC1-408E-A445-0C87EB9F89A2}">
                <ask:lineSketchStyleProps xmlns:ask="http://schemas.microsoft.com/office/drawing/2018/sketchyshapes" sd="381879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870024-F7D7-8841-4FFD-5552EE316D47}"/>
              </a:ext>
            </a:extLst>
          </p:cNvPr>
          <p:cNvSpPr txBox="1"/>
          <p:nvPr/>
        </p:nvSpPr>
        <p:spPr>
          <a:xfrm>
            <a:off x="317958" y="1284533"/>
            <a:ext cx="682627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CAFOD have even used lights to draw attention to our campaigns on climate change and the war in the Middle East.</a:t>
            </a:r>
          </a:p>
          <a:p>
            <a:endParaRPr lang="en-GB" sz="24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GB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We do this because we believe that: </a:t>
            </a:r>
          </a:p>
          <a:p>
            <a:endParaRPr lang="en-GB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endParaRPr lang="en-US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209DD1-3089-6365-2DF0-3A0F9A5CA425}"/>
              </a:ext>
            </a:extLst>
          </p:cNvPr>
          <p:cNvSpPr txBox="1"/>
          <p:nvPr/>
        </p:nvSpPr>
        <p:spPr>
          <a:xfrm>
            <a:off x="412728" y="3653517"/>
            <a:ext cx="5842174" cy="1015663"/>
          </a:xfrm>
          <a:prstGeom prst="rect">
            <a:avLst/>
          </a:prstGeom>
          <a:solidFill>
            <a:srgbClr val="4C2A66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"The light shines in the darkness, and the darkness has not overcome it’’</a:t>
            </a:r>
          </a:p>
          <a:p>
            <a:pPr lvl="0" algn="ctr">
              <a:defRPr/>
            </a:pPr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 1 John 5 (ESV)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536D60-8C24-E5FE-3099-1A241E6DF031}"/>
              </a:ext>
            </a:extLst>
          </p:cNvPr>
          <p:cNvSpPr txBox="1"/>
          <p:nvPr/>
        </p:nvSpPr>
        <p:spPr>
          <a:xfrm>
            <a:off x="412728" y="5062056"/>
            <a:ext cx="5842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We use light to make a statement about a future hope. </a:t>
            </a:r>
            <a:endParaRPr lang="en-US" sz="24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A8B6D10-F0F2-B5E4-A089-4BB9C989C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34932" b="31270"/>
          <a:stretch>
            <a:fillRect/>
          </a:stretch>
        </p:blipFill>
        <p:spPr>
          <a:xfrm>
            <a:off x="97972" y="191265"/>
            <a:ext cx="2163884" cy="73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7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66A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31B551-E3CD-88F8-0EAF-7A91AF1D5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yellow stars&#10;&#10;AI-generated content may be incorrect.">
            <a:extLst>
              <a:ext uri="{FF2B5EF4-FFF2-40B4-BE49-F238E27FC236}">
                <a16:creationId xmlns:a16="http://schemas.microsoft.com/office/drawing/2014/main" id="{53087E93-F5C3-04B9-08DE-0103815BB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029" y="4297070"/>
            <a:ext cx="962950" cy="962950"/>
          </a:xfrm>
          <a:prstGeom prst="rect">
            <a:avLst/>
          </a:prstGeom>
        </p:spPr>
      </p:pic>
      <p:pic>
        <p:nvPicPr>
          <p:cNvPr id="7" name="Picture 6" descr="A group of glowing stars&#10;&#10;AI-generated content may be incorrect.">
            <a:extLst>
              <a:ext uri="{FF2B5EF4-FFF2-40B4-BE49-F238E27FC236}">
                <a16:creationId xmlns:a16="http://schemas.microsoft.com/office/drawing/2014/main" id="{95DB3C35-CAA7-042E-0BCF-0AB1045B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810" y="-35764"/>
            <a:ext cx="1252931" cy="1252931"/>
          </a:xfrm>
          <a:prstGeom prst="rect">
            <a:avLst/>
          </a:prstGeom>
        </p:spPr>
      </p:pic>
      <p:pic>
        <p:nvPicPr>
          <p:cNvPr id="10" name="Picture 9" descr="A group of stars on a black background&#10;&#10;AI-generated content may be incorrect.">
            <a:extLst>
              <a:ext uri="{FF2B5EF4-FFF2-40B4-BE49-F238E27FC236}">
                <a16:creationId xmlns:a16="http://schemas.microsoft.com/office/drawing/2014/main" id="{9AD50DF0-3AC5-0AC4-7BC7-20DF19E60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281" y="3895358"/>
            <a:ext cx="884121" cy="884121"/>
          </a:xfrm>
          <a:prstGeom prst="rect">
            <a:avLst/>
          </a:prstGeom>
        </p:spPr>
      </p:pic>
      <p:pic>
        <p:nvPicPr>
          <p:cNvPr id="11" name="Picture 10" descr="A group of yellow stars&#10;&#10;AI-generated content may be incorrect.">
            <a:extLst>
              <a:ext uri="{FF2B5EF4-FFF2-40B4-BE49-F238E27FC236}">
                <a16:creationId xmlns:a16="http://schemas.microsoft.com/office/drawing/2014/main" id="{6831EA08-514D-4A37-C226-4229C8ABC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281" y="1099824"/>
            <a:ext cx="650697" cy="650697"/>
          </a:xfrm>
          <a:prstGeom prst="rect">
            <a:avLst/>
          </a:prstGeom>
        </p:spPr>
      </p:pic>
      <p:pic>
        <p:nvPicPr>
          <p:cNvPr id="12" name="Picture 11" descr="A group of glowing stars&#10;&#10;AI-generated content may be incorrect.">
            <a:extLst>
              <a:ext uri="{FF2B5EF4-FFF2-40B4-BE49-F238E27FC236}">
                <a16:creationId xmlns:a16="http://schemas.microsoft.com/office/drawing/2014/main" id="{BF28F019-7034-6D6F-7AA6-E19544DAF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05" y="54426"/>
            <a:ext cx="602825" cy="602825"/>
          </a:xfrm>
          <a:prstGeom prst="rect">
            <a:avLst/>
          </a:prstGeom>
        </p:spPr>
      </p:pic>
      <p:pic>
        <p:nvPicPr>
          <p:cNvPr id="13" name="Picture 12" descr="A group of glowing stars&#10;&#10;AI-generated content may be incorrect.">
            <a:extLst>
              <a:ext uri="{FF2B5EF4-FFF2-40B4-BE49-F238E27FC236}">
                <a16:creationId xmlns:a16="http://schemas.microsoft.com/office/drawing/2014/main" id="{4EFA2448-2B29-BD03-EC8E-05669021A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71" y="5586717"/>
            <a:ext cx="989402" cy="989402"/>
          </a:xfrm>
          <a:prstGeom prst="rect">
            <a:avLst/>
          </a:prstGeom>
        </p:spPr>
      </p:pic>
      <p:pic>
        <p:nvPicPr>
          <p:cNvPr id="15" name="Picture 14" descr="A colorful lines on a black background&#10;&#10;AI-generated content may be incorrect.">
            <a:extLst>
              <a:ext uri="{FF2B5EF4-FFF2-40B4-BE49-F238E27FC236}">
                <a16:creationId xmlns:a16="http://schemas.microsoft.com/office/drawing/2014/main" id="{4F3D504E-32B3-8E79-1989-B6A0C6726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482">
            <a:off x="6652461" y="5839030"/>
            <a:ext cx="7696216" cy="1469139"/>
          </a:xfrm>
          <a:prstGeom prst="rect">
            <a:avLst/>
          </a:prstGeom>
        </p:spPr>
      </p:pic>
      <p:pic>
        <p:nvPicPr>
          <p:cNvPr id="9" name="Picture 8" descr="A pair of blue and black striped footprints&#10;&#10;AI-generated content may be incorrect.">
            <a:extLst>
              <a:ext uri="{FF2B5EF4-FFF2-40B4-BE49-F238E27FC236}">
                <a16:creationId xmlns:a16="http://schemas.microsoft.com/office/drawing/2014/main" id="{57BD2E1C-03D9-65B3-2B34-E26058312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608" y="4196003"/>
            <a:ext cx="2580962" cy="25809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13A037-1E42-60A7-890D-093A76840334}"/>
              </a:ext>
            </a:extLst>
          </p:cNvPr>
          <p:cNvSpPr txBox="1"/>
          <p:nvPr/>
        </p:nvSpPr>
        <p:spPr>
          <a:xfrm>
            <a:off x="216893" y="300205"/>
            <a:ext cx="495028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Throughout this Jubilee year, we have been walking as ‘Pilgrims of Hope’. </a:t>
            </a:r>
          </a:p>
          <a:p>
            <a:pPr algn="r"/>
            <a:endParaRPr lang="en-GB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r"/>
            <a:endParaRPr lang="en-GB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endParaRPr lang="en-GB" sz="24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endParaRPr lang="en-GB" sz="24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endParaRPr lang="en-GB" sz="24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endParaRPr lang="en-GB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endParaRPr lang="en-US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F10EBB-2CFF-D68C-5BE7-3EE80260361B}"/>
              </a:ext>
            </a:extLst>
          </p:cNvPr>
          <p:cNvSpPr txBox="1"/>
          <p:nvPr/>
        </p:nvSpPr>
        <p:spPr>
          <a:xfrm>
            <a:off x="7979415" y="3098014"/>
            <a:ext cx="42423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Montserrat" panose="00000500000000000000" pitchFamily="2" charset="0"/>
              </a:rPr>
              <a:t>As we walk through life, our prayer is to bring light and hope to all our brothers and sisters.  </a:t>
            </a:r>
          </a:p>
        </p:txBody>
      </p:sp>
      <p:pic>
        <p:nvPicPr>
          <p:cNvPr id="19" name="Picture 18" descr="A group of glowing stars&#10;&#10;AI-generated content may be incorrect.">
            <a:extLst>
              <a:ext uri="{FF2B5EF4-FFF2-40B4-BE49-F238E27FC236}">
                <a16:creationId xmlns:a16="http://schemas.microsoft.com/office/drawing/2014/main" id="{4E08B3A2-34A4-903E-1098-47D506D25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5" y="5762403"/>
            <a:ext cx="989402" cy="989402"/>
          </a:xfrm>
          <a:prstGeom prst="rect">
            <a:avLst/>
          </a:prstGeom>
        </p:spPr>
      </p:pic>
      <p:pic>
        <p:nvPicPr>
          <p:cNvPr id="4" name="Picture 3" descr="A black background with yellow writing&#10;&#10;AI-generated content may be incorrect.">
            <a:extLst>
              <a:ext uri="{FF2B5EF4-FFF2-40B4-BE49-F238E27FC236}">
                <a16:creationId xmlns:a16="http://schemas.microsoft.com/office/drawing/2014/main" id="{6D220130-ADE7-30B0-40B5-37B0C7E228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5" b="26226"/>
          <a:stretch>
            <a:fillRect/>
          </a:stretch>
        </p:blipFill>
        <p:spPr>
          <a:xfrm>
            <a:off x="4217941" y="1166123"/>
            <a:ext cx="4176308" cy="34913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A95ABE-D82B-EE10-3B37-829D3A7644E6}"/>
              </a:ext>
            </a:extLst>
          </p:cNvPr>
          <p:cNvSpPr txBox="1"/>
          <p:nvPr/>
        </p:nvSpPr>
        <p:spPr>
          <a:xfrm>
            <a:off x="298997" y="4623767"/>
            <a:ext cx="41532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bg1"/>
                </a:solidFill>
                <a:latin typeface="Montserrat" panose="00000500000000000000" pitchFamily="2" charset="0"/>
              </a:rPr>
              <a:t>You might have noticed sparkles on banners, assemblies, worksheets and resources. </a:t>
            </a:r>
          </a:p>
        </p:txBody>
      </p:sp>
      <p:pic>
        <p:nvPicPr>
          <p:cNvPr id="3" name="Picture 2" descr="A group of stars on a black background&#10;&#10;AI-generated content may be incorrect.">
            <a:extLst>
              <a:ext uri="{FF2B5EF4-FFF2-40B4-BE49-F238E27FC236}">
                <a16:creationId xmlns:a16="http://schemas.microsoft.com/office/drawing/2014/main" id="{CA251ED0-9598-158D-EA91-7C7975C62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828" y="5900056"/>
            <a:ext cx="911891" cy="911891"/>
          </a:xfrm>
          <a:prstGeom prst="rect">
            <a:avLst/>
          </a:prstGeom>
        </p:spPr>
      </p:pic>
      <p:pic>
        <p:nvPicPr>
          <p:cNvPr id="17" name="Picture 16" descr="A paper with writing on it&#10;&#10;AI-generated content may be incorrect.">
            <a:extLst>
              <a:ext uri="{FF2B5EF4-FFF2-40B4-BE49-F238E27FC236}">
                <a16:creationId xmlns:a16="http://schemas.microsoft.com/office/drawing/2014/main" id="{8966D228-3112-E995-027A-445C2DA790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0" y="1425173"/>
            <a:ext cx="2404711" cy="1803534"/>
          </a:xfrm>
          <a:custGeom>
            <a:avLst/>
            <a:gdLst>
              <a:gd name="connsiteX0" fmla="*/ 0 w 2404711"/>
              <a:gd name="connsiteY0" fmla="*/ 0 h 1803534"/>
              <a:gd name="connsiteX1" fmla="*/ 625225 w 2404711"/>
              <a:gd name="connsiteY1" fmla="*/ 0 h 1803534"/>
              <a:gd name="connsiteX2" fmla="*/ 1154261 w 2404711"/>
              <a:gd name="connsiteY2" fmla="*/ 0 h 1803534"/>
              <a:gd name="connsiteX3" fmla="*/ 1779486 w 2404711"/>
              <a:gd name="connsiteY3" fmla="*/ 0 h 1803534"/>
              <a:gd name="connsiteX4" fmla="*/ 2404711 w 2404711"/>
              <a:gd name="connsiteY4" fmla="*/ 0 h 1803534"/>
              <a:gd name="connsiteX5" fmla="*/ 2404711 w 2404711"/>
              <a:gd name="connsiteY5" fmla="*/ 547072 h 1803534"/>
              <a:gd name="connsiteX6" fmla="*/ 2404711 w 2404711"/>
              <a:gd name="connsiteY6" fmla="*/ 1184321 h 1803534"/>
              <a:gd name="connsiteX7" fmla="*/ 2404711 w 2404711"/>
              <a:gd name="connsiteY7" fmla="*/ 1803534 h 1803534"/>
              <a:gd name="connsiteX8" fmla="*/ 1875675 w 2404711"/>
              <a:gd name="connsiteY8" fmla="*/ 1803534 h 1803534"/>
              <a:gd name="connsiteX9" fmla="*/ 1298544 w 2404711"/>
              <a:gd name="connsiteY9" fmla="*/ 1803534 h 1803534"/>
              <a:gd name="connsiteX10" fmla="*/ 649272 w 2404711"/>
              <a:gd name="connsiteY10" fmla="*/ 1803534 h 1803534"/>
              <a:gd name="connsiteX11" fmla="*/ 0 w 2404711"/>
              <a:gd name="connsiteY11" fmla="*/ 1803534 h 1803534"/>
              <a:gd name="connsiteX12" fmla="*/ 0 w 2404711"/>
              <a:gd name="connsiteY12" fmla="*/ 1256462 h 1803534"/>
              <a:gd name="connsiteX13" fmla="*/ 0 w 2404711"/>
              <a:gd name="connsiteY13" fmla="*/ 619213 h 1803534"/>
              <a:gd name="connsiteX14" fmla="*/ 0 w 2404711"/>
              <a:gd name="connsiteY14" fmla="*/ 0 h 1803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04711" h="1803534" fill="none" extrusionOk="0">
                <a:moveTo>
                  <a:pt x="0" y="0"/>
                </a:moveTo>
                <a:cubicBezTo>
                  <a:pt x="251690" y="1796"/>
                  <a:pt x="327912" y="-7023"/>
                  <a:pt x="625225" y="0"/>
                </a:cubicBezTo>
                <a:cubicBezTo>
                  <a:pt x="922539" y="7023"/>
                  <a:pt x="953219" y="-21064"/>
                  <a:pt x="1154261" y="0"/>
                </a:cubicBezTo>
                <a:cubicBezTo>
                  <a:pt x="1355303" y="21064"/>
                  <a:pt x="1498423" y="-14615"/>
                  <a:pt x="1779486" y="0"/>
                </a:cubicBezTo>
                <a:cubicBezTo>
                  <a:pt x="2060549" y="14615"/>
                  <a:pt x="2100729" y="18791"/>
                  <a:pt x="2404711" y="0"/>
                </a:cubicBezTo>
                <a:cubicBezTo>
                  <a:pt x="2387350" y="148554"/>
                  <a:pt x="2394949" y="363533"/>
                  <a:pt x="2404711" y="547072"/>
                </a:cubicBezTo>
                <a:cubicBezTo>
                  <a:pt x="2414473" y="730611"/>
                  <a:pt x="2382547" y="890887"/>
                  <a:pt x="2404711" y="1184321"/>
                </a:cubicBezTo>
                <a:cubicBezTo>
                  <a:pt x="2426875" y="1477755"/>
                  <a:pt x="2373752" y="1543754"/>
                  <a:pt x="2404711" y="1803534"/>
                </a:cubicBezTo>
                <a:cubicBezTo>
                  <a:pt x="2180177" y="1813280"/>
                  <a:pt x="2009230" y="1786257"/>
                  <a:pt x="1875675" y="1803534"/>
                </a:cubicBezTo>
                <a:cubicBezTo>
                  <a:pt x="1742120" y="1820811"/>
                  <a:pt x="1443915" y="1784039"/>
                  <a:pt x="1298544" y="1803534"/>
                </a:cubicBezTo>
                <a:cubicBezTo>
                  <a:pt x="1153173" y="1823029"/>
                  <a:pt x="782395" y="1822480"/>
                  <a:pt x="649272" y="1803534"/>
                </a:cubicBezTo>
                <a:cubicBezTo>
                  <a:pt x="516149" y="1784588"/>
                  <a:pt x="223058" y="1827038"/>
                  <a:pt x="0" y="1803534"/>
                </a:cubicBezTo>
                <a:cubicBezTo>
                  <a:pt x="17163" y="1654495"/>
                  <a:pt x="-5508" y="1444011"/>
                  <a:pt x="0" y="1256462"/>
                </a:cubicBezTo>
                <a:cubicBezTo>
                  <a:pt x="5508" y="1068913"/>
                  <a:pt x="31752" y="885908"/>
                  <a:pt x="0" y="619213"/>
                </a:cubicBezTo>
                <a:cubicBezTo>
                  <a:pt x="-31752" y="352518"/>
                  <a:pt x="-11496" y="197514"/>
                  <a:pt x="0" y="0"/>
                </a:cubicBezTo>
                <a:close/>
              </a:path>
              <a:path w="2404711" h="1803534" stroke="0" extrusionOk="0">
                <a:moveTo>
                  <a:pt x="0" y="0"/>
                </a:moveTo>
                <a:cubicBezTo>
                  <a:pt x="164539" y="-13840"/>
                  <a:pt x="275750" y="-24493"/>
                  <a:pt x="529036" y="0"/>
                </a:cubicBezTo>
                <a:cubicBezTo>
                  <a:pt x="782322" y="24493"/>
                  <a:pt x="859073" y="28813"/>
                  <a:pt x="1154261" y="0"/>
                </a:cubicBezTo>
                <a:cubicBezTo>
                  <a:pt x="1449450" y="-28813"/>
                  <a:pt x="1465882" y="-1626"/>
                  <a:pt x="1731392" y="0"/>
                </a:cubicBezTo>
                <a:cubicBezTo>
                  <a:pt x="1996902" y="1626"/>
                  <a:pt x="2075452" y="28178"/>
                  <a:pt x="2404711" y="0"/>
                </a:cubicBezTo>
                <a:cubicBezTo>
                  <a:pt x="2404010" y="273197"/>
                  <a:pt x="2388954" y="352407"/>
                  <a:pt x="2404711" y="583143"/>
                </a:cubicBezTo>
                <a:cubicBezTo>
                  <a:pt x="2420468" y="813879"/>
                  <a:pt x="2415582" y="991002"/>
                  <a:pt x="2404711" y="1130215"/>
                </a:cubicBezTo>
                <a:cubicBezTo>
                  <a:pt x="2393840" y="1269428"/>
                  <a:pt x="2375633" y="1582950"/>
                  <a:pt x="2404711" y="1803534"/>
                </a:cubicBezTo>
                <a:cubicBezTo>
                  <a:pt x="2248721" y="1824817"/>
                  <a:pt x="2036347" y="1786463"/>
                  <a:pt x="1851627" y="1803534"/>
                </a:cubicBezTo>
                <a:cubicBezTo>
                  <a:pt x="1666907" y="1820605"/>
                  <a:pt x="1506912" y="1798711"/>
                  <a:pt x="1322591" y="1803534"/>
                </a:cubicBezTo>
                <a:cubicBezTo>
                  <a:pt x="1138270" y="1808357"/>
                  <a:pt x="901266" y="1801221"/>
                  <a:pt x="793555" y="1803534"/>
                </a:cubicBezTo>
                <a:cubicBezTo>
                  <a:pt x="685844" y="1805847"/>
                  <a:pt x="188791" y="1837141"/>
                  <a:pt x="0" y="1803534"/>
                </a:cubicBezTo>
                <a:cubicBezTo>
                  <a:pt x="-19647" y="1641377"/>
                  <a:pt x="-12751" y="1359437"/>
                  <a:pt x="0" y="1220391"/>
                </a:cubicBezTo>
                <a:cubicBezTo>
                  <a:pt x="12751" y="1081345"/>
                  <a:pt x="25860" y="842352"/>
                  <a:pt x="0" y="673319"/>
                </a:cubicBezTo>
                <a:cubicBezTo>
                  <a:pt x="-25860" y="504286"/>
                  <a:pt x="25628" y="309538"/>
                  <a:pt x="0" y="0"/>
                </a:cubicBezTo>
                <a:close/>
              </a:path>
            </a:pathLst>
          </a:custGeom>
          <a:ln w="57150">
            <a:solidFill>
              <a:srgbClr val="FAB886"/>
            </a:solidFill>
            <a:extLst>
              <a:ext uri="{C807C97D-BFC1-408E-A445-0C87EB9F89A2}">
                <ask:lineSketchStyleProps xmlns:ask="http://schemas.microsoft.com/office/drawing/2018/sketchyshapes" sd="1948781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1" name="Picture 20" descr="A person and child standing in front of a window&#10;&#10;AI-generated content may be incorrect.">
            <a:extLst>
              <a:ext uri="{FF2B5EF4-FFF2-40B4-BE49-F238E27FC236}">
                <a16:creationId xmlns:a16="http://schemas.microsoft.com/office/drawing/2014/main" id="{620E1FEF-3773-7832-A8B1-B234ADBCA5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33" y="387639"/>
            <a:ext cx="3344250" cy="2519334"/>
          </a:xfrm>
          <a:custGeom>
            <a:avLst/>
            <a:gdLst>
              <a:gd name="connsiteX0" fmla="*/ 0 w 3344250"/>
              <a:gd name="connsiteY0" fmla="*/ 0 h 2519334"/>
              <a:gd name="connsiteX1" fmla="*/ 601965 w 3344250"/>
              <a:gd name="connsiteY1" fmla="*/ 0 h 2519334"/>
              <a:gd name="connsiteX2" fmla="*/ 1203930 w 3344250"/>
              <a:gd name="connsiteY2" fmla="*/ 0 h 2519334"/>
              <a:gd name="connsiteX3" fmla="*/ 1939665 w 3344250"/>
              <a:gd name="connsiteY3" fmla="*/ 0 h 2519334"/>
              <a:gd name="connsiteX4" fmla="*/ 2641958 w 3344250"/>
              <a:gd name="connsiteY4" fmla="*/ 0 h 2519334"/>
              <a:gd name="connsiteX5" fmla="*/ 3344250 w 3344250"/>
              <a:gd name="connsiteY5" fmla="*/ 0 h 2519334"/>
              <a:gd name="connsiteX6" fmla="*/ 3344250 w 3344250"/>
              <a:gd name="connsiteY6" fmla="*/ 680220 h 2519334"/>
              <a:gd name="connsiteX7" fmla="*/ 3344250 w 3344250"/>
              <a:gd name="connsiteY7" fmla="*/ 1234474 h 2519334"/>
              <a:gd name="connsiteX8" fmla="*/ 3344250 w 3344250"/>
              <a:gd name="connsiteY8" fmla="*/ 1889501 h 2519334"/>
              <a:gd name="connsiteX9" fmla="*/ 3344250 w 3344250"/>
              <a:gd name="connsiteY9" fmla="*/ 2519334 h 2519334"/>
              <a:gd name="connsiteX10" fmla="*/ 2608515 w 3344250"/>
              <a:gd name="connsiteY10" fmla="*/ 2519334 h 2519334"/>
              <a:gd name="connsiteX11" fmla="*/ 1939665 w 3344250"/>
              <a:gd name="connsiteY11" fmla="*/ 2519334 h 2519334"/>
              <a:gd name="connsiteX12" fmla="*/ 1203930 w 3344250"/>
              <a:gd name="connsiteY12" fmla="*/ 2519334 h 2519334"/>
              <a:gd name="connsiteX13" fmla="*/ 0 w 3344250"/>
              <a:gd name="connsiteY13" fmla="*/ 2519334 h 2519334"/>
              <a:gd name="connsiteX14" fmla="*/ 0 w 3344250"/>
              <a:gd name="connsiteY14" fmla="*/ 1939887 h 2519334"/>
              <a:gd name="connsiteX15" fmla="*/ 0 w 3344250"/>
              <a:gd name="connsiteY15" fmla="*/ 1335247 h 2519334"/>
              <a:gd name="connsiteX16" fmla="*/ 0 w 3344250"/>
              <a:gd name="connsiteY16" fmla="*/ 780994 h 2519334"/>
              <a:gd name="connsiteX17" fmla="*/ 0 w 3344250"/>
              <a:gd name="connsiteY17" fmla="*/ 0 h 251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44250" h="2519334" fill="none" extrusionOk="0">
                <a:moveTo>
                  <a:pt x="0" y="0"/>
                </a:moveTo>
                <a:cubicBezTo>
                  <a:pt x="212188" y="-29404"/>
                  <a:pt x="325690" y="-15078"/>
                  <a:pt x="601965" y="0"/>
                </a:cubicBezTo>
                <a:cubicBezTo>
                  <a:pt x="878241" y="15078"/>
                  <a:pt x="1021014" y="3326"/>
                  <a:pt x="1203930" y="0"/>
                </a:cubicBezTo>
                <a:cubicBezTo>
                  <a:pt x="1386846" y="-3326"/>
                  <a:pt x="1668461" y="-22528"/>
                  <a:pt x="1939665" y="0"/>
                </a:cubicBezTo>
                <a:cubicBezTo>
                  <a:pt x="2210869" y="22528"/>
                  <a:pt x="2455451" y="11292"/>
                  <a:pt x="2641958" y="0"/>
                </a:cubicBezTo>
                <a:cubicBezTo>
                  <a:pt x="2828465" y="-11292"/>
                  <a:pt x="3194451" y="25048"/>
                  <a:pt x="3344250" y="0"/>
                </a:cubicBezTo>
                <a:cubicBezTo>
                  <a:pt x="3363904" y="163382"/>
                  <a:pt x="3313266" y="343112"/>
                  <a:pt x="3344250" y="680220"/>
                </a:cubicBezTo>
                <a:cubicBezTo>
                  <a:pt x="3375234" y="1017328"/>
                  <a:pt x="3335513" y="1056024"/>
                  <a:pt x="3344250" y="1234474"/>
                </a:cubicBezTo>
                <a:cubicBezTo>
                  <a:pt x="3352987" y="1412924"/>
                  <a:pt x="3319719" y="1587899"/>
                  <a:pt x="3344250" y="1889501"/>
                </a:cubicBezTo>
                <a:cubicBezTo>
                  <a:pt x="3368781" y="2191103"/>
                  <a:pt x="3359777" y="2355361"/>
                  <a:pt x="3344250" y="2519334"/>
                </a:cubicBezTo>
                <a:cubicBezTo>
                  <a:pt x="3000395" y="2529633"/>
                  <a:pt x="2797333" y="2498082"/>
                  <a:pt x="2608515" y="2519334"/>
                </a:cubicBezTo>
                <a:cubicBezTo>
                  <a:pt x="2419697" y="2540586"/>
                  <a:pt x="2114907" y="2545555"/>
                  <a:pt x="1939665" y="2519334"/>
                </a:cubicBezTo>
                <a:cubicBezTo>
                  <a:pt x="1764423" y="2493114"/>
                  <a:pt x="1433026" y="2532979"/>
                  <a:pt x="1203930" y="2519334"/>
                </a:cubicBezTo>
                <a:cubicBezTo>
                  <a:pt x="974835" y="2505689"/>
                  <a:pt x="347678" y="2524144"/>
                  <a:pt x="0" y="2519334"/>
                </a:cubicBezTo>
                <a:cubicBezTo>
                  <a:pt x="-20229" y="2371205"/>
                  <a:pt x="-13417" y="2057383"/>
                  <a:pt x="0" y="1939887"/>
                </a:cubicBezTo>
                <a:cubicBezTo>
                  <a:pt x="13417" y="1822391"/>
                  <a:pt x="6009" y="1569751"/>
                  <a:pt x="0" y="1335247"/>
                </a:cubicBezTo>
                <a:cubicBezTo>
                  <a:pt x="-6009" y="1100743"/>
                  <a:pt x="-16315" y="1032474"/>
                  <a:pt x="0" y="780994"/>
                </a:cubicBezTo>
                <a:cubicBezTo>
                  <a:pt x="16315" y="529514"/>
                  <a:pt x="1515" y="232611"/>
                  <a:pt x="0" y="0"/>
                </a:cubicBezTo>
                <a:close/>
              </a:path>
              <a:path w="3344250" h="2519334" stroke="0" extrusionOk="0">
                <a:moveTo>
                  <a:pt x="0" y="0"/>
                </a:moveTo>
                <a:cubicBezTo>
                  <a:pt x="173605" y="14336"/>
                  <a:pt x="443572" y="-25035"/>
                  <a:pt x="568523" y="0"/>
                </a:cubicBezTo>
                <a:cubicBezTo>
                  <a:pt x="693474" y="25035"/>
                  <a:pt x="1049475" y="8858"/>
                  <a:pt x="1237373" y="0"/>
                </a:cubicBezTo>
                <a:cubicBezTo>
                  <a:pt x="1425271" y="-8858"/>
                  <a:pt x="1600063" y="15583"/>
                  <a:pt x="1839338" y="0"/>
                </a:cubicBezTo>
                <a:cubicBezTo>
                  <a:pt x="2078613" y="-15583"/>
                  <a:pt x="2249549" y="-27775"/>
                  <a:pt x="2474745" y="0"/>
                </a:cubicBezTo>
                <a:cubicBezTo>
                  <a:pt x="2699941" y="27775"/>
                  <a:pt x="3037229" y="39719"/>
                  <a:pt x="3344250" y="0"/>
                </a:cubicBezTo>
                <a:cubicBezTo>
                  <a:pt x="3368229" y="208625"/>
                  <a:pt x="3316968" y="436340"/>
                  <a:pt x="3344250" y="579447"/>
                </a:cubicBezTo>
                <a:cubicBezTo>
                  <a:pt x="3371532" y="722554"/>
                  <a:pt x="3349643" y="1013072"/>
                  <a:pt x="3344250" y="1158894"/>
                </a:cubicBezTo>
                <a:cubicBezTo>
                  <a:pt x="3338857" y="1304716"/>
                  <a:pt x="3367888" y="1513618"/>
                  <a:pt x="3344250" y="1738340"/>
                </a:cubicBezTo>
                <a:cubicBezTo>
                  <a:pt x="3320612" y="1963062"/>
                  <a:pt x="3370980" y="2238671"/>
                  <a:pt x="3344250" y="2519334"/>
                </a:cubicBezTo>
                <a:cubicBezTo>
                  <a:pt x="3192741" y="2513393"/>
                  <a:pt x="2959490" y="2497985"/>
                  <a:pt x="2775728" y="2519334"/>
                </a:cubicBezTo>
                <a:cubicBezTo>
                  <a:pt x="2591966" y="2540683"/>
                  <a:pt x="2311843" y="2522185"/>
                  <a:pt x="2140320" y="2519334"/>
                </a:cubicBezTo>
                <a:cubicBezTo>
                  <a:pt x="1968797" y="2516483"/>
                  <a:pt x="1686864" y="2541417"/>
                  <a:pt x="1538355" y="2519334"/>
                </a:cubicBezTo>
                <a:cubicBezTo>
                  <a:pt x="1389847" y="2497251"/>
                  <a:pt x="1107301" y="2548906"/>
                  <a:pt x="836063" y="2519334"/>
                </a:cubicBezTo>
                <a:cubicBezTo>
                  <a:pt x="564825" y="2489762"/>
                  <a:pt x="204248" y="2560276"/>
                  <a:pt x="0" y="2519334"/>
                </a:cubicBezTo>
                <a:cubicBezTo>
                  <a:pt x="2352" y="2271772"/>
                  <a:pt x="-8667" y="2188440"/>
                  <a:pt x="0" y="1914694"/>
                </a:cubicBezTo>
                <a:cubicBezTo>
                  <a:pt x="8667" y="1640948"/>
                  <a:pt x="-27575" y="1477927"/>
                  <a:pt x="0" y="1234474"/>
                </a:cubicBezTo>
                <a:cubicBezTo>
                  <a:pt x="27575" y="991021"/>
                  <a:pt x="27914" y="817761"/>
                  <a:pt x="0" y="604640"/>
                </a:cubicBezTo>
                <a:cubicBezTo>
                  <a:pt x="-27914" y="391519"/>
                  <a:pt x="3666" y="206923"/>
                  <a:pt x="0" y="0"/>
                </a:cubicBezTo>
                <a:close/>
              </a:path>
            </a:pathLst>
          </a:custGeom>
          <a:ln w="57150">
            <a:solidFill>
              <a:srgbClr val="FAB886"/>
            </a:solidFill>
            <a:extLst>
              <a:ext uri="{C807C97D-BFC1-408E-A445-0C87EB9F89A2}">
                <ask:lineSketchStyleProps xmlns:ask="http://schemas.microsoft.com/office/drawing/2018/sketchyshapes" sd="225731714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3" name="Picture 22" descr="A banner on a fence&#10;&#10;AI-generated content may be incorrect.">
            <a:extLst>
              <a:ext uri="{FF2B5EF4-FFF2-40B4-BE49-F238E27FC236}">
                <a16:creationId xmlns:a16="http://schemas.microsoft.com/office/drawing/2014/main" id="{A99981B7-C684-8215-8FAA-74E628352C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" t="34201" r="9926" b="27358"/>
          <a:stretch>
            <a:fillRect/>
          </a:stretch>
        </p:blipFill>
        <p:spPr>
          <a:xfrm>
            <a:off x="4369083" y="5260020"/>
            <a:ext cx="3882305" cy="1356548"/>
          </a:xfrm>
          <a:custGeom>
            <a:avLst/>
            <a:gdLst>
              <a:gd name="connsiteX0" fmla="*/ 0 w 3882305"/>
              <a:gd name="connsiteY0" fmla="*/ 0 h 1356548"/>
              <a:gd name="connsiteX1" fmla="*/ 724697 w 3882305"/>
              <a:gd name="connsiteY1" fmla="*/ 0 h 1356548"/>
              <a:gd name="connsiteX2" fmla="*/ 1449394 w 3882305"/>
              <a:gd name="connsiteY2" fmla="*/ 0 h 1356548"/>
              <a:gd name="connsiteX3" fmla="*/ 2018799 w 3882305"/>
              <a:gd name="connsiteY3" fmla="*/ 0 h 1356548"/>
              <a:gd name="connsiteX4" fmla="*/ 2665849 w 3882305"/>
              <a:gd name="connsiteY4" fmla="*/ 0 h 1356548"/>
              <a:gd name="connsiteX5" fmla="*/ 3196431 w 3882305"/>
              <a:gd name="connsiteY5" fmla="*/ 0 h 1356548"/>
              <a:gd name="connsiteX6" fmla="*/ 3882305 w 3882305"/>
              <a:gd name="connsiteY6" fmla="*/ 0 h 1356548"/>
              <a:gd name="connsiteX7" fmla="*/ 3882305 w 3882305"/>
              <a:gd name="connsiteY7" fmla="*/ 664709 h 1356548"/>
              <a:gd name="connsiteX8" fmla="*/ 3882305 w 3882305"/>
              <a:gd name="connsiteY8" fmla="*/ 1356548 h 1356548"/>
              <a:gd name="connsiteX9" fmla="*/ 3312900 w 3882305"/>
              <a:gd name="connsiteY9" fmla="*/ 1356548 h 1356548"/>
              <a:gd name="connsiteX10" fmla="*/ 2782319 w 3882305"/>
              <a:gd name="connsiteY10" fmla="*/ 1356548 h 1356548"/>
              <a:gd name="connsiteX11" fmla="*/ 2174091 w 3882305"/>
              <a:gd name="connsiteY11" fmla="*/ 1356548 h 1356548"/>
              <a:gd name="connsiteX12" fmla="*/ 1604686 w 3882305"/>
              <a:gd name="connsiteY12" fmla="*/ 1356548 h 1356548"/>
              <a:gd name="connsiteX13" fmla="*/ 1074104 w 3882305"/>
              <a:gd name="connsiteY13" fmla="*/ 1356548 h 1356548"/>
              <a:gd name="connsiteX14" fmla="*/ 0 w 3882305"/>
              <a:gd name="connsiteY14" fmla="*/ 1356548 h 1356548"/>
              <a:gd name="connsiteX15" fmla="*/ 0 w 3882305"/>
              <a:gd name="connsiteY15" fmla="*/ 678274 h 1356548"/>
              <a:gd name="connsiteX16" fmla="*/ 0 w 3882305"/>
              <a:gd name="connsiteY16" fmla="*/ 0 h 135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82305" h="1356548" fill="none" extrusionOk="0">
                <a:moveTo>
                  <a:pt x="0" y="0"/>
                </a:moveTo>
                <a:cubicBezTo>
                  <a:pt x="353248" y="34360"/>
                  <a:pt x="375800" y="26289"/>
                  <a:pt x="724697" y="0"/>
                </a:cubicBezTo>
                <a:cubicBezTo>
                  <a:pt x="1073594" y="-26289"/>
                  <a:pt x="1273432" y="-15775"/>
                  <a:pt x="1449394" y="0"/>
                </a:cubicBezTo>
                <a:cubicBezTo>
                  <a:pt x="1625356" y="15775"/>
                  <a:pt x="1783038" y="28078"/>
                  <a:pt x="2018799" y="0"/>
                </a:cubicBezTo>
                <a:cubicBezTo>
                  <a:pt x="2254561" y="-28078"/>
                  <a:pt x="2352295" y="17085"/>
                  <a:pt x="2665849" y="0"/>
                </a:cubicBezTo>
                <a:cubicBezTo>
                  <a:pt x="2979403" y="-17085"/>
                  <a:pt x="3051327" y="-20666"/>
                  <a:pt x="3196431" y="0"/>
                </a:cubicBezTo>
                <a:cubicBezTo>
                  <a:pt x="3341535" y="20666"/>
                  <a:pt x="3579288" y="19931"/>
                  <a:pt x="3882305" y="0"/>
                </a:cubicBezTo>
                <a:cubicBezTo>
                  <a:pt x="3909162" y="273040"/>
                  <a:pt x="3901048" y="442439"/>
                  <a:pt x="3882305" y="664709"/>
                </a:cubicBezTo>
                <a:cubicBezTo>
                  <a:pt x="3863562" y="886979"/>
                  <a:pt x="3893166" y="1089460"/>
                  <a:pt x="3882305" y="1356548"/>
                </a:cubicBezTo>
                <a:cubicBezTo>
                  <a:pt x="3622484" y="1333959"/>
                  <a:pt x="3442540" y="1379436"/>
                  <a:pt x="3312900" y="1356548"/>
                </a:cubicBezTo>
                <a:cubicBezTo>
                  <a:pt x="3183261" y="1333660"/>
                  <a:pt x="3045285" y="1350374"/>
                  <a:pt x="2782319" y="1356548"/>
                </a:cubicBezTo>
                <a:cubicBezTo>
                  <a:pt x="2519353" y="1362722"/>
                  <a:pt x="2465993" y="1378129"/>
                  <a:pt x="2174091" y="1356548"/>
                </a:cubicBezTo>
                <a:cubicBezTo>
                  <a:pt x="1882189" y="1334967"/>
                  <a:pt x="1817110" y="1366425"/>
                  <a:pt x="1604686" y="1356548"/>
                </a:cubicBezTo>
                <a:cubicBezTo>
                  <a:pt x="1392262" y="1346671"/>
                  <a:pt x="1285230" y="1369378"/>
                  <a:pt x="1074104" y="1356548"/>
                </a:cubicBezTo>
                <a:cubicBezTo>
                  <a:pt x="862978" y="1343718"/>
                  <a:pt x="226186" y="1359703"/>
                  <a:pt x="0" y="1356548"/>
                </a:cubicBezTo>
                <a:cubicBezTo>
                  <a:pt x="16765" y="1194086"/>
                  <a:pt x="8769" y="950470"/>
                  <a:pt x="0" y="678274"/>
                </a:cubicBezTo>
                <a:cubicBezTo>
                  <a:pt x="-8769" y="406078"/>
                  <a:pt x="19282" y="330092"/>
                  <a:pt x="0" y="0"/>
                </a:cubicBezTo>
                <a:close/>
              </a:path>
              <a:path w="3882305" h="1356548" stroke="0" extrusionOk="0">
                <a:moveTo>
                  <a:pt x="0" y="0"/>
                </a:moveTo>
                <a:cubicBezTo>
                  <a:pt x="236386" y="19223"/>
                  <a:pt x="323413" y="1076"/>
                  <a:pt x="569405" y="0"/>
                </a:cubicBezTo>
                <a:cubicBezTo>
                  <a:pt x="815397" y="-1076"/>
                  <a:pt x="991741" y="19599"/>
                  <a:pt x="1255279" y="0"/>
                </a:cubicBezTo>
                <a:cubicBezTo>
                  <a:pt x="1518817" y="-19599"/>
                  <a:pt x="1803134" y="11847"/>
                  <a:pt x="1941153" y="0"/>
                </a:cubicBezTo>
                <a:cubicBezTo>
                  <a:pt x="2079172" y="-11847"/>
                  <a:pt x="2510014" y="-5638"/>
                  <a:pt x="2665849" y="0"/>
                </a:cubicBezTo>
                <a:cubicBezTo>
                  <a:pt x="2821684" y="5638"/>
                  <a:pt x="2977204" y="-14342"/>
                  <a:pt x="3196431" y="0"/>
                </a:cubicBezTo>
                <a:cubicBezTo>
                  <a:pt x="3415658" y="14342"/>
                  <a:pt x="3689192" y="22835"/>
                  <a:pt x="3882305" y="0"/>
                </a:cubicBezTo>
                <a:cubicBezTo>
                  <a:pt x="3908170" y="325854"/>
                  <a:pt x="3869908" y="557740"/>
                  <a:pt x="3882305" y="705405"/>
                </a:cubicBezTo>
                <a:cubicBezTo>
                  <a:pt x="3894702" y="853070"/>
                  <a:pt x="3882484" y="1095307"/>
                  <a:pt x="3882305" y="1356548"/>
                </a:cubicBezTo>
                <a:cubicBezTo>
                  <a:pt x="3767118" y="1337441"/>
                  <a:pt x="3468882" y="1354764"/>
                  <a:pt x="3312900" y="1356548"/>
                </a:cubicBezTo>
                <a:cubicBezTo>
                  <a:pt x="3156918" y="1358332"/>
                  <a:pt x="2784991" y="1385418"/>
                  <a:pt x="2627026" y="1356548"/>
                </a:cubicBezTo>
                <a:cubicBezTo>
                  <a:pt x="2469061" y="1327678"/>
                  <a:pt x="2131576" y="1340443"/>
                  <a:pt x="1979976" y="1356548"/>
                </a:cubicBezTo>
                <a:cubicBezTo>
                  <a:pt x="1828376" y="1372654"/>
                  <a:pt x="1626443" y="1383393"/>
                  <a:pt x="1410571" y="1356548"/>
                </a:cubicBezTo>
                <a:cubicBezTo>
                  <a:pt x="1194699" y="1329703"/>
                  <a:pt x="957983" y="1365915"/>
                  <a:pt x="724697" y="1356548"/>
                </a:cubicBezTo>
                <a:cubicBezTo>
                  <a:pt x="491411" y="1347181"/>
                  <a:pt x="309662" y="1333039"/>
                  <a:pt x="0" y="1356548"/>
                </a:cubicBezTo>
                <a:cubicBezTo>
                  <a:pt x="-14397" y="1173588"/>
                  <a:pt x="29345" y="1021814"/>
                  <a:pt x="0" y="691839"/>
                </a:cubicBezTo>
                <a:cubicBezTo>
                  <a:pt x="-29345" y="361864"/>
                  <a:pt x="-9757" y="295021"/>
                  <a:pt x="0" y="0"/>
                </a:cubicBezTo>
                <a:close/>
              </a:path>
            </a:pathLst>
          </a:custGeom>
          <a:ln w="57150">
            <a:solidFill>
              <a:srgbClr val="FAB886"/>
            </a:solidFill>
            <a:extLst>
              <a:ext uri="{C807C97D-BFC1-408E-A445-0C87EB9F89A2}">
                <ask:lineSketchStyleProps xmlns:ask="http://schemas.microsoft.com/office/drawing/2018/sketchyshapes" sd="22304928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5" name="Picture 24" descr="A group of children holding a banner&#10;&#10;AI-generated content may be incorrect.">
            <a:extLst>
              <a:ext uri="{FF2B5EF4-FFF2-40B4-BE49-F238E27FC236}">
                <a16:creationId xmlns:a16="http://schemas.microsoft.com/office/drawing/2014/main" id="{A940036F-95C1-514D-30A1-6B6598BDB9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5"/>
          <a:stretch>
            <a:fillRect/>
          </a:stretch>
        </p:blipFill>
        <p:spPr>
          <a:xfrm>
            <a:off x="1689155" y="2959778"/>
            <a:ext cx="2635922" cy="1632460"/>
          </a:xfrm>
          <a:custGeom>
            <a:avLst/>
            <a:gdLst>
              <a:gd name="connsiteX0" fmla="*/ 0 w 2635922"/>
              <a:gd name="connsiteY0" fmla="*/ 0 h 1632460"/>
              <a:gd name="connsiteX1" fmla="*/ 632621 w 2635922"/>
              <a:gd name="connsiteY1" fmla="*/ 0 h 1632460"/>
              <a:gd name="connsiteX2" fmla="*/ 1265243 w 2635922"/>
              <a:gd name="connsiteY2" fmla="*/ 0 h 1632460"/>
              <a:gd name="connsiteX3" fmla="*/ 1950582 w 2635922"/>
              <a:gd name="connsiteY3" fmla="*/ 0 h 1632460"/>
              <a:gd name="connsiteX4" fmla="*/ 2635922 w 2635922"/>
              <a:gd name="connsiteY4" fmla="*/ 0 h 1632460"/>
              <a:gd name="connsiteX5" fmla="*/ 2635922 w 2635922"/>
              <a:gd name="connsiteY5" fmla="*/ 495180 h 1632460"/>
              <a:gd name="connsiteX6" fmla="*/ 2635922 w 2635922"/>
              <a:gd name="connsiteY6" fmla="*/ 1006684 h 1632460"/>
              <a:gd name="connsiteX7" fmla="*/ 2635922 w 2635922"/>
              <a:gd name="connsiteY7" fmla="*/ 1632460 h 1632460"/>
              <a:gd name="connsiteX8" fmla="*/ 1924223 w 2635922"/>
              <a:gd name="connsiteY8" fmla="*/ 1632460 h 1632460"/>
              <a:gd name="connsiteX9" fmla="*/ 1317961 w 2635922"/>
              <a:gd name="connsiteY9" fmla="*/ 1632460 h 1632460"/>
              <a:gd name="connsiteX10" fmla="*/ 606262 w 2635922"/>
              <a:gd name="connsiteY10" fmla="*/ 1632460 h 1632460"/>
              <a:gd name="connsiteX11" fmla="*/ 0 w 2635922"/>
              <a:gd name="connsiteY11" fmla="*/ 1632460 h 1632460"/>
              <a:gd name="connsiteX12" fmla="*/ 0 w 2635922"/>
              <a:gd name="connsiteY12" fmla="*/ 1055657 h 1632460"/>
              <a:gd name="connsiteX13" fmla="*/ 0 w 2635922"/>
              <a:gd name="connsiteY13" fmla="*/ 495180 h 1632460"/>
              <a:gd name="connsiteX14" fmla="*/ 0 w 2635922"/>
              <a:gd name="connsiteY14" fmla="*/ 0 h 1632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35922" h="1632460" fill="none" extrusionOk="0">
                <a:moveTo>
                  <a:pt x="0" y="0"/>
                </a:moveTo>
                <a:cubicBezTo>
                  <a:pt x="288906" y="-15703"/>
                  <a:pt x="426634" y="8706"/>
                  <a:pt x="632621" y="0"/>
                </a:cubicBezTo>
                <a:cubicBezTo>
                  <a:pt x="838608" y="-8706"/>
                  <a:pt x="1093413" y="25466"/>
                  <a:pt x="1265243" y="0"/>
                </a:cubicBezTo>
                <a:cubicBezTo>
                  <a:pt x="1437073" y="-25466"/>
                  <a:pt x="1790722" y="14814"/>
                  <a:pt x="1950582" y="0"/>
                </a:cubicBezTo>
                <a:cubicBezTo>
                  <a:pt x="2110442" y="-14814"/>
                  <a:pt x="2331163" y="-6007"/>
                  <a:pt x="2635922" y="0"/>
                </a:cubicBezTo>
                <a:cubicBezTo>
                  <a:pt x="2622804" y="131892"/>
                  <a:pt x="2634759" y="309802"/>
                  <a:pt x="2635922" y="495180"/>
                </a:cubicBezTo>
                <a:cubicBezTo>
                  <a:pt x="2637085" y="680558"/>
                  <a:pt x="2621291" y="894356"/>
                  <a:pt x="2635922" y="1006684"/>
                </a:cubicBezTo>
                <a:cubicBezTo>
                  <a:pt x="2650553" y="1119012"/>
                  <a:pt x="2634604" y="1329755"/>
                  <a:pt x="2635922" y="1632460"/>
                </a:cubicBezTo>
                <a:cubicBezTo>
                  <a:pt x="2297111" y="1645779"/>
                  <a:pt x="2136829" y="1666361"/>
                  <a:pt x="1924223" y="1632460"/>
                </a:cubicBezTo>
                <a:cubicBezTo>
                  <a:pt x="1711617" y="1598559"/>
                  <a:pt x="1609014" y="1636660"/>
                  <a:pt x="1317961" y="1632460"/>
                </a:cubicBezTo>
                <a:cubicBezTo>
                  <a:pt x="1026908" y="1628260"/>
                  <a:pt x="766662" y="1641372"/>
                  <a:pt x="606262" y="1632460"/>
                </a:cubicBezTo>
                <a:cubicBezTo>
                  <a:pt x="445862" y="1623548"/>
                  <a:pt x="297395" y="1636587"/>
                  <a:pt x="0" y="1632460"/>
                </a:cubicBezTo>
                <a:cubicBezTo>
                  <a:pt x="21028" y="1360183"/>
                  <a:pt x="-13298" y="1321312"/>
                  <a:pt x="0" y="1055657"/>
                </a:cubicBezTo>
                <a:cubicBezTo>
                  <a:pt x="13298" y="790002"/>
                  <a:pt x="23186" y="668245"/>
                  <a:pt x="0" y="495180"/>
                </a:cubicBezTo>
                <a:cubicBezTo>
                  <a:pt x="-23186" y="322115"/>
                  <a:pt x="-14990" y="178526"/>
                  <a:pt x="0" y="0"/>
                </a:cubicBezTo>
                <a:close/>
              </a:path>
              <a:path w="2635922" h="1632460" stroke="0" extrusionOk="0">
                <a:moveTo>
                  <a:pt x="0" y="0"/>
                </a:moveTo>
                <a:cubicBezTo>
                  <a:pt x="292702" y="30338"/>
                  <a:pt x="503500" y="32574"/>
                  <a:pt x="711699" y="0"/>
                </a:cubicBezTo>
                <a:cubicBezTo>
                  <a:pt x="919898" y="-32574"/>
                  <a:pt x="1071235" y="325"/>
                  <a:pt x="1344320" y="0"/>
                </a:cubicBezTo>
                <a:cubicBezTo>
                  <a:pt x="1617405" y="-325"/>
                  <a:pt x="1800527" y="-5968"/>
                  <a:pt x="1950582" y="0"/>
                </a:cubicBezTo>
                <a:cubicBezTo>
                  <a:pt x="2100637" y="5968"/>
                  <a:pt x="2444757" y="34044"/>
                  <a:pt x="2635922" y="0"/>
                </a:cubicBezTo>
                <a:cubicBezTo>
                  <a:pt x="2616245" y="194755"/>
                  <a:pt x="2656726" y="285057"/>
                  <a:pt x="2635922" y="544153"/>
                </a:cubicBezTo>
                <a:cubicBezTo>
                  <a:pt x="2615118" y="803249"/>
                  <a:pt x="2621433" y="835617"/>
                  <a:pt x="2635922" y="1071982"/>
                </a:cubicBezTo>
                <a:cubicBezTo>
                  <a:pt x="2650411" y="1308347"/>
                  <a:pt x="2624191" y="1384173"/>
                  <a:pt x="2635922" y="1632460"/>
                </a:cubicBezTo>
                <a:cubicBezTo>
                  <a:pt x="2505270" y="1624775"/>
                  <a:pt x="2329311" y="1636346"/>
                  <a:pt x="2056019" y="1632460"/>
                </a:cubicBezTo>
                <a:cubicBezTo>
                  <a:pt x="1782727" y="1628574"/>
                  <a:pt x="1514073" y="1623870"/>
                  <a:pt x="1370679" y="1632460"/>
                </a:cubicBezTo>
                <a:cubicBezTo>
                  <a:pt x="1227285" y="1641050"/>
                  <a:pt x="936496" y="1621400"/>
                  <a:pt x="764417" y="1632460"/>
                </a:cubicBezTo>
                <a:cubicBezTo>
                  <a:pt x="592338" y="1643520"/>
                  <a:pt x="298178" y="1646371"/>
                  <a:pt x="0" y="1632460"/>
                </a:cubicBezTo>
                <a:cubicBezTo>
                  <a:pt x="-4750" y="1404083"/>
                  <a:pt x="-3994" y="1214895"/>
                  <a:pt x="0" y="1088307"/>
                </a:cubicBezTo>
                <a:cubicBezTo>
                  <a:pt x="3994" y="961719"/>
                  <a:pt x="-19403" y="657956"/>
                  <a:pt x="0" y="527829"/>
                </a:cubicBezTo>
                <a:cubicBezTo>
                  <a:pt x="19403" y="397702"/>
                  <a:pt x="-11255" y="175410"/>
                  <a:pt x="0" y="0"/>
                </a:cubicBezTo>
                <a:close/>
              </a:path>
            </a:pathLst>
          </a:custGeom>
          <a:ln w="57150">
            <a:solidFill>
              <a:srgbClr val="FAB886"/>
            </a:solidFill>
            <a:extLst>
              <a:ext uri="{C807C97D-BFC1-408E-A445-0C87EB9F89A2}">
                <ask:lineSketchStyleProps xmlns:ask="http://schemas.microsoft.com/office/drawing/2018/sketchyshapes" sd="72420403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7" name="Picture 26" descr="A person holding up signs&#10;&#10;AI-generated content may be incorrect.">
            <a:extLst>
              <a:ext uri="{FF2B5EF4-FFF2-40B4-BE49-F238E27FC236}">
                <a16:creationId xmlns:a16="http://schemas.microsoft.com/office/drawing/2014/main" id="{C17AF03F-4231-950E-CEF9-606058CF86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0" y="1221453"/>
            <a:ext cx="2006303" cy="1337707"/>
          </a:xfrm>
          <a:custGeom>
            <a:avLst/>
            <a:gdLst>
              <a:gd name="connsiteX0" fmla="*/ 0 w 2006303"/>
              <a:gd name="connsiteY0" fmla="*/ 0 h 1337707"/>
              <a:gd name="connsiteX1" fmla="*/ 648705 w 2006303"/>
              <a:gd name="connsiteY1" fmla="*/ 0 h 1337707"/>
              <a:gd name="connsiteX2" fmla="*/ 1277346 w 2006303"/>
              <a:gd name="connsiteY2" fmla="*/ 0 h 1337707"/>
              <a:gd name="connsiteX3" fmla="*/ 2006303 w 2006303"/>
              <a:gd name="connsiteY3" fmla="*/ 0 h 1337707"/>
              <a:gd name="connsiteX4" fmla="*/ 2006303 w 2006303"/>
              <a:gd name="connsiteY4" fmla="*/ 628722 h 1337707"/>
              <a:gd name="connsiteX5" fmla="*/ 2006303 w 2006303"/>
              <a:gd name="connsiteY5" fmla="*/ 1337707 h 1337707"/>
              <a:gd name="connsiteX6" fmla="*/ 1397724 w 2006303"/>
              <a:gd name="connsiteY6" fmla="*/ 1337707 h 1337707"/>
              <a:gd name="connsiteX7" fmla="*/ 749020 w 2006303"/>
              <a:gd name="connsiteY7" fmla="*/ 1337707 h 1337707"/>
              <a:gd name="connsiteX8" fmla="*/ 0 w 2006303"/>
              <a:gd name="connsiteY8" fmla="*/ 1337707 h 1337707"/>
              <a:gd name="connsiteX9" fmla="*/ 0 w 2006303"/>
              <a:gd name="connsiteY9" fmla="*/ 695608 h 1337707"/>
              <a:gd name="connsiteX10" fmla="*/ 0 w 2006303"/>
              <a:gd name="connsiteY10" fmla="*/ 0 h 1337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6303" h="1337707" fill="none" extrusionOk="0">
                <a:moveTo>
                  <a:pt x="0" y="0"/>
                </a:moveTo>
                <a:cubicBezTo>
                  <a:pt x="201483" y="-7767"/>
                  <a:pt x="445181" y="-31176"/>
                  <a:pt x="648705" y="0"/>
                </a:cubicBezTo>
                <a:cubicBezTo>
                  <a:pt x="852230" y="31176"/>
                  <a:pt x="1105211" y="-24478"/>
                  <a:pt x="1277346" y="0"/>
                </a:cubicBezTo>
                <a:cubicBezTo>
                  <a:pt x="1449481" y="24478"/>
                  <a:pt x="1661071" y="-6527"/>
                  <a:pt x="2006303" y="0"/>
                </a:cubicBezTo>
                <a:cubicBezTo>
                  <a:pt x="1994647" y="197451"/>
                  <a:pt x="2026375" y="488125"/>
                  <a:pt x="2006303" y="628722"/>
                </a:cubicBezTo>
                <a:cubicBezTo>
                  <a:pt x="1986231" y="769319"/>
                  <a:pt x="1996414" y="1146594"/>
                  <a:pt x="2006303" y="1337707"/>
                </a:cubicBezTo>
                <a:cubicBezTo>
                  <a:pt x="1860058" y="1319424"/>
                  <a:pt x="1565891" y="1340322"/>
                  <a:pt x="1397724" y="1337707"/>
                </a:cubicBezTo>
                <a:cubicBezTo>
                  <a:pt x="1229557" y="1335092"/>
                  <a:pt x="944510" y="1362740"/>
                  <a:pt x="749020" y="1337707"/>
                </a:cubicBezTo>
                <a:cubicBezTo>
                  <a:pt x="553530" y="1312674"/>
                  <a:pt x="251235" y="1321115"/>
                  <a:pt x="0" y="1337707"/>
                </a:cubicBezTo>
                <a:cubicBezTo>
                  <a:pt x="32087" y="1051503"/>
                  <a:pt x="25926" y="869194"/>
                  <a:pt x="0" y="695608"/>
                </a:cubicBezTo>
                <a:cubicBezTo>
                  <a:pt x="-25926" y="522022"/>
                  <a:pt x="21774" y="210523"/>
                  <a:pt x="0" y="0"/>
                </a:cubicBezTo>
                <a:close/>
              </a:path>
              <a:path w="2006303" h="1337707" stroke="0" extrusionOk="0">
                <a:moveTo>
                  <a:pt x="0" y="0"/>
                </a:moveTo>
                <a:cubicBezTo>
                  <a:pt x="194459" y="-32594"/>
                  <a:pt x="433167" y="15367"/>
                  <a:pt x="688831" y="0"/>
                </a:cubicBezTo>
                <a:cubicBezTo>
                  <a:pt x="944495" y="-15367"/>
                  <a:pt x="1077042" y="-35078"/>
                  <a:pt x="1397724" y="0"/>
                </a:cubicBezTo>
                <a:cubicBezTo>
                  <a:pt x="1718406" y="35078"/>
                  <a:pt x="1799621" y="-14469"/>
                  <a:pt x="2006303" y="0"/>
                </a:cubicBezTo>
                <a:cubicBezTo>
                  <a:pt x="2016938" y="215828"/>
                  <a:pt x="2021877" y="403743"/>
                  <a:pt x="2006303" y="682231"/>
                </a:cubicBezTo>
                <a:cubicBezTo>
                  <a:pt x="1990729" y="960719"/>
                  <a:pt x="1990365" y="1196245"/>
                  <a:pt x="2006303" y="1337707"/>
                </a:cubicBezTo>
                <a:cubicBezTo>
                  <a:pt x="1747095" y="1315185"/>
                  <a:pt x="1644406" y="1371072"/>
                  <a:pt x="1337535" y="1337707"/>
                </a:cubicBezTo>
                <a:cubicBezTo>
                  <a:pt x="1030664" y="1304342"/>
                  <a:pt x="935079" y="1338118"/>
                  <a:pt x="668768" y="1337707"/>
                </a:cubicBezTo>
                <a:cubicBezTo>
                  <a:pt x="402457" y="1337296"/>
                  <a:pt x="176488" y="1366803"/>
                  <a:pt x="0" y="1337707"/>
                </a:cubicBezTo>
                <a:cubicBezTo>
                  <a:pt x="5822" y="1062239"/>
                  <a:pt x="31433" y="946912"/>
                  <a:pt x="0" y="695608"/>
                </a:cubicBezTo>
                <a:cubicBezTo>
                  <a:pt x="-31433" y="444304"/>
                  <a:pt x="-11071" y="151454"/>
                  <a:pt x="0" y="0"/>
                </a:cubicBezTo>
                <a:close/>
              </a:path>
            </a:pathLst>
          </a:custGeom>
          <a:ln w="57150">
            <a:solidFill>
              <a:srgbClr val="FAB886"/>
            </a:solidFill>
            <a:extLst>
              <a:ext uri="{C807C97D-BFC1-408E-A445-0C87EB9F89A2}">
                <ask:lineSketchStyleProps xmlns:ask="http://schemas.microsoft.com/office/drawing/2018/sketchyshapes" sd="869722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4054270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54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81BE20-2642-E296-E742-E99F611D0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tree&#10;&#10;AI-generated content may be incorrect.">
            <a:extLst>
              <a:ext uri="{FF2B5EF4-FFF2-40B4-BE49-F238E27FC236}">
                <a16:creationId xmlns:a16="http://schemas.microsoft.com/office/drawing/2014/main" id="{8DBDB602-A573-18B9-85A0-985EFD55A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90EBE4-091A-76FA-6ACA-8129BA48403B}"/>
              </a:ext>
            </a:extLst>
          </p:cNvPr>
          <p:cNvSpPr txBox="1"/>
          <p:nvPr/>
        </p:nvSpPr>
        <p:spPr>
          <a:xfrm>
            <a:off x="405384" y="1097448"/>
            <a:ext cx="73478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Montserrat" panose="00000500000000000000" pitchFamily="2" charset="0"/>
              </a:rPr>
              <a:t>We saw hope sparkling through the water tank project in Ethiopia. </a:t>
            </a:r>
          </a:p>
          <a:p>
            <a:endParaRPr lang="en-GB" sz="28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GB" sz="2800" b="1" dirty="0">
                <a:solidFill>
                  <a:schemeClr val="bg1"/>
                </a:solidFill>
                <a:latin typeface="Montserrat" panose="00000500000000000000" pitchFamily="2" charset="0"/>
              </a:rPr>
              <a:t>Adi, </a:t>
            </a:r>
            <a:r>
              <a:rPr lang="en-GB" sz="28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Abbiott</a:t>
            </a:r>
            <a:r>
              <a:rPr lang="en-GB" sz="2800" b="1" dirty="0">
                <a:solidFill>
                  <a:schemeClr val="bg1"/>
                </a:solidFill>
                <a:latin typeface="Montserrat" panose="00000500000000000000" pitchFamily="2" charset="0"/>
              </a:rPr>
              <a:t> and </a:t>
            </a:r>
            <a:r>
              <a:rPr lang="en-GB" sz="28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Abadhalee</a:t>
            </a:r>
            <a:r>
              <a:rPr lang="en-GB" sz="2800" b="1" dirty="0">
                <a:solidFill>
                  <a:schemeClr val="bg1"/>
                </a:solidFill>
                <a:latin typeface="Montserrat" panose="00000500000000000000" pitchFamily="2" charset="0"/>
              </a:rPr>
              <a:t> said the water tank brought much hope to the community. </a:t>
            </a:r>
            <a:r>
              <a:rPr lang="en-GB" sz="28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endParaRPr lang="en-US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B326E56-0981-84DF-48B7-D733AB506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4932" b="31270"/>
          <a:stretch>
            <a:fillRect/>
          </a:stretch>
        </p:blipFill>
        <p:spPr>
          <a:xfrm>
            <a:off x="152401" y="183048"/>
            <a:ext cx="2163884" cy="73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26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D1D14-5C4F-9DD3-243A-30FBC23CF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girls posing for a picture&#10;&#10;AI-generated content may be incorrect.">
            <a:extLst>
              <a:ext uri="{FF2B5EF4-FFF2-40B4-BE49-F238E27FC236}">
                <a16:creationId xmlns:a16="http://schemas.microsoft.com/office/drawing/2014/main" id="{47BADCF1-7573-6BAB-D987-CCCA977EC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13BA2B-FDA7-9D9A-2F5C-A2F44428BB17}"/>
              </a:ext>
            </a:extLst>
          </p:cNvPr>
          <p:cNvSpPr txBox="1"/>
          <p:nvPr/>
        </p:nvSpPr>
        <p:spPr>
          <a:xfrm>
            <a:off x="424543" y="1158535"/>
            <a:ext cx="6954665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Montserrat"/>
              </a:rPr>
              <a:t>We saw hope sparkling through Yuliia’s story. </a:t>
            </a:r>
          </a:p>
          <a:p>
            <a:endParaRPr lang="en-GB" sz="2000" b="1" dirty="0">
              <a:solidFill>
                <a:schemeClr val="bg1"/>
              </a:solidFill>
              <a:latin typeface="Montserrat"/>
            </a:endParaRPr>
          </a:p>
          <a:p>
            <a:r>
              <a:rPr lang="en-GB" sz="2000" b="1" dirty="0">
                <a:solidFill>
                  <a:schemeClr val="bg1"/>
                </a:solidFill>
                <a:latin typeface="Montserrat"/>
              </a:rPr>
              <a:t>CAFOD supported her family with firewood during a very cold winter when they were refugees, forced to flee their home as a result of the war in Ukraine. </a:t>
            </a:r>
          </a:p>
          <a:p>
            <a:endParaRPr lang="en-GB" sz="2000" b="1" dirty="0">
              <a:solidFill>
                <a:schemeClr val="bg1"/>
              </a:solidFill>
              <a:latin typeface="Montserrat"/>
            </a:endParaRPr>
          </a:p>
          <a:p>
            <a:r>
              <a:rPr lang="en-GB" sz="2000" b="1" dirty="0">
                <a:solidFill>
                  <a:schemeClr val="bg1"/>
                </a:solidFill>
                <a:latin typeface="Montserrat"/>
              </a:rPr>
              <a:t>While they long to return home, they are finding glimmers of hope in Bulgaria.</a:t>
            </a:r>
            <a:endParaRPr lang="en-US" sz="2000" dirty="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FD5B0E-5D79-6489-F236-70EFCBB52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4932" b="31270"/>
          <a:stretch>
            <a:fillRect/>
          </a:stretch>
        </p:blipFill>
        <p:spPr>
          <a:xfrm>
            <a:off x="152401" y="183048"/>
            <a:ext cx="2163884" cy="73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01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1632A-93AC-2559-BFC4-895678B85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7CE5BE4A-A264-605B-FCF7-A87EDBD39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87DEA6-F5F4-6DA1-90AD-9CBA1D98E19F}"/>
              </a:ext>
            </a:extLst>
          </p:cNvPr>
          <p:cNvSpPr txBox="1"/>
          <p:nvPr/>
        </p:nvSpPr>
        <p:spPr>
          <a:xfrm>
            <a:off x="424543" y="1158535"/>
            <a:ext cx="7347858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Montserrat"/>
              </a:rPr>
              <a:t>In the midst of a devastating war in the Middle East, CAFOD’s partner, Caritas Jerusalem, has been steadfast in providing small moments of hope to children and young people in Gaza. </a:t>
            </a:r>
            <a:endParaRPr lang="en-US" sz="2800" dirty="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5D89D09-DE97-202F-DFE3-59543FA1B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4932" b="31270"/>
          <a:stretch>
            <a:fillRect/>
          </a:stretch>
        </p:blipFill>
        <p:spPr>
          <a:xfrm>
            <a:off x="152401" y="183048"/>
            <a:ext cx="2163884" cy="73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27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A9CA3-A70E-AB65-1B13-43020DE93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holding a bag&#10;&#10;AI-generated content may be incorrect.">
            <a:extLst>
              <a:ext uri="{FF2B5EF4-FFF2-40B4-BE49-F238E27FC236}">
                <a16:creationId xmlns:a16="http://schemas.microsoft.com/office/drawing/2014/main" id="{C6886B7B-A325-0F92-F19D-F09C15ACF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C9E8CB3-33EE-2F70-DC8B-D8FCCC7B5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4932" b="31270"/>
          <a:stretch>
            <a:fillRect/>
          </a:stretch>
        </p:blipFill>
        <p:spPr>
          <a:xfrm>
            <a:off x="152401" y="183048"/>
            <a:ext cx="2163884" cy="7313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21D8DB-B234-4461-22F2-9F98680838CD}"/>
              </a:ext>
            </a:extLst>
          </p:cNvPr>
          <p:cNvSpPr txBox="1"/>
          <p:nvPr/>
        </p:nvSpPr>
        <p:spPr>
          <a:xfrm>
            <a:off x="424543" y="1158535"/>
            <a:ext cx="62266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Montserrat" panose="00000500000000000000" pitchFamily="2" charset="0"/>
              </a:rPr>
              <a:t>And in 2026 we will be sharing stories about how CAFOD’s support in the floating garden project in Bangladesh provided hope to a community combatting the devastating effects of the climate crisis. </a:t>
            </a:r>
            <a:endParaRPr lang="en-US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FFE7EF-D27E-F5A9-A4BE-50D5954ECE71}"/>
              </a:ext>
            </a:extLst>
          </p:cNvPr>
          <p:cNvSpPr txBox="1"/>
          <p:nvPr/>
        </p:nvSpPr>
        <p:spPr>
          <a:xfrm>
            <a:off x="522514" y="4757057"/>
            <a:ext cx="5018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Montserrat" panose="00000500000000000000" pitchFamily="2" charset="0"/>
              </a:rPr>
              <a:t>Hope keeps sparkling but it needs all of us. </a:t>
            </a:r>
            <a:endParaRPr lang="en-US" sz="32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536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5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tree and stars in the sky&#10;&#10;Description automatically generated">
            <a:extLst>
              <a:ext uri="{FF2B5EF4-FFF2-40B4-BE49-F238E27FC236}">
                <a16:creationId xmlns:a16="http://schemas.microsoft.com/office/drawing/2014/main" id="{E3E49D1D-A953-D01B-DA23-046A1C6FA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CBE1A5-12CD-1A7C-65D3-5F378921A470}"/>
              </a:ext>
            </a:extLst>
          </p:cNvPr>
          <p:cNvSpPr txBox="1"/>
          <p:nvPr/>
        </p:nvSpPr>
        <p:spPr>
          <a:xfrm>
            <a:off x="397328" y="348343"/>
            <a:ext cx="11337471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Montserrat" panose="00000500000000000000" pitchFamily="2" charset="0"/>
              </a:rPr>
              <a:t>Blink and you might miss it! </a:t>
            </a:r>
            <a:r>
              <a:rPr lang="en-GB" sz="2800" b="1" dirty="0">
                <a:solidFill>
                  <a:prstClr val="white"/>
                </a:solidFill>
                <a:latin typeface="Montserrat" panose="00000500000000000000" pitchFamily="2" charset="0"/>
              </a:rPr>
              <a:t>Advent is about waiting expectantly. We slow down. We look all around us. </a:t>
            </a:r>
          </a:p>
          <a:p>
            <a:pPr algn="ctr"/>
            <a:endParaRPr lang="en-GB" sz="3200" b="1" dirty="0">
              <a:solidFill>
                <a:prstClr val="white"/>
              </a:solidFill>
              <a:latin typeface="Montserrat" panose="00000500000000000000" pitchFamily="2" charset="0"/>
            </a:endParaRPr>
          </a:p>
          <a:p>
            <a:pPr algn="ctr"/>
            <a:endParaRPr lang="en-GB" sz="3200" b="1" dirty="0">
              <a:solidFill>
                <a:prstClr val="white"/>
              </a:solidFill>
              <a:latin typeface="Montserrat" panose="00000500000000000000" pitchFamily="2" charset="0"/>
            </a:endParaRPr>
          </a:p>
          <a:p>
            <a:pPr algn="ctr"/>
            <a:endParaRPr lang="en-GB" sz="3200" b="1" dirty="0">
              <a:solidFill>
                <a:prstClr val="white"/>
              </a:solidFill>
              <a:latin typeface="Montserrat" panose="00000500000000000000" pitchFamily="2" charset="0"/>
            </a:endParaRPr>
          </a:p>
          <a:p>
            <a:pPr algn="ctr"/>
            <a:endParaRPr lang="en-GB" sz="3200" b="1" dirty="0">
              <a:solidFill>
                <a:prstClr val="white"/>
              </a:solidFill>
              <a:latin typeface="Montserrat" panose="00000500000000000000" pitchFamily="2" charset="0"/>
            </a:endParaRPr>
          </a:p>
          <a:p>
            <a:pPr algn="ctr"/>
            <a:endParaRPr lang="en-GB" sz="3200" b="1" dirty="0">
              <a:solidFill>
                <a:prstClr val="white"/>
              </a:solidFill>
              <a:latin typeface="Montserrat" panose="00000500000000000000" pitchFamily="2" charset="0"/>
            </a:endParaRPr>
          </a:p>
          <a:p>
            <a:pPr algn="ctr"/>
            <a:endParaRPr lang="en-GB" sz="3200" b="1" dirty="0">
              <a:solidFill>
                <a:prstClr val="white"/>
              </a:solidFill>
              <a:latin typeface="Montserrat" panose="00000500000000000000" pitchFamily="2" charset="0"/>
            </a:endParaRPr>
          </a:p>
          <a:p>
            <a:pPr algn="ctr"/>
            <a:endParaRPr lang="en-GB" sz="3200" b="1" dirty="0">
              <a:solidFill>
                <a:prstClr val="white"/>
              </a:solidFill>
              <a:latin typeface="Montserrat" panose="00000500000000000000" pitchFamily="2" charset="0"/>
            </a:endParaRPr>
          </a:p>
          <a:p>
            <a:pPr algn="ctr"/>
            <a:endParaRPr lang="en-GB" sz="3200" b="1" dirty="0">
              <a:solidFill>
                <a:prstClr val="white"/>
              </a:solidFill>
              <a:latin typeface="Montserrat" panose="00000500000000000000" pitchFamily="2" charset="0"/>
            </a:endParaRPr>
          </a:p>
          <a:p>
            <a:pPr algn="ctr"/>
            <a:r>
              <a:rPr lang="en-GB" sz="3200" b="1" dirty="0">
                <a:solidFill>
                  <a:prstClr val="white"/>
                </a:solidFill>
                <a:latin typeface="Montserrat" panose="00000500000000000000" pitchFamily="2" charset="0"/>
              </a:rPr>
              <a:t>We start to count down the days to the greatest hope of all. Emmanuel, God with Us. </a:t>
            </a:r>
          </a:p>
        </p:txBody>
      </p:sp>
      <p:pic>
        <p:nvPicPr>
          <p:cNvPr id="6" name="Picture 5" descr="A painting of a manger with a baby person and a person&#10;&#10;AI-generated content may be incorrect.">
            <a:extLst>
              <a:ext uri="{FF2B5EF4-FFF2-40B4-BE49-F238E27FC236}">
                <a16:creationId xmlns:a16="http://schemas.microsoft.com/office/drawing/2014/main" id="{C6DDCD80-B62F-C00B-2814-771549316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1" b="26191"/>
          <a:stretch>
            <a:fillRect/>
          </a:stretch>
        </p:blipFill>
        <p:spPr>
          <a:xfrm>
            <a:off x="3643993" y="1277902"/>
            <a:ext cx="5143500" cy="35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1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tivity xmlns="236a9a4b-a03c-46ba-8ec6-624c184acbc6">Advent</Activity>
    <Audience xmlns="236a9a4b-a03c-46ba-8ec6-624c184acbc6">11-18</Audience>
    <_Status xmlns="http://schemas.microsoft.com/sharepoint/v3/fields">Not Started</_Status>
    <lcf76f155ced4ddcb4097134ff3c332f xmlns="236a9a4b-a03c-46ba-8ec6-624c184acbc6">
      <Terms xmlns="http://schemas.microsoft.com/office/infopath/2007/PartnerControls"/>
    </lcf76f155ced4ddcb4097134ff3c332f>
    <TaxCatchAll xmlns="453a0c7f-c966-4a5c-a0f8-de0f8150ea1e" xsi:nil="true"/>
    <_dlc_DocId xmlns="04672002-f21f-4240-adfb-f0b653fb6fb5">SZUU6KYVHK2A-2146017777-19035</_dlc_DocId>
    <_dlc_DocIdUrl xmlns="04672002-f21f-4240-adfb-f0b653fb6fb5">
      <Url>https://cafod365.sharepoint.com/sites/int/Education/_layouts/15/DocIdRedir.aspx?ID=SZUU6KYVHK2A-2146017777-19035</Url>
      <Description>SZUU6KYVHK2A-2146017777-19035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2308B02E1E4A9F4BBEA19176AB65" ma:contentTypeVersion="2976" ma:contentTypeDescription="Create a new document." ma:contentTypeScope="" ma:versionID="9665fa0d5ed9dd98fe7a71917d9163ba">
  <xsd:schema xmlns:xsd="http://www.w3.org/2001/XMLSchema" xmlns:xs="http://www.w3.org/2001/XMLSchema" xmlns:p="http://schemas.microsoft.com/office/2006/metadata/properties" xmlns:ns2="04672002-f21f-4240-adfb-f0b653fb6fb5" xmlns:ns3="236a9a4b-a03c-46ba-8ec6-624c184acbc6" xmlns:ns4="http://schemas.microsoft.com/sharepoint/v3/fields" xmlns:ns5="bdf04112-6931-4610-9724-cd62e91446a3" xmlns:ns6="453a0c7f-c966-4a5c-a0f8-de0f8150ea1e" targetNamespace="http://schemas.microsoft.com/office/2006/metadata/properties" ma:root="true" ma:fieldsID="2a057ecc2285f219a642ba127d3e57e3" ns2:_="" ns3:_="" ns4:_="" ns5:_="" ns6:_="">
    <xsd:import namespace="04672002-f21f-4240-adfb-f0b653fb6fb5"/>
    <xsd:import namespace="236a9a4b-a03c-46ba-8ec6-624c184acbc6"/>
    <xsd:import namespace="http://schemas.microsoft.com/sharepoint/v3/fields"/>
    <xsd:import namespace="bdf04112-6931-4610-9724-cd62e91446a3"/>
    <xsd:import namespace="453a0c7f-c966-4a5c-a0f8-de0f8150ea1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/>
                <xsd:element ref="ns3:Activity" minOccurs="0"/>
                <xsd:element ref="ns4:_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6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9a4b-a03c-46ba-8ec6-624c184acbc6" elementFormDefault="qualified">
    <xsd:import namespace="http://schemas.microsoft.com/office/2006/documentManagement/types"/>
    <xsd:import namespace="http://schemas.microsoft.com/office/infopath/2007/PartnerControls"/>
    <xsd:element name="Audience" ma:index="11" ma:displayName="Audience" ma:format="Dropdown" ma:internalName="Audience">
      <xsd:simpleType>
        <xsd:restriction base="dms:Choice">
          <xsd:enumeration value="Primary"/>
          <xsd:enumeration value="11-18"/>
          <xsd:enumeration value="Both"/>
          <xsd:enumeration value="N/A"/>
        </xsd:restriction>
      </xsd:simpleType>
    </xsd:element>
    <xsd:element name="Activity" ma:index="12" nillable="true" ma:displayName="Activity" ma:default="Advent" ma:format="Dropdown" ma:internalName="Activity">
      <xsd:simpleType>
        <xsd:restriction base="dms:Choice">
          <xsd:enumeration value="Advent"/>
          <xsd:enumeration value="CAFOD Clubs"/>
          <xsd:enumeration value="Campaigns"/>
          <xsd:enumeration value="Fairtrade"/>
          <xsd:enumeration value="Faith in Action"/>
          <xsd:enumeration value="Harvest"/>
          <xsd:enumeration value="Lent"/>
          <xsd:enumeration value="Other Curriculum"/>
          <xsd:enumeration value="Prayer and Worship"/>
          <xsd:enumeration value="RE Curriculum"/>
          <xsd:enumeration value="Sport"/>
          <xsd:enumeration value="World Gifts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73aede18-5762-4cff-92fc-bd8aa2d291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a0c7f-c966-4a5c-a0f8-de0f8150ea1e" elementFormDefault="qualified">
    <xsd:import namespace="http://schemas.microsoft.com/office/2006/documentManagement/types"/>
    <xsd:import namespace="http://schemas.microsoft.com/office/infopath/2007/PartnerControls"/>
    <xsd:element name="TaxCatchAll" ma:index="29" nillable="true" ma:displayName="Taxonomy Catch All Column" ma:hidden="true" ma:list="{3b9f4064-c5ee-4255-b955-fb8a72b2bce5}" ma:internalName="TaxCatchAll" ma:showField="CatchAllData" ma:web="04672002-f21f-4240-adfb-f0b653fb6f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C80C5F-41B3-4D77-8F39-8D0D282F224E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453a0c7f-c966-4a5c-a0f8-de0f8150ea1e"/>
    <ds:schemaRef ds:uri="bdf04112-6931-4610-9724-cd62e91446a3"/>
    <ds:schemaRef ds:uri="04672002-f21f-4240-adfb-f0b653fb6fb5"/>
    <ds:schemaRef ds:uri="236a9a4b-a03c-46ba-8ec6-624c184acbc6"/>
    <ds:schemaRef ds:uri="http://schemas.microsoft.com/sharepoint/v3/field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DF0DE37-7E31-4344-A9D7-33726A9472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672002-f21f-4240-adfb-f0b653fb6fb5"/>
    <ds:schemaRef ds:uri="236a9a4b-a03c-46ba-8ec6-624c184acbc6"/>
    <ds:schemaRef ds:uri="http://schemas.microsoft.com/sharepoint/v3/fields"/>
    <ds:schemaRef ds:uri="bdf04112-6931-4610-9724-cd62e91446a3"/>
    <ds:schemaRef ds:uri="453a0c7f-c966-4a5c-a0f8-de0f8150ea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1B58E0B-D133-4120-BBF4-72EEFE448BCE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C835EDCB-67D5-4C6C-AD6F-65C416C8E5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1317</TotalTime>
  <Words>538</Words>
  <Application>Microsoft Office PowerPoint</Application>
  <PresentationFormat>Widescreen</PresentationFormat>
  <Paragraphs>71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Montserrat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Jessica Bailey</dc:creator>
  <cp:lastModifiedBy>Victoria Ahmed</cp:lastModifiedBy>
  <cp:revision>32</cp:revision>
  <dcterms:created xsi:type="dcterms:W3CDTF">2024-10-22T10:51:36Z</dcterms:created>
  <dcterms:modified xsi:type="dcterms:W3CDTF">2025-11-04T15:31:54Z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0x01010096472308B02E1E4A9F4BBEA19176AB65</vt:lpwstr>
  </property>
  <property fmtid="{D5CDD505-2E9C-101B-9397-08002B2CF9AE}" pid="3" name="_dlc_DocIdItemGuid">
    <vt:lpwstr>99f5a431-9c98-4700-8ea6-957524915821</vt:lpwstr>
  </property>
  <property fmtid="{D5CDD505-2E9C-101B-9397-08002B2CF9AE}" pid="4" name="MediaServiceImageTags">
    <vt:lpwstr/>
  </property>
</Properties>
</file>