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  <p:sldMasterId id="2147483660" r:id="rId6"/>
  </p:sldMasterIdLst>
  <p:notesMasterIdLst>
    <p:notesMasterId r:id="rId24"/>
  </p:notesMasterIdLst>
  <p:sldIdLst>
    <p:sldId id="256" r:id="rId7"/>
    <p:sldId id="293" r:id="rId8"/>
    <p:sldId id="294" r:id="rId9"/>
    <p:sldId id="295" r:id="rId10"/>
    <p:sldId id="296" r:id="rId11"/>
    <p:sldId id="297" r:id="rId12"/>
    <p:sldId id="299" r:id="rId13"/>
    <p:sldId id="304" r:id="rId14"/>
    <p:sldId id="2151" r:id="rId15"/>
    <p:sldId id="2152" r:id="rId16"/>
    <p:sldId id="2153" r:id="rId17"/>
    <p:sldId id="2154" r:id="rId18"/>
    <p:sldId id="298" r:id="rId19"/>
    <p:sldId id="307" r:id="rId20"/>
    <p:sldId id="306" r:id="rId21"/>
    <p:sldId id="301" r:id="rId22"/>
    <p:sldId id="308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ExtraBold" panose="00000900000000000000" pitchFamily="2" charset="0"/>
      <p:bold r:id="rId33"/>
      <p:boldItalic r:id="rId34"/>
    </p:embeddedFont>
    <p:embeddedFont>
      <p:font typeface="Montserrat Light" panose="00000400000000000000" pitchFamily="2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EC6"/>
    <a:srgbClr val="A2C614"/>
    <a:srgbClr val="222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38F61-F1F5-4E90-8029-13A9671FEA22}" v="6" dt="2025-08-27T17:14:21.094"/>
    <p1510:client id="{89B4AC64-ACFC-4E43-9344-BA03606D1C7C}" v="181" dt="2025-08-26T14:30:52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244" y="7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Bailey" userId="965a1b90-078f-4270-a62d-d042259dd1b7" providerId="ADAL" clId="{89B4AC64-ACFC-4E43-9344-BA03606D1C7C}"/>
    <pc:docChg chg="undo custSel addSld delSld modSld sldOrd">
      <pc:chgData name="Jessica Bailey" userId="965a1b90-078f-4270-a62d-d042259dd1b7" providerId="ADAL" clId="{89B4AC64-ACFC-4E43-9344-BA03606D1C7C}" dt="2025-08-26T14:30:52.596" v="1851"/>
      <pc:docMkLst>
        <pc:docMk/>
      </pc:docMkLst>
      <pc:sldChg chg="addSp delSp modSp mod">
        <pc:chgData name="Jessica Bailey" userId="965a1b90-078f-4270-a62d-d042259dd1b7" providerId="ADAL" clId="{89B4AC64-ACFC-4E43-9344-BA03606D1C7C}" dt="2025-08-12T15:09:23.862" v="858" actId="27614"/>
        <pc:sldMkLst>
          <pc:docMk/>
          <pc:sldMk cId="1714076336" sldId="256"/>
        </pc:sldMkLst>
        <pc:picChg chg="add mod">
          <ac:chgData name="Jessica Bailey" userId="965a1b90-078f-4270-a62d-d042259dd1b7" providerId="ADAL" clId="{89B4AC64-ACFC-4E43-9344-BA03606D1C7C}" dt="2025-08-12T15:09:23.862" v="858" actId="27614"/>
          <ac:picMkLst>
            <pc:docMk/>
            <pc:sldMk cId="1714076336" sldId="256"/>
            <ac:picMk id="6" creationId="{A49FAAFF-5D6B-DB25-C0CC-F46E9F8B186C}"/>
          </ac:picMkLst>
        </pc:picChg>
      </pc:sldChg>
      <pc:sldChg chg="modSp mod">
        <pc:chgData name="Jessica Bailey" userId="965a1b90-078f-4270-a62d-d042259dd1b7" providerId="ADAL" clId="{89B4AC64-ACFC-4E43-9344-BA03606D1C7C}" dt="2025-08-22T11:06:01.820" v="1786" actId="113"/>
        <pc:sldMkLst>
          <pc:docMk/>
          <pc:sldMk cId="3495858030" sldId="293"/>
        </pc:sldMkLst>
        <pc:spChg chg="mod">
          <ac:chgData name="Jessica Bailey" userId="965a1b90-078f-4270-a62d-d042259dd1b7" providerId="ADAL" clId="{89B4AC64-ACFC-4E43-9344-BA03606D1C7C}" dt="2025-08-12T15:15:19.882" v="875"/>
          <ac:spMkLst>
            <pc:docMk/>
            <pc:sldMk cId="3495858030" sldId="293"/>
            <ac:spMk id="7" creationId="{F1DFFE55-FBC6-1AC2-BF6F-E5763F7D3DD2}"/>
          </ac:spMkLst>
        </pc:spChg>
        <pc:spChg chg="mod">
          <ac:chgData name="Jessica Bailey" userId="965a1b90-078f-4270-a62d-d042259dd1b7" providerId="ADAL" clId="{89B4AC64-ACFC-4E43-9344-BA03606D1C7C}" dt="2025-08-22T11:05:40.557" v="1760" actId="20577"/>
          <ac:spMkLst>
            <pc:docMk/>
            <pc:sldMk cId="3495858030" sldId="293"/>
            <ac:spMk id="8" creationId="{C2DD399A-6816-8788-F975-EAF33355BEEF}"/>
          </ac:spMkLst>
        </pc:spChg>
        <pc:spChg chg="mod">
          <ac:chgData name="Jessica Bailey" userId="965a1b90-078f-4270-a62d-d042259dd1b7" providerId="ADAL" clId="{89B4AC64-ACFC-4E43-9344-BA03606D1C7C}" dt="2025-08-22T11:05:35.542" v="1748" actId="20577"/>
          <ac:spMkLst>
            <pc:docMk/>
            <pc:sldMk cId="3495858030" sldId="293"/>
            <ac:spMk id="9" creationId="{4C640588-C0DD-57A1-9289-9066347872A3}"/>
          </ac:spMkLst>
        </pc:spChg>
        <pc:spChg chg="mod">
          <ac:chgData name="Jessica Bailey" userId="965a1b90-078f-4270-a62d-d042259dd1b7" providerId="ADAL" clId="{89B4AC64-ACFC-4E43-9344-BA03606D1C7C}" dt="2025-08-12T15:15:35.463" v="878"/>
          <ac:spMkLst>
            <pc:docMk/>
            <pc:sldMk cId="3495858030" sldId="293"/>
            <ac:spMk id="10" creationId="{B9A5FBC1-78BD-14A8-D3D8-1757EA81E6DD}"/>
          </ac:spMkLst>
        </pc:spChg>
        <pc:spChg chg="mod">
          <ac:chgData name="Jessica Bailey" userId="965a1b90-078f-4270-a62d-d042259dd1b7" providerId="ADAL" clId="{89B4AC64-ACFC-4E43-9344-BA03606D1C7C}" dt="2025-08-22T11:05:45.567" v="1767" actId="20577"/>
          <ac:spMkLst>
            <pc:docMk/>
            <pc:sldMk cId="3495858030" sldId="293"/>
            <ac:spMk id="11" creationId="{D08179E5-942D-6954-AAA3-D0099CE269C6}"/>
          </ac:spMkLst>
        </pc:spChg>
        <pc:spChg chg="mod">
          <ac:chgData name="Jessica Bailey" userId="965a1b90-078f-4270-a62d-d042259dd1b7" providerId="ADAL" clId="{89B4AC64-ACFC-4E43-9344-BA03606D1C7C}" dt="2025-08-22T11:06:01.820" v="1786" actId="113"/>
          <ac:spMkLst>
            <pc:docMk/>
            <pc:sldMk cId="3495858030" sldId="293"/>
            <ac:spMk id="12" creationId="{E63EED2D-EACF-C36A-7E3E-9BC723BA5286}"/>
          </ac:spMkLst>
        </pc:spChg>
      </pc:sldChg>
      <pc:sldChg chg="addSp delSp modSp mod">
        <pc:chgData name="Jessica Bailey" userId="965a1b90-078f-4270-a62d-d042259dd1b7" providerId="ADAL" clId="{89B4AC64-ACFC-4E43-9344-BA03606D1C7C}" dt="2025-08-26T14:21:14.993" v="1847" actId="20577"/>
        <pc:sldMkLst>
          <pc:docMk/>
          <pc:sldMk cId="1929720494" sldId="294"/>
        </pc:sldMkLst>
        <pc:spChg chg="mod">
          <ac:chgData name="Jessica Bailey" userId="965a1b90-078f-4270-a62d-d042259dd1b7" providerId="ADAL" clId="{89B4AC64-ACFC-4E43-9344-BA03606D1C7C}" dt="2025-08-26T14:21:14.993" v="1847" actId="20577"/>
          <ac:spMkLst>
            <pc:docMk/>
            <pc:sldMk cId="1929720494" sldId="294"/>
            <ac:spMk id="6" creationId="{CED0B23B-ACDB-EBB2-5CDD-35C02DC6A038}"/>
          </ac:spMkLst>
        </pc:spChg>
        <pc:spChg chg="mod">
          <ac:chgData name="Jessica Bailey" userId="965a1b90-078f-4270-a62d-d042259dd1b7" providerId="ADAL" clId="{89B4AC64-ACFC-4E43-9344-BA03606D1C7C}" dt="2025-08-21T15:16:40.318" v="1627" actId="1076"/>
          <ac:spMkLst>
            <pc:docMk/>
            <pc:sldMk cId="1929720494" sldId="294"/>
            <ac:spMk id="7" creationId="{B23023C0-90B2-CAF5-8247-EB05B9D352AB}"/>
          </ac:spMkLst>
        </pc:spChg>
        <pc:picChg chg="add mod">
          <ac:chgData name="Jessica Bailey" userId="965a1b90-078f-4270-a62d-d042259dd1b7" providerId="ADAL" clId="{89B4AC64-ACFC-4E43-9344-BA03606D1C7C}" dt="2025-08-21T15:16:24.513" v="1622" actId="1076"/>
          <ac:picMkLst>
            <pc:docMk/>
            <pc:sldMk cId="1929720494" sldId="294"/>
            <ac:picMk id="9" creationId="{66D16BFC-F134-C873-4CE2-7F57FB6729E8}"/>
          </ac:picMkLst>
        </pc:picChg>
        <pc:picChg chg="add mod">
          <ac:chgData name="Jessica Bailey" userId="965a1b90-078f-4270-a62d-d042259dd1b7" providerId="ADAL" clId="{89B4AC64-ACFC-4E43-9344-BA03606D1C7C}" dt="2025-08-21T15:22:53.782" v="1643" actId="1076"/>
          <ac:picMkLst>
            <pc:docMk/>
            <pc:sldMk cId="1929720494" sldId="294"/>
            <ac:picMk id="1028" creationId="{BB67D039-D812-B25D-821E-235523F886C0}"/>
          </ac:picMkLst>
        </pc:picChg>
      </pc:sldChg>
      <pc:sldChg chg="modSp mod">
        <pc:chgData name="Jessica Bailey" userId="965a1b90-078f-4270-a62d-d042259dd1b7" providerId="ADAL" clId="{89B4AC64-ACFC-4E43-9344-BA03606D1C7C}" dt="2025-08-21T15:23:44.656" v="1646" actId="20577"/>
        <pc:sldMkLst>
          <pc:docMk/>
          <pc:sldMk cId="2336689940" sldId="295"/>
        </pc:sldMkLst>
        <pc:spChg chg="mod">
          <ac:chgData name="Jessica Bailey" userId="965a1b90-078f-4270-a62d-d042259dd1b7" providerId="ADAL" clId="{89B4AC64-ACFC-4E43-9344-BA03606D1C7C}" dt="2025-08-21T15:23:43.456" v="1645" actId="1076"/>
          <ac:spMkLst>
            <pc:docMk/>
            <pc:sldMk cId="2336689940" sldId="295"/>
            <ac:spMk id="6" creationId="{6BF581E5-D923-AE29-3E2A-3AD7E8C72D27}"/>
          </ac:spMkLst>
        </pc:spChg>
        <pc:spChg chg="mod">
          <ac:chgData name="Jessica Bailey" userId="965a1b90-078f-4270-a62d-d042259dd1b7" providerId="ADAL" clId="{89B4AC64-ACFC-4E43-9344-BA03606D1C7C}" dt="2025-08-21T15:23:44.656" v="1646" actId="20577"/>
          <ac:spMkLst>
            <pc:docMk/>
            <pc:sldMk cId="2336689940" sldId="295"/>
            <ac:spMk id="7" creationId="{7A676A4E-50E5-5CEB-9E78-8E008513B166}"/>
          </ac:spMkLst>
        </pc:spChg>
      </pc:sldChg>
      <pc:sldChg chg="addSp modSp mod">
        <pc:chgData name="Jessica Bailey" userId="965a1b90-078f-4270-a62d-d042259dd1b7" providerId="ADAL" clId="{89B4AC64-ACFC-4E43-9344-BA03606D1C7C}" dt="2025-08-20T16:31:08.349" v="1406" actId="20577"/>
        <pc:sldMkLst>
          <pc:docMk/>
          <pc:sldMk cId="3675834085" sldId="296"/>
        </pc:sldMkLst>
        <pc:spChg chg="mod">
          <ac:chgData name="Jessica Bailey" userId="965a1b90-078f-4270-a62d-d042259dd1b7" providerId="ADAL" clId="{89B4AC64-ACFC-4E43-9344-BA03606D1C7C}" dt="2025-08-11T10:57:14.489" v="68" actId="20577"/>
          <ac:spMkLst>
            <pc:docMk/>
            <pc:sldMk cId="3675834085" sldId="296"/>
            <ac:spMk id="4" creationId="{DEF6C55B-5EB4-3A2A-696B-5C97FB3BCFEB}"/>
          </ac:spMkLst>
        </pc:spChg>
        <pc:spChg chg="mod">
          <ac:chgData name="Jessica Bailey" userId="965a1b90-078f-4270-a62d-d042259dd1b7" providerId="ADAL" clId="{89B4AC64-ACFC-4E43-9344-BA03606D1C7C}" dt="2025-08-20T16:31:08.349" v="1406" actId="20577"/>
          <ac:spMkLst>
            <pc:docMk/>
            <pc:sldMk cId="3675834085" sldId="296"/>
            <ac:spMk id="5" creationId="{C66F22FE-64C6-A614-A79B-BD41DC3D74E9}"/>
          </ac:spMkLst>
        </pc:spChg>
        <pc:spChg chg="mod">
          <ac:chgData name="Jessica Bailey" userId="965a1b90-078f-4270-a62d-d042259dd1b7" providerId="ADAL" clId="{89B4AC64-ACFC-4E43-9344-BA03606D1C7C}" dt="2025-08-12T15:09:53.499" v="859" actId="2085"/>
          <ac:spMkLst>
            <pc:docMk/>
            <pc:sldMk cId="3675834085" sldId="296"/>
            <ac:spMk id="14" creationId="{26CC143D-302E-1475-A5B4-F71CB63E7363}"/>
          </ac:spMkLst>
        </pc:spChg>
        <pc:picChg chg="add mod modCrop">
          <ac:chgData name="Jessica Bailey" userId="965a1b90-078f-4270-a62d-d042259dd1b7" providerId="ADAL" clId="{89B4AC64-ACFC-4E43-9344-BA03606D1C7C}" dt="2025-08-12T15:13:45.460" v="870" actId="1076"/>
          <ac:picMkLst>
            <pc:docMk/>
            <pc:sldMk cId="3675834085" sldId="296"/>
            <ac:picMk id="3" creationId="{6DA942BF-190B-FA62-A4E8-3DA783EE97A3}"/>
          </ac:picMkLst>
        </pc:picChg>
      </pc:sldChg>
      <pc:sldChg chg="addSp delSp modSp mod modAnim modNotesTx">
        <pc:chgData name="Jessica Bailey" userId="965a1b90-078f-4270-a62d-d042259dd1b7" providerId="ADAL" clId="{89B4AC64-ACFC-4E43-9344-BA03606D1C7C}" dt="2025-08-26T14:30:52.596" v="1851"/>
        <pc:sldMkLst>
          <pc:docMk/>
          <pc:sldMk cId="3368777344" sldId="298"/>
        </pc:sldMkLst>
        <pc:spChg chg="add mod">
          <ac:chgData name="Jessica Bailey" userId="965a1b90-078f-4270-a62d-d042259dd1b7" providerId="ADAL" clId="{89B4AC64-ACFC-4E43-9344-BA03606D1C7C}" dt="2025-08-26T14:30:47.199" v="1850"/>
          <ac:spMkLst>
            <pc:docMk/>
            <pc:sldMk cId="3368777344" sldId="298"/>
            <ac:spMk id="3" creationId="{023DE58B-DD7B-E98A-54FE-7650C062F539}"/>
          </ac:spMkLst>
        </pc:spChg>
        <pc:picChg chg="add mod">
          <ac:chgData name="Jessica Bailey" userId="965a1b90-078f-4270-a62d-d042259dd1b7" providerId="ADAL" clId="{89B4AC64-ACFC-4E43-9344-BA03606D1C7C}" dt="2025-08-12T10:43:26.201" v="820" actId="14100"/>
          <ac:picMkLst>
            <pc:docMk/>
            <pc:sldMk cId="3368777344" sldId="298"/>
            <ac:picMk id="5" creationId="{FFAC7DF4-58BA-2CDC-2355-962253C3155A}"/>
          </ac:picMkLst>
        </pc:picChg>
        <pc:picChg chg="add mod">
          <ac:chgData name="Jessica Bailey" userId="965a1b90-078f-4270-a62d-d042259dd1b7" providerId="ADAL" clId="{89B4AC64-ACFC-4E43-9344-BA03606D1C7C}" dt="2025-08-12T10:43:46.752" v="821"/>
          <ac:picMkLst>
            <pc:docMk/>
            <pc:sldMk cId="3368777344" sldId="298"/>
            <ac:picMk id="6" creationId="{F1E77EF8-A51E-3EB9-0185-E137F17AC9C1}"/>
          </ac:picMkLst>
        </pc:picChg>
      </pc:sldChg>
      <pc:sldChg chg="addSp delSp modSp mod">
        <pc:chgData name="Jessica Bailey" userId="965a1b90-078f-4270-a62d-d042259dd1b7" providerId="ADAL" clId="{89B4AC64-ACFC-4E43-9344-BA03606D1C7C}" dt="2025-08-21T15:35:41.052" v="1701" actId="20577"/>
        <pc:sldMkLst>
          <pc:docMk/>
          <pc:sldMk cId="72730388" sldId="299"/>
        </pc:sldMkLst>
        <pc:spChg chg="add mod">
          <ac:chgData name="Jessica Bailey" userId="965a1b90-078f-4270-a62d-d042259dd1b7" providerId="ADAL" clId="{89B4AC64-ACFC-4E43-9344-BA03606D1C7C}" dt="2025-08-20T16:33:47.927" v="1523" actId="164"/>
          <ac:spMkLst>
            <pc:docMk/>
            <pc:sldMk cId="72730388" sldId="299"/>
            <ac:spMk id="7" creationId="{90BF89B3-466C-8B2E-EC71-F6FF303B1E21}"/>
          </ac:spMkLst>
        </pc:spChg>
        <pc:spChg chg="add mod">
          <ac:chgData name="Jessica Bailey" userId="965a1b90-078f-4270-a62d-d042259dd1b7" providerId="ADAL" clId="{89B4AC64-ACFC-4E43-9344-BA03606D1C7C}" dt="2025-08-20T16:34:07.818" v="1524" actId="164"/>
          <ac:spMkLst>
            <pc:docMk/>
            <pc:sldMk cId="72730388" sldId="299"/>
            <ac:spMk id="8" creationId="{EFB6EE6E-3773-D82A-1881-3DD99EE5315C}"/>
          </ac:spMkLst>
        </pc:spChg>
        <pc:spChg chg="add mod">
          <ac:chgData name="Jessica Bailey" userId="965a1b90-078f-4270-a62d-d042259dd1b7" providerId="ADAL" clId="{89B4AC64-ACFC-4E43-9344-BA03606D1C7C}" dt="2025-08-20T16:34:20.427" v="1527" actId="164"/>
          <ac:spMkLst>
            <pc:docMk/>
            <pc:sldMk cId="72730388" sldId="299"/>
            <ac:spMk id="11" creationId="{47F69293-E813-2371-764A-ECD739ABDE83}"/>
          </ac:spMkLst>
        </pc:spChg>
        <pc:spChg chg="add mod">
          <ac:chgData name="Jessica Bailey" userId="965a1b90-078f-4270-a62d-d042259dd1b7" providerId="ADAL" clId="{89B4AC64-ACFC-4E43-9344-BA03606D1C7C}" dt="2025-08-20T16:35:34.406" v="1537" actId="1076"/>
          <ac:spMkLst>
            <pc:docMk/>
            <pc:sldMk cId="72730388" sldId="299"/>
            <ac:spMk id="12" creationId="{976FC745-FC33-3AB1-D3BA-F6D3A8989E82}"/>
          </ac:spMkLst>
        </pc:spChg>
        <pc:spChg chg="add mod">
          <ac:chgData name="Jessica Bailey" userId="965a1b90-078f-4270-a62d-d042259dd1b7" providerId="ADAL" clId="{89B4AC64-ACFC-4E43-9344-BA03606D1C7C}" dt="2025-08-20T16:36:39.038" v="1582" actId="1076"/>
          <ac:spMkLst>
            <pc:docMk/>
            <pc:sldMk cId="72730388" sldId="299"/>
            <ac:spMk id="13" creationId="{56BA921A-C946-7846-04FD-ACE8D3DF3E4A}"/>
          </ac:spMkLst>
        </pc:spChg>
        <pc:spChg chg="add mod">
          <ac:chgData name="Jessica Bailey" userId="965a1b90-078f-4270-a62d-d042259dd1b7" providerId="ADAL" clId="{89B4AC64-ACFC-4E43-9344-BA03606D1C7C}" dt="2025-08-21T15:35:41.052" v="1701" actId="20577"/>
          <ac:spMkLst>
            <pc:docMk/>
            <pc:sldMk cId="72730388" sldId="299"/>
            <ac:spMk id="19" creationId="{3420DF16-D64B-57A6-5EF1-08C99892E855}"/>
          </ac:spMkLst>
        </pc:spChg>
        <pc:grpChg chg="add mod">
          <ac:chgData name="Jessica Bailey" userId="965a1b90-078f-4270-a62d-d042259dd1b7" providerId="ADAL" clId="{89B4AC64-ACFC-4E43-9344-BA03606D1C7C}" dt="2025-08-20T16:35:52.058" v="1541" actId="1076"/>
          <ac:grpSpMkLst>
            <pc:docMk/>
            <pc:sldMk cId="72730388" sldId="299"/>
            <ac:grpSpMk id="3" creationId="{26A7B522-1BDB-0E52-89D5-A7C6455B6C28}"/>
          </ac:grpSpMkLst>
        </pc:grpChg>
        <pc:grpChg chg="add mod">
          <ac:chgData name="Jessica Bailey" userId="965a1b90-078f-4270-a62d-d042259dd1b7" providerId="ADAL" clId="{89B4AC64-ACFC-4E43-9344-BA03606D1C7C}" dt="2025-08-20T16:35:47.937" v="1540" actId="1076"/>
          <ac:grpSpMkLst>
            <pc:docMk/>
            <pc:sldMk cId="72730388" sldId="299"/>
            <ac:grpSpMk id="4" creationId="{AC5597BF-271E-BEF1-15F4-4EC7309998F0}"/>
          </ac:grpSpMkLst>
        </pc:grpChg>
        <pc:grpChg chg="add mod">
          <ac:chgData name="Jessica Bailey" userId="965a1b90-078f-4270-a62d-d042259dd1b7" providerId="ADAL" clId="{89B4AC64-ACFC-4E43-9344-BA03606D1C7C}" dt="2025-08-20T16:35:45.484" v="1539" actId="1076"/>
          <ac:grpSpMkLst>
            <pc:docMk/>
            <pc:sldMk cId="72730388" sldId="299"/>
            <ac:grpSpMk id="5" creationId="{3C7EE53E-5D05-7262-8EF4-2E649D071F1F}"/>
          </ac:grpSpMkLst>
        </pc:grpChg>
        <pc:grpChg chg="add mod">
          <ac:chgData name="Jessica Bailey" userId="965a1b90-078f-4270-a62d-d042259dd1b7" providerId="ADAL" clId="{89B4AC64-ACFC-4E43-9344-BA03606D1C7C}" dt="2025-08-20T16:35:39.418" v="1538" actId="1076"/>
          <ac:grpSpMkLst>
            <pc:docMk/>
            <pc:sldMk cId="72730388" sldId="299"/>
            <ac:grpSpMk id="10" creationId="{2C1D0A07-6757-0934-8D9E-2697D9E716F7}"/>
          </ac:grpSpMkLst>
        </pc:grpChg>
        <pc:picChg chg="add mod">
          <ac:chgData name="Jessica Bailey" userId="965a1b90-078f-4270-a62d-d042259dd1b7" providerId="ADAL" clId="{89B4AC64-ACFC-4E43-9344-BA03606D1C7C}" dt="2025-08-20T16:33:47.927" v="1523" actId="164"/>
          <ac:picMkLst>
            <pc:docMk/>
            <pc:sldMk cId="72730388" sldId="299"/>
            <ac:picMk id="2" creationId="{73FD3695-F14A-3ADB-BE45-3A0E2032D02D}"/>
          </ac:picMkLst>
        </pc:picChg>
        <pc:picChg chg="add mod">
          <ac:chgData name="Jessica Bailey" userId="965a1b90-078f-4270-a62d-d042259dd1b7" providerId="ADAL" clId="{89B4AC64-ACFC-4E43-9344-BA03606D1C7C}" dt="2025-08-20T16:34:07.818" v="1524" actId="164"/>
          <ac:picMkLst>
            <pc:docMk/>
            <pc:sldMk cId="72730388" sldId="299"/>
            <ac:picMk id="14" creationId="{5B7C2484-D36C-8242-2F17-262133170146}"/>
          </ac:picMkLst>
        </pc:picChg>
        <pc:picChg chg="add mod">
          <ac:chgData name="Jessica Bailey" userId="965a1b90-078f-4270-a62d-d042259dd1b7" providerId="ADAL" clId="{89B4AC64-ACFC-4E43-9344-BA03606D1C7C}" dt="2025-08-20T16:34:20.427" v="1527" actId="164"/>
          <ac:picMkLst>
            <pc:docMk/>
            <pc:sldMk cId="72730388" sldId="299"/>
            <ac:picMk id="16" creationId="{CD4FF98A-48A9-8E03-F9AB-C22ECE259B2A}"/>
          </ac:picMkLst>
        </pc:picChg>
        <pc:picChg chg="add mod modCrop">
          <ac:chgData name="Jessica Bailey" userId="965a1b90-078f-4270-a62d-d042259dd1b7" providerId="ADAL" clId="{89B4AC64-ACFC-4E43-9344-BA03606D1C7C}" dt="2025-08-21T15:34:37.777" v="1654" actId="1076"/>
          <ac:picMkLst>
            <pc:docMk/>
            <pc:sldMk cId="72730388" sldId="299"/>
            <ac:picMk id="17" creationId="{AC93896F-6E40-9838-834F-12FB80E10EBB}"/>
          </ac:picMkLst>
        </pc:picChg>
        <pc:picChg chg="add mod">
          <ac:chgData name="Jessica Bailey" userId="965a1b90-078f-4270-a62d-d042259dd1b7" providerId="ADAL" clId="{89B4AC64-ACFC-4E43-9344-BA03606D1C7C}" dt="2025-08-20T16:34:32.237" v="1529" actId="164"/>
          <ac:picMkLst>
            <pc:docMk/>
            <pc:sldMk cId="72730388" sldId="299"/>
            <ac:picMk id="18" creationId="{BE0CE1FB-F720-41A3-1A00-36862DBDB606}"/>
          </ac:picMkLst>
        </pc:picChg>
        <pc:picChg chg="add mod">
          <ac:chgData name="Jessica Bailey" userId="965a1b90-078f-4270-a62d-d042259dd1b7" providerId="ADAL" clId="{89B4AC64-ACFC-4E43-9344-BA03606D1C7C}" dt="2025-08-20T16:36:35.371" v="1581" actId="1076"/>
          <ac:picMkLst>
            <pc:docMk/>
            <pc:sldMk cId="72730388" sldId="299"/>
            <ac:picMk id="1026" creationId="{6C29E080-66A7-3E95-FE1D-2D4D9584BF8F}"/>
          </ac:picMkLst>
        </pc:picChg>
      </pc:sldChg>
      <pc:sldChg chg="addSp delSp modSp new del mod ord setBg">
        <pc:chgData name="Jessica Bailey" userId="965a1b90-078f-4270-a62d-d042259dd1b7" providerId="ADAL" clId="{89B4AC64-ACFC-4E43-9344-BA03606D1C7C}" dt="2025-08-15T11:55:38.681" v="881" actId="47"/>
        <pc:sldMkLst>
          <pc:docMk/>
          <pc:sldMk cId="518082689" sldId="300"/>
        </pc:sldMkLst>
      </pc:sldChg>
      <pc:sldChg chg="addSp delSp modSp new mod modNotesTx">
        <pc:chgData name="Jessica Bailey" userId="965a1b90-078f-4270-a62d-d042259dd1b7" providerId="ADAL" clId="{89B4AC64-ACFC-4E43-9344-BA03606D1C7C}" dt="2025-08-21T16:03:48.570" v="1728" actId="478"/>
        <pc:sldMkLst>
          <pc:docMk/>
          <pc:sldMk cId="2441680495" sldId="301"/>
        </pc:sldMkLst>
        <pc:picChg chg="add del mod ord">
          <ac:chgData name="Jessica Bailey" userId="965a1b90-078f-4270-a62d-d042259dd1b7" providerId="ADAL" clId="{89B4AC64-ACFC-4E43-9344-BA03606D1C7C}" dt="2025-08-21T16:03:47.164" v="1727" actId="478"/>
          <ac:picMkLst>
            <pc:docMk/>
            <pc:sldMk cId="2441680495" sldId="301"/>
            <ac:picMk id="3" creationId="{415665FC-621B-1D8D-AD2D-B88D8AD40674}"/>
          </ac:picMkLst>
        </pc:picChg>
        <pc:picChg chg="add mod">
          <ac:chgData name="Jessica Bailey" userId="965a1b90-078f-4270-a62d-d042259dd1b7" providerId="ADAL" clId="{89B4AC64-ACFC-4E43-9344-BA03606D1C7C}" dt="2025-08-15T13:44:38.163" v="903"/>
          <ac:picMkLst>
            <pc:docMk/>
            <pc:sldMk cId="2441680495" sldId="301"/>
            <ac:picMk id="10" creationId="{9083878E-66ED-8DB5-EA1D-AA0AE375AED5}"/>
          </ac:picMkLst>
        </pc:picChg>
      </pc:sldChg>
      <pc:sldChg chg="addSp modSp add del mod setBg">
        <pc:chgData name="Jessica Bailey" userId="965a1b90-078f-4270-a62d-d042259dd1b7" providerId="ADAL" clId="{89B4AC64-ACFC-4E43-9344-BA03606D1C7C}" dt="2025-08-15T11:55:38.681" v="881" actId="47"/>
        <pc:sldMkLst>
          <pc:docMk/>
          <pc:sldMk cId="131520152" sldId="302"/>
        </pc:sldMkLst>
      </pc:sldChg>
      <pc:sldChg chg="delSp modSp add del mod">
        <pc:chgData name="Jessica Bailey" userId="965a1b90-078f-4270-a62d-d042259dd1b7" providerId="ADAL" clId="{89B4AC64-ACFC-4E43-9344-BA03606D1C7C}" dt="2025-08-11T15:15:11.332" v="775" actId="47"/>
        <pc:sldMkLst>
          <pc:docMk/>
          <pc:sldMk cId="3379397630" sldId="302"/>
        </pc:sldMkLst>
      </pc:sldChg>
      <pc:sldChg chg="add del">
        <pc:chgData name="Jessica Bailey" userId="965a1b90-078f-4270-a62d-d042259dd1b7" providerId="ADAL" clId="{89B4AC64-ACFC-4E43-9344-BA03606D1C7C}" dt="2025-08-11T15:13:39.732" v="734" actId="47"/>
        <pc:sldMkLst>
          <pc:docMk/>
          <pc:sldMk cId="938514674" sldId="303"/>
        </pc:sldMkLst>
      </pc:sldChg>
      <pc:sldChg chg="addSp modSp add del mod setBg">
        <pc:chgData name="Jessica Bailey" userId="965a1b90-078f-4270-a62d-d042259dd1b7" providerId="ADAL" clId="{89B4AC64-ACFC-4E43-9344-BA03606D1C7C}" dt="2025-08-15T11:55:38.681" v="881" actId="47"/>
        <pc:sldMkLst>
          <pc:docMk/>
          <pc:sldMk cId="3912972026" sldId="303"/>
        </pc:sldMkLst>
      </pc:sldChg>
      <pc:sldChg chg="addSp delSp modSp new mod modAnim">
        <pc:chgData name="Jessica Bailey" userId="965a1b90-078f-4270-a62d-d042259dd1b7" providerId="ADAL" clId="{89B4AC64-ACFC-4E43-9344-BA03606D1C7C}" dt="2025-08-21T15:46:13.520" v="1705" actId="14100"/>
        <pc:sldMkLst>
          <pc:docMk/>
          <pc:sldMk cId="2740654747" sldId="304"/>
        </pc:sldMkLst>
        <pc:spChg chg="add mod">
          <ac:chgData name="Jessica Bailey" userId="965a1b90-078f-4270-a62d-d042259dd1b7" providerId="ADAL" clId="{89B4AC64-ACFC-4E43-9344-BA03606D1C7C}" dt="2025-08-21T15:45:33.766" v="1702" actId="478"/>
          <ac:spMkLst>
            <pc:docMk/>
            <pc:sldMk cId="2740654747" sldId="304"/>
            <ac:spMk id="7" creationId="{87D92DFD-D4E0-2535-9132-D0AB13BC8B06}"/>
          </ac:spMkLst>
        </pc:spChg>
        <pc:picChg chg="add mod">
          <ac:chgData name="Jessica Bailey" userId="965a1b90-078f-4270-a62d-d042259dd1b7" providerId="ADAL" clId="{89B4AC64-ACFC-4E43-9344-BA03606D1C7C}" dt="2025-08-21T15:46:13.520" v="1705" actId="14100"/>
          <ac:picMkLst>
            <pc:docMk/>
            <pc:sldMk cId="2740654747" sldId="304"/>
            <ac:picMk id="8" creationId="{AC4CEC41-9466-9B10-83A2-37817AB9EFE8}"/>
          </ac:picMkLst>
        </pc:picChg>
      </pc:sldChg>
      <pc:sldChg chg="addSp modSp new del mod modNotesTx">
        <pc:chgData name="Jessica Bailey" userId="965a1b90-078f-4270-a62d-d042259dd1b7" providerId="ADAL" clId="{89B4AC64-ACFC-4E43-9344-BA03606D1C7C}" dt="2025-08-20T16:37:52.153" v="1585" actId="47"/>
        <pc:sldMkLst>
          <pc:docMk/>
          <pc:sldMk cId="939681428" sldId="305"/>
        </pc:sldMkLst>
      </pc:sldChg>
      <pc:sldChg chg="modSp add del mod">
        <pc:chgData name="Jessica Bailey" userId="965a1b90-078f-4270-a62d-d042259dd1b7" providerId="ADAL" clId="{89B4AC64-ACFC-4E43-9344-BA03606D1C7C}" dt="2025-08-12T14:43:08.343" v="844"/>
        <pc:sldMkLst>
          <pc:docMk/>
          <pc:sldMk cId="2343089258" sldId="305"/>
        </pc:sldMkLst>
      </pc:sldChg>
      <pc:sldChg chg="addSp delSp modSp new mod ord modNotesTx">
        <pc:chgData name="Jessica Bailey" userId="965a1b90-078f-4270-a62d-d042259dd1b7" providerId="ADAL" clId="{89B4AC64-ACFC-4E43-9344-BA03606D1C7C}" dt="2025-08-21T16:03:34.165" v="1722" actId="14100"/>
        <pc:sldMkLst>
          <pc:docMk/>
          <pc:sldMk cId="3888523997" sldId="306"/>
        </pc:sldMkLst>
        <pc:picChg chg="add mod">
          <ac:chgData name="Jessica Bailey" userId="965a1b90-078f-4270-a62d-d042259dd1b7" providerId="ADAL" clId="{89B4AC64-ACFC-4E43-9344-BA03606D1C7C}" dt="2025-08-15T13:44:36.830" v="902"/>
          <ac:picMkLst>
            <pc:docMk/>
            <pc:sldMk cId="3888523997" sldId="306"/>
            <ac:picMk id="4" creationId="{17BE16A1-05B2-E28F-1E5F-B87FF0384234}"/>
          </ac:picMkLst>
        </pc:picChg>
        <pc:picChg chg="add mod">
          <ac:chgData name="Jessica Bailey" userId="965a1b90-078f-4270-a62d-d042259dd1b7" providerId="ADAL" clId="{89B4AC64-ACFC-4E43-9344-BA03606D1C7C}" dt="2025-08-21T16:03:34.165" v="1722" actId="14100"/>
          <ac:picMkLst>
            <pc:docMk/>
            <pc:sldMk cId="3888523997" sldId="306"/>
            <ac:picMk id="6" creationId="{EE72B0D6-0722-DA22-472C-E079FEF50245}"/>
          </ac:picMkLst>
        </pc:picChg>
      </pc:sldChg>
      <pc:sldChg chg="addSp delSp modSp new mod">
        <pc:chgData name="Jessica Bailey" userId="965a1b90-078f-4270-a62d-d042259dd1b7" providerId="ADAL" clId="{89B4AC64-ACFC-4E43-9344-BA03606D1C7C}" dt="2025-08-15T15:42:21.824" v="1401" actId="14100"/>
        <pc:sldMkLst>
          <pc:docMk/>
          <pc:sldMk cId="472797966" sldId="307"/>
        </pc:sldMkLst>
        <pc:spChg chg="add mod">
          <ac:chgData name="Jessica Bailey" userId="965a1b90-078f-4270-a62d-d042259dd1b7" providerId="ADAL" clId="{89B4AC64-ACFC-4E43-9344-BA03606D1C7C}" dt="2025-08-15T15:03:09.050" v="1343" actId="1076"/>
          <ac:spMkLst>
            <pc:docMk/>
            <pc:sldMk cId="472797966" sldId="307"/>
            <ac:spMk id="6" creationId="{E88F27D8-6E54-F62A-5DEE-B980C4BA0F94}"/>
          </ac:spMkLst>
        </pc:spChg>
        <pc:spChg chg="add mod">
          <ac:chgData name="Jessica Bailey" userId="965a1b90-078f-4270-a62d-d042259dd1b7" providerId="ADAL" clId="{89B4AC64-ACFC-4E43-9344-BA03606D1C7C}" dt="2025-08-15T15:40:55.874" v="1390" actId="20577"/>
          <ac:spMkLst>
            <pc:docMk/>
            <pc:sldMk cId="472797966" sldId="307"/>
            <ac:spMk id="8" creationId="{2B8FFBF0-20F4-F424-8296-8E288DEA62E5}"/>
          </ac:spMkLst>
        </pc:spChg>
        <pc:spChg chg="add mod">
          <ac:chgData name="Jessica Bailey" userId="965a1b90-078f-4270-a62d-d042259dd1b7" providerId="ADAL" clId="{89B4AC64-ACFC-4E43-9344-BA03606D1C7C}" dt="2025-08-15T15:42:12.700" v="1398" actId="208"/>
          <ac:spMkLst>
            <pc:docMk/>
            <pc:sldMk cId="472797966" sldId="307"/>
            <ac:spMk id="12" creationId="{D53A2923-6519-AB78-C508-22768062044E}"/>
          </ac:spMkLst>
        </pc:spChg>
        <pc:picChg chg="add mod ord">
          <ac:chgData name="Jessica Bailey" userId="965a1b90-078f-4270-a62d-d042259dd1b7" providerId="ADAL" clId="{89B4AC64-ACFC-4E43-9344-BA03606D1C7C}" dt="2025-08-15T15:42:21.824" v="1401" actId="14100"/>
          <ac:picMkLst>
            <pc:docMk/>
            <pc:sldMk cId="472797966" sldId="307"/>
            <ac:picMk id="5" creationId="{84728AFF-E31A-082A-8F86-2E2A726DA9C3}"/>
          </ac:picMkLst>
        </pc:picChg>
        <pc:picChg chg="add mod">
          <ac:chgData name="Jessica Bailey" userId="965a1b90-078f-4270-a62d-d042259dd1b7" providerId="ADAL" clId="{89B4AC64-ACFC-4E43-9344-BA03606D1C7C}" dt="2025-08-15T15:02:28.404" v="1304" actId="1076"/>
          <ac:picMkLst>
            <pc:docMk/>
            <pc:sldMk cId="472797966" sldId="307"/>
            <ac:picMk id="1026" creationId="{80CB9E00-DFF1-6942-7024-0C9D9B685384}"/>
          </ac:picMkLst>
        </pc:picChg>
        <pc:picChg chg="add mod">
          <ac:chgData name="Jessica Bailey" userId="965a1b90-078f-4270-a62d-d042259dd1b7" providerId="ADAL" clId="{89B4AC64-ACFC-4E43-9344-BA03606D1C7C}" dt="2025-08-15T15:03:04.620" v="1342" actId="1076"/>
          <ac:picMkLst>
            <pc:docMk/>
            <pc:sldMk cId="472797966" sldId="307"/>
            <ac:picMk id="1032" creationId="{59793AD6-DD6B-0528-934E-B16F758764E2}"/>
          </ac:picMkLst>
        </pc:picChg>
      </pc:sldChg>
      <pc:sldChg chg="addSp delSp modSp new mod">
        <pc:chgData name="Jessica Bailey" userId="965a1b90-078f-4270-a62d-d042259dd1b7" providerId="ADAL" clId="{89B4AC64-ACFC-4E43-9344-BA03606D1C7C}" dt="2025-08-21T16:04:05.450" v="1733" actId="478"/>
        <pc:sldMkLst>
          <pc:docMk/>
          <pc:sldMk cId="4206931181" sldId="308"/>
        </pc:sldMkLst>
        <pc:picChg chg="add mod">
          <ac:chgData name="Jessica Bailey" userId="965a1b90-078f-4270-a62d-d042259dd1b7" providerId="ADAL" clId="{89B4AC64-ACFC-4E43-9344-BA03606D1C7C}" dt="2025-08-21T16:04:00.003" v="1731"/>
          <ac:picMkLst>
            <pc:docMk/>
            <pc:sldMk cId="4206931181" sldId="308"/>
            <ac:picMk id="4" creationId="{7E534380-6A6F-B7FC-B9A1-EB496D843592}"/>
          </ac:picMkLst>
        </pc:picChg>
        <pc:picChg chg="add mod ord">
          <ac:chgData name="Jessica Bailey" userId="965a1b90-078f-4270-a62d-d042259dd1b7" providerId="ADAL" clId="{89B4AC64-ACFC-4E43-9344-BA03606D1C7C}" dt="2025-08-21T16:03:55.010" v="1730" actId="167"/>
          <ac:picMkLst>
            <pc:docMk/>
            <pc:sldMk cId="4206931181" sldId="308"/>
            <ac:picMk id="8" creationId="{5C6D6866-02E0-72BE-65E4-D4CB3DEF5F37}"/>
          </ac:picMkLst>
        </pc:picChg>
      </pc:sldChg>
      <pc:sldChg chg="add mod modShow">
        <pc:chgData name="Jessica Bailey" userId="965a1b90-078f-4270-a62d-d042259dd1b7" providerId="ADAL" clId="{89B4AC64-ACFC-4E43-9344-BA03606D1C7C}" dt="2025-08-26T14:25:48.928" v="1849" actId="729"/>
        <pc:sldMkLst>
          <pc:docMk/>
          <pc:sldMk cId="3128427032" sldId="2151"/>
        </pc:sldMkLst>
      </pc:sldChg>
      <pc:sldChg chg="add mod modShow">
        <pc:chgData name="Jessica Bailey" userId="965a1b90-078f-4270-a62d-d042259dd1b7" providerId="ADAL" clId="{89B4AC64-ACFC-4E43-9344-BA03606D1C7C}" dt="2025-08-26T14:25:48.928" v="1849" actId="729"/>
        <pc:sldMkLst>
          <pc:docMk/>
          <pc:sldMk cId="1557070154" sldId="2152"/>
        </pc:sldMkLst>
      </pc:sldChg>
      <pc:sldChg chg="add mod modShow">
        <pc:chgData name="Jessica Bailey" userId="965a1b90-078f-4270-a62d-d042259dd1b7" providerId="ADAL" clId="{89B4AC64-ACFC-4E43-9344-BA03606D1C7C}" dt="2025-08-26T14:25:48.928" v="1849" actId="729"/>
        <pc:sldMkLst>
          <pc:docMk/>
          <pc:sldMk cId="2517733952" sldId="2153"/>
        </pc:sldMkLst>
      </pc:sldChg>
      <pc:sldChg chg="add mod modShow">
        <pc:chgData name="Jessica Bailey" userId="965a1b90-078f-4270-a62d-d042259dd1b7" providerId="ADAL" clId="{89B4AC64-ACFC-4E43-9344-BA03606D1C7C}" dt="2025-08-26T14:25:48.928" v="1849" actId="729"/>
        <pc:sldMkLst>
          <pc:docMk/>
          <pc:sldMk cId="4053640545" sldId="2154"/>
        </pc:sldMkLst>
      </pc:sldChg>
    </pc:docChg>
  </pc:docChgLst>
  <pc:docChgLst>
    <pc:chgData name="Susan Kambalu" userId="S::skambalu@cafod.org.uk::0a4e79f8-ddbf-433b-b929-040c21d06da6" providerId="AD" clId="Web-{16538F61-F1F5-4E90-8029-13A9671FEA22}"/>
    <pc:docChg chg="modSld">
      <pc:chgData name="Susan Kambalu" userId="S::skambalu@cafod.org.uk::0a4e79f8-ddbf-433b-b929-040c21d06da6" providerId="AD" clId="Web-{16538F61-F1F5-4E90-8029-13A9671FEA22}" dt="2025-08-27T17:14:21.094" v="2" actId="20577"/>
      <pc:docMkLst>
        <pc:docMk/>
      </pc:docMkLst>
      <pc:sldChg chg="modSp">
        <pc:chgData name="Susan Kambalu" userId="S::skambalu@cafod.org.uk::0a4e79f8-ddbf-433b-b929-040c21d06da6" providerId="AD" clId="Web-{16538F61-F1F5-4E90-8029-13A9671FEA22}" dt="2025-08-27T17:14:21.094" v="2" actId="20577"/>
        <pc:sldMkLst>
          <pc:docMk/>
          <pc:sldMk cId="72730388" sldId="299"/>
        </pc:sldMkLst>
        <pc:spChg chg="mod">
          <ac:chgData name="Susan Kambalu" userId="S::skambalu@cafod.org.uk::0a4e79f8-ddbf-433b-b929-040c21d06da6" providerId="AD" clId="Web-{16538F61-F1F5-4E90-8029-13A9671FEA22}" dt="2025-08-27T17:14:21.094" v="2" actId="20577"/>
          <ac:spMkLst>
            <pc:docMk/>
            <pc:sldMk cId="72730388" sldId="299"/>
            <ac:spMk id="8" creationId="{EFB6EE6E-3773-D82A-1881-3DD99EE531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C914E-C18F-4012-A066-A80EADFCAAD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99C36-EFB5-4F6F-8D77-67A06A398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Louise Norton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Louise Norton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Louise Norton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3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Louise Norton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44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Animation and illustration: Inez Padiachy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1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5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Louise Norton, CAFOD</a:t>
            </a:r>
          </a:p>
          <a:p>
            <a:r>
              <a:rPr lang="en-GB" dirty="0"/>
              <a:t>Features </a:t>
            </a:r>
            <a:r>
              <a:rPr lang="en-GB" dirty="0" err="1"/>
              <a:t>Abbiott</a:t>
            </a:r>
            <a:r>
              <a:rPr lang="en-GB" dirty="0"/>
              <a:t> with the water tank project community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91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James Cave, SCIAF</a:t>
            </a:r>
          </a:p>
          <a:p>
            <a:r>
              <a:rPr lang="en-GB" dirty="0"/>
              <a:t>Features Ware in Ethiopia at the water tank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99C36-EFB5-4F6F-8D77-67A06A398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B40-326F-7CC7-CF12-A2A23C04D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4755B-D977-AC76-05C5-D993743D8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B1BB-53E0-F730-25A9-E2F0F63F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B0712-1E70-869D-F2D7-FF3F3111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69DA5-59FD-EFD5-BE81-3F2AE412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2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9607-951E-6B63-F983-426429FF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8D349-C462-56B5-0596-222CF4F99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59E7E-D263-2966-5E55-B0F9DD39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0F58-6676-053A-8A31-84B2541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A793-EEFA-6259-EF11-52DAD7C0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A08AD6-9178-A97A-D78E-C05E63802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DD7A3-D2E0-AE65-ADC3-093AAB237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4476-3D6E-BBA7-2D21-FF07FBF5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C9E4-FC9F-4C67-956C-0CC3E683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8A98D-6CF3-2B00-B930-611FA77A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3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2A7C3A6-A58D-28A4-5950-CD2526590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371410"/>
            <a:ext cx="12192000" cy="1486276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467">
                <a:solidFill>
                  <a:schemeClr val="accent1">
                    <a:alpha val="0"/>
                  </a:schemeClr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477075" y="3912483"/>
            <a:ext cx="4064396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 b="0" i="0">
                <a:solidFill>
                  <a:schemeClr val="bg2"/>
                </a:solidFill>
                <a:latin typeface="Montserrat"/>
                <a:cs typeface="Montserrat"/>
              </a:defRPr>
            </a:lvl1pPr>
          </a:lstStyle>
          <a:p>
            <a:r>
              <a:rPr lang="en-GB" dirty="0"/>
              <a:t>Click to add subtitle if needed</a:t>
            </a:r>
            <a:endParaRPr dirty="0"/>
          </a:p>
        </p:txBody>
      </p:sp>
      <p:sp>
        <p:nvSpPr>
          <p:cNvPr id="43" name="Graphic 41">
            <a:extLst>
              <a:ext uri="{FF2B5EF4-FFF2-40B4-BE49-F238E27FC236}">
                <a16:creationId xmlns:a16="http://schemas.microsoft.com/office/drawing/2014/main" id="{B462AD84-9CD1-DF54-BC25-FA094D7F49F0}"/>
              </a:ext>
            </a:extLst>
          </p:cNvPr>
          <p:cNvSpPr/>
          <p:nvPr userDrawn="1"/>
        </p:nvSpPr>
        <p:spPr>
          <a:xfrm>
            <a:off x="673101" y="1207751"/>
            <a:ext cx="803975" cy="804016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rgbClr val="A2C617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B5B9839-F3D5-02A0-B57C-E0661516C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075" y="1873163"/>
            <a:ext cx="4064396" cy="2015936"/>
          </a:xfrm>
        </p:spPr>
        <p:txBody>
          <a:bodyPr wrap="square" bIns="0" anchor="t" anchorCtr="0">
            <a:spAutoFit/>
          </a:bodyPr>
          <a:lstStyle>
            <a:lvl1pPr>
              <a:defRPr sz="320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here to add the title of your deck. Ideally,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keep it under four lines.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AA6A74A9-C5EB-6E1D-3D41-596769DA9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8439" y="1610413"/>
            <a:ext cx="5773795" cy="5247587"/>
          </a:xfrm>
          <a:custGeom>
            <a:avLst/>
            <a:gdLst>
              <a:gd name="connsiteX0" fmla="*/ 2315735 w 4631470"/>
              <a:gd name="connsiteY0" fmla="*/ 0 h 4209370"/>
              <a:gd name="connsiteX1" fmla="*/ 4631470 w 4631470"/>
              <a:gd name="connsiteY1" fmla="*/ 2315735 h 4209370"/>
              <a:gd name="connsiteX2" fmla="*/ 3788758 w 4631470"/>
              <a:gd name="connsiteY2" fmla="*/ 4102669 h 4209370"/>
              <a:gd name="connsiteX3" fmla="*/ 3646068 w 4631470"/>
              <a:gd name="connsiteY3" fmla="*/ 4209370 h 4209370"/>
              <a:gd name="connsiteX4" fmla="*/ 985403 w 4631470"/>
              <a:gd name="connsiteY4" fmla="*/ 4209370 h 4209370"/>
              <a:gd name="connsiteX5" fmla="*/ 842713 w 4631470"/>
              <a:gd name="connsiteY5" fmla="*/ 4102669 h 4209370"/>
              <a:gd name="connsiteX6" fmla="*/ 0 w 4631470"/>
              <a:gd name="connsiteY6" fmla="*/ 2315735 h 4209370"/>
              <a:gd name="connsiteX7" fmla="*/ 2315735 w 4631470"/>
              <a:gd name="connsiteY7" fmla="*/ 0 h 420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1470" h="4209370">
                <a:moveTo>
                  <a:pt x="2315735" y="0"/>
                </a:moveTo>
                <a:cubicBezTo>
                  <a:pt x="3594680" y="0"/>
                  <a:pt x="4631470" y="1036790"/>
                  <a:pt x="4631470" y="2315735"/>
                </a:cubicBezTo>
                <a:cubicBezTo>
                  <a:pt x="4631470" y="3035142"/>
                  <a:pt x="4303423" y="3677929"/>
                  <a:pt x="3788758" y="4102669"/>
                </a:cubicBezTo>
                <a:lnTo>
                  <a:pt x="3646068" y="4209370"/>
                </a:lnTo>
                <a:lnTo>
                  <a:pt x="985403" y="4209370"/>
                </a:lnTo>
                <a:lnTo>
                  <a:pt x="842713" y="4102669"/>
                </a:lnTo>
                <a:cubicBezTo>
                  <a:pt x="328047" y="3677929"/>
                  <a:pt x="0" y="3035142"/>
                  <a:pt x="0" y="2315735"/>
                </a:cubicBezTo>
                <a:cubicBezTo>
                  <a:pt x="0" y="1036790"/>
                  <a:pt x="1036790" y="0"/>
                  <a:pt x="2315735" y="0"/>
                </a:cubicBezTo>
                <a:close/>
              </a:path>
            </a:pathLst>
          </a:custGeom>
        </p:spPr>
        <p:txBody>
          <a:bodyPr wrap="square" lIns="0" tIns="274320" rIns="548640" anchor="ctr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 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2F27C8-8481-FF60-F21A-7761E3594D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7075" y="6216656"/>
            <a:ext cx="4064396" cy="31810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467" b="0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3C760A-E7BA-C41F-7DE7-C82B08D73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1862" y="290042"/>
            <a:ext cx="2630372" cy="7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756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59491F48-5343-D97A-77DF-12F94AA55652}"/>
              </a:ext>
            </a:extLst>
          </p:cNvPr>
          <p:cNvSpPr/>
          <p:nvPr userDrawn="1"/>
        </p:nvSpPr>
        <p:spPr>
          <a:xfrm rot="16200000" flipH="1">
            <a:off x="1500414" y="1144734"/>
            <a:ext cx="4086333" cy="5740957"/>
          </a:xfrm>
          <a:prstGeom prst="round1Rect">
            <a:avLst>
              <a:gd name="adj" fmla="val 889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7203CD-4E5E-4232-6439-CC5B00CD0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4305" y="1972045"/>
            <a:ext cx="5537929" cy="4086335"/>
          </a:xfrm>
          <a:prstGeom prst="rect">
            <a:avLst/>
          </a:prstGeom>
        </p:spPr>
        <p:txBody>
          <a:bodyPr tIns="1417320" rIns="457200" bIns="0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 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B691196B-CCCE-18D1-87FE-B5B13CA0110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870776" y="4500030"/>
            <a:ext cx="413516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Montserrat"/>
                <a:cs typeface="Montserrat"/>
              </a:defRPr>
            </a:lvl1pPr>
          </a:lstStyle>
          <a:p>
            <a:endParaRPr dirty="0"/>
          </a:p>
        </p:txBody>
      </p:sp>
      <p:sp>
        <p:nvSpPr>
          <p:cNvPr id="5" name="Title 46">
            <a:extLst>
              <a:ext uri="{FF2B5EF4-FFF2-40B4-BE49-F238E27FC236}">
                <a16:creationId xmlns:a16="http://schemas.microsoft.com/office/drawing/2014/main" id="{114966A3-3F54-823B-B358-BC420C4C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3121901"/>
            <a:ext cx="4126339" cy="1323632"/>
          </a:xfrm>
        </p:spPr>
        <p:txBody>
          <a:bodyPr wrap="square" anchor="t" anchorCtr="0">
            <a:spAutoFit/>
          </a:bodyPr>
          <a:lstStyle>
            <a:lvl1pPr>
              <a:defRPr sz="2667">
                <a:solidFill>
                  <a:schemeClr val="bg2"/>
                </a:solidFill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the deck’s divider title. Ideally, keep it under tree lines.</a:t>
            </a:r>
          </a:p>
        </p:txBody>
      </p:sp>
      <p:sp>
        <p:nvSpPr>
          <p:cNvPr id="17" name="Graphic 41">
            <a:extLst>
              <a:ext uri="{FF2B5EF4-FFF2-40B4-BE49-F238E27FC236}">
                <a16:creationId xmlns:a16="http://schemas.microsoft.com/office/drawing/2014/main" id="{932C78E9-A881-FFF6-85D5-61ACDDE55653}"/>
              </a:ext>
            </a:extLst>
          </p:cNvPr>
          <p:cNvSpPr/>
          <p:nvPr userDrawn="1"/>
        </p:nvSpPr>
        <p:spPr>
          <a:xfrm>
            <a:off x="1066801" y="2454519"/>
            <a:ext cx="803975" cy="804016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chemeClr val="bg1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8B6BF8-3C4C-7D86-33B3-FB7E1DD34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1862" y="290042"/>
            <a:ext cx="2630372" cy="766167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D1A39E-CF5A-9D42-5A9D-CD4FBD1B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4A7B58-0714-3639-28FE-4254DAAD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25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pos="696">
          <p15:clr>
            <a:srgbClr val="FBAE40"/>
          </p15:clr>
        </p15:guide>
        <p15:guide id="3" pos="888">
          <p15:clr>
            <a:srgbClr val="FBAE40"/>
          </p15:clr>
        </p15:guide>
        <p15:guide id="4" orient="horz" pos="1536">
          <p15:clr>
            <a:srgbClr val="FBAE40"/>
          </p15:clr>
        </p15:guide>
        <p15:guide id="5" pos="3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080964-5130-6F27-DAF1-2587A399D2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333" y="1146951"/>
            <a:ext cx="9250752" cy="5144121"/>
          </a:xfrm>
        </p:spPr>
        <p:txBody>
          <a:bodyPr/>
          <a:lstStyle>
            <a:lvl1pPr marL="162980" indent="-162980">
              <a:tabLst/>
              <a:defRPr/>
            </a:lvl1pPr>
            <a:lvl2pPr marL="385224" indent="-222245">
              <a:tabLst/>
              <a:defRPr/>
            </a:lvl2pPr>
            <a:lvl3pPr marL="618051" indent="-222245"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185333F-D164-149A-77ED-2A40DAED2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D51DDBE-C133-A808-8365-386DDB5334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955DC4-43CB-8C56-6D3B-05C4DB4A25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43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1 image +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080964-5130-6F27-DAF1-2587A399D2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6331" y="1502788"/>
            <a:ext cx="8145669" cy="4381179"/>
          </a:xfrm>
          <a:solidFill>
            <a:schemeClr val="bg2"/>
          </a:solidFill>
        </p:spPr>
        <p:txBody>
          <a:bodyPr lIns="731520" tIns="365760" rIns="365760" numCol="2" spcCol="274320"/>
          <a:lstStyle>
            <a:lvl1pPr marL="162980" indent="-162980">
              <a:tabLst/>
              <a:defRPr>
                <a:solidFill>
                  <a:schemeClr val="accent1"/>
                </a:solidFill>
              </a:defRPr>
            </a:lvl1pPr>
            <a:lvl2pPr marL="385224" indent="-222245">
              <a:tabLst/>
              <a:defRPr>
                <a:solidFill>
                  <a:schemeClr val="bg1"/>
                </a:solidFill>
              </a:defRPr>
            </a:lvl2pPr>
            <a:lvl3pPr marL="618051" indent="-222245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2 columns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185333F-D164-149A-77ED-2A40DAED2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E12CF0C-5433-3E01-2486-C99B2024B03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06401" y="1509177"/>
            <a:ext cx="4134679" cy="4375737"/>
          </a:xfrm>
          <a:prstGeom prst="round1Rect">
            <a:avLst>
              <a:gd name="adj" fmla="val 9829"/>
            </a:avLst>
          </a:prstGeom>
          <a:solidFill>
            <a:schemeClr val="bg1"/>
          </a:solidFill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2003D-4C64-8835-AFF6-775359E9062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A2213-8ABC-B321-226D-078E30B6BB6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45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3 text columns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CA78253A-23FD-507B-D579-5E322A12F6C2}"/>
              </a:ext>
            </a:extLst>
          </p:cNvPr>
          <p:cNvSpPr/>
          <p:nvPr userDrawn="1"/>
        </p:nvSpPr>
        <p:spPr>
          <a:xfrm rot="5400000">
            <a:off x="1817444" y="371835"/>
            <a:ext cx="572424" cy="3360645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6816B0-03C8-200E-1F78-689C9F17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74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002E121-C287-1ECB-122A-BFE11C7D1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74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D13CEAF3-08BF-A8EF-A4CB-C336142F6AA1}"/>
              </a:ext>
            </a:extLst>
          </p:cNvPr>
          <p:cNvSpPr/>
          <p:nvPr userDrawn="1"/>
        </p:nvSpPr>
        <p:spPr>
          <a:xfrm rot="5400000">
            <a:off x="9802132" y="371835"/>
            <a:ext cx="572424" cy="3360645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C410503-DE71-0A9A-A400-3545B572B2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162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5D79155F-F92B-F4DD-4E8F-EAB629307D31}"/>
              </a:ext>
            </a:extLst>
          </p:cNvPr>
          <p:cNvSpPr/>
          <p:nvPr userDrawn="1"/>
        </p:nvSpPr>
        <p:spPr>
          <a:xfrm rot="5400000">
            <a:off x="5814524" y="371835"/>
            <a:ext cx="572424" cy="3360645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C275B36-CFCE-7114-4F7A-82F9B4238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8554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9788BE4-DC6E-A2B0-1DED-45AEB760D5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8554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ED2C74-48F5-110C-DA78-9A7105D9EF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36162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B8A9F-0CD8-B68B-FA64-F7083B97E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087B38-9D16-4F9D-5044-B83D7E01981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8AEEBD-B06B-BB9B-443A-F5ED451AA1E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7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3 text columns (colo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CA78253A-23FD-507B-D579-5E322A12F6C2}"/>
              </a:ext>
            </a:extLst>
          </p:cNvPr>
          <p:cNvSpPr/>
          <p:nvPr userDrawn="1"/>
        </p:nvSpPr>
        <p:spPr>
          <a:xfrm rot="5400000">
            <a:off x="1817444" y="371835"/>
            <a:ext cx="572424" cy="3360645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6816B0-03C8-200E-1F78-689C9F17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74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002E121-C287-1ECB-122A-BFE11C7D1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74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D13CEAF3-08BF-A8EF-A4CB-C336142F6AA1}"/>
              </a:ext>
            </a:extLst>
          </p:cNvPr>
          <p:cNvSpPr/>
          <p:nvPr userDrawn="1"/>
        </p:nvSpPr>
        <p:spPr>
          <a:xfrm rot="5400000">
            <a:off x="9802132" y="371835"/>
            <a:ext cx="572424" cy="3360645"/>
          </a:xfrm>
          <a:prstGeom prst="round1Rect">
            <a:avLst>
              <a:gd name="adj" fmla="val 284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C410503-DE71-0A9A-A400-3545B572B2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162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5D79155F-F92B-F4DD-4E8F-EAB629307D31}"/>
              </a:ext>
            </a:extLst>
          </p:cNvPr>
          <p:cNvSpPr/>
          <p:nvPr userDrawn="1"/>
        </p:nvSpPr>
        <p:spPr>
          <a:xfrm rot="5400000">
            <a:off x="5814524" y="371835"/>
            <a:ext cx="572424" cy="3360645"/>
          </a:xfrm>
          <a:prstGeom prst="round1Rect">
            <a:avLst>
              <a:gd name="adj" fmla="val 284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C275B36-CFCE-7114-4F7A-82F9B4238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8554" y="1859744"/>
            <a:ext cx="3089309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9788BE4-DC6E-A2B0-1DED-45AEB760D5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8554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ED2C74-48F5-110C-DA78-9A7105D9EF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36162" y="2465962"/>
            <a:ext cx="3089309" cy="3096303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B8A9F-0CD8-B68B-FA64-F7083B97E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EA4DB-0C3E-EA42-8945-72BFB6AB26C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289D5-4CB0-B96F-74BB-A9249E120B5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94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3 text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B15-41B2-549F-3DBE-9ABBF58FF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9B7D82-868D-931E-1D9B-4DAE6A2AE6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2280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714D7010-5809-43C3-B273-B5FABCED1777}"/>
              </a:ext>
            </a:extLst>
          </p:cNvPr>
          <p:cNvSpPr/>
          <p:nvPr userDrawn="1"/>
        </p:nvSpPr>
        <p:spPr>
          <a:xfrm rot="5400000">
            <a:off x="1909704" y="1981053"/>
            <a:ext cx="573024" cy="3547872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385C6F1-A0D7-51C9-D64C-F3FC46E846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873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2" name="Round Single Corner Rectangle 21">
            <a:extLst>
              <a:ext uri="{FF2B5EF4-FFF2-40B4-BE49-F238E27FC236}">
                <a16:creationId xmlns:a16="http://schemas.microsoft.com/office/drawing/2014/main" id="{AFC504D0-E7A6-994F-4CCD-2D599A4A0560}"/>
              </a:ext>
            </a:extLst>
          </p:cNvPr>
          <p:cNvSpPr/>
          <p:nvPr userDrawn="1"/>
        </p:nvSpPr>
        <p:spPr>
          <a:xfrm rot="5400000">
            <a:off x="9708307" y="1982023"/>
            <a:ext cx="572424" cy="3545335"/>
          </a:xfrm>
          <a:prstGeom prst="round1Rect">
            <a:avLst>
              <a:gd name="adj" fmla="val 284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188877-955C-99D0-7571-A4C12502BA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8907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38424A49-2388-A577-EAD2-198C5C2405B8}"/>
              </a:ext>
            </a:extLst>
          </p:cNvPr>
          <p:cNvSpPr/>
          <p:nvPr userDrawn="1"/>
        </p:nvSpPr>
        <p:spPr>
          <a:xfrm rot="5400000">
            <a:off x="5808520" y="1982023"/>
            <a:ext cx="572424" cy="3545335"/>
          </a:xfrm>
          <a:prstGeom prst="round1Rect">
            <a:avLst>
              <a:gd name="adj" fmla="val 284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9E107EB-A18D-94AC-D709-EC1370DD5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9121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8D1B62D-FCDA-2FBF-FCAD-D4C0122781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873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19F0B8C-34BA-291F-99A8-347FECE3ED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6841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A2C2C8-56ED-788E-BE10-6160A8714D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627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06433B54-D69A-83F1-B501-895452CC89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22064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B4A355BB-016A-BCB1-95CC-6D9C3570D75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21848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59564D-7DFA-1962-ECF4-3DEAE02EDD5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2AB65F-C817-D1F6-A0AD-9802D103FD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5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- 3 text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B15-41B2-549F-3DBE-9ABBF58FF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9B7D82-868D-931E-1D9B-4DAE6A2AE6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2280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714D7010-5809-43C3-B273-B5FABCED1777}"/>
              </a:ext>
            </a:extLst>
          </p:cNvPr>
          <p:cNvSpPr/>
          <p:nvPr userDrawn="1"/>
        </p:nvSpPr>
        <p:spPr>
          <a:xfrm rot="5400000">
            <a:off x="1909704" y="1981053"/>
            <a:ext cx="573024" cy="3547872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385C6F1-A0D7-51C9-D64C-F3FC46E846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873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2" name="Round Single Corner Rectangle 21">
            <a:extLst>
              <a:ext uri="{FF2B5EF4-FFF2-40B4-BE49-F238E27FC236}">
                <a16:creationId xmlns:a16="http://schemas.microsoft.com/office/drawing/2014/main" id="{AFC504D0-E7A6-994F-4CCD-2D599A4A0560}"/>
              </a:ext>
            </a:extLst>
          </p:cNvPr>
          <p:cNvSpPr/>
          <p:nvPr userDrawn="1"/>
        </p:nvSpPr>
        <p:spPr>
          <a:xfrm rot="5400000">
            <a:off x="9708307" y="1982023"/>
            <a:ext cx="572424" cy="3545335"/>
          </a:xfrm>
          <a:prstGeom prst="round1Rect">
            <a:avLst>
              <a:gd name="adj" fmla="val 284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188877-955C-99D0-7571-A4C12502BA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8907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38424A49-2388-A577-EAD2-198C5C2405B8}"/>
              </a:ext>
            </a:extLst>
          </p:cNvPr>
          <p:cNvSpPr/>
          <p:nvPr userDrawn="1"/>
        </p:nvSpPr>
        <p:spPr>
          <a:xfrm rot="5400000">
            <a:off x="5808520" y="1982023"/>
            <a:ext cx="572424" cy="3545335"/>
          </a:xfrm>
          <a:prstGeom prst="round1Rect">
            <a:avLst>
              <a:gd name="adj" fmla="val 284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 sz="240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9E107EB-A18D-94AC-D709-EC1370DD5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9121" y="3562277"/>
            <a:ext cx="3183591" cy="379656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8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8D1B62D-FCDA-2FBF-FCAD-D4C0122781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873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19F0B8C-34BA-291F-99A8-347FECE3ED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6841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A2C2C8-56ED-788E-BE10-6160A8714D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627" y="4149573"/>
            <a:ext cx="3195871" cy="1804416"/>
          </a:xfrm>
        </p:spPr>
        <p:txBody>
          <a:bodyPr tIns="0">
            <a:normAutofit/>
          </a:bodyPr>
          <a:lstStyle>
            <a:lvl1pPr marL="162980" indent="-162980"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+mn-lt"/>
              </a:defRPr>
            </a:lvl1pPr>
            <a:lvl2pPr marL="313259" indent="-173562">
              <a:spcAft>
                <a:spcPts val="800"/>
              </a:spcAft>
              <a:tabLst/>
              <a:defRPr sz="1467">
                <a:solidFill>
                  <a:schemeClr val="tx1"/>
                </a:solidFill>
                <a:latin typeface="+mn-lt"/>
              </a:defRPr>
            </a:lvl2pPr>
            <a:lvl3pPr marL="465655" indent="-152396">
              <a:spcAft>
                <a:spcPts val="800"/>
              </a:spcAft>
              <a:tabLst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06433B54-D69A-83F1-B501-895452CC89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22064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B4A355BB-016A-BCB1-95CC-6D9C3570D75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21848" y="1680520"/>
            <a:ext cx="3547872" cy="1804416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333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CAA5C39-3B49-F48F-998B-99F3F6A9B27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F56D8A-6646-C79A-3E43-E1CFD674DDB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9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1564-42B6-55D1-BE8B-9CA6D0ED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F7B8-7A90-31B4-C03F-1C3594052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CC9DD-01FB-922D-3EA1-F1FE7B44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62E1E-C00C-912B-F13D-E97005BC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3B3F-4141-77F7-AB2B-138903BB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53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047E-EAE2-4512-87FB-EEA6AEC12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8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9D787F98-82FB-A897-4817-6EC131431DD5}"/>
              </a:ext>
            </a:extLst>
          </p:cNvPr>
          <p:cNvSpPr/>
          <p:nvPr/>
        </p:nvSpPr>
        <p:spPr>
          <a:xfrm flipV="1">
            <a:off x="429" y="677294"/>
            <a:ext cx="11514201" cy="3618837"/>
          </a:xfrm>
          <a:prstGeom prst="round1Rect">
            <a:avLst>
              <a:gd name="adj" fmla="val 11144"/>
            </a:avLst>
          </a:prstGeom>
          <a:solidFill>
            <a:srgbClr val="A1C516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4DFEC1F8-24A8-1F33-5EE6-D4BBAE068C70}"/>
              </a:ext>
            </a:extLst>
          </p:cNvPr>
          <p:cNvSpPr txBox="1"/>
          <p:nvPr userDrawn="1"/>
        </p:nvSpPr>
        <p:spPr>
          <a:xfrm>
            <a:off x="1879600" y="5295071"/>
            <a:ext cx="4268056" cy="810320"/>
          </a:xfrm>
          <a:prstGeom prst="rect">
            <a:avLst/>
          </a:prstGeom>
        </p:spPr>
        <p:txBody>
          <a:bodyPr vert="horz" wrap="square" lIns="0" tIns="9241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5" spc="-7" dirty="0">
                <a:solidFill>
                  <a:srgbClr val="212444"/>
                </a:solidFill>
                <a:latin typeface="Montserrat"/>
                <a:cs typeface="Montserrat"/>
              </a:rPr>
              <a:t>CAFOD,</a:t>
            </a:r>
            <a:r>
              <a:rPr sz="1485" spc="-6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12" dirty="0">
                <a:solidFill>
                  <a:srgbClr val="212444"/>
                </a:solidFill>
                <a:latin typeface="Montserrat"/>
                <a:cs typeface="Montserrat"/>
              </a:rPr>
              <a:t>Romero</a:t>
            </a:r>
            <a:r>
              <a:rPr sz="1485" spc="-67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7" dirty="0">
                <a:solidFill>
                  <a:srgbClr val="212444"/>
                </a:solidFill>
                <a:latin typeface="Montserrat"/>
                <a:cs typeface="Montserrat"/>
              </a:rPr>
              <a:t>House,</a:t>
            </a:r>
            <a:endParaRPr sz="1485">
              <a:latin typeface="Montserrat"/>
              <a:cs typeface="Montserrat"/>
            </a:endParaRPr>
          </a:p>
          <a:p>
            <a:pPr marL="7701">
              <a:spcBef>
                <a:spcPts val="19"/>
              </a:spcBef>
            </a:pPr>
            <a:r>
              <a:rPr sz="1485" dirty="0">
                <a:solidFill>
                  <a:srgbClr val="212444"/>
                </a:solidFill>
                <a:latin typeface="Montserrat"/>
                <a:cs typeface="Montserrat"/>
              </a:rPr>
              <a:t>55</a:t>
            </a:r>
            <a:r>
              <a:rPr sz="1485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21" dirty="0">
                <a:solidFill>
                  <a:srgbClr val="212444"/>
                </a:solidFill>
                <a:latin typeface="Montserrat"/>
                <a:cs typeface="Montserrat"/>
              </a:rPr>
              <a:t>Westminster</a:t>
            </a:r>
            <a:r>
              <a:rPr sz="1485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7" dirty="0">
                <a:solidFill>
                  <a:srgbClr val="212444"/>
                </a:solidFill>
                <a:latin typeface="Montserrat"/>
                <a:cs typeface="Montserrat"/>
              </a:rPr>
              <a:t>Bridge</a:t>
            </a:r>
            <a:r>
              <a:rPr sz="1485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dirty="0">
                <a:solidFill>
                  <a:srgbClr val="212444"/>
                </a:solidFill>
                <a:latin typeface="Montserrat"/>
                <a:cs typeface="Montserrat"/>
              </a:rPr>
              <a:t>Road,</a:t>
            </a:r>
            <a:r>
              <a:rPr sz="1485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7" dirty="0">
                <a:solidFill>
                  <a:srgbClr val="212444"/>
                </a:solidFill>
                <a:latin typeface="Montserrat"/>
                <a:cs typeface="Montserrat"/>
              </a:rPr>
              <a:t>London</a:t>
            </a:r>
            <a:r>
              <a:rPr sz="1485" spc="-48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dirty="0">
                <a:solidFill>
                  <a:srgbClr val="212444"/>
                </a:solidFill>
                <a:latin typeface="Montserrat"/>
                <a:cs typeface="Montserrat"/>
              </a:rPr>
              <a:t>SE1</a:t>
            </a:r>
            <a:r>
              <a:rPr sz="1485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485" spc="-15" dirty="0">
                <a:solidFill>
                  <a:srgbClr val="212444"/>
                </a:solidFill>
                <a:latin typeface="Montserrat"/>
                <a:cs typeface="Montserrat"/>
              </a:rPr>
              <a:t>7JB</a:t>
            </a:r>
            <a:endParaRPr sz="1485">
              <a:latin typeface="Montserrat"/>
              <a:cs typeface="Montserrat"/>
            </a:endParaRPr>
          </a:p>
          <a:p>
            <a:pPr marL="7701">
              <a:spcBef>
                <a:spcPts val="916"/>
              </a:spcBef>
            </a:pPr>
            <a:r>
              <a:rPr sz="1485" b="1" u="sng" spc="-7" dirty="0">
                <a:solidFill>
                  <a:srgbClr val="212444"/>
                </a:solidFill>
                <a:uFill>
                  <a:solidFill>
                    <a:srgbClr val="212444"/>
                  </a:solidFill>
                </a:uFill>
                <a:latin typeface="Montserrat ExtraBold"/>
                <a:cs typeface="Montserrat ExtraBold"/>
              </a:rPr>
              <a:t>cafod.org.uk</a:t>
            </a:r>
            <a:endParaRPr sz="1485">
              <a:latin typeface="Montserrat ExtraBold"/>
              <a:cs typeface="Montserrat ExtraBold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6038AB0D-C18D-FA53-44CE-D306AA4801EC}"/>
              </a:ext>
            </a:extLst>
          </p:cNvPr>
          <p:cNvSpPr/>
          <p:nvPr userDrawn="1"/>
        </p:nvSpPr>
        <p:spPr>
          <a:xfrm>
            <a:off x="3765225" y="5899627"/>
            <a:ext cx="214096" cy="214096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77" y="0"/>
                </a:moveTo>
                <a:lnTo>
                  <a:pt x="129414" y="6297"/>
                </a:lnTo>
                <a:lnTo>
                  <a:pt x="87305" y="24068"/>
                </a:lnTo>
                <a:lnTo>
                  <a:pt x="51629" y="51633"/>
                </a:lnTo>
                <a:lnTo>
                  <a:pt x="24066" y="87310"/>
                </a:lnTo>
                <a:lnTo>
                  <a:pt x="6296" y="129418"/>
                </a:lnTo>
                <a:lnTo>
                  <a:pt x="0" y="176277"/>
                </a:lnTo>
                <a:lnTo>
                  <a:pt x="6296" y="223135"/>
                </a:lnTo>
                <a:lnTo>
                  <a:pt x="24066" y="265241"/>
                </a:lnTo>
                <a:lnTo>
                  <a:pt x="51629" y="300916"/>
                </a:lnTo>
                <a:lnTo>
                  <a:pt x="87305" y="328478"/>
                </a:lnTo>
                <a:lnTo>
                  <a:pt x="129414" y="346247"/>
                </a:lnTo>
                <a:lnTo>
                  <a:pt x="176277" y="352544"/>
                </a:lnTo>
                <a:lnTo>
                  <a:pt x="223135" y="346247"/>
                </a:lnTo>
                <a:lnTo>
                  <a:pt x="265241" y="328478"/>
                </a:lnTo>
                <a:lnTo>
                  <a:pt x="300916" y="300916"/>
                </a:lnTo>
                <a:lnTo>
                  <a:pt x="319550" y="276797"/>
                </a:lnTo>
                <a:lnTo>
                  <a:pt x="71924" y="276797"/>
                </a:lnTo>
                <a:lnTo>
                  <a:pt x="149901" y="185523"/>
                </a:lnTo>
                <a:lnTo>
                  <a:pt x="72647" y="75756"/>
                </a:lnTo>
                <a:lnTo>
                  <a:pt x="319552" y="75756"/>
                </a:lnTo>
                <a:lnTo>
                  <a:pt x="300916" y="51633"/>
                </a:lnTo>
                <a:lnTo>
                  <a:pt x="265241" y="24068"/>
                </a:lnTo>
                <a:lnTo>
                  <a:pt x="223135" y="6297"/>
                </a:lnTo>
                <a:lnTo>
                  <a:pt x="176277" y="0"/>
                </a:lnTo>
                <a:close/>
              </a:path>
              <a:path w="353060" h="353059">
                <a:moveTo>
                  <a:pt x="159356" y="198957"/>
                </a:moveTo>
                <a:lnTo>
                  <a:pt x="92866" y="276797"/>
                </a:lnTo>
                <a:lnTo>
                  <a:pt x="214150" y="276797"/>
                </a:lnTo>
                <a:lnTo>
                  <a:pt x="159356" y="198957"/>
                </a:lnTo>
                <a:close/>
              </a:path>
              <a:path w="353060" h="353059">
                <a:moveTo>
                  <a:pt x="319552" y="75756"/>
                </a:moveTo>
                <a:lnTo>
                  <a:pt x="264588" y="75756"/>
                </a:lnTo>
                <a:lnTo>
                  <a:pt x="195805" y="156288"/>
                </a:lnTo>
                <a:lnTo>
                  <a:pt x="280619" y="276797"/>
                </a:lnTo>
                <a:lnTo>
                  <a:pt x="319550" y="276797"/>
                </a:lnTo>
                <a:lnTo>
                  <a:pt x="328478" y="265241"/>
                </a:lnTo>
                <a:lnTo>
                  <a:pt x="346247" y="223135"/>
                </a:lnTo>
                <a:lnTo>
                  <a:pt x="352544" y="176277"/>
                </a:lnTo>
                <a:lnTo>
                  <a:pt x="346247" y="129418"/>
                </a:lnTo>
                <a:lnTo>
                  <a:pt x="328478" y="87310"/>
                </a:lnTo>
                <a:lnTo>
                  <a:pt x="319552" y="75756"/>
                </a:lnTo>
                <a:close/>
              </a:path>
              <a:path w="353060" h="353059">
                <a:moveTo>
                  <a:pt x="130383" y="92510"/>
                </a:moveTo>
                <a:lnTo>
                  <a:pt x="104708" y="92510"/>
                </a:lnTo>
                <a:lnTo>
                  <a:pt x="222883" y="260044"/>
                </a:lnTo>
                <a:lnTo>
                  <a:pt x="248557" y="260044"/>
                </a:lnTo>
                <a:lnTo>
                  <a:pt x="130383" y="92510"/>
                </a:lnTo>
                <a:close/>
              </a:path>
              <a:path w="353060" h="353059">
                <a:moveTo>
                  <a:pt x="243647" y="75756"/>
                </a:moveTo>
                <a:lnTo>
                  <a:pt x="139137" y="75756"/>
                </a:lnTo>
                <a:lnTo>
                  <a:pt x="186350" y="142854"/>
                </a:lnTo>
                <a:lnTo>
                  <a:pt x="243647" y="75756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2959AE32-8AFC-975C-4A21-763E87087CC9}"/>
              </a:ext>
            </a:extLst>
          </p:cNvPr>
          <p:cNvSpPr/>
          <p:nvPr userDrawn="1"/>
        </p:nvSpPr>
        <p:spPr>
          <a:xfrm>
            <a:off x="4166529" y="5899631"/>
            <a:ext cx="214096" cy="214096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66" y="0"/>
                </a:moveTo>
                <a:lnTo>
                  <a:pt x="129408" y="6296"/>
                </a:lnTo>
                <a:lnTo>
                  <a:pt x="87302" y="24065"/>
                </a:lnTo>
                <a:lnTo>
                  <a:pt x="51628" y="51628"/>
                </a:lnTo>
                <a:lnTo>
                  <a:pt x="24065" y="87302"/>
                </a:lnTo>
                <a:lnTo>
                  <a:pt x="6296" y="129408"/>
                </a:lnTo>
                <a:lnTo>
                  <a:pt x="0" y="176266"/>
                </a:lnTo>
                <a:lnTo>
                  <a:pt x="6296" y="223129"/>
                </a:lnTo>
                <a:lnTo>
                  <a:pt x="24065" y="265238"/>
                </a:lnTo>
                <a:lnTo>
                  <a:pt x="51628" y="300914"/>
                </a:lnTo>
                <a:lnTo>
                  <a:pt x="87302" y="328477"/>
                </a:lnTo>
                <a:lnTo>
                  <a:pt x="129408" y="346247"/>
                </a:lnTo>
                <a:lnTo>
                  <a:pt x="176266" y="352544"/>
                </a:lnTo>
                <a:lnTo>
                  <a:pt x="223125" y="346247"/>
                </a:lnTo>
                <a:lnTo>
                  <a:pt x="265231" y="328477"/>
                </a:lnTo>
                <a:lnTo>
                  <a:pt x="300905" y="300914"/>
                </a:lnTo>
                <a:lnTo>
                  <a:pt x="328467" y="265238"/>
                </a:lnTo>
                <a:lnTo>
                  <a:pt x="330257" y="260997"/>
                </a:lnTo>
                <a:lnTo>
                  <a:pt x="155157" y="260997"/>
                </a:lnTo>
                <a:lnTo>
                  <a:pt x="155092" y="223129"/>
                </a:lnTo>
                <a:lnTo>
                  <a:pt x="155011" y="176266"/>
                </a:lnTo>
                <a:lnTo>
                  <a:pt x="134121" y="176266"/>
                </a:lnTo>
                <a:lnTo>
                  <a:pt x="134048" y="155063"/>
                </a:lnTo>
                <a:lnTo>
                  <a:pt x="155147" y="155063"/>
                </a:lnTo>
                <a:lnTo>
                  <a:pt x="155147" y="134215"/>
                </a:lnTo>
                <a:lnTo>
                  <a:pt x="160924" y="112204"/>
                </a:lnTo>
                <a:lnTo>
                  <a:pt x="173633" y="101767"/>
                </a:lnTo>
                <a:lnTo>
                  <a:pt x="186342" y="98636"/>
                </a:lnTo>
                <a:lnTo>
                  <a:pt x="333250" y="98636"/>
                </a:lnTo>
                <a:lnTo>
                  <a:pt x="328467" y="87302"/>
                </a:lnTo>
                <a:lnTo>
                  <a:pt x="300905" y="51628"/>
                </a:lnTo>
                <a:lnTo>
                  <a:pt x="265231" y="24065"/>
                </a:lnTo>
                <a:lnTo>
                  <a:pt x="223125" y="6296"/>
                </a:lnTo>
                <a:lnTo>
                  <a:pt x="176266" y="0"/>
                </a:lnTo>
                <a:close/>
              </a:path>
              <a:path w="353060" h="353059">
                <a:moveTo>
                  <a:pt x="333250" y="98636"/>
                </a:moveTo>
                <a:lnTo>
                  <a:pt x="218830" y="98636"/>
                </a:lnTo>
                <a:lnTo>
                  <a:pt x="218715" y="112204"/>
                </a:lnTo>
                <a:lnTo>
                  <a:pt x="218590" y="127011"/>
                </a:lnTo>
                <a:lnTo>
                  <a:pt x="183125" y="127011"/>
                </a:lnTo>
                <a:lnTo>
                  <a:pt x="183317" y="134215"/>
                </a:lnTo>
                <a:lnTo>
                  <a:pt x="183397" y="155063"/>
                </a:lnTo>
                <a:lnTo>
                  <a:pt x="218998" y="155063"/>
                </a:lnTo>
                <a:lnTo>
                  <a:pt x="210935" y="176266"/>
                </a:lnTo>
                <a:lnTo>
                  <a:pt x="183261" y="176266"/>
                </a:lnTo>
                <a:lnTo>
                  <a:pt x="183261" y="260997"/>
                </a:lnTo>
                <a:lnTo>
                  <a:pt x="330257" y="260997"/>
                </a:lnTo>
                <a:lnTo>
                  <a:pt x="346237" y="223129"/>
                </a:lnTo>
                <a:lnTo>
                  <a:pt x="352533" y="176266"/>
                </a:lnTo>
                <a:lnTo>
                  <a:pt x="346237" y="129408"/>
                </a:lnTo>
                <a:lnTo>
                  <a:pt x="333250" y="98636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09A59A26-CEC8-9663-5DE4-9892B8C00C95}"/>
              </a:ext>
            </a:extLst>
          </p:cNvPr>
          <p:cNvSpPr/>
          <p:nvPr userDrawn="1"/>
        </p:nvSpPr>
        <p:spPr>
          <a:xfrm>
            <a:off x="4567825" y="5899627"/>
            <a:ext cx="214096" cy="214096"/>
          </a:xfrm>
          <a:custGeom>
            <a:avLst/>
            <a:gdLst/>
            <a:ahLst/>
            <a:cxnLst/>
            <a:rect l="l" t="t" r="r" b="b"/>
            <a:pathLst>
              <a:path w="353059" h="353059">
                <a:moveTo>
                  <a:pt x="176277" y="0"/>
                </a:moveTo>
                <a:lnTo>
                  <a:pt x="129414" y="6297"/>
                </a:lnTo>
                <a:lnTo>
                  <a:pt x="87305" y="24068"/>
                </a:lnTo>
                <a:lnTo>
                  <a:pt x="51629" y="51633"/>
                </a:lnTo>
                <a:lnTo>
                  <a:pt x="24066" y="87310"/>
                </a:lnTo>
                <a:lnTo>
                  <a:pt x="6296" y="129418"/>
                </a:lnTo>
                <a:lnTo>
                  <a:pt x="0" y="176277"/>
                </a:lnTo>
                <a:lnTo>
                  <a:pt x="6296" y="223135"/>
                </a:lnTo>
                <a:lnTo>
                  <a:pt x="23954" y="264976"/>
                </a:lnTo>
                <a:lnTo>
                  <a:pt x="24066" y="265241"/>
                </a:lnTo>
                <a:lnTo>
                  <a:pt x="51629" y="300916"/>
                </a:lnTo>
                <a:lnTo>
                  <a:pt x="87305" y="328478"/>
                </a:lnTo>
                <a:lnTo>
                  <a:pt x="129414" y="346247"/>
                </a:lnTo>
                <a:lnTo>
                  <a:pt x="176277" y="352544"/>
                </a:lnTo>
                <a:lnTo>
                  <a:pt x="223135" y="346247"/>
                </a:lnTo>
                <a:lnTo>
                  <a:pt x="265241" y="328478"/>
                </a:lnTo>
                <a:lnTo>
                  <a:pt x="300916" y="300916"/>
                </a:lnTo>
                <a:lnTo>
                  <a:pt x="324964" y="269789"/>
                </a:lnTo>
                <a:lnTo>
                  <a:pt x="133690" y="269789"/>
                </a:lnTo>
                <a:lnTo>
                  <a:pt x="109973" y="269254"/>
                </a:lnTo>
                <a:lnTo>
                  <a:pt x="71756" y="257396"/>
                </a:lnTo>
                <a:lnTo>
                  <a:pt x="60019" y="205334"/>
                </a:lnTo>
                <a:lnTo>
                  <a:pt x="59362" y="147219"/>
                </a:lnTo>
                <a:lnTo>
                  <a:pt x="59897" y="130448"/>
                </a:lnTo>
                <a:lnTo>
                  <a:pt x="77766" y="90531"/>
                </a:lnTo>
                <a:lnTo>
                  <a:pt x="137412" y="83299"/>
                </a:lnTo>
                <a:lnTo>
                  <a:pt x="164559" y="82764"/>
                </a:lnTo>
                <a:lnTo>
                  <a:pt x="324966" y="82764"/>
                </a:lnTo>
                <a:lnTo>
                  <a:pt x="300916" y="51633"/>
                </a:lnTo>
                <a:lnTo>
                  <a:pt x="265241" y="24068"/>
                </a:lnTo>
                <a:lnTo>
                  <a:pt x="223135" y="6297"/>
                </a:lnTo>
                <a:lnTo>
                  <a:pt x="176277" y="0"/>
                </a:lnTo>
                <a:close/>
              </a:path>
              <a:path w="353059" h="353059">
                <a:moveTo>
                  <a:pt x="324966" y="82764"/>
                </a:moveTo>
                <a:lnTo>
                  <a:pt x="218858" y="82764"/>
                </a:lnTo>
                <a:lnTo>
                  <a:pt x="242572" y="83299"/>
                </a:lnTo>
                <a:lnTo>
                  <a:pt x="255989" y="84751"/>
                </a:lnTo>
                <a:lnTo>
                  <a:pt x="288368" y="108258"/>
                </a:lnTo>
                <a:lnTo>
                  <a:pt x="292524" y="147219"/>
                </a:lnTo>
                <a:lnTo>
                  <a:pt x="293181" y="168215"/>
                </a:lnTo>
                <a:lnTo>
                  <a:pt x="293181" y="205334"/>
                </a:lnTo>
                <a:lnTo>
                  <a:pt x="288368" y="244296"/>
                </a:lnTo>
                <a:lnTo>
                  <a:pt x="245701" y="267803"/>
                </a:lnTo>
                <a:lnTo>
                  <a:pt x="187993" y="269789"/>
                </a:lnTo>
                <a:lnTo>
                  <a:pt x="324964" y="269789"/>
                </a:lnTo>
                <a:lnTo>
                  <a:pt x="328478" y="265241"/>
                </a:lnTo>
                <a:lnTo>
                  <a:pt x="346247" y="223135"/>
                </a:lnTo>
                <a:lnTo>
                  <a:pt x="352544" y="176277"/>
                </a:lnTo>
                <a:lnTo>
                  <a:pt x="346247" y="129418"/>
                </a:lnTo>
                <a:lnTo>
                  <a:pt x="328591" y="87578"/>
                </a:lnTo>
                <a:lnTo>
                  <a:pt x="328478" y="87310"/>
                </a:lnTo>
                <a:lnTo>
                  <a:pt x="324966" y="82764"/>
                </a:lnTo>
                <a:close/>
              </a:path>
              <a:path w="353059" h="353059">
                <a:moveTo>
                  <a:pt x="157754" y="138571"/>
                </a:moveTo>
                <a:lnTo>
                  <a:pt x="152874" y="141377"/>
                </a:lnTo>
                <a:lnTo>
                  <a:pt x="152874" y="211176"/>
                </a:lnTo>
                <a:lnTo>
                  <a:pt x="157754" y="213993"/>
                </a:lnTo>
                <a:lnTo>
                  <a:pt x="218192" y="179094"/>
                </a:lnTo>
                <a:lnTo>
                  <a:pt x="218192" y="173460"/>
                </a:lnTo>
                <a:lnTo>
                  <a:pt x="157754" y="138571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9EE02F45-8912-E0B3-8A8C-35BFD9DB1E0B}"/>
              </a:ext>
            </a:extLst>
          </p:cNvPr>
          <p:cNvSpPr/>
          <p:nvPr userDrawn="1"/>
        </p:nvSpPr>
        <p:spPr>
          <a:xfrm>
            <a:off x="3363923" y="5899632"/>
            <a:ext cx="214096" cy="214096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77" y="0"/>
                </a:moveTo>
                <a:lnTo>
                  <a:pt x="129418" y="6296"/>
                </a:lnTo>
                <a:lnTo>
                  <a:pt x="87310" y="24065"/>
                </a:lnTo>
                <a:lnTo>
                  <a:pt x="51633" y="51628"/>
                </a:lnTo>
                <a:lnTo>
                  <a:pt x="24068" y="87302"/>
                </a:lnTo>
                <a:lnTo>
                  <a:pt x="6297" y="129408"/>
                </a:lnTo>
                <a:lnTo>
                  <a:pt x="0" y="176266"/>
                </a:lnTo>
                <a:lnTo>
                  <a:pt x="6297" y="223125"/>
                </a:lnTo>
                <a:lnTo>
                  <a:pt x="24068" y="265234"/>
                </a:lnTo>
                <a:lnTo>
                  <a:pt x="51633" y="300910"/>
                </a:lnTo>
                <a:lnTo>
                  <a:pt x="87310" y="328475"/>
                </a:lnTo>
                <a:lnTo>
                  <a:pt x="129418" y="346246"/>
                </a:lnTo>
                <a:lnTo>
                  <a:pt x="176277" y="352544"/>
                </a:lnTo>
                <a:lnTo>
                  <a:pt x="223135" y="346246"/>
                </a:lnTo>
                <a:lnTo>
                  <a:pt x="265241" y="328475"/>
                </a:lnTo>
                <a:lnTo>
                  <a:pt x="300916" y="300910"/>
                </a:lnTo>
                <a:lnTo>
                  <a:pt x="314925" y="282776"/>
                </a:lnTo>
                <a:lnTo>
                  <a:pt x="123734" y="282776"/>
                </a:lnTo>
                <a:lnTo>
                  <a:pt x="102931" y="278565"/>
                </a:lnTo>
                <a:lnTo>
                  <a:pt x="85925" y="267090"/>
                </a:lnTo>
                <a:lnTo>
                  <a:pt x="74449" y="250083"/>
                </a:lnTo>
                <a:lnTo>
                  <a:pt x="70238" y="229280"/>
                </a:lnTo>
                <a:lnTo>
                  <a:pt x="70238" y="124205"/>
                </a:lnTo>
                <a:lnTo>
                  <a:pt x="74449" y="103403"/>
                </a:lnTo>
                <a:lnTo>
                  <a:pt x="85925" y="86396"/>
                </a:lnTo>
                <a:lnTo>
                  <a:pt x="102931" y="74920"/>
                </a:lnTo>
                <a:lnTo>
                  <a:pt x="123734" y="70709"/>
                </a:lnTo>
                <a:lnTo>
                  <a:pt x="315658" y="70709"/>
                </a:lnTo>
                <a:lnTo>
                  <a:pt x="300916" y="51628"/>
                </a:lnTo>
                <a:lnTo>
                  <a:pt x="265241" y="24065"/>
                </a:lnTo>
                <a:lnTo>
                  <a:pt x="223135" y="6296"/>
                </a:lnTo>
                <a:lnTo>
                  <a:pt x="176277" y="0"/>
                </a:lnTo>
                <a:close/>
              </a:path>
              <a:path w="353060" h="353059">
                <a:moveTo>
                  <a:pt x="315658" y="70709"/>
                </a:moveTo>
                <a:lnTo>
                  <a:pt x="228809" y="70709"/>
                </a:lnTo>
                <a:lnTo>
                  <a:pt x="249616" y="74920"/>
                </a:lnTo>
                <a:lnTo>
                  <a:pt x="266622" y="86396"/>
                </a:lnTo>
                <a:lnTo>
                  <a:pt x="278096" y="103403"/>
                </a:lnTo>
                <a:lnTo>
                  <a:pt x="282305" y="124205"/>
                </a:lnTo>
                <a:lnTo>
                  <a:pt x="282305" y="229280"/>
                </a:lnTo>
                <a:lnTo>
                  <a:pt x="278096" y="250083"/>
                </a:lnTo>
                <a:lnTo>
                  <a:pt x="266622" y="267090"/>
                </a:lnTo>
                <a:lnTo>
                  <a:pt x="249616" y="278565"/>
                </a:lnTo>
                <a:lnTo>
                  <a:pt x="228809" y="282776"/>
                </a:lnTo>
                <a:lnTo>
                  <a:pt x="314925" y="282776"/>
                </a:lnTo>
                <a:lnTo>
                  <a:pt x="328478" y="265234"/>
                </a:lnTo>
                <a:lnTo>
                  <a:pt x="346247" y="223125"/>
                </a:lnTo>
                <a:lnTo>
                  <a:pt x="352480" y="176738"/>
                </a:lnTo>
                <a:lnTo>
                  <a:pt x="352544" y="176266"/>
                </a:lnTo>
                <a:lnTo>
                  <a:pt x="346247" y="129408"/>
                </a:lnTo>
                <a:lnTo>
                  <a:pt x="328478" y="87302"/>
                </a:lnTo>
                <a:lnTo>
                  <a:pt x="315658" y="70709"/>
                </a:lnTo>
                <a:close/>
              </a:path>
              <a:path w="353060" h="353059">
                <a:moveTo>
                  <a:pt x="228809" y="93787"/>
                </a:moveTo>
                <a:lnTo>
                  <a:pt x="123734" y="93787"/>
                </a:lnTo>
                <a:lnTo>
                  <a:pt x="111909" y="96181"/>
                </a:lnTo>
                <a:lnTo>
                  <a:pt x="102239" y="102706"/>
                </a:lnTo>
                <a:lnTo>
                  <a:pt x="95711" y="112376"/>
                </a:lnTo>
                <a:lnTo>
                  <a:pt x="93316" y="124205"/>
                </a:lnTo>
                <a:lnTo>
                  <a:pt x="93316" y="229280"/>
                </a:lnTo>
                <a:lnTo>
                  <a:pt x="95714" y="241110"/>
                </a:lnTo>
                <a:lnTo>
                  <a:pt x="102244" y="250780"/>
                </a:lnTo>
                <a:lnTo>
                  <a:pt x="111916" y="257304"/>
                </a:lnTo>
                <a:lnTo>
                  <a:pt x="123734" y="259698"/>
                </a:lnTo>
                <a:lnTo>
                  <a:pt x="228809" y="259698"/>
                </a:lnTo>
                <a:lnTo>
                  <a:pt x="240639" y="257304"/>
                </a:lnTo>
                <a:lnTo>
                  <a:pt x="250309" y="250780"/>
                </a:lnTo>
                <a:lnTo>
                  <a:pt x="256833" y="241110"/>
                </a:lnTo>
                <a:lnTo>
                  <a:pt x="258806" y="231364"/>
                </a:lnTo>
                <a:lnTo>
                  <a:pt x="176277" y="231364"/>
                </a:lnTo>
                <a:lnTo>
                  <a:pt x="155039" y="227065"/>
                </a:lnTo>
                <a:lnTo>
                  <a:pt x="137676" y="215348"/>
                </a:lnTo>
                <a:lnTo>
                  <a:pt x="125960" y="197982"/>
                </a:lnTo>
                <a:lnTo>
                  <a:pt x="121661" y="176738"/>
                </a:lnTo>
                <a:lnTo>
                  <a:pt x="125960" y="155505"/>
                </a:lnTo>
                <a:lnTo>
                  <a:pt x="137676" y="138146"/>
                </a:lnTo>
                <a:lnTo>
                  <a:pt x="155039" y="126431"/>
                </a:lnTo>
                <a:lnTo>
                  <a:pt x="176277" y="122132"/>
                </a:lnTo>
                <a:lnTo>
                  <a:pt x="219721" y="122132"/>
                </a:lnTo>
                <a:lnTo>
                  <a:pt x="219721" y="113368"/>
                </a:lnTo>
                <a:lnTo>
                  <a:pt x="225521" y="107577"/>
                </a:lnTo>
                <a:lnTo>
                  <a:pt x="253596" y="107577"/>
                </a:lnTo>
                <a:lnTo>
                  <a:pt x="250309" y="102706"/>
                </a:lnTo>
                <a:lnTo>
                  <a:pt x="240639" y="96181"/>
                </a:lnTo>
                <a:lnTo>
                  <a:pt x="228809" y="93787"/>
                </a:lnTo>
                <a:close/>
              </a:path>
              <a:path w="353060" h="353059">
                <a:moveTo>
                  <a:pt x="219721" y="122132"/>
                </a:moveTo>
                <a:lnTo>
                  <a:pt x="176277" y="122132"/>
                </a:lnTo>
                <a:lnTo>
                  <a:pt x="197515" y="126431"/>
                </a:lnTo>
                <a:lnTo>
                  <a:pt x="214878" y="138146"/>
                </a:lnTo>
                <a:lnTo>
                  <a:pt x="226594" y="155505"/>
                </a:lnTo>
                <a:lnTo>
                  <a:pt x="230798" y="176266"/>
                </a:lnTo>
                <a:lnTo>
                  <a:pt x="230893" y="176738"/>
                </a:lnTo>
                <a:lnTo>
                  <a:pt x="226591" y="197982"/>
                </a:lnTo>
                <a:lnTo>
                  <a:pt x="214872" y="215348"/>
                </a:lnTo>
                <a:lnTo>
                  <a:pt x="197508" y="227065"/>
                </a:lnTo>
                <a:lnTo>
                  <a:pt x="176277" y="231364"/>
                </a:lnTo>
                <a:lnTo>
                  <a:pt x="258806" y="231364"/>
                </a:lnTo>
                <a:lnTo>
                  <a:pt x="259227" y="229280"/>
                </a:lnTo>
                <a:lnTo>
                  <a:pt x="259227" y="133420"/>
                </a:lnTo>
                <a:lnTo>
                  <a:pt x="225521" y="133420"/>
                </a:lnTo>
                <a:lnTo>
                  <a:pt x="219721" y="127619"/>
                </a:lnTo>
                <a:lnTo>
                  <a:pt x="219721" y="122132"/>
                </a:lnTo>
                <a:close/>
              </a:path>
              <a:path w="353060" h="353059">
                <a:moveTo>
                  <a:pt x="176277" y="145210"/>
                </a:moveTo>
                <a:lnTo>
                  <a:pt x="144824" y="176266"/>
                </a:lnTo>
                <a:lnTo>
                  <a:pt x="144728" y="176738"/>
                </a:lnTo>
                <a:lnTo>
                  <a:pt x="147212" y="189004"/>
                </a:lnTo>
                <a:lnTo>
                  <a:pt x="153980" y="199034"/>
                </a:lnTo>
                <a:lnTo>
                  <a:pt x="164010" y="205803"/>
                </a:lnTo>
                <a:lnTo>
                  <a:pt x="176277" y="208286"/>
                </a:lnTo>
                <a:lnTo>
                  <a:pt x="188540" y="205803"/>
                </a:lnTo>
                <a:lnTo>
                  <a:pt x="198563" y="199034"/>
                </a:lnTo>
                <a:lnTo>
                  <a:pt x="205324" y="189004"/>
                </a:lnTo>
                <a:lnTo>
                  <a:pt x="207805" y="176738"/>
                </a:lnTo>
                <a:lnTo>
                  <a:pt x="205323" y="164478"/>
                </a:lnTo>
                <a:lnTo>
                  <a:pt x="198559" y="154456"/>
                </a:lnTo>
                <a:lnTo>
                  <a:pt x="188536" y="147692"/>
                </a:lnTo>
                <a:lnTo>
                  <a:pt x="176277" y="145210"/>
                </a:lnTo>
                <a:close/>
              </a:path>
              <a:path w="353060" h="353059">
                <a:moveTo>
                  <a:pt x="253596" y="107577"/>
                </a:moveTo>
                <a:lnTo>
                  <a:pt x="239772" y="107577"/>
                </a:lnTo>
                <a:lnTo>
                  <a:pt x="245573" y="113368"/>
                </a:lnTo>
                <a:lnTo>
                  <a:pt x="245573" y="127619"/>
                </a:lnTo>
                <a:lnTo>
                  <a:pt x="239772" y="133420"/>
                </a:lnTo>
                <a:lnTo>
                  <a:pt x="259227" y="133420"/>
                </a:lnTo>
                <a:lnTo>
                  <a:pt x="259227" y="124205"/>
                </a:lnTo>
                <a:lnTo>
                  <a:pt x="256833" y="112376"/>
                </a:lnTo>
                <a:lnTo>
                  <a:pt x="253596" y="107577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3EC63729-319A-0279-C3DF-795AF44E1E24}"/>
              </a:ext>
            </a:extLst>
          </p:cNvPr>
          <p:cNvSpPr/>
          <p:nvPr userDrawn="1"/>
        </p:nvSpPr>
        <p:spPr>
          <a:xfrm>
            <a:off x="4970218" y="5900726"/>
            <a:ext cx="211785" cy="211785"/>
          </a:xfrm>
          <a:custGeom>
            <a:avLst/>
            <a:gdLst/>
            <a:ahLst/>
            <a:cxnLst/>
            <a:rect l="l" t="t" r="r" b="b"/>
            <a:pathLst>
              <a:path w="349250" h="349250">
                <a:moveTo>
                  <a:pt x="174476" y="0"/>
                </a:moveTo>
                <a:lnTo>
                  <a:pt x="128092" y="6232"/>
                </a:lnTo>
                <a:lnTo>
                  <a:pt x="86413" y="23820"/>
                </a:lnTo>
                <a:lnTo>
                  <a:pt x="51101" y="51100"/>
                </a:lnTo>
                <a:lnTo>
                  <a:pt x="23820" y="86410"/>
                </a:lnTo>
                <a:lnTo>
                  <a:pt x="6232" y="128086"/>
                </a:lnTo>
                <a:lnTo>
                  <a:pt x="0" y="174465"/>
                </a:lnTo>
                <a:lnTo>
                  <a:pt x="6232" y="220845"/>
                </a:lnTo>
                <a:lnTo>
                  <a:pt x="23820" y="262521"/>
                </a:lnTo>
                <a:lnTo>
                  <a:pt x="51101" y="297831"/>
                </a:lnTo>
                <a:lnTo>
                  <a:pt x="86413" y="325111"/>
                </a:lnTo>
                <a:lnTo>
                  <a:pt x="128092" y="342699"/>
                </a:lnTo>
                <a:lnTo>
                  <a:pt x="174476" y="348931"/>
                </a:lnTo>
                <a:lnTo>
                  <a:pt x="220855" y="342699"/>
                </a:lnTo>
                <a:lnTo>
                  <a:pt x="262531" y="325111"/>
                </a:lnTo>
                <a:lnTo>
                  <a:pt x="297841" y="297831"/>
                </a:lnTo>
                <a:lnTo>
                  <a:pt x="325122" y="262521"/>
                </a:lnTo>
                <a:lnTo>
                  <a:pt x="326936" y="258222"/>
                </a:lnTo>
                <a:lnTo>
                  <a:pt x="92091" y="258222"/>
                </a:lnTo>
                <a:lnTo>
                  <a:pt x="92091" y="121964"/>
                </a:lnTo>
                <a:lnTo>
                  <a:pt x="228784" y="121964"/>
                </a:lnTo>
                <a:lnTo>
                  <a:pt x="231206" y="121618"/>
                </a:lnTo>
                <a:lnTo>
                  <a:pt x="339980" y="121618"/>
                </a:lnTo>
                <a:lnTo>
                  <a:pt x="333259" y="105693"/>
                </a:lnTo>
                <a:lnTo>
                  <a:pt x="110467" y="105693"/>
                </a:lnTo>
                <a:lnTo>
                  <a:pt x="101970" y="104031"/>
                </a:lnTo>
                <a:lnTo>
                  <a:pt x="95095" y="99430"/>
                </a:lnTo>
                <a:lnTo>
                  <a:pt x="90487" y="92533"/>
                </a:lnTo>
                <a:lnTo>
                  <a:pt x="88793" y="83986"/>
                </a:lnTo>
                <a:lnTo>
                  <a:pt x="90472" y="75470"/>
                </a:lnTo>
                <a:lnTo>
                  <a:pt x="95092" y="68491"/>
                </a:lnTo>
                <a:lnTo>
                  <a:pt x="101952" y="63768"/>
                </a:lnTo>
                <a:lnTo>
                  <a:pt x="110352" y="62019"/>
                </a:lnTo>
                <a:lnTo>
                  <a:pt x="306277" y="62019"/>
                </a:lnTo>
                <a:lnTo>
                  <a:pt x="297841" y="51100"/>
                </a:lnTo>
                <a:lnTo>
                  <a:pt x="262531" y="23820"/>
                </a:lnTo>
                <a:lnTo>
                  <a:pt x="220855" y="6232"/>
                </a:lnTo>
                <a:lnTo>
                  <a:pt x="174476" y="0"/>
                </a:lnTo>
                <a:close/>
              </a:path>
              <a:path w="349250" h="349250">
                <a:moveTo>
                  <a:pt x="228784" y="121964"/>
                </a:moveTo>
                <a:lnTo>
                  <a:pt x="128613" y="121964"/>
                </a:lnTo>
                <a:lnTo>
                  <a:pt x="128613" y="258222"/>
                </a:lnTo>
                <a:lnTo>
                  <a:pt x="154257" y="258222"/>
                </a:lnTo>
                <a:lnTo>
                  <a:pt x="154257" y="122111"/>
                </a:lnTo>
                <a:lnTo>
                  <a:pt x="227759" y="122111"/>
                </a:lnTo>
                <a:lnTo>
                  <a:pt x="228784" y="121964"/>
                </a:lnTo>
                <a:close/>
              </a:path>
              <a:path w="349250" h="349250">
                <a:moveTo>
                  <a:pt x="218757" y="158874"/>
                </a:moveTo>
                <a:lnTo>
                  <a:pt x="191598" y="185659"/>
                </a:lnTo>
                <a:lnTo>
                  <a:pt x="191495" y="189721"/>
                </a:lnTo>
                <a:lnTo>
                  <a:pt x="191262" y="204029"/>
                </a:lnTo>
                <a:lnTo>
                  <a:pt x="191292" y="258222"/>
                </a:lnTo>
                <a:lnTo>
                  <a:pt x="241060" y="258222"/>
                </a:lnTo>
                <a:lnTo>
                  <a:pt x="241091" y="204029"/>
                </a:lnTo>
                <a:lnTo>
                  <a:pt x="240956" y="190968"/>
                </a:lnTo>
                <a:lnTo>
                  <a:pt x="225774" y="160419"/>
                </a:lnTo>
                <a:lnTo>
                  <a:pt x="218757" y="158874"/>
                </a:lnTo>
                <a:close/>
              </a:path>
              <a:path w="349250" h="349250">
                <a:moveTo>
                  <a:pt x="339980" y="121618"/>
                </a:moveTo>
                <a:lnTo>
                  <a:pt x="231206" y="121618"/>
                </a:lnTo>
                <a:lnTo>
                  <a:pt x="246442" y="123943"/>
                </a:lnTo>
                <a:lnTo>
                  <a:pt x="260188" y="130344"/>
                </a:lnTo>
                <a:lnTo>
                  <a:pt x="277824" y="167062"/>
                </a:lnTo>
                <a:lnTo>
                  <a:pt x="278116" y="258222"/>
                </a:lnTo>
                <a:lnTo>
                  <a:pt x="326936" y="258222"/>
                </a:lnTo>
                <a:lnTo>
                  <a:pt x="342710" y="220845"/>
                </a:lnTo>
                <a:lnTo>
                  <a:pt x="348855" y="175115"/>
                </a:lnTo>
                <a:lnTo>
                  <a:pt x="348942" y="174465"/>
                </a:lnTo>
                <a:lnTo>
                  <a:pt x="342710" y="128086"/>
                </a:lnTo>
                <a:lnTo>
                  <a:pt x="339980" y="121618"/>
                </a:lnTo>
                <a:close/>
              </a:path>
              <a:path w="349250" h="349250">
                <a:moveTo>
                  <a:pt x="227759" y="122111"/>
                </a:moveTo>
                <a:lnTo>
                  <a:pt x="191020" y="122111"/>
                </a:lnTo>
                <a:lnTo>
                  <a:pt x="191020" y="141671"/>
                </a:lnTo>
                <a:lnTo>
                  <a:pt x="192077" y="141158"/>
                </a:lnTo>
                <a:lnTo>
                  <a:pt x="192611" y="141158"/>
                </a:lnTo>
                <a:lnTo>
                  <a:pt x="192988" y="140686"/>
                </a:lnTo>
                <a:lnTo>
                  <a:pt x="204366" y="129983"/>
                </a:lnTo>
                <a:lnTo>
                  <a:pt x="217143" y="123629"/>
                </a:lnTo>
                <a:lnTo>
                  <a:pt x="227759" y="122111"/>
                </a:lnTo>
                <a:close/>
              </a:path>
              <a:path w="349250" h="349250">
                <a:moveTo>
                  <a:pt x="306277" y="62019"/>
                </a:moveTo>
                <a:lnTo>
                  <a:pt x="110352" y="62019"/>
                </a:lnTo>
                <a:lnTo>
                  <a:pt x="119008" y="63768"/>
                </a:lnTo>
                <a:lnTo>
                  <a:pt x="118833" y="63768"/>
                </a:lnTo>
                <a:lnTo>
                  <a:pt x="125707" y="68491"/>
                </a:lnTo>
                <a:lnTo>
                  <a:pt x="130333" y="75470"/>
                </a:lnTo>
                <a:lnTo>
                  <a:pt x="132015" y="83986"/>
                </a:lnTo>
                <a:lnTo>
                  <a:pt x="131548" y="86410"/>
                </a:lnTo>
                <a:lnTo>
                  <a:pt x="130317" y="92533"/>
                </a:lnTo>
                <a:lnTo>
                  <a:pt x="125695" y="99430"/>
                </a:lnTo>
                <a:lnTo>
                  <a:pt x="118896" y="104031"/>
                </a:lnTo>
                <a:lnTo>
                  <a:pt x="118740" y="104031"/>
                </a:lnTo>
                <a:lnTo>
                  <a:pt x="110467" y="105693"/>
                </a:lnTo>
                <a:lnTo>
                  <a:pt x="333259" y="105693"/>
                </a:lnTo>
                <a:lnTo>
                  <a:pt x="325122" y="86410"/>
                </a:lnTo>
                <a:lnTo>
                  <a:pt x="306277" y="62019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7131E26D-57FB-7952-D905-46DEF7DBE1E6}"/>
              </a:ext>
            </a:extLst>
          </p:cNvPr>
          <p:cNvSpPr txBox="1"/>
          <p:nvPr userDrawn="1"/>
        </p:nvSpPr>
        <p:spPr>
          <a:xfrm>
            <a:off x="1879602" y="6320690"/>
            <a:ext cx="6527229" cy="282786"/>
          </a:xfrm>
          <a:prstGeom prst="rect">
            <a:avLst/>
          </a:prstGeom>
        </p:spPr>
        <p:txBody>
          <a:bodyPr vert="horz" wrap="square" lIns="0" tIns="1540" rIns="0" bIns="0" rtlCol="0">
            <a:spAutoFit/>
          </a:bodyPr>
          <a:lstStyle/>
          <a:p>
            <a:pPr marL="7701" marR="3080">
              <a:lnSpc>
                <a:spcPct val="106600"/>
              </a:lnSpc>
              <a:spcBef>
                <a:spcPts val="12"/>
              </a:spcBef>
            </a:pPr>
            <a:r>
              <a:rPr sz="879" dirty="0">
                <a:latin typeface="Montserrat"/>
                <a:cs typeface="Montserrat"/>
              </a:rPr>
              <a:t>The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Catholic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Agency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for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Overseas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Development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(CAFOD)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is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the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official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aid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agency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of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the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Catholic</a:t>
            </a:r>
            <a:r>
              <a:rPr sz="879" spc="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Church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in</a:t>
            </a:r>
            <a:r>
              <a:rPr sz="879" spc="3" dirty="0">
                <a:latin typeface="Montserrat"/>
                <a:cs typeface="Montserrat"/>
              </a:rPr>
              <a:t> </a:t>
            </a:r>
            <a:r>
              <a:rPr sz="879" spc="-7" dirty="0">
                <a:latin typeface="Montserrat"/>
                <a:cs typeface="Montserrat"/>
              </a:rPr>
              <a:t>England </a:t>
            </a:r>
            <a:r>
              <a:rPr sz="879" dirty="0">
                <a:latin typeface="Montserrat"/>
                <a:cs typeface="Montserrat"/>
              </a:rPr>
              <a:t>and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Wales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and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part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of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Caritas</a:t>
            </a:r>
            <a:r>
              <a:rPr sz="879" spc="-7" dirty="0">
                <a:latin typeface="Montserrat"/>
                <a:cs typeface="Montserrat"/>
              </a:rPr>
              <a:t> International.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Charity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no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1160384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and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a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company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limited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by</a:t>
            </a:r>
            <a:r>
              <a:rPr sz="879" spc="-7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guarantee</a:t>
            </a:r>
            <a:r>
              <a:rPr sz="879" spc="-3" dirty="0">
                <a:latin typeface="Montserrat"/>
                <a:cs typeface="Montserrat"/>
              </a:rPr>
              <a:t> </a:t>
            </a:r>
            <a:r>
              <a:rPr sz="879" dirty="0">
                <a:latin typeface="Montserrat"/>
                <a:cs typeface="Montserrat"/>
              </a:rPr>
              <a:t>no</a:t>
            </a:r>
            <a:r>
              <a:rPr sz="879" spc="-7" dirty="0">
                <a:latin typeface="Montserrat"/>
                <a:cs typeface="Montserrat"/>
              </a:rPr>
              <a:t> 09387398.</a:t>
            </a:r>
            <a:endParaRPr sz="879" dirty="0">
              <a:latin typeface="Montserrat"/>
              <a:cs typeface="Montserra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CB2AADB-D75F-D63F-126A-822EDF10A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1176" y="5937504"/>
            <a:ext cx="2192059" cy="638497"/>
          </a:xfrm>
          <a:prstGeom prst="rect">
            <a:avLst/>
          </a:prstGeom>
        </p:spPr>
      </p:pic>
      <p:sp>
        <p:nvSpPr>
          <p:cNvPr id="28" name="Title 46">
            <a:extLst>
              <a:ext uri="{FF2B5EF4-FFF2-40B4-BE49-F238E27FC236}">
                <a16:creationId xmlns:a16="http://schemas.microsoft.com/office/drawing/2014/main" id="{9DBD4F51-BAD6-9C9C-0DC0-1FCE68771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2108616"/>
            <a:ext cx="8283731" cy="795344"/>
          </a:xfrm>
        </p:spPr>
        <p:txBody>
          <a:bodyPr wrap="square" anchor="t" anchorCtr="0">
            <a:noAutofit/>
          </a:bodyPr>
          <a:lstStyle>
            <a:lvl1pPr>
              <a:defRPr sz="5333">
                <a:solidFill>
                  <a:schemeClr val="bg2"/>
                </a:solidFill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any text</a:t>
            </a:r>
          </a:p>
        </p:txBody>
      </p:sp>
      <p:sp>
        <p:nvSpPr>
          <p:cNvPr id="29" name="Graphic 41">
            <a:extLst>
              <a:ext uri="{FF2B5EF4-FFF2-40B4-BE49-F238E27FC236}">
                <a16:creationId xmlns:a16="http://schemas.microsoft.com/office/drawing/2014/main" id="{973B123F-768B-AA1B-BC87-87D4BF6AE7C4}"/>
              </a:ext>
            </a:extLst>
          </p:cNvPr>
          <p:cNvSpPr/>
          <p:nvPr userDrawn="1"/>
        </p:nvSpPr>
        <p:spPr>
          <a:xfrm>
            <a:off x="1066801" y="1406955"/>
            <a:ext cx="803975" cy="804016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chemeClr val="bg1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B7D02154-7A8A-A8D0-D721-E815076A1B7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879600" y="2936557"/>
            <a:ext cx="8283731" cy="492443"/>
          </a:xfrm>
          <a:prstGeom prst="rect">
            <a:avLst/>
          </a:prstGeom>
        </p:spPr>
        <p:txBody>
          <a:bodyPr wrap="square" lIns="18288" tIns="0" rIns="0" bIns="0">
            <a:spAutoFit/>
          </a:bodyPr>
          <a:lstStyle>
            <a:lvl1pPr marL="0" indent="0">
              <a:buNone/>
              <a:defRPr sz="3200" b="0" i="0">
                <a:solidFill>
                  <a:schemeClr val="bg2"/>
                </a:solidFill>
                <a:latin typeface="+mj-lt"/>
                <a:cs typeface="Montserrat"/>
              </a:defRPr>
            </a:lvl1pPr>
          </a:lstStyle>
          <a:p>
            <a:r>
              <a:rPr lang="en-GB" dirty="0"/>
              <a:t>Click to add any further text</a:t>
            </a:r>
          </a:p>
        </p:txBody>
      </p:sp>
    </p:spTree>
    <p:extLst>
      <p:ext uri="{BB962C8B-B14F-4D97-AF65-F5344CB8AC3E}">
        <p14:creationId xmlns:p14="http://schemas.microsoft.com/office/powerpoint/2010/main" val="15844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04">
          <p15:clr>
            <a:srgbClr val="FBAE40"/>
          </p15:clr>
        </p15:guide>
        <p15:guide id="3" pos="8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A2C3-B56F-190A-6043-9505A54F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4D6F-C9AA-9FAF-A145-7C53FDFB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4EB4F-865F-AD80-7410-8FE48B95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066B-E3EC-E7F2-6E6B-0B4DE703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95DC-302E-22CF-9382-7CDF8BDE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7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088E-11F8-5CC4-7BD1-310522C1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C777-19C0-DFF7-F645-93FFF04FE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4A629-244E-41C0-13B6-D7354449A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BEEBC-BAD8-C902-8670-A4FB052F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CB1B4-F18C-F4B6-90A0-CD82A101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4FE65-D2CB-80FB-BF14-BC140906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0C92-0B3D-19AD-A743-45BA0D35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5C58-4694-7B9C-B603-5FEA043CB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A194-4D3C-6490-B8BB-69A88EF1D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3E235-75C6-8008-B0A8-F12FB457C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4D3C60-1DBC-04C3-43D8-2B03F7B21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F25C6-7066-DD8A-A2C6-2C624D87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2443F-B2EC-13D3-3FF4-7C9A054E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A023D-C927-6E5D-0689-33DED6F9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DC54-002A-5C7A-10AA-28A075C6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E5FDB-FEEC-9F67-E03A-1BDEA33E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E8548-0734-CF3A-EC4F-B2CC5A8C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3BE20-AA34-2D6E-CD1D-853A331F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4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ACFCD-1C6A-B80F-CED8-32ADD5B0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C7A3E-E4EA-D81B-04E6-E8E61E6D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F308E-84CC-1148-25C6-89977E65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8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C25A-8BE1-8C3B-41C9-4DB4040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CC703-CA0E-46C4-8C66-18B9F5F4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F5948-F131-4499-4628-077EA4184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71764-83CC-6A03-06A2-8B0A1B54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80764-F7EC-9E7E-2AFF-39723B9A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CB3E4-CAEC-B9D6-4B3A-9EE5240D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1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7F38-0488-60F7-00DD-E319962C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327ECA-868F-74EA-A783-034BF3CA4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9F5FD-8C73-8F3B-4290-BA6E205B9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6D8F4-7C57-3607-A278-CB30EAF2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23CA0-A092-EC0E-8183-4991E6FE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7CE0C-B8AC-CC66-7904-C9E4183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4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45E97-57F7-7F21-27D2-02C7DC71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792F5-640F-008E-7E87-31581AF40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D5544-C659-F29F-6749-7834046A2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A07D2-377C-4B2D-A782-991A013381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E5A99-EB7C-43EF-E5D3-C488AA81D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41C4-E5D7-5410-B83C-FAFB13EE5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B6A35-ED96-4D2C-859F-853C46BF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A23B746-0B64-7AC9-1C04-369DE792B027}"/>
              </a:ext>
            </a:extLst>
          </p:cNvPr>
          <p:cNvSpPr/>
          <p:nvPr userDrawn="1"/>
        </p:nvSpPr>
        <p:spPr>
          <a:xfrm>
            <a:off x="-1" y="6696741"/>
            <a:ext cx="12191999" cy="161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567C233-C27F-29E9-4121-E431C700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291219"/>
            <a:ext cx="9250753" cy="5899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8BE3AC7-2CF4-36A6-D5BE-EA980A42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333" y="1146950"/>
            <a:ext cx="9250752" cy="514412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85224" lvl="1" indent="-222245"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618051" lvl="2" indent="-222245">
              <a:buFont typeface="Arial" panose="020B0604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3333" y="6482817"/>
            <a:ext cx="10402353" cy="16414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1067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2050" y="6496436"/>
            <a:ext cx="231900" cy="21385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defRPr sz="933">
                <a:solidFill>
                  <a:schemeClr val="bg2"/>
                </a:solidFill>
                <a:latin typeface="Montserrat Light" panose="020F05020202040302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4E354C9-092A-0BF2-FD23-9DAF2BF000B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33376" y="413729"/>
            <a:ext cx="1604625" cy="4673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A0E356-F344-179B-8539-AFB56DDDB1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3333" y="881119"/>
            <a:ext cx="9250752" cy="0"/>
          </a:xfrm>
          <a:prstGeom prst="line">
            <a:avLst/>
          </a:prstGeom>
          <a:ln w="9525" cap="rnd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343616-324A-08FF-0D52-444659D3FC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38000" y="6642555"/>
            <a:ext cx="0" cy="145564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1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>
        <a:defRPr sz="3200" b="0">
          <a:latin typeface="+mn-lt"/>
          <a:ea typeface="+mj-ea"/>
          <a:cs typeface="+mj-cs"/>
        </a:defRPr>
      </a:lvl1pPr>
    </p:titleStyle>
    <p:bodyStyle>
      <a:lvl1pPr marL="162980" indent="-162980">
        <a:buFont typeface="Arial" panose="020B0604020202020204" pitchFamily="34" charset="0"/>
        <a:buChar char="•"/>
        <a:tabLst/>
        <a:defRPr lang="en-US" sz="1867" b="1" dirty="0">
          <a:solidFill>
            <a:schemeClr val="tx2"/>
          </a:solidFill>
          <a:latin typeface="+mj-lt"/>
          <a:ea typeface="+mn-ea"/>
          <a:cs typeface="+mn-cs"/>
        </a:defRPr>
      </a:lvl1pPr>
      <a:lvl2pPr marL="391573" indent="-228594">
        <a:buFont typeface="Arial" panose="020B0604020202020204" pitchFamily="34" charset="0"/>
        <a:buChar char="•"/>
        <a:tabLst/>
        <a:defRPr lang="en-US" sz="1600" dirty="0">
          <a:latin typeface="+mn-lt"/>
          <a:ea typeface="+mn-ea"/>
          <a:cs typeface="+mn-cs"/>
        </a:defRPr>
      </a:lvl2pPr>
      <a:lvl3pPr marL="624400" indent="-228594">
        <a:buFont typeface="Arial" panose="020B0604020202020204" pitchFamily="34" charset="0"/>
        <a:buChar char="•"/>
        <a:tabLst/>
        <a:defRPr lang="en-US" sz="1467" dirty="0">
          <a:latin typeface="Montserrat Light" panose="00000400000000000000" pitchFamily="2" charset="0"/>
          <a:ea typeface="+mn-ea"/>
          <a:cs typeface="+mn-cs"/>
        </a:defRPr>
      </a:lvl3pPr>
      <a:lvl4pPr marL="694249" indent="-234945">
        <a:buFont typeface="Arial" panose="020B0604020202020204" pitchFamily="34" charset="0"/>
        <a:buChar char="•"/>
        <a:tabLst/>
        <a:defRPr sz="1467">
          <a:latin typeface="Montserrat Light" panose="00000400000000000000" pitchFamily="2" charset="0"/>
          <a:ea typeface="+mn-ea"/>
          <a:cs typeface="+mn-cs"/>
        </a:defRPr>
      </a:lvl4pPr>
      <a:lvl5pPr marL="1489947" indent="-380990">
        <a:buFont typeface="Arial" panose="020B0604020202020204" pitchFamily="34" charset="0"/>
        <a:buChar char="•"/>
        <a:defRPr sz="2133">
          <a:latin typeface="Montserrat" pitchFamily="2" charset="77"/>
          <a:ea typeface="+mn-ea"/>
          <a:cs typeface="+mn-cs"/>
        </a:defRPr>
      </a:lvl5pPr>
      <a:lvl6pPr marL="1386196">
        <a:defRPr>
          <a:latin typeface="+mn-lt"/>
          <a:ea typeface="+mn-ea"/>
          <a:cs typeface="+mn-cs"/>
        </a:defRPr>
      </a:lvl6pPr>
      <a:lvl7pPr marL="1663434">
        <a:defRPr>
          <a:latin typeface="+mn-lt"/>
          <a:ea typeface="+mn-ea"/>
          <a:cs typeface="+mn-cs"/>
        </a:defRPr>
      </a:lvl7pPr>
      <a:lvl8pPr marL="1940674">
        <a:defRPr>
          <a:latin typeface="+mn-lt"/>
          <a:ea typeface="+mn-ea"/>
          <a:cs typeface="+mn-cs"/>
        </a:defRPr>
      </a:lvl8pPr>
      <a:lvl9pPr marL="221791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0">
        <a:defRPr>
          <a:latin typeface="+mn-lt"/>
          <a:ea typeface="+mn-ea"/>
          <a:cs typeface="+mn-cs"/>
        </a:defRPr>
      </a:lvl2pPr>
      <a:lvl3pPr marL="554478">
        <a:defRPr>
          <a:latin typeface="+mn-lt"/>
          <a:ea typeface="+mn-ea"/>
          <a:cs typeface="+mn-cs"/>
        </a:defRPr>
      </a:lvl3pPr>
      <a:lvl4pPr marL="831718">
        <a:defRPr>
          <a:latin typeface="+mn-lt"/>
          <a:ea typeface="+mn-ea"/>
          <a:cs typeface="+mn-cs"/>
        </a:defRPr>
      </a:lvl4pPr>
      <a:lvl5pPr marL="1108956">
        <a:defRPr>
          <a:latin typeface="+mn-lt"/>
          <a:ea typeface="+mn-ea"/>
          <a:cs typeface="+mn-cs"/>
        </a:defRPr>
      </a:lvl5pPr>
      <a:lvl6pPr marL="1386196">
        <a:defRPr>
          <a:latin typeface="+mn-lt"/>
          <a:ea typeface="+mn-ea"/>
          <a:cs typeface="+mn-cs"/>
        </a:defRPr>
      </a:lvl6pPr>
      <a:lvl7pPr marL="1663434">
        <a:defRPr>
          <a:latin typeface="+mn-lt"/>
          <a:ea typeface="+mn-ea"/>
          <a:cs typeface="+mn-cs"/>
        </a:defRPr>
      </a:lvl7pPr>
      <a:lvl8pPr marL="1940674">
        <a:defRPr>
          <a:latin typeface="+mn-lt"/>
          <a:ea typeface="+mn-ea"/>
          <a:cs typeface="+mn-cs"/>
        </a:defRPr>
      </a:lvl8pPr>
      <a:lvl9pPr marL="2217913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124">
          <p15:clr>
            <a:srgbClr val="F26B43"/>
          </p15:clr>
        </p15:guide>
        <p15:guide id="5" pos="5640">
          <p15:clr>
            <a:srgbClr val="F26B43"/>
          </p15:clr>
        </p15:guide>
        <p15:guide id="6" orient="horz" pos="3108">
          <p15:clr>
            <a:srgbClr val="F26B43"/>
          </p15:clr>
        </p15:guide>
        <p15:guide id="7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70LJMykaq1Y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B370-5D72-342F-16BC-D69134B9EE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B93F9-9BED-842D-F29F-5247211907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a group of people&#10;&#10;AI-generated content may be incorrect.">
            <a:extLst>
              <a:ext uri="{FF2B5EF4-FFF2-40B4-BE49-F238E27FC236}">
                <a16:creationId xmlns:a16="http://schemas.microsoft.com/office/drawing/2014/main" id="{A49FAAFF-5D6B-DB25-C0CC-F46E9F8B1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11A392-B1F8-BAD4-2F21-43AF365D8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C89FD-5C13-F11D-E42A-5C17A709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FE6AD-40C1-F999-8DAF-8AF7F27E0E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10230-0948-831C-C181-08C14D8C17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A group of people standing next to a water pump&#10;&#10;AI-generated content may be incorrect.">
            <a:extLst>
              <a:ext uri="{FF2B5EF4-FFF2-40B4-BE49-F238E27FC236}">
                <a16:creationId xmlns:a16="http://schemas.microsoft.com/office/drawing/2014/main" id="{1F32C5D8-A502-E4A7-5108-19D1D812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1BC96-6ED3-0850-422A-AACD00E84CA5}"/>
              </a:ext>
            </a:extLst>
          </p:cNvPr>
          <p:cNvSpPr txBox="1"/>
          <p:nvPr/>
        </p:nvSpPr>
        <p:spPr>
          <a:xfrm>
            <a:off x="0" y="5442482"/>
            <a:ext cx="6342434" cy="954107"/>
          </a:xfrm>
          <a:prstGeom prst="rect">
            <a:avLst/>
          </a:prstGeom>
          <a:solidFill>
            <a:srgbClr val="222544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</a:rPr>
              <a:t>Abbiott</a:t>
            </a:r>
            <a:r>
              <a:rPr lang="en-GB" sz="2800" b="1" dirty="0">
                <a:solidFill>
                  <a:schemeClr val="bg1"/>
                </a:solidFill>
              </a:rPr>
              <a:t> with the community learning how care for the taps.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7D18893D-9A62-EF64-2FB2-2173D8B0C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18" y="6088438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7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5C257A-9D7C-E70E-3FB2-F18542A90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C9004-F63D-94CD-B7D8-39C9C91D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14115-E839-C0C2-0D50-40630A9B75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42E78-D68D-0156-B499-76CDE40822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EDEC7-48E3-09A8-1601-6634BFF05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BA356-F579-3553-37B6-F8DEAF4D8EE3}"/>
              </a:ext>
            </a:extLst>
          </p:cNvPr>
          <p:cNvSpPr txBox="1"/>
          <p:nvPr/>
        </p:nvSpPr>
        <p:spPr>
          <a:xfrm>
            <a:off x="0" y="5442482"/>
            <a:ext cx="6342434" cy="954107"/>
          </a:xfrm>
          <a:prstGeom prst="rect">
            <a:avLst/>
          </a:prstGeom>
          <a:solidFill>
            <a:srgbClr val="222544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Adi and her family, including her son </a:t>
            </a:r>
            <a:r>
              <a:rPr lang="en-GB" sz="2800" b="1" dirty="0" err="1">
                <a:solidFill>
                  <a:schemeClr val="bg1"/>
                </a:solidFill>
              </a:rPr>
              <a:t>Abadhalee</a:t>
            </a:r>
            <a:r>
              <a:rPr lang="en-GB" sz="2800" b="1" dirty="0">
                <a:solidFill>
                  <a:schemeClr val="bg1"/>
                </a:solidFill>
              </a:rPr>
              <a:t> (16).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C7CDEB33-C7BD-3985-329E-921A9311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38" y="32463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33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10FC77-0C47-6FBD-4FD6-C5F7A51821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0063F-1056-1552-82F2-9DCD9AAE6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20D13-1160-DACA-BEFA-A7C9A0E066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19503-CCED-CC08-F6D4-EF4DB5F214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8D58E-4F4C-B8A4-98D8-5EF496C34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b="99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A3A492-F84C-2196-E36B-4714A3009C95}"/>
              </a:ext>
            </a:extLst>
          </p:cNvPr>
          <p:cNvSpPr txBox="1"/>
          <p:nvPr/>
        </p:nvSpPr>
        <p:spPr>
          <a:xfrm>
            <a:off x="0" y="5442482"/>
            <a:ext cx="6342434" cy="954107"/>
          </a:xfrm>
          <a:prstGeom prst="rect">
            <a:avLst/>
          </a:prstGeom>
          <a:solidFill>
            <a:srgbClr val="222544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</a:rPr>
              <a:t>Abadhalee</a:t>
            </a:r>
            <a:r>
              <a:rPr lang="en-GB" sz="2800" b="1" dirty="0">
                <a:solidFill>
                  <a:schemeClr val="bg1"/>
                </a:solidFill>
              </a:rPr>
              <a:t> is studying at high school.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B2D2450F-AF1F-B15A-7747-EC5A42E3C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0" y="312111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2F6A-EC3D-37D0-1C63-4722A04D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pool and a couple of people&#10;&#10;AI-generated content may be incorrect.">
            <a:extLst>
              <a:ext uri="{FF2B5EF4-FFF2-40B4-BE49-F238E27FC236}">
                <a16:creationId xmlns:a16="http://schemas.microsoft.com/office/drawing/2014/main" id="{FFAC7DF4-58BA-2CDC-2355-962253C31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183" cy="6858000"/>
          </a:xfrm>
        </p:spPr>
      </p:pic>
      <p:pic>
        <p:nvPicPr>
          <p:cNvPr id="6" name="Picture 5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F1E77EF8-A51E-3EB9-0185-E137F17AC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DE58B-DD7B-E98A-54FE-7650C062F539}"/>
              </a:ext>
            </a:extLst>
          </p:cNvPr>
          <p:cNvSpPr txBox="1"/>
          <p:nvPr/>
        </p:nvSpPr>
        <p:spPr>
          <a:xfrm>
            <a:off x="505838" y="382012"/>
            <a:ext cx="649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“But let justice roll down like waters,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and righteousness like an ever-flowing stream.” </a:t>
            </a:r>
          </a:p>
          <a:p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Amos 5:24</a:t>
            </a:r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(ESV)</a:t>
            </a:r>
            <a:endParaRPr lang="en-US" sz="3200" b="1" i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CB9E00-DFF1-6942-7024-0C9D9B68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2" y="729342"/>
            <a:ext cx="3472543" cy="34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9793AD6-DD6B-0528-934E-B16F7587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8" y="604156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F27D8-6E54-F62A-5DEE-B980C4BA0F94}"/>
              </a:ext>
            </a:extLst>
          </p:cNvPr>
          <p:cNvSpPr txBox="1"/>
          <p:nvPr/>
        </p:nvSpPr>
        <p:spPr>
          <a:xfrm>
            <a:off x="834776" y="4327070"/>
            <a:ext cx="46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£35 Water for a family </a:t>
            </a:r>
            <a:endParaRPr lang="en-US" sz="2800" b="1" dirty="0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FFBF0-20F4-F424-8296-8E288DEA62E5}"/>
              </a:ext>
            </a:extLst>
          </p:cNvPr>
          <p:cNvSpPr txBox="1"/>
          <p:nvPr/>
        </p:nvSpPr>
        <p:spPr>
          <a:xfrm>
            <a:off x="5691515" y="4327070"/>
            <a:ext cx="5937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£750 Community water </a:t>
            </a:r>
          </a:p>
          <a:p>
            <a:pPr algn="ctr"/>
            <a:r>
              <a:rPr lang="en-GB" sz="2800" b="1" dirty="0">
                <a:latin typeface="Montserrat" panose="00000500000000000000" pitchFamily="2" charset="0"/>
              </a:rPr>
              <a:t>supply</a:t>
            </a:r>
            <a:endParaRPr lang="en-US" sz="2800" b="1" dirty="0">
              <a:latin typeface="Montserrat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3A2923-6519-AB78-C508-22768062044E}"/>
              </a:ext>
            </a:extLst>
          </p:cNvPr>
          <p:cNvSpPr/>
          <p:nvPr/>
        </p:nvSpPr>
        <p:spPr>
          <a:xfrm>
            <a:off x="370114" y="337457"/>
            <a:ext cx="11259254" cy="6183086"/>
          </a:xfrm>
          <a:prstGeom prst="rect">
            <a:avLst/>
          </a:prstGeom>
          <a:noFill/>
          <a:ln w="76200">
            <a:solidFill>
              <a:srgbClr val="20BE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text on a white background&#10;&#10;AI-generated content may be incorrect.">
            <a:extLst>
              <a:ext uri="{FF2B5EF4-FFF2-40B4-BE49-F238E27FC236}">
                <a16:creationId xmlns:a16="http://schemas.microsoft.com/office/drawing/2014/main" id="{84728AFF-E31A-082A-8F86-2E2A726DA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1" y="5482079"/>
            <a:ext cx="2169683" cy="1220447"/>
          </a:xfrm>
        </p:spPr>
      </p:pic>
    </p:spTree>
    <p:extLst>
      <p:ext uri="{BB962C8B-B14F-4D97-AF65-F5344CB8AC3E}">
        <p14:creationId xmlns:p14="http://schemas.microsoft.com/office/powerpoint/2010/main" val="47279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0EB9-3710-3B8F-BB7E-C4340E5D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alking next to a road&#10;&#10;AI-generated content may be incorrect.">
            <a:extLst>
              <a:ext uri="{FF2B5EF4-FFF2-40B4-BE49-F238E27FC236}">
                <a16:creationId xmlns:a16="http://schemas.microsoft.com/office/drawing/2014/main" id="{EE72B0D6-0722-DA22-472C-E079FEF50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" y="0"/>
            <a:ext cx="12166904" cy="6843884"/>
          </a:xfrm>
        </p:spPr>
      </p:pic>
      <p:pic>
        <p:nvPicPr>
          <p:cNvPr id="4" name="Picture 3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17BE16A1-05B2-E28F-1E5F-B87FF0384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g&#10;&#10;AI-generated content may be incorrect.">
            <a:extLst>
              <a:ext uri="{FF2B5EF4-FFF2-40B4-BE49-F238E27FC236}">
                <a16:creationId xmlns:a16="http://schemas.microsoft.com/office/drawing/2014/main" id="{415665FC-621B-1D8D-AD2D-B88D8AD40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9083878E-66ED-8DB5-EA1D-AA0AE375A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carrying a yellow container&#10;&#10;AI-generated content may be incorrect.">
            <a:extLst>
              <a:ext uri="{FF2B5EF4-FFF2-40B4-BE49-F238E27FC236}">
                <a16:creationId xmlns:a16="http://schemas.microsoft.com/office/drawing/2014/main" id="{5C6D6866-02E0-72BE-65E4-D4CB3DEF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7E534380-6A6F-B7FC-B9A1-EB496D84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1DFFE55-FBC6-1AC2-BF6F-E5763F7D3DD2}"/>
              </a:ext>
            </a:extLst>
          </p:cNvPr>
          <p:cNvSpPr txBox="1"/>
          <p:nvPr/>
        </p:nvSpPr>
        <p:spPr>
          <a:xfrm>
            <a:off x="555172" y="896549"/>
            <a:ext cx="3363686" cy="1938992"/>
          </a:xfrm>
          <a:custGeom>
            <a:avLst/>
            <a:gdLst>
              <a:gd name="connsiteX0" fmla="*/ 0 w 3363686"/>
              <a:gd name="connsiteY0" fmla="*/ 0 h 1938992"/>
              <a:gd name="connsiteX1" fmla="*/ 706374 w 3363686"/>
              <a:gd name="connsiteY1" fmla="*/ 0 h 1938992"/>
              <a:gd name="connsiteX2" fmla="*/ 1278201 w 3363686"/>
              <a:gd name="connsiteY2" fmla="*/ 0 h 1938992"/>
              <a:gd name="connsiteX3" fmla="*/ 1917301 w 3363686"/>
              <a:gd name="connsiteY3" fmla="*/ 0 h 1938992"/>
              <a:gd name="connsiteX4" fmla="*/ 2623675 w 3363686"/>
              <a:gd name="connsiteY4" fmla="*/ 0 h 1938992"/>
              <a:gd name="connsiteX5" fmla="*/ 3363686 w 3363686"/>
              <a:gd name="connsiteY5" fmla="*/ 0 h 1938992"/>
              <a:gd name="connsiteX6" fmla="*/ 3363686 w 3363686"/>
              <a:gd name="connsiteY6" fmla="*/ 607551 h 1938992"/>
              <a:gd name="connsiteX7" fmla="*/ 3363686 w 3363686"/>
              <a:gd name="connsiteY7" fmla="*/ 1234492 h 1938992"/>
              <a:gd name="connsiteX8" fmla="*/ 3363686 w 3363686"/>
              <a:gd name="connsiteY8" fmla="*/ 1938992 h 1938992"/>
              <a:gd name="connsiteX9" fmla="*/ 2657312 w 3363686"/>
              <a:gd name="connsiteY9" fmla="*/ 1938992 h 1938992"/>
              <a:gd name="connsiteX10" fmla="*/ 1950938 w 3363686"/>
              <a:gd name="connsiteY10" fmla="*/ 1938992 h 1938992"/>
              <a:gd name="connsiteX11" fmla="*/ 1311838 w 3363686"/>
              <a:gd name="connsiteY11" fmla="*/ 1938992 h 1938992"/>
              <a:gd name="connsiteX12" fmla="*/ 706374 w 3363686"/>
              <a:gd name="connsiteY12" fmla="*/ 1938992 h 1938992"/>
              <a:gd name="connsiteX13" fmla="*/ 0 w 3363686"/>
              <a:gd name="connsiteY13" fmla="*/ 1938992 h 1938992"/>
              <a:gd name="connsiteX14" fmla="*/ 0 w 3363686"/>
              <a:gd name="connsiteY14" fmla="*/ 1253881 h 1938992"/>
              <a:gd name="connsiteX15" fmla="*/ 0 w 3363686"/>
              <a:gd name="connsiteY15" fmla="*/ 607551 h 1938992"/>
              <a:gd name="connsiteX16" fmla="*/ 0 w 3363686"/>
              <a:gd name="connsiteY16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63686" h="1938992" extrusionOk="0">
                <a:moveTo>
                  <a:pt x="0" y="0"/>
                </a:moveTo>
                <a:cubicBezTo>
                  <a:pt x="144116" y="26991"/>
                  <a:pt x="481148" y="266"/>
                  <a:pt x="706374" y="0"/>
                </a:cubicBezTo>
                <a:cubicBezTo>
                  <a:pt x="931600" y="-266"/>
                  <a:pt x="1148382" y="-14153"/>
                  <a:pt x="1278201" y="0"/>
                </a:cubicBezTo>
                <a:cubicBezTo>
                  <a:pt x="1408020" y="14153"/>
                  <a:pt x="1622385" y="-8398"/>
                  <a:pt x="1917301" y="0"/>
                </a:cubicBezTo>
                <a:cubicBezTo>
                  <a:pt x="2212217" y="8398"/>
                  <a:pt x="2451390" y="-6603"/>
                  <a:pt x="2623675" y="0"/>
                </a:cubicBezTo>
                <a:cubicBezTo>
                  <a:pt x="2795960" y="6603"/>
                  <a:pt x="3069253" y="-4207"/>
                  <a:pt x="3363686" y="0"/>
                </a:cubicBezTo>
                <a:cubicBezTo>
                  <a:pt x="3362757" y="190907"/>
                  <a:pt x="3368157" y="448152"/>
                  <a:pt x="3363686" y="607551"/>
                </a:cubicBezTo>
                <a:cubicBezTo>
                  <a:pt x="3359215" y="766950"/>
                  <a:pt x="3363862" y="1044334"/>
                  <a:pt x="3363686" y="1234492"/>
                </a:cubicBezTo>
                <a:cubicBezTo>
                  <a:pt x="3363510" y="1424650"/>
                  <a:pt x="3381856" y="1712551"/>
                  <a:pt x="3363686" y="1938992"/>
                </a:cubicBezTo>
                <a:cubicBezTo>
                  <a:pt x="3179275" y="1940688"/>
                  <a:pt x="2849310" y="1912241"/>
                  <a:pt x="2657312" y="1938992"/>
                </a:cubicBezTo>
                <a:cubicBezTo>
                  <a:pt x="2465314" y="1965743"/>
                  <a:pt x="2094333" y="1961813"/>
                  <a:pt x="1950938" y="1938992"/>
                </a:cubicBezTo>
                <a:cubicBezTo>
                  <a:pt x="1807543" y="1916171"/>
                  <a:pt x="1558929" y="1932896"/>
                  <a:pt x="1311838" y="1938992"/>
                </a:cubicBezTo>
                <a:cubicBezTo>
                  <a:pt x="1064747" y="1945088"/>
                  <a:pt x="932343" y="1930151"/>
                  <a:pt x="706374" y="1938992"/>
                </a:cubicBezTo>
                <a:cubicBezTo>
                  <a:pt x="480405" y="1947833"/>
                  <a:pt x="334511" y="1947814"/>
                  <a:pt x="0" y="1938992"/>
                </a:cubicBezTo>
                <a:cubicBezTo>
                  <a:pt x="-28447" y="1685936"/>
                  <a:pt x="-22670" y="1432649"/>
                  <a:pt x="0" y="1253881"/>
                </a:cubicBezTo>
                <a:cubicBezTo>
                  <a:pt x="22670" y="1075113"/>
                  <a:pt x="10805" y="790285"/>
                  <a:pt x="0" y="607551"/>
                </a:cubicBezTo>
                <a:cubicBezTo>
                  <a:pt x="-10805" y="424817"/>
                  <a:pt x="4854" y="239291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938794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544"/>
                </a:solidFill>
                <a:latin typeface="Montserrat" pitchFamily="2" charset="0"/>
              </a:rPr>
              <a:t>P</a:t>
            </a:r>
            <a:r>
              <a:rPr lang="en-US" sz="2400" b="0" i="0" dirty="0">
                <a:solidFill>
                  <a:srgbClr val="212544"/>
                </a:solidFill>
                <a:effectLst/>
                <a:latin typeface="Montserrat" pitchFamily="2" charset="0"/>
              </a:rPr>
              <a:t>art of one of the </a:t>
            </a:r>
            <a:r>
              <a:rPr lang="en-US" sz="2400" b="1" i="0" dirty="0">
                <a:effectLst/>
                <a:latin typeface="Montserrat" pitchFamily="2" charset="0"/>
              </a:rPr>
              <a:t>largest aid networks</a:t>
            </a:r>
            <a:r>
              <a:rPr lang="en-US" sz="2400" b="0" i="0" dirty="0">
                <a:effectLst/>
                <a:latin typeface="Montserrat" pitchFamily="2" charset="0"/>
              </a:rPr>
              <a:t> </a:t>
            </a:r>
            <a:r>
              <a:rPr lang="en-US" sz="2400" b="0" i="0" dirty="0">
                <a:solidFill>
                  <a:srgbClr val="212544"/>
                </a:solidFill>
                <a:effectLst/>
                <a:latin typeface="Montserrat" pitchFamily="2" charset="0"/>
              </a:rPr>
              <a:t>in the world, Caritas Internationalis.</a:t>
            </a:r>
            <a:endParaRPr lang="en-US" sz="2400" dirty="0"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399A-6816-8788-F975-EAF33355BEEF}"/>
              </a:ext>
            </a:extLst>
          </p:cNvPr>
          <p:cNvSpPr txBox="1"/>
          <p:nvPr/>
        </p:nvSpPr>
        <p:spPr>
          <a:xfrm>
            <a:off x="555172" y="3608680"/>
            <a:ext cx="3363686" cy="1938992"/>
          </a:xfrm>
          <a:custGeom>
            <a:avLst/>
            <a:gdLst>
              <a:gd name="connsiteX0" fmla="*/ 0 w 3363686"/>
              <a:gd name="connsiteY0" fmla="*/ 0 h 1938992"/>
              <a:gd name="connsiteX1" fmla="*/ 571827 w 3363686"/>
              <a:gd name="connsiteY1" fmla="*/ 0 h 1938992"/>
              <a:gd name="connsiteX2" fmla="*/ 1143653 w 3363686"/>
              <a:gd name="connsiteY2" fmla="*/ 0 h 1938992"/>
              <a:gd name="connsiteX3" fmla="*/ 1782754 w 3363686"/>
              <a:gd name="connsiteY3" fmla="*/ 0 h 1938992"/>
              <a:gd name="connsiteX4" fmla="*/ 2421854 w 3363686"/>
              <a:gd name="connsiteY4" fmla="*/ 0 h 1938992"/>
              <a:gd name="connsiteX5" fmla="*/ 3363686 w 3363686"/>
              <a:gd name="connsiteY5" fmla="*/ 0 h 1938992"/>
              <a:gd name="connsiteX6" fmla="*/ 3363686 w 3363686"/>
              <a:gd name="connsiteY6" fmla="*/ 685111 h 1938992"/>
              <a:gd name="connsiteX7" fmla="*/ 3363686 w 3363686"/>
              <a:gd name="connsiteY7" fmla="*/ 1331441 h 1938992"/>
              <a:gd name="connsiteX8" fmla="*/ 3363686 w 3363686"/>
              <a:gd name="connsiteY8" fmla="*/ 1938992 h 1938992"/>
              <a:gd name="connsiteX9" fmla="*/ 2657312 w 3363686"/>
              <a:gd name="connsiteY9" fmla="*/ 1938992 h 1938992"/>
              <a:gd name="connsiteX10" fmla="*/ 1984575 w 3363686"/>
              <a:gd name="connsiteY10" fmla="*/ 1938992 h 1938992"/>
              <a:gd name="connsiteX11" fmla="*/ 1244564 w 3363686"/>
              <a:gd name="connsiteY11" fmla="*/ 1938992 h 1938992"/>
              <a:gd name="connsiteX12" fmla="*/ 0 w 3363686"/>
              <a:gd name="connsiteY12" fmla="*/ 1938992 h 1938992"/>
              <a:gd name="connsiteX13" fmla="*/ 0 w 3363686"/>
              <a:gd name="connsiteY13" fmla="*/ 1312051 h 1938992"/>
              <a:gd name="connsiteX14" fmla="*/ 0 w 3363686"/>
              <a:gd name="connsiteY14" fmla="*/ 704500 h 1938992"/>
              <a:gd name="connsiteX15" fmla="*/ 0 w 3363686"/>
              <a:gd name="connsiteY15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63686" h="1938992" extrusionOk="0">
                <a:moveTo>
                  <a:pt x="0" y="0"/>
                </a:moveTo>
                <a:cubicBezTo>
                  <a:pt x="210232" y="15455"/>
                  <a:pt x="292292" y="1501"/>
                  <a:pt x="571827" y="0"/>
                </a:cubicBezTo>
                <a:cubicBezTo>
                  <a:pt x="851362" y="-1501"/>
                  <a:pt x="866564" y="4894"/>
                  <a:pt x="1143653" y="0"/>
                </a:cubicBezTo>
                <a:cubicBezTo>
                  <a:pt x="1420742" y="-4894"/>
                  <a:pt x="1541978" y="1372"/>
                  <a:pt x="1782754" y="0"/>
                </a:cubicBezTo>
                <a:cubicBezTo>
                  <a:pt x="2023530" y="-1372"/>
                  <a:pt x="2196595" y="-29793"/>
                  <a:pt x="2421854" y="0"/>
                </a:cubicBezTo>
                <a:cubicBezTo>
                  <a:pt x="2647113" y="29793"/>
                  <a:pt x="3140845" y="35252"/>
                  <a:pt x="3363686" y="0"/>
                </a:cubicBezTo>
                <a:cubicBezTo>
                  <a:pt x="3343110" y="301532"/>
                  <a:pt x="3348766" y="356900"/>
                  <a:pt x="3363686" y="685111"/>
                </a:cubicBezTo>
                <a:cubicBezTo>
                  <a:pt x="3378606" y="1013322"/>
                  <a:pt x="3384671" y="1088013"/>
                  <a:pt x="3363686" y="1331441"/>
                </a:cubicBezTo>
                <a:cubicBezTo>
                  <a:pt x="3342702" y="1574869"/>
                  <a:pt x="3365457" y="1785963"/>
                  <a:pt x="3363686" y="1938992"/>
                </a:cubicBezTo>
                <a:cubicBezTo>
                  <a:pt x="3097506" y="1934375"/>
                  <a:pt x="2810858" y="1904658"/>
                  <a:pt x="2657312" y="1938992"/>
                </a:cubicBezTo>
                <a:cubicBezTo>
                  <a:pt x="2503766" y="1973326"/>
                  <a:pt x="2130797" y="1922646"/>
                  <a:pt x="1984575" y="1938992"/>
                </a:cubicBezTo>
                <a:cubicBezTo>
                  <a:pt x="1838353" y="1955338"/>
                  <a:pt x="1466309" y="1903267"/>
                  <a:pt x="1244564" y="1938992"/>
                </a:cubicBezTo>
                <a:cubicBezTo>
                  <a:pt x="1022819" y="1974717"/>
                  <a:pt x="584912" y="1900650"/>
                  <a:pt x="0" y="1938992"/>
                </a:cubicBezTo>
                <a:cubicBezTo>
                  <a:pt x="29750" y="1759385"/>
                  <a:pt x="-27828" y="1606956"/>
                  <a:pt x="0" y="1312051"/>
                </a:cubicBezTo>
                <a:cubicBezTo>
                  <a:pt x="27828" y="1017146"/>
                  <a:pt x="25224" y="966460"/>
                  <a:pt x="0" y="704500"/>
                </a:cubicBezTo>
                <a:cubicBezTo>
                  <a:pt x="-25224" y="442540"/>
                  <a:pt x="-26641" y="239303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523403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ontserrat" pitchFamily="2" charset="0"/>
              </a:rPr>
              <a:t>CAFOD’s global reach is present in the lived experience of </a:t>
            </a:r>
            <a:r>
              <a:rPr lang="en-US" sz="2400" b="1" dirty="0">
                <a:latin typeface="Montserrat" pitchFamily="2" charset="0"/>
              </a:rPr>
              <a:t>local community experts</a:t>
            </a:r>
            <a:r>
              <a:rPr lang="en-US" sz="2400" dirty="0">
                <a:latin typeface="Montserrat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40588-C0DD-57A1-9289-9066347872A3}"/>
              </a:ext>
            </a:extLst>
          </p:cNvPr>
          <p:cNvSpPr txBox="1"/>
          <p:nvPr/>
        </p:nvSpPr>
        <p:spPr>
          <a:xfrm>
            <a:off x="4631872" y="481050"/>
            <a:ext cx="3363686" cy="1200329"/>
          </a:xfrm>
          <a:custGeom>
            <a:avLst/>
            <a:gdLst>
              <a:gd name="connsiteX0" fmla="*/ 0 w 3363686"/>
              <a:gd name="connsiteY0" fmla="*/ 0 h 1200329"/>
              <a:gd name="connsiteX1" fmla="*/ 571827 w 3363686"/>
              <a:gd name="connsiteY1" fmla="*/ 0 h 1200329"/>
              <a:gd name="connsiteX2" fmla="*/ 1143653 w 3363686"/>
              <a:gd name="connsiteY2" fmla="*/ 0 h 1200329"/>
              <a:gd name="connsiteX3" fmla="*/ 1782754 w 3363686"/>
              <a:gd name="connsiteY3" fmla="*/ 0 h 1200329"/>
              <a:gd name="connsiteX4" fmla="*/ 2421854 w 3363686"/>
              <a:gd name="connsiteY4" fmla="*/ 0 h 1200329"/>
              <a:gd name="connsiteX5" fmla="*/ 3363686 w 3363686"/>
              <a:gd name="connsiteY5" fmla="*/ 0 h 1200329"/>
              <a:gd name="connsiteX6" fmla="*/ 3363686 w 3363686"/>
              <a:gd name="connsiteY6" fmla="*/ 624171 h 1200329"/>
              <a:gd name="connsiteX7" fmla="*/ 3363686 w 3363686"/>
              <a:gd name="connsiteY7" fmla="*/ 1200329 h 1200329"/>
              <a:gd name="connsiteX8" fmla="*/ 2758223 w 3363686"/>
              <a:gd name="connsiteY8" fmla="*/ 1200329 h 1200329"/>
              <a:gd name="connsiteX9" fmla="*/ 2018212 w 3363686"/>
              <a:gd name="connsiteY9" fmla="*/ 1200329 h 1200329"/>
              <a:gd name="connsiteX10" fmla="*/ 1345474 w 3363686"/>
              <a:gd name="connsiteY10" fmla="*/ 1200329 h 1200329"/>
              <a:gd name="connsiteX11" fmla="*/ 605463 w 3363686"/>
              <a:gd name="connsiteY11" fmla="*/ 1200329 h 1200329"/>
              <a:gd name="connsiteX12" fmla="*/ 0 w 3363686"/>
              <a:gd name="connsiteY12" fmla="*/ 1200329 h 1200329"/>
              <a:gd name="connsiteX13" fmla="*/ 0 w 3363686"/>
              <a:gd name="connsiteY13" fmla="*/ 612168 h 1200329"/>
              <a:gd name="connsiteX14" fmla="*/ 0 w 336368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3686" h="1200329" extrusionOk="0">
                <a:moveTo>
                  <a:pt x="0" y="0"/>
                </a:moveTo>
                <a:cubicBezTo>
                  <a:pt x="210232" y="15455"/>
                  <a:pt x="292292" y="1501"/>
                  <a:pt x="571827" y="0"/>
                </a:cubicBezTo>
                <a:cubicBezTo>
                  <a:pt x="851362" y="-1501"/>
                  <a:pt x="866564" y="4894"/>
                  <a:pt x="1143653" y="0"/>
                </a:cubicBezTo>
                <a:cubicBezTo>
                  <a:pt x="1420742" y="-4894"/>
                  <a:pt x="1541978" y="1372"/>
                  <a:pt x="1782754" y="0"/>
                </a:cubicBezTo>
                <a:cubicBezTo>
                  <a:pt x="2023530" y="-1372"/>
                  <a:pt x="2196595" y="-29793"/>
                  <a:pt x="2421854" y="0"/>
                </a:cubicBezTo>
                <a:cubicBezTo>
                  <a:pt x="2647113" y="29793"/>
                  <a:pt x="3140845" y="35252"/>
                  <a:pt x="3363686" y="0"/>
                </a:cubicBezTo>
                <a:cubicBezTo>
                  <a:pt x="3338579" y="189582"/>
                  <a:pt x="3389960" y="340052"/>
                  <a:pt x="3363686" y="624171"/>
                </a:cubicBezTo>
                <a:cubicBezTo>
                  <a:pt x="3337412" y="908290"/>
                  <a:pt x="3371327" y="997384"/>
                  <a:pt x="3363686" y="1200329"/>
                </a:cubicBezTo>
                <a:cubicBezTo>
                  <a:pt x="3106654" y="1217219"/>
                  <a:pt x="3015401" y="1178668"/>
                  <a:pt x="2758223" y="1200329"/>
                </a:cubicBezTo>
                <a:cubicBezTo>
                  <a:pt x="2501045" y="1221990"/>
                  <a:pt x="2249065" y="1201822"/>
                  <a:pt x="2018212" y="1200329"/>
                </a:cubicBezTo>
                <a:cubicBezTo>
                  <a:pt x="1787359" y="1198836"/>
                  <a:pt x="1495086" y="1186854"/>
                  <a:pt x="1345474" y="1200329"/>
                </a:cubicBezTo>
                <a:cubicBezTo>
                  <a:pt x="1195862" y="1213804"/>
                  <a:pt x="827208" y="1164604"/>
                  <a:pt x="605463" y="1200329"/>
                </a:cubicBezTo>
                <a:cubicBezTo>
                  <a:pt x="383718" y="1236054"/>
                  <a:pt x="187064" y="1193275"/>
                  <a:pt x="0" y="1200329"/>
                </a:cubicBezTo>
                <a:cubicBezTo>
                  <a:pt x="22217" y="978249"/>
                  <a:pt x="-398" y="845056"/>
                  <a:pt x="0" y="612168"/>
                </a:cubicBezTo>
                <a:cubicBezTo>
                  <a:pt x="398" y="379280"/>
                  <a:pt x="7277" y="237601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523403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ontserrat" pitchFamily="2" charset="0"/>
              </a:rPr>
              <a:t>CAFOD’s experts provide </a:t>
            </a:r>
            <a:r>
              <a:rPr lang="en-US" sz="2400" b="1" dirty="0">
                <a:latin typeface="Montserrat" pitchFamily="2" charset="0"/>
              </a:rPr>
              <a:t>long-term aid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5FBC1-78BD-14A8-D3D8-1757EA81E6DD}"/>
              </a:ext>
            </a:extLst>
          </p:cNvPr>
          <p:cNvSpPr txBox="1"/>
          <p:nvPr/>
        </p:nvSpPr>
        <p:spPr>
          <a:xfrm>
            <a:off x="4631872" y="4578176"/>
            <a:ext cx="3521529" cy="1569660"/>
          </a:xfrm>
          <a:custGeom>
            <a:avLst/>
            <a:gdLst>
              <a:gd name="connsiteX0" fmla="*/ 0 w 3521529"/>
              <a:gd name="connsiteY0" fmla="*/ 0 h 1569660"/>
              <a:gd name="connsiteX1" fmla="*/ 622137 w 3521529"/>
              <a:gd name="connsiteY1" fmla="*/ 0 h 1569660"/>
              <a:gd name="connsiteX2" fmla="*/ 1103412 w 3521529"/>
              <a:gd name="connsiteY2" fmla="*/ 0 h 1569660"/>
              <a:gd name="connsiteX3" fmla="*/ 1655119 w 3521529"/>
              <a:gd name="connsiteY3" fmla="*/ 0 h 1569660"/>
              <a:gd name="connsiteX4" fmla="*/ 2277255 w 3521529"/>
              <a:gd name="connsiteY4" fmla="*/ 0 h 1569660"/>
              <a:gd name="connsiteX5" fmla="*/ 2934607 w 3521529"/>
              <a:gd name="connsiteY5" fmla="*/ 0 h 1569660"/>
              <a:gd name="connsiteX6" fmla="*/ 3521529 w 3521529"/>
              <a:gd name="connsiteY6" fmla="*/ 0 h 1569660"/>
              <a:gd name="connsiteX7" fmla="*/ 3521529 w 3521529"/>
              <a:gd name="connsiteY7" fmla="*/ 491827 h 1569660"/>
              <a:gd name="connsiteX8" fmla="*/ 3521529 w 3521529"/>
              <a:gd name="connsiteY8" fmla="*/ 1015047 h 1569660"/>
              <a:gd name="connsiteX9" fmla="*/ 3521529 w 3521529"/>
              <a:gd name="connsiteY9" fmla="*/ 1569660 h 1569660"/>
              <a:gd name="connsiteX10" fmla="*/ 2864177 w 3521529"/>
              <a:gd name="connsiteY10" fmla="*/ 1569660 h 1569660"/>
              <a:gd name="connsiteX11" fmla="*/ 2312471 w 3521529"/>
              <a:gd name="connsiteY11" fmla="*/ 1569660 h 1569660"/>
              <a:gd name="connsiteX12" fmla="*/ 1795980 w 3521529"/>
              <a:gd name="connsiteY12" fmla="*/ 1569660 h 1569660"/>
              <a:gd name="connsiteX13" fmla="*/ 1279489 w 3521529"/>
              <a:gd name="connsiteY13" fmla="*/ 1569660 h 1569660"/>
              <a:gd name="connsiteX14" fmla="*/ 622137 w 3521529"/>
              <a:gd name="connsiteY14" fmla="*/ 1569660 h 1569660"/>
              <a:gd name="connsiteX15" fmla="*/ 0 w 3521529"/>
              <a:gd name="connsiteY15" fmla="*/ 1569660 h 1569660"/>
              <a:gd name="connsiteX16" fmla="*/ 0 w 3521529"/>
              <a:gd name="connsiteY16" fmla="*/ 1077833 h 1569660"/>
              <a:gd name="connsiteX17" fmla="*/ 0 w 3521529"/>
              <a:gd name="connsiteY17" fmla="*/ 570310 h 1569660"/>
              <a:gd name="connsiteX18" fmla="*/ 0 w 3521529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1529" h="1569660" extrusionOk="0">
                <a:moveTo>
                  <a:pt x="0" y="0"/>
                </a:moveTo>
                <a:cubicBezTo>
                  <a:pt x="298403" y="7533"/>
                  <a:pt x="446285" y="12749"/>
                  <a:pt x="622137" y="0"/>
                </a:cubicBezTo>
                <a:cubicBezTo>
                  <a:pt x="797989" y="-12749"/>
                  <a:pt x="867180" y="-2241"/>
                  <a:pt x="1103412" y="0"/>
                </a:cubicBezTo>
                <a:cubicBezTo>
                  <a:pt x="1339644" y="2241"/>
                  <a:pt x="1386211" y="18752"/>
                  <a:pt x="1655119" y="0"/>
                </a:cubicBezTo>
                <a:cubicBezTo>
                  <a:pt x="1924027" y="-18752"/>
                  <a:pt x="2117929" y="25942"/>
                  <a:pt x="2277255" y="0"/>
                </a:cubicBezTo>
                <a:cubicBezTo>
                  <a:pt x="2436581" y="-25942"/>
                  <a:pt x="2673472" y="-1402"/>
                  <a:pt x="2934607" y="0"/>
                </a:cubicBezTo>
                <a:cubicBezTo>
                  <a:pt x="3195742" y="1402"/>
                  <a:pt x="3362187" y="10663"/>
                  <a:pt x="3521529" y="0"/>
                </a:cubicBezTo>
                <a:cubicBezTo>
                  <a:pt x="3527900" y="164679"/>
                  <a:pt x="3511565" y="361271"/>
                  <a:pt x="3521529" y="491827"/>
                </a:cubicBezTo>
                <a:cubicBezTo>
                  <a:pt x="3531493" y="622383"/>
                  <a:pt x="3513399" y="891591"/>
                  <a:pt x="3521529" y="1015047"/>
                </a:cubicBezTo>
                <a:cubicBezTo>
                  <a:pt x="3529659" y="1138503"/>
                  <a:pt x="3521131" y="1379897"/>
                  <a:pt x="3521529" y="1569660"/>
                </a:cubicBezTo>
                <a:cubicBezTo>
                  <a:pt x="3235726" y="1572716"/>
                  <a:pt x="3031498" y="1578625"/>
                  <a:pt x="2864177" y="1569660"/>
                </a:cubicBezTo>
                <a:cubicBezTo>
                  <a:pt x="2696856" y="1560695"/>
                  <a:pt x="2510278" y="1572562"/>
                  <a:pt x="2312471" y="1569660"/>
                </a:cubicBezTo>
                <a:cubicBezTo>
                  <a:pt x="2114664" y="1566758"/>
                  <a:pt x="2054206" y="1588870"/>
                  <a:pt x="1795980" y="1569660"/>
                </a:cubicBezTo>
                <a:cubicBezTo>
                  <a:pt x="1537754" y="1550450"/>
                  <a:pt x="1418269" y="1568149"/>
                  <a:pt x="1279489" y="1569660"/>
                </a:cubicBezTo>
                <a:cubicBezTo>
                  <a:pt x="1140709" y="1571171"/>
                  <a:pt x="761230" y="1538674"/>
                  <a:pt x="622137" y="1569660"/>
                </a:cubicBezTo>
                <a:cubicBezTo>
                  <a:pt x="483044" y="1600646"/>
                  <a:pt x="140073" y="1568388"/>
                  <a:pt x="0" y="1569660"/>
                </a:cubicBezTo>
                <a:cubicBezTo>
                  <a:pt x="21262" y="1348365"/>
                  <a:pt x="-15398" y="1262838"/>
                  <a:pt x="0" y="1077833"/>
                </a:cubicBezTo>
                <a:cubicBezTo>
                  <a:pt x="15398" y="892828"/>
                  <a:pt x="10989" y="731475"/>
                  <a:pt x="0" y="570310"/>
                </a:cubicBezTo>
                <a:cubicBezTo>
                  <a:pt x="-10989" y="409145"/>
                  <a:pt x="-18182" y="13658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938794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Montserrat" pitchFamily="2" charset="0"/>
              </a:rPr>
              <a:t>Official aid agency </a:t>
            </a:r>
            <a:r>
              <a:rPr lang="en-US" sz="2400" dirty="0">
                <a:latin typeface="Montserrat" pitchFamily="2" charset="0"/>
              </a:rPr>
              <a:t>for the Catholic Church in England and Wales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8179E5-942D-6954-AAA3-D0099CE269C6}"/>
              </a:ext>
            </a:extLst>
          </p:cNvPr>
          <p:cNvSpPr txBox="1"/>
          <p:nvPr/>
        </p:nvSpPr>
        <p:spPr>
          <a:xfrm>
            <a:off x="8458200" y="3608680"/>
            <a:ext cx="3363686" cy="1569660"/>
          </a:xfrm>
          <a:custGeom>
            <a:avLst/>
            <a:gdLst>
              <a:gd name="connsiteX0" fmla="*/ 0 w 3363686"/>
              <a:gd name="connsiteY0" fmla="*/ 0 h 1569660"/>
              <a:gd name="connsiteX1" fmla="*/ 571827 w 3363686"/>
              <a:gd name="connsiteY1" fmla="*/ 0 h 1569660"/>
              <a:gd name="connsiteX2" fmla="*/ 1143653 w 3363686"/>
              <a:gd name="connsiteY2" fmla="*/ 0 h 1569660"/>
              <a:gd name="connsiteX3" fmla="*/ 1782754 w 3363686"/>
              <a:gd name="connsiteY3" fmla="*/ 0 h 1569660"/>
              <a:gd name="connsiteX4" fmla="*/ 2421854 w 3363686"/>
              <a:gd name="connsiteY4" fmla="*/ 0 h 1569660"/>
              <a:gd name="connsiteX5" fmla="*/ 3363686 w 3363686"/>
              <a:gd name="connsiteY5" fmla="*/ 0 h 1569660"/>
              <a:gd name="connsiteX6" fmla="*/ 3363686 w 3363686"/>
              <a:gd name="connsiteY6" fmla="*/ 554613 h 1569660"/>
              <a:gd name="connsiteX7" fmla="*/ 3363686 w 3363686"/>
              <a:gd name="connsiteY7" fmla="*/ 1077833 h 1569660"/>
              <a:gd name="connsiteX8" fmla="*/ 3363686 w 3363686"/>
              <a:gd name="connsiteY8" fmla="*/ 1569660 h 1569660"/>
              <a:gd name="connsiteX9" fmla="*/ 2657312 w 3363686"/>
              <a:gd name="connsiteY9" fmla="*/ 1569660 h 1569660"/>
              <a:gd name="connsiteX10" fmla="*/ 1984575 w 3363686"/>
              <a:gd name="connsiteY10" fmla="*/ 1569660 h 1569660"/>
              <a:gd name="connsiteX11" fmla="*/ 1244564 w 3363686"/>
              <a:gd name="connsiteY11" fmla="*/ 1569660 h 1569660"/>
              <a:gd name="connsiteX12" fmla="*/ 0 w 3363686"/>
              <a:gd name="connsiteY12" fmla="*/ 1569660 h 1569660"/>
              <a:gd name="connsiteX13" fmla="*/ 0 w 3363686"/>
              <a:gd name="connsiteY13" fmla="*/ 1062137 h 1569660"/>
              <a:gd name="connsiteX14" fmla="*/ 0 w 3363686"/>
              <a:gd name="connsiteY14" fmla="*/ 570310 h 1569660"/>
              <a:gd name="connsiteX15" fmla="*/ 0 w 3363686"/>
              <a:gd name="connsiteY15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63686" h="1569660" extrusionOk="0">
                <a:moveTo>
                  <a:pt x="0" y="0"/>
                </a:moveTo>
                <a:cubicBezTo>
                  <a:pt x="210232" y="15455"/>
                  <a:pt x="292292" y="1501"/>
                  <a:pt x="571827" y="0"/>
                </a:cubicBezTo>
                <a:cubicBezTo>
                  <a:pt x="851362" y="-1501"/>
                  <a:pt x="866564" y="4894"/>
                  <a:pt x="1143653" y="0"/>
                </a:cubicBezTo>
                <a:cubicBezTo>
                  <a:pt x="1420742" y="-4894"/>
                  <a:pt x="1541978" y="1372"/>
                  <a:pt x="1782754" y="0"/>
                </a:cubicBezTo>
                <a:cubicBezTo>
                  <a:pt x="2023530" y="-1372"/>
                  <a:pt x="2196595" y="-29793"/>
                  <a:pt x="2421854" y="0"/>
                </a:cubicBezTo>
                <a:cubicBezTo>
                  <a:pt x="2647113" y="29793"/>
                  <a:pt x="3140845" y="35252"/>
                  <a:pt x="3363686" y="0"/>
                </a:cubicBezTo>
                <a:cubicBezTo>
                  <a:pt x="3378305" y="158001"/>
                  <a:pt x="3380362" y="418978"/>
                  <a:pt x="3363686" y="554613"/>
                </a:cubicBezTo>
                <a:cubicBezTo>
                  <a:pt x="3347010" y="690248"/>
                  <a:pt x="3350403" y="907178"/>
                  <a:pt x="3363686" y="1077833"/>
                </a:cubicBezTo>
                <a:cubicBezTo>
                  <a:pt x="3376969" y="1248488"/>
                  <a:pt x="3359671" y="1410127"/>
                  <a:pt x="3363686" y="1569660"/>
                </a:cubicBezTo>
                <a:cubicBezTo>
                  <a:pt x="3097506" y="1565043"/>
                  <a:pt x="2810858" y="1535326"/>
                  <a:pt x="2657312" y="1569660"/>
                </a:cubicBezTo>
                <a:cubicBezTo>
                  <a:pt x="2503766" y="1603994"/>
                  <a:pt x="2130797" y="1553314"/>
                  <a:pt x="1984575" y="1569660"/>
                </a:cubicBezTo>
                <a:cubicBezTo>
                  <a:pt x="1838353" y="1586006"/>
                  <a:pt x="1466309" y="1533935"/>
                  <a:pt x="1244564" y="1569660"/>
                </a:cubicBezTo>
                <a:cubicBezTo>
                  <a:pt x="1022819" y="1605385"/>
                  <a:pt x="584912" y="1531318"/>
                  <a:pt x="0" y="1569660"/>
                </a:cubicBezTo>
                <a:cubicBezTo>
                  <a:pt x="-13366" y="1369045"/>
                  <a:pt x="-7919" y="1297314"/>
                  <a:pt x="0" y="1062137"/>
                </a:cubicBezTo>
                <a:cubicBezTo>
                  <a:pt x="7919" y="826960"/>
                  <a:pt x="-15279" y="682113"/>
                  <a:pt x="0" y="570310"/>
                </a:cubicBezTo>
                <a:cubicBezTo>
                  <a:pt x="15279" y="458507"/>
                  <a:pt x="-19904" y="269095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523403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Montserrat" pitchFamily="2" charset="0"/>
              </a:rPr>
              <a:t>CAFOD help anyone </a:t>
            </a:r>
            <a:r>
              <a:rPr lang="en-US" sz="2400" dirty="0">
                <a:latin typeface="Montserrat" pitchFamily="2" charset="0"/>
              </a:rPr>
              <a:t>regardless of faith, gender and ethnicity.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EED2D-EACF-C36A-7E3E-9BC723BA5286}"/>
              </a:ext>
            </a:extLst>
          </p:cNvPr>
          <p:cNvSpPr txBox="1"/>
          <p:nvPr/>
        </p:nvSpPr>
        <p:spPr>
          <a:xfrm>
            <a:off x="8458200" y="1017144"/>
            <a:ext cx="3363686" cy="1569660"/>
          </a:xfrm>
          <a:custGeom>
            <a:avLst/>
            <a:gdLst>
              <a:gd name="connsiteX0" fmla="*/ 0 w 3363686"/>
              <a:gd name="connsiteY0" fmla="*/ 0 h 1569660"/>
              <a:gd name="connsiteX1" fmla="*/ 706374 w 3363686"/>
              <a:gd name="connsiteY1" fmla="*/ 0 h 1569660"/>
              <a:gd name="connsiteX2" fmla="*/ 1278201 w 3363686"/>
              <a:gd name="connsiteY2" fmla="*/ 0 h 1569660"/>
              <a:gd name="connsiteX3" fmla="*/ 1917301 w 3363686"/>
              <a:gd name="connsiteY3" fmla="*/ 0 h 1569660"/>
              <a:gd name="connsiteX4" fmla="*/ 2623675 w 3363686"/>
              <a:gd name="connsiteY4" fmla="*/ 0 h 1569660"/>
              <a:gd name="connsiteX5" fmla="*/ 3363686 w 3363686"/>
              <a:gd name="connsiteY5" fmla="*/ 0 h 1569660"/>
              <a:gd name="connsiteX6" fmla="*/ 3363686 w 3363686"/>
              <a:gd name="connsiteY6" fmla="*/ 491827 h 1569660"/>
              <a:gd name="connsiteX7" fmla="*/ 3363686 w 3363686"/>
              <a:gd name="connsiteY7" fmla="*/ 999350 h 1569660"/>
              <a:gd name="connsiteX8" fmla="*/ 3363686 w 3363686"/>
              <a:gd name="connsiteY8" fmla="*/ 1569660 h 1569660"/>
              <a:gd name="connsiteX9" fmla="*/ 2657312 w 3363686"/>
              <a:gd name="connsiteY9" fmla="*/ 1569660 h 1569660"/>
              <a:gd name="connsiteX10" fmla="*/ 1950938 w 3363686"/>
              <a:gd name="connsiteY10" fmla="*/ 1569660 h 1569660"/>
              <a:gd name="connsiteX11" fmla="*/ 1311838 w 3363686"/>
              <a:gd name="connsiteY11" fmla="*/ 1569660 h 1569660"/>
              <a:gd name="connsiteX12" fmla="*/ 706374 w 3363686"/>
              <a:gd name="connsiteY12" fmla="*/ 1569660 h 1569660"/>
              <a:gd name="connsiteX13" fmla="*/ 0 w 3363686"/>
              <a:gd name="connsiteY13" fmla="*/ 1569660 h 1569660"/>
              <a:gd name="connsiteX14" fmla="*/ 0 w 3363686"/>
              <a:gd name="connsiteY14" fmla="*/ 1015047 h 1569660"/>
              <a:gd name="connsiteX15" fmla="*/ 0 w 3363686"/>
              <a:gd name="connsiteY15" fmla="*/ 491827 h 1569660"/>
              <a:gd name="connsiteX16" fmla="*/ 0 w 3363686"/>
              <a:gd name="connsiteY1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63686" h="1569660" extrusionOk="0">
                <a:moveTo>
                  <a:pt x="0" y="0"/>
                </a:moveTo>
                <a:cubicBezTo>
                  <a:pt x="144116" y="26991"/>
                  <a:pt x="481148" y="266"/>
                  <a:pt x="706374" y="0"/>
                </a:cubicBezTo>
                <a:cubicBezTo>
                  <a:pt x="931600" y="-266"/>
                  <a:pt x="1148382" y="-14153"/>
                  <a:pt x="1278201" y="0"/>
                </a:cubicBezTo>
                <a:cubicBezTo>
                  <a:pt x="1408020" y="14153"/>
                  <a:pt x="1622385" y="-8398"/>
                  <a:pt x="1917301" y="0"/>
                </a:cubicBezTo>
                <a:cubicBezTo>
                  <a:pt x="2212217" y="8398"/>
                  <a:pt x="2451390" y="-6603"/>
                  <a:pt x="2623675" y="0"/>
                </a:cubicBezTo>
                <a:cubicBezTo>
                  <a:pt x="2795960" y="6603"/>
                  <a:pt x="3069253" y="-4207"/>
                  <a:pt x="3363686" y="0"/>
                </a:cubicBezTo>
                <a:cubicBezTo>
                  <a:pt x="3365650" y="148614"/>
                  <a:pt x="3350798" y="259118"/>
                  <a:pt x="3363686" y="491827"/>
                </a:cubicBezTo>
                <a:cubicBezTo>
                  <a:pt x="3376574" y="724536"/>
                  <a:pt x="3342217" y="797354"/>
                  <a:pt x="3363686" y="999350"/>
                </a:cubicBezTo>
                <a:cubicBezTo>
                  <a:pt x="3385155" y="1201346"/>
                  <a:pt x="3382970" y="1308205"/>
                  <a:pt x="3363686" y="1569660"/>
                </a:cubicBezTo>
                <a:cubicBezTo>
                  <a:pt x="3179275" y="1571356"/>
                  <a:pt x="2849310" y="1542909"/>
                  <a:pt x="2657312" y="1569660"/>
                </a:cubicBezTo>
                <a:cubicBezTo>
                  <a:pt x="2465314" y="1596411"/>
                  <a:pt x="2094333" y="1592481"/>
                  <a:pt x="1950938" y="1569660"/>
                </a:cubicBezTo>
                <a:cubicBezTo>
                  <a:pt x="1807543" y="1546839"/>
                  <a:pt x="1558929" y="1563564"/>
                  <a:pt x="1311838" y="1569660"/>
                </a:cubicBezTo>
                <a:cubicBezTo>
                  <a:pt x="1064747" y="1575756"/>
                  <a:pt x="932343" y="1560819"/>
                  <a:pt x="706374" y="1569660"/>
                </a:cubicBezTo>
                <a:cubicBezTo>
                  <a:pt x="480405" y="1578501"/>
                  <a:pt x="334511" y="1578482"/>
                  <a:pt x="0" y="1569660"/>
                </a:cubicBezTo>
                <a:cubicBezTo>
                  <a:pt x="18633" y="1313214"/>
                  <a:pt x="-6941" y="1177460"/>
                  <a:pt x="0" y="1015047"/>
                </a:cubicBezTo>
                <a:cubicBezTo>
                  <a:pt x="6941" y="852634"/>
                  <a:pt x="5384" y="752161"/>
                  <a:pt x="0" y="491827"/>
                </a:cubicBezTo>
                <a:cubicBezTo>
                  <a:pt x="-5384" y="231493"/>
                  <a:pt x="-15398" y="18500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938794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ontserrat" pitchFamily="2" charset="0"/>
              </a:rPr>
              <a:t>CAFOD are there in the </a:t>
            </a:r>
            <a:r>
              <a:rPr lang="en-US" sz="2400" b="1" dirty="0">
                <a:latin typeface="Montserrat" pitchFamily="2" charset="0"/>
              </a:rPr>
              <a:t>months and years</a:t>
            </a:r>
            <a:r>
              <a:rPr lang="en-US" sz="2400" dirty="0">
                <a:latin typeface="Montserrat" pitchFamily="2" charset="0"/>
              </a:rPr>
              <a:t> that follow an emergency</a:t>
            </a:r>
          </a:p>
        </p:txBody>
      </p:sp>
      <p:pic>
        <p:nvPicPr>
          <p:cNvPr id="14" name="Picture 13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EB59C8D5-5B46-2BCD-DAD0-EBDC9363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72" y="2453808"/>
            <a:ext cx="3363686" cy="9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memobottle Slim Clear Reusable Water Bottle">
            <a:extLst>
              <a:ext uri="{FF2B5EF4-FFF2-40B4-BE49-F238E27FC236}">
                <a16:creationId xmlns:a16="http://schemas.microsoft.com/office/drawing/2014/main" id="{BDB7983D-DCBA-01BF-46B6-47615698E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412A1-EAEB-ABB1-9B88-8ECEC9B0BA16}"/>
              </a:ext>
            </a:extLst>
          </p:cNvPr>
          <p:cNvSpPr txBox="1"/>
          <p:nvPr/>
        </p:nvSpPr>
        <p:spPr>
          <a:xfrm>
            <a:off x="3864429" y="2686853"/>
            <a:ext cx="4865914" cy="954107"/>
          </a:xfrm>
          <a:custGeom>
            <a:avLst/>
            <a:gdLst>
              <a:gd name="connsiteX0" fmla="*/ 0 w 4865914"/>
              <a:gd name="connsiteY0" fmla="*/ 0 h 954107"/>
              <a:gd name="connsiteX1" fmla="*/ 743790 w 4865914"/>
              <a:gd name="connsiteY1" fmla="*/ 0 h 954107"/>
              <a:gd name="connsiteX2" fmla="*/ 1341602 w 4865914"/>
              <a:gd name="connsiteY2" fmla="*/ 0 h 954107"/>
              <a:gd name="connsiteX3" fmla="*/ 2036733 w 4865914"/>
              <a:gd name="connsiteY3" fmla="*/ 0 h 954107"/>
              <a:gd name="connsiteX4" fmla="*/ 2634545 w 4865914"/>
              <a:gd name="connsiteY4" fmla="*/ 0 h 954107"/>
              <a:gd name="connsiteX5" fmla="*/ 3183698 w 4865914"/>
              <a:gd name="connsiteY5" fmla="*/ 0 h 954107"/>
              <a:gd name="connsiteX6" fmla="*/ 3976147 w 4865914"/>
              <a:gd name="connsiteY6" fmla="*/ 0 h 954107"/>
              <a:gd name="connsiteX7" fmla="*/ 4865914 w 4865914"/>
              <a:gd name="connsiteY7" fmla="*/ 0 h 954107"/>
              <a:gd name="connsiteX8" fmla="*/ 4865914 w 4865914"/>
              <a:gd name="connsiteY8" fmla="*/ 496136 h 954107"/>
              <a:gd name="connsiteX9" fmla="*/ 4865914 w 4865914"/>
              <a:gd name="connsiteY9" fmla="*/ 954107 h 954107"/>
              <a:gd name="connsiteX10" fmla="*/ 4316761 w 4865914"/>
              <a:gd name="connsiteY10" fmla="*/ 954107 h 954107"/>
              <a:gd name="connsiteX11" fmla="*/ 3572971 w 4865914"/>
              <a:gd name="connsiteY11" fmla="*/ 954107 h 954107"/>
              <a:gd name="connsiteX12" fmla="*/ 2780522 w 4865914"/>
              <a:gd name="connsiteY12" fmla="*/ 954107 h 954107"/>
              <a:gd name="connsiteX13" fmla="*/ 2036733 w 4865914"/>
              <a:gd name="connsiteY13" fmla="*/ 954107 h 954107"/>
              <a:gd name="connsiteX14" fmla="*/ 1341602 w 4865914"/>
              <a:gd name="connsiteY14" fmla="*/ 954107 h 954107"/>
              <a:gd name="connsiteX15" fmla="*/ 646471 w 4865914"/>
              <a:gd name="connsiteY15" fmla="*/ 954107 h 954107"/>
              <a:gd name="connsiteX16" fmla="*/ 0 w 4865914"/>
              <a:gd name="connsiteY16" fmla="*/ 954107 h 954107"/>
              <a:gd name="connsiteX17" fmla="*/ 0 w 4865914"/>
              <a:gd name="connsiteY17" fmla="*/ 477054 h 954107"/>
              <a:gd name="connsiteX18" fmla="*/ 0 w 4865914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5914" h="954107" extrusionOk="0">
                <a:moveTo>
                  <a:pt x="0" y="0"/>
                </a:moveTo>
                <a:cubicBezTo>
                  <a:pt x="166699" y="-8065"/>
                  <a:pt x="400708" y="34707"/>
                  <a:pt x="743790" y="0"/>
                </a:cubicBezTo>
                <a:cubicBezTo>
                  <a:pt x="1086872" y="-34707"/>
                  <a:pt x="1133387" y="2115"/>
                  <a:pt x="1341602" y="0"/>
                </a:cubicBezTo>
                <a:cubicBezTo>
                  <a:pt x="1549817" y="-2115"/>
                  <a:pt x="1788392" y="-13518"/>
                  <a:pt x="2036733" y="0"/>
                </a:cubicBezTo>
                <a:cubicBezTo>
                  <a:pt x="2285074" y="13518"/>
                  <a:pt x="2375124" y="29513"/>
                  <a:pt x="2634545" y="0"/>
                </a:cubicBezTo>
                <a:cubicBezTo>
                  <a:pt x="2893966" y="-29513"/>
                  <a:pt x="2968455" y="17046"/>
                  <a:pt x="3183698" y="0"/>
                </a:cubicBezTo>
                <a:cubicBezTo>
                  <a:pt x="3398941" y="-17046"/>
                  <a:pt x="3812883" y="-34168"/>
                  <a:pt x="3976147" y="0"/>
                </a:cubicBezTo>
                <a:cubicBezTo>
                  <a:pt x="4139411" y="34168"/>
                  <a:pt x="4470598" y="-36810"/>
                  <a:pt x="4865914" y="0"/>
                </a:cubicBezTo>
                <a:cubicBezTo>
                  <a:pt x="4861114" y="146867"/>
                  <a:pt x="4862900" y="276789"/>
                  <a:pt x="4865914" y="496136"/>
                </a:cubicBezTo>
                <a:cubicBezTo>
                  <a:pt x="4868928" y="715483"/>
                  <a:pt x="4885990" y="756292"/>
                  <a:pt x="4865914" y="954107"/>
                </a:cubicBezTo>
                <a:cubicBezTo>
                  <a:pt x="4607641" y="927108"/>
                  <a:pt x="4537918" y="938970"/>
                  <a:pt x="4316761" y="954107"/>
                </a:cubicBezTo>
                <a:cubicBezTo>
                  <a:pt x="4095604" y="969244"/>
                  <a:pt x="3941716" y="989681"/>
                  <a:pt x="3572971" y="954107"/>
                </a:cubicBezTo>
                <a:cubicBezTo>
                  <a:pt x="3204226" y="918534"/>
                  <a:pt x="3067342" y="925958"/>
                  <a:pt x="2780522" y="954107"/>
                </a:cubicBezTo>
                <a:cubicBezTo>
                  <a:pt x="2493702" y="982256"/>
                  <a:pt x="2299784" y="983105"/>
                  <a:pt x="2036733" y="954107"/>
                </a:cubicBezTo>
                <a:cubicBezTo>
                  <a:pt x="1773682" y="925109"/>
                  <a:pt x="1562544" y="931875"/>
                  <a:pt x="1341602" y="954107"/>
                </a:cubicBezTo>
                <a:cubicBezTo>
                  <a:pt x="1120660" y="976339"/>
                  <a:pt x="826500" y="936917"/>
                  <a:pt x="646471" y="954107"/>
                </a:cubicBezTo>
                <a:cubicBezTo>
                  <a:pt x="466442" y="971297"/>
                  <a:pt x="248168" y="930062"/>
                  <a:pt x="0" y="954107"/>
                </a:cubicBezTo>
                <a:cubicBezTo>
                  <a:pt x="-20926" y="786855"/>
                  <a:pt x="-2042" y="706180"/>
                  <a:pt x="0" y="477054"/>
                </a:cubicBezTo>
                <a:cubicBezTo>
                  <a:pt x="2042" y="247928"/>
                  <a:pt x="-12334" y="19711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450515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Water storage </a:t>
            </a:r>
          </a:p>
          <a:p>
            <a:pPr algn="ctr"/>
            <a:r>
              <a:rPr lang="en-GB" sz="2800" b="1" dirty="0">
                <a:latin typeface="Montserrat" panose="00000500000000000000" pitchFamily="2" charset="0"/>
              </a:rPr>
              <a:t>Top Trumps</a:t>
            </a:r>
            <a:endParaRPr lang="en-US" sz="2800" b="1" dirty="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0B23B-ACDB-EBB2-5CDD-35C02DC6A038}"/>
              </a:ext>
            </a:extLst>
          </p:cNvPr>
          <p:cNvSpPr txBox="1"/>
          <p:nvPr/>
        </p:nvSpPr>
        <p:spPr>
          <a:xfrm>
            <a:off x="7791450" y="5238114"/>
            <a:ext cx="486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Practicality: 10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Storage capacity: 1.25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Evaporation resistance: 95 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Overall CAFOD score: 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023C0-90B2-CAF5-8247-EB05B9D352AB}"/>
              </a:ext>
            </a:extLst>
          </p:cNvPr>
          <p:cNvSpPr txBox="1"/>
          <p:nvPr/>
        </p:nvSpPr>
        <p:spPr>
          <a:xfrm>
            <a:off x="-174172" y="5238115"/>
            <a:ext cx="486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Practicality: 30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Storage capacity: 0.5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Evaporation resistance: 80 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Overall CAFOD score: 29</a:t>
            </a:r>
          </a:p>
        </p:txBody>
      </p:sp>
      <p:pic>
        <p:nvPicPr>
          <p:cNvPr id="8" name="Picture 7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F74CAACF-3035-3185-8FB5-5F3DE47AB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  <p:pic>
        <p:nvPicPr>
          <p:cNvPr id="9" name="Picture 2" descr="a person holding a bottle with a string attached to it">
            <a:extLst>
              <a:ext uri="{FF2B5EF4-FFF2-40B4-BE49-F238E27FC236}">
                <a16:creationId xmlns:a16="http://schemas.microsoft.com/office/drawing/2014/main" id="{66D16BFC-F134-C873-4CE2-7F57FB67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00" r="90000">
                        <a14:foregroundMark x1="5000" y1="27311" x2="5000" y2="27311"/>
                        <a14:backgroundMark x1="14300" y1="43800" x2="14300" y2="4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79" y="-1090735"/>
            <a:ext cx="4664529" cy="699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MA - Double wall tumbler 1200ml in ">
            <a:extLst>
              <a:ext uri="{FF2B5EF4-FFF2-40B4-BE49-F238E27FC236}">
                <a16:creationId xmlns:a16="http://schemas.microsoft.com/office/drawing/2014/main" id="{BB67D039-D812-B25D-821E-235523F8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00" l="10000" r="90000">
                        <a14:foregroundMark x1="59200" y1="21600" x2="59200" y2="21600"/>
                        <a14:foregroundMark x1="56000" y1="20800" x2="56000" y2="20800"/>
                        <a14:foregroundMark x1="58200" y1="20800" x2="58200" y2="20800"/>
                        <a14:foregroundMark x1="50000" y1="20600" x2="50000" y2="20600"/>
                        <a14:foregroundMark x1="54800" y1="93000" x2="5480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00" y="910571"/>
            <a:ext cx="4235100" cy="42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2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6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18DED-EB5A-F13F-EA0A-C23525B60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memobottle Slim Clear Reusable Water Bottle">
            <a:extLst>
              <a:ext uri="{FF2B5EF4-FFF2-40B4-BE49-F238E27FC236}">
                <a16:creationId xmlns:a16="http://schemas.microsoft.com/office/drawing/2014/main" id="{77BED659-112D-FBE3-9661-A5403586B9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C1779-FDD2-C15D-5211-8B1B75330F5F}"/>
              </a:ext>
            </a:extLst>
          </p:cNvPr>
          <p:cNvSpPr txBox="1"/>
          <p:nvPr/>
        </p:nvSpPr>
        <p:spPr>
          <a:xfrm>
            <a:off x="3864429" y="2686853"/>
            <a:ext cx="4865914" cy="954107"/>
          </a:xfrm>
          <a:custGeom>
            <a:avLst/>
            <a:gdLst>
              <a:gd name="connsiteX0" fmla="*/ 0 w 4865914"/>
              <a:gd name="connsiteY0" fmla="*/ 0 h 954107"/>
              <a:gd name="connsiteX1" fmla="*/ 695131 w 4865914"/>
              <a:gd name="connsiteY1" fmla="*/ 0 h 954107"/>
              <a:gd name="connsiteX2" fmla="*/ 1341602 w 4865914"/>
              <a:gd name="connsiteY2" fmla="*/ 0 h 954107"/>
              <a:gd name="connsiteX3" fmla="*/ 2134051 w 4865914"/>
              <a:gd name="connsiteY3" fmla="*/ 0 h 954107"/>
              <a:gd name="connsiteX4" fmla="*/ 2877841 w 4865914"/>
              <a:gd name="connsiteY4" fmla="*/ 0 h 954107"/>
              <a:gd name="connsiteX5" fmla="*/ 3621630 w 4865914"/>
              <a:gd name="connsiteY5" fmla="*/ 0 h 954107"/>
              <a:gd name="connsiteX6" fmla="*/ 4865914 w 4865914"/>
              <a:gd name="connsiteY6" fmla="*/ 0 h 954107"/>
              <a:gd name="connsiteX7" fmla="*/ 4865914 w 4865914"/>
              <a:gd name="connsiteY7" fmla="*/ 457971 h 954107"/>
              <a:gd name="connsiteX8" fmla="*/ 4865914 w 4865914"/>
              <a:gd name="connsiteY8" fmla="*/ 954107 h 954107"/>
              <a:gd name="connsiteX9" fmla="*/ 4268102 w 4865914"/>
              <a:gd name="connsiteY9" fmla="*/ 954107 h 954107"/>
              <a:gd name="connsiteX10" fmla="*/ 3670289 w 4865914"/>
              <a:gd name="connsiteY10" fmla="*/ 954107 h 954107"/>
              <a:gd name="connsiteX11" fmla="*/ 2975159 w 4865914"/>
              <a:gd name="connsiteY11" fmla="*/ 954107 h 954107"/>
              <a:gd name="connsiteX12" fmla="*/ 2426006 w 4865914"/>
              <a:gd name="connsiteY12" fmla="*/ 954107 h 954107"/>
              <a:gd name="connsiteX13" fmla="*/ 1876853 w 4865914"/>
              <a:gd name="connsiteY13" fmla="*/ 954107 h 954107"/>
              <a:gd name="connsiteX14" fmla="*/ 1181722 w 4865914"/>
              <a:gd name="connsiteY14" fmla="*/ 954107 h 954107"/>
              <a:gd name="connsiteX15" fmla="*/ 0 w 4865914"/>
              <a:gd name="connsiteY15" fmla="*/ 954107 h 954107"/>
              <a:gd name="connsiteX16" fmla="*/ 0 w 4865914"/>
              <a:gd name="connsiteY16" fmla="*/ 467512 h 954107"/>
              <a:gd name="connsiteX17" fmla="*/ 0 w 4865914"/>
              <a:gd name="connsiteY1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65914" h="954107" extrusionOk="0">
                <a:moveTo>
                  <a:pt x="0" y="0"/>
                </a:moveTo>
                <a:cubicBezTo>
                  <a:pt x="177875" y="19457"/>
                  <a:pt x="388048" y="-33852"/>
                  <a:pt x="695131" y="0"/>
                </a:cubicBezTo>
                <a:cubicBezTo>
                  <a:pt x="1002214" y="33852"/>
                  <a:pt x="1114550" y="-12795"/>
                  <a:pt x="1341602" y="0"/>
                </a:cubicBezTo>
                <a:cubicBezTo>
                  <a:pt x="1568654" y="12795"/>
                  <a:pt x="1926472" y="-37346"/>
                  <a:pt x="2134051" y="0"/>
                </a:cubicBezTo>
                <a:cubicBezTo>
                  <a:pt x="2341630" y="37346"/>
                  <a:pt x="2647048" y="-8696"/>
                  <a:pt x="2877841" y="0"/>
                </a:cubicBezTo>
                <a:cubicBezTo>
                  <a:pt x="3108634" y="8696"/>
                  <a:pt x="3395784" y="-18509"/>
                  <a:pt x="3621630" y="0"/>
                </a:cubicBezTo>
                <a:cubicBezTo>
                  <a:pt x="3847476" y="18509"/>
                  <a:pt x="4606645" y="-30967"/>
                  <a:pt x="4865914" y="0"/>
                </a:cubicBezTo>
                <a:cubicBezTo>
                  <a:pt x="4859169" y="220217"/>
                  <a:pt x="4852803" y="319657"/>
                  <a:pt x="4865914" y="457971"/>
                </a:cubicBezTo>
                <a:cubicBezTo>
                  <a:pt x="4879025" y="596285"/>
                  <a:pt x="4878401" y="772620"/>
                  <a:pt x="4865914" y="954107"/>
                </a:cubicBezTo>
                <a:cubicBezTo>
                  <a:pt x="4701540" y="950706"/>
                  <a:pt x="4459357" y="980480"/>
                  <a:pt x="4268102" y="954107"/>
                </a:cubicBezTo>
                <a:cubicBezTo>
                  <a:pt x="4076847" y="927734"/>
                  <a:pt x="3930848" y="931254"/>
                  <a:pt x="3670289" y="954107"/>
                </a:cubicBezTo>
                <a:cubicBezTo>
                  <a:pt x="3409730" y="976960"/>
                  <a:pt x="3192342" y="926113"/>
                  <a:pt x="2975159" y="954107"/>
                </a:cubicBezTo>
                <a:cubicBezTo>
                  <a:pt x="2757976" y="982102"/>
                  <a:pt x="2584818" y="980332"/>
                  <a:pt x="2426006" y="954107"/>
                </a:cubicBezTo>
                <a:cubicBezTo>
                  <a:pt x="2267194" y="927882"/>
                  <a:pt x="2051252" y="970252"/>
                  <a:pt x="1876853" y="954107"/>
                </a:cubicBezTo>
                <a:cubicBezTo>
                  <a:pt x="1702454" y="937962"/>
                  <a:pt x="1335253" y="970504"/>
                  <a:pt x="1181722" y="954107"/>
                </a:cubicBezTo>
                <a:cubicBezTo>
                  <a:pt x="1028191" y="937710"/>
                  <a:pt x="290462" y="990503"/>
                  <a:pt x="0" y="954107"/>
                </a:cubicBezTo>
                <a:cubicBezTo>
                  <a:pt x="8565" y="856655"/>
                  <a:pt x="-9214" y="602396"/>
                  <a:pt x="0" y="467512"/>
                </a:cubicBezTo>
                <a:cubicBezTo>
                  <a:pt x="9214" y="332629"/>
                  <a:pt x="10373" y="14461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28965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Water storage </a:t>
            </a:r>
          </a:p>
          <a:p>
            <a:pPr algn="ctr"/>
            <a:r>
              <a:rPr lang="en-GB" sz="2800" b="1" dirty="0">
                <a:latin typeface="Montserrat" panose="00000500000000000000" pitchFamily="2" charset="0"/>
              </a:rPr>
              <a:t>Top Trumps</a:t>
            </a:r>
            <a:endParaRPr lang="en-US" sz="2800" b="1" dirty="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581E5-D923-AE29-3E2A-3AD7E8C72D27}"/>
              </a:ext>
            </a:extLst>
          </p:cNvPr>
          <p:cNvSpPr txBox="1"/>
          <p:nvPr/>
        </p:nvSpPr>
        <p:spPr>
          <a:xfrm>
            <a:off x="-141514" y="4881225"/>
            <a:ext cx="486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Practicality: 20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Storage capacity: 30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Evaporation resistance: 30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Overall CAFOD score: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76A4E-50E5-5CEB-9E78-8E008513B166}"/>
              </a:ext>
            </a:extLst>
          </p:cNvPr>
          <p:cNvSpPr txBox="1"/>
          <p:nvPr/>
        </p:nvSpPr>
        <p:spPr>
          <a:xfrm>
            <a:off x="7620000" y="4450338"/>
            <a:ext cx="4865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latin typeface="Montserrat" panose="00000500000000000000" pitchFamily="2" charset="0"/>
            </a:endParaRP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Practicality: 70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Storage capacity: 113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Evaporation resistance: 100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Overall CAFOD score: 78</a:t>
            </a:r>
          </a:p>
        </p:txBody>
      </p:sp>
      <p:pic>
        <p:nvPicPr>
          <p:cNvPr id="2050" name="Picture 2" descr="Camel PNGs for Free Download">
            <a:extLst>
              <a:ext uri="{FF2B5EF4-FFF2-40B4-BE49-F238E27FC236}">
                <a16:creationId xmlns:a16="http://schemas.microsoft.com/office/drawing/2014/main" id="{F3861F40-1C47-89CF-5CAB-0D904887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1" y="1073046"/>
            <a:ext cx="3227614" cy="32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00 Litre Pillar Water Butt with Small Footprint For Rainwater Harvesting">
            <a:extLst>
              <a:ext uri="{FF2B5EF4-FFF2-40B4-BE49-F238E27FC236}">
                <a16:creationId xmlns:a16="http://schemas.microsoft.com/office/drawing/2014/main" id="{668D07EB-EF4E-6987-80D7-BA5EC450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5" y="1268186"/>
            <a:ext cx="3032474" cy="3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62B3C0D8-CD0B-7A96-27BB-81D46E20B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F6C55B-5EB4-3A2A-696B-5C97FB3BCFEB}"/>
              </a:ext>
            </a:extLst>
          </p:cNvPr>
          <p:cNvSpPr txBox="1"/>
          <p:nvPr/>
        </p:nvSpPr>
        <p:spPr>
          <a:xfrm>
            <a:off x="6585857" y="1445882"/>
            <a:ext cx="4865914" cy="954107"/>
          </a:xfrm>
          <a:custGeom>
            <a:avLst/>
            <a:gdLst>
              <a:gd name="connsiteX0" fmla="*/ 0 w 4865914"/>
              <a:gd name="connsiteY0" fmla="*/ 0 h 954107"/>
              <a:gd name="connsiteX1" fmla="*/ 695131 w 4865914"/>
              <a:gd name="connsiteY1" fmla="*/ 0 h 954107"/>
              <a:gd name="connsiteX2" fmla="*/ 1341602 w 4865914"/>
              <a:gd name="connsiteY2" fmla="*/ 0 h 954107"/>
              <a:gd name="connsiteX3" fmla="*/ 2134051 w 4865914"/>
              <a:gd name="connsiteY3" fmla="*/ 0 h 954107"/>
              <a:gd name="connsiteX4" fmla="*/ 2877841 w 4865914"/>
              <a:gd name="connsiteY4" fmla="*/ 0 h 954107"/>
              <a:gd name="connsiteX5" fmla="*/ 3621630 w 4865914"/>
              <a:gd name="connsiteY5" fmla="*/ 0 h 954107"/>
              <a:gd name="connsiteX6" fmla="*/ 4865914 w 4865914"/>
              <a:gd name="connsiteY6" fmla="*/ 0 h 954107"/>
              <a:gd name="connsiteX7" fmla="*/ 4865914 w 4865914"/>
              <a:gd name="connsiteY7" fmla="*/ 457971 h 954107"/>
              <a:gd name="connsiteX8" fmla="*/ 4865914 w 4865914"/>
              <a:gd name="connsiteY8" fmla="*/ 954107 h 954107"/>
              <a:gd name="connsiteX9" fmla="*/ 4268102 w 4865914"/>
              <a:gd name="connsiteY9" fmla="*/ 954107 h 954107"/>
              <a:gd name="connsiteX10" fmla="*/ 3670289 w 4865914"/>
              <a:gd name="connsiteY10" fmla="*/ 954107 h 954107"/>
              <a:gd name="connsiteX11" fmla="*/ 2975159 w 4865914"/>
              <a:gd name="connsiteY11" fmla="*/ 954107 h 954107"/>
              <a:gd name="connsiteX12" fmla="*/ 2426006 w 4865914"/>
              <a:gd name="connsiteY12" fmla="*/ 954107 h 954107"/>
              <a:gd name="connsiteX13" fmla="*/ 1876853 w 4865914"/>
              <a:gd name="connsiteY13" fmla="*/ 954107 h 954107"/>
              <a:gd name="connsiteX14" fmla="*/ 1181722 w 4865914"/>
              <a:gd name="connsiteY14" fmla="*/ 954107 h 954107"/>
              <a:gd name="connsiteX15" fmla="*/ 0 w 4865914"/>
              <a:gd name="connsiteY15" fmla="*/ 954107 h 954107"/>
              <a:gd name="connsiteX16" fmla="*/ 0 w 4865914"/>
              <a:gd name="connsiteY16" fmla="*/ 467512 h 954107"/>
              <a:gd name="connsiteX17" fmla="*/ 0 w 4865914"/>
              <a:gd name="connsiteY1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65914" h="954107" extrusionOk="0">
                <a:moveTo>
                  <a:pt x="0" y="0"/>
                </a:moveTo>
                <a:cubicBezTo>
                  <a:pt x="177875" y="19457"/>
                  <a:pt x="388048" y="-33852"/>
                  <a:pt x="695131" y="0"/>
                </a:cubicBezTo>
                <a:cubicBezTo>
                  <a:pt x="1002214" y="33852"/>
                  <a:pt x="1114550" y="-12795"/>
                  <a:pt x="1341602" y="0"/>
                </a:cubicBezTo>
                <a:cubicBezTo>
                  <a:pt x="1568654" y="12795"/>
                  <a:pt x="1926472" y="-37346"/>
                  <a:pt x="2134051" y="0"/>
                </a:cubicBezTo>
                <a:cubicBezTo>
                  <a:pt x="2341630" y="37346"/>
                  <a:pt x="2647048" y="-8696"/>
                  <a:pt x="2877841" y="0"/>
                </a:cubicBezTo>
                <a:cubicBezTo>
                  <a:pt x="3108634" y="8696"/>
                  <a:pt x="3395784" y="-18509"/>
                  <a:pt x="3621630" y="0"/>
                </a:cubicBezTo>
                <a:cubicBezTo>
                  <a:pt x="3847476" y="18509"/>
                  <a:pt x="4606645" y="-30967"/>
                  <a:pt x="4865914" y="0"/>
                </a:cubicBezTo>
                <a:cubicBezTo>
                  <a:pt x="4859169" y="220217"/>
                  <a:pt x="4852803" y="319657"/>
                  <a:pt x="4865914" y="457971"/>
                </a:cubicBezTo>
                <a:cubicBezTo>
                  <a:pt x="4879025" y="596285"/>
                  <a:pt x="4878401" y="772620"/>
                  <a:pt x="4865914" y="954107"/>
                </a:cubicBezTo>
                <a:cubicBezTo>
                  <a:pt x="4701540" y="950706"/>
                  <a:pt x="4459357" y="980480"/>
                  <a:pt x="4268102" y="954107"/>
                </a:cubicBezTo>
                <a:cubicBezTo>
                  <a:pt x="4076847" y="927734"/>
                  <a:pt x="3930848" y="931254"/>
                  <a:pt x="3670289" y="954107"/>
                </a:cubicBezTo>
                <a:cubicBezTo>
                  <a:pt x="3409730" y="976960"/>
                  <a:pt x="3192342" y="926113"/>
                  <a:pt x="2975159" y="954107"/>
                </a:cubicBezTo>
                <a:cubicBezTo>
                  <a:pt x="2757976" y="982102"/>
                  <a:pt x="2584818" y="980332"/>
                  <a:pt x="2426006" y="954107"/>
                </a:cubicBezTo>
                <a:cubicBezTo>
                  <a:pt x="2267194" y="927882"/>
                  <a:pt x="2051252" y="970252"/>
                  <a:pt x="1876853" y="954107"/>
                </a:cubicBezTo>
                <a:cubicBezTo>
                  <a:pt x="1702454" y="937962"/>
                  <a:pt x="1335253" y="970504"/>
                  <a:pt x="1181722" y="954107"/>
                </a:cubicBezTo>
                <a:cubicBezTo>
                  <a:pt x="1028191" y="937710"/>
                  <a:pt x="290462" y="990503"/>
                  <a:pt x="0" y="954107"/>
                </a:cubicBezTo>
                <a:cubicBezTo>
                  <a:pt x="8565" y="856655"/>
                  <a:pt x="-9214" y="602396"/>
                  <a:pt x="0" y="467512"/>
                </a:cubicBezTo>
                <a:cubicBezTo>
                  <a:pt x="9214" y="332629"/>
                  <a:pt x="10373" y="14461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28965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CAFOD project</a:t>
            </a:r>
          </a:p>
          <a:p>
            <a:pPr algn="ctr"/>
            <a:r>
              <a:rPr lang="en-GB" sz="2800" b="1" dirty="0">
                <a:latin typeface="Montserrat" panose="00000500000000000000" pitchFamily="2" charset="0"/>
              </a:rPr>
              <a:t>Water tank Ethiopia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F22FE-64C6-A614-A79B-BD41DC3D74E9}"/>
              </a:ext>
            </a:extLst>
          </p:cNvPr>
          <p:cNvSpPr txBox="1"/>
          <p:nvPr/>
        </p:nvSpPr>
        <p:spPr>
          <a:xfrm>
            <a:off x="6585857" y="2875343"/>
            <a:ext cx="48659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Practicality: 100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Storage capacity: 150, 000</a:t>
            </a:r>
          </a:p>
          <a:p>
            <a:pPr algn="ctr"/>
            <a:r>
              <a:rPr lang="en-GB" b="1" dirty="0">
                <a:latin typeface="Montserrat" panose="00000500000000000000" pitchFamily="2" charset="0"/>
              </a:rPr>
              <a:t>Evaporation resistance: 98</a:t>
            </a:r>
          </a:p>
          <a:p>
            <a:pPr algn="ctr"/>
            <a:endParaRPr lang="en-GB" b="1" dirty="0">
              <a:latin typeface="Montserrat" panose="00000500000000000000" pitchFamily="2" charset="0"/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Overall rating: HYDRATION HERO!</a:t>
            </a:r>
          </a:p>
        </p:txBody>
      </p:sp>
      <p:pic>
        <p:nvPicPr>
          <p:cNvPr id="13" name="Picture 12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F1C4DD1E-A44F-F1ED-30D7-6FD542BE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86" y="282305"/>
            <a:ext cx="1834242" cy="5358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6CC143D-302E-1475-A5B4-F71CB63E7363}"/>
              </a:ext>
            </a:extLst>
          </p:cNvPr>
          <p:cNvSpPr/>
          <p:nvPr/>
        </p:nvSpPr>
        <p:spPr>
          <a:xfrm>
            <a:off x="740229" y="818128"/>
            <a:ext cx="5252357" cy="505384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DA942BF-190B-FA62-A4E8-3DA783EE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939" r="40536" b="10705"/>
          <a:stretch/>
        </p:blipFill>
        <p:spPr>
          <a:xfrm>
            <a:off x="87085" y="381000"/>
            <a:ext cx="658160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1C34-5228-8DF6-A4E0-C29C74F1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51DFB90F-5AB5-3002-210E-086BA5FD1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r="10121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5D00B0-22B1-5B65-47DD-6876D357EBEC}"/>
              </a:ext>
            </a:extLst>
          </p:cNvPr>
          <p:cNvSpPr/>
          <p:nvPr/>
        </p:nvSpPr>
        <p:spPr>
          <a:xfrm>
            <a:off x="7717972" y="3658597"/>
            <a:ext cx="1948542" cy="190400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D505D0-288C-8D96-F268-0AD1889D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Ethiopia: Country Profile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10E87-96D3-6D91-CDFD-68456377C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822050" y="6496436"/>
            <a:ext cx="231900" cy="213851"/>
          </a:xfrm>
        </p:spPr>
        <p:txBody>
          <a:bodyPr/>
          <a:lstStyle/>
          <a:p>
            <a:pPr defTabSz="1219170"/>
            <a:fld id="{B6F15528-21DE-4FAA-801E-634DDDAF4B2B}" type="slidenum">
              <a:rPr lang="en-US" kern="0">
                <a:solidFill>
                  <a:srgbClr val="222444"/>
                </a:solidFill>
              </a:rPr>
              <a:pPr defTabSz="1219170"/>
              <a:t>7</a:t>
            </a:fld>
            <a:endParaRPr lang="en-US" kern="0" dirty="0">
              <a:solidFill>
                <a:srgbClr val="222444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A7B522-1BDB-0E52-89D5-A7C6455B6C28}"/>
              </a:ext>
            </a:extLst>
          </p:cNvPr>
          <p:cNvGrpSpPr/>
          <p:nvPr/>
        </p:nvGrpSpPr>
        <p:grpSpPr>
          <a:xfrm>
            <a:off x="410601" y="1161976"/>
            <a:ext cx="8755613" cy="1040958"/>
            <a:chOff x="1476958" y="1373212"/>
            <a:chExt cx="8755613" cy="1040958"/>
          </a:xfrm>
        </p:grpSpPr>
        <p:pic>
          <p:nvPicPr>
            <p:cNvPr id="2" name="Picture 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3FD3695-F14A-3ADB-BE45-3A0E2032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958" y="1373212"/>
              <a:ext cx="1040958" cy="10409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BF89B3-466C-8B2E-EC71-F6FF303B1E21}"/>
                </a:ext>
              </a:extLst>
            </p:cNvPr>
            <p:cNvSpPr txBox="1"/>
            <p:nvPr/>
          </p:nvSpPr>
          <p:spPr>
            <a:xfrm>
              <a:off x="2688771" y="1570525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Ethiopia has the second largest population in Africa with 113.6 million people living in the country. </a:t>
              </a:r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5597BF-271E-BEF1-15F4-4EC7309998F0}"/>
              </a:ext>
            </a:extLst>
          </p:cNvPr>
          <p:cNvGrpSpPr/>
          <p:nvPr/>
        </p:nvGrpSpPr>
        <p:grpSpPr>
          <a:xfrm>
            <a:off x="418268" y="2388142"/>
            <a:ext cx="8694965" cy="843646"/>
            <a:chOff x="1537606" y="2457490"/>
            <a:chExt cx="8694965" cy="8436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B6EE6E-3773-D82A-1881-3DD99EE5315C}"/>
                </a:ext>
              </a:extLst>
            </p:cNvPr>
            <p:cNvSpPr txBox="1"/>
            <p:nvPr/>
          </p:nvSpPr>
          <p:spPr>
            <a:xfrm>
              <a:off x="2688771" y="2639787"/>
              <a:ext cx="7543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Ethiopia’s President is called </a:t>
              </a:r>
              <a:r>
                <a:rPr lang="en-US" b="0" i="0" dirty="0">
                  <a:solidFill>
                    <a:srgbClr val="141414"/>
                  </a:solidFill>
                  <a:effectLst/>
                </a:rPr>
                <a:t>Taye </a:t>
              </a:r>
              <a:r>
                <a:rPr lang="en-US" dirty="0" err="1">
                  <a:solidFill>
                    <a:srgbClr val="141414"/>
                  </a:solidFill>
                </a:rPr>
                <a:t>Atske</a:t>
              </a:r>
              <a:r>
                <a:rPr lang="en-US" b="0" i="0" dirty="0">
                  <a:solidFill>
                    <a:srgbClr val="141414"/>
                  </a:solidFill>
                  <a:effectLst/>
                </a:rPr>
                <a:t> Selassie, he replaced the first female President in 2024. </a:t>
              </a:r>
              <a:endParaRPr lang="en-US" dirty="0"/>
            </a:p>
          </p:txBody>
        </p:sp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B7C2484-D36C-8242-2F17-262133170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606" y="2457490"/>
              <a:ext cx="843646" cy="84364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7EE53E-5D05-7262-8EF4-2E649D071F1F}"/>
              </a:ext>
            </a:extLst>
          </p:cNvPr>
          <p:cNvGrpSpPr/>
          <p:nvPr/>
        </p:nvGrpSpPr>
        <p:grpSpPr>
          <a:xfrm>
            <a:off x="418268" y="3602205"/>
            <a:ext cx="8694965" cy="843646"/>
            <a:chOff x="1537606" y="3705112"/>
            <a:chExt cx="8694965" cy="8436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69293-E813-2371-764A-ECD739ABDE83}"/>
                </a:ext>
              </a:extLst>
            </p:cNvPr>
            <p:cNvSpPr txBox="1"/>
            <p:nvPr/>
          </p:nvSpPr>
          <p:spPr>
            <a:xfrm>
              <a:off x="2688771" y="3902427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According to the World Bank 70% of the population work in agriculture.</a:t>
              </a:r>
              <a:endParaRPr lang="en-US" dirty="0"/>
            </a:p>
          </p:txBody>
        </p:sp>
        <p:pic>
          <p:nvPicPr>
            <p:cNvPr id="16" name="Picture 1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CD4FF98A-48A9-8E03-F9AB-C22ECE25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606" y="3705112"/>
              <a:ext cx="843646" cy="84364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1D0A07-6757-0934-8D9E-2697D9E716F7}"/>
              </a:ext>
            </a:extLst>
          </p:cNvPr>
          <p:cNvGrpSpPr/>
          <p:nvPr/>
        </p:nvGrpSpPr>
        <p:grpSpPr>
          <a:xfrm>
            <a:off x="288209" y="4900252"/>
            <a:ext cx="8825024" cy="1011529"/>
            <a:chOff x="1518295" y="4952734"/>
            <a:chExt cx="8825024" cy="10115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6FC745-FC33-3AB1-D3BA-F6D3A8989E82}"/>
                </a:ext>
              </a:extLst>
            </p:cNvPr>
            <p:cNvSpPr txBox="1"/>
            <p:nvPr/>
          </p:nvSpPr>
          <p:spPr>
            <a:xfrm>
              <a:off x="2799519" y="5040933"/>
              <a:ext cx="7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 unpredictable weather in Ethiopia means food security is a challenge. The World Bank estimated this affected 20 million people in 2023. </a:t>
              </a:r>
              <a:endParaRPr lang="en-US" dirty="0"/>
            </a:p>
          </p:txBody>
        </p:sp>
        <p:pic>
          <p:nvPicPr>
            <p:cNvPr id="18" name="Picture 1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E0CE1FB-F720-41A3-1A00-36862DBD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295" y="4952734"/>
              <a:ext cx="958284" cy="95828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29E080-66A7-3E95-FE1D-2D4D9584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598" y="1359289"/>
            <a:ext cx="2751976" cy="17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A921A-C946-7846-04FD-ACE8D3DF3E4A}"/>
              </a:ext>
            </a:extLst>
          </p:cNvPr>
          <p:cNvSpPr txBox="1"/>
          <p:nvPr/>
        </p:nvSpPr>
        <p:spPr>
          <a:xfrm>
            <a:off x="9166214" y="3204421"/>
            <a:ext cx="2751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Capital city: Addis Adaba </a:t>
            </a:r>
            <a:endParaRPr lang="en-US" sz="1200" dirty="0"/>
          </a:p>
        </p:txBody>
      </p:sp>
      <p:pic>
        <p:nvPicPr>
          <p:cNvPr id="17" name="Picture 16" descr="A large tree in a dry field&#10;&#10;AI-generated content may be incorrect.">
            <a:extLst>
              <a:ext uri="{FF2B5EF4-FFF2-40B4-BE49-F238E27FC236}">
                <a16:creationId xmlns:a16="http://schemas.microsoft.com/office/drawing/2014/main" id="{AC93896F-6E40-9838-834F-12FB80E10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0"/>
          <a:stretch/>
        </p:blipFill>
        <p:spPr>
          <a:xfrm>
            <a:off x="9193598" y="3668035"/>
            <a:ext cx="2751977" cy="1701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20DF16-D64B-57A6-5EF1-08C99892E855}"/>
              </a:ext>
            </a:extLst>
          </p:cNvPr>
          <p:cNvSpPr txBox="1"/>
          <p:nvPr/>
        </p:nvSpPr>
        <p:spPr>
          <a:xfrm>
            <a:off x="9246579" y="5509984"/>
            <a:ext cx="2751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Borana, southern Ethiopia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73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168958-AA33-C2BD-EE77-CDFE4896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50D23-D7F5-5CC6-2A0B-D88FCC68D5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E40E8-F833-95F4-CD6C-9E6C95B463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D92DFD-D4E0-2535-9132-D0AB13BC8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nline Media 7" title="Autumn 2025 film for young people: A better world needs all of us | CAFOD">
            <a:hlinkClick r:id="" action="ppaction://media"/>
            <a:extLst>
              <a:ext uri="{FF2B5EF4-FFF2-40B4-BE49-F238E27FC236}">
                <a16:creationId xmlns:a16="http://schemas.microsoft.com/office/drawing/2014/main" id="{AC4CEC41-9466-9B10-83A2-37817AB9EF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4A887B-1E1B-9F3A-890D-4EF5A88C3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5436A7-4A34-29B9-51E6-D3C36688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0910E-448D-D9BE-C234-6C8FD4EF87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2BA38-403E-E4C1-A8B2-B88C12312D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A couple of people standing on a stone path&#10;&#10;AI-generated content may be incorrect.">
            <a:extLst>
              <a:ext uri="{FF2B5EF4-FFF2-40B4-BE49-F238E27FC236}">
                <a16:creationId xmlns:a16="http://schemas.microsoft.com/office/drawing/2014/main" id="{A0D8F2E7-30C9-12FC-0450-4D9F9F7F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8"/>
          <a:stretch/>
        </p:blipFill>
        <p:spPr>
          <a:xfrm>
            <a:off x="-1" y="0"/>
            <a:ext cx="1228997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D4AE0-46FD-BD0E-2EE3-0A39F4D5C865}"/>
              </a:ext>
            </a:extLst>
          </p:cNvPr>
          <p:cNvSpPr txBox="1"/>
          <p:nvPr/>
        </p:nvSpPr>
        <p:spPr>
          <a:xfrm>
            <a:off x="0" y="5442482"/>
            <a:ext cx="6342434" cy="954107"/>
          </a:xfrm>
          <a:prstGeom prst="rect">
            <a:avLst/>
          </a:prstGeom>
          <a:solidFill>
            <a:srgbClr val="222544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</a:rPr>
              <a:t>Abbiott</a:t>
            </a:r>
            <a:r>
              <a:rPr lang="en-GB" sz="2800" b="1" dirty="0">
                <a:solidFill>
                  <a:schemeClr val="bg1"/>
                </a:solidFill>
              </a:rPr>
              <a:t> shows Adi the water catchment pan.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a green leaf and a letter&#10;&#10;AI-generated content may be incorrect.">
            <a:extLst>
              <a:ext uri="{FF2B5EF4-FFF2-40B4-BE49-F238E27FC236}">
                <a16:creationId xmlns:a16="http://schemas.microsoft.com/office/drawing/2014/main" id="{0DB7CCA5-FA5C-4589-3048-397CC67C2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38" y="324635"/>
            <a:ext cx="1834242" cy="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27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AFOD new brand TEMPLATE 2025">
      <a:dk1>
        <a:srgbClr val="000000"/>
      </a:dk1>
      <a:lt1>
        <a:srgbClr val="FFFFFF"/>
      </a:lt1>
      <a:dk2>
        <a:srgbClr val="58A333"/>
      </a:dk2>
      <a:lt2>
        <a:srgbClr val="222444"/>
      </a:lt2>
      <a:accent1>
        <a:srgbClr val="A2C617"/>
      </a:accent1>
      <a:accent2>
        <a:srgbClr val="FAC850"/>
      </a:accent2>
      <a:accent3>
        <a:srgbClr val="EE7103"/>
      </a:accent3>
      <a:accent4>
        <a:srgbClr val="DC0014"/>
      </a:accent4>
      <a:accent5>
        <a:srgbClr val="E83273"/>
      </a:accent5>
      <a:accent6>
        <a:srgbClr val="7666AD"/>
      </a:accent6>
      <a:hlink>
        <a:srgbClr val="30BAC7"/>
      </a:hlink>
      <a:folHlink>
        <a:srgbClr val="A2C617"/>
      </a:folHlink>
    </a:clrScheme>
    <a:fontScheme name="CAFOD - typograph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_dlc_DocId xmlns="04672002-f21f-4240-adfb-f0b653fb6fb5">SZUU6KYVHK2A-2146017777-18870</_dlc_DocId>
    <_dlc_DocIdUrl xmlns="04672002-f21f-4240-adfb-f0b653fb6fb5">
      <Url>https://cafod365.sharepoint.com/sites/int/Education/_layouts/15/DocIdRedir.aspx?ID=SZUU6KYVHK2A-2146017777-18870</Url>
      <Description>SZUU6KYVHK2A-2146017777-18870</Description>
    </_dlc_DocIdUrl>
    <Audience xmlns="236a9a4b-a03c-46ba-8ec6-624c184acbc6"/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D81A80-B500-4E89-B669-DD4B5C392D37}">
  <ds:schemaRefs>
    <ds:schemaRef ds:uri="http://schemas.microsoft.com/office/2006/metadata/properties"/>
    <ds:schemaRef ds:uri="http://schemas.microsoft.com/office/infopath/2007/PartnerControls"/>
    <ds:schemaRef ds:uri="236a9a4b-a03c-46ba-8ec6-624c184acbc6"/>
    <ds:schemaRef ds:uri="04672002-f21f-4240-adfb-f0b653fb6fb5"/>
    <ds:schemaRef ds:uri="http://schemas.microsoft.com/sharepoint/v3/fields"/>
    <ds:schemaRef ds:uri="453a0c7f-c966-4a5c-a0f8-de0f8150ea1e"/>
  </ds:schemaRefs>
</ds:datastoreItem>
</file>

<file path=customXml/itemProps2.xml><?xml version="1.0" encoding="utf-8"?>
<ds:datastoreItem xmlns:ds="http://schemas.openxmlformats.org/officeDocument/2006/customXml" ds:itemID="{60383CC3-96A7-45CC-BE37-55047337E6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19477D-4A9B-4133-9A5A-76C94680EA8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4BD195A-04B9-4162-A296-597B1D669C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392</Words>
  <Application>Microsoft Office PowerPoint</Application>
  <PresentationFormat>Widescreen</PresentationFormat>
  <Paragraphs>74</Paragraphs>
  <Slides>17</Slides>
  <Notes>8</Notes>
  <HiddenSlides>4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Ethiopia: Country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Bailey</dc:creator>
  <cp:lastModifiedBy>Jessica Bailey</cp:lastModifiedBy>
  <cp:revision>5</cp:revision>
  <dcterms:created xsi:type="dcterms:W3CDTF">2025-08-08T14:56:28Z</dcterms:created>
  <dcterms:modified xsi:type="dcterms:W3CDTF">2025-08-27T17:14:46Z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a9952a61-c13c-431e-a0b3-4474d5b364a1</vt:lpwstr>
  </property>
  <property fmtid="{D5CDD505-2E9C-101B-9397-08002B2CF9AE}" pid="4" name="MediaServiceImageTags">
    <vt:lpwstr/>
  </property>
</Properties>
</file>