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60" r:id="rId6"/>
  </p:sldMasterIdLst>
  <p:notesMasterIdLst>
    <p:notesMasterId r:id="rId46"/>
  </p:notesMasterIdLst>
  <p:handoutMasterIdLst>
    <p:handoutMasterId r:id="rId47"/>
  </p:handoutMasterIdLst>
  <p:sldIdLst>
    <p:sldId id="330" r:id="rId7"/>
    <p:sldId id="336" r:id="rId8"/>
    <p:sldId id="257" r:id="rId9"/>
    <p:sldId id="258" r:id="rId10"/>
    <p:sldId id="337" r:id="rId11"/>
    <p:sldId id="338" r:id="rId12"/>
    <p:sldId id="261" r:id="rId13"/>
    <p:sldId id="263" r:id="rId14"/>
    <p:sldId id="264" r:id="rId15"/>
    <p:sldId id="265" r:id="rId16"/>
    <p:sldId id="266" r:id="rId17"/>
    <p:sldId id="267" r:id="rId18"/>
    <p:sldId id="268" r:id="rId19"/>
    <p:sldId id="269" r:id="rId20"/>
    <p:sldId id="274" r:id="rId21"/>
    <p:sldId id="275" r:id="rId22"/>
    <p:sldId id="276" r:id="rId23"/>
    <p:sldId id="316" r:id="rId24"/>
    <p:sldId id="278" r:id="rId25"/>
    <p:sldId id="279" r:id="rId26"/>
    <p:sldId id="280" r:id="rId27"/>
    <p:sldId id="281" r:id="rId28"/>
    <p:sldId id="282" r:id="rId29"/>
    <p:sldId id="283" r:id="rId30"/>
    <p:sldId id="318" r:id="rId31"/>
    <p:sldId id="292" r:id="rId32"/>
    <p:sldId id="291" r:id="rId33"/>
    <p:sldId id="290" r:id="rId34"/>
    <p:sldId id="289" r:id="rId35"/>
    <p:sldId id="293" r:id="rId36"/>
    <p:sldId id="294" r:id="rId37"/>
    <p:sldId id="295" r:id="rId38"/>
    <p:sldId id="296" r:id="rId39"/>
    <p:sldId id="305" r:id="rId40"/>
    <p:sldId id="299" r:id="rId41"/>
    <p:sldId id="300" r:id="rId42"/>
    <p:sldId id="326" r:id="rId43"/>
    <p:sldId id="327" r:id="rId44"/>
    <p:sldId id="317" r:id="rId45"/>
  </p:sldIdLst>
  <p:sldSz cx="12192000" cy="6858000"/>
  <p:notesSz cx="6858000" cy="1181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D00EBA-96BB-12CC-9F09-15628CA037BE}" name="Sophia White" initials="SW" userId="S::swhite@cafod.org.uk::0798c64f-1483-4f73-adf5-5e6bb0a285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O'Brien" initials="KO" lastIdx="1" clrIdx="0">
    <p:extLst>
      <p:ext uri="{19B8F6BF-5375-455C-9EA6-DF929625EA0E}">
        <p15:presenceInfo xmlns:p15="http://schemas.microsoft.com/office/powerpoint/2012/main" userId="S::kobrien@cafod.org.uk::872af46c-d8f8-4f0f-b917-30299ae5c3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E39"/>
    <a:srgbClr val="E60B1F"/>
    <a:srgbClr val="6C26A1"/>
    <a:srgbClr val="7C61A7"/>
    <a:srgbClr val="FFFFFF"/>
    <a:srgbClr val="F2B444"/>
    <a:srgbClr val="F0DC46"/>
    <a:srgbClr val="FFC000"/>
    <a:srgbClr val="D99694"/>
    <a:srgbClr val="97BA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D1C0FB-9A6B-C4FF-5250-4CE49E0D875D}" v="23" dt="2023-11-23T12:17:14.126"/>
    <p1510:client id="{3618E413-507B-E314-0E09-075DBECF0F12}" v="11" dt="2023-11-22T10:54:54.984"/>
    <p1510:client id="{4121D1E3-045F-9A8F-DE93-A085C3923AAA}" v="143" dt="2023-11-21T15:49:49.892"/>
    <p1510:client id="{4B388323-9AC8-E0B2-6696-03BA69BD514E}" v="974" dt="2023-11-21T16:14:55.869"/>
    <p1510:client id="{CE4F2B7A-AB17-4735-9B98-519281EA55DA}" v="80" dt="2023-11-23T12:18:01.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customXml" Target="../customXml/item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758F9F-70E7-431F-8E0A-18F43896B3F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767BF6EC-E300-44CF-AAEF-642E7F954090}"/>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B11761F6-8482-4109-AE84-D16ED69A85E2}" type="datetimeFigureOut">
              <a:rPr lang="en-GB"/>
              <a:pPr>
                <a:defRPr/>
              </a:pPr>
              <a:t>23/11/2023</a:t>
            </a:fld>
            <a:endParaRPr lang="en-GB"/>
          </a:p>
        </p:txBody>
      </p:sp>
      <p:sp>
        <p:nvSpPr>
          <p:cNvPr id="4" name="Footer Placeholder 3">
            <a:extLst>
              <a:ext uri="{FF2B5EF4-FFF2-40B4-BE49-F238E27FC236}">
                <a16:creationId xmlns:a16="http://schemas.microsoft.com/office/drawing/2014/main" id="{44B69A99-ACA3-42A2-A705-9B30A298232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050EBF6B-3827-4281-9185-222A54D2B6C4}"/>
              </a:ext>
            </a:extLst>
          </p:cNvPr>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6C09C1B-3491-4BF6-849F-844A544392BF}" type="slidenum">
              <a:rPr lang="en-GB" altLang="en-US"/>
              <a:pPr/>
              <a:t>‹#›</a:t>
            </a:fld>
            <a:endParaRPr lang="en-GB" altLang="en-US"/>
          </a:p>
        </p:txBody>
      </p:sp>
    </p:spTree>
    <p:extLst>
      <p:ext uri="{BB962C8B-B14F-4D97-AF65-F5344CB8AC3E}">
        <p14:creationId xmlns:p14="http://schemas.microsoft.com/office/powerpoint/2010/main" val="1720235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3B5CE6-F898-463B-8A05-2146C3F6DE42}"/>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B79A5BCF-65B3-4AE1-AF01-0022C31BE494}"/>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C48E4A95-D003-414B-A377-6602F12845B4}" type="datetimeFigureOut">
              <a:rPr lang="en-GB"/>
              <a:pPr>
                <a:defRPr/>
              </a:pPr>
              <a:t>23/11/2023</a:t>
            </a:fld>
            <a:endParaRPr lang="en-GB"/>
          </a:p>
        </p:txBody>
      </p:sp>
      <p:sp>
        <p:nvSpPr>
          <p:cNvPr id="4" name="Slide Image Placeholder 3">
            <a:extLst>
              <a:ext uri="{FF2B5EF4-FFF2-40B4-BE49-F238E27FC236}">
                <a16:creationId xmlns:a16="http://schemas.microsoft.com/office/drawing/2014/main" id="{BB1B3056-E2B8-41BA-AEAB-503C42721412}"/>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815BC94A-BB2D-41A6-8657-F0E4F957F7B3}"/>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6E26C52-F7C7-4CD9-9FF3-644F49F56315}"/>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53DFECC4-C69A-4B95-8D41-35F358E8E5EF}"/>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036C5B9-4EF0-4924-9B97-3A8C598F9066}" type="slidenum">
              <a:rPr lang="en-GB" altLang="en-US"/>
              <a:pPr/>
              <a:t>‹#›</a:t>
            </a:fld>
            <a:endParaRPr lang="en-GB" altLang="en-US"/>
          </a:p>
        </p:txBody>
      </p:sp>
    </p:spTree>
    <p:extLst>
      <p:ext uri="{BB962C8B-B14F-4D97-AF65-F5344CB8AC3E}">
        <p14:creationId xmlns:p14="http://schemas.microsoft.com/office/powerpoint/2010/main" val="22439121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vatican.va/content/francesco/en/speeches/2016/september/documents/papa-francesco_20160920_assisi-preghiera-pace.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 Thom Flint</a:t>
            </a:r>
          </a:p>
          <a:p>
            <a:r>
              <a:rPr lang="en-GB" i="1"/>
              <a:t>NB. 2023-24 is Year B in the Catholic Church’s liturgical cycle.</a:t>
            </a:r>
          </a:p>
          <a:p>
            <a:r>
              <a:rPr lang="en-GB" i="1"/>
              <a:t>Advent weekday readings remain the same every year, apart from Solemnities, such as The Immaculate Conception.</a:t>
            </a:r>
          </a:p>
          <a:p>
            <a:r>
              <a:rPr lang="en-GB" i="1"/>
              <a:t>From 17 December there are set weekday readings, the same every year.</a:t>
            </a:r>
          </a:p>
          <a:p>
            <a:r>
              <a:rPr lang="en-GB" i="1"/>
              <a:t>Sunday readings change on a three-year cycle.</a:t>
            </a:r>
          </a:p>
          <a:p>
            <a:endParaRPr lang="en-GB" i="1"/>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1</a:t>
            </a:fld>
            <a:endParaRPr lang="en-GB" altLang="en-US"/>
          </a:p>
        </p:txBody>
      </p:sp>
    </p:spTree>
    <p:extLst>
      <p:ext uri="{BB962C8B-B14F-4D97-AF65-F5344CB8AC3E}">
        <p14:creationId xmlns:p14="http://schemas.microsoft.com/office/powerpoint/2010/main" val="220467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World Gifts, CAFOD</a:t>
            </a:r>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10</a:t>
            </a:fld>
            <a:endParaRPr lang="en-GB" altLang="en-US"/>
          </a:p>
        </p:txBody>
      </p:sp>
    </p:spTree>
    <p:extLst>
      <p:ext uri="{BB962C8B-B14F-4D97-AF65-F5344CB8AC3E}">
        <p14:creationId xmlns:p14="http://schemas.microsoft.com/office/powerpoint/2010/main" val="2680888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 Thom Flint/CAFOD</a:t>
            </a:r>
          </a:p>
          <a:p>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11</a:t>
            </a:fld>
            <a:endParaRPr lang="en-GB" altLang="en-US"/>
          </a:p>
        </p:txBody>
      </p:sp>
    </p:spTree>
    <p:extLst>
      <p:ext uri="{BB962C8B-B14F-4D97-AF65-F5344CB8AC3E}">
        <p14:creationId xmlns:p14="http://schemas.microsoft.com/office/powerpoint/2010/main" val="2557644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FFF56A4-B1B2-40D8-812C-8C90C359B0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43E3BDAA-FC45-4F51-8466-E5525AA1DC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Thom Flint/CAFOD</a:t>
            </a:r>
          </a:p>
        </p:txBody>
      </p:sp>
      <p:sp>
        <p:nvSpPr>
          <p:cNvPr id="72708" name="Slide Number Placeholder 3">
            <a:extLst>
              <a:ext uri="{FF2B5EF4-FFF2-40B4-BE49-F238E27FC236}">
                <a16:creationId xmlns:a16="http://schemas.microsoft.com/office/drawing/2014/main" id="{A235A484-F7A2-42D3-AD75-D2FD9B6DA0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64443E-532F-496D-9040-8D4EB82B8771}" type="slidenum">
              <a:rPr lang="en-GB" altLang="en-US">
                <a:latin typeface="Calibri" panose="020F0502020204030204" pitchFamily="34" charset="0"/>
              </a:rPr>
              <a:pPr/>
              <a:t>12</a:t>
            </a:fld>
            <a:endParaRPr lang="en-GB" altLang="en-US">
              <a:latin typeface="Calibri" panose="020F0502020204030204" pitchFamily="34" charset="0"/>
            </a:endParaRPr>
          </a:p>
        </p:txBody>
      </p:sp>
    </p:spTree>
    <p:extLst>
      <p:ext uri="{BB962C8B-B14F-4D97-AF65-F5344CB8AC3E}">
        <p14:creationId xmlns:p14="http://schemas.microsoft.com/office/powerpoint/2010/main" val="92243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D5E6C52-980B-4622-AD77-CD59FBDC8A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0091FA50-BEE5-4EC6-B434-4BF0FE91FF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a:cs typeface="Calibri"/>
              </a:rPr>
              <a:t>Picture credit: Wallpaper Flare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a:cs typeface="Calibri"/>
              </a:rPr>
              <a:t>Facts: https://www.wwf.org.uk/learn/fascinating-facts/amazon</a:t>
            </a:r>
            <a:endParaRPr lang="en-GB" alt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p>
        </p:txBody>
      </p:sp>
      <p:sp>
        <p:nvSpPr>
          <p:cNvPr id="73732" name="Slide Number Placeholder 3">
            <a:extLst>
              <a:ext uri="{FF2B5EF4-FFF2-40B4-BE49-F238E27FC236}">
                <a16:creationId xmlns:a16="http://schemas.microsoft.com/office/drawing/2014/main" id="{5541D0C0-6D87-4B48-BC91-C4BE625316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8AF835-90F8-4B1A-9797-9DF3622FF78F}" type="slidenum">
              <a:rPr lang="en-GB" altLang="en-US">
                <a:latin typeface="Calibri" panose="020F0502020204030204" pitchFamily="34" charset="0"/>
              </a:rPr>
              <a:pPr/>
              <a:t>13</a:t>
            </a:fld>
            <a:endParaRPr lang="en-GB" altLang="en-US">
              <a:latin typeface="Calibri" panose="020F0502020204030204" pitchFamily="34" charset="0"/>
            </a:endParaRPr>
          </a:p>
        </p:txBody>
      </p:sp>
    </p:spTree>
    <p:extLst>
      <p:ext uri="{BB962C8B-B14F-4D97-AF65-F5344CB8AC3E}">
        <p14:creationId xmlns:p14="http://schemas.microsoft.com/office/powerpoint/2010/main" val="479403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E3AAFE06-2F06-437B-855F-4E4E38D568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54E1DDB2-5FFB-44B3-9359-7EFE823CB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a:cs typeface="Calibri"/>
              </a:rPr>
              <a:t>Picture credit: FUNVIPAS</a:t>
            </a:r>
          </a:p>
        </p:txBody>
      </p:sp>
      <p:sp>
        <p:nvSpPr>
          <p:cNvPr id="74756" name="Slide Number Placeholder 3">
            <a:extLst>
              <a:ext uri="{FF2B5EF4-FFF2-40B4-BE49-F238E27FC236}">
                <a16:creationId xmlns:a16="http://schemas.microsoft.com/office/drawing/2014/main" id="{D2D4D13F-9236-4414-9A8A-F866F50BBC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BE8143-DA8A-41C9-A423-06CB5CD1A787}" type="slidenum">
              <a:rPr lang="en-GB" altLang="en-US">
                <a:latin typeface="Calibri" panose="020F0502020204030204" pitchFamily="34" charset="0"/>
              </a:rPr>
              <a:pPr/>
              <a:t>14</a:t>
            </a:fld>
            <a:endParaRPr lang="en-GB" altLang="en-US">
              <a:latin typeface="Calibri" panose="020F0502020204030204" pitchFamily="34" charset="0"/>
            </a:endParaRPr>
          </a:p>
        </p:txBody>
      </p:sp>
    </p:spTree>
    <p:extLst>
      <p:ext uri="{BB962C8B-B14F-4D97-AF65-F5344CB8AC3E}">
        <p14:creationId xmlns:p14="http://schemas.microsoft.com/office/powerpoint/2010/main" val="5475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 Louise Norton, CAFOD</a:t>
            </a:r>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15</a:t>
            </a:fld>
            <a:endParaRPr lang="en-GB" altLang="en-US"/>
          </a:p>
        </p:txBody>
      </p:sp>
    </p:spTree>
    <p:extLst>
      <p:ext uri="{BB962C8B-B14F-4D97-AF65-F5344CB8AC3E}">
        <p14:creationId xmlns:p14="http://schemas.microsoft.com/office/powerpoint/2010/main" val="1626061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0BC049C7-F55E-4045-A7D9-621951187C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81D23D24-5B10-4CCD-84B5-4DCAD1B60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 credit: Louise Norton, CAFOD</a:t>
            </a:r>
          </a:p>
          <a:p>
            <a:endParaRPr lang="en-GB" altLang="en-US"/>
          </a:p>
        </p:txBody>
      </p:sp>
      <p:sp>
        <p:nvSpPr>
          <p:cNvPr id="78852" name="Slide Number Placeholder 3">
            <a:extLst>
              <a:ext uri="{FF2B5EF4-FFF2-40B4-BE49-F238E27FC236}">
                <a16:creationId xmlns:a16="http://schemas.microsoft.com/office/drawing/2014/main" id="{4C770A25-657F-4A45-A918-60A9108F56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662FAF-963E-42F8-8FB8-898AEF1D2740}" type="slidenum">
              <a:rPr lang="en-GB" altLang="en-US">
                <a:latin typeface="Calibri" panose="020F0502020204030204" pitchFamily="34" charset="0"/>
              </a:rPr>
              <a:pPr/>
              <a:t>16</a:t>
            </a:fld>
            <a:endParaRPr lang="en-GB" altLang="en-US">
              <a:latin typeface="Calibri" panose="020F0502020204030204" pitchFamily="34" charset="0"/>
            </a:endParaRPr>
          </a:p>
        </p:txBody>
      </p:sp>
    </p:spTree>
    <p:extLst>
      <p:ext uri="{BB962C8B-B14F-4D97-AF65-F5344CB8AC3E}">
        <p14:creationId xmlns:p14="http://schemas.microsoft.com/office/powerpoint/2010/main" val="1984729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C6A1DC6-E16F-43D0-9CED-D969C46D3F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EAA6C6C-3860-44A9-82BD-939D3888C8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Joe Newman, CAFOD</a:t>
            </a:r>
          </a:p>
        </p:txBody>
      </p:sp>
      <p:sp>
        <p:nvSpPr>
          <p:cNvPr id="79876" name="Slide Number Placeholder 3">
            <a:extLst>
              <a:ext uri="{FF2B5EF4-FFF2-40B4-BE49-F238E27FC236}">
                <a16:creationId xmlns:a16="http://schemas.microsoft.com/office/drawing/2014/main" id="{35340AE1-0743-4330-B53E-90C4BC705D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7FB5EC-95AD-4C50-97E1-B5F7E5138137}" type="slidenum">
              <a:rPr lang="en-GB" altLang="en-US">
                <a:latin typeface="Calibri" panose="020F0502020204030204" pitchFamily="34" charset="0"/>
              </a:rPr>
              <a:pPr/>
              <a:t>17</a:t>
            </a:fld>
            <a:endParaRPr lang="en-GB" altLang="en-US">
              <a:latin typeface="Calibri" panose="020F0502020204030204" pitchFamily="34" charset="0"/>
            </a:endParaRPr>
          </a:p>
        </p:txBody>
      </p:sp>
    </p:spTree>
    <p:extLst>
      <p:ext uri="{BB962C8B-B14F-4D97-AF65-F5344CB8AC3E}">
        <p14:creationId xmlns:p14="http://schemas.microsoft.com/office/powerpoint/2010/main" val="2821602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11A08F74-BA82-4DD2-830A-4702576B7F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E1207DFD-5B5C-4048-8FB6-7DE6A6F8AC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Picture credit: Caritas Poland</a:t>
            </a:r>
          </a:p>
          <a:p>
            <a:endParaRPr lang="en-GB" altLang="en-US"/>
          </a:p>
        </p:txBody>
      </p:sp>
      <p:sp>
        <p:nvSpPr>
          <p:cNvPr id="80900" name="Slide Number Placeholder 3">
            <a:extLst>
              <a:ext uri="{FF2B5EF4-FFF2-40B4-BE49-F238E27FC236}">
                <a16:creationId xmlns:a16="http://schemas.microsoft.com/office/drawing/2014/main" id="{AA46ECD5-C8C0-4FA4-9993-5B6C5A9A74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139507-3694-49C3-8043-17EFFF395C2B}" type="slidenum">
              <a:rPr lang="en-GB" altLang="en-US">
                <a:latin typeface="Calibri" panose="020F0502020204030204" pitchFamily="34" charset="0"/>
              </a:rPr>
              <a:pPr/>
              <a:t>18</a:t>
            </a:fld>
            <a:endParaRPr lang="en-GB" altLang="en-US">
              <a:latin typeface="Calibri" panose="020F0502020204030204" pitchFamily="34" charset="0"/>
            </a:endParaRPr>
          </a:p>
        </p:txBody>
      </p:sp>
    </p:spTree>
    <p:extLst>
      <p:ext uri="{BB962C8B-B14F-4D97-AF65-F5344CB8AC3E}">
        <p14:creationId xmlns:p14="http://schemas.microsoft.com/office/powerpoint/2010/main" val="2437229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2DEB29D-05AD-46B3-8C41-169F7CB055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600D8E9-BB25-4856-8415-0919043C0A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i="1"/>
              <a:t>Picture credit: Thom Flint</a:t>
            </a:r>
          </a:p>
          <a:p>
            <a:endParaRPr lang="en-GB" altLang="en-US">
              <a:cs typeface="Calibri"/>
            </a:endParaRPr>
          </a:p>
        </p:txBody>
      </p:sp>
      <p:sp>
        <p:nvSpPr>
          <p:cNvPr id="81924" name="Slide Number Placeholder 3">
            <a:extLst>
              <a:ext uri="{FF2B5EF4-FFF2-40B4-BE49-F238E27FC236}">
                <a16:creationId xmlns:a16="http://schemas.microsoft.com/office/drawing/2014/main" id="{FA5A7E95-E1CF-4FDD-82BF-E9C9A81DEB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88D1F7-0E5C-4778-9E8C-07F3CCD7D13B}" type="slidenum">
              <a:rPr lang="en-GB" altLang="en-US">
                <a:latin typeface="Calibri" panose="020F0502020204030204" pitchFamily="34" charset="0"/>
              </a:rPr>
              <a:pPr/>
              <a:t>19</a:t>
            </a:fld>
            <a:endParaRPr lang="en-GB" altLang="en-US">
              <a:latin typeface="Calibri" panose="020F0502020204030204" pitchFamily="34" charset="0"/>
            </a:endParaRPr>
          </a:p>
        </p:txBody>
      </p:sp>
    </p:spTree>
    <p:extLst>
      <p:ext uri="{BB962C8B-B14F-4D97-AF65-F5344CB8AC3E}">
        <p14:creationId xmlns:p14="http://schemas.microsoft.com/office/powerpoint/2010/main" val="255420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B46948B-7CFE-4918-9581-EB2CEA500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086FD49-8A65-48BB-919C-3587301ED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cs typeface="Calibri"/>
              </a:rPr>
              <a:t>Picture credit: </a:t>
            </a:r>
            <a:r>
              <a:rPr lang="en-GB" altLang="en-US" i="1" err="1">
                <a:cs typeface="Calibri"/>
              </a:rPr>
              <a:t>Achuoth</a:t>
            </a:r>
            <a:r>
              <a:rPr lang="en-GB" altLang="en-US" i="1">
                <a:cs typeface="Calibri"/>
              </a:rPr>
              <a:t> Deng</a:t>
            </a:r>
          </a:p>
        </p:txBody>
      </p:sp>
      <p:sp>
        <p:nvSpPr>
          <p:cNvPr id="65540" name="Slide Number Placeholder 3">
            <a:extLst>
              <a:ext uri="{FF2B5EF4-FFF2-40B4-BE49-F238E27FC236}">
                <a16:creationId xmlns:a16="http://schemas.microsoft.com/office/drawing/2014/main" id="{3B82AEE1-BF13-41AB-8D88-6BFA1C21C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14A26B-69A7-41AB-BC1D-0924610B761A}" type="slidenum">
              <a:rPr lang="en-GB" altLang="en-US">
                <a:latin typeface="Calibri" panose="020F0502020204030204" pitchFamily="34" charset="0"/>
              </a:rPr>
              <a:pPr/>
              <a:t>2</a:t>
            </a:fld>
            <a:endParaRPr lang="en-GB" altLang="en-US">
              <a:latin typeface="Calibri" panose="020F0502020204030204" pitchFamily="34" charset="0"/>
            </a:endParaRPr>
          </a:p>
        </p:txBody>
      </p:sp>
    </p:spTree>
    <p:extLst>
      <p:ext uri="{BB962C8B-B14F-4D97-AF65-F5344CB8AC3E}">
        <p14:creationId xmlns:p14="http://schemas.microsoft.com/office/powerpoint/2010/main" val="1170863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09E94EC4-6182-42A5-982B-5D59BB701D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156E7A43-71AA-4A9D-80B4-7D692F0A76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Joe Newman, CAFOD</a:t>
            </a:r>
          </a:p>
        </p:txBody>
      </p:sp>
      <p:sp>
        <p:nvSpPr>
          <p:cNvPr id="82948" name="Slide Number Placeholder 3">
            <a:extLst>
              <a:ext uri="{FF2B5EF4-FFF2-40B4-BE49-F238E27FC236}">
                <a16:creationId xmlns:a16="http://schemas.microsoft.com/office/drawing/2014/main" id="{AC8A9B99-E693-476D-BEF6-28BDB4A30A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99555A-3827-49FB-BE19-8C0F1C355757}" type="slidenum">
              <a:rPr lang="en-GB" altLang="en-US">
                <a:latin typeface="Calibri" panose="020F0502020204030204" pitchFamily="34" charset="0"/>
              </a:rPr>
              <a:pPr/>
              <a:t>20</a:t>
            </a:fld>
            <a:endParaRPr lang="en-GB" altLang="en-US">
              <a:latin typeface="Calibri" panose="020F0502020204030204" pitchFamily="34" charset="0"/>
            </a:endParaRPr>
          </a:p>
        </p:txBody>
      </p:sp>
    </p:spTree>
    <p:extLst>
      <p:ext uri="{BB962C8B-B14F-4D97-AF65-F5344CB8AC3E}">
        <p14:creationId xmlns:p14="http://schemas.microsoft.com/office/powerpoint/2010/main" val="2010295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a:t>
            </a:r>
            <a:br>
              <a:rPr lang="en-US">
                <a:effectLst/>
              </a:rPr>
            </a:br>
            <a:r>
              <a:rPr lang="en-US">
                <a:effectLst/>
              </a:rPr>
              <a:t>Community World Service Asia (CWSA)</a:t>
            </a:r>
            <a:endParaRPr lang="en-GB" i="1"/>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21</a:t>
            </a:fld>
            <a:endParaRPr lang="en-GB" altLang="en-US"/>
          </a:p>
        </p:txBody>
      </p:sp>
    </p:spTree>
    <p:extLst>
      <p:ext uri="{BB962C8B-B14F-4D97-AF65-F5344CB8AC3E}">
        <p14:creationId xmlns:p14="http://schemas.microsoft.com/office/powerpoint/2010/main" val="2124666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 credit: Louise Norton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22</a:t>
            </a:fld>
            <a:endParaRPr lang="en-GB" altLang="en-US"/>
          </a:p>
        </p:txBody>
      </p:sp>
    </p:spTree>
    <p:extLst>
      <p:ext uri="{BB962C8B-B14F-4D97-AF65-F5344CB8AC3E}">
        <p14:creationId xmlns:p14="http://schemas.microsoft.com/office/powerpoint/2010/main" val="3202222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cs typeface="Calibri"/>
              </a:rPr>
              <a:t>Illustrations: Kieran O’Brien</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23</a:t>
            </a:fld>
            <a:endParaRPr lang="en-GB" altLang="en-US"/>
          </a:p>
        </p:txBody>
      </p:sp>
    </p:spTree>
    <p:extLst>
      <p:ext uri="{BB962C8B-B14F-4D97-AF65-F5344CB8AC3E}">
        <p14:creationId xmlns:p14="http://schemas.microsoft.com/office/powerpoint/2010/main" val="127835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687A539D-424B-4D54-980F-5F382320F2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6ACB4FF8-130C-4E7E-87CC-0A37DB0672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Illustrations: Kieran O’Brien</a:t>
            </a:r>
          </a:p>
          <a:p>
            <a:endParaRPr lang="en-GB" altLang="en-US"/>
          </a:p>
        </p:txBody>
      </p:sp>
      <p:sp>
        <p:nvSpPr>
          <p:cNvPr id="83972" name="Slide Number Placeholder 3">
            <a:extLst>
              <a:ext uri="{FF2B5EF4-FFF2-40B4-BE49-F238E27FC236}">
                <a16:creationId xmlns:a16="http://schemas.microsoft.com/office/drawing/2014/main" id="{8A3143F6-8036-43C1-BA89-9634F0929F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84700A-B4A8-404D-B07D-D440623239FA}" type="slidenum">
              <a:rPr lang="en-GB" altLang="en-US">
                <a:latin typeface="Calibri" panose="020F0502020204030204" pitchFamily="34" charset="0"/>
              </a:rPr>
              <a:pPr/>
              <a:t>24</a:t>
            </a:fld>
            <a:endParaRPr lang="en-GB" altLang="en-US">
              <a:latin typeface="Calibri" panose="020F0502020204030204" pitchFamily="34" charset="0"/>
            </a:endParaRPr>
          </a:p>
        </p:txBody>
      </p:sp>
    </p:spTree>
    <p:extLst>
      <p:ext uri="{BB962C8B-B14F-4D97-AF65-F5344CB8AC3E}">
        <p14:creationId xmlns:p14="http://schemas.microsoft.com/office/powerpoint/2010/main" val="3001316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a:t>
            </a:r>
            <a:r>
              <a:rPr lang="en-GB" i="1" baseline="0"/>
              <a:t> </a:t>
            </a:r>
            <a:r>
              <a:rPr lang="en-GB" i="1"/>
              <a:t>credit: Louise Norton, CAFOD</a:t>
            </a:r>
            <a:endParaRPr lang="en-GB"/>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25</a:t>
            </a:fld>
            <a:endParaRPr lang="en-GB" altLang="en-US"/>
          </a:p>
        </p:txBody>
      </p:sp>
    </p:spTree>
    <p:extLst>
      <p:ext uri="{BB962C8B-B14F-4D97-AF65-F5344CB8AC3E}">
        <p14:creationId xmlns:p14="http://schemas.microsoft.com/office/powerpoint/2010/main" val="3818654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a:t>
            </a:r>
            <a:r>
              <a:rPr lang="en-GB" i="1" baseline="0"/>
              <a:t> </a:t>
            </a:r>
            <a:r>
              <a:rPr lang="en-GB" i="1"/>
              <a:t>credit: Louise Norton, CAFOD</a:t>
            </a:r>
            <a:endParaRPr lang="en-GB"/>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26</a:t>
            </a:fld>
            <a:endParaRPr lang="en-GB" altLang="en-US"/>
          </a:p>
        </p:txBody>
      </p:sp>
    </p:spTree>
    <p:extLst>
      <p:ext uri="{BB962C8B-B14F-4D97-AF65-F5344CB8AC3E}">
        <p14:creationId xmlns:p14="http://schemas.microsoft.com/office/powerpoint/2010/main" val="3102621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9317F00-25A4-41D9-95F0-4B3A3313EA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4CBD34F6-57A0-49F0-82AC-8398A61674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Amit </a:t>
            </a:r>
            <a:r>
              <a:rPr lang="en-GB" altLang="en-US" i="1" err="1"/>
              <a:t>Rudro</a:t>
            </a:r>
            <a:endParaRPr lang="en-GB" altLang="en-US" i="1"/>
          </a:p>
        </p:txBody>
      </p:sp>
      <p:sp>
        <p:nvSpPr>
          <p:cNvPr id="89092" name="Slide Number Placeholder 3">
            <a:extLst>
              <a:ext uri="{FF2B5EF4-FFF2-40B4-BE49-F238E27FC236}">
                <a16:creationId xmlns:a16="http://schemas.microsoft.com/office/drawing/2014/main" id="{4CE3E6FB-985E-48EA-A668-EAC2ED43A6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BCE768-DB55-44A6-9737-280685158716}" type="slidenum">
              <a:rPr lang="en-GB" altLang="en-US">
                <a:latin typeface="Calibri" panose="020F0502020204030204" pitchFamily="34" charset="0"/>
              </a:rPr>
              <a:pPr/>
              <a:t>27</a:t>
            </a:fld>
            <a:endParaRPr lang="en-GB" altLang="en-US">
              <a:latin typeface="Calibri" panose="020F0502020204030204" pitchFamily="34" charset="0"/>
            </a:endParaRPr>
          </a:p>
        </p:txBody>
      </p:sp>
    </p:spTree>
    <p:extLst>
      <p:ext uri="{BB962C8B-B14F-4D97-AF65-F5344CB8AC3E}">
        <p14:creationId xmlns:p14="http://schemas.microsoft.com/office/powerpoint/2010/main" val="2047470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i="1"/>
              <a:t>Picture credit: Amit </a:t>
            </a:r>
            <a:r>
              <a:rPr lang="en-GB" altLang="en-US" i="1" err="1"/>
              <a:t>Rudro</a:t>
            </a:r>
            <a:endParaRPr lang="en-GB" altLang="en-US" i="1"/>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i="1"/>
              <a:t>Prayer credit: </a:t>
            </a:r>
            <a:r>
              <a:rPr kumimoji="0" lang="en-GB" altLang="en-US" sz="1200" b="0" i="0" u="none" strike="noStrike" kern="1200" cap="none" spc="0" normalizeH="0" baseline="0" noProof="0">
                <a:ln>
                  <a:noFill/>
                </a:ln>
                <a:solidFill>
                  <a:srgbClr val="F1AE39"/>
                </a:solidFill>
                <a:effectLst/>
                <a:uLnTx/>
                <a:uFillTx/>
                <a:latin typeface="Arial Rounded MT Bold"/>
                <a:ea typeface="+mn-ea"/>
                <a:cs typeface="+mn-cs"/>
              </a:rPr>
              <a:t>Pascale Palmer, CAFOD</a:t>
            </a:r>
          </a:p>
          <a:p>
            <a:endParaRPr lang="en-GB" altLang="en-US" i="1"/>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28</a:t>
            </a:fld>
            <a:endParaRPr lang="en-GB" altLang="en-US"/>
          </a:p>
        </p:txBody>
      </p:sp>
    </p:spTree>
    <p:extLst>
      <p:ext uri="{BB962C8B-B14F-4D97-AF65-F5344CB8AC3E}">
        <p14:creationId xmlns:p14="http://schemas.microsoft.com/office/powerpoint/2010/main" val="1456801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 Joe Newman</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29</a:t>
            </a:fld>
            <a:endParaRPr lang="en-GB" altLang="en-US"/>
          </a:p>
        </p:txBody>
      </p:sp>
    </p:spTree>
    <p:extLst>
      <p:ext uri="{BB962C8B-B14F-4D97-AF65-F5344CB8AC3E}">
        <p14:creationId xmlns:p14="http://schemas.microsoft.com/office/powerpoint/2010/main" val="3640887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E393E1D8-A94E-44A0-A4DF-44F17A8647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0469AECE-4727-4FCA-8BC6-74F07B4901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a:t>
            </a:r>
            <a:r>
              <a:rPr lang="en-GB" altLang="en-US" i="1" err="1"/>
              <a:t>Pexels</a:t>
            </a:r>
            <a:r>
              <a:rPr lang="en-GB" altLang="en-US" i="1"/>
              <a:t>, </a:t>
            </a:r>
          </a:p>
        </p:txBody>
      </p:sp>
      <p:sp>
        <p:nvSpPr>
          <p:cNvPr id="66564" name="Slide Number Placeholder 3">
            <a:extLst>
              <a:ext uri="{FF2B5EF4-FFF2-40B4-BE49-F238E27FC236}">
                <a16:creationId xmlns:a16="http://schemas.microsoft.com/office/drawing/2014/main" id="{03611688-B5CE-4294-8D0A-409BA8D713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476430-1078-4217-ACF9-88AB432BAC50}" type="slidenum">
              <a:rPr lang="en-GB" altLang="en-US">
                <a:latin typeface="Calibri" panose="020F0502020204030204" pitchFamily="34" charset="0"/>
              </a:rPr>
              <a:pPr/>
              <a:t>3</a:t>
            </a:fld>
            <a:endParaRPr lang="en-GB" altLang="en-US">
              <a:latin typeface="Calibri" panose="020F0502020204030204" pitchFamily="34" charset="0"/>
            </a:endParaRPr>
          </a:p>
        </p:txBody>
      </p:sp>
    </p:spTree>
    <p:extLst>
      <p:ext uri="{BB962C8B-B14F-4D97-AF65-F5344CB8AC3E}">
        <p14:creationId xmlns:p14="http://schemas.microsoft.com/office/powerpoint/2010/main" val="3276764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6F875A19-CAA1-420C-8BCC-FDA272F06E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645FB1ED-014B-4FE6-9487-B0C92EB966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 credit: Joe Newman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Source: Pope Francis </a:t>
            </a:r>
            <a:r>
              <a:rPr lang="en-US">
                <a:hlinkClick r:id="rId3"/>
              </a:rPr>
              <a:t>Visit to Assisi for the World Day of Prayer for Peace “Thirst for Peace. Faiths and Cultures in Dialogue” (20 September 2016) | Francis (vatican.va)</a:t>
            </a:r>
            <a:endParaRPr lang="en-GB" i="1"/>
          </a:p>
          <a:p>
            <a:endParaRPr lang="en-GB" altLang="en-US"/>
          </a:p>
          <a:p>
            <a:endParaRPr lang="en-GB" altLang="en-US"/>
          </a:p>
        </p:txBody>
      </p:sp>
      <p:sp>
        <p:nvSpPr>
          <p:cNvPr id="90116" name="Slide Number Placeholder 3">
            <a:extLst>
              <a:ext uri="{FF2B5EF4-FFF2-40B4-BE49-F238E27FC236}">
                <a16:creationId xmlns:a16="http://schemas.microsoft.com/office/drawing/2014/main" id="{585766CC-C527-4F79-90E1-B1F3DEB81E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1257B8-D97B-495E-A0C0-26FBAA222F91}" type="slidenum">
              <a:rPr lang="en-GB" altLang="en-US">
                <a:latin typeface="Calibri" panose="020F0502020204030204" pitchFamily="34" charset="0"/>
              </a:rPr>
              <a:pPr/>
              <a:t>30</a:t>
            </a:fld>
            <a:endParaRPr lang="en-GB" altLang="en-US">
              <a:latin typeface="Calibri" panose="020F0502020204030204" pitchFamily="34" charset="0"/>
            </a:endParaRPr>
          </a:p>
        </p:txBody>
      </p:sp>
    </p:spTree>
    <p:extLst>
      <p:ext uri="{BB962C8B-B14F-4D97-AF65-F5344CB8AC3E}">
        <p14:creationId xmlns:p14="http://schemas.microsoft.com/office/powerpoint/2010/main" val="557621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E84D5F58-EE37-4FC2-A324-269688813F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420B696C-4754-448D-B561-612EDA996D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i="1">
                <a:cs typeface="Calibri"/>
              </a:rPr>
              <a:t>Picture credit:</a:t>
            </a:r>
            <a:r>
              <a:rPr lang="en-US" i="1" baseline="0">
                <a:cs typeface="Calibri"/>
              </a:rPr>
              <a:t> CAFOD</a:t>
            </a:r>
            <a:endParaRPr lang="en-US" i="1">
              <a:cs typeface="Calibri"/>
            </a:endParaRPr>
          </a:p>
          <a:p>
            <a:endParaRPr lang="en-US">
              <a:effectLst/>
            </a:endParaRPr>
          </a:p>
          <a:p>
            <a:endParaRPr lang="en-US">
              <a:effectLst/>
            </a:endParaRPr>
          </a:p>
        </p:txBody>
      </p:sp>
      <p:sp>
        <p:nvSpPr>
          <p:cNvPr id="91140" name="Slide Number Placeholder 3">
            <a:extLst>
              <a:ext uri="{FF2B5EF4-FFF2-40B4-BE49-F238E27FC236}">
                <a16:creationId xmlns:a16="http://schemas.microsoft.com/office/drawing/2014/main" id="{994EF791-8F6F-4CC6-B482-A2F3E68A1A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AFFCF5-F0B5-43E8-BA94-501234C491CB}" type="slidenum">
              <a:rPr lang="en-GB" altLang="en-US">
                <a:latin typeface="Calibri" panose="020F0502020204030204" pitchFamily="34" charset="0"/>
              </a:rPr>
              <a:pPr/>
              <a:t>31</a:t>
            </a:fld>
            <a:endParaRPr lang="en-GB" altLang="en-US">
              <a:latin typeface="Calibri" panose="020F0502020204030204" pitchFamily="34" charset="0"/>
            </a:endParaRPr>
          </a:p>
        </p:txBody>
      </p:sp>
    </p:spTree>
    <p:extLst>
      <p:ext uri="{BB962C8B-B14F-4D97-AF65-F5344CB8AC3E}">
        <p14:creationId xmlns:p14="http://schemas.microsoft.com/office/powerpoint/2010/main" val="2960436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A37741E8-8936-4501-9908-DC94CE827A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1ABBECB9-FC5D-4A63-8B4E-6FAF6FFA49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i="1">
                <a:cs typeface="Calibri"/>
              </a:rPr>
              <a:t>Picture credit:</a:t>
            </a:r>
            <a:r>
              <a:rPr lang="en-US" i="1" baseline="0">
                <a:cs typeface="Calibri"/>
              </a:rPr>
              <a:t> CAFOD</a:t>
            </a:r>
            <a:endParaRPr lang="en-US" i="1">
              <a:cs typeface="Calibri"/>
            </a:endParaRPr>
          </a:p>
          <a:p>
            <a:endParaRPr lang="en-GB" altLang="en-US"/>
          </a:p>
        </p:txBody>
      </p:sp>
      <p:sp>
        <p:nvSpPr>
          <p:cNvPr id="92164" name="Slide Number Placeholder 3">
            <a:extLst>
              <a:ext uri="{FF2B5EF4-FFF2-40B4-BE49-F238E27FC236}">
                <a16:creationId xmlns:a16="http://schemas.microsoft.com/office/drawing/2014/main" id="{8CC5C3C7-D328-45E4-975E-99D790E337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3FDBE0-DCFB-4C4A-9283-3943C5B21622}" type="slidenum">
              <a:rPr lang="en-GB" altLang="en-US">
                <a:latin typeface="Calibri" panose="020F0502020204030204" pitchFamily="34" charset="0"/>
              </a:rPr>
              <a:pPr/>
              <a:t>32</a:t>
            </a:fld>
            <a:endParaRPr lang="en-GB" altLang="en-US">
              <a:latin typeface="Calibri" panose="020F0502020204030204" pitchFamily="34" charset="0"/>
            </a:endParaRPr>
          </a:p>
        </p:txBody>
      </p:sp>
    </p:spTree>
    <p:extLst>
      <p:ext uri="{BB962C8B-B14F-4D97-AF65-F5344CB8AC3E}">
        <p14:creationId xmlns:p14="http://schemas.microsoft.com/office/powerpoint/2010/main" val="3631092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Salma is a pseudonym.</a:t>
            </a:r>
          </a:p>
          <a:p>
            <a:r>
              <a:rPr lang="en-GB" i="1"/>
              <a:t>Picture credit: Louise Norton, CAFOD</a:t>
            </a:r>
          </a:p>
          <a:p>
            <a:endParaRPr lang="en-US" i="1">
              <a:cs typeface="Calibri"/>
            </a:endParaRP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33</a:t>
            </a:fld>
            <a:endParaRPr lang="en-GB" altLang="en-US"/>
          </a:p>
        </p:txBody>
      </p:sp>
    </p:spTree>
    <p:extLst>
      <p:ext uri="{BB962C8B-B14F-4D97-AF65-F5344CB8AC3E}">
        <p14:creationId xmlns:p14="http://schemas.microsoft.com/office/powerpoint/2010/main" val="2584374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34</a:t>
            </a:fld>
            <a:endParaRPr lang="en-GB" altLang="en-US"/>
          </a:p>
        </p:txBody>
      </p:sp>
    </p:spTree>
    <p:extLst>
      <p:ext uri="{BB962C8B-B14F-4D97-AF65-F5344CB8AC3E}">
        <p14:creationId xmlns:p14="http://schemas.microsoft.com/office/powerpoint/2010/main" val="2371019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a:t>
            </a:r>
            <a:r>
              <a:rPr lang="en-GB" i="1" baseline="0"/>
              <a:t> cr</a:t>
            </a:r>
            <a:r>
              <a:rPr lang="en-GB" i="1"/>
              <a:t>edit:</a:t>
            </a:r>
            <a:r>
              <a:rPr lang="en-GB" i="1" baseline="0"/>
              <a:t> </a:t>
            </a:r>
            <a:r>
              <a:rPr lang="en-GB" i="1"/>
              <a:t>Mazur/Catholicnews.org.uk</a:t>
            </a:r>
          </a:p>
          <a:p>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35</a:t>
            </a:fld>
            <a:endParaRPr lang="en-GB" altLang="en-US"/>
          </a:p>
        </p:txBody>
      </p:sp>
    </p:spTree>
    <p:extLst>
      <p:ext uri="{BB962C8B-B14F-4D97-AF65-F5344CB8AC3E}">
        <p14:creationId xmlns:p14="http://schemas.microsoft.com/office/powerpoint/2010/main" val="2445180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a:t>
            </a:r>
            <a:r>
              <a:rPr lang="en-GB" i="1" baseline="0"/>
              <a:t> cr</a:t>
            </a:r>
            <a:r>
              <a:rPr lang="en-GB" i="1"/>
              <a:t>edit:</a:t>
            </a:r>
            <a:r>
              <a:rPr lang="en-GB" i="1" baseline="0"/>
              <a:t> </a:t>
            </a:r>
            <a:r>
              <a:rPr lang="en-GB" i="1"/>
              <a:t>Mazur/Catholicnews.org.uk</a:t>
            </a:r>
          </a:p>
          <a:p>
            <a:endParaRPr lang="en-GB"/>
          </a:p>
        </p:txBody>
      </p:sp>
      <p:sp>
        <p:nvSpPr>
          <p:cNvPr id="4" name="Slide Number Placeholder 3"/>
          <p:cNvSpPr>
            <a:spLocks noGrp="1"/>
          </p:cNvSpPr>
          <p:nvPr>
            <p:ph type="sldNum" sz="quarter" idx="10"/>
          </p:nvPr>
        </p:nvSpPr>
        <p:spPr/>
        <p:txBody>
          <a:bodyPr/>
          <a:lstStyle/>
          <a:p>
            <a:fld id="{6036C5B9-4EF0-4924-9B97-3A8C598F9066}" type="slidenum">
              <a:rPr lang="en-GB" altLang="en-US" smtClean="0"/>
              <a:pPr/>
              <a:t>36</a:t>
            </a:fld>
            <a:endParaRPr lang="en-GB" altLang="en-US"/>
          </a:p>
        </p:txBody>
      </p:sp>
    </p:spTree>
    <p:extLst>
      <p:ext uri="{BB962C8B-B14F-4D97-AF65-F5344CB8AC3E}">
        <p14:creationId xmlns:p14="http://schemas.microsoft.com/office/powerpoint/2010/main" val="1626695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Picture credit: Thom Flint	</a:t>
            </a:r>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37</a:t>
            </a:fld>
            <a:endParaRPr lang="en-GB" altLang="en-US"/>
          </a:p>
        </p:txBody>
      </p:sp>
    </p:spTree>
    <p:extLst>
      <p:ext uri="{BB962C8B-B14F-4D97-AF65-F5344CB8AC3E}">
        <p14:creationId xmlns:p14="http://schemas.microsoft.com/office/powerpoint/2010/main" val="712890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i="1"/>
              <a:t>Picture credit: Thom Flint</a:t>
            </a:r>
            <a:endParaRPr lang="en-GB"/>
          </a:p>
        </p:txBody>
      </p:sp>
      <p:sp>
        <p:nvSpPr>
          <p:cNvPr id="4" name="Slide Number Placeholder 3"/>
          <p:cNvSpPr>
            <a:spLocks noGrp="1"/>
          </p:cNvSpPr>
          <p:nvPr>
            <p:ph type="sldNum" sz="quarter" idx="5"/>
          </p:nvPr>
        </p:nvSpPr>
        <p:spPr/>
        <p:txBody>
          <a:bodyPr/>
          <a:lstStyle/>
          <a:p>
            <a:fld id="{6036C5B9-4EF0-4924-9B97-3A8C598F9066}" type="slidenum">
              <a:rPr lang="en-GB" altLang="en-US" smtClean="0"/>
              <a:pPr/>
              <a:t>38</a:t>
            </a:fld>
            <a:endParaRPr lang="en-GB" altLang="en-US"/>
          </a:p>
        </p:txBody>
      </p:sp>
    </p:spTree>
    <p:extLst>
      <p:ext uri="{BB962C8B-B14F-4D97-AF65-F5344CB8AC3E}">
        <p14:creationId xmlns:p14="http://schemas.microsoft.com/office/powerpoint/2010/main" val="2758302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370F7FF6-3A4F-41B5-8B46-D41831E17B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DA6C9723-4929-4D90-A96C-9E65B25928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cs typeface="Calibri"/>
              </a:rPr>
              <a:t>Picture credit: Thom Flint</a:t>
            </a:r>
            <a:endParaRPr lang="en-GB" altLang="en-US" i="1"/>
          </a:p>
        </p:txBody>
      </p:sp>
      <p:sp>
        <p:nvSpPr>
          <p:cNvPr id="97284" name="Slide Number Placeholder 3">
            <a:extLst>
              <a:ext uri="{FF2B5EF4-FFF2-40B4-BE49-F238E27FC236}">
                <a16:creationId xmlns:a16="http://schemas.microsoft.com/office/drawing/2014/main" id="{6A4E69D2-2AE7-4D98-932F-75D81BB420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BFB45D-A2CF-4287-A86E-7DC31AFCA294}" type="slidenum">
              <a:rPr lang="en-GB" altLang="en-US">
                <a:latin typeface="Calibri" panose="020F0502020204030204" pitchFamily="34" charset="0"/>
              </a:rPr>
              <a:pPr/>
              <a:t>39</a:t>
            </a:fld>
            <a:endParaRPr lang="en-GB" altLang="en-US">
              <a:latin typeface="Calibri" panose="020F0502020204030204" pitchFamily="34" charset="0"/>
            </a:endParaRPr>
          </a:p>
        </p:txBody>
      </p:sp>
    </p:spTree>
    <p:extLst>
      <p:ext uri="{BB962C8B-B14F-4D97-AF65-F5344CB8AC3E}">
        <p14:creationId xmlns:p14="http://schemas.microsoft.com/office/powerpoint/2010/main" val="181121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99810D1-0ECE-49A2-B3A0-81AC1613FF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10140EE-8BDB-4F83-AA91-42EA1BF1E2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t>Picture credit: Withheld for security reasons</a:t>
            </a:r>
          </a:p>
        </p:txBody>
      </p:sp>
      <p:sp>
        <p:nvSpPr>
          <p:cNvPr id="67588" name="Slide Number Placeholder 3">
            <a:extLst>
              <a:ext uri="{FF2B5EF4-FFF2-40B4-BE49-F238E27FC236}">
                <a16:creationId xmlns:a16="http://schemas.microsoft.com/office/drawing/2014/main" id="{53E17FC3-5A84-4B7F-AC3E-9BF5794EE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42229-ECA4-4DE3-99AA-BA393C97377D}" type="slidenum">
              <a:rPr lang="en-GB" altLang="en-US">
                <a:latin typeface="Calibri" panose="020F0502020204030204" pitchFamily="34" charset="0"/>
              </a:rPr>
              <a:pPr/>
              <a:t>4</a:t>
            </a:fld>
            <a:endParaRPr lang="en-GB" altLang="en-US">
              <a:latin typeface="Calibri" panose="020F0502020204030204" pitchFamily="34" charset="0"/>
            </a:endParaRPr>
          </a:p>
        </p:txBody>
      </p:sp>
    </p:spTree>
    <p:extLst>
      <p:ext uri="{BB962C8B-B14F-4D97-AF65-F5344CB8AC3E}">
        <p14:creationId xmlns:p14="http://schemas.microsoft.com/office/powerpoint/2010/main" val="1912076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B46948B-7CFE-4918-9581-EB2CEA500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086FD49-8A65-48BB-919C-3587301ED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i="1">
                <a:cs typeface="Calibri"/>
              </a:rPr>
              <a:t>Picture credit: Withheld for security purposes</a:t>
            </a:r>
          </a:p>
        </p:txBody>
      </p:sp>
      <p:sp>
        <p:nvSpPr>
          <p:cNvPr id="65540" name="Slide Number Placeholder 3">
            <a:extLst>
              <a:ext uri="{FF2B5EF4-FFF2-40B4-BE49-F238E27FC236}">
                <a16:creationId xmlns:a16="http://schemas.microsoft.com/office/drawing/2014/main" id="{3B82AEE1-BF13-41AB-8D88-6BFA1C21C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14A26B-69A7-41AB-BC1D-0924610B761A}" type="slidenum">
              <a:rPr lang="en-GB" altLang="en-US">
                <a:latin typeface="Calibri" panose="020F0502020204030204" pitchFamily="34" charset="0"/>
              </a:rPr>
              <a:pPr/>
              <a:t>5</a:t>
            </a:fld>
            <a:endParaRPr lang="en-GB" altLang="en-US">
              <a:latin typeface="Calibri" panose="020F0502020204030204" pitchFamily="34" charset="0"/>
            </a:endParaRPr>
          </a:p>
        </p:txBody>
      </p:sp>
    </p:spTree>
    <p:extLst>
      <p:ext uri="{BB962C8B-B14F-4D97-AF65-F5344CB8AC3E}">
        <p14:creationId xmlns:p14="http://schemas.microsoft.com/office/powerpoint/2010/main" val="145103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B46948B-7CFE-4918-9581-EB2CEA5005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086FD49-8A65-48BB-919C-3587301ED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i="1">
                <a:cs typeface="Calibri"/>
              </a:rPr>
              <a:t>Picture credit: Withheld for security purposes</a:t>
            </a:r>
          </a:p>
          <a:p>
            <a:endParaRPr lang="en-GB" altLang="en-US" i="1">
              <a:cs typeface="Calibri"/>
            </a:endParaRPr>
          </a:p>
        </p:txBody>
      </p:sp>
      <p:sp>
        <p:nvSpPr>
          <p:cNvPr id="65540" name="Slide Number Placeholder 3">
            <a:extLst>
              <a:ext uri="{FF2B5EF4-FFF2-40B4-BE49-F238E27FC236}">
                <a16:creationId xmlns:a16="http://schemas.microsoft.com/office/drawing/2014/main" id="{3B82AEE1-BF13-41AB-8D88-6BFA1C21C5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14A26B-69A7-41AB-BC1D-0924610B761A}" type="slidenum">
              <a:rPr lang="en-GB" altLang="en-US">
                <a:latin typeface="Calibri" panose="020F0502020204030204" pitchFamily="34" charset="0"/>
              </a:rPr>
              <a:pPr/>
              <a:t>6</a:t>
            </a:fld>
            <a:endParaRPr lang="en-GB" altLang="en-US">
              <a:latin typeface="Calibri" panose="020F0502020204030204" pitchFamily="34" charset="0"/>
            </a:endParaRPr>
          </a:p>
        </p:txBody>
      </p:sp>
    </p:spTree>
    <p:extLst>
      <p:ext uri="{BB962C8B-B14F-4D97-AF65-F5344CB8AC3E}">
        <p14:creationId xmlns:p14="http://schemas.microsoft.com/office/powerpoint/2010/main" val="246232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D736199-8F26-4E36-9853-015A613539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9B6D8A26-FE16-4A3C-A55B-9EE463D176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1">
                <a:solidFill>
                  <a:srgbClr val="39393C"/>
                </a:solidFill>
                <a:effectLst/>
                <a:latin typeface="Inter"/>
                <a:cs typeface="Calibri"/>
              </a:rPr>
              <a:t>Picture Credit: </a:t>
            </a:r>
            <a:r>
              <a:rPr lang="en-US" b="0" i="0">
                <a:solidFill>
                  <a:srgbClr val="39393C"/>
                </a:solidFill>
                <a:effectLst/>
                <a:latin typeface="Inter"/>
              </a:rPr>
              <a:t>Indigenous women learning about their indigenous culture and rights in </a:t>
            </a:r>
            <a:r>
              <a:rPr lang="en-US" b="0" i="0" err="1">
                <a:solidFill>
                  <a:srgbClr val="39393C"/>
                </a:solidFill>
                <a:effectLst/>
                <a:latin typeface="Inter"/>
              </a:rPr>
              <a:t>Shapijim</a:t>
            </a:r>
            <a:r>
              <a:rPr lang="en-US" b="0" i="0">
                <a:solidFill>
                  <a:srgbClr val="39393C"/>
                </a:solidFill>
                <a:effectLst/>
                <a:latin typeface="Inter"/>
              </a:rPr>
              <a:t> Community, Peru. Photo: CAAAP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a:solidFill>
                <a:srgbClr val="39393C"/>
              </a:solidFill>
              <a:effectLst/>
              <a:latin typeface="Inter"/>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p>
        </p:txBody>
      </p:sp>
      <p:sp>
        <p:nvSpPr>
          <p:cNvPr id="69636" name="Slide Number Placeholder 3">
            <a:extLst>
              <a:ext uri="{FF2B5EF4-FFF2-40B4-BE49-F238E27FC236}">
                <a16:creationId xmlns:a16="http://schemas.microsoft.com/office/drawing/2014/main" id="{108B2233-AD24-4ADA-8063-963FB8298A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58CEEE-0AA3-4B1C-8762-0AE4CA2CC887}" type="slidenum">
              <a:rPr lang="en-GB" altLang="en-US">
                <a:latin typeface="Calibri" panose="020F0502020204030204" pitchFamily="34" charset="0"/>
              </a:rPr>
              <a:pPr/>
              <a:t>7</a:t>
            </a:fld>
            <a:endParaRPr lang="en-GB" altLang="en-US">
              <a:latin typeface="Calibri" panose="020F0502020204030204" pitchFamily="34" charset="0"/>
            </a:endParaRPr>
          </a:p>
        </p:txBody>
      </p:sp>
    </p:spTree>
    <p:extLst>
      <p:ext uri="{BB962C8B-B14F-4D97-AF65-F5344CB8AC3E}">
        <p14:creationId xmlns:p14="http://schemas.microsoft.com/office/powerpoint/2010/main" val="325059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9CEA160-9CF2-47D2-9BE2-9BBB74A5EC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B18753E4-7D5E-4330-9D0A-B9ED446829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a:cs typeface="Calibri"/>
              </a:rPr>
              <a:t>Picture credit: “Equality” by indigenous artist </a:t>
            </a:r>
            <a:r>
              <a:rPr lang="en-US" i="1" err="1">
                <a:cs typeface="Calibri"/>
              </a:rPr>
              <a:t>Sadith</a:t>
            </a:r>
            <a:r>
              <a:rPr lang="en-US" i="1">
                <a:cs typeface="Calibri"/>
              </a:rPr>
              <a:t> </a:t>
            </a:r>
            <a:r>
              <a:rPr lang="en-US" i="1" err="1">
                <a:cs typeface="Calibri"/>
              </a:rPr>
              <a:t>Silvano</a:t>
            </a:r>
            <a:r>
              <a:rPr lang="en-US" i="1">
                <a:cs typeface="Calibri"/>
              </a:rPr>
              <a:t>, Peru.</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p>
        </p:txBody>
      </p:sp>
      <p:sp>
        <p:nvSpPr>
          <p:cNvPr id="70660" name="Slide Number Placeholder 3">
            <a:extLst>
              <a:ext uri="{FF2B5EF4-FFF2-40B4-BE49-F238E27FC236}">
                <a16:creationId xmlns:a16="http://schemas.microsoft.com/office/drawing/2014/main" id="{69C46DA1-96EA-41C9-924C-156C4C0726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E977E3-CF62-4FBD-9A6E-AB1D7FBCC804}" type="slidenum">
              <a:rPr lang="en-GB" altLang="en-US">
                <a:latin typeface="Calibri" panose="020F0502020204030204" pitchFamily="34" charset="0"/>
              </a:rPr>
              <a:pPr/>
              <a:t>8</a:t>
            </a:fld>
            <a:endParaRPr lang="en-GB" altLang="en-US">
              <a:latin typeface="Calibri" panose="020F0502020204030204" pitchFamily="34" charset="0"/>
            </a:endParaRPr>
          </a:p>
        </p:txBody>
      </p:sp>
    </p:spTree>
    <p:extLst>
      <p:ext uri="{BB962C8B-B14F-4D97-AF65-F5344CB8AC3E}">
        <p14:creationId xmlns:p14="http://schemas.microsoft.com/office/powerpoint/2010/main" val="1831726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E76229D-FB7A-4C64-89A0-D8112D8CA7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FE4D789-7739-404A-A0C3-BCF97C5D8A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Amit </a:t>
            </a:r>
            <a:r>
              <a:rPr lang="en-US" altLang="en-US" err="1"/>
              <a:t>Rudro</a:t>
            </a:r>
            <a:endParaRPr lang="en-GB" altLang="en-US"/>
          </a:p>
        </p:txBody>
      </p:sp>
      <p:sp>
        <p:nvSpPr>
          <p:cNvPr id="71684" name="Slide Number Placeholder 3">
            <a:extLst>
              <a:ext uri="{FF2B5EF4-FFF2-40B4-BE49-F238E27FC236}">
                <a16:creationId xmlns:a16="http://schemas.microsoft.com/office/drawing/2014/main" id="{D2CE2DFE-528F-4B1B-A2EC-DBE85BC7FF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0386FA-6B7E-46E2-B1EA-525F5B928178}" type="slidenum">
              <a:rPr lang="en-GB" altLang="en-US">
                <a:latin typeface="Calibri" panose="020F0502020204030204" pitchFamily="34" charset="0"/>
              </a:rPr>
              <a:pPr/>
              <a:t>9</a:t>
            </a:fld>
            <a:endParaRPr lang="en-GB" altLang="en-US">
              <a:latin typeface="Calibri" panose="020F0502020204030204" pitchFamily="34" charset="0"/>
            </a:endParaRPr>
          </a:p>
        </p:txBody>
      </p:sp>
    </p:spTree>
    <p:extLst>
      <p:ext uri="{BB962C8B-B14F-4D97-AF65-F5344CB8AC3E}">
        <p14:creationId xmlns:p14="http://schemas.microsoft.com/office/powerpoint/2010/main" val="3003241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a:prstGeom prst="rect">
            <a:avLst/>
          </a:prstGeom>
        </p:spPr>
        <p:txBody>
          <a:bodyPr anchor="t"/>
          <a:lstStyle>
            <a:lvl1pPr algn="l">
              <a:defRPr b="0" i="0">
                <a:solidFill>
                  <a:schemeClr val="bg1">
                    <a:alpha val="60000"/>
                  </a:schemeClr>
                </a:solidFill>
              </a:defRPr>
            </a:lvl1pPr>
          </a:lstStyle>
          <a:p>
            <a:pPr>
              <a:defRPr/>
            </a:pPr>
            <a:fld id="{E3C5846E-2FDB-406B-A661-A395A13D0166}" type="datetimeFigureOut">
              <a:rPr lang="en-GB" smtClean="0"/>
              <a:pPr>
                <a:defRPr/>
              </a:pPr>
              <a:t>23/11/2023</a:t>
            </a:fld>
            <a:endParaRPr lang="en-GB"/>
          </a:p>
        </p:txBody>
      </p:sp>
      <p:sp>
        <p:nvSpPr>
          <p:cNvPr id="5" name="Footer Placeholder 4"/>
          <p:cNvSpPr>
            <a:spLocks noGrp="1"/>
          </p:cNvSpPr>
          <p:nvPr>
            <p:ph type="ftr" sz="quarter" idx="11"/>
          </p:nvPr>
        </p:nvSpPr>
        <p:spPr bwMode="gray">
          <a:xfrm rot="5400000">
            <a:off x="8951976" y="3227832"/>
            <a:ext cx="3859795" cy="304801"/>
          </a:xfrm>
          <a:prstGeom prst="rect">
            <a:avLst/>
          </a:prstGeom>
        </p:spPr>
        <p:txBody>
          <a:bodyPr/>
          <a:lstStyle>
            <a:lvl1pPr>
              <a:defRPr b="0" i="0">
                <a:solidFill>
                  <a:schemeClr val="bg1">
                    <a:alpha val="60000"/>
                  </a:schemeClr>
                </a:solidFill>
              </a:defRPr>
            </a:lvl1pPr>
          </a:lstStyle>
          <a:p>
            <a:pPr>
              <a:defRPr/>
            </a:pPr>
            <a:endParaRPr lang="en-GB"/>
          </a:p>
        </p:txBody>
      </p:sp>
      <p:pic>
        <p:nvPicPr>
          <p:cNvPr id="13" name="Picture 12" descr="A picture containing purple&#10;&#10;Description automatically generated">
            <a:extLst>
              <a:ext uri="{FF2B5EF4-FFF2-40B4-BE49-F238E27FC236}">
                <a16:creationId xmlns:a16="http://schemas.microsoft.com/office/drawing/2014/main" id="{0846AF5A-073E-5B6C-AD7B-5983005057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60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38072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3738453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820668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3270749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9" name="Slide Number Placeholder 8"/>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3417884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1" y="6391838"/>
            <a:ext cx="3644282" cy="304801"/>
          </a:xfrm>
          <a:prstGeom prst="rect">
            <a:avLst/>
          </a:prstGeom>
        </p:spPr>
        <p:txBody>
          <a:bodyPr/>
          <a:lstStyle/>
          <a:p>
            <a:pPr>
              <a:defRPr/>
            </a:pPr>
            <a:endParaRPr lang="en-GB"/>
          </a:p>
        </p:txBody>
      </p:sp>
      <p:sp>
        <p:nvSpPr>
          <p:cNvPr id="9" name="Slide Number Placeholder 8"/>
          <p:cNvSpPr>
            <a:spLocks noGrp="1"/>
          </p:cNvSpPr>
          <p:nvPr>
            <p:ph type="sldNum" sz="quarter" idx="12"/>
          </p:nvPr>
        </p:nvSpPr>
        <p:spPr>
          <a:xfrm>
            <a:off x="10352540" y="269096"/>
            <a:ext cx="838199" cy="767687"/>
          </a:xfrm>
          <a:prstGeom prst="rect">
            <a:avLst/>
          </a:prstGeom>
        </p:spPr>
        <p:txBody>
          <a:bodyPr/>
          <a:lstStyle/>
          <a:p>
            <a:fld id="{450C4636-21EF-47BD-9CE6-EA1C47BA61B7}" type="slidenum">
              <a:rPr lang="en-GB" altLang="en-US" smtClean="0"/>
              <a:pPr/>
              <a:t>‹#›</a:t>
            </a:fld>
            <a:endParaRPr lang="en-GB" altLang="en-US"/>
          </a:p>
        </p:txBody>
      </p:sp>
    </p:spTree>
    <p:extLst>
      <p:ext uri="{BB962C8B-B14F-4D97-AF65-F5344CB8AC3E}">
        <p14:creationId xmlns:p14="http://schemas.microsoft.com/office/powerpoint/2010/main" val="117616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E20EF99C-B911-4574-BEED-6EEA7CEE034D}" type="slidenum">
              <a:rPr lang="en-GB" altLang="en-US" smtClean="0"/>
              <a:pPr/>
              <a:t>‹#›</a:t>
            </a:fld>
            <a:endParaRPr lang="en-GB" altLang="en-US"/>
          </a:p>
        </p:txBody>
      </p:sp>
    </p:spTree>
    <p:extLst>
      <p:ext uri="{BB962C8B-B14F-4D97-AF65-F5344CB8AC3E}">
        <p14:creationId xmlns:p14="http://schemas.microsoft.com/office/powerpoint/2010/main" val="42557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F9420C4A-A4F0-44AD-8CBC-2BCF67ECDCAB}" type="slidenum">
              <a:rPr lang="en-GB" altLang="en-US" smtClean="0"/>
              <a:pPr/>
              <a:t>‹#›</a:t>
            </a:fld>
            <a:endParaRPr lang="en-GB" altLang="en-US"/>
          </a:p>
        </p:txBody>
      </p:sp>
    </p:spTree>
    <p:extLst>
      <p:ext uri="{BB962C8B-B14F-4D97-AF65-F5344CB8AC3E}">
        <p14:creationId xmlns:p14="http://schemas.microsoft.com/office/powerpoint/2010/main" val="41504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6" name="Slide Number Placeholder 5"/>
          <p:cNvSpPr>
            <a:spLocks noGrp="1"/>
          </p:cNvSpPr>
          <p:nvPr>
            <p:ph type="sldNum" sz="quarter" idx="12"/>
          </p:nvPr>
        </p:nvSpPr>
        <p:spPr>
          <a:xfrm>
            <a:off x="10352540" y="269096"/>
            <a:ext cx="838199" cy="767687"/>
          </a:xfrm>
          <a:prstGeom prst="rect">
            <a:avLst/>
          </a:prstGeom>
        </p:spPr>
        <p:txBody>
          <a:bodyPr/>
          <a:lstStyle/>
          <a:p>
            <a:fld id="{5FADB123-AEBC-4B85-89B3-3C6B2894D01D}" type="slidenum">
              <a:rPr lang="en-GB" altLang="en-US" smtClean="0"/>
              <a:pPr/>
              <a:t>‹#›</a:t>
            </a:fld>
            <a:endParaRPr lang="en-GB" altLang="en-US"/>
          </a:p>
        </p:txBody>
      </p:sp>
    </p:spTree>
    <p:extLst>
      <p:ext uri="{BB962C8B-B14F-4D97-AF65-F5344CB8AC3E}">
        <p14:creationId xmlns:p14="http://schemas.microsoft.com/office/powerpoint/2010/main" val="331292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defRPr/>
            </a:pPr>
            <a:endParaRPr lang="en-GB"/>
          </a:p>
        </p:txBody>
      </p:sp>
      <p:pic>
        <p:nvPicPr>
          <p:cNvPr id="22" name="Picture 21" descr="A picture containing purple&#10;&#10;Description automatically generated">
            <a:extLst>
              <a:ext uri="{FF2B5EF4-FFF2-40B4-BE49-F238E27FC236}">
                <a16:creationId xmlns:a16="http://schemas.microsoft.com/office/drawing/2014/main" id="{3E0E8915-C004-52E9-F2D8-F606C7E43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133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7" name="Slide Number Placeholder 6"/>
          <p:cNvSpPr>
            <a:spLocks noGrp="1"/>
          </p:cNvSpPr>
          <p:nvPr>
            <p:ph type="sldNum" sz="quarter" idx="12"/>
          </p:nvPr>
        </p:nvSpPr>
        <p:spPr>
          <a:xfrm>
            <a:off x="10352540" y="269096"/>
            <a:ext cx="838199" cy="767687"/>
          </a:xfrm>
          <a:prstGeom prst="rect">
            <a:avLst/>
          </a:prstGeom>
        </p:spPr>
        <p:txBody>
          <a:bodyPr/>
          <a:lstStyle/>
          <a:p>
            <a:fld id="{8691DFAA-AB2D-4023-AD6A-94D5943B76DB}" type="slidenum">
              <a:rPr lang="en-GB" altLang="en-US" smtClean="0"/>
              <a:pPr/>
              <a:t>‹#›</a:t>
            </a:fld>
            <a:endParaRPr lang="en-GB" altLang="en-US"/>
          </a:p>
        </p:txBody>
      </p:sp>
    </p:spTree>
    <p:extLst>
      <p:ext uri="{BB962C8B-B14F-4D97-AF65-F5344CB8AC3E}">
        <p14:creationId xmlns:p14="http://schemas.microsoft.com/office/powerpoint/2010/main" val="224512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9" name="Slide Number Placeholder 8"/>
          <p:cNvSpPr>
            <a:spLocks noGrp="1"/>
          </p:cNvSpPr>
          <p:nvPr>
            <p:ph type="sldNum" sz="quarter" idx="12"/>
          </p:nvPr>
        </p:nvSpPr>
        <p:spPr>
          <a:xfrm>
            <a:off x="10352540" y="269096"/>
            <a:ext cx="838199" cy="767687"/>
          </a:xfrm>
          <a:prstGeom prst="rect">
            <a:avLst/>
          </a:prstGeom>
        </p:spPr>
        <p:txBody>
          <a:bodyPr/>
          <a:lstStyle/>
          <a:p>
            <a:fld id="{0ECD3375-4F6C-4B63-9368-8E11ECAD6B4B}" type="slidenum">
              <a:rPr lang="en-GB" altLang="en-US" smtClean="0"/>
              <a:pPr/>
              <a:t>‹#›</a:t>
            </a:fld>
            <a:endParaRPr lang="en-GB" altLang="en-US"/>
          </a:p>
        </p:txBody>
      </p:sp>
    </p:spTree>
    <p:extLst>
      <p:ext uri="{BB962C8B-B14F-4D97-AF65-F5344CB8AC3E}">
        <p14:creationId xmlns:p14="http://schemas.microsoft.com/office/powerpoint/2010/main" val="415114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pPr>
              <a:defRPr/>
            </a:pPr>
            <a:endParaRPr lang="en-GB"/>
          </a:p>
        </p:txBody>
      </p:sp>
      <p:sp>
        <p:nvSpPr>
          <p:cNvPr id="5" name="Slide Number Placeholder 4"/>
          <p:cNvSpPr>
            <a:spLocks noGrp="1"/>
          </p:cNvSpPr>
          <p:nvPr>
            <p:ph type="sldNum" sz="quarter" idx="12"/>
          </p:nvPr>
        </p:nvSpPr>
        <p:spPr>
          <a:xfrm>
            <a:off x="10352540" y="269096"/>
            <a:ext cx="838199" cy="767687"/>
          </a:xfrm>
          <a:prstGeom prst="rect">
            <a:avLst/>
          </a:prstGeom>
        </p:spPr>
        <p:txBody>
          <a:bodyPr/>
          <a:lstStyle/>
          <a:p>
            <a:fld id="{CCCABE6F-05A6-411F-8D91-CA8A7742284F}" type="slidenum">
              <a:rPr lang="en-GB" altLang="en-US" smtClean="0"/>
              <a:pPr/>
              <a:t>‹#›</a:t>
            </a:fld>
            <a:endParaRPr lang="en-GB" altLang="en-US"/>
          </a:p>
        </p:txBody>
      </p:sp>
    </p:spTree>
    <p:extLst>
      <p:ext uri="{BB962C8B-B14F-4D97-AF65-F5344CB8AC3E}">
        <p14:creationId xmlns:p14="http://schemas.microsoft.com/office/powerpoint/2010/main" val="33310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10906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245919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defRPr/>
            </a:pPr>
            <a:endParaRPr lang="en-GB"/>
          </a:p>
        </p:txBody>
      </p:sp>
    </p:spTree>
    <p:extLst>
      <p:ext uri="{BB962C8B-B14F-4D97-AF65-F5344CB8AC3E}">
        <p14:creationId xmlns:p14="http://schemas.microsoft.com/office/powerpoint/2010/main" val="157475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purple&#10;&#10;Description automatically generated">
            <a:extLst>
              <a:ext uri="{FF2B5EF4-FFF2-40B4-BE49-F238E27FC236}">
                <a16:creationId xmlns:a16="http://schemas.microsoft.com/office/drawing/2014/main" id="{70F82887-8BDB-C3AC-0C7D-31BB04B0E2B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142654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 id="2147484573" r:id="rId13"/>
    <p:sldLayoutId id="2147484574" r:id="rId14"/>
    <p:sldLayoutId id="2147484575" r:id="rId15"/>
    <p:sldLayoutId id="2147484576" r:id="rId16"/>
    <p:sldLayoutId id="21474845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orldgifts.cafod.org.uk/"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shop.cafod.org.uk/collections/frontpage/products/yp-demand-change-poster?_gl=1*1hx39z9*_ga*NTU3MDI3Mzg3LjE2OTQ0NDA2Njg.*_ga_S7Z01NJESC*MTY5NDU5NDQ3MS41LjEuMTY5NDU5NDgwMS41My4wLjA." TargetMode="External"/><Relationship Id="rId5" Type="http://schemas.openxmlformats.org/officeDocument/2006/relationships/image" Target="../media/image5.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orldgifts.cafod.org.uk/collections/frontpage/products/forest-school"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2.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4.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cafod.org.uk/education/secondary-and-youth-resources/prayers-for-young-people"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6.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3.xml"/><Relationship Id="rId18" Type="http://schemas.openxmlformats.org/officeDocument/2006/relationships/slide" Target="slide23.xml"/><Relationship Id="rId3" Type="http://schemas.openxmlformats.org/officeDocument/2006/relationships/image" Target="../media/image6.png"/><Relationship Id="rId21" Type="http://schemas.openxmlformats.org/officeDocument/2006/relationships/slide" Target="slide29.xml"/><Relationship Id="rId7" Type="http://schemas.openxmlformats.org/officeDocument/2006/relationships/slide" Target="slide37.xml"/><Relationship Id="rId12" Type="http://schemas.openxmlformats.org/officeDocument/2006/relationships/slide" Target="slide11.xml"/><Relationship Id="rId17" Type="http://schemas.openxmlformats.org/officeDocument/2006/relationships/slide" Target="slide21.xml"/><Relationship Id="rId25" Type="http://schemas.openxmlformats.org/officeDocument/2006/relationships/slide" Target="slide35.xml"/><Relationship Id="rId2" Type="http://schemas.openxmlformats.org/officeDocument/2006/relationships/notesSlide" Target="../notesSlides/notesSlide2.xml"/><Relationship Id="rId16" Type="http://schemas.openxmlformats.org/officeDocument/2006/relationships/slide" Target="slide19.xml"/><Relationship Id="rId20" Type="http://schemas.openxmlformats.org/officeDocument/2006/relationships/slide" Target="slide27.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slide" Target="slide7.xml"/><Relationship Id="rId24" Type="http://schemas.openxmlformats.org/officeDocument/2006/relationships/slide" Target="slide33.xml"/><Relationship Id="rId5" Type="http://schemas.openxmlformats.org/officeDocument/2006/relationships/image" Target="../media/image7.png"/><Relationship Id="rId15" Type="http://schemas.openxmlformats.org/officeDocument/2006/relationships/slide" Target="slide17.xml"/><Relationship Id="rId23" Type="http://schemas.openxmlformats.org/officeDocument/2006/relationships/image" Target="../media/image9.png"/><Relationship Id="rId10" Type="http://schemas.openxmlformats.org/officeDocument/2006/relationships/slide" Target="slide5.xml"/><Relationship Id="rId19" Type="http://schemas.openxmlformats.org/officeDocument/2006/relationships/slide" Target="slide25.xml"/><Relationship Id="rId4" Type="http://schemas.openxmlformats.org/officeDocument/2006/relationships/image" Target="../media/image5.png"/><Relationship Id="rId9" Type="http://schemas.openxmlformats.org/officeDocument/2006/relationships/slide" Target="slide3.xml"/><Relationship Id="rId14" Type="http://schemas.openxmlformats.org/officeDocument/2006/relationships/slide" Target="slide15.xml"/><Relationship Id="rId22" Type="http://schemas.openxmlformats.org/officeDocument/2006/relationships/slide" Target="slide31.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schools.walk.cafod.org.uk/" TargetMode="Externa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xml"/><Relationship Id="rId7"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youtube.com/watch?v=O4f168rJojk" TargetMode="Externa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0.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afod.org.uk/Campaign/LiveSimply-award/LiveSimply-Award-for-schoo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1.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7.png"/><Relationship Id="rId4" Type="http://schemas.openxmlformats.org/officeDocument/2006/relationships/hyperlink" Target="https://cafod.org.uk/About-us/How-we-work/Our-Common-Home-vis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3.jpe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hyperlink" Target="https://youtu.be/5Weg7ZLpZpM?si=J-87v4h5dbBQpfFY"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slide" Target="slide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5.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7.png"/><Relationship Id="rId4" Type="http://schemas.openxmlformats.org/officeDocument/2006/relationships/hyperlink" Target="https://videos.ctfassets.net/vy3axnuecuwj/1Ar6coR8PLpVFDKNdPjMhI/fba34c948eb1232043fc83fa0a3c66c4/Prayer_for_Peace_in_Israel_and_Gaza__2_.mp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7.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7.png"/><Relationship Id="rId4" Type="http://schemas.openxmlformats.org/officeDocument/2006/relationships/hyperlink" Target="https://www.youtube.com/watch?v=DdLqiTvFwJ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9.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afod.org.uk/education/campaign-in-your-school/young-people-demand-chang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1.jpe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7.png"/><Relationship Id="rId4" Type="http://schemas.openxmlformats.org/officeDocument/2006/relationships/hyperlink" Target="https://www.youtube.com/watch?v=Pwe_bd0TUj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assets.ctfassets.net/vy3axnuecuwj/2d13ffd4af6d3d4859de72cf2edff1470d9632db598a05a6e3002b7423b9c2fe/4a85f1bc6ca51528230be9221274cd88/CAFOD_school_emergencies.pdf" TargetMode="Externa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tree, christmas, decorated&#10;&#10;Description automatically generated">
            <a:extLst>
              <a:ext uri="{FF2B5EF4-FFF2-40B4-BE49-F238E27FC236}">
                <a16:creationId xmlns:a16="http://schemas.microsoft.com/office/drawing/2014/main" id="{024394FB-94C6-2BF0-AA16-A295016FD4A4}"/>
              </a:ext>
            </a:extLst>
          </p:cNvPr>
          <p:cNvPicPr>
            <a:picLocks noChangeAspect="1"/>
          </p:cNvPicPr>
          <p:nvPr/>
        </p:nvPicPr>
        <p:blipFill rotWithShape="1">
          <a:blip r:embed="rId3">
            <a:extLst>
              <a:ext uri="{28A0092B-C50C-407E-A947-70E740481C1C}">
                <a14:useLocalDpi xmlns:a14="http://schemas.microsoft.com/office/drawing/2010/main" val="0"/>
              </a:ext>
            </a:extLst>
          </a:blip>
          <a:srcRect l="-79" t="-162" r="-39" b="14940"/>
          <a:stretch/>
        </p:blipFill>
        <p:spPr>
          <a:xfrm>
            <a:off x="-14035" y="3331"/>
            <a:ext cx="12209480" cy="6928595"/>
          </a:xfrm>
          <a:prstGeom prst="rect">
            <a:avLst/>
          </a:prstGeom>
        </p:spPr>
      </p:pic>
      <p:pic>
        <p:nvPicPr>
          <p:cNvPr id="8" name="Picture 8">
            <a:extLst>
              <a:ext uri="{FF2B5EF4-FFF2-40B4-BE49-F238E27FC236}">
                <a16:creationId xmlns:a16="http://schemas.microsoft.com/office/drawing/2014/main" id="{E631696C-AF6F-BC5E-AB74-AE9A364269D8}"/>
              </a:ext>
            </a:extLst>
          </p:cNvPr>
          <p:cNvPicPr>
            <a:picLocks noChangeAspect="1"/>
          </p:cNvPicPr>
          <p:nvPr/>
        </p:nvPicPr>
        <p:blipFill>
          <a:blip r:embed="rId4"/>
          <a:stretch>
            <a:fillRect/>
          </a:stretch>
        </p:blipFill>
        <p:spPr>
          <a:xfrm rot="10800000">
            <a:off x="-33961" y="389"/>
            <a:ext cx="12249331" cy="6934478"/>
          </a:xfrm>
          <a:prstGeom prst="rect">
            <a:avLst/>
          </a:prstGeom>
        </p:spPr>
      </p:pic>
      <p:sp>
        <p:nvSpPr>
          <p:cNvPr id="5" name="Rectangle 4">
            <a:extLst>
              <a:ext uri="{FF2B5EF4-FFF2-40B4-BE49-F238E27FC236}">
                <a16:creationId xmlns:a16="http://schemas.microsoft.com/office/drawing/2014/main" id="{2F4A868F-42A5-424C-A758-4AD45A8DB15B}"/>
              </a:ext>
            </a:extLst>
          </p:cNvPr>
          <p:cNvSpPr>
            <a:spLocks noChangeArrowheads="1"/>
          </p:cNvSpPr>
          <p:nvPr/>
        </p:nvSpPr>
        <p:spPr bwMode="auto">
          <a:xfrm>
            <a:off x="6165128" y="545062"/>
            <a:ext cx="5830781" cy="5352336"/>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r>
              <a:rPr lang="en-GB" sz="2800" b="1">
                <a:solidFill>
                  <a:srgbClr val="7C61A7"/>
                </a:solidFill>
                <a:latin typeface="Arial Rounded MT Bold"/>
                <a:ea typeface="Verdana"/>
                <a:cs typeface="Verdana" charset="0"/>
              </a:rPr>
              <a:t>Welcome </a:t>
            </a:r>
            <a:r>
              <a:rPr lang="en-GB" sz="1900">
                <a:solidFill>
                  <a:schemeClr val="bg1"/>
                </a:solidFill>
                <a:latin typeface="Arial"/>
                <a:ea typeface="Verdana"/>
                <a:cs typeface="Arial"/>
              </a:rPr>
              <a:t>to this year’s annual Advent calendar for teachers and chaplains to use in secondary schools.</a:t>
            </a:r>
          </a:p>
          <a:p>
            <a:pPr marL="673100" lvl="1">
              <a:spcBef>
                <a:spcPts val="0"/>
              </a:spcBef>
              <a:spcAft>
                <a:spcPts val="0"/>
              </a:spcAft>
              <a:defRPr/>
            </a:pPr>
            <a:endParaRPr lang="en-GB" sz="1900">
              <a:solidFill>
                <a:schemeClr val="bg1"/>
              </a:solidFill>
              <a:latin typeface="Arial"/>
              <a:ea typeface="Verdana"/>
              <a:cs typeface="Arial"/>
            </a:endParaRPr>
          </a:p>
          <a:p>
            <a:pPr marL="673100" lvl="1" eaLnBrk="1" fontAlgn="auto" hangingPunct="1">
              <a:spcBef>
                <a:spcPts val="0"/>
              </a:spcBef>
              <a:spcAft>
                <a:spcPts val="0"/>
              </a:spcAft>
              <a:defRPr/>
            </a:pPr>
            <a:r>
              <a:rPr lang="en-GB" sz="1900">
                <a:solidFill>
                  <a:schemeClr val="bg1"/>
                </a:solidFill>
                <a:latin typeface="Arial"/>
                <a:ea typeface="Verdana"/>
                <a:cs typeface="Arial"/>
              </a:rPr>
              <a:t>We are the Catholic Agency for Overseas Development,</a:t>
            </a:r>
            <a:r>
              <a:rPr lang="en-US" sz="1900">
                <a:solidFill>
                  <a:schemeClr val="bg1"/>
                </a:solidFill>
                <a:latin typeface="Arial"/>
                <a:ea typeface="Verdana"/>
                <a:cs typeface="Arial"/>
              </a:rPr>
              <a:t> reaching out to people living in poverty with practical help, whatever their religion or culture. We also campaign for global justice, so that every person can live a full and dignified life.</a:t>
            </a:r>
            <a:endParaRPr lang="en-GB" sz="1900">
              <a:solidFill>
                <a:schemeClr val="bg1"/>
              </a:solidFill>
              <a:ea typeface="Verdana" charset="0"/>
            </a:endParaRPr>
          </a:p>
          <a:p>
            <a:pPr marL="673100" lvl="1">
              <a:spcBef>
                <a:spcPts val="0"/>
              </a:spcBef>
              <a:spcAft>
                <a:spcPts val="0"/>
              </a:spcAft>
              <a:defRPr/>
            </a:pPr>
            <a:endParaRPr lang="en-GB" sz="1900">
              <a:solidFill>
                <a:schemeClr val="bg1"/>
              </a:solidFill>
              <a:latin typeface="Arial"/>
              <a:ea typeface="Verdana"/>
              <a:cs typeface="Arial"/>
            </a:endParaRPr>
          </a:p>
          <a:p>
            <a:pPr marL="673100" lvl="1" eaLnBrk="1" fontAlgn="auto" hangingPunct="1">
              <a:spcBef>
                <a:spcPts val="0"/>
              </a:spcBef>
              <a:spcAft>
                <a:spcPts val="0"/>
              </a:spcAft>
              <a:defRPr/>
            </a:pPr>
            <a:r>
              <a:rPr lang="en-GB" sz="1900">
                <a:solidFill>
                  <a:schemeClr val="bg1"/>
                </a:solidFill>
                <a:latin typeface="Arial"/>
                <a:ea typeface="Verdana"/>
                <a:cs typeface="Arial"/>
              </a:rPr>
              <a:t>This calendar tells stories of people that we work with and of young people who support this work. Each day reflects on scripture from the Mass of the day and gives a question to ponder, a prayer and an action.</a:t>
            </a:r>
          </a:p>
          <a:p>
            <a:pPr marL="673100" lvl="1" eaLnBrk="1" fontAlgn="auto" hangingPunct="1">
              <a:spcBef>
                <a:spcPts val="0"/>
              </a:spcBef>
              <a:spcAft>
                <a:spcPts val="0"/>
              </a:spcAft>
              <a:defRPr/>
            </a:pPr>
            <a:endParaRPr lang="en-GB" sz="1900">
              <a:solidFill>
                <a:schemeClr val="bg1"/>
              </a:solidFill>
              <a:latin typeface="Arial"/>
              <a:ea typeface="Verdana"/>
              <a:cs typeface="Arial"/>
            </a:endParaRPr>
          </a:p>
        </p:txBody>
      </p:sp>
      <p:pic>
        <p:nvPicPr>
          <p:cNvPr id="6" name="Picture 5">
            <a:extLst>
              <a:ext uri="{FF2B5EF4-FFF2-40B4-BE49-F238E27FC236}">
                <a16:creationId xmlns:a16="http://schemas.microsoft.com/office/drawing/2014/main" id="{74AD0A5A-92CF-48D6-98AC-B395DD62F7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94" y="126134"/>
            <a:ext cx="2115584" cy="870690"/>
          </a:xfrm>
          <a:prstGeom prst="rect">
            <a:avLst/>
          </a:prstGeom>
        </p:spPr>
      </p:pic>
      <p:sp>
        <p:nvSpPr>
          <p:cNvPr id="3" name="Right Arrow 2">
            <a:hlinkClick r:id="rId6" action="ppaction://hlinksldjump"/>
            <a:extLst>
              <a:ext uri="{FF2B5EF4-FFF2-40B4-BE49-F238E27FC236}">
                <a16:creationId xmlns:a16="http://schemas.microsoft.com/office/drawing/2014/main" id="{4C3FCE69-72D8-470F-B399-E5A530D752BD}"/>
              </a:ext>
            </a:extLst>
          </p:cNvPr>
          <p:cNvSpPr/>
          <p:nvPr/>
        </p:nvSpPr>
        <p:spPr>
          <a:xfrm>
            <a:off x="11102519" y="5709478"/>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903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1E18C4C1-3A21-4350-B35B-2394FEDDC214}"/>
              </a:ext>
            </a:extLst>
          </p:cNvPr>
          <p:cNvSpPr>
            <a:spLocks noChangeArrowheads="1"/>
          </p:cNvSpPr>
          <p:nvPr/>
        </p:nvSpPr>
        <p:spPr bwMode="auto">
          <a:xfrm>
            <a:off x="-288925" y="-434975"/>
            <a:ext cx="4867275" cy="6321653"/>
          </a:xfrm>
          <a:prstGeom prst="roundRect">
            <a:avLst>
              <a:gd name="adj" fmla="val 4810"/>
            </a:avLst>
          </a:prstGeom>
          <a:noFill/>
          <a:ln w="28575" cap="rnd">
            <a:noFill/>
            <a:prstDash val="sysDot"/>
            <a:round/>
            <a:headEnd/>
            <a:tailEnd/>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a:latin typeface="Verdana" pitchFamily="34" charset="0"/>
            </a:endParaRPr>
          </a:p>
          <a:p>
            <a:pPr marL="760095" lvl="1" indent="1270" eaLnBrk="1" hangingPunct="1">
              <a:spcBef>
                <a:spcPct val="0"/>
              </a:spcBef>
              <a:buFontTx/>
              <a:buNone/>
              <a:defRPr/>
            </a:pPr>
            <a:endParaRPr lang="en-GB" altLang="en-US" sz="1800">
              <a:latin typeface="Verdana" pitchFamily="34" charset="0"/>
              <a:ea typeface="Verdana" pitchFamily="34" charset="0"/>
            </a:endParaRPr>
          </a:p>
          <a:p>
            <a:pPr marL="760095" lvl="1" indent="1270">
              <a:spcBef>
                <a:spcPct val="0"/>
              </a:spcBef>
              <a:buFontTx/>
              <a:buNone/>
              <a:defRPr/>
            </a:pPr>
            <a:endParaRPr lang="en-GB" altLang="en-US" sz="1900">
              <a:solidFill>
                <a:schemeClr val="bg1"/>
              </a:solidFill>
              <a:latin typeface="Arial" panose="020B0604020202020204" pitchFamily="34" charset="0"/>
            </a:endParaRPr>
          </a:p>
          <a:p>
            <a:pPr marL="760095" lvl="1" indent="1270">
              <a:spcBef>
                <a:spcPct val="0"/>
              </a:spcBef>
              <a:buFontTx/>
              <a:buNone/>
              <a:defRPr/>
            </a:pPr>
            <a:r>
              <a:rPr lang="en-GB" altLang="en-US" sz="1900">
                <a:solidFill>
                  <a:schemeClr val="bg1"/>
                </a:solidFill>
                <a:latin typeface="Arial" panose="020B0604020202020204" pitchFamily="34" charset="0"/>
              </a:rPr>
              <a:t>The prophet Isaiah promises that God will prepare a feast for all people.</a:t>
            </a:r>
          </a:p>
          <a:p>
            <a:pPr marL="760095" lvl="1" indent="1270">
              <a:spcBef>
                <a:spcPct val="0"/>
              </a:spcBef>
              <a:buFontTx/>
              <a:buNone/>
              <a:defRPr/>
            </a:pPr>
            <a:endParaRPr lang="en-GB" altLang="en-US" sz="1900">
              <a:solidFill>
                <a:schemeClr val="bg1"/>
              </a:solidFill>
              <a:latin typeface="Arial" panose="020B0604020202020204" pitchFamily="34" charset="0"/>
            </a:endParaRPr>
          </a:p>
          <a:p>
            <a:pPr marL="760095" lvl="1" indent="1270">
              <a:spcBef>
                <a:spcPct val="0"/>
              </a:spcBef>
              <a:buFontTx/>
              <a:buNone/>
              <a:defRPr/>
            </a:pPr>
            <a:r>
              <a:rPr lang="en-GB" altLang="en-US" sz="1900">
                <a:solidFill>
                  <a:schemeClr val="bg1"/>
                </a:solidFill>
                <a:latin typeface="Arial" panose="020B0604020202020204" pitchFamily="34" charset="0"/>
              </a:rPr>
              <a:t>CAFOD’s global network supports communities struggling with food poverty. </a:t>
            </a:r>
          </a:p>
          <a:p>
            <a:pPr marL="760095" lvl="1" indent="1270">
              <a:spcBef>
                <a:spcPct val="0"/>
              </a:spcBef>
              <a:buFontTx/>
              <a:buNone/>
              <a:defRPr/>
            </a:pPr>
            <a:endParaRPr lang="en-GB" altLang="en-US" sz="1900">
              <a:solidFill>
                <a:schemeClr val="bg1"/>
              </a:solidFill>
              <a:latin typeface="Arial" panose="020B0604020202020204" pitchFamily="34" charset="0"/>
            </a:endParaRPr>
          </a:p>
          <a:p>
            <a:pPr marL="760095" lvl="1" indent="1270">
              <a:spcBef>
                <a:spcPct val="0"/>
              </a:spcBef>
              <a:buFontTx/>
              <a:buNone/>
              <a:defRPr/>
            </a:pPr>
            <a:r>
              <a:rPr lang="en-GB" altLang="en-US" sz="1900">
                <a:solidFill>
                  <a:schemeClr val="bg1"/>
                </a:solidFill>
                <a:latin typeface="Arial" panose="020B0604020202020204" pitchFamily="34" charset="0"/>
              </a:rPr>
              <a:t>You can give the gift of food to someone who really needs it through </a:t>
            </a:r>
            <a:r>
              <a:rPr lang="en-GB" altLang="en-US" sz="1900" i="1">
                <a:solidFill>
                  <a:schemeClr val="bg1"/>
                </a:solidFill>
                <a:latin typeface="Arial" panose="020B0604020202020204" pitchFamily="34" charset="0"/>
              </a:rPr>
              <a:t>World Gifts</a:t>
            </a:r>
            <a:r>
              <a:rPr lang="en-GB" altLang="en-US" sz="1900">
                <a:solidFill>
                  <a:schemeClr val="bg1"/>
                </a:solidFill>
                <a:latin typeface="Arial" panose="020B0604020202020204" pitchFamily="34" charset="0"/>
              </a:rPr>
              <a:t>. Why not buy a vegetable garden, a self-watering garden or… some worms for vulnerable farmers! Yes, worms! </a:t>
            </a:r>
            <a:endParaRPr lang="en-GB" altLang="en-US" sz="1900">
              <a:latin typeface="Arial" panose="020B0604020202020204" pitchFamily="34" charset="0"/>
            </a:endParaRPr>
          </a:p>
          <a:p>
            <a:pPr marL="760095" lvl="1" indent="1270">
              <a:spcBef>
                <a:spcPct val="0"/>
              </a:spcBef>
              <a:buFontTx/>
              <a:buNone/>
              <a:defRPr/>
            </a:pPr>
            <a:endParaRPr lang="en-GB" altLang="en-US" sz="1900">
              <a:solidFill>
                <a:srgbClr val="F1AE39"/>
              </a:solidFill>
              <a:latin typeface="Arial Rounded MT Bold"/>
              <a:cs typeface="Arial"/>
            </a:endParaRPr>
          </a:p>
          <a:p>
            <a:pPr marL="760095" lvl="1" indent="1270">
              <a:spcBef>
                <a:spcPct val="0"/>
              </a:spcBef>
              <a:buFontTx/>
              <a:buNone/>
              <a:defRPr/>
            </a:pPr>
            <a:r>
              <a:rPr lang="en-GB" altLang="en-US" sz="1900">
                <a:solidFill>
                  <a:srgbClr val="F1AE39"/>
                </a:solidFill>
                <a:latin typeface="Arial Rounded MT Bold"/>
                <a:cs typeface="Arial"/>
              </a:rPr>
              <a:t>Lord, as you prepare the feast, I will lay the table. Let me take part in your big vision. Amen.</a:t>
            </a:r>
            <a:endParaRPr lang="en-GB"/>
          </a:p>
        </p:txBody>
      </p:sp>
      <p:sp>
        <p:nvSpPr>
          <p:cNvPr id="10" name="Action Button: Home 5">
            <a:hlinkClick r:id="rId3" action="ppaction://hlinksldjump" highlightClick="1"/>
            <a:extLst>
              <a:ext uri="{FF2B5EF4-FFF2-40B4-BE49-F238E27FC236}">
                <a16:creationId xmlns:a16="http://schemas.microsoft.com/office/drawing/2014/main" id="{BD76E2D9-1163-4D96-833D-69AF6C81AD60}"/>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1"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GB" altLang="en-US" sz="1900">
                <a:solidFill>
                  <a:schemeClr val="bg1"/>
                </a:solidFill>
                <a:latin typeface="Arial" panose="020B0604020202020204" pitchFamily="34" charset="0"/>
              </a:rPr>
              <a:t>Decide which of the </a:t>
            </a:r>
            <a:r>
              <a:rPr lang="en-GB" altLang="en-US" sz="1900" i="1">
                <a:solidFill>
                  <a:schemeClr val="accent4">
                    <a:lumMod val="60000"/>
                    <a:lumOff val="40000"/>
                  </a:schemeClr>
                </a:solidFill>
                <a:latin typeface="Arial" panose="020B0604020202020204" pitchFamily="34" charset="0"/>
                <a:hlinkClick r:id="rId5">
                  <a:extLst>
                    <a:ext uri="{A12FA001-AC4F-418D-AE19-62706E023703}">
                      <ahyp:hlinkClr xmlns:ahyp="http://schemas.microsoft.com/office/drawing/2018/hyperlinkcolor" val="tx"/>
                    </a:ext>
                  </a:extLst>
                </a:hlinkClick>
              </a:rPr>
              <a:t>World Gifts</a:t>
            </a:r>
            <a:r>
              <a:rPr lang="en-GB" altLang="en-US" sz="1900" i="1">
                <a:solidFill>
                  <a:schemeClr val="accent4">
                    <a:lumMod val="60000"/>
                    <a:lumOff val="40000"/>
                  </a:schemeClr>
                </a:solidFill>
                <a:latin typeface="Arial" panose="020B0604020202020204" pitchFamily="34" charset="0"/>
              </a:rPr>
              <a:t> </a:t>
            </a:r>
            <a:r>
              <a:rPr lang="en-GB" altLang="en-US" sz="1900">
                <a:solidFill>
                  <a:schemeClr val="bg1"/>
                </a:solidFill>
                <a:latin typeface="Arial" panose="020B0604020202020204" pitchFamily="34" charset="0"/>
              </a:rPr>
              <a:t>your class might buy as you prepare for Christmas.</a:t>
            </a:r>
          </a:p>
        </p:txBody>
      </p:sp>
      <p:pic>
        <p:nvPicPr>
          <p:cNvPr id="18" name="Picture 10" descr="C:\Users\Kathleen\Documents\Archive\tag_big_green.png">
            <a:extLst>
              <a:ext uri="{FF2B5EF4-FFF2-40B4-BE49-F238E27FC236}">
                <a16:creationId xmlns:a16="http://schemas.microsoft.com/office/drawing/2014/main" id="{BC927D61-FD4D-B795-8077-15CED2E7C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49692" y="-78861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9C94728-7CA3-F5C0-4CCC-704993A6D221}"/>
              </a:ext>
            </a:extLst>
          </p:cNvPr>
          <p:cNvSpPr txBox="1"/>
          <p:nvPr/>
        </p:nvSpPr>
        <p:spPr>
          <a:xfrm>
            <a:off x="5841112" y="209379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6</a:t>
            </a:r>
          </a:p>
        </p:txBody>
      </p:sp>
      <p:sp>
        <p:nvSpPr>
          <p:cNvPr id="21" name="Oval 20">
            <a:extLst>
              <a:ext uri="{FF2B5EF4-FFF2-40B4-BE49-F238E27FC236}">
                <a16:creationId xmlns:a16="http://schemas.microsoft.com/office/drawing/2014/main" id="{AED027F0-C83E-FF16-83DF-DFB9482D9C29}"/>
              </a:ext>
            </a:extLst>
          </p:cNvPr>
          <p:cNvSpPr/>
          <p:nvPr/>
        </p:nvSpPr>
        <p:spPr>
          <a:xfrm rot="451445">
            <a:off x="5598074" y="1395373"/>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3">
            <a:extLst>
              <a:ext uri="{FF2B5EF4-FFF2-40B4-BE49-F238E27FC236}">
                <a16:creationId xmlns:a16="http://schemas.microsoft.com/office/drawing/2014/main" id="{2D695AB3-9B04-0FD4-ACC7-D136DE9B0828}"/>
              </a:ext>
            </a:extLst>
          </p:cNvPr>
          <p:cNvPicPr>
            <a:picLocks noChangeAspect="1"/>
          </p:cNvPicPr>
          <p:nvPr/>
        </p:nvPicPr>
        <p:blipFill>
          <a:blip r:embed="rId8"/>
          <a:stretch>
            <a:fillRect/>
          </a:stretch>
        </p:blipFill>
        <p:spPr>
          <a:xfrm>
            <a:off x="7433788" y="-742892"/>
            <a:ext cx="794680" cy="2840337"/>
          </a:xfrm>
          <a:prstGeom prst="rect">
            <a:avLst/>
          </a:prstGeom>
        </p:spPr>
      </p:pic>
      <p:sp>
        <p:nvSpPr>
          <p:cNvPr id="23" name="Rounded Rectangle 15">
            <a:extLst>
              <a:ext uri="{FF2B5EF4-FFF2-40B4-BE49-F238E27FC236}">
                <a16:creationId xmlns:a16="http://schemas.microsoft.com/office/drawing/2014/main" id="{C6F6A7A7-BB9D-DAB1-6E7A-52672F4A2B94}"/>
              </a:ext>
            </a:extLst>
          </p:cNvPr>
          <p:cNvSpPr/>
          <p:nvPr/>
        </p:nvSpPr>
        <p:spPr>
          <a:xfrm>
            <a:off x="6984086" y="4489502"/>
            <a:ext cx="1607108" cy="1096508"/>
          </a:xfrm>
          <a:prstGeom prst="roundRect">
            <a:avLst/>
          </a:prstGeom>
          <a:solidFill>
            <a:srgbClr val="7C6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Rounded MT Bold" panose="020F0704030504030204" pitchFamily="34" charset="0"/>
              </a:rPr>
              <a:t>Wonderful Worms</a:t>
            </a:r>
          </a:p>
          <a:p>
            <a:pPr algn="ctr"/>
            <a:r>
              <a:rPr lang="en-GB">
                <a:latin typeface="Arial Rounded MT Bold" panose="020F0704030504030204" pitchFamily="34" charset="0"/>
              </a:rPr>
              <a:t>£10</a:t>
            </a:r>
          </a:p>
        </p:txBody>
      </p:sp>
      <p:sp>
        <p:nvSpPr>
          <p:cNvPr id="4" name="Rectangle 11">
            <a:extLst>
              <a:ext uri="{FF2B5EF4-FFF2-40B4-BE49-F238E27FC236}">
                <a16:creationId xmlns:a16="http://schemas.microsoft.com/office/drawing/2014/main" id="{A198AD84-0D7E-CFC1-595D-85AB1A916CD9}"/>
              </a:ext>
            </a:extLst>
          </p:cNvPr>
          <p:cNvSpPr>
            <a:spLocks noChangeArrowheads="1"/>
          </p:cNvSpPr>
          <p:nvPr/>
        </p:nvSpPr>
        <p:spPr bwMode="auto">
          <a:xfrm>
            <a:off x="7612380" y="193675"/>
            <a:ext cx="426211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a:solidFill>
                  <a:schemeClr val="bg1"/>
                </a:solidFill>
                <a:latin typeface="Arial Rounded MT Bold" panose="020F0704030504030204" pitchFamily="34" charset="0"/>
              </a:rPr>
              <a:t>“The Lord of hosts will prepare for all peoples a banquet of rich food... rich and juicy”</a:t>
            </a:r>
          </a:p>
          <a:p>
            <a:pPr algn="r">
              <a:spcBef>
                <a:spcPct val="0"/>
              </a:spcBef>
              <a:buFontTx/>
              <a:buNone/>
            </a:pPr>
            <a:r>
              <a:rPr lang="en-GB" altLang="en-US" sz="1600">
                <a:solidFill>
                  <a:schemeClr val="bg1"/>
                </a:solidFill>
                <a:latin typeface="Arial Rounded MT Bold" panose="020F0704030504030204" pitchFamily="34" charset="0"/>
              </a:rPr>
              <a:t>Isaiah 25:6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251D1A-7275-DBF3-2BD2-A026DDEE149D}"/>
              </a:ext>
            </a:extLst>
          </p:cNvPr>
          <p:cNvSpPr txBox="1"/>
          <p:nvPr/>
        </p:nvSpPr>
        <p:spPr>
          <a:xfrm>
            <a:off x="5795392" y="269631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a:t>
            </a:r>
          </a:p>
        </p:txBody>
      </p:sp>
      <p:pic>
        <p:nvPicPr>
          <p:cNvPr id="2" name="Picture 10" descr="C:\Users\Kathleen\Documents\Archive\tag_big_green.png">
            <a:extLst>
              <a:ext uri="{FF2B5EF4-FFF2-40B4-BE49-F238E27FC236}">
                <a16:creationId xmlns:a16="http://schemas.microsoft.com/office/drawing/2014/main" id="{274C7353-377C-181F-16B7-1C41558D6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8" y="-84372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extBox 3">
            <a:extLst>
              <a:ext uri="{FF2B5EF4-FFF2-40B4-BE49-F238E27FC236}">
                <a16:creationId xmlns:a16="http://schemas.microsoft.com/office/drawing/2014/main" id="{01F80153-51A5-495B-9444-CCD6DA8BA417}"/>
              </a:ext>
            </a:extLst>
          </p:cNvPr>
          <p:cNvSpPr>
            <a:spLocks noChangeArrowheads="1"/>
          </p:cNvSpPr>
          <p:nvPr/>
        </p:nvSpPr>
        <p:spPr bwMode="auto">
          <a:xfrm>
            <a:off x="-149225" y="-277813"/>
            <a:ext cx="473075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Thursday 7 December</a:t>
            </a:r>
          </a:p>
        </p:txBody>
      </p:sp>
      <p:sp>
        <p:nvSpPr>
          <p:cNvPr id="5" name="Rectangle 4">
            <a:extLst>
              <a:ext uri="{FF2B5EF4-FFF2-40B4-BE49-F238E27FC236}">
                <a16:creationId xmlns:a16="http://schemas.microsoft.com/office/drawing/2014/main" id="{2D2A0408-C299-41CA-A1D7-29086F8A9BFC}"/>
              </a:ext>
            </a:extLst>
          </p:cNvPr>
          <p:cNvSpPr>
            <a:spLocks noChangeArrowheads="1"/>
          </p:cNvSpPr>
          <p:nvPr/>
        </p:nvSpPr>
        <p:spPr bwMode="auto">
          <a:xfrm>
            <a:off x="-231775" y="977370"/>
            <a:ext cx="4813300" cy="5239286"/>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eaLnBrk="1" fontAlgn="auto" hangingPunct="1">
              <a:spcBef>
                <a:spcPts val="0"/>
              </a:spcBef>
              <a:spcAft>
                <a:spcPts val="0"/>
              </a:spcAft>
              <a:defRPr/>
            </a:pPr>
            <a:r>
              <a:rPr lang="en-GB" sz="2800" b="1">
                <a:solidFill>
                  <a:srgbClr val="F1AE39"/>
                </a:solidFill>
                <a:latin typeface="Arial Rounded MT Bold"/>
                <a:ea typeface="Verdana"/>
                <a:cs typeface="Verdana"/>
              </a:rPr>
              <a:t>Taking action </a:t>
            </a:r>
            <a:endParaRPr lang="en-GB" sz="2800" b="1">
              <a:solidFill>
                <a:srgbClr val="F1AE39"/>
              </a:solidFill>
              <a:latin typeface="Arial Rounded MT Bold"/>
              <a:ea typeface="Verdana" charset="0"/>
              <a:cs typeface="Verdana" charset="0"/>
            </a:endParaRPr>
          </a:p>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indent="1270" eaLnBrk="1" hangingPunct="1">
              <a:spcBef>
                <a:spcPct val="0"/>
              </a:spcBef>
              <a:buFontTx/>
              <a:buNone/>
              <a:defRPr/>
            </a:pPr>
            <a:r>
              <a:rPr lang="en-GB" altLang="en-US" sz="1900">
                <a:solidFill>
                  <a:schemeClr val="bg1"/>
                </a:solidFill>
                <a:latin typeface="Arial"/>
                <a:cs typeface="Arial"/>
              </a:rPr>
              <a:t>First, we listen to Jesus’ words. Then we act. Listen to Matthew 7 being read out in full and then have a short discussion about the following themes: </a:t>
            </a:r>
          </a:p>
          <a:p>
            <a:pPr marL="673100" lvl="1" indent="1270" eaLnBrk="1" hangingPunct="1">
              <a:spcBef>
                <a:spcPct val="0"/>
              </a:spcBef>
              <a:buFontTx/>
              <a:buNone/>
              <a:defRPr/>
            </a:pPr>
            <a:endParaRPr lang="en-GB" altLang="en-US" sz="1900">
              <a:solidFill>
                <a:schemeClr val="bg1"/>
              </a:solidFill>
              <a:latin typeface="Arial"/>
              <a:cs typeface="Arial"/>
            </a:endParaRPr>
          </a:p>
          <a:p>
            <a:pPr marL="673100" lvl="1" indent="1270" eaLnBrk="1" hangingPunct="1">
              <a:spcBef>
                <a:spcPct val="0"/>
              </a:spcBef>
              <a:buFontTx/>
              <a:buNone/>
              <a:defRPr/>
            </a:pPr>
            <a:r>
              <a:rPr lang="en-GB" altLang="en-US" sz="1900">
                <a:solidFill>
                  <a:schemeClr val="bg1"/>
                </a:solidFill>
                <a:latin typeface="Arial"/>
                <a:cs typeface="Arial"/>
              </a:rPr>
              <a:t>- integrity</a:t>
            </a:r>
          </a:p>
          <a:p>
            <a:pPr marL="673100" lvl="1" indent="1270" eaLnBrk="1" hangingPunct="1">
              <a:spcBef>
                <a:spcPct val="0"/>
              </a:spcBef>
              <a:buFontTx/>
              <a:buNone/>
              <a:defRPr/>
            </a:pPr>
            <a:r>
              <a:rPr lang="en-GB" altLang="en-US" sz="1900">
                <a:solidFill>
                  <a:schemeClr val="bg1"/>
                </a:solidFill>
                <a:latin typeface="Arial"/>
                <a:cs typeface="Arial"/>
              </a:rPr>
              <a:t>- being curious</a:t>
            </a:r>
          </a:p>
          <a:p>
            <a:pPr marL="673100" lvl="1" indent="1270" eaLnBrk="1" hangingPunct="1">
              <a:spcBef>
                <a:spcPct val="0"/>
              </a:spcBef>
              <a:buFontTx/>
              <a:buNone/>
              <a:defRPr/>
            </a:pPr>
            <a:r>
              <a:rPr lang="en-GB" altLang="en-US" sz="1900">
                <a:solidFill>
                  <a:schemeClr val="bg1"/>
                </a:solidFill>
                <a:latin typeface="Arial"/>
                <a:cs typeface="Arial"/>
              </a:rPr>
              <a:t>- wisdom </a:t>
            </a:r>
          </a:p>
          <a:p>
            <a:pPr marL="647700" lvl="1">
              <a:spcBef>
                <a:spcPts val="0"/>
              </a:spcBef>
              <a:spcAft>
                <a:spcPts val="0"/>
              </a:spcAft>
              <a:defRPr/>
            </a:pPr>
            <a:endParaRPr lang="en-GB" sz="1900">
              <a:solidFill>
                <a:schemeClr val="bg1"/>
              </a:solidFill>
              <a:latin typeface="Arial"/>
              <a:ea typeface="Verdana"/>
              <a:cs typeface="Arial"/>
            </a:endParaRPr>
          </a:p>
          <a:p>
            <a:pPr marL="647700" lvl="1">
              <a:spcBef>
                <a:spcPts val="0"/>
              </a:spcBef>
              <a:spcAft>
                <a:spcPts val="0"/>
              </a:spcAft>
              <a:defRPr/>
            </a:pPr>
            <a:r>
              <a:rPr lang="en-GB" sz="1900">
                <a:solidFill>
                  <a:schemeClr val="bg1"/>
                </a:solidFill>
                <a:latin typeface="Arial"/>
                <a:ea typeface="Verdana"/>
                <a:cs typeface="Arial"/>
              </a:rPr>
              <a:t>And then we take action. CAFOD has been encouraging young people to demand change.</a:t>
            </a:r>
          </a:p>
          <a:p>
            <a:pPr marL="647700" lvl="1">
              <a:spcBef>
                <a:spcPts val="0"/>
              </a:spcBef>
              <a:spcAft>
                <a:spcPts val="0"/>
              </a:spcAft>
              <a:defRPr/>
            </a:pPr>
            <a:endParaRPr lang="en-US" sz="1900">
              <a:solidFill>
                <a:schemeClr val="bg1"/>
              </a:solidFill>
              <a:latin typeface="Arial"/>
              <a:ea typeface="Verdana"/>
              <a:cs typeface="Arial"/>
            </a:endParaRPr>
          </a:p>
          <a:p>
            <a:pPr marL="647700" lvl="1">
              <a:spcBef>
                <a:spcPts val="0"/>
              </a:spcBef>
              <a:spcAft>
                <a:spcPts val="0"/>
              </a:spcAft>
              <a:defRPr/>
            </a:pPr>
            <a:endParaRPr lang="en-US">
              <a:solidFill>
                <a:schemeClr val="bg1"/>
              </a:solidFill>
              <a:latin typeface="Arial"/>
              <a:ea typeface="Verdana"/>
              <a:cs typeface="Aria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2" name="Rectangle 2">
            <a:extLst>
              <a:ext uri="{FF2B5EF4-FFF2-40B4-BE49-F238E27FC236}">
                <a16:creationId xmlns:a16="http://schemas.microsoft.com/office/drawing/2014/main" id="{F3C7B8A2-639B-41EA-844B-6F050BFBABB1}"/>
              </a:ext>
            </a:extLst>
          </p:cNvPr>
          <p:cNvSpPr>
            <a:spLocks noChangeArrowheads="1"/>
          </p:cNvSpPr>
          <p:nvPr/>
        </p:nvSpPr>
        <p:spPr bwMode="auto">
          <a:xfrm>
            <a:off x="8289428" y="177800"/>
            <a:ext cx="358507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“Everyone who listens to these words of mine and acts on them...”</a:t>
            </a:r>
          </a:p>
          <a:p>
            <a:pPr algn="r" eaLnBrk="1" hangingPunct="1">
              <a:spcBef>
                <a:spcPct val="0"/>
              </a:spcBef>
              <a:buFontTx/>
              <a:buNone/>
            </a:pPr>
            <a:r>
              <a:rPr lang="en-GB" altLang="en-US" sz="1600">
                <a:solidFill>
                  <a:schemeClr val="bg1"/>
                </a:solidFill>
                <a:latin typeface="Arial Rounded MT Bold" panose="020F0704030504030204" pitchFamily="34" charset="0"/>
              </a:rPr>
              <a:t>Matthew 7:24</a:t>
            </a:r>
          </a:p>
        </p:txBody>
      </p:sp>
      <p:sp>
        <p:nvSpPr>
          <p:cNvPr id="6" name="TextBox 5">
            <a:extLst>
              <a:ext uri="{FF2B5EF4-FFF2-40B4-BE49-F238E27FC236}">
                <a16:creationId xmlns:a16="http://schemas.microsoft.com/office/drawing/2014/main" id="{9B08CEEF-03AC-049A-E5EB-F56FE652E9A4}"/>
              </a:ext>
            </a:extLst>
          </p:cNvPr>
          <p:cNvSpPr txBox="1"/>
          <p:nvPr/>
        </p:nvSpPr>
        <p:spPr>
          <a:xfrm>
            <a:off x="5841112" y="209379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7</a:t>
            </a:r>
          </a:p>
        </p:txBody>
      </p:sp>
      <p:grpSp>
        <p:nvGrpSpPr>
          <p:cNvPr id="10" name="Group 9">
            <a:extLst>
              <a:ext uri="{FF2B5EF4-FFF2-40B4-BE49-F238E27FC236}">
                <a16:creationId xmlns:a16="http://schemas.microsoft.com/office/drawing/2014/main" id="{8A6305AA-9FB7-AC79-1C44-6F135EA3A63B}"/>
              </a:ext>
            </a:extLst>
          </p:cNvPr>
          <p:cNvGrpSpPr/>
          <p:nvPr/>
        </p:nvGrpSpPr>
        <p:grpSpPr>
          <a:xfrm>
            <a:off x="5641277" y="-821751"/>
            <a:ext cx="4379134" cy="6545218"/>
            <a:chOff x="5632374" y="-793723"/>
            <a:chExt cx="4379134" cy="6545218"/>
          </a:xfrm>
        </p:grpSpPr>
        <p:sp>
          <p:nvSpPr>
            <p:cNvPr id="8" name="Oval 7">
              <a:extLst>
                <a:ext uri="{FF2B5EF4-FFF2-40B4-BE49-F238E27FC236}">
                  <a16:creationId xmlns:a16="http://schemas.microsoft.com/office/drawing/2014/main" id="{B54124B1-9796-9AA1-4A41-193FF8E53369}"/>
                </a:ext>
              </a:extLst>
            </p:cNvPr>
            <p:cNvSpPr/>
            <p:nvPr/>
          </p:nvSpPr>
          <p:spPr>
            <a:xfrm>
              <a:off x="5632374" y="1372361"/>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F484C4E8-12CF-9C02-DD68-0E1AEC8FCD79}"/>
                </a:ext>
              </a:extLst>
            </p:cNvPr>
            <p:cNvPicPr>
              <a:picLocks noChangeAspect="1"/>
            </p:cNvPicPr>
            <p:nvPr/>
          </p:nvPicPr>
          <p:blipFill>
            <a:blip r:embed="rId6"/>
            <a:stretch>
              <a:fillRect/>
            </a:stretch>
          </p:blipFill>
          <p:spPr>
            <a:xfrm>
              <a:off x="7494748" y="-793723"/>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2000" b="-42000"/>
          </a:stretch>
        </a:blipFill>
        <a:effectLst/>
      </p:bgPr>
    </p:bg>
    <p:spTree>
      <p:nvGrpSpPr>
        <p:cNvPr id="1" name=""/>
        <p:cNvGrpSpPr/>
        <p:nvPr/>
      </p:nvGrpSpPr>
      <p:grpSpPr>
        <a:xfrm>
          <a:off x="0" y="0"/>
          <a:ext cx="0" cy="0"/>
          <a:chOff x="0" y="0"/>
          <a:chExt cx="0" cy="0"/>
        </a:xfrm>
      </p:grpSpPr>
      <p:sp>
        <p:nvSpPr>
          <p:cNvPr id="21507" name="TextBox 3">
            <a:extLst>
              <a:ext uri="{FF2B5EF4-FFF2-40B4-BE49-F238E27FC236}">
                <a16:creationId xmlns:a16="http://schemas.microsoft.com/office/drawing/2014/main" id="{944FB00C-E0A5-4D9E-86CE-2D1D903FB7C6}"/>
              </a:ext>
            </a:extLst>
          </p:cNvPr>
          <p:cNvSpPr>
            <a:spLocks noChangeArrowheads="1"/>
          </p:cNvSpPr>
          <p:nvPr/>
        </p:nvSpPr>
        <p:spPr bwMode="auto">
          <a:xfrm>
            <a:off x="301357" y="-289540"/>
            <a:ext cx="4867275" cy="4032407"/>
          </a:xfrm>
          <a:prstGeom prst="roundRect">
            <a:avLst>
              <a:gd name="adj" fmla="val 4810"/>
            </a:avLst>
          </a:prstGeom>
          <a:noFill/>
          <a:ln>
            <a:noFill/>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a:latin typeface="Verdana" pitchFamily="34" charset="0"/>
            </a:endParaRPr>
          </a:p>
          <a:p>
            <a:pPr marL="760095" lvl="1" indent="1270" eaLnBrk="1" hangingPunct="1">
              <a:spcBef>
                <a:spcPct val="0"/>
              </a:spcBef>
              <a:buFontTx/>
              <a:buNone/>
              <a:defRPr/>
            </a:pPr>
            <a:endParaRPr lang="en-GB" altLang="en-US" sz="1800">
              <a:latin typeface="Verdana" pitchFamily="34" charset="0"/>
              <a:ea typeface="Verdana" pitchFamily="34" charset="0"/>
            </a:endParaRPr>
          </a:p>
          <a:p>
            <a:pPr marL="673100" lvl="1" indent="1270" eaLnBrk="1" hangingPunct="1">
              <a:spcBef>
                <a:spcPct val="0"/>
              </a:spcBef>
              <a:buFontTx/>
              <a:buNone/>
              <a:defRPr/>
            </a:pPr>
            <a:endParaRPr lang="en-GB" altLang="en-US" sz="1900">
              <a:solidFill>
                <a:srgbClr val="F1AE39"/>
              </a:solidFill>
              <a:latin typeface="Verdana" panose="020B0604030504040204" pitchFamily="34" charset="0"/>
              <a:ea typeface="Verdana" panose="020B0604030504040204" pitchFamily="34" charset="0"/>
              <a:cs typeface="Arial"/>
            </a:endParaRPr>
          </a:p>
          <a:p>
            <a:pPr>
              <a:lnSpc>
                <a:spcPct val="107000"/>
              </a:lnSpc>
              <a:spcAft>
                <a:spcPts val="800"/>
              </a:spcAft>
              <a:buNone/>
            </a:pPr>
            <a:r>
              <a:rPr lang="en-GB" sz="1800">
                <a:solidFill>
                  <a:schemeClr val="bg1"/>
                </a:solidFill>
                <a:effectLst/>
                <a:latin typeface="Arial" panose="020B0604020202020204" pitchFamily="34" charset="0"/>
                <a:ea typeface="Verdana"/>
                <a:cs typeface="Arial" panose="020B0604020202020204" pitchFamily="34" charset="0"/>
              </a:rPr>
              <a:t>In </a:t>
            </a:r>
            <a:r>
              <a:rPr lang="en-GB" sz="1800" err="1">
                <a:solidFill>
                  <a:schemeClr val="bg1"/>
                </a:solidFill>
                <a:latin typeface="Arial" panose="020B0604020202020204" pitchFamily="34" charset="0"/>
                <a:ea typeface="Verdana"/>
                <a:cs typeface="Arial" panose="020B0604020202020204" pitchFamily="34" charset="0"/>
              </a:rPr>
              <a:t>Laudato</a:t>
            </a:r>
            <a:r>
              <a:rPr lang="en-GB" sz="1800">
                <a:solidFill>
                  <a:schemeClr val="bg1"/>
                </a:solidFill>
                <a:effectLst/>
                <a:latin typeface="Arial" panose="020B0604020202020204" pitchFamily="34" charset="0"/>
                <a:ea typeface="Verdana"/>
                <a:cs typeface="Arial" panose="020B0604020202020204" pitchFamily="34" charset="0"/>
              </a:rPr>
              <a:t> Si’ Pope Francis says;</a:t>
            </a:r>
          </a:p>
          <a:p>
            <a:pPr>
              <a:lnSpc>
                <a:spcPct val="107000"/>
              </a:lnSpc>
              <a:spcAft>
                <a:spcPts val="800"/>
              </a:spcAft>
              <a:buNone/>
            </a:pPr>
            <a:r>
              <a:rPr lang="en-GB" sz="1800">
                <a:solidFill>
                  <a:schemeClr val="bg1"/>
                </a:solidFill>
                <a:effectLst/>
                <a:latin typeface="Arial" panose="020B0604020202020204" pitchFamily="34" charset="0"/>
                <a:ea typeface="Verdana" panose="020B0604030504040204" pitchFamily="34" charset="0"/>
                <a:cs typeface="Arial" panose="020B0604020202020204" pitchFamily="34" charset="0"/>
              </a:rPr>
              <a:t> “Love, overflowing with small gestures of mutual care, is also civic and political, and it makes itself felt in every action that seeks to build a better world.”</a:t>
            </a:r>
          </a:p>
          <a:p>
            <a:pPr>
              <a:lnSpc>
                <a:spcPct val="107000"/>
              </a:lnSpc>
              <a:spcAft>
                <a:spcPts val="800"/>
              </a:spcAft>
              <a:buNone/>
            </a:pPr>
            <a:r>
              <a:rPr lang="en-GB" sz="1800">
                <a:solidFill>
                  <a:schemeClr val="bg1"/>
                </a:solidFill>
                <a:latin typeface="Arial" panose="020B0604020202020204" pitchFamily="34" charset="0"/>
                <a:ea typeface="Verdana" panose="020B0604030504040204" pitchFamily="34" charset="0"/>
                <a:cs typeface="Arial" panose="020B0604020202020204" pitchFamily="34" charset="0"/>
              </a:rPr>
              <a:t>Why not order a free CAFOD ‘Young People Demand Change’ poster using the link below and ask your class teacher to stick it in your classroom. </a:t>
            </a:r>
          </a:p>
        </p:txBody>
      </p:sp>
      <p:sp>
        <p:nvSpPr>
          <p:cNvPr id="8" name="Rectangle 2">
            <a:extLst>
              <a:ext uri="{FF2B5EF4-FFF2-40B4-BE49-F238E27FC236}">
                <a16:creationId xmlns:a16="http://schemas.microsoft.com/office/drawing/2014/main" id="{66A7F3B9-EEBA-438F-844C-379C753C3734}"/>
              </a:ext>
            </a:extLst>
          </p:cNvPr>
          <p:cNvSpPr>
            <a:spLocks noChangeArrowheads="1"/>
          </p:cNvSpPr>
          <p:nvPr/>
        </p:nvSpPr>
        <p:spPr bwMode="auto">
          <a:xfrm>
            <a:off x="8153400" y="177800"/>
            <a:ext cx="37211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“Everyone who listens to these words of mine and acts on them...”</a:t>
            </a:r>
          </a:p>
          <a:p>
            <a:pPr algn="r" eaLnBrk="1" hangingPunct="1">
              <a:spcBef>
                <a:spcPct val="0"/>
              </a:spcBef>
              <a:buFontTx/>
              <a:buNone/>
            </a:pPr>
            <a:r>
              <a:rPr lang="en-GB" altLang="en-US" sz="1600">
                <a:solidFill>
                  <a:schemeClr val="bg1"/>
                </a:solidFill>
                <a:latin typeface="Arial Rounded MT Bold" panose="020F0704030504030204" pitchFamily="34" charset="0"/>
              </a:rPr>
              <a:t>Matthew 7:24</a:t>
            </a:r>
          </a:p>
        </p:txBody>
      </p:sp>
      <p:sp>
        <p:nvSpPr>
          <p:cNvPr id="11" name="Action Button: Home 5">
            <a:hlinkClick r:id="rId4" action="ppaction://hlinksldjump" highlightClick="1"/>
            <a:extLst>
              <a:ext uri="{FF2B5EF4-FFF2-40B4-BE49-F238E27FC236}">
                <a16:creationId xmlns:a16="http://schemas.microsoft.com/office/drawing/2014/main" id="{21D69B7F-2C39-450B-80A0-E5FA0FFA272F}"/>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9"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a:solidFill>
                  <a:prstClr val="white"/>
                </a:solidFill>
                <a:latin typeface="Arial"/>
                <a:cs typeface="Arial"/>
              </a:rPr>
              <a:t>Order a free ‘Young People Demand Change’ poster </a:t>
            </a:r>
            <a:r>
              <a:rPr lang="en-US" altLang="en-US" sz="1900">
                <a:solidFill>
                  <a:prstClr val="white"/>
                </a:solidFill>
                <a:latin typeface="Arial"/>
                <a:cs typeface="Arial"/>
                <a:hlinkClick r:id="rId6"/>
              </a:rPr>
              <a:t>here</a:t>
            </a:r>
            <a:r>
              <a:rPr lang="en-US" altLang="en-US" sz="1900">
                <a:solidFill>
                  <a:prstClr val="white"/>
                </a:solidFill>
                <a:latin typeface="Arial"/>
                <a:cs typeface="Arial"/>
              </a:rPr>
              <a:t>.</a:t>
            </a:r>
            <a:endParaRPr lang="en-GB" altLang="en-US" sz="1900">
              <a:solidFill>
                <a:prstClr val="white"/>
              </a:solidFill>
              <a:latin typeface="Arial" panose="020B0604020202020204" pitchFamily="34" charset="0"/>
            </a:endParaRPr>
          </a:p>
        </p:txBody>
      </p:sp>
      <p:pic>
        <p:nvPicPr>
          <p:cNvPr id="3" name="Picture 3">
            <a:extLst>
              <a:ext uri="{FF2B5EF4-FFF2-40B4-BE49-F238E27FC236}">
                <a16:creationId xmlns:a16="http://schemas.microsoft.com/office/drawing/2014/main" id="{4A4373D7-9B9A-9E0F-D0C6-9317C4EB8FB3}"/>
              </a:ext>
            </a:extLst>
          </p:cNvPr>
          <p:cNvPicPr>
            <a:picLocks noChangeAspect="1"/>
          </p:cNvPicPr>
          <p:nvPr/>
        </p:nvPicPr>
        <p:blipFill>
          <a:blip r:embed="rId7"/>
          <a:stretch>
            <a:fillRect/>
          </a:stretch>
        </p:blipFill>
        <p:spPr>
          <a:xfrm>
            <a:off x="7494748" y="-144020"/>
            <a:ext cx="794680" cy="2840337"/>
          </a:xfrm>
          <a:prstGeom prst="rect">
            <a:avLst/>
          </a:prstGeom>
        </p:spPr>
      </p:pic>
      <p:sp>
        <p:nvSpPr>
          <p:cNvPr id="5" name="TextBox 4">
            <a:extLst>
              <a:ext uri="{FF2B5EF4-FFF2-40B4-BE49-F238E27FC236}">
                <a16:creationId xmlns:a16="http://schemas.microsoft.com/office/drawing/2014/main" id="{6D14695D-DC1A-63A1-C56B-C7A5CFC157D9}"/>
              </a:ext>
            </a:extLst>
          </p:cNvPr>
          <p:cNvSpPr txBox="1"/>
          <p:nvPr/>
        </p:nvSpPr>
        <p:spPr>
          <a:xfrm>
            <a:off x="5795392" y="269631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a:t>
            </a:r>
          </a:p>
        </p:txBody>
      </p:sp>
      <p:pic>
        <p:nvPicPr>
          <p:cNvPr id="6" name="Picture 10" descr="C:\Users\Kathleen\Documents\Archive\tag_big_green.png">
            <a:extLst>
              <a:ext uri="{FF2B5EF4-FFF2-40B4-BE49-F238E27FC236}">
                <a16:creationId xmlns:a16="http://schemas.microsoft.com/office/drawing/2014/main" id="{671B37E5-B95A-0640-604C-809073F3BC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238"/>
          <a:stretch>
            <a:fillRect/>
          </a:stretch>
        </p:blipFill>
        <p:spPr bwMode="auto">
          <a:xfrm>
            <a:off x="5286126" y="-85552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F812EF89-3554-F99B-D7E1-83EB3D65591F}"/>
              </a:ext>
            </a:extLst>
          </p:cNvPr>
          <p:cNvPicPr>
            <a:picLocks noChangeAspect="1"/>
          </p:cNvPicPr>
          <p:nvPr/>
        </p:nvPicPr>
        <p:blipFill>
          <a:blip r:embed="rId7"/>
          <a:stretch>
            <a:fillRect/>
          </a:stretch>
        </p:blipFill>
        <p:spPr>
          <a:xfrm>
            <a:off x="7494748" y="-793723"/>
            <a:ext cx="794680" cy="2840337"/>
          </a:xfrm>
          <a:prstGeom prst="rect">
            <a:avLst/>
          </a:prstGeom>
        </p:spPr>
      </p:pic>
      <p:sp>
        <p:nvSpPr>
          <p:cNvPr id="4" name="TextBox 3">
            <a:extLst>
              <a:ext uri="{FF2B5EF4-FFF2-40B4-BE49-F238E27FC236}">
                <a16:creationId xmlns:a16="http://schemas.microsoft.com/office/drawing/2014/main" id="{B9E92BBA-9633-AD25-6E93-94330A8F5743}"/>
              </a:ext>
            </a:extLst>
          </p:cNvPr>
          <p:cNvSpPr txBox="1"/>
          <p:nvPr/>
        </p:nvSpPr>
        <p:spPr>
          <a:xfrm>
            <a:off x="-357461" y="4426095"/>
            <a:ext cx="4603955" cy="1200329"/>
          </a:xfrm>
          <a:prstGeom prst="rect">
            <a:avLst/>
          </a:prstGeom>
          <a:noFill/>
        </p:spPr>
        <p:txBody>
          <a:bodyPr wrap="square">
            <a:spAutoFit/>
          </a:bodyPr>
          <a:lstStyle/>
          <a:p>
            <a:pPr marL="673100" lvl="1" indent="1270">
              <a:spcBef>
                <a:spcPct val="0"/>
              </a:spcBef>
              <a:buNone/>
              <a:defRPr/>
            </a:pPr>
            <a:r>
              <a:rPr lang="en-GB" altLang="en-US" sz="1800">
                <a:solidFill>
                  <a:srgbClr val="F1AE39"/>
                </a:solidFill>
                <a:latin typeface="Arial Rounded MT Bold"/>
                <a:cs typeface="Arial"/>
              </a:rPr>
              <a:t>Lord, as we pause to consider your words, may we be inspired to reflect them in our actions. </a:t>
            </a:r>
          </a:p>
          <a:p>
            <a:pPr marL="673100" lvl="1" indent="1270">
              <a:spcBef>
                <a:spcPct val="0"/>
              </a:spcBef>
              <a:buNone/>
              <a:defRPr/>
            </a:pPr>
            <a:r>
              <a:rPr lang="en-GB" altLang="en-US" sz="1800">
                <a:solidFill>
                  <a:srgbClr val="F1AE39"/>
                </a:solidFill>
                <a:latin typeface="Arial Rounded MT Bold"/>
                <a:cs typeface="Arial"/>
              </a:rPr>
              <a:t>Amen. </a:t>
            </a:r>
            <a:endParaRPr lang="en-GB"/>
          </a:p>
        </p:txBody>
      </p:sp>
      <p:sp>
        <p:nvSpPr>
          <p:cNvPr id="2" name="TextBox 1">
            <a:extLst>
              <a:ext uri="{FF2B5EF4-FFF2-40B4-BE49-F238E27FC236}">
                <a16:creationId xmlns:a16="http://schemas.microsoft.com/office/drawing/2014/main" id="{3699B591-48A9-0278-04B3-8BAFCC23E93D}"/>
              </a:ext>
            </a:extLst>
          </p:cNvPr>
          <p:cNvSpPr txBox="1"/>
          <p:nvPr/>
        </p:nvSpPr>
        <p:spPr>
          <a:xfrm>
            <a:off x="5841112" y="209379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7</a:t>
            </a:r>
          </a:p>
        </p:txBody>
      </p:sp>
      <p:sp>
        <p:nvSpPr>
          <p:cNvPr id="10" name="Oval 9">
            <a:extLst>
              <a:ext uri="{FF2B5EF4-FFF2-40B4-BE49-F238E27FC236}">
                <a16:creationId xmlns:a16="http://schemas.microsoft.com/office/drawing/2014/main" id="{E7D78B4B-CA0A-5495-3BB2-6C72B58D6E56}"/>
              </a:ext>
            </a:extLst>
          </p:cNvPr>
          <p:cNvSpPr/>
          <p:nvPr/>
        </p:nvSpPr>
        <p:spPr>
          <a:xfrm>
            <a:off x="5702521" y="1387436"/>
            <a:ext cx="4379134" cy="437913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a:extLst>
              <a:ext uri="{FF2B5EF4-FFF2-40B4-BE49-F238E27FC236}">
                <a16:creationId xmlns:a16="http://schemas.microsoft.com/office/drawing/2014/main" id="{F0C24F55-A022-44AF-B214-C970CECDF922}"/>
              </a:ext>
            </a:extLst>
          </p:cNvPr>
          <p:cNvSpPr>
            <a:spLocks noChangeArrowheads="1"/>
          </p:cNvSpPr>
          <p:nvPr/>
        </p:nvSpPr>
        <p:spPr bwMode="auto">
          <a:xfrm>
            <a:off x="-228600" y="973666"/>
            <a:ext cx="4813300" cy="791766"/>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a:solidFill>
                <a:prstClr val="black"/>
              </a:solidFill>
              <a:latin typeface="Verdana" charset="0"/>
              <a:ea typeface="Verdana" charset="0"/>
              <a:cs typeface="Verdana" charset="0"/>
            </a:endParaRPr>
          </a:p>
          <a:p>
            <a:pPr marL="673100" lvl="1" eaLnBrk="1" fontAlgn="auto" hangingPunct="1">
              <a:spcBef>
                <a:spcPts val="0"/>
              </a:spcBef>
              <a:spcAft>
                <a:spcPts val="0"/>
              </a:spcAft>
              <a:defRPr/>
            </a:pPr>
            <a:r>
              <a:rPr lang="en-GB" sz="2800" b="1">
                <a:solidFill>
                  <a:srgbClr val="F1AE39"/>
                </a:solidFill>
                <a:latin typeface="Arial Rounded MT Bold"/>
                <a:ea typeface="Verdana"/>
                <a:cs typeface="Verdana" charset="0"/>
              </a:rPr>
              <a:t>Deep breaths</a:t>
            </a:r>
          </a:p>
          <a:p>
            <a:pPr marL="673100" lvl="1" eaLnBrk="1" fontAlgn="auto" hangingPunct="1">
              <a:spcBef>
                <a:spcPts val="0"/>
              </a:spcBef>
              <a:spcAft>
                <a:spcPts val="0"/>
              </a:spcAft>
              <a:defRPr/>
            </a:pPr>
            <a:endParaRPr lang="en-GB" sz="800">
              <a:solidFill>
                <a:prstClr val="black"/>
              </a:solidFill>
              <a:latin typeface="Verdana" charset="0"/>
              <a:ea typeface="Verdana" charset="0"/>
              <a:cs typeface="Verdana" charset="0"/>
            </a:endParaRPr>
          </a:p>
        </p:txBody>
      </p:sp>
      <p:sp>
        <p:nvSpPr>
          <p:cNvPr id="14339" name="TextBox 3">
            <a:extLst>
              <a:ext uri="{FF2B5EF4-FFF2-40B4-BE49-F238E27FC236}">
                <a16:creationId xmlns:a16="http://schemas.microsoft.com/office/drawing/2014/main" id="{3336EE1B-9E1E-40C2-A8A8-F0FA5C192DBB}"/>
              </a:ext>
            </a:extLst>
          </p:cNvPr>
          <p:cNvSpPr>
            <a:spLocks noChangeArrowheads="1"/>
          </p:cNvSpPr>
          <p:nvPr/>
        </p:nvSpPr>
        <p:spPr bwMode="auto">
          <a:xfrm>
            <a:off x="-149225" y="-109538"/>
            <a:ext cx="4733925" cy="1055608"/>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None/>
            </a:pPr>
            <a:r>
              <a:rPr lang="en-GB" altLang="en-US" sz="1900" i="1">
                <a:solidFill>
                  <a:schemeClr val="bg1"/>
                </a:solidFill>
                <a:latin typeface="Arial Rounded MT Bold"/>
                <a:cs typeface="Arial"/>
              </a:rPr>
              <a:t>Friday 8 December</a:t>
            </a:r>
          </a:p>
          <a:p>
            <a:pPr algn="r" eaLnBrk="1" hangingPunct="1">
              <a:spcBef>
                <a:spcPct val="0"/>
              </a:spcBef>
              <a:buNone/>
            </a:pPr>
            <a:r>
              <a:rPr lang="en-GB" altLang="en-US" sz="1900" i="1">
                <a:solidFill>
                  <a:schemeClr val="bg1"/>
                </a:solidFill>
                <a:latin typeface="Arial Rounded MT Bold"/>
                <a:cs typeface="Arial"/>
              </a:rPr>
              <a:t>The Immaculate Conception</a:t>
            </a:r>
            <a:endParaRPr lang="en-GB" altLang="en-US" sz="1900">
              <a:solidFill>
                <a:schemeClr val="bg1"/>
              </a:solidFill>
              <a:latin typeface="Arial Rounded MT Bold" panose="020F070403050403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10" descr="C:\Users\Kathleen\Documents\Archive\tag_big_green.png">
            <a:extLst>
              <a:ext uri="{FF2B5EF4-FFF2-40B4-BE49-F238E27FC236}">
                <a16:creationId xmlns:a16="http://schemas.microsoft.com/office/drawing/2014/main" id="{FF0D9584-D4F5-5AB2-62DC-82EF0DA03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1966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0B1B81E-7510-1F26-6ECE-46E575B2B964}"/>
              </a:ext>
            </a:extLst>
          </p:cNvPr>
          <p:cNvSpPr txBox="1"/>
          <p:nvPr/>
        </p:nvSpPr>
        <p:spPr>
          <a:xfrm>
            <a:off x="5841112" y="2143394"/>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8</a:t>
            </a:r>
          </a:p>
        </p:txBody>
      </p:sp>
      <p:sp>
        <p:nvSpPr>
          <p:cNvPr id="9" name="Oval 8">
            <a:extLst>
              <a:ext uri="{FF2B5EF4-FFF2-40B4-BE49-F238E27FC236}">
                <a16:creationId xmlns:a16="http://schemas.microsoft.com/office/drawing/2014/main" id="{A0C092BE-B2FF-A576-5013-32600FB404C7}"/>
              </a:ext>
            </a:extLst>
          </p:cNvPr>
          <p:cNvSpPr/>
          <p:nvPr/>
        </p:nvSpPr>
        <p:spPr>
          <a:xfrm>
            <a:off x="5641277" y="1366552"/>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AD7703C-4B0B-2168-BE68-003177F4FAD8}"/>
              </a:ext>
            </a:extLst>
          </p:cNvPr>
          <p:cNvPicPr>
            <a:picLocks noChangeAspect="1"/>
          </p:cNvPicPr>
          <p:nvPr/>
        </p:nvPicPr>
        <p:blipFill>
          <a:blip r:embed="rId6"/>
          <a:stretch>
            <a:fillRect/>
          </a:stretch>
        </p:blipFill>
        <p:spPr>
          <a:xfrm>
            <a:off x="7494145" y="-751814"/>
            <a:ext cx="794680" cy="2840337"/>
          </a:xfrm>
          <a:prstGeom prst="rect">
            <a:avLst/>
          </a:prstGeom>
        </p:spPr>
      </p:pic>
      <p:sp>
        <p:nvSpPr>
          <p:cNvPr id="2" name="Rectangle 2">
            <a:extLst>
              <a:ext uri="{FF2B5EF4-FFF2-40B4-BE49-F238E27FC236}">
                <a16:creationId xmlns:a16="http://schemas.microsoft.com/office/drawing/2014/main" id="{8CF42433-E642-2AA0-C13F-ED63E643DA60}"/>
              </a:ext>
            </a:extLst>
          </p:cNvPr>
          <p:cNvSpPr>
            <a:spLocks noChangeArrowheads="1"/>
          </p:cNvSpPr>
          <p:nvPr/>
        </p:nvSpPr>
        <p:spPr bwMode="auto">
          <a:xfrm>
            <a:off x="6545264" y="273050"/>
            <a:ext cx="5253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“Mary, do not be afraid...”</a:t>
            </a:r>
            <a:endParaRPr lang="en-GB" altLang="en-US" sz="2000" i="1">
              <a:solidFill>
                <a:schemeClr val="bg1"/>
              </a:solidFill>
              <a:latin typeface="Arial Rounded MT Bold" panose="020F0704030504030204" pitchFamily="34" charset="0"/>
            </a:endParaRPr>
          </a:p>
          <a:p>
            <a:pPr algn="r">
              <a:spcBef>
                <a:spcPct val="0"/>
              </a:spcBef>
              <a:buNone/>
            </a:pPr>
            <a:r>
              <a:rPr lang="en-GB" altLang="en-US" sz="1600">
                <a:solidFill>
                  <a:schemeClr val="bg1"/>
                </a:solidFill>
                <a:latin typeface="Arial Rounded MT Bold"/>
                <a:cs typeface="Arial"/>
              </a:rPr>
              <a:t>Luke 1:26-38</a:t>
            </a:r>
            <a:endParaRPr lang="en-GB">
              <a:solidFill>
                <a:schemeClr val="bg1"/>
              </a:solidFill>
            </a:endParaRPr>
          </a:p>
        </p:txBody>
      </p:sp>
      <p:sp>
        <p:nvSpPr>
          <p:cNvPr id="5" name="TextBox 3">
            <a:extLst>
              <a:ext uri="{FF2B5EF4-FFF2-40B4-BE49-F238E27FC236}">
                <a16:creationId xmlns:a16="http://schemas.microsoft.com/office/drawing/2014/main" id="{63D4823E-44A3-24FE-8659-0F8BDF4DCE32}"/>
              </a:ext>
            </a:extLst>
          </p:cNvPr>
          <p:cNvSpPr>
            <a:spLocks noChangeArrowheads="1"/>
          </p:cNvSpPr>
          <p:nvPr/>
        </p:nvSpPr>
        <p:spPr bwMode="auto">
          <a:xfrm>
            <a:off x="-418490" y="1056403"/>
            <a:ext cx="4867276" cy="6917740"/>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Verdana" panose="020B0604030504040204" pitchFamily="34" charset="0"/>
            </a:endParaRPr>
          </a:p>
          <a:p>
            <a:pPr marL="760095" lvl="1" indent="1270" eaLnBrk="1" hangingPunct="1">
              <a:spcBef>
                <a:spcPct val="0"/>
              </a:spcBef>
              <a:buFontTx/>
              <a:buNone/>
            </a:pPr>
            <a:endParaRPr lang="en-GB" altLang="en-US" sz="1800">
              <a:latin typeface="Verdana" panose="020B0604030504040204" pitchFamily="34" charset="0"/>
              <a:ea typeface="Verdana" panose="020B0604030504040204" pitchFamily="34" charset="0"/>
            </a:endParaRPr>
          </a:p>
          <a:p>
            <a:pPr marL="760095" lvl="1" indent="1270" eaLnBrk="1" hangingPunct="1">
              <a:spcBef>
                <a:spcPct val="0"/>
              </a:spcBef>
              <a:buFontTx/>
              <a:buNone/>
            </a:pPr>
            <a:r>
              <a:rPr lang="en-GB" altLang="en-US" sz="1900">
                <a:solidFill>
                  <a:schemeClr val="bg1"/>
                </a:solidFill>
                <a:latin typeface="Arial" panose="020B0604020202020204" pitchFamily="34" charset="0"/>
                <a:ea typeface="Verdana"/>
                <a:cs typeface="Arial" panose="020B0604020202020204" pitchFamily="34" charset="0"/>
              </a:rPr>
              <a:t>Have you ever been afraid? How did you react?</a:t>
            </a:r>
          </a:p>
          <a:p>
            <a:pPr marL="760095" lvl="1" indent="1270" eaLnBrk="1" hangingPunct="1">
              <a:spcBef>
                <a:spcPct val="0"/>
              </a:spcBef>
              <a:buFontTx/>
              <a:buNone/>
            </a:pPr>
            <a:endParaRPr lang="en-GB" altLang="en-US" sz="1900">
              <a:solidFill>
                <a:schemeClr val="bg1"/>
              </a:solidFill>
              <a:latin typeface="Arial" panose="020B0604020202020204" pitchFamily="34" charset="0"/>
              <a:ea typeface="Verdana"/>
              <a:cs typeface="Arial" panose="020B0604020202020204" pitchFamily="34" charset="0"/>
            </a:endParaRPr>
          </a:p>
          <a:p>
            <a:pPr marL="760095" lvl="1" indent="1270" eaLnBrk="1" hangingPunct="1">
              <a:spcBef>
                <a:spcPct val="0"/>
              </a:spcBef>
              <a:buFontTx/>
              <a:buNone/>
            </a:pPr>
            <a:r>
              <a:rPr lang="en-GB" altLang="en-US" sz="1900">
                <a:solidFill>
                  <a:schemeClr val="bg1"/>
                </a:solidFill>
                <a:latin typeface="Arial" panose="020B0604020202020204" pitchFamily="34" charset="0"/>
                <a:ea typeface="Verdana"/>
                <a:cs typeface="Arial" panose="020B0604020202020204" pitchFamily="34" charset="0"/>
              </a:rPr>
              <a:t>In the Bible there are many stories of how people reacted to being afraid. Mary responded by asking the angel, ‘How will it happen?’ </a:t>
            </a:r>
          </a:p>
          <a:p>
            <a:pPr marL="760095" lvl="1" indent="1270" eaLnBrk="1" hangingPunct="1">
              <a:spcBef>
                <a:spcPct val="0"/>
              </a:spcBef>
              <a:buFontTx/>
              <a:buNone/>
            </a:pPr>
            <a:endParaRPr lang="en-GB" altLang="en-US" sz="1900">
              <a:solidFill>
                <a:schemeClr val="bg1"/>
              </a:solidFill>
              <a:latin typeface="Arial" panose="020B0604020202020204" pitchFamily="34" charset="0"/>
              <a:ea typeface="Verdana"/>
              <a:cs typeface="Arial" panose="020B0604020202020204" pitchFamily="34" charset="0"/>
            </a:endParaRPr>
          </a:p>
          <a:p>
            <a:pPr marL="760095" lvl="1" indent="1270">
              <a:spcBef>
                <a:spcPct val="0"/>
              </a:spcBef>
              <a:buNone/>
            </a:pPr>
            <a:r>
              <a:rPr lang="en-GB" altLang="en-US" sz="1900">
                <a:solidFill>
                  <a:schemeClr val="bg1"/>
                </a:solidFill>
                <a:latin typeface="Arial" panose="020B0604020202020204" pitchFamily="34" charset="0"/>
                <a:ea typeface="Verdana"/>
                <a:cs typeface="Arial" panose="020B0604020202020204" pitchFamily="34" charset="0"/>
              </a:rPr>
              <a:t>When we are afraid, we’re often encouraged to take deep breaths. To protect our air </a:t>
            </a:r>
            <a:r>
              <a:rPr lang="en-GB" altLang="en-US" sz="1900">
                <a:solidFill>
                  <a:schemeClr val="bg1"/>
                </a:solidFill>
                <a:latin typeface="Arial" panose="020B0604020202020204" pitchFamily="34" charset="0"/>
                <a:ea typeface="Verdana" panose="020B0604030504040204" pitchFamily="34" charset="0"/>
                <a:cs typeface="Arial" panose="020B0604020202020204" pitchFamily="34" charset="0"/>
              </a:rPr>
              <a:t>quality, we need to protect our trees. </a:t>
            </a:r>
            <a:r>
              <a:rPr lang="en-GB" sz="1900">
                <a:solidFill>
                  <a:schemeClr val="bg1"/>
                </a:solidFill>
                <a:effectLst/>
                <a:latin typeface="Arial" panose="020B0604020202020204" pitchFamily="34" charset="0"/>
                <a:ea typeface="Verdana" panose="020B0604030504040204" pitchFamily="34" charset="0"/>
                <a:cs typeface="Arial" panose="020B0604020202020204" pitchFamily="34" charset="0"/>
              </a:rPr>
              <a:t>It is</a:t>
            </a:r>
            <a:r>
              <a:rPr lang="en-GB" sz="1900">
                <a:solidFill>
                  <a:schemeClr val="bg1"/>
                </a:solidFill>
                <a:latin typeface="Arial" panose="020B0604020202020204" pitchFamily="34" charset="0"/>
                <a:ea typeface="Verdana" panose="020B0604030504040204" pitchFamily="34" charset="0"/>
                <a:cs typeface="Arial" panose="020B0604020202020204" pitchFamily="34" charset="0"/>
              </a:rPr>
              <a:t> estimated there are over 400 billion trees in the Amazon. </a:t>
            </a:r>
          </a:p>
          <a:p>
            <a:pPr marL="760095" lvl="1" indent="1270" eaLnBrk="1" hangingPunct="1">
              <a:spcBef>
                <a:spcPct val="0"/>
              </a:spcBef>
              <a:buFontTx/>
              <a:buNone/>
            </a:pPr>
            <a:endParaRPr lang="en-GB" altLang="en-US" sz="190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a:solidFill>
                <a:schemeClr val="bg1"/>
              </a:solidFill>
              <a:latin typeface="Verdana" panose="020B0604030504040204" pitchFamily="34" charset="0"/>
              <a:ea typeface="Verdana"/>
            </a:endParaRPr>
          </a:p>
          <a:p>
            <a:pPr marL="760095" lvl="1" indent="1270" eaLnBrk="1" hangingPunct="1">
              <a:spcBef>
                <a:spcPct val="0"/>
              </a:spcBef>
              <a:buFontTx/>
              <a:buNone/>
            </a:pPr>
            <a:endParaRPr lang="en-GB" altLang="en-US" sz="1900">
              <a:solidFill>
                <a:schemeClr val="bg1"/>
              </a:solidFill>
              <a:latin typeface="Verdana" panose="020B0604030504040204" pitchFamily="34" charset="0"/>
              <a:ea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3">
            <a:extLst>
              <a:ext uri="{FF2B5EF4-FFF2-40B4-BE49-F238E27FC236}">
                <a16:creationId xmlns:a16="http://schemas.microsoft.com/office/drawing/2014/main" id="{2A338DED-0185-4682-9D83-79F89B440015}"/>
              </a:ext>
            </a:extLst>
          </p:cNvPr>
          <p:cNvSpPr>
            <a:spLocks noChangeArrowheads="1"/>
          </p:cNvSpPr>
          <p:nvPr/>
        </p:nvSpPr>
        <p:spPr bwMode="auto">
          <a:xfrm>
            <a:off x="424468" y="-304656"/>
            <a:ext cx="4867276" cy="5236148"/>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Verdana" panose="020B0604030504040204" pitchFamily="34" charset="0"/>
            </a:endParaRPr>
          </a:p>
          <a:p>
            <a:pPr marL="760095" lvl="1" indent="1270" eaLnBrk="1" hangingPunct="1">
              <a:spcBef>
                <a:spcPct val="0"/>
              </a:spcBef>
              <a:buFontTx/>
              <a:buNone/>
            </a:pPr>
            <a:endParaRPr lang="en-GB" altLang="en-US" sz="1800">
              <a:latin typeface="Verdana" panose="020B0604030504040204" pitchFamily="34" charset="0"/>
              <a:ea typeface="Verdana" panose="020B0604030504040204" pitchFamily="34" charset="0"/>
            </a:endParaRPr>
          </a:p>
          <a:p>
            <a:pPr>
              <a:buNone/>
            </a:pPr>
            <a:r>
              <a:rPr lang="en-GB" altLang="en-US" sz="1900">
                <a:solidFill>
                  <a:schemeClr val="bg1"/>
                </a:solidFill>
                <a:latin typeface="Arial" panose="020B0604020202020204" pitchFamily="34" charset="0"/>
                <a:ea typeface="Verdana"/>
                <a:cs typeface="Arial" panose="020B0604020202020204" pitchFamily="34" charset="0"/>
              </a:rPr>
              <a:t>CAFOD’s partner, FUNVIPAS, have been running a project where “</a:t>
            </a:r>
            <a:r>
              <a:rPr lang="en-GB" sz="1900">
                <a:solidFill>
                  <a:schemeClr val="bg1"/>
                </a:solidFill>
                <a:effectLst/>
                <a:latin typeface="Arial" panose="020B0604020202020204" pitchFamily="34" charset="0"/>
                <a:ea typeface="Calibri" panose="020F0502020204030204" pitchFamily="34" charset="0"/>
                <a:cs typeface="Arial" panose="020B0604020202020204" pitchFamily="34" charset="0"/>
              </a:rPr>
              <a:t>local communities are learning to protect and defend </a:t>
            </a:r>
            <a:r>
              <a:rPr lang="en-GB" sz="1900">
                <a:solidFill>
                  <a:schemeClr val="bg1"/>
                </a:solidFill>
                <a:latin typeface="Arial" panose="020B0604020202020204" pitchFamily="34" charset="0"/>
                <a:ea typeface="Calibri" panose="020F0502020204030204" pitchFamily="34" charset="0"/>
                <a:cs typeface="Arial" panose="020B0604020202020204" pitchFamily="34" charset="0"/>
              </a:rPr>
              <a:t>the Amazon” using “a sustainable, integral ecology approach”. </a:t>
            </a:r>
          </a:p>
          <a:p>
            <a:pPr>
              <a:buNone/>
            </a:pPr>
            <a:endPar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buNone/>
            </a:pPr>
            <a:r>
              <a:rPr lang="en-GB" sz="1900">
                <a:solidFill>
                  <a:schemeClr val="bg1"/>
                </a:solidFill>
                <a:latin typeface="Arial" panose="020B0604020202020204" pitchFamily="34" charset="0"/>
                <a:ea typeface="Calibri" panose="020F0502020204030204" pitchFamily="34" charset="0"/>
                <a:cs typeface="Arial" panose="020B0604020202020204" pitchFamily="34" charset="0"/>
              </a:rPr>
              <a:t>Some of the participants have been drawing pictures as part of the workshop. The President of the Children’s Council says </a:t>
            </a:r>
            <a:r>
              <a:rPr lang="en-US" sz="1900">
                <a:solidFill>
                  <a:schemeClr val="bg1"/>
                </a:solidFill>
                <a:latin typeface="Arial" panose="020B0604020202020204" pitchFamily="34" charset="0"/>
                <a:ea typeface="Calibri" panose="020F0502020204030204" pitchFamily="34" charset="0"/>
                <a:cs typeface="Arial" panose="020B0604020202020204" pitchFamily="34" charset="0"/>
              </a:rPr>
              <a:t>it's important to protect the Amazon and the environment, “because it is the lungs of the world, the habitat of many animals, and it is our source of life.”</a:t>
            </a:r>
          </a:p>
          <a:p>
            <a:pPr>
              <a:buNone/>
            </a:pPr>
            <a:endParaRPr lang="en-US" sz="190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0095" lvl="1" indent="1270" eaLnBrk="1" hangingPunct="1">
              <a:spcBef>
                <a:spcPct val="0"/>
              </a:spcBef>
              <a:buFontTx/>
              <a:buNone/>
            </a:pPr>
            <a:r>
              <a:rPr lang="en-GB" altLang="en-US" sz="1900">
                <a:solidFill>
                  <a:schemeClr val="bg1"/>
                </a:solidFill>
                <a:latin typeface="Verdana" panose="020B0604030504040204" pitchFamily="34" charset="0"/>
                <a:ea typeface="Verdana"/>
              </a:rPr>
              <a:t> </a:t>
            </a:r>
          </a:p>
        </p:txBody>
      </p:sp>
      <p:sp>
        <p:nvSpPr>
          <p:cNvPr id="10" name="Action Button: Home 5">
            <a:hlinkClick r:id="rId3" action="ppaction://hlinksldjump" highlightClick="1"/>
            <a:extLst>
              <a:ext uri="{FF2B5EF4-FFF2-40B4-BE49-F238E27FC236}">
                <a16:creationId xmlns:a16="http://schemas.microsoft.com/office/drawing/2014/main" id="{20C41358-B85D-48CB-95CF-A771C8783A0F}"/>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3"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GB" altLang="en-US" sz="1900">
                <a:solidFill>
                  <a:prstClr val="white"/>
                </a:solidFill>
                <a:latin typeface="Arial" panose="020B0604020202020204" pitchFamily="34" charset="0"/>
              </a:rPr>
              <a:t>Find out about our </a:t>
            </a:r>
            <a:r>
              <a:rPr lang="en-GB" altLang="en-US" sz="1900">
                <a:solidFill>
                  <a:prstClr val="white"/>
                </a:solidFill>
                <a:latin typeface="Arial" panose="020B0604020202020204" pitchFamily="34" charset="0"/>
                <a:hlinkClick r:id="rId5"/>
              </a:rPr>
              <a:t>Forest School</a:t>
            </a:r>
            <a:r>
              <a:rPr lang="en-GB" altLang="en-US" sz="1900">
                <a:solidFill>
                  <a:prstClr val="white"/>
                </a:solidFill>
                <a:latin typeface="Arial" panose="020B0604020202020204" pitchFamily="34" charset="0"/>
              </a:rPr>
              <a:t> World Gift.</a:t>
            </a:r>
          </a:p>
        </p:txBody>
      </p:sp>
      <p:pic>
        <p:nvPicPr>
          <p:cNvPr id="5" name="Picture 10" descr="C:\Users\Kathleen\Documents\Archive\tag_big_green.png">
            <a:extLst>
              <a:ext uri="{FF2B5EF4-FFF2-40B4-BE49-F238E27FC236}">
                <a16:creationId xmlns:a16="http://schemas.microsoft.com/office/drawing/2014/main" id="{BEAB7C15-DFB1-CDE9-0DC4-48A5C9D8B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898" y="-81966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AB28833-CEF9-FD3A-C40E-0E0963FCCD89}"/>
              </a:ext>
            </a:extLst>
          </p:cNvPr>
          <p:cNvSpPr txBox="1"/>
          <p:nvPr/>
        </p:nvSpPr>
        <p:spPr>
          <a:xfrm>
            <a:off x="5841112" y="2143394"/>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8</a:t>
            </a:r>
          </a:p>
        </p:txBody>
      </p:sp>
      <p:grpSp>
        <p:nvGrpSpPr>
          <p:cNvPr id="7" name="Group 6">
            <a:extLst>
              <a:ext uri="{FF2B5EF4-FFF2-40B4-BE49-F238E27FC236}">
                <a16:creationId xmlns:a16="http://schemas.microsoft.com/office/drawing/2014/main" id="{081999B8-8DDF-D5FE-D736-854AB683E085}"/>
              </a:ext>
            </a:extLst>
          </p:cNvPr>
          <p:cNvGrpSpPr/>
          <p:nvPr/>
        </p:nvGrpSpPr>
        <p:grpSpPr>
          <a:xfrm>
            <a:off x="5641277" y="-731547"/>
            <a:ext cx="4379134" cy="6520296"/>
            <a:chOff x="5641277" y="-751814"/>
            <a:chExt cx="4379134" cy="6520296"/>
          </a:xfrm>
        </p:grpSpPr>
        <p:sp>
          <p:nvSpPr>
            <p:cNvPr id="8" name="Oval 7">
              <a:extLst>
                <a:ext uri="{FF2B5EF4-FFF2-40B4-BE49-F238E27FC236}">
                  <a16:creationId xmlns:a16="http://schemas.microsoft.com/office/drawing/2014/main" id="{D7484CFD-E857-D589-97F2-B8832500A893}"/>
                </a:ext>
              </a:extLst>
            </p:cNvPr>
            <p:cNvSpPr/>
            <p:nvPr/>
          </p:nvSpPr>
          <p:spPr>
            <a:xfrm>
              <a:off x="5641277" y="1389348"/>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68997ED6-40D3-955A-BB32-8ADECECCCBDD}"/>
                </a:ext>
              </a:extLst>
            </p:cNvPr>
            <p:cNvPicPr>
              <a:picLocks noChangeAspect="1"/>
            </p:cNvPicPr>
            <p:nvPr/>
          </p:nvPicPr>
          <p:blipFill>
            <a:blip r:embed="rId8"/>
            <a:stretch>
              <a:fillRect/>
            </a:stretch>
          </p:blipFill>
          <p:spPr>
            <a:xfrm>
              <a:off x="7494145" y="-751814"/>
              <a:ext cx="794680" cy="2840337"/>
            </a:xfrm>
            <a:prstGeom prst="rect">
              <a:avLst/>
            </a:prstGeom>
          </p:spPr>
        </p:pic>
      </p:grpSp>
      <p:sp>
        <p:nvSpPr>
          <p:cNvPr id="2" name="Rectangle 2">
            <a:extLst>
              <a:ext uri="{FF2B5EF4-FFF2-40B4-BE49-F238E27FC236}">
                <a16:creationId xmlns:a16="http://schemas.microsoft.com/office/drawing/2014/main" id="{ABBE09EE-7FC1-02A3-C09A-6D77DE33C29D}"/>
              </a:ext>
            </a:extLst>
          </p:cNvPr>
          <p:cNvSpPr>
            <a:spLocks noChangeArrowheads="1"/>
          </p:cNvSpPr>
          <p:nvPr/>
        </p:nvSpPr>
        <p:spPr bwMode="auto">
          <a:xfrm>
            <a:off x="6545264" y="273050"/>
            <a:ext cx="5253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“Mary, do not be afraid...”</a:t>
            </a:r>
            <a:endParaRPr lang="en-GB" altLang="en-US" sz="2000" i="1">
              <a:solidFill>
                <a:schemeClr val="bg1"/>
              </a:solidFill>
              <a:latin typeface="Arial Rounded MT Bold" panose="020F0704030504030204" pitchFamily="34" charset="0"/>
            </a:endParaRPr>
          </a:p>
          <a:p>
            <a:pPr algn="r">
              <a:spcBef>
                <a:spcPct val="0"/>
              </a:spcBef>
              <a:buNone/>
            </a:pPr>
            <a:r>
              <a:rPr lang="en-GB" altLang="en-US" sz="1600">
                <a:solidFill>
                  <a:schemeClr val="bg1"/>
                </a:solidFill>
                <a:latin typeface="Arial Rounded MT Bold"/>
                <a:cs typeface="Arial"/>
              </a:rPr>
              <a:t>Luke 1:26-38</a:t>
            </a:r>
            <a:endParaRPr lang="en-GB">
              <a:solidFill>
                <a:schemeClr val="bg1"/>
              </a:solidFill>
            </a:endParaRPr>
          </a:p>
        </p:txBody>
      </p:sp>
      <p:sp>
        <p:nvSpPr>
          <p:cNvPr id="4" name="TextBox 3">
            <a:extLst>
              <a:ext uri="{FF2B5EF4-FFF2-40B4-BE49-F238E27FC236}">
                <a16:creationId xmlns:a16="http://schemas.microsoft.com/office/drawing/2014/main" id="{D01662CD-81B3-1FE8-0AD5-F33E431651F3}"/>
              </a:ext>
            </a:extLst>
          </p:cNvPr>
          <p:cNvSpPr txBox="1"/>
          <p:nvPr/>
        </p:nvSpPr>
        <p:spPr>
          <a:xfrm>
            <a:off x="-124884" y="4062252"/>
            <a:ext cx="5666244" cy="2031325"/>
          </a:xfrm>
          <a:prstGeom prst="rect">
            <a:avLst/>
          </a:prstGeom>
          <a:noFill/>
        </p:spPr>
        <p:txBody>
          <a:bodyPr wrap="square">
            <a:spAutoFit/>
          </a:bodyPr>
          <a:lstStyle/>
          <a:p>
            <a:pPr marL="647700" lvl="1" indent="1270">
              <a:spcBef>
                <a:spcPct val="0"/>
              </a:spcBef>
              <a:buFontTx/>
              <a:buNone/>
            </a:pPr>
            <a:endParaRPr lang="en-GB" altLang="en-US" sz="1800">
              <a:solidFill>
                <a:srgbClr val="000000"/>
              </a:solidFill>
              <a:latin typeface="Arial" panose="020B0604020202020204" pitchFamily="34" charset="0"/>
              <a:cs typeface="Arial" panose="020B0604020202020204" pitchFamily="34" charset="0"/>
            </a:endParaRPr>
          </a:p>
          <a:p>
            <a:pPr marL="647700" lvl="1" indent="1270">
              <a:spcBef>
                <a:spcPct val="0"/>
              </a:spcBef>
              <a:buNone/>
            </a:pPr>
            <a:r>
              <a:rPr lang="en-GB" altLang="en-US" sz="1800">
                <a:solidFill>
                  <a:srgbClr val="F1AE39"/>
                </a:solidFill>
                <a:latin typeface="Arial Rounded MT Bold"/>
              </a:rPr>
              <a:t>Lord, sometimes we feel so overwhelmed.</a:t>
            </a:r>
            <a:r>
              <a:rPr lang="en-GB" altLang="en-US">
                <a:solidFill>
                  <a:srgbClr val="F1AE39"/>
                </a:solidFill>
                <a:latin typeface="Arial Rounded MT Bold"/>
              </a:rPr>
              <a:t> H</a:t>
            </a:r>
            <a:r>
              <a:rPr lang="en-GB" altLang="en-US" sz="1800">
                <a:solidFill>
                  <a:srgbClr val="F1AE39"/>
                </a:solidFill>
                <a:latin typeface="Arial Rounded MT Bold"/>
              </a:rPr>
              <a:t>elp us to trust you </a:t>
            </a:r>
            <a:r>
              <a:rPr lang="en-GB">
                <a:solidFill>
                  <a:srgbClr val="F1AE39"/>
                </a:solidFill>
                <a:latin typeface="Arial Rounded MT Bold"/>
              </a:rPr>
              <a:t>so we respond in a way that honours you. Thank you for FUNVIPAS who are responding to global issues in practical and creative ways. </a:t>
            </a:r>
          </a:p>
          <a:p>
            <a:pPr marL="647700" lvl="1" indent="1270">
              <a:spcBef>
                <a:spcPct val="0"/>
              </a:spcBef>
              <a:buNone/>
            </a:pPr>
            <a:r>
              <a:rPr lang="en-GB">
                <a:solidFill>
                  <a:srgbClr val="F1AE39"/>
                </a:solidFill>
                <a:latin typeface="Arial Rounded MT Bold"/>
              </a:rPr>
              <a:t>Amen</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EDBB78-FD9B-3A60-3FB8-D82977E7703B}"/>
              </a:ext>
            </a:extLst>
          </p:cNvPr>
          <p:cNvSpPr txBox="1"/>
          <p:nvPr/>
        </p:nvSpPr>
        <p:spPr>
          <a:xfrm>
            <a:off x="5841112" y="209379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11</a:t>
            </a:r>
          </a:p>
        </p:txBody>
      </p:sp>
      <p:pic>
        <p:nvPicPr>
          <p:cNvPr id="2" name="Picture 10" descr="C:\Users\Kathleen\Documents\Archive\tag_big_green.png">
            <a:extLst>
              <a:ext uri="{FF2B5EF4-FFF2-40B4-BE49-F238E27FC236}">
                <a16:creationId xmlns:a16="http://schemas.microsoft.com/office/drawing/2014/main" id="{3143730D-283B-D2C0-6A0D-E77A049B6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8" y="-803617"/>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0D2084-7F38-3ACB-D228-CDFDC9DA0AAE}"/>
              </a:ext>
            </a:extLst>
          </p:cNvPr>
          <p:cNvSpPr txBox="1"/>
          <p:nvPr/>
        </p:nvSpPr>
        <p:spPr>
          <a:xfrm>
            <a:off x="5841112" y="2078555"/>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11</a:t>
            </a:r>
          </a:p>
        </p:txBody>
      </p:sp>
      <p:sp>
        <p:nvSpPr>
          <p:cNvPr id="20483" name="TextBox 3">
            <a:extLst>
              <a:ext uri="{FF2B5EF4-FFF2-40B4-BE49-F238E27FC236}">
                <a16:creationId xmlns:a16="http://schemas.microsoft.com/office/drawing/2014/main" id="{5F65EACE-EB50-4D70-9C32-8FD3D2CF88EF}"/>
              </a:ext>
            </a:extLst>
          </p:cNvPr>
          <p:cNvSpPr>
            <a:spLocks noChangeArrowheads="1"/>
          </p:cNvSpPr>
          <p:nvPr/>
        </p:nvSpPr>
        <p:spPr bwMode="auto">
          <a:xfrm>
            <a:off x="-153988" y="-149225"/>
            <a:ext cx="476250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Monday 11 December</a:t>
            </a:r>
          </a:p>
        </p:txBody>
      </p:sp>
      <p:sp>
        <p:nvSpPr>
          <p:cNvPr id="5" name="Rectangle 4">
            <a:extLst>
              <a:ext uri="{FF2B5EF4-FFF2-40B4-BE49-F238E27FC236}">
                <a16:creationId xmlns:a16="http://schemas.microsoft.com/office/drawing/2014/main" id="{4CE4DA48-A329-4AF8-B154-7FE9AE33C042}"/>
              </a:ext>
            </a:extLst>
          </p:cNvPr>
          <p:cNvSpPr>
            <a:spLocks noChangeArrowheads="1"/>
          </p:cNvSpPr>
          <p:nvPr/>
        </p:nvSpPr>
        <p:spPr bwMode="auto">
          <a:xfrm>
            <a:off x="-292101" y="984785"/>
            <a:ext cx="5281195" cy="5304830"/>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eaLnBrk="1" fontAlgn="auto" hangingPunct="1">
              <a:spcBef>
                <a:spcPts val="0"/>
              </a:spcBef>
              <a:spcAft>
                <a:spcPts val="0"/>
              </a:spcAft>
              <a:defRPr/>
            </a:pPr>
            <a:r>
              <a:rPr lang="en-GB" sz="2800" b="1">
                <a:solidFill>
                  <a:srgbClr val="F1AE39"/>
                </a:solidFill>
                <a:latin typeface="Arial Rounded MT Bold"/>
                <a:ea typeface="Verdana"/>
                <a:cs typeface="Verdana" charset="0"/>
              </a:rPr>
              <a:t>Stranger things</a:t>
            </a:r>
            <a:endParaRPr lang="en-GB" sz="2800" b="1">
              <a:solidFill>
                <a:srgbClr val="F1AE39"/>
              </a:solidFill>
              <a:latin typeface="Arial Rounded MT Bold" panose="020F0704030504030204" pitchFamily="34" charset="0"/>
              <a:ea typeface="Verdana" charset="0"/>
              <a:cs typeface="Verdana" charset="0"/>
            </a:endParaRPr>
          </a:p>
          <a:p>
            <a:pPr marL="673100" lvl="1" eaLnBrk="1" fontAlgn="auto" hangingPunct="1">
              <a:spcBef>
                <a:spcPts val="0"/>
              </a:spcBef>
              <a:spcAft>
                <a:spcPts val="0"/>
              </a:spcAft>
              <a:defRPr/>
            </a:pPr>
            <a:endParaRPr lang="en-GB" sz="800">
              <a:solidFill>
                <a:prstClr val="black"/>
              </a:solidFill>
              <a:latin typeface="Verdana" charset="0"/>
              <a:ea typeface="Verdana" charset="0"/>
              <a:cs typeface="Verdana" charset="0"/>
            </a:endParaRPr>
          </a:p>
          <a:p>
            <a:pPr marL="673100" lvl="1" eaLnBrk="1" fontAlgn="auto" hangingPunct="1">
              <a:spcBef>
                <a:spcPts val="0"/>
              </a:spcBef>
              <a:spcAft>
                <a:spcPts val="0"/>
              </a:spcAft>
              <a:defRPr/>
            </a:pPr>
            <a:r>
              <a:rPr lang="en-GB" sz="1900">
                <a:solidFill>
                  <a:schemeClr val="bg1"/>
                </a:solidFill>
                <a:latin typeface="Arial" panose="020B0604020202020204" pitchFamily="34" charset="0"/>
                <a:ea typeface="Verdana" charset="0"/>
                <a:cs typeface="Arial" panose="020B0604020202020204" pitchFamily="34" charset="0"/>
              </a:rPr>
              <a:t>No, not the TV show…! CAFOD’s campaign team did something strange recently. They marched to the headquarters of BP and Shell to  present them with a fake blue plaque. </a:t>
            </a:r>
          </a:p>
          <a:p>
            <a:pPr marL="673100" lvl="1" eaLnBrk="1" fontAlgn="auto" hangingPunct="1">
              <a:spcBef>
                <a:spcPts val="0"/>
              </a:spcBef>
              <a:spcAft>
                <a:spcPts val="0"/>
              </a:spcAft>
              <a:defRPr/>
            </a:pPr>
            <a:endParaRPr lang="en-GB" sz="190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r>
              <a:rPr lang="en-GB" sz="1900">
                <a:solidFill>
                  <a:schemeClr val="bg1"/>
                </a:solidFill>
                <a:latin typeface="Arial" panose="020B0604020202020204" pitchFamily="34" charset="0"/>
                <a:ea typeface="Verdana" charset="0"/>
                <a:cs typeface="Arial" panose="020B0604020202020204" pitchFamily="34" charset="0"/>
              </a:rPr>
              <a:t>Blue plaques are placed on buildings where someone famous has lived. You might have seen one when you have visited a major city.</a:t>
            </a:r>
          </a:p>
          <a:p>
            <a:pPr marL="673100" lvl="1" eaLnBrk="1" fontAlgn="auto" hangingPunct="1">
              <a:spcBef>
                <a:spcPts val="0"/>
              </a:spcBef>
              <a:spcAft>
                <a:spcPts val="0"/>
              </a:spcAft>
              <a:defRPr/>
            </a:pPr>
            <a:endParaRPr lang="en-GB" sz="190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r>
              <a:rPr lang="en-GB" sz="1900">
                <a:solidFill>
                  <a:schemeClr val="bg1"/>
                </a:solidFill>
                <a:latin typeface="Arial" panose="020B0604020202020204" pitchFamily="34" charset="0"/>
                <a:ea typeface="Verdana" charset="0"/>
                <a:cs typeface="Arial" panose="020B0604020202020204" pitchFamily="34" charset="0"/>
              </a:rPr>
              <a:t>Walking through the streets of London with placards and plaques, many people look at you probably thinking “What are they doing?”</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286998E-A67A-18C6-EB1C-474C54A2BAF4}"/>
              </a:ext>
            </a:extLst>
          </p:cNvPr>
          <p:cNvGrpSpPr/>
          <p:nvPr/>
        </p:nvGrpSpPr>
        <p:grpSpPr>
          <a:xfrm>
            <a:off x="5614618" y="-718379"/>
            <a:ext cx="4379134" cy="6529806"/>
            <a:chOff x="5641277" y="-753616"/>
            <a:chExt cx="4379134" cy="6529806"/>
          </a:xfrm>
        </p:grpSpPr>
        <p:sp>
          <p:nvSpPr>
            <p:cNvPr id="10" name="Oval 9">
              <a:extLst>
                <a:ext uri="{FF2B5EF4-FFF2-40B4-BE49-F238E27FC236}">
                  <a16:creationId xmlns:a16="http://schemas.microsoft.com/office/drawing/2014/main" id="{A2B109E4-AC9D-3CEF-E731-CD254BD114BD}"/>
                </a:ext>
              </a:extLst>
            </p:cNvPr>
            <p:cNvSpPr/>
            <p:nvPr/>
          </p:nvSpPr>
          <p:spPr>
            <a:xfrm>
              <a:off x="5641277" y="1397056"/>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A1DBE520-3486-5699-153B-57287EA4D87D}"/>
                </a:ext>
              </a:extLst>
            </p:cNvPr>
            <p:cNvPicPr>
              <a:picLocks noChangeAspect="1"/>
            </p:cNvPicPr>
            <p:nvPr/>
          </p:nvPicPr>
          <p:blipFill>
            <a:blip r:embed="rId6"/>
            <a:stretch>
              <a:fillRect/>
            </a:stretch>
          </p:blipFill>
          <p:spPr>
            <a:xfrm>
              <a:off x="7494748" y="-753616"/>
              <a:ext cx="794680" cy="2840337"/>
            </a:xfrm>
            <a:prstGeom prst="rect">
              <a:avLst/>
            </a:prstGeom>
          </p:spPr>
        </p:pic>
      </p:grpSp>
      <p:sp>
        <p:nvSpPr>
          <p:cNvPr id="11" name="Rectangle 2">
            <a:extLst>
              <a:ext uri="{FF2B5EF4-FFF2-40B4-BE49-F238E27FC236}">
                <a16:creationId xmlns:a16="http://schemas.microsoft.com/office/drawing/2014/main" id="{26705581-AC1B-086B-84C8-01A35E238E03}"/>
              </a:ext>
            </a:extLst>
          </p:cNvPr>
          <p:cNvSpPr>
            <a:spLocks noChangeArrowheads="1"/>
          </p:cNvSpPr>
          <p:nvPr/>
        </p:nvSpPr>
        <p:spPr bwMode="auto">
          <a:xfrm>
            <a:off x="8138160" y="195263"/>
            <a:ext cx="37363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“We have seen </a:t>
            </a:r>
          </a:p>
          <a:p>
            <a:pPr algn="r" eaLnBrk="1" hangingPunct="1">
              <a:spcBef>
                <a:spcPct val="0"/>
              </a:spcBef>
              <a:buFontTx/>
              <a:buNone/>
            </a:pPr>
            <a:r>
              <a:rPr lang="en-GB" altLang="en-US" sz="2000" i="1">
                <a:solidFill>
                  <a:schemeClr val="bg1"/>
                </a:solidFill>
                <a:latin typeface="Arial Rounded MT Bold" panose="020F0704030504030204" pitchFamily="34" charset="0"/>
              </a:rPr>
              <a:t>strange things today.”</a:t>
            </a:r>
          </a:p>
          <a:p>
            <a:pPr algn="r" eaLnBrk="1" hangingPunct="1">
              <a:spcBef>
                <a:spcPct val="0"/>
              </a:spcBef>
              <a:buFontTx/>
              <a:buNone/>
            </a:pPr>
            <a:r>
              <a:rPr lang="en-GB" altLang="en-US" sz="1600">
                <a:solidFill>
                  <a:schemeClr val="bg1"/>
                </a:solidFill>
                <a:latin typeface="Arial Rounded MT Bold" panose="020F0704030504030204" pitchFamily="34" charset="0"/>
              </a:rPr>
              <a:t>Luke 5:26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1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63CD37D9-4CF2-431D-9BC7-0FB0E148355C}"/>
              </a:ext>
            </a:extLst>
          </p:cNvPr>
          <p:cNvSpPr>
            <a:spLocks noChangeArrowheads="1"/>
          </p:cNvSpPr>
          <p:nvPr/>
        </p:nvSpPr>
        <p:spPr bwMode="auto">
          <a:xfrm>
            <a:off x="-288925" y="-410369"/>
            <a:ext cx="4867275" cy="6321653"/>
          </a:xfrm>
          <a:prstGeom prst="roundRect">
            <a:avLst>
              <a:gd name="adj" fmla="val 4810"/>
            </a:avLst>
          </a:prstGeom>
          <a:noFill/>
          <a:ln>
            <a:noFill/>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a:latin typeface="Verdana" pitchFamily="34" charset="0"/>
            </a:endParaRPr>
          </a:p>
          <a:p>
            <a:pPr eaLnBrk="1" hangingPunct="1">
              <a:spcBef>
                <a:spcPct val="0"/>
              </a:spcBef>
              <a:buFontTx/>
              <a:buNone/>
              <a:defRPr/>
            </a:pPr>
            <a:endParaRPr lang="en-GB" altLang="en-US" sz="1800">
              <a:latin typeface="Verdana" pitchFamily="34" charset="0"/>
            </a:endParaRPr>
          </a:p>
          <a:p>
            <a:pPr marL="673100" lvl="1" indent="0">
              <a:spcBef>
                <a:spcPct val="0"/>
              </a:spcBef>
              <a:buNone/>
              <a:defRPr/>
            </a:pPr>
            <a:endParaRPr lang="en-GB" altLang="en-US" sz="1900">
              <a:solidFill>
                <a:schemeClr val="bg1"/>
              </a:solidFill>
              <a:latin typeface="Arial"/>
              <a:cs typeface="Arial"/>
            </a:endParaRPr>
          </a:p>
          <a:p>
            <a:pPr marL="673100" lvl="1" indent="0">
              <a:spcBef>
                <a:spcPct val="0"/>
              </a:spcBef>
              <a:buNone/>
              <a:defRPr/>
            </a:pPr>
            <a:r>
              <a:rPr lang="en-GB" altLang="en-US" sz="1900">
                <a:solidFill>
                  <a:schemeClr val="bg1"/>
                </a:solidFill>
                <a:latin typeface="Arial" panose="020B0604020202020204" pitchFamily="34" charset="0"/>
                <a:cs typeface="Arial" panose="020B0604020202020204" pitchFamily="34" charset="0"/>
              </a:rPr>
              <a:t>This plaque is not celebrating a good thing though. These companies will be remembered for their negative impact on the climate.</a:t>
            </a:r>
          </a:p>
          <a:p>
            <a:pPr marL="673100" lvl="1" indent="0">
              <a:spcBef>
                <a:spcPct val="0"/>
              </a:spcBef>
              <a:buNone/>
              <a:defRPr/>
            </a:pPr>
            <a:endParaRPr lang="en-GB" altLang="en-US" sz="1900">
              <a:solidFill>
                <a:schemeClr val="bg1"/>
              </a:solidFill>
              <a:latin typeface="Arial" panose="020B0604020202020204" pitchFamily="34" charset="0"/>
              <a:cs typeface="Arial" panose="020B0604020202020204" pitchFamily="34" charset="0"/>
            </a:endParaRPr>
          </a:p>
          <a:p>
            <a:pPr marL="673100" lvl="1" indent="0">
              <a:spcBef>
                <a:spcPct val="0"/>
              </a:spcBef>
              <a:buNone/>
              <a:defRPr/>
            </a:pPr>
            <a:r>
              <a:rPr lang="en-GB" altLang="en-US" sz="1900">
                <a:solidFill>
                  <a:schemeClr val="bg1"/>
                </a:solidFill>
                <a:latin typeface="Arial" panose="020B0604020202020204" pitchFamily="34" charset="0"/>
                <a:cs typeface="Arial" panose="020B0604020202020204" pitchFamily="34" charset="0"/>
              </a:rPr>
              <a:t>Jesus was very used to being told he was doing strange, unusual things. He often got into trouble with the religious leaders of the day – they could not understand why he spent his time healing people and forgiving sins. </a:t>
            </a:r>
          </a:p>
          <a:p>
            <a:pPr marL="673100" lvl="1" indent="0">
              <a:spcBef>
                <a:spcPct val="0"/>
              </a:spcBef>
              <a:buNone/>
              <a:defRPr/>
            </a:pPr>
            <a:endParaRPr lang="en-GB" altLang="en-US" sz="1900">
              <a:solidFill>
                <a:srgbClr val="F1AE39"/>
              </a:solidFill>
              <a:latin typeface="Arial Rounded MT Bold"/>
              <a:cs typeface="Arial"/>
            </a:endParaRPr>
          </a:p>
          <a:p>
            <a:pPr marL="673100" lvl="1" indent="0">
              <a:spcBef>
                <a:spcPct val="0"/>
              </a:spcBef>
              <a:buNone/>
              <a:defRPr/>
            </a:pPr>
            <a:r>
              <a:rPr lang="en-GB" altLang="en-US" sz="1900">
                <a:solidFill>
                  <a:srgbClr val="F1AE39"/>
                </a:solidFill>
                <a:latin typeface="Arial Rounded MT Bold"/>
                <a:cs typeface="Arial"/>
              </a:rPr>
              <a:t>Lord, thank you for setting us an example. You weren’t scared to do your work on earth, even if others thought that was strange.</a:t>
            </a:r>
          </a:p>
          <a:p>
            <a:pPr marL="673100" lvl="1" indent="0">
              <a:spcBef>
                <a:spcPct val="0"/>
              </a:spcBef>
              <a:buFont typeface="Arial" pitchFamily="34" charset="0"/>
              <a:buNone/>
              <a:defRPr/>
            </a:pPr>
            <a:r>
              <a:rPr lang="en-GB" altLang="en-US" sz="1900">
                <a:solidFill>
                  <a:srgbClr val="F1AE39"/>
                </a:solidFill>
                <a:latin typeface="Arial Rounded MT Bold"/>
                <a:cs typeface="Arial"/>
              </a:rPr>
              <a:t>Amen.</a:t>
            </a:r>
            <a:endParaRPr lang="en-GB"/>
          </a:p>
        </p:txBody>
      </p:sp>
      <p:sp>
        <p:nvSpPr>
          <p:cNvPr id="8" name="Action Button: Home 5">
            <a:hlinkClick r:id="rId3" action="ppaction://hlinksldjump" highlightClick="1"/>
            <a:extLst>
              <a:ext uri="{FF2B5EF4-FFF2-40B4-BE49-F238E27FC236}">
                <a16:creationId xmlns:a16="http://schemas.microsoft.com/office/drawing/2014/main" id="{DB38EEB3-FD0C-4373-9452-C61CC970225A}"/>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20533" y="6276702"/>
            <a:ext cx="10913805"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a:solidFill>
                  <a:prstClr val="white"/>
                </a:solidFill>
                <a:latin typeface="Arial" panose="020B0604020202020204" pitchFamily="34" charset="0"/>
              </a:rPr>
              <a:t>Do some research and answer this question. What is the link between Shell and Fortnite? </a:t>
            </a:r>
            <a:endParaRPr lang="en-GB" altLang="en-US" sz="19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76A1D543-8C9E-D53E-414F-BA21340D0090}"/>
              </a:ext>
            </a:extLst>
          </p:cNvPr>
          <p:cNvSpPr txBox="1"/>
          <p:nvPr/>
        </p:nvSpPr>
        <p:spPr>
          <a:xfrm>
            <a:off x="5841112" y="2078555"/>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5</a:t>
            </a:r>
          </a:p>
        </p:txBody>
      </p:sp>
      <p:pic>
        <p:nvPicPr>
          <p:cNvPr id="12" name="Picture 3">
            <a:extLst>
              <a:ext uri="{FF2B5EF4-FFF2-40B4-BE49-F238E27FC236}">
                <a16:creationId xmlns:a16="http://schemas.microsoft.com/office/drawing/2014/main" id="{4A19C574-F7A7-BB2E-12F2-69075BECFAA4}"/>
              </a:ext>
            </a:extLst>
          </p:cNvPr>
          <p:cNvPicPr>
            <a:picLocks noChangeAspect="1"/>
          </p:cNvPicPr>
          <p:nvPr/>
        </p:nvPicPr>
        <p:blipFill>
          <a:blip r:embed="rId5"/>
          <a:stretch>
            <a:fillRect/>
          </a:stretch>
        </p:blipFill>
        <p:spPr>
          <a:xfrm>
            <a:off x="7494748" y="-753616"/>
            <a:ext cx="794680" cy="2840337"/>
          </a:xfrm>
          <a:prstGeom prst="rect">
            <a:avLst/>
          </a:prstGeom>
        </p:spPr>
      </p:pic>
      <p:sp>
        <p:nvSpPr>
          <p:cNvPr id="9" name="Rectangle 2">
            <a:extLst>
              <a:ext uri="{FF2B5EF4-FFF2-40B4-BE49-F238E27FC236}">
                <a16:creationId xmlns:a16="http://schemas.microsoft.com/office/drawing/2014/main" id="{510BD068-BA68-4079-B60A-E72E54DA8C0B}"/>
              </a:ext>
            </a:extLst>
          </p:cNvPr>
          <p:cNvSpPr>
            <a:spLocks noChangeArrowheads="1"/>
          </p:cNvSpPr>
          <p:nvPr/>
        </p:nvSpPr>
        <p:spPr bwMode="auto">
          <a:xfrm>
            <a:off x="8427720" y="195263"/>
            <a:ext cx="34467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“We have seen </a:t>
            </a:r>
          </a:p>
          <a:p>
            <a:pPr algn="r" eaLnBrk="1" hangingPunct="1">
              <a:spcBef>
                <a:spcPct val="0"/>
              </a:spcBef>
              <a:buFontTx/>
              <a:buNone/>
            </a:pPr>
            <a:r>
              <a:rPr lang="en-GB" altLang="en-US" sz="2000" i="1">
                <a:solidFill>
                  <a:schemeClr val="bg1"/>
                </a:solidFill>
                <a:latin typeface="Arial Rounded MT Bold" panose="020F0704030504030204" pitchFamily="34" charset="0"/>
              </a:rPr>
              <a:t>strange things today.”</a:t>
            </a:r>
          </a:p>
          <a:p>
            <a:pPr algn="r" eaLnBrk="1" hangingPunct="1">
              <a:spcBef>
                <a:spcPct val="0"/>
              </a:spcBef>
              <a:buFontTx/>
              <a:buNone/>
            </a:pPr>
            <a:r>
              <a:rPr lang="en-GB" altLang="en-US" sz="1600">
                <a:solidFill>
                  <a:schemeClr val="bg1"/>
                </a:solidFill>
                <a:latin typeface="Arial Rounded MT Bold" panose="020F0704030504030204" pitchFamily="34" charset="0"/>
              </a:rPr>
              <a:t>Luke 5:26</a:t>
            </a:r>
          </a:p>
        </p:txBody>
      </p:sp>
      <p:sp>
        <p:nvSpPr>
          <p:cNvPr id="2" name="TextBox 1">
            <a:extLst>
              <a:ext uri="{FF2B5EF4-FFF2-40B4-BE49-F238E27FC236}">
                <a16:creationId xmlns:a16="http://schemas.microsoft.com/office/drawing/2014/main" id="{B78E2B1C-F4F0-84C2-6DD2-AE26A215434F}"/>
              </a:ext>
            </a:extLst>
          </p:cNvPr>
          <p:cNvSpPr txBox="1"/>
          <p:nvPr/>
        </p:nvSpPr>
        <p:spPr>
          <a:xfrm>
            <a:off x="5841112" y="209379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11</a:t>
            </a:r>
          </a:p>
        </p:txBody>
      </p:sp>
      <p:pic>
        <p:nvPicPr>
          <p:cNvPr id="6" name="Picture 10" descr="C:\Users\Kathleen\Documents\Archive\tag_big_green.png">
            <a:extLst>
              <a:ext uri="{FF2B5EF4-FFF2-40B4-BE49-F238E27FC236}">
                <a16:creationId xmlns:a16="http://schemas.microsoft.com/office/drawing/2014/main" id="{E126D511-1DCA-1269-3FA3-F2974E6E1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898"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863748DE-1F62-1F47-8C0C-672D1CF4E1B4}"/>
              </a:ext>
            </a:extLst>
          </p:cNvPr>
          <p:cNvSpPr/>
          <p:nvPr/>
        </p:nvSpPr>
        <p:spPr>
          <a:xfrm rot="267947">
            <a:off x="5641277" y="1397056"/>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3">
            <a:extLst>
              <a:ext uri="{FF2B5EF4-FFF2-40B4-BE49-F238E27FC236}">
                <a16:creationId xmlns:a16="http://schemas.microsoft.com/office/drawing/2014/main" id="{ECBE126E-CA91-42BE-8CD7-F3CEBD24A831}"/>
              </a:ext>
            </a:extLst>
          </p:cNvPr>
          <p:cNvSpPr>
            <a:spLocks noChangeArrowheads="1"/>
          </p:cNvSpPr>
          <p:nvPr/>
        </p:nvSpPr>
        <p:spPr bwMode="auto">
          <a:xfrm>
            <a:off x="-131763" y="-246063"/>
            <a:ext cx="4727576"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Tuesday 12 December</a:t>
            </a:r>
          </a:p>
        </p:txBody>
      </p:sp>
      <p:sp>
        <p:nvSpPr>
          <p:cNvPr id="10" name="Rectangle 4">
            <a:extLst>
              <a:ext uri="{FF2B5EF4-FFF2-40B4-BE49-F238E27FC236}">
                <a16:creationId xmlns:a16="http://schemas.microsoft.com/office/drawing/2014/main" id="{00B7BBEC-9BCE-4CB9-85A4-48866880D3D2}"/>
              </a:ext>
            </a:extLst>
          </p:cNvPr>
          <p:cNvSpPr>
            <a:spLocks noChangeArrowheads="1"/>
          </p:cNvSpPr>
          <p:nvPr/>
        </p:nvSpPr>
        <p:spPr bwMode="auto">
          <a:xfrm>
            <a:off x="-135954" y="1220603"/>
            <a:ext cx="4813301" cy="5160853"/>
          </a:xfrm>
          <a:prstGeom prst="roundRect">
            <a:avLst>
              <a:gd name="adj" fmla="val 5079"/>
            </a:avLst>
          </a:prstGeom>
          <a:noFill/>
          <a:ln w="28575" cap="rnd">
            <a:noFill/>
            <a:prstDash val="sysDot"/>
            <a:round/>
            <a:headEnd/>
            <a:tailEnd/>
          </a:ln>
        </p:spPr>
        <p:txBody>
          <a:bodyPr>
            <a:spAutoFit/>
          </a:bodyPr>
          <a:lstStyle/>
          <a:p>
            <a:pPr marL="468000" lvl="1" eaLnBrk="1" fontAlgn="auto" hangingPunct="1">
              <a:spcBef>
                <a:spcPts val="0"/>
              </a:spcBef>
              <a:spcAft>
                <a:spcPts val="0"/>
              </a:spcAft>
              <a:defRPr/>
            </a:pPr>
            <a:r>
              <a:rPr lang="en-GB" sz="2800" b="1">
                <a:solidFill>
                  <a:srgbClr val="F1AE39"/>
                </a:solidFill>
                <a:latin typeface="Arial Rounded MT Bold" panose="020F0704030504030204" pitchFamily="34" charset="0"/>
                <a:ea typeface="Verdana" charset="0"/>
                <a:cs typeface="Verdana" charset="0"/>
              </a:rPr>
              <a:t>Consolation</a:t>
            </a:r>
          </a:p>
          <a:p>
            <a:pPr marL="673100" lvl="1" eaLnBrk="1" fontAlgn="auto" hangingPunct="1">
              <a:spcBef>
                <a:spcPts val="0"/>
              </a:spcBef>
              <a:spcAft>
                <a:spcPts val="0"/>
              </a:spcAft>
              <a:defRPr/>
            </a:pPr>
            <a:endParaRPr lang="en-US" sz="1000">
              <a:solidFill>
                <a:srgbClr val="20294F"/>
              </a:solidFill>
              <a:latin typeface="Verdana" charset="0"/>
              <a:ea typeface="Verdana" charset="0"/>
              <a:cs typeface="Verdana" charset="0"/>
            </a:endParaRPr>
          </a:p>
          <a:p>
            <a:pPr lvl="1" eaLnBrk="1" hangingPunct="1">
              <a:defRPr/>
            </a:pPr>
            <a:r>
              <a:rPr lang="en-GB" altLang="en-US" sz="1900">
                <a:solidFill>
                  <a:schemeClr val="bg1"/>
                </a:solidFill>
                <a:latin typeface="Arial" panose="020B0604020202020204" pitchFamily="34" charset="0"/>
                <a:cs typeface="Arial" panose="020B0604020202020204" pitchFamily="34" charset="0"/>
              </a:rPr>
              <a:t>This is Father </a:t>
            </a:r>
            <a:r>
              <a:rPr lang="en-GB" altLang="en-US" sz="1900" err="1">
                <a:solidFill>
                  <a:schemeClr val="bg1"/>
                </a:solidFill>
                <a:latin typeface="Arial" panose="020B0604020202020204" pitchFamily="34" charset="0"/>
                <a:cs typeface="Arial" panose="020B0604020202020204" pitchFamily="34" charset="0"/>
              </a:rPr>
              <a:t>Vitaliy</a:t>
            </a:r>
            <a:r>
              <a:rPr lang="en-GB" altLang="en-US" sz="1900">
                <a:solidFill>
                  <a:schemeClr val="bg1"/>
                </a:solidFill>
                <a:latin typeface="Arial" panose="020B0604020202020204" pitchFamily="34" charset="0"/>
                <a:cs typeface="Arial" panose="020B0604020202020204" pitchFamily="34" charset="0"/>
              </a:rPr>
              <a:t>, the CEO for DePaul Ukraine, one of CAFOD’s partners. He oversees </a:t>
            </a:r>
            <a:r>
              <a:rPr lang="en-US" altLang="en-US" sz="1900">
                <a:solidFill>
                  <a:schemeClr val="bg1"/>
                </a:solidFill>
                <a:latin typeface="Arial" panose="020B0604020202020204" pitchFamily="34" charset="0"/>
                <a:cs typeface="Arial" panose="020B0604020202020204" pitchFamily="34" charset="0"/>
              </a:rPr>
              <a:t>all </a:t>
            </a:r>
            <a:r>
              <a:rPr lang="en-US" altLang="en-US" sz="1900" err="1">
                <a:solidFill>
                  <a:schemeClr val="bg1"/>
                </a:solidFill>
                <a:latin typeface="Arial" panose="020B0604020202020204" pitchFamily="34" charset="0"/>
                <a:cs typeface="Arial" panose="020B0604020202020204" pitchFamily="34" charset="0"/>
              </a:rPr>
              <a:t>programmes</a:t>
            </a:r>
            <a:r>
              <a:rPr lang="en-US" altLang="en-US" sz="1900">
                <a:solidFill>
                  <a:schemeClr val="bg1"/>
                </a:solidFill>
                <a:latin typeface="Arial" panose="020B0604020202020204" pitchFamily="34" charset="0"/>
                <a:cs typeface="Arial" panose="020B0604020202020204" pitchFamily="34" charset="0"/>
              </a:rPr>
              <a:t> including humanitarian distribution, family accommodation, emergency shelters, day </a:t>
            </a:r>
            <a:r>
              <a:rPr lang="en-US" altLang="en-US" sz="1900" err="1">
                <a:solidFill>
                  <a:schemeClr val="bg1"/>
                </a:solidFill>
                <a:latin typeface="Arial" panose="020B0604020202020204" pitchFamily="34" charset="0"/>
                <a:cs typeface="Arial" panose="020B0604020202020204" pitchFamily="34" charset="0"/>
              </a:rPr>
              <a:t>centres</a:t>
            </a:r>
            <a:r>
              <a:rPr lang="en-US" altLang="en-US" sz="1900">
                <a:solidFill>
                  <a:schemeClr val="bg1"/>
                </a:solidFill>
                <a:latin typeface="Arial" panose="020B0604020202020204" pitchFamily="34" charset="0"/>
                <a:cs typeface="Arial" panose="020B0604020202020204" pitchFamily="34" charset="0"/>
              </a:rPr>
              <a:t>, welfare rights support, and </a:t>
            </a:r>
            <a:r>
              <a:rPr lang="en-US" altLang="en-US" sz="1900" err="1">
                <a:solidFill>
                  <a:schemeClr val="bg1"/>
                </a:solidFill>
                <a:latin typeface="Arial" panose="020B0604020202020204" pitchFamily="34" charset="0"/>
                <a:cs typeface="Arial" panose="020B0604020202020204" pitchFamily="34" charset="0"/>
              </a:rPr>
              <a:t>programmes</a:t>
            </a:r>
            <a:r>
              <a:rPr lang="en-US" altLang="en-US" sz="1900">
                <a:solidFill>
                  <a:schemeClr val="bg1"/>
                </a:solidFill>
                <a:latin typeface="Arial" panose="020B0604020202020204" pitchFamily="34" charset="0"/>
                <a:cs typeface="Arial" panose="020B0604020202020204" pitchFamily="34" charset="0"/>
              </a:rPr>
              <a:t> that support vulnerable people during winter. </a:t>
            </a:r>
          </a:p>
          <a:p>
            <a:pPr lvl="1" eaLnBrk="1" hangingPunct="1">
              <a:defRPr/>
            </a:pPr>
            <a:endParaRPr lang="en-US" altLang="en-US" sz="1900">
              <a:solidFill>
                <a:schemeClr val="bg1"/>
              </a:solidFill>
              <a:latin typeface="Arial" panose="020B0604020202020204" pitchFamily="34" charset="0"/>
              <a:cs typeface="Arial" panose="020B0604020202020204" pitchFamily="34" charset="0"/>
            </a:endParaRPr>
          </a:p>
          <a:p>
            <a:pPr lvl="1" eaLnBrk="1" hangingPunct="1">
              <a:defRPr/>
            </a:pPr>
            <a:r>
              <a:rPr lang="en-US" altLang="en-US" sz="1900">
                <a:solidFill>
                  <a:schemeClr val="bg1"/>
                </a:solidFill>
                <a:latin typeface="Arial" panose="020B0604020202020204" pitchFamily="34" charset="0"/>
                <a:cs typeface="Arial" panose="020B0604020202020204" pitchFamily="34" charset="0"/>
              </a:rPr>
              <a:t>Today we are reminded that we should console all people. In Ukraine consolation looks like practical support in the form of food baskets. </a:t>
            </a:r>
            <a:endParaRPr lang="en-GB" altLang="en-US" sz="1900">
              <a:solidFill>
                <a:schemeClr val="bg1"/>
              </a:solidFill>
              <a:latin typeface="Arial" panose="020B0604020202020204" pitchFamily="34" charset="0"/>
              <a:cs typeface="Arial" panose="020B0604020202020204" pitchFamily="34" charset="0"/>
            </a:endParaRPr>
          </a:p>
          <a:p>
            <a:pPr marL="673100" lvl="1" eaLnBrk="1" fontAlgn="auto" hangingPunct="1">
              <a:spcBef>
                <a:spcPts val="0"/>
              </a:spcBef>
              <a:spcAft>
                <a:spcPts val="0"/>
              </a:spcAft>
              <a:defRPr/>
            </a:pPr>
            <a:endParaRPr lang="en-GB" sz="1900">
              <a:solidFill>
                <a:srgbClr val="FF0000"/>
              </a:solidFill>
              <a:latin typeface="Arial" panose="020B0604020202020204" pitchFamily="34" charset="0"/>
              <a:ea typeface="Verdana" charset="0"/>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pic>
        <p:nvPicPr>
          <p:cNvPr id="2" name="Picture 10" descr="C:\Users\Kathleen\Documents\Archive\tag_big_green.png">
            <a:extLst>
              <a:ext uri="{FF2B5EF4-FFF2-40B4-BE49-F238E27FC236}">
                <a16:creationId xmlns:a16="http://schemas.microsoft.com/office/drawing/2014/main" id="{DB7606D5-E212-E487-CB47-826ACDAF5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0345" y="-80384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C5C5503-D6BC-FD5F-5201-5918F9018193}"/>
              </a:ext>
            </a:extLst>
          </p:cNvPr>
          <p:cNvSpPr txBox="1"/>
          <p:nvPr/>
        </p:nvSpPr>
        <p:spPr>
          <a:xfrm>
            <a:off x="5841112" y="2078555"/>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12</a:t>
            </a:r>
          </a:p>
        </p:txBody>
      </p:sp>
      <p:grpSp>
        <p:nvGrpSpPr>
          <p:cNvPr id="9" name="Group 8">
            <a:extLst>
              <a:ext uri="{FF2B5EF4-FFF2-40B4-BE49-F238E27FC236}">
                <a16:creationId xmlns:a16="http://schemas.microsoft.com/office/drawing/2014/main" id="{8C488993-A5E1-A00C-2145-48C8E50A1952}"/>
              </a:ext>
            </a:extLst>
          </p:cNvPr>
          <p:cNvGrpSpPr/>
          <p:nvPr/>
        </p:nvGrpSpPr>
        <p:grpSpPr>
          <a:xfrm>
            <a:off x="5638726" y="-803848"/>
            <a:ext cx="4379134" cy="6559895"/>
            <a:chOff x="5662172" y="-144020"/>
            <a:chExt cx="4379134" cy="6559895"/>
          </a:xfrm>
        </p:grpSpPr>
        <p:sp>
          <p:nvSpPr>
            <p:cNvPr id="8" name="Oval 7">
              <a:extLst>
                <a:ext uri="{FF2B5EF4-FFF2-40B4-BE49-F238E27FC236}">
                  <a16:creationId xmlns:a16="http://schemas.microsoft.com/office/drawing/2014/main" id="{04CCDF84-A909-5510-5581-E9A430AB78F8}"/>
                </a:ext>
              </a:extLst>
            </p:cNvPr>
            <p:cNvSpPr/>
            <p:nvPr/>
          </p:nvSpPr>
          <p:spPr>
            <a:xfrm>
              <a:off x="5662172" y="2036741"/>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6E0540E0-942B-216D-448A-43E5639C3453}"/>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5" name="Rectangle 2">
            <a:extLst>
              <a:ext uri="{FF2B5EF4-FFF2-40B4-BE49-F238E27FC236}">
                <a16:creationId xmlns:a16="http://schemas.microsoft.com/office/drawing/2014/main" id="{F9CEE0CB-980A-889A-5F8F-40E019FEB9D7}"/>
              </a:ext>
            </a:extLst>
          </p:cNvPr>
          <p:cNvSpPr>
            <a:spLocks noChangeArrowheads="1"/>
          </p:cNvSpPr>
          <p:nvPr/>
        </p:nvSpPr>
        <p:spPr bwMode="auto">
          <a:xfrm>
            <a:off x="7741920" y="238125"/>
            <a:ext cx="413257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“‘Console my people, </a:t>
            </a:r>
          </a:p>
          <a:p>
            <a:pPr algn="r" eaLnBrk="1" hangingPunct="1">
              <a:spcBef>
                <a:spcPct val="0"/>
              </a:spcBef>
              <a:buFontTx/>
              <a:buNone/>
            </a:pPr>
            <a:r>
              <a:rPr lang="en-GB" altLang="en-US" sz="2000" i="1">
                <a:solidFill>
                  <a:schemeClr val="bg1"/>
                </a:solidFill>
                <a:latin typeface="Arial Rounded MT Bold" panose="020F0704030504030204" pitchFamily="34" charset="0"/>
              </a:rPr>
              <a:t>console them,’ </a:t>
            </a:r>
          </a:p>
          <a:p>
            <a:pPr algn="r" eaLnBrk="1" hangingPunct="1">
              <a:spcBef>
                <a:spcPct val="0"/>
              </a:spcBef>
              <a:buFontTx/>
              <a:buNone/>
            </a:pPr>
            <a:r>
              <a:rPr lang="en-GB" altLang="en-US" sz="2000" i="1">
                <a:solidFill>
                  <a:schemeClr val="bg1"/>
                </a:solidFill>
                <a:latin typeface="Arial Rounded MT Bold" panose="020F0704030504030204" pitchFamily="34" charset="0"/>
              </a:rPr>
              <a:t>says your God.”</a:t>
            </a:r>
          </a:p>
          <a:p>
            <a:pPr algn="r" eaLnBrk="1" hangingPunct="1">
              <a:spcBef>
                <a:spcPct val="0"/>
              </a:spcBef>
              <a:buFontTx/>
              <a:buNone/>
            </a:pPr>
            <a:r>
              <a:rPr lang="en-GB" altLang="en-US" sz="1600">
                <a:solidFill>
                  <a:schemeClr val="bg1"/>
                </a:solidFill>
                <a:latin typeface="Arial Rounded MT Bold" panose="020F0704030504030204" pitchFamily="34" charset="0"/>
              </a:rPr>
              <a:t>Isaiah 40:1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7F516454-86CB-4B75-9321-3C8F9BF60CEA}"/>
              </a:ext>
            </a:extLst>
          </p:cNvPr>
          <p:cNvSpPr>
            <a:spLocks noChangeArrowheads="1"/>
          </p:cNvSpPr>
          <p:nvPr/>
        </p:nvSpPr>
        <p:spPr bwMode="auto">
          <a:xfrm>
            <a:off x="-129956" y="-139458"/>
            <a:ext cx="4813301" cy="6180475"/>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a:latin typeface="Verdana" charset="0"/>
              <a:ea typeface="Verdana" charset="0"/>
              <a:cs typeface="Verdana" charset="0"/>
            </a:endParaRPr>
          </a:p>
          <a:p>
            <a:pPr lvl="1" eaLnBrk="1" hangingPunct="1">
              <a:defRPr/>
            </a:pPr>
            <a:endParaRPr lang="en-GB" altLang="en-US" sz="1900">
              <a:solidFill>
                <a:prstClr val="black"/>
              </a:solidFill>
            </a:endParaRPr>
          </a:p>
          <a:p>
            <a:pPr lvl="1" eaLnBrk="1" hangingPunct="1">
              <a:defRPr/>
            </a:pPr>
            <a:endParaRPr lang="en-GB" altLang="en-US" sz="1900">
              <a:solidFill>
                <a:srgbClr val="20294F"/>
              </a:solidFill>
            </a:endParaRPr>
          </a:p>
          <a:p>
            <a:pPr lvl="1" eaLnBrk="1" hangingPunct="1">
              <a:defRPr/>
            </a:pPr>
            <a:r>
              <a:rPr lang="en-GB" altLang="en-US" sz="1900">
                <a:solidFill>
                  <a:schemeClr val="bg1"/>
                </a:solidFill>
                <a:latin typeface="Arial" panose="020B0604020202020204" pitchFamily="34" charset="0"/>
                <a:cs typeface="Arial" panose="020B0604020202020204" pitchFamily="34" charset="0"/>
              </a:rPr>
              <a:t>Think about somebody you know who is struggling today. How could you console them with words and practical support?</a:t>
            </a:r>
          </a:p>
          <a:p>
            <a:pPr lvl="1" eaLnBrk="1" hangingPunct="1">
              <a:defRPr/>
            </a:pPr>
            <a:endParaRPr lang="en-GB" altLang="en-US" sz="1900">
              <a:solidFill>
                <a:schemeClr val="bg1"/>
              </a:solidFill>
              <a:latin typeface="Arial" panose="020B0604020202020204" pitchFamily="34" charset="0"/>
              <a:cs typeface="Arial" panose="020B0604020202020204" pitchFamily="34" charset="0"/>
            </a:endParaRPr>
          </a:p>
          <a:p>
            <a:pPr lvl="1" eaLnBrk="1" hangingPunct="1">
              <a:defRPr/>
            </a:pPr>
            <a:r>
              <a:rPr lang="en-GB" altLang="en-US" sz="1900">
                <a:solidFill>
                  <a:schemeClr val="bg1"/>
                </a:solidFill>
                <a:latin typeface="Arial" panose="020B0604020202020204" pitchFamily="34" charset="0"/>
                <a:cs typeface="Arial" panose="020B0604020202020204" pitchFamily="34" charset="0"/>
              </a:rPr>
              <a:t>Here are some ideas…</a:t>
            </a:r>
          </a:p>
          <a:p>
            <a:pPr lvl="1" eaLnBrk="1" hangingPunct="1">
              <a:defRPr/>
            </a:pPr>
            <a:r>
              <a:rPr lang="en-GB" altLang="en-US" sz="1900">
                <a:solidFill>
                  <a:schemeClr val="bg1"/>
                </a:solidFill>
                <a:latin typeface="Arial" panose="020B0604020202020204" pitchFamily="34" charset="0"/>
                <a:cs typeface="Arial" panose="020B0604020202020204" pitchFamily="34" charset="0"/>
              </a:rPr>
              <a:t>- offering to make lunch/dinner for them</a:t>
            </a:r>
          </a:p>
          <a:p>
            <a:pPr lvl="1" eaLnBrk="1" hangingPunct="1">
              <a:defRPr/>
            </a:pPr>
            <a:r>
              <a:rPr lang="en-GB" altLang="en-US" sz="1900">
                <a:solidFill>
                  <a:schemeClr val="bg1"/>
                </a:solidFill>
                <a:latin typeface="Arial" panose="020B0604020202020204" pitchFamily="34" charset="0"/>
                <a:cs typeface="Arial" panose="020B0604020202020204" pitchFamily="34" charset="0"/>
              </a:rPr>
              <a:t>- taking time to write a card or a letter instead of just sending a text</a:t>
            </a:r>
          </a:p>
          <a:p>
            <a:pPr lvl="1" eaLnBrk="1" hangingPunct="1">
              <a:defRPr/>
            </a:pPr>
            <a:endParaRPr lang="en-GB" altLang="en-US" sz="1900">
              <a:solidFill>
                <a:schemeClr val="bg1"/>
              </a:solidFill>
              <a:latin typeface="Arial" panose="020B0604020202020204" pitchFamily="34" charset="0"/>
              <a:cs typeface="Arial" panose="020B0604020202020204" pitchFamily="34" charset="0"/>
            </a:endParaRPr>
          </a:p>
          <a:p>
            <a:pPr lvl="1" eaLnBrk="1" hangingPunct="1">
              <a:defRPr/>
            </a:pPr>
            <a:r>
              <a:rPr lang="en-GB" altLang="en-US" sz="1900">
                <a:solidFill>
                  <a:schemeClr val="bg1"/>
                </a:solidFill>
                <a:latin typeface="Arial" panose="020B0604020202020204" pitchFamily="34" charset="0"/>
                <a:cs typeface="Arial" panose="020B0604020202020204" pitchFamily="34" charset="0"/>
              </a:rPr>
              <a:t>Can you think of other ideas?</a:t>
            </a:r>
          </a:p>
          <a:p>
            <a:pPr lvl="1" eaLnBrk="1" hangingPunct="1">
              <a:defRPr/>
            </a:pPr>
            <a:endParaRPr lang="en-GB" altLang="en-US" sz="1900">
              <a:solidFill>
                <a:prstClr val="black"/>
              </a:solidFill>
            </a:endParaRPr>
          </a:p>
          <a:p>
            <a:pPr lvl="1">
              <a:defRPr/>
            </a:pPr>
            <a:r>
              <a:rPr lang="en-GB" altLang="en-US" sz="1900">
                <a:solidFill>
                  <a:srgbClr val="F1AE39"/>
                </a:solidFill>
                <a:latin typeface="Arial Rounded MT Bold"/>
                <a:cs typeface="Arial"/>
              </a:rPr>
              <a:t>Lord, help me to be present to the needs of others; bearing one another's burdens and consoling them in their hour of need.</a:t>
            </a:r>
          </a:p>
          <a:p>
            <a:pPr lvl="1">
              <a:defRPr/>
            </a:pPr>
            <a:r>
              <a:rPr lang="en-GB" sz="1900">
                <a:solidFill>
                  <a:srgbClr val="F1AE39"/>
                </a:solidFill>
                <a:latin typeface="Arial Rounded MT Bold"/>
                <a:cs typeface="Arial"/>
              </a:rPr>
              <a:t>Amen.</a:t>
            </a:r>
            <a:endParaRPr lang="en-GB"/>
          </a:p>
        </p:txBody>
      </p:sp>
      <p:sp>
        <p:nvSpPr>
          <p:cNvPr id="12" name="Action Button: Home 5">
            <a:hlinkClick r:id="rId3" action="ppaction://hlinksldjump" highlightClick="1"/>
            <a:extLst>
              <a:ext uri="{FF2B5EF4-FFF2-40B4-BE49-F238E27FC236}">
                <a16:creationId xmlns:a16="http://schemas.microsoft.com/office/drawing/2014/main" id="{822AD3E5-AE21-42BF-BD56-8FC2C201C8E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3"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900">
                <a:solidFill>
                  <a:schemeClr val="bg1"/>
                </a:solidFill>
                <a:latin typeface="Arial"/>
                <a:cs typeface="Arial"/>
              </a:rPr>
              <a:t>Continue to pray with us </a:t>
            </a:r>
            <a:r>
              <a:rPr lang="en-GB" altLang="en-US" sz="1900">
                <a:solidFill>
                  <a:schemeClr val="bg1"/>
                </a:solidFill>
                <a:latin typeface="Arial"/>
                <a:cs typeface="Arial"/>
                <a:hlinkClick r:id="rId5">
                  <a:extLst>
                    <a:ext uri="{A12FA001-AC4F-418D-AE19-62706E023703}">
                      <ahyp:hlinkClr xmlns:ahyp="http://schemas.microsoft.com/office/drawing/2018/hyperlinkcolor" val="tx"/>
                    </a:ext>
                  </a:extLst>
                </a:hlinkClick>
              </a:rPr>
              <a:t>for peace in Ukraine</a:t>
            </a:r>
            <a:r>
              <a:rPr lang="en-GB" altLang="en-US" sz="1900">
                <a:solidFill>
                  <a:schemeClr val="bg1"/>
                </a:solidFill>
                <a:latin typeface="Arial"/>
                <a:cs typeface="Arial"/>
              </a:rPr>
              <a:t>.</a:t>
            </a:r>
            <a:endParaRPr lang="en-GB" altLang="en-US" sz="1900">
              <a:solidFill>
                <a:schemeClr val="bg1"/>
              </a:solidFill>
              <a:latin typeface="Arial" panose="020B0604020202020204" pitchFamily="34" charset="0"/>
            </a:endParaRPr>
          </a:p>
        </p:txBody>
      </p:sp>
      <p:pic>
        <p:nvPicPr>
          <p:cNvPr id="5" name="Picture 10" descr="C:\Users\Kathleen\Documents\Archive\tag_big_green.png">
            <a:extLst>
              <a:ext uri="{FF2B5EF4-FFF2-40B4-BE49-F238E27FC236}">
                <a16:creationId xmlns:a16="http://schemas.microsoft.com/office/drawing/2014/main" id="{CD2D61E6-34DE-91FF-4127-AE2D7C45B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0345" y="-80384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4ABF0E2-3941-D815-39AF-859FD465ED50}"/>
              </a:ext>
            </a:extLst>
          </p:cNvPr>
          <p:cNvSpPr txBox="1"/>
          <p:nvPr/>
        </p:nvSpPr>
        <p:spPr>
          <a:xfrm>
            <a:off x="5841112" y="2078555"/>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12</a:t>
            </a:r>
          </a:p>
        </p:txBody>
      </p:sp>
      <p:grpSp>
        <p:nvGrpSpPr>
          <p:cNvPr id="8" name="Group 7">
            <a:extLst>
              <a:ext uri="{FF2B5EF4-FFF2-40B4-BE49-F238E27FC236}">
                <a16:creationId xmlns:a16="http://schemas.microsoft.com/office/drawing/2014/main" id="{0A23CA64-785C-1C4F-02EC-9E478346D724}"/>
              </a:ext>
            </a:extLst>
          </p:cNvPr>
          <p:cNvGrpSpPr/>
          <p:nvPr/>
        </p:nvGrpSpPr>
        <p:grpSpPr>
          <a:xfrm>
            <a:off x="5638726" y="-803848"/>
            <a:ext cx="4379134" cy="6559895"/>
            <a:chOff x="5662172" y="-144020"/>
            <a:chExt cx="4379134" cy="6559895"/>
          </a:xfrm>
        </p:grpSpPr>
        <p:sp>
          <p:nvSpPr>
            <p:cNvPr id="11" name="Oval 10">
              <a:extLst>
                <a:ext uri="{FF2B5EF4-FFF2-40B4-BE49-F238E27FC236}">
                  <a16:creationId xmlns:a16="http://schemas.microsoft.com/office/drawing/2014/main" id="{7DD167BD-37B4-C109-619A-A74369FE9C06}"/>
                </a:ext>
              </a:extLst>
            </p:cNvPr>
            <p:cNvSpPr/>
            <p:nvPr/>
          </p:nvSpPr>
          <p:spPr>
            <a:xfrm>
              <a:off x="5662172" y="2036741"/>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3">
              <a:extLst>
                <a:ext uri="{FF2B5EF4-FFF2-40B4-BE49-F238E27FC236}">
                  <a16:creationId xmlns:a16="http://schemas.microsoft.com/office/drawing/2014/main" id="{5E2E9109-9AF4-B498-06C3-D35F5E381DE9}"/>
                </a:ext>
              </a:extLst>
            </p:cNvPr>
            <p:cNvPicPr>
              <a:picLocks noChangeAspect="1"/>
            </p:cNvPicPr>
            <p:nvPr/>
          </p:nvPicPr>
          <p:blipFill>
            <a:blip r:embed="rId8"/>
            <a:stretch>
              <a:fillRect/>
            </a:stretch>
          </p:blipFill>
          <p:spPr>
            <a:xfrm>
              <a:off x="7494748" y="-144020"/>
              <a:ext cx="794680" cy="2840337"/>
            </a:xfrm>
            <a:prstGeom prst="rect">
              <a:avLst/>
            </a:prstGeom>
          </p:spPr>
        </p:pic>
      </p:grpSp>
      <p:sp>
        <p:nvSpPr>
          <p:cNvPr id="7" name="Rectangle 2">
            <a:extLst>
              <a:ext uri="{FF2B5EF4-FFF2-40B4-BE49-F238E27FC236}">
                <a16:creationId xmlns:a16="http://schemas.microsoft.com/office/drawing/2014/main" id="{5C14A143-D0BB-4E35-A0EE-8E67BD1B129A}"/>
              </a:ext>
            </a:extLst>
          </p:cNvPr>
          <p:cNvSpPr>
            <a:spLocks noChangeArrowheads="1"/>
          </p:cNvSpPr>
          <p:nvPr/>
        </p:nvSpPr>
        <p:spPr bwMode="auto">
          <a:xfrm>
            <a:off x="7741920" y="238125"/>
            <a:ext cx="413257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“‘Console my people, </a:t>
            </a:r>
          </a:p>
          <a:p>
            <a:pPr algn="r" eaLnBrk="1" hangingPunct="1">
              <a:spcBef>
                <a:spcPct val="0"/>
              </a:spcBef>
              <a:buFontTx/>
              <a:buNone/>
            </a:pPr>
            <a:r>
              <a:rPr lang="en-GB" altLang="en-US" sz="2000" i="1">
                <a:solidFill>
                  <a:schemeClr val="bg1"/>
                </a:solidFill>
                <a:latin typeface="Arial Rounded MT Bold" panose="020F0704030504030204" pitchFamily="34" charset="0"/>
              </a:rPr>
              <a:t>console them,’ </a:t>
            </a:r>
          </a:p>
          <a:p>
            <a:pPr algn="r" eaLnBrk="1" hangingPunct="1">
              <a:spcBef>
                <a:spcPct val="0"/>
              </a:spcBef>
              <a:buFontTx/>
              <a:buNone/>
            </a:pPr>
            <a:r>
              <a:rPr lang="en-GB" altLang="en-US" sz="2000" i="1">
                <a:solidFill>
                  <a:schemeClr val="bg1"/>
                </a:solidFill>
                <a:latin typeface="Arial Rounded MT Bold" panose="020F0704030504030204" pitchFamily="34" charset="0"/>
              </a:rPr>
              <a:t>says your God.”</a:t>
            </a:r>
          </a:p>
          <a:p>
            <a:pPr algn="r" eaLnBrk="1" hangingPunct="1">
              <a:spcBef>
                <a:spcPct val="0"/>
              </a:spcBef>
              <a:buFontTx/>
              <a:buNone/>
            </a:pPr>
            <a:r>
              <a:rPr lang="en-GB" altLang="en-US" sz="1600">
                <a:solidFill>
                  <a:schemeClr val="bg1"/>
                </a:solidFill>
                <a:latin typeface="Arial Rounded MT Bold" panose="020F0704030504030204" pitchFamily="34" charset="0"/>
              </a:rPr>
              <a:t>Isaiah 40:1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24578" name="TextBox 3">
            <a:extLst>
              <a:ext uri="{FF2B5EF4-FFF2-40B4-BE49-F238E27FC236}">
                <a16:creationId xmlns:a16="http://schemas.microsoft.com/office/drawing/2014/main" id="{9A31A7D8-711F-4E4C-87D2-3F14948FDB45}"/>
              </a:ext>
            </a:extLst>
          </p:cNvPr>
          <p:cNvSpPr>
            <a:spLocks noChangeArrowheads="1"/>
          </p:cNvSpPr>
          <p:nvPr/>
        </p:nvSpPr>
        <p:spPr bwMode="auto">
          <a:xfrm>
            <a:off x="-228600" y="-144463"/>
            <a:ext cx="4837113" cy="732115"/>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r>
              <a:rPr lang="en-GB" altLang="en-US" sz="1900" i="1">
                <a:solidFill>
                  <a:schemeClr val="bg1"/>
                </a:solidFill>
                <a:latin typeface="Arial Rounded MT Bold"/>
                <a:cs typeface="Arial"/>
              </a:rPr>
              <a:t>Wednesday 13 December</a:t>
            </a:r>
          </a:p>
        </p:txBody>
      </p:sp>
      <p:sp>
        <p:nvSpPr>
          <p:cNvPr id="5" name="Rectangle 4">
            <a:extLst>
              <a:ext uri="{FF2B5EF4-FFF2-40B4-BE49-F238E27FC236}">
                <a16:creationId xmlns:a16="http://schemas.microsoft.com/office/drawing/2014/main" id="{FDB7B3A5-CEE3-4802-BBD9-97486EAE5768}"/>
              </a:ext>
            </a:extLst>
          </p:cNvPr>
          <p:cNvSpPr>
            <a:spLocks noChangeArrowheads="1"/>
          </p:cNvSpPr>
          <p:nvPr/>
        </p:nvSpPr>
        <p:spPr bwMode="auto">
          <a:xfrm>
            <a:off x="-276225" y="806432"/>
            <a:ext cx="4813300" cy="5553015"/>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eaLnBrk="1" fontAlgn="auto" hangingPunct="1">
              <a:spcBef>
                <a:spcPts val="0"/>
              </a:spcBef>
              <a:spcAft>
                <a:spcPts val="0"/>
              </a:spcAft>
              <a:defRPr/>
            </a:pPr>
            <a:r>
              <a:rPr lang="en-GB" sz="2800" b="1">
                <a:solidFill>
                  <a:srgbClr val="F1AE39"/>
                </a:solidFill>
                <a:latin typeface="Arial Rounded MT Bold" panose="020F0704030504030204" pitchFamily="34" charset="0"/>
                <a:ea typeface="Verdana" charset="0"/>
                <a:cs typeface="Verdana" charset="0"/>
              </a:rPr>
              <a:t>Miles of commitment</a:t>
            </a:r>
          </a:p>
          <a:p>
            <a:pPr marL="673100" lvl="1" eaLnBrk="1" fontAlgn="auto" hangingPunct="1">
              <a:spcBef>
                <a:spcPts val="0"/>
              </a:spcBef>
              <a:spcAft>
                <a:spcPts val="0"/>
              </a:spcAft>
              <a:defRPr/>
            </a:pPr>
            <a:endParaRPr lang="en-GB" sz="800">
              <a:solidFill>
                <a:prstClr val="black"/>
              </a:solidFill>
              <a:latin typeface="Verdana" charset="0"/>
              <a:ea typeface="Verdana" charset="0"/>
              <a:cs typeface="Verdana" charset="0"/>
            </a:endParaRPr>
          </a:p>
          <a:p>
            <a:pPr marL="673100" lvl="1" eaLnBrk="1" fontAlgn="auto" hangingPunct="1">
              <a:spcBef>
                <a:spcPts val="0"/>
              </a:spcBef>
              <a:spcAft>
                <a:spcPts val="0"/>
              </a:spcAft>
              <a:defRPr/>
            </a:pPr>
            <a:r>
              <a:rPr lang="en-US" sz="1900">
                <a:solidFill>
                  <a:schemeClr val="bg1"/>
                </a:solidFill>
                <a:latin typeface="Arial"/>
                <a:ea typeface="Verdana"/>
                <a:cs typeface="Arial"/>
              </a:rPr>
              <a:t>During Lent, CAFOD asked schools to take part in the Big Lent Walk.</a:t>
            </a:r>
          </a:p>
          <a:p>
            <a:pPr marL="673100" lvl="1" eaLnBrk="1" fontAlgn="auto" hangingPunct="1">
              <a:spcBef>
                <a:spcPts val="0"/>
              </a:spcBef>
              <a:spcAft>
                <a:spcPts val="0"/>
              </a:spcAft>
              <a:defRPr/>
            </a:pPr>
            <a:endParaRPr lang="en-US" sz="1900">
              <a:solidFill>
                <a:schemeClr val="bg1"/>
              </a:solidFill>
              <a:latin typeface="Arial"/>
              <a:ea typeface="Verdana"/>
              <a:cs typeface="Arial"/>
            </a:endParaRPr>
          </a:p>
          <a:p>
            <a:pPr marL="673100" lvl="1" eaLnBrk="1" fontAlgn="auto" hangingPunct="1">
              <a:spcBef>
                <a:spcPts val="0"/>
              </a:spcBef>
              <a:spcAft>
                <a:spcPts val="0"/>
              </a:spcAft>
              <a:defRPr/>
            </a:pPr>
            <a:r>
              <a:rPr lang="en-US" sz="1900">
                <a:solidFill>
                  <a:schemeClr val="bg1"/>
                </a:solidFill>
                <a:latin typeface="Arial"/>
                <a:ea typeface="Verdana"/>
                <a:cs typeface="Arial"/>
              </a:rPr>
              <a:t>St Gregory’s School in Tunbridge Wells were one of the 100 secondary schools that took part. Does a piggy-back count?!</a:t>
            </a:r>
          </a:p>
          <a:p>
            <a:pPr marL="673100" lvl="1" eaLnBrk="1" fontAlgn="auto" hangingPunct="1">
              <a:spcBef>
                <a:spcPts val="0"/>
              </a:spcBef>
              <a:spcAft>
                <a:spcPts val="0"/>
              </a:spcAft>
              <a:defRPr/>
            </a:pPr>
            <a:endParaRPr lang="en-US" sz="1900">
              <a:solidFill>
                <a:schemeClr val="bg1"/>
              </a:solidFill>
              <a:latin typeface="Arial"/>
              <a:ea typeface="Verdana"/>
              <a:cs typeface="Arial"/>
            </a:endParaRPr>
          </a:p>
          <a:p>
            <a:pPr marL="673100" lvl="1" eaLnBrk="1" fontAlgn="auto" hangingPunct="1">
              <a:spcBef>
                <a:spcPts val="0"/>
              </a:spcBef>
              <a:spcAft>
                <a:spcPts val="0"/>
              </a:spcAft>
              <a:defRPr/>
            </a:pPr>
            <a:r>
              <a:rPr lang="en-US" sz="1900">
                <a:solidFill>
                  <a:schemeClr val="bg1"/>
                </a:solidFill>
                <a:latin typeface="Arial" panose="020B0604020202020204" pitchFamily="34" charset="0"/>
                <a:ea typeface="Verdana" charset="0"/>
                <a:cs typeface="Arial" panose="020B0604020202020204" pitchFamily="34" charset="0"/>
              </a:rPr>
              <a:t>650 schools signed up which means around 250, 000 students took part and raised money for CAFOD. Thank you everyone! </a:t>
            </a:r>
          </a:p>
          <a:p>
            <a:pPr marL="673100" lvl="1" eaLnBrk="1" fontAlgn="auto" hangingPunct="1">
              <a:spcBef>
                <a:spcPts val="0"/>
              </a:spcBef>
              <a:spcAft>
                <a:spcPts val="0"/>
              </a:spcAft>
              <a:defRPr/>
            </a:pPr>
            <a:endParaRPr lang="en-US" sz="190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r>
              <a:rPr lang="en-US" sz="1900">
                <a:solidFill>
                  <a:schemeClr val="bg1"/>
                </a:solidFill>
                <a:latin typeface="Arial" panose="020B0604020202020204" pitchFamily="34" charset="0"/>
                <a:ea typeface="Verdana" charset="0"/>
                <a:cs typeface="Arial" panose="020B0604020202020204" pitchFamily="34" charset="0"/>
              </a:rPr>
              <a:t>Did your school get involved?</a:t>
            </a:r>
          </a:p>
        </p:txBody>
      </p:sp>
      <p:sp>
        <p:nvSpPr>
          <p:cNvPr id="24581" name="AutoShape 12">
            <a:extLst>
              <a:ext uri="{FF2B5EF4-FFF2-40B4-BE49-F238E27FC236}">
                <a16:creationId xmlns:a16="http://schemas.microsoft.com/office/drawing/2014/main" id="{17D814D0-AA9D-482A-8326-777A7E45603C}"/>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10" name="Rectangle 2">
            <a:extLst>
              <a:ext uri="{FF2B5EF4-FFF2-40B4-BE49-F238E27FC236}">
                <a16:creationId xmlns:a16="http://schemas.microsoft.com/office/drawing/2014/main" id="{5C14A143-D0BB-4E35-A0EE-8E67BD1B129A}"/>
              </a:ext>
            </a:extLst>
          </p:cNvPr>
          <p:cNvSpPr>
            <a:spLocks noChangeArrowheads="1"/>
          </p:cNvSpPr>
          <p:nvPr/>
        </p:nvSpPr>
        <p:spPr bwMode="auto">
          <a:xfrm>
            <a:off x="8854440" y="238125"/>
            <a:ext cx="30200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“Shoulder my yoke, and learn from me...”</a:t>
            </a:r>
            <a:endParaRPr lang="en-GB" altLang="en-US" sz="2000" i="1">
              <a:solidFill>
                <a:schemeClr val="bg1"/>
              </a:solidFill>
              <a:latin typeface="Arial Rounded MT Bold" panose="020F0704030504030204" pitchFamily="34" charset="0"/>
            </a:endParaRPr>
          </a:p>
          <a:p>
            <a:pPr algn="r" eaLnBrk="1" hangingPunct="1">
              <a:spcBef>
                <a:spcPct val="0"/>
              </a:spcBef>
              <a:buNone/>
            </a:pPr>
            <a:r>
              <a:rPr lang="en-GB" altLang="en-US" sz="1600">
                <a:solidFill>
                  <a:schemeClr val="bg1"/>
                </a:solidFill>
                <a:latin typeface="Arial Rounded MT Bold"/>
                <a:cs typeface="Arial"/>
              </a:rPr>
              <a:t>Matthew 11:28-30</a:t>
            </a:r>
          </a:p>
        </p:txBody>
      </p:sp>
      <p:pic>
        <p:nvPicPr>
          <p:cNvPr id="2" name="Picture 10" descr="C:\Users\Kathleen\Documents\Archive\tag_big_green.png">
            <a:extLst>
              <a:ext uri="{FF2B5EF4-FFF2-40B4-BE49-F238E27FC236}">
                <a16:creationId xmlns:a16="http://schemas.microsoft.com/office/drawing/2014/main" id="{82E73CC5-E66A-AE8C-ACDC-DEFAEBED8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80205"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128D04A-F6AB-2FF3-D6DE-AA259C93551A}"/>
              </a:ext>
            </a:extLst>
          </p:cNvPr>
          <p:cNvSpPr txBox="1"/>
          <p:nvPr/>
        </p:nvSpPr>
        <p:spPr>
          <a:xfrm>
            <a:off x="5841112" y="2055109"/>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13</a:t>
            </a:r>
          </a:p>
        </p:txBody>
      </p:sp>
      <p:grpSp>
        <p:nvGrpSpPr>
          <p:cNvPr id="11" name="Group 10">
            <a:extLst>
              <a:ext uri="{FF2B5EF4-FFF2-40B4-BE49-F238E27FC236}">
                <a16:creationId xmlns:a16="http://schemas.microsoft.com/office/drawing/2014/main" id="{54E18408-A1EB-7306-E31F-086D1767643D}"/>
              </a:ext>
            </a:extLst>
          </p:cNvPr>
          <p:cNvGrpSpPr/>
          <p:nvPr/>
        </p:nvGrpSpPr>
        <p:grpSpPr>
          <a:xfrm>
            <a:off x="5630203" y="-805136"/>
            <a:ext cx="4375900" cy="6563681"/>
            <a:chOff x="5635609" y="-144020"/>
            <a:chExt cx="4375900" cy="6563681"/>
          </a:xfrm>
        </p:grpSpPr>
        <p:sp>
          <p:nvSpPr>
            <p:cNvPr id="4" name="Oval 3">
              <a:extLst>
                <a:ext uri="{FF2B5EF4-FFF2-40B4-BE49-F238E27FC236}">
                  <a16:creationId xmlns:a16="http://schemas.microsoft.com/office/drawing/2014/main" id="{8AE920FD-866F-5731-6B59-1915BB5D8797}"/>
                </a:ext>
              </a:extLst>
            </p:cNvPr>
            <p:cNvSpPr/>
            <p:nvPr/>
          </p:nvSpPr>
          <p:spPr>
            <a:xfrm>
              <a:off x="5635609" y="2043761"/>
              <a:ext cx="4375900" cy="43759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EBDB2602-052B-61F2-E0EB-F984ABE2E80D}"/>
                </a:ext>
              </a:extLst>
            </p:cNvPr>
            <p:cNvPicPr>
              <a:picLocks noChangeAspect="1"/>
            </p:cNvPicPr>
            <p:nvPr/>
          </p:nvPicPr>
          <p:blipFill>
            <a:blip r:embed="rId6"/>
            <a:stretch>
              <a:fillRect/>
            </a:stretch>
          </p:blipFill>
          <p:spPr>
            <a:xfrm>
              <a:off x="7494748" y="-144020"/>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white image of a tree&#10;&#10;Description automatically generated with low confidence">
            <a:extLst>
              <a:ext uri="{FF2B5EF4-FFF2-40B4-BE49-F238E27FC236}">
                <a16:creationId xmlns:a16="http://schemas.microsoft.com/office/drawing/2014/main" id="{9D15435F-527B-CB33-6CAA-4CC8B330F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86" y="130377"/>
            <a:ext cx="5978601" cy="6858000"/>
          </a:xfrm>
          <a:prstGeom prst="rect">
            <a:avLst/>
          </a:prstGeom>
        </p:spPr>
      </p:pic>
      <p:sp>
        <p:nvSpPr>
          <p:cNvPr id="10" name="TextBox 9"/>
          <p:cNvSpPr txBox="1"/>
          <p:nvPr/>
        </p:nvSpPr>
        <p:spPr>
          <a:xfrm>
            <a:off x="6709275" y="2816296"/>
            <a:ext cx="5007603" cy="1261884"/>
          </a:xfrm>
          <a:prstGeom prst="rect">
            <a:avLst/>
          </a:prstGeom>
          <a:noFill/>
        </p:spPr>
        <p:txBody>
          <a:bodyPr wrap="square" lIns="91440" tIns="45720" rIns="91440" bIns="45720" rtlCol="0" anchor="t">
            <a:spAutoFit/>
          </a:bodyPr>
          <a:lstStyle/>
          <a:p>
            <a:pPr algn="ctr"/>
            <a:r>
              <a:rPr lang="en-GB" sz="2800" b="0" i="0">
                <a:solidFill>
                  <a:schemeClr val="accent4">
                    <a:lumMod val="60000"/>
                    <a:lumOff val="40000"/>
                  </a:schemeClr>
                </a:solidFill>
                <a:effectLst/>
                <a:latin typeface="Arial Rounded MT Bold" panose="020F0704030504030204" pitchFamily="34" charset="0"/>
                <a:cs typeface="Arial" panose="020B0604020202020204" pitchFamily="34" charset="0"/>
              </a:rPr>
              <a:t>“</a:t>
            </a:r>
            <a:r>
              <a:rPr lang="en-US" sz="2000" b="0" i="0">
                <a:solidFill>
                  <a:schemeClr val="accent4">
                    <a:lumMod val="60000"/>
                    <a:lumOff val="40000"/>
                  </a:schemeClr>
                </a:solidFill>
                <a:effectLst/>
                <a:latin typeface="Arial Rounded MT Bold" panose="020F0704030504030204" pitchFamily="34" charset="0"/>
                <a:cs typeface="Arial" panose="020B0604020202020204" pitchFamily="34" charset="0"/>
              </a:rPr>
              <a:t>The Word was the real light that gives light to everyone; he was coming into the world.</a:t>
            </a:r>
            <a:r>
              <a:rPr lang="en-US" sz="2800" b="0" i="0">
                <a:solidFill>
                  <a:schemeClr val="accent4">
                    <a:lumMod val="60000"/>
                    <a:lumOff val="40000"/>
                  </a:schemeClr>
                </a:solidFill>
                <a:effectLst/>
                <a:latin typeface="Arial Rounded MT Bold" panose="020F0704030504030204" pitchFamily="34" charset="0"/>
                <a:cs typeface="Arial" panose="020B0604020202020204" pitchFamily="34" charset="0"/>
              </a:rPr>
              <a:t>”</a:t>
            </a:r>
            <a:r>
              <a:rPr lang="en-US" sz="2000" b="0" i="0">
                <a:solidFill>
                  <a:schemeClr val="accent4">
                    <a:lumMod val="60000"/>
                    <a:lumOff val="40000"/>
                  </a:schemeClr>
                </a:solidFill>
                <a:effectLst/>
                <a:latin typeface="Arial Rounded MT Bold" panose="020F0704030504030204" pitchFamily="34" charset="0"/>
                <a:cs typeface="Arial" panose="020B0604020202020204" pitchFamily="34" charset="0"/>
              </a:rPr>
              <a:t> </a:t>
            </a:r>
            <a:r>
              <a:rPr lang="en-GB" sz="2000" i="1">
                <a:solidFill>
                  <a:schemeClr val="accent4">
                    <a:lumMod val="60000"/>
                    <a:lumOff val="40000"/>
                  </a:schemeClr>
                </a:solidFill>
                <a:latin typeface="Arial Rounded MT Bold" panose="020F0704030504030204" pitchFamily="34" charset="0"/>
                <a:cs typeface="Arial" panose="020B0604020202020204" pitchFamily="34" charset="0"/>
              </a:rPr>
              <a:t>John 1: 9 </a:t>
            </a:r>
            <a:endParaRPr lang="en-GB" sz="2000" i="1">
              <a:solidFill>
                <a:schemeClr val="accent4">
                  <a:lumMod val="60000"/>
                  <a:lumOff val="40000"/>
                </a:schemeClr>
              </a:solidFill>
              <a:highlight>
                <a:srgbClr val="FFFF00"/>
              </a:highlight>
              <a:latin typeface="Arial Rounded MT Bold" panose="020F07040305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D169AAE-609D-11EC-2750-1142197AC596}"/>
              </a:ext>
            </a:extLst>
          </p:cNvPr>
          <p:cNvSpPr txBox="1"/>
          <p:nvPr/>
        </p:nvSpPr>
        <p:spPr>
          <a:xfrm>
            <a:off x="5427823" y="2481866"/>
            <a:ext cx="6317770" cy="433773"/>
          </a:xfrm>
          <a:prstGeom prst="rect">
            <a:avLst/>
          </a:prstGeom>
          <a:noFill/>
        </p:spPr>
        <p:txBody>
          <a:bodyPr wrap="square" rtlCol="0">
            <a:spAutoFit/>
          </a:bodyPr>
          <a:lstStyle/>
          <a:p>
            <a:pPr algn="r">
              <a:lnSpc>
                <a:spcPts val="2500"/>
              </a:lnSpc>
            </a:pPr>
            <a:r>
              <a:rPr lang="en-GB" sz="3600">
                <a:solidFill>
                  <a:schemeClr val="bg1"/>
                </a:solidFill>
                <a:latin typeface="Arial Rounded MT Bold" panose="020F0704030504030204" pitchFamily="34" charset="0"/>
              </a:rPr>
              <a:t>Advent calendar 2023</a:t>
            </a:r>
          </a:p>
        </p:txBody>
      </p:sp>
      <p:pic>
        <p:nvPicPr>
          <p:cNvPr id="6" name="Picture 5">
            <a:extLst>
              <a:ext uri="{FF2B5EF4-FFF2-40B4-BE49-F238E27FC236}">
                <a16:creationId xmlns:a16="http://schemas.microsoft.com/office/drawing/2014/main" id="{C65E4C0B-C4EF-F671-2EEC-AED546041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1218" y="5723420"/>
            <a:ext cx="2115584" cy="870690"/>
          </a:xfrm>
          <a:prstGeom prst="rect">
            <a:avLst/>
          </a:prstGeom>
        </p:spPr>
      </p:pic>
      <p:sp>
        <p:nvSpPr>
          <p:cNvPr id="92" name="Oval 91">
            <a:extLst>
              <a:ext uri="{FF2B5EF4-FFF2-40B4-BE49-F238E27FC236}">
                <a16:creationId xmlns:a16="http://schemas.microsoft.com/office/drawing/2014/main" id="{C2F6BA51-1861-A683-E560-16D8924836F5}"/>
              </a:ext>
            </a:extLst>
          </p:cNvPr>
          <p:cNvSpPr/>
          <p:nvPr/>
        </p:nvSpPr>
        <p:spPr>
          <a:xfrm>
            <a:off x="4050937" y="2228778"/>
            <a:ext cx="613116" cy="62451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2400" b="1">
              <a:solidFill>
                <a:srgbClr val="92D050"/>
              </a:solidFill>
              <a:latin typeface="Arial Rounded MT Bold" panose="020F0704030504030204" pitchFamily="34" charset="0"/>
            </a:endParaRPr>
          </a:p>
        </p:txBody>
      </p:sp>
      <p:grpSp>
        <p:nvGrpSpPr>
          <p:cNvPr id="17" name="Group 16">
            <a:extLst>
              <a:ext uri="{FF2B5EF4-FFF2-40B4-BE49-F238E27FC236}">
                <a16:creationId xmlns:a16="http://schemas.microsoft.com/office/drawing/2014/main" id="{6E677F58-2CA3-AE2C-A890-7DCCAF0AD063}"/>
              </a:ext>
            </a:extLst>
          </p:cNvPr>
          <p:cNvGrpSpPr/>
          <p:nvPr/>
        </p:nvGrpSpPr>
        <p:grpSpPr>
          <a:xfrm>
            <a:off x="2682495" y="3109078"/>
            <a:ext cx="789927" cy="1520871"/>
            <a:chOff x="2713314" y="3196883"/>
            <a:chExt cx="789927" cy="1520871"/>
          </a:xfrm>
        </p:grpSpPr>
        <p:grpSp>
          <p:nvGrpSpPr>
            <p:cNvPr id="138" name="Group 137">
              <a:extLst>
                <a:ext uri="{FF2B5EF4-FFF2-40B4-BE49-F238E27FC236}">
                  <a16:creationId xmlns:a16="http://schemas.microsoft.com/office/drawing/2014/main" id="{82B1C19E-F6FD-EBD5-3D98-FD5275B44D90}"/>
                </a:ext>
              </a:extLst>
            </p:cNvPr>
            <p:cNvGrpSpPr/>
            <p:nvPr/>
          </p:nvGrpSpPr>
          <p:grpSpPr>
            <a:xfrm>
              <a:off x="2713314" y="3624731"/>
              <a:ext cx="789927" cy="1093023"/>
              <a:chOff x="1359806" y="6962779"/>
              <a:chExt cx="789927" cy="1093023"/>
            </a:xfrm>
          </p:grpSpPr>
          <p:pic>
            <p:nvPicPr>
              <p:cNvPr id="139" name="Picture 10" descr="C:\Users\Kathleen\Documents\Archive\tag_big_green.png">
                <a:extLst>
                  <a:ext uri="{FF2B5EF4-FFF2-40B4-BE49-F238E27FC236}">
                    <a16:creationId xmlns:a16="http://schemas.microsoft.com/office/drawing/2014/main" id="{13A585CC-3893-636A-4960-0E8A2E293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Oval 139">
                <a:extLst>
                  <a:ext uri="{FF2B5EF4-FFF2-40B4-BE49-F238E27FC236}">
                    <a16:creationId xmlns:a16="http://schemas.microsoft.com/office/drawing/2014/main" id="{7127FCD6-6A1E-D54F-9494-049900C934E2}"/>
                  </a:ext>
                </a:extLst>
              </p:cNvPr>
              <p:cNvSpPr/>
              <p:nvPr/>
            </p:nvSpPr>
            <p:spPr>
              <a:xfrm>
                <a:off x="1369294" y="7297430"/>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a:solidFill>
                      <a:srgbClr val="92D050"/>
                    </a:solidFill>
                    <a:latin typeface="Arial Rounded MT Bold" panose="020F0704030504030204" pitchFamily="34" charset="0"/>
                  </a:rPr>
                  <a:t>13</a:t>
                </a:r>
              </a:p>
            </p:txBody>
          </p:sp>
        </p:grpSp>
        <p:pic>
          <p:nvPicPr>
            <p:cNvPr id="15" name="Picture 3" descr="A picture containing plant, orchid, agave&#10;&#10;Description automatically generated">
              <a:extLst>
                <a:ext uri="{FF2B5EF4-FFF2-40B4-BE49-F238E27FC236}">
                  <a16:creationId xmlns:a16="http://schemas.microsoft.com/office/drawing/2014/main" id="{A8B37A41-0C07-CE05-266C-4A9533F455BA}"/>
                </a:ext>
              </a:extLst>
            </p:cNvPr>
            <p:cNvPicPr>
              <a:picLocks noChangeAspect="1"/>
            </p:cNvPicPr>
            <p:nvPr/>
          </p:nvPicPr>
          <p:blipFill>
            <a:blip r:embed="rId6"/>
            <a:stretch>
              <a:fillRect/>
            </a:stretch>
          </p:blipFill>
          <p:spPr>
            <a:xfrm flipH="1">
              <a:off x="3036304" y="3196883"/>
              <a:ext cx="122938" cy="879274"/>
            </a:xfrm>
            <a:prstGeom prst="rect">
              <a:avLst/>
            </a:prstGeom>
          </p:spPr>
        </p:pic>
      </p:grpSp>
      <p:grpSp>
        <p:nvGrpSpPr>
          <p:cNvPr id="124" name="Group 123">
            <a:extLst>
              <a:ext uri="{FF2B5EF4-FFF2-40B4-BE49-F238E27FC236}">
                <a16:creationId xmlns:a16="http://schemas.microsoft.com/office/drawing/2014/main" id="{C19EBDC9-F2AE-4A5F-E1B2-A65A95ECF3C2}"/>
              </a:ext>
            </a:extLst>
          </p:cNvPr>
          <p:cNvGrpSpPr/>
          <p:nvPr/>
        </p:nvGrpSpPr>
        <p:grpSpPr>
          <a:xfrm>
            <a:off x="1922889" y="1812797"/>
            <a:ext cx="904599" cy="1251695"/>
            <a:chOff x="1922889" y="1812797"/>
            <a:chExt cx="904599" cy="1251695"/>
          </a:xfrm>
        </p:grpSpPr>
        <p:grpSp>
          <p:nvGrpSpPr>
            <p:cNvPr id="78" name="Group 77">
              <a:extLst>
                <a:ext uri="{FF2B5EF4-FFF2-40B4-BE49-F238E27FC236}">
                  <a16:creationId xmlns:a16="http://schemas.microsoft.com/office/drawing/2014/main" id="{8A4C8C85-5721-7B06-B34A-DBB4C6BEB08D}"/>
                </a:ext>
              </a:extLst>
            </p:cNvPr>
            <p:cNvGrpSpPr/>
            <p:nvPr/>
          </p:nvGrpSpPr>
          <p:grpSpPr>
            <a:xfrm>
              <a:off x="1922889" y="1812797"/>
              <a:ext cx="904599" cy="1251695"/>
              <a:chOff x="-650077" y="2062009"/>
              <a:chExt cx="904599" cy="1251695"/>
            </a:xfrm>
          </p:grpSpPr>
          <p:pic>
            <p:nvPicPr>
              <p:cNvPr id="79" name="Picture 10" descr="C:\Users\Kathleen\Documents\Archive\tag_big_green.png">
                <a:extLst>
                  <a:ext uri="{FF2B5EF4-FFF2-40B4-BE49-F238E27FC236}">
                    <a16:creationId xmlns:a16="http://schemas.microsoft.com/office/drawing/2014/main" id="{37E714F2-3556-D70B-C4EB-763B29A04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Oval 79">
                <a:extLst>
                  <a:ext uri="{FF2B5EF4-FFF2-40B4-BE49-F238E27FC236}">
                    <a16:creationId xmlns:a16="http://schemas.microsoft.com/office/drawing/2014/main" id="{721F3D51-2818-825D-A8A6-AD7C9A399C24}"/>
                  </a:ext>
                </a:extLst>
              </p:cNvPr>
              <p:cNvSpPr/>
              <p:nvPr/>
            </p:nvSpPr>
            <p:spPr>
              <a:xfrm>
                <a:off x="-565609" y="24981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25</a:t>
                </a:r>
              </a:p>
            </p:txBody>
          </p:sp>
        </p:grpSp>
        <p:sp>
          <p:nvSpPr>
            <p:cNvPr id="20" name="Oval 19">
              <a:hlinkClick r:id="rId7" action="ppaction://hlinksldjump"/>
              <a:extLst>
                <a:ext uri="{FF2B5EF4-FFF2-40B4-BE49-F238E27FC236}">
                  <a16:creationId xmlns:a16="http://schemas.microsoft.com/office/drawing/2014/main" id="{DA93E222-C012-E191-162C-A699BC3C61A5}"/>
                </a:ext>
              </a:extLst>
            </p:cNvPr>
            <p:cNvSpPr/>
            <p:nvPr/>
          </p:nvSpPr>
          <p:spPr>
            <a:xfrm>
              <a:off x="2000976" y="2212261"/>
              <a:ext cx="765260" cy="7478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8191556F-481F-E9D9-A391-4BB6CDFCB58A}"/>
              </a:ext>
            </a:extLst>
          </p:cNvPr>
          <p:cNvGrpSpPr/>
          <p:nvPr/>
        </p:nvGrpSpPr>
        <p:grpSpPr>
          <a:xfrm>
            <a:off x="2249181" y="2885687"/>
            <a:ext cx="785419" cy="1086785"/>
            <a:chOff x="2249522" y="2801653"/>
            <a:chExt cx="785419" cy="1086785"/>
          </a:xfrm>
        </p:grpSpPr>
        <p:grpSp>
          <p:nvGrpSpPr>
            <p:cNvPr id="87" name="Group 86">
              <a:extLst>
                <a:ext uri="{FF2B5EF4-FFF2-40B4-BE49-F238E27FC236}">
                  <a16:creationId xmlns:a16="http://schemas.microsoft.com/office/drawing/2014/main" id="{2BF80D42-1F07-1A67-601F-89A9F18683AA}"/>
                </a:ext>
              </a:extLst>
            </p:cNvPr>
            <p:cNvGrpSpPr/>
            <p:nvPr/>
          </p:nvGrpSpPr>
          <p:grpSpPr>
            <a:xfrm>
              <a:off x="2249522" y="2801653"/>
              <a:ext cx="785419" cy="1086785"/>
              <a:chOff x="-650077" y="2062009"/>
              <a:chExt cx="904599" cy="1251695"/>
            </a:xfrm>
          </p:grpSpPr>
          <p:pic>
            <p:nvPicPr>
              <p:cNvPr id="88" name="Picture 10" descr="C:\Users\Kathleen\Documents\Archive\tag_big_green.png">
                <a:extLst>
                  <a:ext uri="{FF2B5EF4-FFF2-40B4-BE49-F238E27FC236}">
                    <a16:creationId xmlns:a16="http://schemas.microsoft.com/office/drawing/2014/main" id="{13A719D1-64CA-C668-CFFA-61FE06E09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Oval 88">
                <a:extLst>
                  <a:ext uri="{FF2B5EF4-FFF2-40B4-BE49-F238E27FC236}">
                    <a16:creationId xmlns:a16="http://schemas.microsoft.com/office/drawing/2014/main" id="{A4CC6EDF-2EF1-21FE-A1CD-46DACCAE727F}"/>
                  </a:ext>
                </a:extLst>
              </p:cNvPr>
              <p:cNvSpPr/>
              <p:nvPr/>
            </p:nvSpPr>
            <p:spPr>
              <a:xfrm>
                <a:off x="-569451" y="249851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6</a:t>
                </a:r>
              </a:p>
            </p:txBody>
          </p:sp>
        </p:grpSp>
        <p:sp>
          <p:nvSpPr>
            <p:cNvPr id="35" name="Oval 34">
              <a:hlinkClick r:id="rId8" action="ppaction://hlinksldjump"/>
              <a:extLst>
                <a:ext uri="{FF2B5EF4-FFF2-40B4-BE49-F238E27FC236}">
                  <a16:creationId xmlns:a16="http://schemas.microsoft.com/office/drawing/2014/main" id="{4B9C10FA-0B33-B68D-43AD-3E0006370310}"/>
                </a:ext>
              </a:extLst>
            </p:cNvPr>
            <p:cNvSpPr/>
            <p:nvPr/>
          </p:nvSpPr>
          <p:spPr>
            <a:xfrm>
              <a:off x="2313877" y="3168933"/>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7A8B18E4-6895-ACC4-05AB-3D780BB0789B}"/>
              </a:ext>
            </a:extLst>
          </p:cNvPr>
          <p:cNvGrpSpPr/>
          <p:nvPr/>
        </p:nvGrpSpPr>
        <p:grpSpPr>
          <a:xfrm>
            <a:off x="662905" y="2757002"/>
            <a:ext cx="789927" cy="1093023"/>
            <a:chOff x="564800" y="2570763"/>
            <a:chExt cx="789927" cy="1093023"/>
          </a:xfrm>
        </p:grpSpPr>
        <p:grpSp>
          <p:nvGrpSpPr>
            <p:cNvPr id="99" name="Group 98">
              <a:extLst>
                <a:ext uri="{FF2B5EF4-FFF2-40B4-BE49-F238E27FC236}">
                  <a16:creationId xmlns:a16="http://schemas.microsoft.com/office/drawing/2014/main" id="{DD3236E2-4B75-73C0-E5EA-4A3278194F53}"/>
                </a:ext>
              </a:extLst>
            </p:cNvPr>
            <p:cNvGrpSpPr/>
            <p:nvPr/>
          </p:nvGrpSpPr>
          <p:grpSpPr>
            <a:xfrm>
              <a:off x="564800" y="2570763"/>
              <a:ext cx="789927" cy="1093023"/>
              <a:chOff x="1359806" y="6962779"/>
              <a:chExt cx="789927" cy="1093023"/>
            </a:xfrm>
          </p:grpSpPr>
          <p:pic>
            <p:nvPicPr>
              <p:cNvPr id="100" name="Picture 10" descr="C:\Users\Kathleen\Documents\Archive\tag_big_green.png">
                <a:extLst>
                  <a:ext uri="{FF2B5EF4-FFF2-40B4-BE49-F238E27FC236}">
                    <a16:creationId xmlns:a16="http://schemas.microsoft.com/office/drawing/2014/main" id="{C49852E2-4E7D-4C0D-6533-1BC35393C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Oval 100">
                <a:extLst>
                  <a:ext uri="{FF2B5EF4-FFF2-40B4-BE49-F238E27FC236}">
                    <a16:creationId xmlns:a16="http://schemas.microsoft.com/office/drawing/2014/main" id="{2E7D13A0-5BCE-66E6-85E3-046BDDBEB171}"/>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3</a:t>
                </a:r>
              </a:p>
            </p:txBody>
          </p:sp>
        </p:grpSp>
        <p:sp>
          <p:nvSpPr>
            <p:cNvPr id="29" name="Oval 28">
              <a:hlinkClick r:id="rId9" action="ppaction://hlinksldjump"/>
              <a:extLst>
                <a:ext uri="{FF2B5EF4-FFF2-40B4-BE49-F238E27FC236}">
                  <a16:creationId xmlns:a16="http://schemas.microsoft.com/office/drawing/2014/main" id="{8504411C-25F8-2A5B-7199-ED9E7F90242B}"/>
                </a:ext>
              </a:extLst>
            </p:cNvPr>
            <p:cNvSpPr/>
            <p:nvPr/>
          </p:nvSpPr>
          <p:spPr>
            <a:xfrm>
              <a:off x="632761" y="2930495"/>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4070E9CC-EBCE-B64B-20CE-9060B282B2B3}"/>
              </a:ext>
            </a:extLst>
          </p:cNvPr>
          <p:cNvGrpSpPr/>
          <p:nvPr/>
        </p:nvGrpSpPr>
        <p:grpSpPr>
          <a:xfrm>
            <a:off x="5128749" y="762951"/>
            <a:ext cx="662594" cy="919841"/>
            <a:chOff x="4650678" y="402320"/>
            <a:chExt cx="662594" cy="919841"/>
          </a:xfrm>
        </p:grpSpPr>
        <p:grpSp>
          <p:nvGrpSpPr>
            <p:cNvPr id="95" name="Group 94">
              <a:extLst>
                <a:ext uri="{FF2B5EF4-FFF2-40B4-BE49-F238E27FC236}">
                  <a16:creationId xmlns:a16="http://schemas.microsoft.com/office/drawing/2014/main" id="{564942AF-9CEF-A28E-554C-883E07B85D59}"/>
                </a:ext>
              </a:extLst>
            </p:cNvPr>
            <p:cNvGrpSpPr/>
            <p:nvPr/>
          </p:nvGrpSpPr>
          <p:grpSpPr>
            <a:xfrm>
              <a:off x="4650678" y="402320"/>
              <a:ext cx="641730" cy="887963"/>
              <a:chOff x="1359806" y="6962779"/>
              <a:chExt cx="789927" cy="1093023"/>
            </a:xfrm>
          </p:grpSpPr>
          <p:pic>
            <p:nvPicPr>
              <p:cNvPr id="64" name="Picture 10" descr="C:\Users\Kathleen\Documents\Archive\tag_big_green.png">
                <a:extLst>
                  <a:ext uri="{FF2B5EF4-FFF2-40B4-BE49-F238E27FC236}">
                    <a16:creationId xmlns:a16="http://schemas.microsoft.com/office/drawing/2014/main" id="{1855EADD-5EBA-FA04-86D2-492E8E56F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45">
                <a:extLst>
                  <a:ext uri="{FF2B5EF4-FFF2-40B4-BE49-F238E27FC236}">
                    <a16:creationId xmlns:a16="http://schemas.microsoft.com/office/drawing/2014/main" id="{A0A0D9FE-76B0-C8BC-ADAA-C0DDC9FB44A7}"/>
                  </a:ext>
                </a:extLst>
              </p:cNvPr>
              <p:cNvSpPr/>
              <p:nvPr/>
            </p:nvSpPr>
            <p:spPr>
              <a:xfrm>
                <a:off x="1373149" y="7302901"/>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a:solidFill>
                      <a:srgbClr val="92D050"/>
                    </a:solidFill>
                    <a:latin typeface="Arial Rounded MT Bold" panose="020F0704030504030204" pitchFamily="34" charset="0"/>
                  </a:rPr>
                  <a:t>4</a:t>
                </a:r>
              </a:p>
            </p:txBody>
          </p:sp>
        </p:grpSp>
        <p:sp>
          <p:nvSpPr>
            <p:cNvPr id="31" name="Oval 30">
              <a:hlinkClick r:id="rId10" action="ppaction://hlinksldjump"/>
              <a:extLst>
                <a:ext uri="{FF2B5EF4-FFF2-40B4-BE49-F238E27FC236}">
                  <a16:creationId xmlns:a16="http://schemas.microsoft.com/office/drawing/2014/main" id="{F0F2B483-DA53-0C46-1971-79AD5249453B}"/>
                </a:ext>
              </a:extLst>
            </p:cNvPr>
            <p:cNvSpPr/>
            <p:nvPr/>
          </p:nvSpPr>
          <p:spPr>
            <a:xfrm>
              <a:off x="4660859" y="671492"/>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F0D34A04-AFB2-57B0-D578-39B05AFE2A1F}"/>
              </a:ext>
            </a:extLst>
          </p:cNvPr>
          <p:cNvGrpSpPr/>
          <p:nvPr/>
        </p:nvGrpSpPr>
        <p:grpSpPr>
          <a:xfrm>
            <a:off x="2169513" y="751022"/>
            <a:ext cx="675283" cy="930233"/>
            <a:chOff x="2169513" y="751022"/>
            <a:chExt cx="675283" cy="930233"/>
          </a:xfrm>
        </p:grpSpPr>
        <p:grpSp>
          <p:nvGrpSpPr>
            <p:cNvPr id="102" name="Group 101">
              <a:extLst>
                <a:ext uri="{FF2B5EF4-FFF2-40B4-BE49-F238E27FC236}">
                  <a16:creationId xmlns:a16="http://schemas.microsoft.com/office/drawing/2014/main" id="{73713B9C-CD2C-7F11-0B22-0276B58ADCE2}"/>
                </a:ext>
              </a:extLst>
            </p:cNvPr>
            <p:cNvGrpSpPr/>
            <p:nvPr/>
          </p:nvGrpSpPr>
          <p:grpSpPr>
            <a:xfrm>
              <a:off x="2169513" y="751022"/>
              <a:ext cx="672279" cy="930233"/>
              <a:chOff x="1359806" y="6962779"/>
              <a:chExt cx="789927" cy="1093023"/>
            </a:xfrm>
          </p:grpSpPr>
          <p:pic>
            <p:nvPicPr>
              <p:cNvPr id="103" name="Picture 10" descr="C:\Users\Kathleen\Documents\Archive\tag_big_green.png">
                <a:extLst>
                  <a:ext uri="{FF2B5EF4-FFF2-40B4-BE49-F238E27FC236}">
                    <a16:creationId xmlns:a16="http://schemas.microsoft.com/office/drawing/2014/main" id="{AA428BD3-5317-816A-F359-B6A193049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Oval 103">
                <a:extLst>
                  <a:ext uri="{FF2B5EF4-FFF2-40B4-BE49-F238E27FC236}">
                    <a16:creationId xmlns:a16="http://schemas.microsoft.com/office/drawing/2014/main" id="{C091CD86-9073-F12D-E651-B2D232ECD54C}"/>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5</a:t>
                </a:r>
              </a:p>
            </p:txBody>
          </p:sp>
        </p:grpSp>
        <p:sp>
          <p:nvSpPr>
            <p:cNvPr id="33" name="Oval 32">
              <a:hlinkClick r:id="rId11" action="ppaction://hlinksldjump"/>
              <a:extLst>
                <a:ext uri="{FF2B5EF4-FFF2-40B4-BE49-F238E27FC236}">
                  <a16:creationId xmlns:a16="http://schemas.microsoft.com/office/drawing/2014/main" id="{860E7E30-751D-81CE-8C18-B0BDFA04A6C1}"/>
                </a:ext>
              </a:extLst>
            </p:cNvPr>
            <p:cNvSpPr/>
            <p:nvPr/>
          </p:nvSpPr>
          <p:spPr>
            <a:xfrm>
              <a:off x="2192383" y="1001700"/>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8B284738-6008-C3F9-5BA7-334886B20F56}"/>
              </a:ext>
            </a:extLst>
          </p:cNvPr>
          <p:cNvGrpSpPr/>
          <p:nvPr/>
        </p:nvGrpSpPr>
        <p:grpSpPr>
          <a:xfrm>
            <a:off x="5604767" y="2051651"/>
            <a:ext cx="789927" cy="1093023"/>
            <a:chOff x="5604988" y="2051745"/>
            <a:chExt cx="789927" cy="1093023"/>
          </a:xfrm>
        </p:grpSpPr>
        <p:grpSp>
          <p:nvGrpSpPr>
            <p:cNvPr id="117" name="Group 116">
              <a:extLst>
                <a:ext uri="{FF2B5EF4-FFF2-40B4-BE49-F238E27FC236}">
                  <a16:creationId xmlns:a16="http://schemas.microsoft.com/office/drawing/2014/main" id="{DF043652-C35E-8314-594B-39BD93342F5C}"/>
                </a:ext>
              </a:extLst>
            </p:cNvPr>
            <p:cNvGrpSpPr/>
            <p:nvPr/>
          </p:nvGrpSpPr>
          <p:grpSpPr>
            <a:xfrm>
              <a:off x="5604988" y="2051745"/>
              <a:ext cx="789927" cy="1093023"/>
              <a:chOff x="1359806" y="6962779"/>
              <a:chExt cx="789927" cy="1093023"/>
            </a:xfrm>
          </p:grpSpPr>
          <p:pic>
            <p:nvPicPr>
              <p:cNvPr id="118" name="Picture 10" descr="C:\Users\Kathleen\Documents\Archive\tag_big_green.png">
                <a:extLst>
                  <a:ext uri="{FF2B5EF4-FFF2-40B4-BE49-F238E27FC236}">
                    <a16:creationId xmlns:a16="http://schemas.microsoft.com/office/drawing/2014/main" id="{EE9E86A0-77FB-FF84-7A33-76536CC24C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 name="Oval 118">
                <a:extLst>
                  <a:ext uri="{FF2B5EF4-FFF2-40B4-BE49-F238E27FC236}">
                    <a16:creationId xmlns:a16="http://schemas.microsoft.com/office/drawing/2014/main" id="{B89AE85C-91A3-1BF8-6CF1-D68063714B06}"/>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7</a:t>
                </a:r>
              </a:p>
            </p:txBody>
          </p:sp>
        </p:grpSp>
        <p:sp>
          <p:nvSpPr>
            <p:cNvPr id="37" name="Oval 36">
              <a:hlinkClick r:id="rId12" action="ppaction://hlinksldjump"/>
              <a:extLst>
                <a:ext uri="{FF2B5EF4-FFF2-40B4-BE49-F238E27FC236}">
                  <a16:creationId xmlns:a16="http://schemas.microsoft.com/office/drawing/2014/main" id="{5029B5B4-E650-5CB6-6D75-BC85767BBF6E}"/>
                </a:ext>
              </a:extLst>
            </p:cNvPr>
            <p:cNvSpPr/>
            <p:nvPr/>
          </p:nvSpPr>
          <p:spPr>
            <a:xfrm>
              <a:off x="5679444" y="2413823"/>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6FA321E7-2B2A-C2FB-F49A-1DA5E1858C82}"/>
              </a:ext>
            </a:extLst>
          </p:cNvPr>
          <p:cNvGrpSpPr/>
          <p:nvPr/>
        </p:nvGrpSpPr>
        <p:grpSpPr>
          <a:xfrm>
            <a:off x="3960526" y="204426"/>
            <a:ext cx="789927" cy="1093023"/>
            <a:chOff x="3775252" y="269718"/>
            <a:chExt cx="789927" cy="1093023"/>
          </a:xfrm>
        </p:grpSpPr>
        <p:grpSp>
          <p:nvGrpSpPr>
            <p:cNvPr id="114" name="Group 113">
              <a:extLst>
                <a:ext uri="{FF2B5EF4-FFF2-40B4-BE49-F238E27FC236}">
                  <a16:creationId xmlns:a16="http://schemas.microsoft.com/office/drawing/2014/main" id="{BA8B2B6B-4277-1429-7398-1CB78C258026}"/>
                </a:ext>
              </a:extLst>
            </p:cNvPr>
            <p:cNvGrpSpPr/>
            <p:nvPr/>
          </p:nvGrpSpPr>
          <p:grpSpPr>
            <a:xfrm>
              <a:off x="3775252" y="269718"/>
              <a:ext cx="789927" cy="1093023"/>
              <a:chOff x="1359806" y="6962779"/>
              <a:chExt cx="789927" cy="1093023"/>
            </a:xfrm>
          </p:grpSpPr>
          <p:pic>
            <p:nvPicPr>
              <p:cNvPr id="115" name="Picture 10" descr="C:\Users\Kathleen\Documents\Archive\tag_big_green.png">
                <a:extLst>
                  <a:ext uri="{FF2B5EF4-FFF2-40B4-BE49-F238E27FC236}">
                    <a16:creationId xmlns:a16="http://schemas.microsoft.com/office/drawing/2014/main" id="{8AFC0915-1958-A606-525B-D9283F4A35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Oval 115">
                <a:extLst>
                  <a:ext uri="{FF2B5EF4-FFF2-40B4-BE49-F238E27FC236}">
                    <a16:creationId xmlns:a16="http://schemas.microsoft.com/office/drawing/2014/main" id="{F2FC7215-A683-892B-89FA-2426C062A598}"/>
                  </a:ext>
                </a:extLst>
              </p:cNvPr>
              <p:cNvSpPr/>
              <p:nvPr/>
            </p:nvSpPr>
            <p:spPr>
              <a:xfrm>
                <a:off x="1395508" y="72987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8</a:t>
                </a:r>
              </a:p>
            </p:txBody>
          </p:sp>
        </p:grpSp>
        <p:sp>
          <p:nvSpPr>
            <p:cNvPr id="39" name="Oval 38">
              <a:hlinkClick r:id="rId13" action="ppaction://hlinksldjump"/>
              <a:extLst>
                <a:ext uri="{FF2B5EF4-FFF2-40B4-BE49-F238E27FC236}">
                  <a16:creationId xmlns:a16="http://schemas.microsoft.com/office/drawing/2014/main" id="{0050A6D1-F6D6-C222-287F-07A17F29B783}"/>
                </a:ext>
              </a:extLst>
            </p:cNvPr>
            <p:cNvSpPr/>
            <p:nvPr/>
          </p:nvSpPr>
          <p:spPr>
            <a:xfrm>
              <a:off x="3855265" y="626058"/>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4FEAF6DB-4C27-A75E-1B1F-86711FE3DA3B}"/>
              </a:ext>
            </a:extLst>
          </p:cNvPr>
          <p:cNvGrpSpPr/>
          <p:nvPr/>
        </p:nvGrpSpPr>
        <p:grpSpPr>
          <a:xfrm>
            <a:off x="1172005" y="1027913"/>
            <a:ext cx="789927" cy="1093023"/>
            <a:chOff x="1629016" y="1159263"/>
            <a:chExt cx="789927" cy="1093023"/>
          </a:xfrm>
        </p:grpSpPr>
        <p:grpSp>
          <p:nvGrpSpPr>
            <p:cNvPr id="144" name="Group 143">
              <a:extLst>
                <a:ext uri="{FF2B5EF4-FFF2-40B4-BE49-F238E27FC236}">
                  <a16:creationId xmlns:a16="http://schemas.microsoft.com/office/drawing/2014/main" id="{0C97B07D-148F-64B1-66BE-EC065E43CAA8}"/>
                </a:ext>
              </a:extLst>
            </p:cNvPr>
            <p:cNvGrpSpPr/>
            <p:nvPr/>
          </p:nvGrpSpPr>
          <p:grpSpPr>
            <a:xfrm>
              <a:off x="1629016" y="1159263"/>
              <a:ext cx="789927" cy="1093023"/>
              <a:chOff x="1359806" y="6962779"/>
              <a:chExt cx="789927" cy="1093023"/>
            </a:xfrm>
          </p:grpSpPr>
          <p:pic>
            <p:nvPicPr>
              <p:cNvPr id="145" name="Picture 10" descr="C:\Users\Kathleen\Documents\Archive\tag_big_green.png">
                <a:extLst>
                  <a:ext uri="{FF2B5EF4-FFF2-40B4-BE49-F238E27FC236}">
                    <a16:creationId xmlns:a16="http://schemas.microsoft.com/office/drawing/2014/main" id="{D209DF52-B1C8-3633-951E-98156C7E7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Oval 145">
                <a:extLst>
                  <a:ext uri="{FF2B5EF4-FFF2-40B4-BE49-F238E27FC236}">
                    <a16:creationId xmlns:a16="http://schemas.microsoft.com/office/drawing/2014/main" id="{ECA455EB-F579-5092-BBA4-706EC2E23F88}"/>
                  </a:ext>
                </a:extLst>
              </p:cNvPr>
              <p:cNvSpPr/>
              <p:nvPr/>
            </p:nvSpPr>
            <p:spPr>
              <a:xfrm>
                <a:off x="1386081" y="732698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11</a:t>
                </a:r>
              </a:p>
            </p:txBody>
          </p:sp>
        </p:grpSp>
        <p:sp>
          <p:nvSpPr>
            <p:cNvPr id="45" name="Oval 44">
              <a:hlinkClick r:id="rId14" action="ppaction://hlinksldjump"/>
              <a:extLst>
                <a:ext uri="{FF2B5EF4-FFF2-40B4-BE49-F238E27FC236}">
                  <a16:creationId xmlns:a16="http://schemas.microsoft.com/office/drawing/2014/main" id="{A7C93968-CA91-70CE-6AF5-EEA298E4E8AE}"/>
                </a:ext>
              </a:extLst>
            </p:cNvPr>
            <p:cNvSpPr/>
            <p:nvPr/>
          </p:nvSpPr>
          <p:spPr>
            <a:xfrm>
              <a:off x="1696175" y="1516347"/>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3" name="Group 152">
            <a:extLst>
              <a:ext uri="{FF2B5EF4-FFF2-40B4-BE49-F238E27FC236}">
                <a16:creationId xmlns:a16="http://schemas.microsoft.com/office/drawing/2014/main" id="{36AC1BAD-AF35-2AB4-A4B8-3E81FC4F29D5}"/>
              </a:ext>
            </a:extLst>
          </p:cNvPr>
          <p:cNvGrpSpPr/>
          <p:nvPr/>
        </p:nvGrpSpPr>
        <p:grpSpPr>
          <a:xfrm>
            <a:off x="4703056" y="2143277"/>
            <a:ext cx="789927" cy="1093023"/>
            <a:chOff x="4703684" y="2139077"/>
            <a:chExt cx="789927" cy="1093023"/>
          </a:xfrm>
        </p:grpSpPr>
        <p:grpSp>
          <p:nvGrpSpPr>
            <p:cNvPr id="141" name="Group 140">
              <a:extLst>
                <a:ext uri="{FF2B5EF4-FFF2-40B4-BE49-F238E27FC236}">
                  <a16:creationId xmlns:a16="http://schemas.microsoft.com/office/drawing/2014/main" id="{86BEC1CA-9729-B558-C5F3-56DDE3271A85}"/>
                </a:ext>
              </a:extLst>
            </p:cNvPr>
            <p:cNvGrpSpPr/>
            <p:nvPr/>
          </p:nvGrpSpPr>
          <p:grpSpPr>
            <a:xfrm>
              <a:off x="4703684" y="2139077"/>
              <a:ext cx="789927" cy="1093023"/>
              <a:chOff x="1359806" y="6962779"/>
              <a:chExt cx="789927" cy="1093023"/>
            </a:xfrm>
          </p:grpSpPr>
          <p:pic>
            <p:nvPicPr>
              <p:cNvPr id="142" name="Picture 10" descr="C:\Users\Kathleen\Documents\Archive\tag_big_green.png">
                <a:extLst>
                  <a:ext uri="{FF2B5EF4-FFF2-40B4-BE49-F238E27FC236}">
                    <a16:creationId xmlns:a16="http://schemas.microsoft.com/office/drawing/2014/main" id="{95982C7B-B7AF-EE10-7553-6CAACE15D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Oval 142">
                <a:extLst>
                  <a:ext uri="{FF2B5EF4-FFF2-40B4-BE49-F238E27FC236}">
                    <a16:creationId xmlns:a16="http://schemas.microsoft.com/office/drawing/2014/main" id="{81276EEB-C005-4D66-D5C9-F0C4E8DE89CC}"/>
                  </a:ext>
                </a:extLst>
              </p:cNvPr>
              <p:cNvSpPr/>
              <p:nvPr/>
            </p:nvSpPr>
            <p:spPr>
              <a:xfrm>
                <a:off x="1367227" y="7317557"/>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12</a:t>
                </a:r>
              </a:p>
            </p:txBody>
          </p:sp>
        </p:grpSp>
        <p:sp>
          <p:nvSpPr>
            <p:cNvPr id="50" name="Oval 49">
              <a:hlinkClick r:id="rId15" action="ppaction://hlinksldjump"/>
              <a:extLst>
                <a:ext uri="{FF2B5EF4-FFF2-40B4-BE49-F238E27FC236}">
                  <a16:creationId xmlns:a16="http://schemas.microsoft.com/office/drawing/2014/main" id="{A01842CA-0DCA-A283-FA00-F6D189528C7C}"/>
                </a:ext>
              </a:extLst>
            </p:cNvPr>
            <p:cNvSpPr/>
            <p:nvPr/>
          </p:nvSpPr>
          <p:spPr>
            <a:xfrm>
              <a:off x="4770590" y="2497680"/>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Oval 52">
            <a:hlinkClick r:id="rId16" action="ppaction://hlinksldjump"/>
            <a:extLst>
              <a:ext uri="{FF2B5EF4-FFF2-40B4-BE49-F238E27FC236}">
                <a16:creationId xmlns:a16="http://schemas.microsoft.com/office/drawing/2014/main" id="{5B534F20-CBA7-D25E-2EC7-D079A8E1260D}"/>
              </a:ext>
            </a:extLst>
          </p:cNvPr>
          <p:cNvSpPr/>
          <p:nvPr/>
        </p:nvSpPr>
        <p:spPr>
          <a:xfrm>
            <a:off x="2707361" y="3857985"/>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 54">
            <a:extLst>
              <a:ext uri="{FF2B5EF4-FFF2-40B4-BE49-F238E27FC236}">
                <a16:creationId xmlns:a16="http://schemas.microsoft.com/office/drawing/2014/main" id="{33C56F42-713B-8E21-585E-CDC8A9827F22}"/>
              </a:ext>
            </a:extLst>
          </p:cNvPr>
          <p:cNvGrpSpPr/>
          <p:nvPr/>
        </p:nvGrpSpPr>
        <p:grpSpPr>
          <a:xfrm>
            <a:off x="1301775" y="3224630"/>
            <a:ext cx="772217" cy="1505866"/>
            <a:chOff x="899479" y="3398497"/>
            <a:chExt cx="772217" cy="1505866"/>
          </a:xfrm>
        </p:grpSpPr>
        <p:grpSp>
          <p:nvGrpSpPr>
            <p:cNvPr id="14" name="Group 13">
              <a:extLst>
                <a:ext uri="{FF2B5EF4-FFF2-40B4-BE49-F238E27FC236}">
                  <a16:creationId xmlns:a16="http://schemas.microsoft.com/office/drawing/2014/main" id="{F90F1B42-AEA2-DF57-686B-85B1171446DF}"/>
                </a:ext>
              </a:extLst>
            </p:cNvPr>
            <p:cNvGrpSpPr/>
            <p:nvPr/>
          </p:nvGrpSpPr>
          <p:grpSpPr>
            <a:xfrm>
              <a:off x="899479" y="3398497"/>
              <a:ext cx="772217" cy="1505866"/>
              <a:chOff x="979342" y="3502194"/>
              <a:chExt cx="772217" cy="1505866"/>
            </a:xfrm>
          </p:grpSpPr>
          <p:grpSp>
            <p:nvGrpSpPr>
              <p:cNvPr id="135" name="Group 134">
                <a:extLst>
                  <a:ext uri="{FF2B5EF4-FFF2-40B4-BE49-F238E27FC236}">
                    <a16:creationId xmlns:a16="http://schemas.microsoft.com/office/drawing/2014/main" id="{2F94D303-4613-2D67-2C51-0C82F905E228}"/>
                  </a:ext>
                </a:extLst>
              </p:cNvPr>
              <p:cNvGrpSpPr/>
              <p:nvPr/>
            </p:nvGrpSpPr>
            <p:grpSpPr>
              <a:xfrm>
                <a:off x="979342" y="3939542"/>
                <a:ext cx="772217" cy="1068518"/>
                <a:chOff x="1359008" y="6964895"/>
                <a:chExt cx="789927" cy="1093026"/>
              </a:xfrm>
            </p:grpSpPr>
            <p:pic>
              <p:nvPicPr>
                <p:cNvPr id="136" name="Picture 10" descr="C:\Users\Kathleen\Documents\Archive\tag_big_green.png">
                  <a:extLst>
                    <a:ext uri="{FF2B5EF4-FFF2-40B4-BE49-F238E27FC236}">
                      <a16:creationId xmlns:a16="http://schemas.microsoft.com/office/drawing/2014/main" id="{5E01D4D5-DFCA-2EA0-513E-DF0A3C25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008" y="6964895"/>
                  <a:ext cx="789927" cy="109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Oval 136">
                  <a:extLst>
                    <a:ext uri="{FF2B5EF4-FFF2-40B4-BE49-F238E27FC236}">
                      <a16:creationId xmlns:a16="http://schemas.microsoft.com/office/drawing/2014/main" id="{6E3DFDDB-C17C-DDC3-6031-EE5047FB4646}"/>
                    </a:ext>
                  </a:extLst>
                </p:cNvPr>
                <p:cNvSpPr/>
                <p:nvPr/>
              </p:nvSpPr>
              <p:spPr>
                <a:xfrm>
                  <a:off x="1376438" y="7298054"/>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14</a:t>
                  </a:r>
                </a:p>
              </p:txBody>
            </p:sp>
          </p:grpSp>
          <p:pic>
            <p:nvPicPr>
              <p:cNvPr id="3" name="Picture 3" descr="A picture containing plant, orchid, agave&#10;&#10;Description automatically generated">
                <a:extLst>
                  <a:ext uri="{FF2B5EF4-FFF2-40B4-BE49-F238E27FC236}">
                    <a16:creationId xmlns:a16="http://schemas.microsoft.com/office/drawing/2014/main" id="{AE3CEAB8-E74B-374F-D925-F468D95EE6BC}"/>
                  </a:ext>
                </a:extLst>
              </p:cNvPr>
              <p:cNvPicPr>
                <a:picLocks noChangeAspect="1"/>
              </p:cNvPicPr>
              <p:nvPr/>
            </p:nvPicPr>
            <p:blipFill>
              <a:blip r:embed="rId6"/>
              <a:stretch>
                <a:fillRect/>
              </a:stretch>
            </p:blipFill>
            <p:spPr>
              <a:xfrm flipH="1">
                <a:off x="1291823" y="3502194"/>
                <a:ext cx="122938" cy="879274"/>
              </a:xfrm>
              <a:prstGeom prst="rect">
                <a:avLst/>
              </a:prstGeom>
            </p:spPr>
          </p:pic>
        </p:grpSp>
        <p:sp>
          <p:nvSpPr>
            <p:cNvPr id="54" name="Oval 53">
              <a:hlinkClick r:id="rId17" action="ppaction://hlinksldjump"/>
              <a:extLst>
                <a:ext uri="{FF2B5EF4-FFF2-40B4-BE49-F238E27FC236}">
                  <a16:creationId xmlns:a16="http://schemas.microsoft.com/office/drawing/2014/main" id="{B721D21C-6212-D0F1-F781-2772B0CA2619}"/>
                </a:ext>
              </a:extLst>
            </p:cNvPr>
            <p:cNvSpPr/>
            <p:nvPr/>
          </p:nvSpPr>
          <p:spPr>
            <a:xfrm>
              <a:off x="964612" y="4177474"/>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a:extLst>
              <a:ext uri="{FF2B5EF4-FFF2-40B4-BE49-F238E27FC236}">
                <a16:creationId xmlns:a16="http://schemas.microsoft.com/office/drawing/2014/main" id="{6A4BB73C-FE5B-B67F-54B5-495E478A0A49}"/>
              </a:ext>
            </a:extLst>
          </p:cNvPr>
          <p:cNvGrpSpPr/>
          <p:nvPr/>
        </p:nvGrpSpPr>
        <p:grpSpPr>
          <a:xfrm>
            <a:off x="3693149" y="2117982"/>
            <a:ext cx="789927" cy="1093023"/>
            <a:chOff x="1205180" y="2146552"/>
            <a:chExt cx="789927" cy="1093023"/>
          </a:xfrm>
        </p:grpSpPr>
        <p:grpSp>
          <p:nvGrpSpPr>
            <p:cNvPr id="132" name="Group 131">
              <a:extLst>
                <a:ext uri="{FF2B5EF4-FFF2-40B4-BE49-F238E27FC236}">
                  <a16:creationId xmlns:a16="http://schemas.microsoft.com/office/drawing/2014/main" id="{148D3E13-F1B2-FF2B-96C7-1F66277134EE}"/>
                </a:ext>
              </a:extLst>
            </p:cNvPr>
            <p:cNvGrpSpPr/>
            <p:nvPr/>
          </p:nvGrpSpPr>
          <p:grpSpPr>
            <a:xfrm>
              <a:off x="1205180" y="2146552"/>
              <a:ext cx="789927" cy="1093023"/>
              <a:chOff x="1359806" y="6962779"/>
              <a:chExt cx="789927" cy="1093023"/>
            </a:xfrm>
          </p:grpSpPr>
          <p:pic>
            <p:nvPicPr>
              <p:cNvPr id="133" name="Picture 10" descr="C:\Users\Kathleen\Documents\Archive\tag_big_green.png">
                <a:extLst>
                  <a:ext uri="{FF2B5EF4-FFF2-40B4-BE49-F238E27FC236}">
                    <a16:creationId xmlns:a16="http://schemas.microsoft.com/office/drawing/2014/main" id="{B116F9FA-151A-1D32-A376-0B2A1869C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Oval 133">
                <a:extLst>
                  <a:ext uri="{FF2B5EF4-FFF2-40B4-BE49-F238E27FC236}">
                    <a16:creationId xmlns:a16="http://schemas.microsoft.com/office/drawing/2014/main" id="{1C2323F9-3F9A-F587-EC5F-220C745ABCC6}"/>
                  </a:ext>
                </a:extLst>
              </p:cNvPr>
              <p:cNvSpPr/>
              <p:nvPr/>
            </p:nvSpPr>
            <p:spPr>
              <a:xfrm>
                <a:off x="1374145" y="732666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a:solidFill>
                      <a:srgbClr val="92D050"/>
                    </a:solidFill>
                    <a:latin typeface="Arial Rounded MT Bold" panose="020F0704030504030204" pitchFamily="34" charset="0"/>
                  </a:rPr>
                  <a:t>15</a:t>
                </a:r>
              </a:p>
            </p:txBody>
          </p:sp>
        </p:grpSp>
        <p:sp>
          <p:nvSpPr>
            <p:cNvPr id="56" name="Oval 55">
              <a:hlinkClick r:id="rId18" action="ppaction://hlinksldjump"/>
              <a:extLst>
                <a:ext uri="{FF2B5EF4-FFF2-40B4-BE49-F238E27FC236}">
                  <a16:creationId xmlns:a16="http://schemas.microsoft.com/office/drawing/2014/main" id="{7C16B2C7-5AE0-9677-DC32-E812D4FD92E2}"/>
                </a:ext>
              </a:extLst>
            </p:cNvPr>
            <p:cNvSpPr/>
            <p:nvPr/>
          </p:nvSpPr>
          <p:spPr>
            <a:xfrm>
              <a:off x="1274106" y="2519532"/>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Group 83">
            <a:extLst>
              <a:ext uri="{FF2B5EF4-FFF2-40B4-BE49-F238E27FC236}">
                <a16:creationId xmlns:a16="http://schemas.microsoft.com/office/drawing/2014/main" id="{BF3318FF-7F91-E424-3086-7767AC07C45E}"/>
              </a:ext>
            </a:extLst>
          </p:cNvPr>
          <p:cNvGrpSpPr/>
          <p:nvPr/>
        </p:nvGrpSpPr>
        <p:grpSpPr>
          <a:xfrm>
            <a:off x="4081080" y="3145307"/>
            <a:ext cx="762251" cy="1054728"/>
            <a:chOff x="-650077" y="2062009"/>
            <a:chExt cx="904599" cy="1251695"/>
          </a:xfrm>
        </p:grpSpPr>
        <p:pic>
          <p:nvPicPr>
            <p:cNvPr id="85" name="Picture 10" descr="C:\Users\Kathleen\Documents\Archive\tag_big_green.png">
              <a:extLst>
                <a:ext uri="{FF2B5EF4-FFF2-40B4-BE49-F238E27FC236}">
                  <a16:creationId xmlns:a16="http://schemas.microsoft.com/office/drawing/2014/main" id="{881A24D3-BF33-9B75-0C94-C9E0C06F8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Oval 85">
              <a:hlinkClick r:id="rId19" action="ppaction://hlinksldjump"/>
              <a:extLst>
                <a:ext uri="{FF2B5EF4-FFF2-40B4-BE49-F238E27FC236}">
                  <a16:creationId xmlns:a16="http://schemas.microsoft.com/office/drawing/2014/main" id="{32E06B2C-03E3-026E-438C-702553A49D3C}"/>
                </a:ext>
              </a:extLst>
            </p:cNvPr>
            <p:cNvSpPr/>
            <p:nvPr/>
          </p:nvSpPr>
          <p:spPr>
            <a:xfrm>
              <a:off x="-582078" y="24981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a:solidFill>
                    <a:srgbClr val="92D050"/>
                  </a:solidFill>
                  <a:latin typeface="Arial Rounded MT Bold" panose="020F0704030504030204" pitchFamily="34" charset="0"/>
                </a:rPr>
                <a:t>18</a:t>
              </a:r>
            </a:p>
          </p:txBody>
        </p:sp>
      </p:grpSp>
      <p:sp>
        <p:nvSpPr>
          <p:cNvPr id="62" name="Oval 61">
            <a:extLst>
              <a:ext uri="{FF2B5EF4-FFF2-40B4-BE49-F238E27FC236}">
                <a16:creationId xmlns:a16="http://schemas.microsoft.com/office/drawing/2014/main" id="{2B8B563C-E109-EF35-978F-658E084CCDEB}"/>
              </a:ext>
            </a:extLst>
          </p:cNvPr>
          <p:cNvSpPr/>
          <p:nvPr/>
        </p:nvSpPr>
        <p:spPr>
          <a:xfrm>
            <a:off x="4135593" y="3485579"/>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8" name="Group 147">
            <a:extLst>
              <a:ext uri="{FF2B5EF4-FFF2-40B4-BE49-F238E27FC236}">
                <a16:creationId xmlns:a16="http://schemas.microsoft.com/office/drawing/2014/main" id="{D822CD7C-20CD-57F7-FCB8-AF3DFFF13069}"/>
              </a:ext>
            </a:extLst>
          </p:cNvPr>
          <p:cNvGrpSpPr/>
          <p:nvPr/>
        </p:nvGrpSpPr>
        <p:grpSpPr>
          <a:xfrm>
            <a:off x="2822697" y="130377"/>
            <a:ext cx="904599" cy="1251695"/>
            <a:chOff x="2822697" y="130377"/>
            <a:chExt cx="904599" cy="1251695"/>
          </a:xfrm>
        </p:grpSpPr>
        <p:grpSp>
          <p:nvGrpSpPr>
            <p:cNvPr id="81" name="Group 80">
              <a:extLst>
                <a:ext uri="{FF2B5EF4-FFF2-40B4-BE49-F238E27FC236}">
                  <a16:creationId xmlns:a16="http://schemas.microsoft.com/office/drawing/2014/main" id="{74284441-67B3-0ED4-CBD9-C8099E5FE112}"/>
                </a:ext>
              </a:extLst>
            </p:cNvPr>
            <p:cNvGrpSpPr/>
            <p:nvPr/>
          </p:nvGrpSpPr>
          <p:grpSpPr>
            <a:xfrm>
              <a:off x="2822697" y="130377"/>
              <a:ext cx="904599" cy="1251695"/>
              <a:chOff x="-650077" y="2062009"/>
              <a:chExt cx="904599" cy="1251695"/>
            </a:xfrm>
          </p:grpSpPr>
          <p:pic>
            <p:nvPicPr>
              <p:cNvPr id="82" name="Picture 10" descr="C:\Users\Kathleen\Documents\Archive\tag_big_green.png">
                <a:hlinkClick r:id="rId20" action="ppaction://hlinksldjump"/>
                <a:extLst>
                  <a:ext uri="{FF2B5EF4-FFF2-40B4-BE49-F238E27FC236}">
                    <a16:creationId xmlns:a16="http://schemas.microsoft.com/office/drawing/2014/main" id="{61E51AD2-F48C-7273-1654-F897684EF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650077" y="2062009"/>
                <a:ext cx="904599" cy="1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Oval 82">
                <a:extLst>
                  <a:ext uri="{FF2B5EF4-FFF2-40B4-BE49-F238E27FC236}">
                    <a16:creationId xmlns:a16="http://schemas.microsoft.com/office/drawing/2014/main" id="{7C1E0A5F-FFEB-FA6E-68FE-165E19D06416}"/>
                  </a:ext>
                </a:extLst>
              </p:cNvPr>
              <p:cNvSpPr/>
              <p:nvPr/>
            </p:nvSpPr>
            <p:spPr>
              <a:xfrm>
                <a:off x="-584548" y="2497712"/>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19</a:t>
                </a:r>
              </a:p>
            </p:txBody>
          </p:sp>
        </p:grpSp>
        <p:sp>
          <p:nvSpPr>
            <p:cNvPr id="67" name="Oval 66">
              <a:extLst>
                <a:ext uri="{FF2B5EF4-FFF2-40B4-BE49-F238E27FC236}">
                  <a16:creationId xmlns:a16="http://schemas.microsoft.com/office/drawing/2014/main" id="{23C75FD1-D765-DFFB-6397-5ABB94DA560C}"/>
                </a:ext>
              </a:extLst>
            </p:cNvPr>
            <p:cNvSpPr/>
            <p:nvPr/>
          </p:nvSpPr>
          <p:spPr>
            <a:xfrm>
              <a:off x="2904871" y="553337"/>
              <a:ext cx="747765" cy="7149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7" name="Group 146">
            <a:extLst>
              <a:ext uri="{FF2B5EF4-FFF2-40B4-BE49-F238E27FC236}">
                <a16:creationId xmlns:a16="http://schemas.microsoft.com/office/drawing/2014/main" id="{F2384CB9-8407-3769-C339-69EE77C077F0}"/>
              </a:ext>
            </a:extLst>
          </p:cNvPr>
          <p:cNvGrpSpPr/>
          <p:nvPr/>
        </p:nvGrpSpPr>
        <p:grpSpPr>
          <a:xfrm>
            <a:off x="3303388" y="957700"/>
            <a:ext cx="789927" cy="1093023"/>
            <a:chOff x="3303388" y="957700"/>
            <a:chExt cx="789927" cy="1093023"/>
          </a:xfrm>
        </p:grpSpPr>
        <p:grpSp>
          <p:nvGrpSpPr>
            <p:cNvPr id="155" name="Group 154">
              <a:extLst>
                <a:ext uri="{FF2B5EF4-FFF2-40B4-BE49-F238E27FC236}">
                  <a16:creationId xmlns:a16="http://schemas.microsoft.com/office/drawing/2014/main" id="{E1E35CD8-0759-7671-77F7-501A5F4CF159}"/>
                </a:ext>
              </a:extLst>
            </p:cNvPr>
            <p:cNvGrpSpPr/>
            <p:nvPr/>
          </p:nvGrpSpPr>
          <p:grpSpPr>
            <a:xfrm>
              <a:off x="3303388" y="957700"/>
              <a:ext cx="789927" cy="1093023"/>
              <a:chOff x="1359806" y="6962779"/>
              <a:chExt cx="789927" cy="1093023"/>
            </a:xfrm>
          </p:grpSpPr>
          <p:pic>
            <p:nvPicPr>
              <p:cNvPr id="156" name="Picture 10" descr="C:\Users\Kathleen\Documents\Archive\tag_big_green.png">
                <a:extLst>
                  <a:ext uri="{FF2B5EF4-FFF2-40B4-BE49-F238E27FC236}">
                    <a16:creationId xmlns:a16="http://schemas.microsoft.com/office/drawing/2014/main" id="{05DDD76E-DA8D-1E3A-8DFE-F5EAC2FE4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Oval 156">
                <a:extLst>
                  <a:ext uri="{FF2B5EF4-FFF2-40B4-BE49-F238E27FC236}">
                    <a16:creationId xmlns:a16="http://schemas.microsoft.com/office/drawing/2014/main" id="{82D43BB8-14D9-AB43-8BE5-5FEE333AD811}"/>
                  </a:ext>
                </a:extLst>
              </p:cNvPr>
              <p:cNvSpPr/>
              <p:nvPr/>
            </p:nvSpPr>
            <p:spPr>
              <a:xfrm>
                <a:off x="1386965" y="7308130"/>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20</a:t>
                </a:r>
              </a:p>
            </p:txBody>
          </p:sp>
        </p:grpSp>
        <p:sp>
          <p:nvSpPr>
            <p:cNvPr id="69" name="Oval 68">
              <a:hlinkClick r:id="rId21" action="ppaction://hlinksldjump"/>
              <a:extLst>
                <a:ext uri="{FF2B5EF4-FFF2-40B4-BE49-F238E27FC236}">
                  <a16:creationId xmlns:a16="http://schemas.microsoft.com/office/drawing/2014/main" id="{8B0202CA-9B21-127E-EBAA-3E072C80959C}"/>
                </a:ext>
              </a:extLst>
            </p:cNvPr>
            <p:cNvSpPr/>
            <p:nvPr/>
          </p:nvSpPr>
          <p:spPr>
            <a:xfrm>
              <a:off x="3379065" y="1321030"/>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0BE52EB6-8253-AFF1-B8FD-5D7788DB6EE7}"/>
              </a:ext>
            </a:extLst>
          </p:cNvPr>
          <p:cNvGrpSpPr/>
          <p:nvPr/>
        </p:nvGrpSpPr>
        <p:grpSpPr>
          <a:xfrm>
            <a:off x="1656235" y="271956"/>
            <a:ext cx="671286" cy="871292"/>
            <a:chOff x="1656235" y="271956"/>
            <a:chExt cx="671286" cy="871292"/>
          </a:xfrm>
        </p:grpSpPr>
        <p:grpSp>
          <p:nvGrpSpPr>
            <p:cNvPr id="149" name="Group 148">
              <a:extLst>
                <a:ext uri="{FF2B5EF4-FFF2-40B4-BE49-F238E27FC236}">
                  <a16:creationId xmlns:a16="http://schemas.microsoft.com/office/drawing/2014/main" id="{101D6BD3-A801-D610-9143-1CDFCB836BD2}"/>
                </a:ext>
              </a:extLst>
            </p:cNvPr>
            <p:cNvGrpSpPr/>
            <p:nvPr/>
          </p:nvGrpSpPr>
          <p:grpSpPr>
            <a:xfrm>
              <a:off x="1697839" y="271956"/>
              <a:ext cx="629682" cy="871292"/>
              <a:chOff x="1359806" y="6962779"/>
              <a:chExt cx="789927" cy="1093023"/>
            </a:xfrm>
          </p:grpSpPr>
          <p:pic>
            <p:nvPicPr>
              <p:cNvPr id="150" name="Picture 10" descr="C:\Users\Kathleen\Documents\Archive\tag_big_green.png">
                <a:extLst>
                  <a:ext uri="{FF2B5EF4-FFF2-40B4-BE49-F238E27FC236}">
                    <a16:creationId xmlns:a16="http://schemas.microsoft.com/office/drawing/2014/main" id="{59D9498E-32BE-4B97-02D9-6016AC45F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Oval 150">
                <a:extLst>
                  <a:ext uri="{FF2B5EF4-FFF2-40B4-BE49-F238E27FC236}">
                    <a16:creationId xmlns:a16="http://schemas.microsoft.com/office/drawing/2014/main" id="{D1F6554D-9958-E8CE-70CD-FE61C0E346C6}"/>
                  </a:ext>
                </a:extLst>
              </p:cNvPr>
              <p:cNvSpPr/>
              <p:nvPr/>
            </p:nvSpPr>
            <p:spPr>
              <a:xfrm>
                <a:off x="1409733" y="7291506"/>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a:solidFill>
                      <a:srgbClr val="92D050"/>
                    </a:solidFill>
                    <a:latin typeface="Arial Rounded MT Bold" panose="020F0704030504030204" pitchFamily="34" charset="0"/>
                  </a:rPr>
                  <a:t>21</a:t>
                </a:r>
              </a:p>
            </p:txBody>
          </p:sp>
        </p:grpSp>
        <p:sp>
          <p:nvSpPr>
            <p:cNvPr id="71" name="Oval 70">
              <a:hlinkClick r:id="rId22" action="ppaction://hlinksldjump"/>
              <a:extLst>
                <a:ext uri="{FF2B5EF4-FFF2-40B4-BE49-F238E27FC236}">
                  <a16:creationId xmlns:a16="http://schemas.microsoft.com/office/drawing/2014/main" id="{33DC9E23-C1B2-1106-B00E-FE548B88ABC8}"/>
                </a:ext>
              </a:extLst>
            </p:cNvPr>
            <p:cNvSpPr/>
            <p:nvPr/>
          </p:nvSpPr>
          <p:spPr>
            <a:xfrm>
              <a:off x="1656235" y="488886"/>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4" name="Group 73">
            <a:extLst>
              <a:ext uri="{FF2B5EF4-FFF2-40B4-BE49-F238E27FC236}">
                <a16:creationId xmlns:a16="http://schemas.microsoft.com/office/drawing/2014/main" id="{F62B8194-02DA-1F4E-D4E2-A05607228071}"/>
              </a:ext>
            </a:extLst>
          </p:cNvPr>
          <p:cNvGrpSpPr/>
          <p:nvPr/>
        </p:nvGrpSpPr>
        <p:grpSpPr>
          <a:xfrm>
            <a:off x="196111" y="3391326"/>
            <a:ext cx="789927" cy="1099497"/>
            <a:chOff x="196111" y="3391326"/>
            <a:chExt cx="789927" cy="1099497"/>
          </a:xfrm>
        </p:grpSpPr>
        <p:grpSp>
          <p:nvGrpSpPr>
            <p:cNvPr id="173" name="Group 172">
              <a:extLst>
                <a:ext uri="{FF2B5EF4-FFF2-40B4-BE49-F238E27FC236}">
                  <a16:creationId xmlns:a16="http://schemas.microsoft.com/office/drawing/2014/main" id="{A019CFD5-B859-20E9-4653-F6E41D6716E7}"/>
                </a:ext>
              </a:extLst>
            </p:cNvPr>
            <p:cNvGrpSpPr/>
            <p:nvPr/>
          </p:nvGrpSpPr>
          <p:grpSpPr>
            <a:xfrm>
              <a:off x="196111" y="3391326"/>
              <a:ext cx="789927" cy="1099497"/>
              <a:chOff x="267840" y="3508346"/>
              <a:chExt cx="789927" cy="1099497"/>
            </a:xfrm>
          </p:grpSpPr>
          <p:grpSp>
            <p:nvGrpSpPr>
              <p:cNvPr id="105" name="Group 104">
                <a:extLst>
                  <a:ext uri="{FF2B5EF4-FFF2-40B4-BE49-F238E27FC236}">
                    <a16:creationId xmlns:a16="http://schemas.microsoft.com/office/drawing/2014/main" id="{3D861701-BFF7-6CA9-3758-0011D1705F68}"/>
                  </a:ext>
                </a:extLst>
              </p:cNvPr>
              <p:cNvGrpSpPr/>
              <p:nvPr/>
            </p:nvGrpSpPr>
            <p:grpSpPr>
              <a:xfrm>
                <a:off x="267840" y="3514820"/>
                <a:ext cx="789927" cy="1093023"/>
                <a:chOff x="1359806" y="6962779"/>
                <a:chExt cx="789927" cy="1093023"/>
              </a:xfrm>
            </p:grpSpPr>
            <p:pic>
              <p:nvPicPr>
                <p:cNvPr id="106" name="Picture 10" descr="C:\Users\Kathleen\Documents\Archive\tag_big_green.png">
                  <a:extLst>
                    <a:ext uri="{FF2B5EF4-FFF2-40B4-BE49-F238E27FC236}">
                      <a16:creationId xmlns:a16="http://schemas.microsoft.com/office/drawing/2014/main" id="{1BFFE054-AD96-FBD7-DBBE-DF062FC510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Oval 106">
                  <a:extLst>
                    <a:ext uri="{FF2B5EF4-FFF2-40B4-BE49-F238E27FC236}">
                      <a16:creationId xmlns:a16="http://schemas.microsoft.com/office/drawing/2014/main" id="{CDDBC46C-7558-F6FA-3FF2-11E5DE6C0EF7}"/>
                    </a:ext>
                  </a:extLst>
                </p:cNvPr>
                <p:cNvSpPr/>
                <p:nvPr/>
              </p:nvSpPr>
              <p:spPr>
                <a:xfrm>
                  <a:off x="1386289" y="7278576"/>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2400" b="1">
                      <a:solidFill>
                        <a:srgbClr val="92D050"/>
                      </a:solidFill>
                      <a:latin typeface="Arial Rounded MT Bold" panose="020F0704030504030204" pitchFamily="34" charset="0"/>
                    </a:rPr>
                    <a:t>22</a:t>
                  </a:r>
                </a:p>
              </p:txBody>
            </p:sp>
          </p:grpSp>
          <p:pic>
            <p:nvPicPr>
              <p:cNvPr id="168" name="Picture 167" descr="A picture containing plant, orchid, agave&#10;&#10;Description automatically generated">
                <a:extLst>
                  <a:ext uri="{FF2B5EF4-FFF2-40B4-BE49-F238E27FC236}">
                    <a16:creationId xmlns:a16="http://schemas.microsoft.com/office/drawing/2014/main" id="{779B2125-181B-6FA3-1670-9F4FB2D4590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7307" y="3508346"/>
                <a:ext cx="130606" cy="461371"/>
              </a:xfrm>
              <a:prstGeom prst="rect">
                <a:avLst/>
              </a:prstGeom>
            </p:spPr>
          </p:pic>
        </p:grpSp>
        <p:sp>
          <p:nvSpPr>
            <p:cNvPr id="73" name="Oval 72">
              <a:hlinkClick r:id="rId24" action="ppaction://hlinksldjump"/>
              <a:extLst>
                <a:ext uri="{FF2B5EF4-FFF2-40B4-BE49-F238E27FC236}">
                  <a16:creationId xmlns:a16="http://schemas.microsoft.com/office/drawing/2014/main" id="{9DFE6044-CB50-E3FB-FB52-17FC701C8C80}"/>
                </a:ext>
              </a:extLst>
            </p:cNvPr>
            <p:cNvSpPr/>
            <p:nvPr/>
          </p:nvSpPr>
          <p:spPr>
            <a:xfrm>
              <a:off x="271756" y="3763519"/>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3" name="Group 122">
            <a:extLst>
              <a:ext uri="{FF2B5EF4-FFF2-40B4-BE49-F238E27FC236}">
                <a16:creationId xmlns:a16="http://schemas.microsoft.com/office/drawing/2014/main" id="{7A53E7AB-74F0-5200-9F12-0A3A0D4BF221}"/>
              </a:ext>
            </a:extLst>
          </p:cNvPr>
          <p:cNvGrpSpPr/>
          <p:nvPr/>
        </p:nvGrpSpPr>
        <p:grpSpPr>
          <a:xfrm>
            <a:off x="5168998" y="2788791"/>
            <a:ext cx="789927" cy="1093023"/>
            <a:chOff x="5168998" y="2788791"/>
            <a:chExt cx="789927" cy="1093023"/>
          </a:xfrm>
        </p:grpSpPr>
        <p:grpSp>
          <p:nvGrpSpPr>
            <p:cNvPr id="161" name="Group 160">
              <a:extLst>
                <a:ext uri="{FF2B5EF4-FFF2-40B4-BE49-F238E27FC236}">
                  <a16:creationId xmlns:a16="http://schemas.microsoft.com/office/drawing/2014/main" id="{B7EB802A-DC26-0406-4968-BBF81A7EE487}"/>
                </a:ext>
              </a:extLst>
            </p:cNvPr>
            <p:cNvGrpSpPr/>
            <p:nvPr/>
          </p:nvGrpSpPr>
          <p:grpSpPr>
            <a:xfrm>
              <a:off x="5168998" y="2788791"/>
              <a:ext cx="789927" cy="1093023"/>
              <a:chOff x="1359806" y="6962779"/>
              <a:chExt cx="789927" cy="1093023"/>
            </a:xfrm>
          </p:grpSpPr>
          <p:pic>
            <p:nvPicPr>
              <p:cNvPr id="162" name="Picture 10" descr="C:\Users\Kathleen\Documents\Archive\tag_big_green.png">
                <a:extLst>
                  <a:ext uri="{FF2B5EF4-FFF2-40B4-BE49-F238E27FC236}">
                    <a16:creationId xmlns:a16="http://schemas.microsoft.com/office/drawing/2014/main" id="{FB97219A-8D56-709E-577C-2C75FA979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1359806" y="6962779"/>
                <a:ext cx="789927" cy="10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 name="Oval 162">
                <a:extLst>
                  <a:ext uri="{FF2B5EF4-FFF2-40B4-BE49-F238E27FC236}">
                    <a16:creationId xmlns:a16="http://schemas.microsoft.com/office/drawing/2014/main" id="{DA27E921-1641-8EDE-04D1-C5E82A59797A}"/>
                  </a:ext>
                </a:extLst>
              </p:cNvPr>
              <p:cNvSpPr/>
              <p:nvPr/>
            </p:nvSpPr>
            <p:spPr>
              <a:xfrm>
                <a:off x="1386081" y="7298703"/>
                <a:ext cx="712621" cy="7258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3200" b="1">
                    <a:solidFill>
                      <a:srgbClr val="92D050"/>
                    </a:solidFill>
                    <a:latin typeface="Arial Rounded MT Bold" panose="020F0704030504030204" pitchFamily="34" charset="0"/>
                  </a:rPr>
                  <a:t>24</a:t>
                </a:r>
              </a:p>
            </p:txBody>
          </p:sp>
        </p:grpSp>
        <p:sp>
          <p:nvSpPr>
            <p:cNvPr id="77" name="Oval 76">
              <a:hlinkClick r:id="rId25" action="ppaction://hlinksldjump"/>
              <a:extLst>
                <a:ext uri="{FF2B5EF4-FFF2-40B4-BE49-F238E27FC236}">
                  <a16:creationId xmlns:a16="http://schemas.microsoft.com/office/drawing/2014/main" id="{64FD0BF5-9A46-BDAE-3601-7FD48C67C24E}"/>
                </a:ext>
              </a:extLst>
            </p:cNvPr>
            <p:cNvSpPr/>
            <p:nvPr/>
          </p:nvSpPr>
          <p:spPr>
            <a:xfrm>
              <a:off x="5246992" y="3158844"/>
              <a:ext cx="652413" cy="6506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60000"/>
                    <a:lumOff val="40000"/>
                  </a:schemeClr>
                </a:solidFill>
              </a:endParaRPr>
            </a:p>
          </p:txBody>
        </p:sp>
      </p:grpSp>
    </p:spTree>
    <p:extLst>
      <p:ext uri="{BB962C8B-B14F-4D97-AF65-F5344CB8AC3E}">
        <p14:creationId xmlns:p14="http://schemas.microsoft.com/office/powerpoint/2010/main" val="32001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Home 5">
            <a:hlinkClick r:id="rId3" action="ppaction://hlinksldjump" highlightClick="1"/>
            <a:extLst>
              <a:ext uri="{FF2B5EF4-FFF2-40B4-BE49-F238E27FC236}">
                <a16:creationId xmlns:a16="http://schemas.microsoft.com/office/drawing/2014/main" id="{B6CCD4C0-564C-4D2D-AF92-2FFBFC52C10B}"/>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endParaRPr lang="en-GB" altLang="en-US" sz="190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B390FDD8-71D4-34A1-6489-E40DDF500BCF}"/>
              </a:ext>
            </a:extLst>
          </p:cNvPr>
          <p:cNvSpPr txBox="1"/>
          <p:nvPr/>
        </p:nvSpPr>
        <p:spPr>
          <a:xfrm>
            <a:off x="-303208" y="388428"/>
            <a:ext cx="4815091" cy="5909310"/>
          </a:xfrm>
          <a:prstGeom prst="rect">
            <a:avLst/>
          </a:prstGeom>
          <a:noFill/>
        </p:spPr>
        <p:txBody>
          <a:bodyPr wrap="square" lIns="91440" tIns="45720" rIns="91440" bIns="45720" anchor="t">
            <a:spAutoFit/>
          </a:bodyPr>
          <a:lstStyle/>
          <a:p>
            <a:pPr marL="647700" lvl="1" indent="1270">
              <a:spcBef>
                <a:spcPct val="0"/>
              </a:spcBef>
            </a:pPr>
            <a:r>
              <a:rPr lang="en-GB" altLang="en-US" sz="1800">
                <a:solidFill>
                  <a:schemeClr val="bg1"/>
                </a:solidFill>
                <a:latin typeface="Arial"/>
                <a:cs typeface="Arial"/>
              </a:rPr>
              <a:t>In today’s gospel, Jesus </a:t>
            </a:r>
            <a:r>
              <a:rPr lang="en-GB" altLang="en-US">
                <a:solidFill>
                  <a:schemeClr val="bg1"/>
                </a:solidFill>
                <a:latin typeface="Arial"/>
                <a:cs typeface="Arial"/>
              </a:rPr>
              <a:t>tells us that his yoke (an ancient way to carry a burden) is easy and light. In other words, if we are trying to follow Jesus, the things we do will feel less difficult.</a:t>
            </a:r>
          </a:p>
          <a:p>
            <a:pPr marL="647700" lvl="1" indent="1270">
              <a:spcBef>
                <a:spcPct val="0"/>
              </a:spcBef>
            </a:pPr>
            <a:r>
              <a:rPr lang="en-GB">
                <a:solidFill>
                  <a:schemeClr val="bg1"/>
                </a:solidFill>
                <a:latin typeface="Arial"/>
                <a:cs typeface="Arial"/>
              </a:rPr>
              <a:t>Thousands of you ‘shouldered your yoke’ during Lent to walk.</a:t>
            </a:r>
          </a:p>
          <a:p>
            <a:pPr marL="647700" lvl="1" indent="1270">
              <a:spcBef>
                <a:spcPct val="0"/>
              </a:spcBef>
            </a:pPr>
            <a:endParaRPr lang="en-GB" altLang="en-US" sz="1800">
              <a:solidFill>
                <a:schemeClr val="bg1"/>
              </a:solidFill>
              <a:latin typeface="Arial" panose="020B0604020202020204" pitchFamily="34" charset="0"/>
            </a:endParaRPr>
          </a:p>
          <a:p>
            <a:pPr marL="647700" lvl="1" indent="1270">
              <a:spcBef>
                <a:spcPct val="0"/>
              </a:spcBef>
            </a:pPr>
            <a:r>
              <a:rPr lang="en-GB" altLang="en-US">
                <a:solidFill>
                  <a:schemeClr val="bg1"/>
                </a:solidFill>
                <a:latin typeface="Arial"/>
                <a:cs typeface="Arial"/>
              </a:rPr>
              <a:t>CAFOD want to be like Christ’s hands and feet in the world, unburdening those who face heavy burdens. Will you support Big Lent Walk in 2024? Use the link below to sign up your school. </a:t>
            </a:r>
            <a:endParaRPr lang="en-GB" altLang="en-US" sz="1800">
              <a:solidFill>
                <a:schemeClr val="bg1"/>
              </a:solidFill>
              <a:latin typeface="Arial" panose="020B0604020202020204" pitchFamily="34" charset="0"/>
            </a:endParaRPr>
          </a:p>
          <a:p>
            <a:pPr marL="647700" lvl="1" indent="1270" eaLnBrk="1" hangingPunct="1">
              <a:spcBef>
                <a:spcPct val="0"/>
              </a:spcBef>
              <a:buFontTx/>
              <a:buNone/>
            </a:pPr>
            <a:endParaRPr lang="en-GB" altLang="en-US" sz="1800">
              <a:latin typeface="Arial" panose="020B0604020202020204" pitchFamily="34" charset="0"/>
            </a:endParaRPr>
          </a:p>
          <a:p>
            <a:pPr marL="647700" lvl="1" indent="1270">
              <a:spcBef>
                <a:spcPct val="0"/>
              </a:spcBef>
            </a:pPr>
            <a:r>
              <a:rPr lang="en-GB" altLang="en-US" sz="1800">
                <a:solidFill>
                  <a:srgbClr val="F1AE39"/>
                </a:solidFill>
                <a:latin typeface="Arial Rounded MT Bold"/>
              </a:rPr>
              <a:t>Lord, </a:t>
            </a:r>
            <a:r>
              <a:rPr lang="en-US" altLang="en-US" sz="1800">
                <a:solidFill>
                  <a:srgbClr val="F1AE39"/>
                </a:solidFill>
                <a:latin typeface="Arial Rounded MT Bold"/>
              </a:rPr>
              <a:t>sometimes I feel like I am carrying many burdens, which means walking through life feels exhausting. </a:t>
            </a:r>
            <a:r>
              <a:rPr lang="en-GB" altLang="en-US">
                <a:solidFill>
                  <a:srgbClr val="F1AE39"/>
                </a:solidFill>
                <a:latin typeface="Arial Rounded MT Bold"/>
              </a:rPr>
              <a:t>I name them silently in my heart now as I look to you. Amen. </a:t>
            </a:r>
            <a:endParaRPr lang="en-GB"/>
          </a:p>
        </p:txBody>
      </p:sp>
      <p:sp>
        <p:nvSpPr>
          <p:cNvPr id="5" name="TextBox 4">
            <a:extLst>
              <a:ext uri="{FF2B5EF4-FFF2-40B4-BE49-F238E27FC236}">
                <a16:creationId xmlns:a16="http://schemas.microsoft.com/office/drawing/2014/main" id="{D7B33EF7-ADCA-3191-F33A-4F0C31194931}"/>
              </a:ext>
            </a:extLst>
          </p:cNvPr>
          <p:cNvSpPr txBox="1"/>
          <p:nvPr/>
        </p:nvSpPr>
        <p:spPr>
          <a:xfrm>
            <a:off x="96626" y="6314297"/>
            <a:ext cx="7602032" cy="369332"/>
          </a:xfrm>
          <a:prstGeom prst="rect">
            <a:avLst/>
          </a:prstGeom>
          <a:noFill/>
        </p:spPr>
        <p:txBody>
          <a:bodyPr wrap="square">
            <a:spAutoFit/>
          </a:bodyPr>
          <a:lstStyle/>
          <a:p>
            <a:pPr lvl="0" eaLnBrk="1" hangingPunct="1">
              <a:spcBef>
                <a:spcPct val="0"/>
              </a:spcBef>
              <a:buNone/>
            </a:pPr>
            <a:r>
              <a:rPr lang="en-GB" altLang="en-US">
                <a:solidFill>
                  <a:prstClr val="white"/>
                </a:solidFill>
                <a:latin typeface="Arial" panose="020B0604020202020204" pitchFamily="34" charset="0"/>
              </a:rPr>
              <a:t>Sign up for Big Lent Walk by clicking </a:t>
            </a:r>
            <a:r>
              <a:rPr lang="en-GB" altLang="en-US">
                <a:solidFill>
                  <a:prstClr val="white"/>
                </a:solidFill>
                <a:latin typeface="Arial" panose="020B0604020202020204" pitchFamily="34" charset="0"/>
                <a:hlinkClick r:id="rId5"/>
              </a:rPr>
              <a:t>here</a:t>
            </a:r>
            <a:r>
              <a:rPr lang="en-GB" altLang="en-US">
                <a:solidFill>
                  <a:prstClr val="white"/>
                </a:solidFill>
                <a:latin typeface="Arial" panose="020B0604020202020204" pitchFamily="34" charset="0"/>
              </a:rPr>
              <a:t>. </a:t>
            </a:r>
            <a:endParaRPr lang="en-GB" altLang="en-US" sz="1800">
              <a:solidFill>
                <a:prstClr val="white"/>
              </a:solidFill>
              <a:latin typeface="Arial" panose="020B0604020202020204" pitchFamily="34" charset="0"/>
            </a:endParaRPr>
          </a:p>
        </p:txBody>
      </p:sp>
      <p:pic>
        <p:nvPicPr>
          <p:cNvPr id="11" name="Picture 10" descr="C:\Users\Kathleen\Documents\Archive\tag_big_green.png">
            <a:extLst>
              <a:ext uri="{FF2B5EF4-FFF2-40B4-BE49-F238E27FC236}">
                <a16:creationId xmlns:a16="http://schemas.microsoft.com/office/drawing/2014/main" id="{98F6E62A-2A09-BA7D-C415-8EA93893E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80205" y="-82729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0813858-5578-6400-594F-574F0ED448F7}"/>
              </a:ext>
            </a:extLst>
          </p:cNvPr>
          <p:cNvSpPr txBox="1"/>
          <p:nvPr/>
        </p:nvSpPr>
        <p:spPr>
          <a:xfrm>
            <a:off x="5841112" y="2055109"/>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13</a:t>
            </a:r>
          </a:p>
        </p:txBody>
      </p:sp>
      <p:grpSp>
        <p:nvGrpSpPr>
          <p:cNvPr id="14" name="Group 13">
            <a:extLst>
              <a:ext uri="{FF2B5EF4-FFF2-40B4-BE49-F238E27FC236}">
                <a16:creationId xmlns:a16="http://schemas.microsoft.com/office/drawing/2014/main" id="{E96884DF-D4C3-E408-68DC-B9213C455B3D}"/>
              </a:ext>
            </a:extLst>
          </p:cNvPr>
          <p:cNvGrpSpPr/>
          <p:nvPr/>
        </p:nvGrpSpPr>
        <p:grpSpPr>
          <a:xfrm>
            <a:off x="5642894" y="-894933"/>
            <a:ext cx="4375900" cy="6609254"/>
            <a:chOff x="5704138" y="-144020"/>
            <a:chExt cx="4375900" cy="6609254"/>
          </a:xfrm>
        </p:grpSpPr>
        <p:sp>
          <p:nvSpPr>
            <p:cNvPr id="15" name="Oval 14">
              <a:extLst>
                <a:ext uri="{FF2B5EF4-FFF2-40B4-BE49-F238E27FC236}">
                  <a16:creationId xmlns:a16="http://schemas.microsoft.com/office/drawing/2014/main" id="{014FC1D9-DF92-7AB6-17CE-889EB7C0A3BB}"/>
                </a:ext>
              </a:extLst>
            </p:cNvPr>
            <p:cNvSpPr/>
            <p:nvPr/>
          </p:nvSpPr>
          <p:spPr>
            <a:xfrm>
              <a:off x="5704138" y="2089334"/>
              <a:ext cx="4375900" cy="4375900"/>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3">
              <a:extLst>
                <a:ext uri="{FF2B5EF4-FFF2-40B4-BE49-F238E27FC236}">
                  <a16:creationId xmlns:a16="http://schemas.microsoft.com/office/drawing/2014/main" id="{BFB4655D-9B29-69DC-5BBD-A2F3FAD482C5}"/>
                </a:ext>
              </a:extLst>
            </p:cNvPr>
            <p:cNvPicPr>
              <a:picLocks noChangeAspect="1"/>
            </p:cNvPicPr>
            <p:nvPr/>
          </p:nvPicPr>
          <p:blipFill>
            <a:blip r:embed="rId8"/>
            <a:stretch>
              <a:fillRect/>
            </a:stretch>
          </p:blipFill>
          <p:spPr>
            <a:xfrm>
              <a:off x="7494748" y="-144020"/>
              <a:ext cx="794680" cy="2840337"/>
            </a:xfrm>
            <a:prstGeom prst="rect">
              <a:avLst/>
            </a:prstGeom>
          </p:spPr>
        </p:pic>
      </p:grpSp>
      <p:sp>
        <p:nvSpPr>
          <p:cNvPr id="4" name="Rectangle 2">
            <a:extLst>
              <a:ext uri="{FF2B5EF4-FFF2-40B4-BE49-F238E27FC236}">
                <a16:creationId xmlns:a16="http://schemas.microsoft.com/office/drawing/2014/main" id="{D7E30E31-9C5C-1507-5913-27D92C558F5A}"/>
              </a:ext>
            </a:extLst>
          </p:cNvPr>
          <p:cNvSpPr>
            <a:spLocks noChangeArrowheads="1"/>
          </p:cNvSpPr>
          <p:nvPr/>
        </p:nvSpPr>
        <p:spPr bwMode="auto">
          <a:xfrm>
            <a:off x="8991600" y="238125"/>
            <a:ext cx="28828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“Shoulder my yoke, and learn from me...”</a:t>
            </a:r>
            <a:endParaRPr lang="en-GB" altLang="en-US" sz="2000" i="1">
              <a:solidFill>
                <a:schemeClr val="bg1"/>
              </a:solidFill>
              <a:latin typeface="Arial Rounded MT Bold" panose="020F0704030504030204" pitchFamily="34" charset="0"/>
            </a:endParaRPr>
          </a:p>
          <a:p>
            <a:pPr algn="r" eaLnBrk="1" hangingPunct="1">
              <a:spcBef>
                <a:spcPct val="0"/>
              </a:spcBef>
              <a:buNone/>
            </a:pPr>
            <a:r>
              <a:rPr lang="en-GB" altLang="en-US" sz="1600">
                <a:solidFill>
                  <a:schemeClr val="bg1"/>
                </a:solidFill>
                <a:latin typeface="Arial Rounded MT Bold"/>
                <a:cs typeface="Arial"/>
              </a:rPr>
              <a:t>Matthew 11:28-30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a:extLst>
              <a:ext uri="{FF2B5EF4-FFF2-40B4-BE49-F238E27FC236}">
                <a16:creationId xmlns:a16="http://schemas.microsoft.com/office/drawing/2014/main" id="{FCEB6F97-6AF5-42A5-A385-80C870C22EA4}"/>
              </a:ext>
            </a:extLst>
          </p:cNvPr>
          <p:cNvSpPr>
            <a:spLocks noChangeArrowheads="1"/>
          </p:cNvSpPr>
          <p:nvPr/>
        </p:nvSpPr>
        <p:spPr bwMode="auto">
          <a:xfrm>
            <a:off x="-120650" y="-331788"/>
            <a:ext cx="470535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Thursday 14 December</a:t>
            </a:r>
          </a:p>
        </p:txBody>
      </p:sp>
      <p:sp>
        <p:nvSpPr>
          <p:cNvPr id="5" name="Rectangle 4">
            <a:extLst>
              <a:ext uri="{FF2B5EF4-FFF2-40B4-BE49-F238E27FC236}">
                <a16:creationId xmlns:a16="http://schemas.microsoft.com/office/drawing/2014/main" id="{E2891F56-5587-466A-8215-0200B2A0ABF1}"/>
              </a:ext>
            </a:extLst>
          </p:cNvPr>
          <p:cNvSpPr>
            <a:spLocks noChangeArrowheads="1"/>
          </p:cNvSpPr>
          <p:nvPr/>
        </p:nvSpPr>
        <p:spPr bwMode="auto">
          <a:xfrm>
            <a:off x="-465090" y="563844"/>
            <a:ext cx="4913313" cy="6729502"/>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eaLnBrk="1" fontAlgn="auto" hangingPunct="1">
              <a:spcBef>
                <a:spcPts val="0"/>
              </a:spcBef>
              <a:spcAft>
                <a:spcPts val="0"/>
              </a:spcAft>
              <a:defRPr/>
            </a:pPr>
            <a:r>
              <a:rPr lang="en-GB" sz="2800">
                <a:solidFill>
                  <a:srgbClr val="F1AE39"/>
                </a:solidFill>
                <a:latin typeface="Arial Rounded MT Bold"/>
                <a:ea typeface="Verdana"/>
                <a:cs typeface="Verdana" pitchFamily="34" charset="0"/>
              </a:rPr>
              <a:t>A helping hand</a:t>
            </a:r>
            <a:br>
              <a:rPr lang="en-GB" sz="2800">
                <a:solidFill>
                  <a:srgbClr val="F1AE39"/>
                </a:solidFill>
                <a:latin typeface="Arial Rounded MT Bold"/>
                <a:ea typeface="Verdana"/>
                <a:cs typeface="Verdana" pitchFamily="34" charset="0"/>
              </a:rPr>
            </a:br>
            <a:endParaRPr lang="en-GB" altLang="en-US" sz="2800">
              <a:solidFill>
                <a:schemeClr val="bg1"/>
              </a:solidFill>
              <a:latin typeface="Arial" panose="020B0604020202020204" pitchFamily="34" charset="0"/>
            </a:endParaRPr>
          </a:p>
          <a:p>
            <a:pPr marL="673100" marR="0" lvl="1"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a:ea typeface="Verdana"/>
                <a:cs typeface="Arial"/>
              </a:rPr>
              <a:t>On the 6 February 2023 </a:t>
            </a:r>
            <a:r>
              <a:rPr kumimoji="0" lang="en-US" sz="1900" b="0" i="0" u="none" strike="noStrike" kern="1200" cap="none" spc="0" normalizeH="0" baseline="0" noProof="0">
                <a:ln>
                  <a:noFill/>
                </a:ln>
                <a:solidFill>
                  <a:prstClr val="white"/>
                </a:solidFill>
                <a:effectLst/>
                <a:uLnTx/>
                <a:uFillTx/>
                <a:latin typeface="Arial"/>
                <a:ea typeface="+mn-ea"/>
                <a:cs typeface="Arial"/>
              </a:rPr>
              <a:t>Turkey and Syria experienced a 7.8 magnitude earthquake. Overnight homes and buildings were reduced to rubble.</a:t>
            </a:r>
          </a:p>
          <a:p>
            <a:pPr marL="673100" marR="0" lvl="1" indent="0" algn="l"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rial"/>
              <a:ea typeface="+mn-ea"/>
              <a:cs typeface="Arial"/>
            </a:endParaRPr>
          </a:p>
          <a:p>
            <a:pPr marL="673100" marR="0" lvl="1"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Verdana" panose="020B0604030504040204" pitchFamily="34" charset="0"/>
                <a:cs typeface="Arial" panose="020B0604020202020204" pitchFamily="34" charset="0"/>
              </a:rPr>
              <a:t>One aid worker said; “We try to visit the families, especially the forgotten and isolated ones. Listening to their needs, we try to help them and to be together in the face of this tragedy. The other day, for example, in addition to food and basic needs, a child asked us for toys. He and his sisters had lost everything.”</a:t>
            </a:r>
          </a:p>
          <a:p>
            <a:pPr marL="673100" lvl="1" eaLnBrk="1" fontAlgn="auto" hangingPunct="1">
              <a:spcBef>
                <a:spcPts val="0"/>
              </a:spcBef>
              <a:spcAft>
                <a:spcPts val="0"/>
              </a:spcAft>
              <a:defRPr/>
            </a:pPr>
            <a:endParaRPr lang="en-GB" sz="2800">
              <a:solidFill>
                <a:srgbClr val="F1AE39"/>
              </a:solidFill>
              <a:latin typeface="Arial Rounded MT Bold" panose="020F0704030504030204" pitchFamily="34" charset="0"/>
              <a:ea typeface="Verdana" pitchFamily="34" charset="0"/>
              <a:cs typeface="Verdana" pitchFamily="34" charset="0"/>
            </a:endParaRPr>
          </a:p>
          <a:p>
            <a:pPr marL="673100" lvl="1" eaLnBrk="1" fontAlgn="auto" hangingPunct="1">
              <a:spcBef>
                <a:spcPts val="0"/>
              </a:spcBef>
              <a:spcAft>
                <a:spcPts val="0"/>
              </a:spcAft>
              <a:defRPr/>
            </a:pPr>
            <a:endParaRPr lang="en-GB" sz="800">
              <a:solidFill>
                <a:srgbClr val="FF0000"/>
              </a:solidFill>
              <a:latin typeface="Verdana" pitchFamily="34" charset="0"/>
              <a:ea typeface="Verdana" pitchFamily="34" charset="0"/>
              <a:cs typeface="Verdana" pitchFamily="34" charset="0"/>
            </a:endParaRPr>
          </a:p>
          <a:p>
            <a:pPr marL="673100" lvl="1">
              <a:spcBef>
                <a:spcPts val="0"/>
              </a:spcBef>
              <a:spcAft>
                <a:spcPts val="0"/>
              </a:spcAft>
              <a:defRPr/>
            </a:pPr>
            <a:endParaRPr lang="en-GB" sz="1900">
              <a:solidFill>
                <a:schemeClr val="bg1"/>
              </a:solidFill>
              <a:latin typeface="Arial"/>
              <a:ea typeface="Verdana"/>
              <a:cs typeface="Arial"/>
            </a:endParaRPr>
          </a:p>
          <a:p>
            <a:pPr marL="673100" lvl="1">
              <a:spcBef>
                <a:spcPts val="0"/>
              </a:spcBef>
              <a:spcAft>
                <a:spcPts val="0"/>
              </a:spcAft>
              <a:defRPr/>
            </a:pPr>
            <a:endParaRPr lang="en-GB" sz="1900">
              <a:solidFill>
                <a:schemeClr val="bg1"/>
              </a:solidFill>
              <a:latin typeface="Arial"/>
              <a:ea typeface="Verdana"/>
              <a:cs typeface="Arial"/>
            </a:endParaRPr>
          </a:p>
          <a:p>
            <a:pPr marL="673100" lvl="1">
              <a:spcBef>
                <a:spcPts val="0"/>
              </a:spcBef>
              <a:spcAft>
                <a:spcPts val="0"/>
              </a:spcAft>
              <a:defRPr/>
            </a:pPr>
            <a:endParaRPr lang="en-GB" sz="1900">
              <a:solidFill>
                <a:schemeClr val="bg1"/>
              </a:solidFill>
              <a:latin typeface="Arial"/>
              <a:ea typeface="Verdana"/>
              <a:cs typeface="Aria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0" descr="C:\Users\Kathleen\Documents\Archive\tag_big_green.png">
            <a:extLst>
              <a:ext uri="{FF2B5EF4-FFF2-40B4-BE49-F238E27FC236}">
                <a16:creationId xmlns:a16="http://schemas.microsoft.com/office/drawing/2014/main" id="{E20BA2DE-C0CE-28B6-5386-2D199CFC1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312125"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E2EA558-3F62-EE0B-A3A3-2A137F95C076}"/>
              </a:ext>
            </a:extLst>
          </p:cNvPr>
          <p:cNvSpPr txBox="1"/>
          <p:nvPr/>
        </p:nvSpPr>
        <p:spPr>
          <a:xfrm>
            <a:off x="5860341" y="2201764"/>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14</a:t>
            </a:r>
          </a:p>
        </p:txBody>
      </p:sp>
      <p:grpSp>
        <p:nvGrpSpPr>
          <p:cNvPr id="12" name="Group 11">
            <a:extLst>
              <a:ext uri="{FF2B5EF4-FFF2-40B4-BE49-F238E27FC236}">
                <a16:creationId xmlns:a16="http://schemas.microsoft.com/office/drawing/2014/main" id="{5FF8E2A0-A293-62B2-98A0-7BDA4E13C270}"/>
              </a:ext>
            </a:extLst>
          </p:cNvPr>
          <p:cNvGrpSpPr/>
          <p:nvPr/>
        </p:nvGrpSpPr>
        <p:grpSpPr>
          <a:xfrm>
            <a:off x="5664447" y="-805136"/>
            <a:ext cx="4379134" cy="6641005"/>
            <a:chOff x="5664447" y="-856324"/>
            <a:chExt cx="4379134" cy="6641005"/>
          </a:xfrm>
        </p:grpSpPr>
        <p:sp>
          <p:nvSpPr>
            <p:cNvPr id="11" name="Oval 10">
              <a:extLst>
                <a:ext uri="{FF2B5EF4-FFF2-40B4-BE49-F238E27FC236}">
                  <a16:creationId xmlns:a16="http://schemas.microsoft.com/office/drawing/2014/main" id="{E9F5C418-CAB5-D419-E825-F58436FF963C}"/>
                </a:ext>
              </a:extLst>
            </p:cNvPr>
            <p:cNvSpPr/>
            <p:nvPr/>
          </p:nvSpPr>
          <p:spPr>
            <a:xfrm>
              <a:off x="5664447" y="1405547"/>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3">
              <a:extLst>
                <a:ext uri="{FF2B5EF4-FFF2-40B4-BE49-F238E27FC236}">
                  <a16:creationId xmlns:a16="http://schemas.microsoft.com/office/drawing/2014/main" id="{B76C81AB-7369-4AC4-06B2-313D2DC72B00}"/>
                </a:ext>
              </a:extLst>
            </p:cNvPr>
            <p:cNvPicPr>
              <a:picLocks noChangeAspect="1"/>
            </p:cNvPicPr>
            <p:nvPr/>
          </p:nvPicPr>
          <p:blipFill>
            <a:blip r:embed="rId6"/>
            <a:stretch>
              <a:fillRect/>
            </a:stretch>
          </p:blipFill>
          <p:spPr>
            <a:xfrm>
              <a:off x="7505314" y="-856324"/>
              <a:ext cx="794680" cy="2840337"/>
            </a:xfrm>
            <a:prstGeom prst="rect">
              <a:avLst/>
            </a:prstGeom>
          </p:spPr>
        </p:pic>
      </p:grpSp>
      <p:sp>
        <p:nvSpPr>
          <p:cNvPr id="9" name="Rectangle 2">
            <a:extLst>
              <a:ext uri="{FF2B5EF4-FFF2-40B4-BE49-F238E27FC236}">
                <a16:creationId xmlns:a16="http://schemas.microsoft.com/office/drawing/2014/main" id="{D7A6AAA3-0D04-80C1-5C3B-290AC5AAF33B}"/>
              </a:ext>
            </a:extLst>
          </p:cNvPr>
          <p:cNvSpPr>
            <a:spLocks noChangeArrowheads="1"/>
          </p:cNvSpPr>
          <p:nvPr/>
        </p:nvSpPr>
        <p:spPr bwMode="auto">
          <a:xfrm>
            <a:off x="7674014" y="273050"/>
            <a:ext cx="4124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a:t>
            </a:r>
            <a:r>
              <a:rPr lang="en-US" altLang="en-US" sz="2000" i="1">
                <a:solidFill>
                  <a:schemeClr val="bg1"/>
                </a:solidFill>
                <a:latin typeface="Arial Rounded MT Bold"/>
                <a:cs typeface="Arial"/>
              </a:rPr>
              <a:t>Do not be afraid, </a:t>
            </a:r>
            <a:br>
              <a:rPr lang="en-US" altLang="en-US" sz="2000" i="1">
                <a:solidFill>
                  <a:schemeClr val="bg1"/>
                </a:solidFill>
                <a:latin typeface="Arial Rounded MT Bold"/>
                <a:cs typeface="Arial"/>
              </a:rPr>
            </a:br>
            <a:r>
              <a:rPr lang="en-US" altLang="en-US" sz="2000" i="1">
                <a:solidFill>
                  <a:schemeClr val="bg1"/>
                </a:solidFill>
                <a:latin typeface="Arial Rounded MT Bold"/>
                <a:cs typeface="Arial"/>
              </a:rPr>
              <a:t>I shall help you.’’ </a:t>
            </a:r>
            <a:br>
              <a:rPr lang="en-US" altLang="en-US" sz="2000" i="1">
                <a:solidFill>
                  <a:schemeClr val="bg1"/>
                </a:solidFill>
                <a:latin typeface="Arial Rounded MT Bold"/>
                <a:cs typeface="Arial"/>
              </a:rPr>
            </a:br>
            <a:r>
              <a:rPr lang="en-US" altLang="en-US" sz="1600">
                <a:solidFill>
                  <a:schemeClr val="bg1"/>
                </a:solidFill>
                <a:latin typeface="Arial Rounded MT Bold"/>
                <a:cs typeface="Arial"/>
              </a:rPr>
              <a:t>Isaiah 41:</a:t>
            </a:r>
            <a:r>
              <a:rPr lang="en-GB" altLang="en-US" sz="1600">
                <a:solidFill>
                  <a:schemeClr val="bg1"/>
                </a:solidFill>
                <a:latin typeface="Arial Rounded MT Bold"/>
                <a:cs typeface="Arial"/>
              </a:rPr>
              <a:t> 13</a:t>
            </a:r>
            <a:endParaRPr lang="en-GB">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3">
            <a:extLst>
              <a:ext uri="{FF2B5EF4-FFF2-40B4-BE49-F238E27FC236}">
                <a16:creationId xmlns:a16="http://schemas.microsoft.com/office/drawing/2014/main" id="{55BFF839-5122-449B-85C6-976BE8AD39C1}"/>
              </a:ext>
            </a:extLst>
          </p:cNvPr>
          <p:cNvSpPr>
            <a:spLocks noChangeArrowheads="1"/>
          </p:cNvSpPr>
          <p:nvPr/>
        </p:nvSpPr>
        <p:spPr bwMode="auto">
          <a:xfrm>
            <a:off x="-376647" y="4094"/>
            <a:ext cx="5257800" cy="831384"/>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647700" lvl="1" indent="1270">
              <a:spcBef>
                <a:spcPct val="0"/>
              </a:spcBef>
              <a:buFont typeface="Arial" panose="020B0604020202020204" pitchFamily="34" charset="0"/>
              <a:buNone/>
            </a:pPr>
            <a:endParaRPr lang="en-GB" altLang="en-US" sz="1900">
              <a:solidFill>
                <a:schemeClr val="bg1"/>
              </a:solidFill>
              <a:latin typeface="Arial" panose="020B0604020202020204" pitchFamily="34" charset="0"/>
            </a:endParaRPr>
          </a:p>
          <a:p>
            <a:pPr marL="647700" lvl="1" indent="1270">
              <a:spcBef>
                <a:spcPct val="0"/>
              </a:spcBef>
              <a:buNone/>
            </a:pPr>
            <a:endParaRPr lang="en-GB" altLang="en-US" sz="1400" i="1">
              <a:solidFill>
                <a:schemeClr val="bg1"/>
              </a:solidFill>
              <a:latin typeface="Arial"/>
              <a:cs typeface="Arial"/>
            </a:endParaRPr>
          </a:p>
          <a:p>
            <a:pPr marL="647700" lvl="1" indent="1270">
              <a:spcBef>
                <a:spcPct val="0"/>
              </a:spcBef>
              <a:buNone/>
            </a:pPr>
            <a:endParaRPr lang="en-GB" altLang="en-US" sz="1400" i="1">
              <a:solidFill>
                <a:schemeClr val="bg1"/>
              </a:solidFill>
              <a:latin typeface="Arial"/>
              <a:cs typeface="Arial"/>
            </a:endParaRPr>
          </a:p>
        </p:txBody>
      </p:sp>
      <p:sp>
        <p:nvSpPr>
          <p:cNvPr id="10" name="Action Button: Home 5">
            <a:hlinkClick r:id="rId3" action="ppaction://hlinksldjump" highlightClick="1"/>
            <a:extLst>
              <a:ext uri="{FF2B5EF4-FFF2-40B4-BE49-F238E27FC236}">
                <a16:creationId xmlns:a16="http://schemas.microsoft.com/office/drawing/2014/main" id="{A29BAEEE-C838-4081-BA8E-B5EC21D63199}"/>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900">
                <a:solidFill>
                  <a:schemeClr val="bg1"/>
                </a:solidFill>
                <a:latin typeface="Arial"/>
                <a:cs typeface="Arial"/>
              </a:rPr>
              <a:t>Watch our </a:t>
            </a:r>
            <a:r>
              <a:rPr lang="en-GB" altLang="en-US" sz="1900">
                <a:solidFill>
                  <a:schemeClr val="bg1"/>
                </a:solidFill>
                <a:latin typeface="Arial"/>
                <a:cs typeface="Arial"/>
                <a:hlinkClick r:id="rId5"/>
              </a:rPr>
              <a:t>Harvest video </a:t>
            </a:r>
            <a:r>
              <a:rPr lang="en-GB" altLang="en-US" sz="1900">
                <a:solidFill>
                  <a:schemeClr val="bg1"/>
                </a:solidFill>
                <a:latin typeface="Arial"/>
                <a:cs typeface="Arial"/>
              </a:rPr>
              <a:t>again to remind yourself of Dr </a:t>
            </a:r>
            <a:r>
              <a:rPr lang="en-GB" altLang="en-US" sz="1900" err="1">
                <a:solidFill>
                  <a:schemeClr val="bg1"/>
                </a:solidFill>
                <a:latin typeface="Arial"/>
                <a:cs typeface="Arial"/>
              </a:rPr>
              <a:t>Nasha’s</a:t>
            </a:r>
            <a:r>
              <a:rPr lang="en-GB" altLang="en-US" sz="1900">
                <a:solidFill>
                  <a:schemeClr val="bg1"/>
                </a:solidFill>
                <a:latin typeface="Arial"/>
                <a:cs typeface="Arial"/>
              </a:rPr>
              <a:t> story.  </a:t>
            </a:r>
            <a:endParaRPr lang="en-US">
              <a:solidFill>
                <a:schemeClr val="bg1"/>
              </a:solidFill>
            </a:endParaRPr>
          </a:p>
        </p:txBody>
      </p:sp>
      <p:pic>
        <p:nvPicPr>
          <p:cNvPr id="6" name="Picture 10" descr="C:\Users\Kathleen\Documents\Archive\tag_big_green.png">
            <a:extLst>
              <a:ext uri="{FF2B5EF4-FFF2-40B4-BE49-F238E27FC236}">
                <a16:creationId xmlns:a16="http://schemas.microsoft.com/office/drawing/2014/main" id="{8F631FC9-064C-FC81-912F-BAC9B39DB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312125" y="-81084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9FC6CD4-8D22-B7B2-DFDA-E545F2B9A7CC}"/>
              </a:ext>
            </a:extLst>
          </p:cNvPr>
          <p:cNvSpPr txBox="1"/>
          <p:nvPr/>
        </p:nvSpPr>
        <p:spPr>
          <a:xfrm>
            <a:off x="5860341" y="2201764"/>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14</a:t>
            </a:r>
          </a:p>
        </p:txBody>
      </p:sp>
      <p:grpSp>
        <p:nvGrpSpPr>
          <p:cNvPr id="9" name="Group 8">
            <a:extLst>
              <a:ext uri="{FF2B5EF4-FFF2-40B4-BE49-F238E27FC236}">
                <a16:creationId xmlns:a16="http://schemas.microsoft.com/office/drawing/2014/main" id="{7CEDDC17-0E21-2078-F823-CC1E4A3231D8}"/>
              </a:ext>
            </a:extLst>
          </p:cNvPr>
          <p:cNvGrpSpPr/>
          <p:nvPr/>
        </p:nvGrpSpPr>
        <p:grpSpPr>
          <a:xfrm>
            <a:off x="5660506" y="-810846"/>
            <a:ext cx="4379134" cy="6641005"/>
            <a:chOff x="5664447" y="-856324"/>
            <a:chExt cx="4379134" cy="6641005"/>
          </a:xfrm>
        </p:grpSpPr>
        <p:sp>
          <p:nvSpPr>
            <p:cNvPr id="11" name="Oval 10">
              <a:extLst>
                <a:ext uri="{FF2B5EF4-FFF2-40B4-BE49-F238E27FC236}">
                  <a16:creationId xmlns:a16="http://schemas.microsoft.com/office/drawing/2014/main" id="{A23D8C72-CB1D-E991-EE28-F63741E9902E}"/>
                </a:ext>
              </a:extLst>
            </p:cNvPr>
            <p:cNvSpPr/>
            <p:nvPr/>
          </p:nvSpPr>
          <p:spPr>
            <a:xfrm>
              <a:off x="5664447" y="1405547"/>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3">
              <a:extLst>
                <a:ext uri="{FF2B5EF4-FFF2-40B4-BE49-F238E27FC236}">
                  <a16:creationId xmlns:a16="http://schemas.microsoft.com/office/drawing/2014/main" id="{15B39F74-2AF6-F0BB-D723-05AB32E935C6}"/>
                </a:ext>
              </a:extLst>
            </p:cNvPr>
            <p:cNvPicPr>
              <a:picLocks noChangeAspect="1"/>
            </p:cNvPicPr>
            <p:nvPr/>
          </p:nvPicPr>
          <p:blipFill>
            <a:blip r:embed="rId8"/>
            <a:stretch>
              <a:fillRect/>
            </a:stretch>
          </p:blipFill>
          <p:spPr>
            <a:xfrm>
              <a:off x="7505314" y="-856324"/>
              <a:ext cx="794680" cy="2840337"/>
            </a:xfrm>
            <a:prstGeom prst="rect">
              <a:avLst/>
            </a:prstGeom>
          </p:spPr>
        </p:pic>
      </p:grpSp>
      <p:sp>
        <p:nvSpPr>
          <p:cNvPr id="2" name="Rectangle 2">
            <a:extLst>
              <a:ext uri="{FF2B5EF4-FFF2-40B4-BE49-F238E27FC236}">
                <a16:creationId xmlns:a16="http://schemas.microsoft.com/office/drawing/2014/main" id="{164FEF0F-D420-EA61-34D6-7A19348E5126}"/>
              </a:ext>
            </a:extLst>
          </p:cNvPr>
          <p:cNvSpPr>
            <a:spLocks noChangeArrowheads="1"/>
          </p:cNvSpPr>
          <p:nvPr/>
        </p:nvSpPr>
        <p:spPr bwMode="auto">
          <a:xfrm>
            <a:off x="7674014" y="273050"/>
            <a:ext cx="41242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cs typeface="Arial"/>
              </a:rPr>
              <a:t>“</a:t>
            </a:r>
            <a:r>
              <a:rPr lang="en-US" altLang="en-US" sz="2000" i="1">
                <a:solidFill>
                  <a:schemeClr val="bg1"/>
                </a:solidFill>
                <a:latin typeface="Arial Rounded MT Bold"/>
                <a:cs typeface="Arial"/>
              </a:rPr>
              <a:t>Do not be afraid, </a:t>
            </a:r>
            <a:br>
              <a:rPr lang="en-US" altLang="en-US" sz="2000" i="1">
                <a:solidFill>
                  <a:schemeClr val="bg1"/>
                </a:solidFill>
                <a:latin typeface="Arial Rounded MT Bold"/>
                <a:cs typeface="Arial"/>
              </a:rPr>
            </a:br>
            <a:r>
              <a:rPr lang="en-US" altLang="en-US" sz="2000" i="1">
                <a:solidFill>
                  <a:schemeClr val="bg1"/>
                </a:solidFill>
                <a:latin typeface="Arial Rounded MT Bold"/>
                <a:cs typeface="Arial"/>
              </a:rPr>
              <a:t>I shall help you.’’ </a:t>
            </a:r>
            <a:br>
              <a:rPr lang="en-US" altLang="en-US" sz="2000" i="1">
                <a:solidFill>
                  <a:schemeClr val="bg1"/>
                </a:solidFill>
                <a:latin typeface="Arial Rounded MT Bold"/>
                <a:cs typeface="Arial"/>
              </a:rPr>
            </a:br>
            <a:r>
              <a:rPr lang="en-US" altLang="en-US" sz="1600">
                <a:solidFill>
                  <a:schemeClr val="bg1"/>
                </a:solidFill>
                <a:latin typeface="Arial Rounded MT Bold"/>
                <a:cs typeface="Arial"/>
              </a:rPr>
              <a:t>Isaiah 41:</a:t>
            </a:r>
            <a:r>
              <a:rPr lang="en-GB" altLang="en-US" sz="1600">
                <a:solidFill>
                  <a:schemeClr val="bg1"/>
                </a:solidFill>
                <a:latin typeface="Arial Rounded MT Bold"/>
                <a:cs typeface="Arial"/>
              </a:rPr>
              <a:t> 13</a:t>
            </a:r>
            <a:endParaRPr lang="en-GB">
              <a:solidFill>
                <a:schemeClr val="bg1"/>
              </a:solidFill>
            </a:endParaRPr>
          </a:p>
        </p:txBody>
      </p:sp>
      <p:sp>
        <p:nvSpPr>
          <p:cNvPr id="13" name="TextBox 12">
            <a:extLst>
              <a:ext uri="{FF2B5EF4-FFF2-40B4-BE49-F238E27FC236}">
                <a16:creationId xmlns:a16="http://schemas.microsoft.com/office/drawing/2014/main" id="{4FB0EADC-1A8E-2084-732D-DBB28568FB1D}"/>
              </a:ext>
            </a:extLst>
          </p:cNvPr>
          <p:cNvSpPr txBox="1"/>
          <p:nvPr/>
        </p:nvSpPr>
        <p:spPr>
          <a:xfrm>
            <a:off x="52248" y="419786"/>
            <a:ext cx="4513634" cy="5386090"/>
          </a:xfrm>
          <a:prstGeom prst="rect">
            <a:avLst/>
          </a:prstGeom>
          <a:noFill/>
        </p:spPr>
        <p:txBody>
          <a:bodyPr wrap="square">
            <a:spAutoFit/>
          </a:bodyPr>
          <a:lstStyle/>
          <a:p>
            <a:pPr lvl="1" indent="1270">
              <a:spcBef>
                <a:spcPct val="0"/>
              </a:spcBef>
              <a:buNone/>
            </a:pPr>
            <a:r>
              <a:rPr lang="en-US" altLang="en-US" sz="1800" err="1">
                <a:solidFill>
                  <a:schemeClr val="bg1"/>
                </a:solidFill>
                <a:latin typeface="Arial"/>
                <a:cs typeface="Arial"/>
              </a:rPr>
              <a:t>Hombeline</a:t>
            </a:r>
            <a:r>
              <a:rPr lang="en-US" altLang="en-US" sz="1800">
                <a:solidFill>
                  <a:schemeClr val="bg1"/>
                </a:solidFill>
                <a:latin typeface="Arial"/>
                <a:cs typeface="Arial"/>
              </a:rPr>
              <a:t> </a:t>
            </a:r>
            <a:r>
              <a:rPr lang="en-US" altLang="en-US" sz="1800" err="1">
                <a:solidFill>
                  <a:schemeClr val="bg1"/>
                </a:solidFill>
                <a:latin typeface="Arial"/>
                <a:cs typeface="Arial"/>
              </a:rPr>
              <a:t>Dulière</a:t>
            </a:r>
            <a:r>
              <a:rPr lang="en-US" altLang="en-US" sz="1800">
                <a:solidFill>
                  <a:schemeClr val="bg1"/>
                </a:solidFill>
                <a:latin typeface="Arial"/>
                <a:cs typeface="Arial"/>
              </a:rPr>
              <a:t>, CAFOD’s </a:t>
            </a:r>
            <a:r>
              <a:rPr lang="en-US" altLang="en-US" sz="1800" err="1">
                <a:solidFill>
                  <a:schemeClr val="bg1"/>
                </a:solidFill>
                <a:latin typeface="Arial"/>
                <a:cs typeface="Arial"/>
              </a:rPr>
              <a:t>Programme</a:t>
            </a:r>
            <a:r>
              <a:rPr lang="en-US" altLang="en-US" sz="1800">
                <a:solidFill>
                  <a:schemeClr val="bg1"/>
                </a:solidFill>
                <a:latin typeface="Arial"/>
                <a:cs typeface="Arial"/>
              </a:rPr>
              <a:t> Manager for Syria Crisis Response reported that local partners worked tirelessly ‘‘to support the search and rescue operation, as well as making sure people have water, hot meals, warm clothing and somewhere safe to go.”</a:t>
            </a:r>
          </a:p>
          <a:p>
            <a:pPr lvl="1" indent="1270" eaLnBrk="1" hangingPunct="1">
              <a:spcBef>
                <a:spcPct val="0"/>
              </a:spcBef>
              <a:buNone/>
            </a:pPr>
            <a:endParaRPr lang="en-US" altLang="en-US" sz="2000">
              <a:solidFill>
                <a:schemeClr val="bg1"/>
              </a:solidFill>
              <a:latin typeface="Arial"/>
              <a:cs typeface="Arial"/>
            </a:endParaRPr>
          </a:p>
          <a:p>
            <a:pPr lvl="1" indent="1270" eaLnBrk="1" hangingPunct="1">
              <a:spcBef>
                <a:spcPct val="0"/>
              </a:spcBef>
              <a:buNone/>
            </a:pPr>
            <a:r>
              <a:rPr lang="en-US" sz="1800" b="0" i="0">
                <a:solidFill>
                  <a:schemeClr val="bg1"/>
                </a:solidFill>
                <a:effectLst/>
                <a:latin typeface="Arial" panose="020B0604020202020204" pitchFamily="34" charset="0"/>
                <a:cs typeface="Arial" panose="020B0604020202020204" pitchFamily="34" charset="0"/>
              </a:rPr>
              <a:t>A CAFOD partner distributes mattresses, supported by an emergency response unit from a second CAFOD partner.</a:t>
            </a:r>
            <a:endParaRPr lang="en-US" altLang="en-US" sz="1800">
              <a:solidFill>
                <a:schemeClr val="bg1"/>
              </a:solidFill>
              <a:latin typeface="Arial" panose="020B0604020202020204" pitchFamily="34" charset="0"/>
              <a:cs typeface="Arial" panose="020B0604020202020204" pitchFamily="34" charset="0"/>
            </a:endParaRPr>
          </a:p>
          <a:p>
            <a:pPr lvl="1" indent="1270">
              <a:spcBef>
                <a:spcPct val="0"/>
              </a:spcBef>
              <a:buNone/>
            </a:pPr>
            <a:endParaRPr lang="en-GB" altLang="en-US" sz="1800">
              <a:solidFill>
                <a:srgbClr val="F1AE39"/>
              </a:solidFill>
              <a:latin typeface="Arial Rounded MT Bold"/>
              <a:cs typeface="Arial"/>
            </a:endParaRPr>
          </a:p>
          <a:p>
            <a:pPr lvl="1" indent="1270">
              <a:spcBef>
                <a:spcPct val="0"/>
              </a:spcBef>
              <a:buNone/>
            </a:pPr>
            <a:r>
              <a:rPr lang="en-GB" altLang="en-US" sz="1800">
                <a:solidFill>
                  <a:srgbClr val="F1AE39"/>
                </a:solidFill>
                <a:latin typeface="Arial Rounded MT Bold"/>
                <a:cs typeface="Arial"/>
              </a:rPr>
              <a:t>Lord, we pray for those affected by disasters that affect their homes. May you provide them with safe refuge.</a:t>
            </a:r>
          </a:p>
          <a:p>
            <a:pPr lvl="1" indent="1270">
              <a:spcBef>
                <a:spcPct val="0"/>
              </a:spcBef>
              <a:buFontTx/>
              <a:buNone/>
            </a:pPr>
            <a:r>
              <a:rPr lang="en-GB" altLang="en-US" sz="1800">
                <a:solidFill>
                  <a:srgbClr val="F1AE39"/>
                </a:solidFill>
                <a:latin typeface="Arial Rounded MT Bold"/>
                <a:cs typeface="Arial"/>
              </a:rPr>
              <a:t>Amen</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FE629AB-EE24-414C-9C0D-4B0F5B280B7F}"/>
              </a:ext>
            </a:extLst>
          </p:cNvPr>
          <p:cNvSpPr>
            <a:spLocks noChangeArrowheads="1"/>
          </p:cNvSpPr>
          <p:nvPr/>
        </p:nvSpPr>
        <p:spPr bwMode="auto">
          <a:xfrm>
            <a:off x="6020753" y="179388"/>
            <a:ext cx="5992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the Lord your God… lead you </a:t>
            </a:r>
          </a:p>
          <a:p>
            <a:pPr algn="r" eaLnBrk="1" hangingPunct="1">
              <a:spcBef>
                <a:spcPct val="0"/>
              </a:spcBef>
              <a:buFontTx/>
              <a:buNone/>
            </a:pPr>
            <a:r>
              <a:rPr lang="en-GB" altLang="en-US" sz="2000" i="1">
                <a:solidFill>
                  <a:schemeClr val="bg1"/>
                </a:solidFill>
                <a:latin typeface="Arial Rounded MT Bold" panose="020F0704030504030204" pitchFamily="34" charset="0"/>
              </a:rPr>
              <a:t>in the way that you must go.”</a:t>
            </a:r>
          </a:p>
          <a:p>
            <a:pPr algn="r" eaLnBrk="1" hangingPunct="1">
              <a:spcBef>
                <a:spcPct val="0"/>
              </a:spcBef>
              <a:buFontTx/>
              <a:buNone/>
            </a:pPr>
            <a:r>
              <a:rPr lang="en-GB" altLang="en-US" sz="1600">
                <a:solidFill>
                  <a:schemeClr val="bg1"/>
                </a:solidFill>
                <a:latin typeface="Arial Rounded MT Bold" panose="020F0704030504030204" pitchFamily="34" charset="0"/>
              </a:rPr>
              <a:t>Isaiah 48:17</a:t>
            </a:r>
          </a:p>
        </p:txBody>
      </p:sp>
      <p:sp>
        <p:nvSpPr>
          <p:cNvPr id="11" name="Rectangle 4">
            <a:extLst>
              <a:ext uri="{FF2B5EF4-FFF2-40B4-BE49-F238E27FC236}">
                <a16:creationId xmlns:a16="http://schemas.microsoft.com/office/drawing/2014/main" id="{10D981C5-B2EE-4736-A4FD-7BA4FCE7DA6F}"/>
              </a:ext>
            </a:extLst>
          </p:cNvPr>
          <p:cNvSpPr>
            <a:spLocks noChangeArrowheads="1"/>
          </p:cNvSpPr>
          <p:nvPr/>
        </p:nvSpPr>
        <p:spPr bwMode="auto">
          <a:xfrm>
            <a:off x="-431492" y="841732"/>
            <a:ext cx="4813301" cy="1092637"/>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eaLnBrk="1" fontAlgn="auto" hangingPunct="1">
              <a:spcBef>
                <a:spcPts val="0"/>
              </a:spcBef>
              <a:spcAft>
                <a:spcPts val="0"/>
              </a:spcAft>
              <a:defRPr/>
            </a:pPr>
            <a:r>
              <a:rPr lang="en-GB" sz="2800" b="1">
                <a:solidFill>
                  <a:srgbClr val="F1AE39"/>
                </a:solidFill>
                <a:latin typeface="Arial Rounded MT Bold"/>
                <a:ea typeface="Verdana"/>
                <a:cs typeface="Verdana"/>
              </a:rPr>
              <a:t>Finding the way</a:t>
            </a:r>
            <a:endParaRPr lang="en-GB" sz="2800" b="1">
              <a:solidFill>
                <a:srgbClr val="F1AE39"/>
              </a:solidFill>
              <a:latin typeface="Arial Rounded MT Bold"/>
              <a:ea typeface="Verdana" charset="0"/>
              <a:cs typeface="Verdana" charset="0"/>
            </a:endParaRPr>
          </a:p>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eaLnBrk="1" fontAlgn="auto" hangingPunct="1">
              <a:spcBef>
                <a:spcPts val="0"/>
              </a:spcBef>
              <a:spcAft>
                <a:spcPts val="0"/>
              </a:spcAft>
              <a:defRPr/>
            </a:pPr>
            <a:endParaRPr lang="en-GB" sz="1900">
              <a:solidFill>
                <a:srgbClr val="20294F"/>
              </a:solidFill>
              <a:ea typeface="Verdana"/>
            </a:endParaRPr>
          </a:p>
        </p:txBody>
      </p:sp>
      <p:sp>
        <p:nvSpPr>
          <p:cNvPr id="28676" name="TextBox 3">
            <a:extLst>
              <a:ext uri="{FF2B5EF4-FFF2-40B4-BE49-F238E27FC236}">
                <a16:creationId xmlns:a16="http://schemas.microsoft.com/office/drawing/2014/main" id="{EA75B5DB-7A84-49D2-AEBF-D3EAE4ED3987}"/>
              </a:ext>
            </a:extLst>
          </p:cNvPr>
          <p:cNvSpPr>
            <a:spLocks noChangeArrowheads="1"/>
          </p:cNvSpPr>
          <p:nvPr/>
        </p:nvSpPr>
        <p:spPr bwMode="auto">
          <a:xfrm>
            <a:off x="-84138" y="-196850"/>
            <a:ext cx="467995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Friday 15 December</a:t>
            </a:r>
            <a:endParaRPr lang="en-GB" altLang="en-US" sz="1900">
              <a:solidFill>
                <a:schemeClr val="bg1"/>
              </a:solidFill>
              <a:latin typeface="Arial Rounded MT Bold"/>
              <a:cs typeface="Aria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pic>
        <p:nvPicPr>
          <p:cNvPr id="3" name="Picture 10" descr="C:\Users\Kathleen\Documents\Archive\tag_big_green.png">
            <a:extLst>
              <a:ext uri="{FF2B5EF4-FFF2-40B4-BE49-F238E27FC236}">
                <a16:creationId xmlns:a16="http://schemas.microsoft.com/office/drawing/2014/main" id="{6B95B559-9CF0-43A9-BA34-F2176EFD8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694" y="-8038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D9F6BB2-5E5F-4B81-5FAC-02A1546B2B58}"/>
              </a:ext>
            </a:extLst>
          </p:cNvPr>
          <p:cNvSpPr txBox="1"/>
          <p:nvPr/>
        </p:nvSpPr>
        <p:spPr>
          <a:xfrm>
            <a:off x="5841112" y="207855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15</a:t>
            </a:r>
          </a:p>
        </p:txBody>
      </p:sp>
      <p:grpSp>
        <p:nvGrpSpPr>
          <p:cNvPr id="9" name="Group 8">
            <a:extLst>
              <a:ext uri="{FF2B5EF4-FFF2-40B4-BE49-F238E27FC236}">
                <a16:creationId xmlns:a16="http://schemas.microsoft.com/office/drawing/2014/main" id="{477BFFB7-E366-1305-0DF7-25E400E989CD}"/>
              </a:ext>
            </a:extLst>
          </p:cNvPr>
          <p:cNvGrpSpPr/>
          <p:nvPr/>
        </p:nvGrpSpPr>
        <p:grpSpPr>
          <a:xfrm>
            <a:off x="5657513" y="-803852"/>
            <a:ext cx="4379134" cy="6538700"/>
            <a:chOff x="5642102" y="-144020"/>
            <a:chExt cx="4379134" cy="6538700"/>
          </a:xfrm>
        </p:grpSpPr>
        <p:sp>
          <p:nvSpPr>
            <p:cNvPr id="8" name="Oval 7">
              <a:extLst>
                <a:ext uri="{FF2B5EF4-FFF2-40B4-BE49-F238E27FC236}">
                  <a16:creationId xmlns:a16="http://schemas.microsoft.com/office/drawing/2014/main" id="{75B1FD68-BF2F-DB92-82C4-F460F4480C44}"/>
                </a:ext>
              </a:extLst>
            </p:cNvPr>
            <p:cNvSpPr/>
            <p:nvPr/>
          </p:nvSpPr>
          <p:spPr>
            <a:xfrm>
              <a:off x="5642102" y="2015546"/>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E3EA551-6D26-48CA-C798-E0D9E588A7DD}"/>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6" name="TextBox 5">
            <a:extLst>
              <a:ext uri="{FF2B5EF4-FFF2-40B4-BE49-F238E27FC236}">
                <a16:creationId xmlns:a16="http://schemas.microsoft.com/office/drawing/2014/main" id="{B43DCC05-C1E2-5DAA-0DBF-1079A3BA2AD5}"/>
              </a:ext>
            </a:extLst>
          </p:cNvPr>
          <p:cNvSpPr txBox="1"/>
          <p:nvPr/>
        </p:nvSpPr>
        <p:spPr>
          <a:xfrm>
            <a:off x="280680" y="1566243"/>
            <a:ext cx="3950314" cy="4524315"/>
          </a:xfrm>
          <a:prstGeom prst="rect">
            <a:avLst/>
          </a:prstGeom>
          <a:noFill/>
        </p:spPr>
        <p:txBody>
          <a:bodyPr wrap="square">
            <a:spAutoFit/>
          </a:bodyPr>
          <a:lstStyle/>
          <a:p>
            <a:pPr algn="l"/>
            <a:r>
              <a:rPr lang="en-US" sz="1800" b="0" i="0">
                <a:solidFill>
                  <a:schemeClr val="bg1"/>
                </a:solidFill>
                <a:effectLst/>
                <a:latin typeface="Arial" panose="020B0604020202020204" pitchFamily="34" charset="0"/>
              </a:rPr>
              <a:t>Rooted in the teachings of Jesus and Catholic Social Teaching, the </a:t>
            </a:r>
            <a:r>
              <a:rPr lang="en-US" sz="1800" b="0" i="0" err="1">
                <a:solidFill>
                  <a:schemeClr val="bg1"/>
                </a:solidFill>
                <a:effectLst/>
                <a:latin typeface="Arial" panose="020B0604020202020204" pitchFamily="34" charset="0"/>
              </a:rPr>
              <a:t>LiveSimply</a:t>
            </a:r>
            <a:r>
              <a:rPr lang="en-US" sz="1800" b="0" i="0">
                <a:solidFill>
                  <a:schemeClr val="bg1"/>
                </a:solidFill>
                <a:effectLst/>
                <a:latin typeface="Arial" panose="020B0604020202020204" pitchFamily="34" charset="0"/>
              </a:rPr>
              <a:t> Award is encouraging children and young people to live simply, live sustainably and live in solidarity with the world’s poorest communities.</a:t>
            </a:r>
            <a:br>
              <a:rPr lang="en-US" sz="1800" b="0" i="0">
                <a:solidFill>
                  <a:schemeClr val="bg1"/>
                </a:solidFill>
                <a:effectLst/>
                <a:latin typeface="Arial" panose="020B0604020202020204" pitchFamily="34" charset="0"/>
              </a:rPr>
            </a:br>
            <a:br>
              <a:rPr lang="en-US" sz="1800" b="0" i="0">
                <a:solidFill>
                  <a:schemeClr val="bg1"/>
                </a:solidFill>
                <a:effectLst/>
                <a:latin typeface="Arial" panose="020B0604020202020204" pitchFamily="34" charset="0"/>
              </a:rPr>
            </a:br>
            <a:r>
              <a:rPr lang="en-US" sz="1800" b="0" i="0">
                <a:solidFill>
                  <a:schemeClr val="bg1"/>
                </a:solidFill>
                <a:effectLst/>
                <a:latin typeface="Arial" panose="020B0604020202020204" pitchFamily="34" charset="0"/>
              </a:rPr>
              <a:t>Over 600 schools, from 20 different dioceses, are taking faith inspired actions to achieve the award. Their achievements will impact the lives of their school, local, and global communities and they are encouraging the wider community to join them in their </a:t>
            </a:r>
            <a:r>
              <a:rPr lang="en-US" sz="1800" b="0" i="0" err="1">
                <a:solidFill>
                  <a:schemeClr val="bg1"/>
                </a:solidFill>
                <a:effectLst/>
                <a:latin typeface="Arial" panose="020B0604020202020204" pitchFamily="34" charset="0"/>
              </a:rPr>
              <a:t>endeavours</a:t>
            </a:r>
            <a:r>
              <a:rPr lang="en-US" sz="1800" b="0" i="0">
                <a:solidFill>
                  <a:schemeClr val="bg1"/>
                </a:solidFill>
                <a:effectLst/>
                <a:latin typeface="Arial" panose="020B0604020202020204" pitchFamily="34" charset="0"/>
              </a:rPr>
              <a:t>.</a:t>
            </a:r>
            <a:endParaRPr lang="en-US" sz="1800" b="0" i="0">
              <a:solidFill>
                <a:schemeClr val="bg1"/>
              </a:solidFill>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a:extLst>
              <a:ext uri="{FF2B5EF4-FFF2-40B4-BE49-F238E27FC236}">
                <a16:creationId xmlns:a16="http://schemas.microsoft.com/office/drawing/2014/main" id="{F1EB0376-BE46-4580-843B-9F1A457ED9F2}"/>
              </a:ext>
            </a:extLst>
          </p:cNvPr>
          <p:cNvSpPr>
            <a:spLocks noChangeArrowheads="1"/>
          </p:cNvSpPr>
          <p:nvPr/>
        </p:nvSpPr>
        <p:spPr bwMode="auto">
          <a:xfrm>
            <a:off x="384699" y="-84773"/>
            <a:ext cx="4520406" cy="3513773"/>
          </a:xfrm>
          <a:prstGeom prst="roundRect">
            <a:avLst>
              <a:gd name="adj" fmla="val 4810"/>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a:solidFill>
                <a:srgbClr val="FF0000"/>
              </a:solidFill>
              <a:latin typeface="Verdana" pitchFamily="34" charset="0"/>
              <a:ea typeface="Verdana" pitchFamily="34" charset="0"/>
              <a:cs typeface="Verdana" pitchFamily="34" charset="0"/>
            </a:endParaRPr>
          </a:p>
          <a:p>
            <a:pPr marL="673100" lvl="1" eaLnBrk="1" fontAlgn="auto" hangingPunct="1">
              <a:spcBef>
                <a:spcPts val="0"/>
              </a:spcBef>
              <a:spcAft>
                <a:spcPts val="0"/>
              </a:spcAft>
              <a:defRPr/>
            </a:pPr>
            <a:endParaRPr lang="en-GB">
              <a:solidFill>
                <a:schemeClr val="bg1"/>
              </a:solidFill>
              <a:latin typeface="Verdana" pitchFamily="34" charset="0"/>
              <a:ea typeface="Verdana" pitchFamily="34" charset="0"/>
              <a:cs typeface="Verdana"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Responding to Pope Francis’ encyclical </a:t>
            </a:r>
            <a:r>
              <a:rPr kumimoji="0" lang="en-US" sz="1800" b="0" i="0" u="none" strike="noStrike" kern="1200" cap="none" spc="0" normalizeH="0" baseline="0" noProof="0" err="1">
                <a:ln>
                  <a:noFill/>
                </a:ln>
                <a:solidFill>
                  <a:schemeClr val="bg1"/>
                </a:solidFill>
                <a:effectLst/>
                <a:uLnTx/>
                <a:uFillTx/>
                <a:latin typeface="Arial" panose="020B0604020202020204" pitchFamily="34" charset="0"/>
                <a:ea typeface="+mn-ea"/>
                <a:cs typeface="+mn-cs"/>
              </a:rPr>
              <a:t>Laudato</a:t>
            </a:r>
            <a:r>
              <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 Si’, schools are “hearing the cry of the earth and the cry of the poor” and putting their faith into action as global citizens of our common home.</a:t>
            </a:r>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rPr>
              <a:t>Can you live simply, sustainably and in solidarity this Advent and beyond?</a:t>
            </a:r>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mn-cs"/>
            </a:endParaRPr>
          </a:p>
          <a:p>
            <a:pPr marL="673100" lvl="1">
              <a:spcBef>
                <a:spcPts val="0"/>
              </a:spcBef>
              <a:spcAft>
                <a:spcPts val="0"/>
              </a:spcAft>
              <a:defRPr/>
            </a:pPr>
            <a:endParaRPr lang="en-GB" sz="1900">
              <a:solidFill>
                <a:srgbClr val="F1AE39"/>
              </a:solidFill>
              <a:latin typeface="Arial Rounded MT Bold"/>
              <a:cs typeface="Arial"/>
            </a:endParaRPr>
          </a:p>
          <a:p>
            <a:pPr marL="673100" lvl="1">
              <a:spcBef>
                <a:spcPts val="0"/>
              </a:spcBef>
              <a:spcAft>
                <a:spcPts val="0"/>
              </a:spcAft>
              <a:defRPr/>
            </a:pPr>
            <a:endParaRPr lang="en-GB" sz="1900">
              <a:solidFill>
                <a:srgbClr val="F1AE39"/>
              </a:solidFill>
              <a:latin typeface="Arial Rounded MT Bold"/>
              <a:cs typeface="Arial"/>
            </a:endParaRPr>
          </a:p>
        </p:txBody>
      </p:sp>
      <p:sp>
        <p:nvSpPr>
          <p:cNvPr id="8" name="Rectangle 2">
            <a:extLst>
              <a:ext uri="{FF2B5EF4-FFF2-40B4-BE49-F238E27FC236}">
                <a16:creationId xmlns:a16="http://schemas.microsoft.com/office/drawing/2014/main" id="{63D0D1C1-4473-4CC9-9651-60807B64F082}"/>
              </a:ext>
            </a:extLst>
          </p:cNvPr>
          <p:cNvSpPr>
            <a:spLocks noChangeArrowheads="1"/>
          </p:cNvSpPr>
          <p:nvPr/>
        </p:nvSpPr>
        <p:spPr bwMode="auto">
          <a:xfrm>
            <a:off x="6020753" y="179388"/>
            <a:ext cx="5992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the Lord your God… lead you </a:t>
            </a:r>
          </a:p>
          <a:p>
            <a:pPr algn="r" eaLnBrk="1" hangingPunct="1">
              <a:spcBef>
                <a:spcPct val="0"/>
              </a:spcBef>
              <a:buFontTx/>
              <a:buNone/>
            </a:pPr>
            <a:r>
              <a:rPr lang="en-GB" altLang="en-US" sz="2000" i="1">
                <a:solidFill>
                  <a:schemeClr val="bg1"/>
                </a:solidFill>
                <a:latin typeface="Arial Rounded MT Bold" panose="020F0704030504030204" pitchFamily="34" charset="0"/>
              </a:rPr>
              <a:t>in the way that you must go.”</a:t>
            </a:r>
          </a:p>
          <a:p>
            <a:pPr algn="r" eaLnBrk="1" hangingPunct="1">
              <a:spcBef>
                <a:spcPct val="0"/>
              </a:spcBef>
              <a:buFontTx/>
              <a:buNone/>
            </a:pPr>
            <a:r>
              <a:rPr lang="en-GB" altLang="en-US" sz="1600">
                <a:solidFill>
                  <a:schemeClr val="bg1"/>
                </a:solidFill>
                <a:latin typeface="Arial Rounded MT Bold" panose="020F0704030504030204" pitchFamily="34" charset="0"/>
              </a:rPr>
              <a:t>Isaiah 48:17</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900">
                <a:solidFill>
                  <a:prstClr val="white"/>
                </a:solidFill>
                <a:latin typeface="Arial" panose="020B0604020202020204" pitchFamily="34" charset="0"/>
              </a:rPr>
              <a:t>Find out about the </a:t>
            </a:r>
            <a:r>
              <a:rPr lang="en-GB" altLang="en-US" sz="1900" b="1" err="1">
                <a:solidFill>
                  <a:prstClr val="white"/>
                </a:solidFill>
                <a:latin typeface="Arial" panose="020B0604020202020204" pitchFamily="34" charset="0"/>
                <a:hlinkClick r:id="rId4"/>
              </a:rPr>
              <a:t>Live</a:t>
            </a:r>
            <a:r>
              <a:rPr lang="en-GB" altLang="en-US" sz="1900" err="1">
                <a:solidFill>
                  <a:prstClr val="white"/>
                </a:solidFill>
                <a:latin typeface="Arial" panose="020B0604020202020204" pitchFamily="34" charset="0"/>
                <a:hlinkClick r:id="rId4"/>
              </a:rPr>
              <a:t>Simply</a:t>
            </a:r>
            <a:r>
              <a:rPr lang="en-GB" altLang="en-US" sz="1900">
                <a:solidFill>
                  <a:prstClr val="white"/>
                </a:solidFill>
                <a:latin typeface="Arial" panose="020B0604020202020204" pitchFamily="34" charset="0"/>
                <a:hlinkClick r:id="rId4"/>
              </a:rPr>
              <a:t> Award</a:t>
            </a:r>
            <a:r>
              <a:rPr lang="en-GB" altLang="en-US" sz="1900">
                <a:solidFill>
                  <a:prstClr val="white"/>
                </a:solidFill>
                <a:latin typeface="Arial" panose="020B0604020202020204" pitchFamily="34" charset="0"/>
              </a:rPr>
              <a:t> for schools.</a:t>
            </a:r>
            <a:endParaRPr lang="en-GB" altLang="en-US" sz="1800">
              <a:solidFill>
                <a:schemeClr val="bg1"/>
              </a:solidFill>
              <a:latin typeface="Arial" panose="020B0604020202020204" pitchFamily="34" charset="0"/>
            </a:endParaRPr>
          </a:p>
        </p:txBody>
      </p:sp>
      <p:sp>
        <p:nvSpPr>
          <p:cNvPr id="13" name="Action Button: Home 5">
            <a:hlinkClick r:id="rId5" action="ppaction://hlinksldjump" highlightClick="1"/>
            <a:extLst>
              <a:ext uri="{FF2B5EF4-FFF2-40B4-BE49-F238E27FC236}">
                <a16:creationId xmlns:a16="http://schemas.microsoft.com/office/drawing/2014/main" id="{5D024C68-48C1-44F5-AD58-BCF3AA3D3CFD}"/>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10" descr="C:\Users\Kathleen\Documents\Archive\tag_big_green.png">
            <a:extLst>
              <a:ext uri="{FF2B5EF4-FFF2-40B4-BE49-F238E27FC236}">
                <a16:creationId xmlns:a16="http://schemas.microsoft.com/office/drawing/2014/main" id="{EE79822C-043C-27DB-2A48-B854644FA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694" y="-8038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7AFB4C3-347B-5EBF-3611-C50F93BDB45D}"/>
              </a:ext>
            </a:extLst>
          </p:cNvPr>
          <p:cNvSpPr txBox="1"/>
          <p:nvPr/>
        </p:nvSpPr>
        <p:spPr>
          <a:xfrm>
            <a:off x="5841112" y="207855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15</a:t>
            </a:r>
          </a:p>
        </p:txBody>
      </p:sp>
      <p:grpSp>
        <p:nvGrpSpPr>
          <p:cNvPr id="12" name="Group 11">
            <a:extLst>
              <a:ext uri="{FF2B5EF4-FFF2-40B4-BE49-F238E27FC236}">
                <a16:creationId xmlns:a16="http://schemas.microsoft.com/office/drawing/2014/main" id="{7732F420-C349-E0A3-BB69-192CE798128D}"/>
              </a:ext>
            </a:extLst>
          </p:cNvPr>
          <p:cNvGrpSpPr/>
          <p:nvPr/>
        </p:nvGrpSpPr>
        <p:grpSpPr>
          <a:xfrm>
            <a:off x="5641075" y="-803852"/>
            <a:ext cx="4379134" cy="6538700"/>
            <a:chOff x="5642102" y="-144020"/>
            <a:chExt cx="4379134" cy="6538700"/>
          </a:xfrm>
        </p:grpSpPr>
        <p:sp>
          <p:nvSpPr>
            <p:cNvPr id="14" name="Oval 13">
              <a:extLst>
                <a:ext uri="{FF2B5EF4-FFF2-40B4-BE49-F238E27FC236}">
                  <a16:creationId xmlns:a16="http://schemas.microsoft.com/office/drawing/2014/main" id="{EAEE266C-6BF8-3052-268A-2A46DE35A699}"/>
                </a:ext>
              </a:extLst>
            </p:cNvPr>
            <p:cNvSpPr/>
            <p:nvPr/>
          </p:nvSpPr>
          <p:spPr>
            <a:xfrm>
              <a:off x="5642102" y="2015546"/>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5F38534-BB74-160B-9629-7235C1E4ACAA}"/>
                </a:ext>
              </a:extLst>
            </p:cNvPr>
            <p:cNvPicPr>
              <a:picLocks noChangeAspect="1"/>
            </p:cNvPicPr>
            <p:nvPr/>
          </p:nvPicPr>
          <p:blipFill>
            <a:blip r:embed="rId8"/>
            <a:stretch>
              <a:fillRect/>
            </a:stretch>
          </p:blipFill>
          <p:spPr>
            <a:xfrm>
              <a:off x="7494748" y="-144020"/>
              <a:ext cx="794680" cy="2840337"/>
            </a:xfrm>
            <a:prstGeom prst="rect">
              <a:avLst/>
            </a:prstGeom>
          </p:spPr>
        </p:pic>
      </p:grpSp>
      <p:sp>
        <p:nvSpPr>
          <p:cNvPr id="3" name="TextBox 2">
            <a:extLst>
              <a:ext uri="{FF2B5EF4-FFF2-40B4-BE49-F238E27FC236}">
                <a16:creationId xmlns:a16="http://schemas.microsoft.com/office/drawing/2014/main" id="{834C9387-58E7-E2D4-2D69-A94F44D8FEEA}"/>
              </a:ext>
            </a:extLst>
          </p:cNvPr>
          <p:cNvSpPr txBox="1"/>
          <p:nvPr/>
        </p:nvSpPr>
        <p:spPr>
          <a:xfrm>
            <a:off x="-210312" y="3154037"/>
            <a:ext cx="4249282" cy="2862322"/>
          </a:xfrm>
          <a:prstGeom prst="rect">
            <a:avLst/>
          </a:prstGeom>
          <a:noFill/>
        </p:spPr>
        <p:txBody>
          <a:bodyPr wrap="square">
            <a:spAutoFit/>
          </a:bodyPr>
          <a:lstStyle/>
          <a:p>
            <a:pPr marL="673100" lvl="1">
              <a:spcBef>
                <a:spcPts val="0"/>
              </a:spcBef>
              <a:spcAft>
                <a:spcPts val="0"/>
              </a:spcAft>
              <a:defRPr/>
            </a:pPr>
            <a:r>
              <a:rPr lang="en-US" sz="1800">
                <a:solidFill>
                  <a:srgbClr val="F1AE39"/>
                </a:solidFill>
                <a:latin typeface="Arial Rounded MT Bold"/>
                <a:cs typeface="Arial"/>
              </a:rPr>
              <a:t>Lord, as I spend some time in prayer, lead me to an area of my life which I might need to adapt so I can respond to “the cry of the earth and the cry of the poor”. Perhaps it’s how I spend my money, the products I buy or the way I use technology. Help me to follow your way.” </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a:extLst>
              <a:ext uri="{FF2B5EF4-FFF2-40B4-BE49-F238E27FC236}">
                <a16:creationId xmlns:a16="http://schemas.microsoft.com/office/drawing/2014/main" id="{C8D20336-F145-4012-A6A5-0A8A24A8B0FD}"/>
              </a:ext>
            </a:extLst>
          </p:cNvPr>
          <p:cNvSpPr>
            <a:spLocks noChangeArrowheads="1"/>
          </p:cNvSpPr>
          <p:nvPr/>
        </p:nvSpPr>
        <p:spPr bwMode="auto">
          <a:xfrm>
            <a:off x="-144463" y="-222250"/>
            <a:ext cx="4718051" cy="1055608"/>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r>
              <a:rPr lang="en-GB" altLang="en-US" sz="1900" i="1">
                <a:solidFill>
                  <a:schemeClr val="bg1"/>
                </a:solidFill>
                <a:latin typeface="Arial Rounded MT Bold"/>
                <a:cs typeface="Arial"/>
              </a:rPr>
              <a:t>Monday 18 December</a:t>
            </a:r>
          </a:p>
          <a:p>
            <a:pPr algn="r" eaLnBrk="1" hangingPunct="1">
              <a:spcBef>
                <a:spcPct val="0"/>
              </a:spcBef>
              <a:buFontTx/>
              <a:buNone/>
            </a:pPr>
            <a:r>
              <a:rPr lang="en-GB" altLang="en-US" sz="1900" i="1">
                <a:solidFill>
                  <a:schemeClr val="bg1"/>
                </a:solidFill>
                <a:latin typeface="Arial Rounded MT Bold"/>
                <a:cs typeface="Arial"/>
              </a:rPr>
              <a:t>International Migrants’ Day</a:t>
            </a:r>
            <a:endParaRPr lang="en-GB" altLang="en-US" sz="1900">
              <a:solidFill>
                <a:schemeClr val="bg1"/>
              </a:solidFill>
              <a:latin typeface="Arial Rounded MT Bold"/>
              <a:cs typeface="Arial"/>
            </a:endParaRPr>
          </a:p>
        </p:txBody>
      </p:sp>
      <p:sp>
        <p:nvSpPr>
          <p:cNvPr id="34820" name="Rectangle 2">
            <a:extLst>
              <a:ext uri="{FF2B5EF4-FFF2-40B4-BE49-F238E27FC236}">
                <a16:creationId xmlns:a16="http://schemas.microsoft.com/office/drawing/2014/main" id="{93FCB1E9-1348-483E-A4C9-6D70AB0E067D}"/>
              </a:ext>
            </a:extLst>
          </p:cNvPr>
          <p:cNvSpPr>
            <a:spLocks noChangeArrowheads="1"/>
          </p:cNvSpPr>
          <p:nvPr/>
        </p:nvSpPr>
        <p:spPr bwMode="auto">
          <a:xfrm>
            <a:off x="8938260" y="187249"/>
            <a:ext cx="2996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will raise a virtuous Branch for David who will reign as true king and be wise.”</a:t>
            </a:r>
          </a:p>
          <a:p>
            <a:pPr algn="r" eaLnBrk="1" hangingPunct="1">
              <a:spcBef>
                <a:spcPct val="0"/>
              </a:spcBef>
              <a:buFontTx/>
              <a:buNone/>
            </a:pPr>
            <a:r>
              <a:rPr lang="en-GB" altLang="en-US" sz="1600">
                <a:solidFill>
                  <a:schemeClr val="bg1"/>
                </a:solidFill>
                <a:latin typeface="Arial Rounded MT Bold" panose="020F0704030504030204" pitchFamily="34" charset="0"/>
              </a:rPr>
              <a:t>Jeremiah 23:5</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ight Arrow 9">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0" descr="C:\Users\Kathleen\Documents\Archive\tag_big_green.png">
            <a:extLst>
              <a:ext uri="{FF2B5EF4-FFF2-40B4-BE49-F238E27FC236}">
                <a16:creationId xmlns:a16="http://schemas.microsoft.com/office/drawing/2014/main" id="{5C9E0DBF-18DF-D9F9-C024-813E48593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6" y="-779355"/>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E2E9C1B-96CB-CEB8-745F-415E7AB7FA3C}"/>
              </a:ext>
            </a:extLst>
          </p:cNvPr>
          <p:cNvSpPr txBox="1"/>
          <p:nvPr/>
        </p:nvSpPr>
        <p:spPr>
          <a:xfrm>
            <a:off x="5841112" y="210200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18</a:t>
            </a:r>
          </a:p>
        </p:txBody>
      </p:sp>
      <p:grpSp>
        <p:nvGrpSpPr>
          <p:cNvPr id="13" name="Group 12">
            <a:extLst>
              <a:ext uri="{FF2B5EF4-FFF2-40B4-BE49-F238E27FC236}">
                <a16:creationId xmlns:a16="http://schemas.microsoft.com/office/drawing/2014/main" id="{8B53B48E-8F6F-FCED-0269-63FCE1D54DC3}"/>
              </a:ext>
            </a:extLst>
          </p:cNvPr>
          <p:cNvGrpSpPr/>
          <p:nvPr/>
        </p:nvGrpSpPr>
        <p:grpSpPr>
          <a:xfrm>
            <a:off x="5641277" y="-779355"/>
            <a:ext cx="4379134" cy="6552003"/>
            <a:chOff x="5632374" y="-745724"/>
            <a:chExt cx="4379134" cy="6552003"/>
          </a:xfrm>
        </p:grpSpPr>
        <p:sp>
          <p:nvSpPr>
            <p:cNvPr id="9" name="Oval 8">
              <a:extLst>
                <a:ext uri="{FF2B5EF4-FFF2-40B4-BE49-F238E27FC236}">
                  <a16:creationId xmlns:a16="http://schemas.microsoft.com/office/drawing/2014/main" id="{F84E4C78-F820-1B9D-02D7-7D7A25067FDF}"/>
                </a:ext>
              </a:extLst>
            </p:cNvPr>
            <p:cNvSpPr/>
            <p:nvPr/>
          </p:nvSpPr>
          <p:spPr>
            <a:xfrm rot="178703">
              <a:off x="5632374" y="142714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3">
              <a:extLst>
                <a:ext uri="{FF2B5EF4-FFF2-40B4-BE49-F238E27FC236}">
                  <a16:creationId xmlns:a16="http://schemas.microsoft.com/office/drawing/2014/main" id="{F21CA1B6-F810-DE79-DE78-B98A342909D3}"/>
                </a:ext>
              </a:extLst>
            </p:cNvPr>
            <p:cNvPicPr>
              <a:picLocks noChangeAspect="1"/>
            </p:cNvPicPr>
            <p:nvPr/>
          </p:nvPicPr>
          <p:blipFill>
            <a:blip r:embed="rId6"/>
            <a:stretch>
              <a:fillRect/>
            </a:stretch>
          </p:blipFill>
          <p:spPr>
            <a:xfrm>
              <a:off x="7494748" y="-745724"/>
              <a:ext cx="794680" cy="2840337"/>
            </a:xfrm>
            <a:prstGeom prst="rect">
              <a:avLst/>
            </a:prstGeom>
          </p:spPr>
        </p:pic>
      </p:grpSp>
      <p:sp>
        <p:nvSpPr>
          <p:cNvPr id="2" name="TextBox 3">
            <a:extLst>
              <a:ext uri="{FF2B5EF4-FFF2-40B4-BE49-F238E27FC236}">
                <a16:creationId xmlns:a16="http://schemas.microsoft.com/office/drawing/2014/main" id="{F6F8C230-0D84-7F8F-BD29-F0045848005D}"/>
              </a:ext>
            </a:extLst>
          </p:cNvPr>
          <p:cNvSpPr>
            <a:spLocks noChangeArrowheads="1"/>
          </p:cNvSpPr>
          <p:nvPr/>
        </p:nvSpPr>
        <p:spPr bwMode="auto">
          <a:xfrm>
            <a:off x="-277373" y="1076932"/>
            <a:ext cx="4743451" cy="5286345"/>
          </a:xfrm>
          <a:prstGeom prst="roundRect">
            <a:avLst>
              <a:gd name="adj" fmla="val 4810"/>
            </a:avLst>
          </a:prstGeom>
          <a:noFill/>
          <a:ln w="28575" cap="rnd">
            <a:noFill/>
            <a:prstDash val="sysDot"/>
            <a:round/>
            <a:headEnd/>
            <a:tailEnd/>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673100" marR="0" lvl="1"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1AE39"/>
                </a:solidFill>
                <a:effectLst/>
                <a:uLnTx/>
                <a:uFillTx/>
                <a:latin typeface="Arial Rounded MT Bold" panose="020F0704030504030204" pitchFamily="34" charset="0"/>
                <a:ea typeface="Verdana" charset="0"/>
                <a:cs typeface="Verdana" charset="0"/>
              </a:rPr>
              <a:t>Looking to the future</a:t>
            </a:r>
          </a:p>
          <a:p>
            <a:pPr marL="673100" lvl="1" indent="1270" eaLnBrk="1" hangingPunct="1">
              <a:spcBef>
                <a:spcPct val="0"/>
              </a:spcBef>
              <a:buFontTx/>
              <a:buNone/>
              <a:defRPr/>
            </a:pPr>
            <a:endParaRPr lang="en-GB" altLang="en-US" sz="190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a:solidFill>
                  <a:schemeClr val="bg1"/>
                </a:solidFill>
                <a:latin typeface="Arial" panose="020B0604020202020204" pitchFamily="34" charset="0"/>
              </a:rPr>
              <a:t>Ciara is CAFOD’s parliamentary assistant. </a:t>
            </a:r>
            <a:r>
              <a:rPr lang="en-US" altLang="en-US" sz="1900">
                <a:solidFill>
                  <a:schemeClr val="bg1"/>
                </a:solidFill>
                <a:latin typeface="Arial" panose="020B0604020202020204" pitchFamily="34" charset="0"/>
              </a:rPr>
              <a:t>She is working with CAFOD, via the Catholic Bishops’ Conference Faith in Politics internship scheme, to give young people the opportunity to explore their vocation in public life.</a:t>
            </a:r>
          </a:p>
          <a:p>
            <a:pPr marL="673100" lvl="1" indent="1270" eaLnBrk="1" hangingPunct="1">
              <a:spcBef>
                <a:spcPct val="0"/>
              </a:spcBef>
              <a:buFontTx/>
              <a:buNone/>
              <a:defRPr/>
            </a:pPr>
            <a:endParaRPr lang="en-GB" altLang="en-US" sz="190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a:solidFill>
                  <a:schemeClr val="bg1"/>
                </a:solidFill>
                <a:latin typeface="Arial" panose="020B0604020202020204" pitchFamily="34" charset="0"/>
              </a:rPr>
              <a:t>She says “CAFOD gives a platform to young people, taking the time to engage with schools and not only listening to them but amplifying their voices.”</a:t>
            </a:r>
          </a:p>
          <a:p>
            <a:pPr marL="673100">
              <a:spcBef>
                <a:spcPct val="0"/>
              </a:spcBef>
              <a:buFontTx/>
              <a:buNone/>
              <a:defRPr/>
            </a:pPr>
            <a:endParaRPr lang="en-GB" altLang="en-US" sz="1900">
              <a:latin typeface="Arial" panose="020B0604020202020204" pitchFamily="34" charset="0"/>
            </a:endParaRPr>
          </a:p>
          <a:p>
            <a:pPr marL="760095" lvl="1" indent="1270" eaLnBrk="1" hangingPunct="1">
              <a:spcBef>
                <a:spcPct val="0"/>
              </a:spcBef>
              <a:buFontTx/>
              <a:buNone/>
              <a:defRPr/>
            </a:pPr>
            <a:endParaRPr lang="en-GB" altLang="en-US" sz="1800">
              <a:latin typeface="Verdana" pitchFamily="34" charset="0"/>
              <a:ea typeface="Verdana" pitchFamily="34" charset="0"/>
            </a:endParaRPr>
          </a:p>
        </p:txBody>
      </p:sp>
    </p:spTree>
    <p:extLst>
      <p:ext uri="{BB962C8B-B14F-4D97-AF65-F5344CB8AC3E}">
        <p14:creationId xmlns:p14="http://schemas.microsoft.com/office/powerpoint/2010/main" val="269228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ct val="0"/>
              </a:spcBef>
              <a:buNone/>
            </a:pPr>
            <a:r>
              <a:rPr lang="en-GB" altLang="en-US" sz="1900">
                <a:solidFill>
                  <a:prstClr val="white"/>
                </a:solidFill>
                <a:latin typeface="Arial"/>
                <a:cs typeface="Arial"/>
              </a:rPr>
              <a:t>Is CAFOD's </a:t>
            </a:r>
            <a:r>
              <a:rPr lang="en-GB" altLang="en-US" sz="1900">
                <a:solidFill>
                  <a:prstClr val="white"/>
                </a:solidFill>
                <a:latin typeface="Arial"/>
                <a:cs typeface="Arial"/>
                <a:hlinkClick r:id="rId4">
                  <a:extLst>
                    <a:ext uri="{A12FA001-AC4F-418D-AE19-62706E023703}">
                      <ahyp:hlinkClr xmlns:ahyp="http://schemas.microsoft.com/office/drawing/2018/hyperlinkcolor" val="tx"/>
                    </a:ext>
                  </a:extLst>
                </a:hlinkClick>
              </a:rPr>
              <a:t>agenda for change</a:t>
            </a:r>
            <a:r>
              <a:rPr lang="en-GB" altLang="en-US" sz="1900">
                <a:solidFill>
                  <a:prstClr val="white"/>
                </a:solidFill>
                <a:latin typeface="Arial"/>
                <a:cs typeface="Arial"/>
              </a:rPr>
              <a:t> similar to </a:t>
            </a:r>
            <a:r>
              <a:rPr lang="en-GB" altLang="en-US" sz="1900" i="1">
                <a:solidFill>
                  <a:prstClr val="white"/>
                </a:solidFill>
                <a:latin typeface="Arial"/>
                <a:cs typeface="Arial"/>
              </a:rPr>
              <a:t>your</a:t>
            </a:r>
            <a:r>
              <a:rPr lang="en-GB" altLang="en-US" sz="1900">
                <a:solidFill>
                  <a:prstClr val="white"/>
                </a:solidFill>
                <a:latin typeface="Arial"/>
                <a:cs typeface="Arial"/>
              </a:rPr>
              <a:t> vision for the world?</a:t>
            </a:r>
            <a:endParaRPr lang="en-US" sz="1800">
              <a:solidFill>
                <a:prstClr val="white"/>
              </a:solidFill>
              <a:latin typeface="Arial" panose="020B0604020202020204" pitchFamily="34" charset="0"/>
            </a:endParaRPr>
          </a:p>
        </p:txBody>
      </p:sp>
      <p:pic>
        <p:nvPicPr>
          <p:cNvPr id="19" name="Picture 10" descr="C:\Users\Kathleen\Documents\Archive\tag_big_green.png">
            <a:extLst>
              <a:ext uri="{FF2B5EF4-FFF2-40B4-BE49-F238E27FC236}">
                <a16:creationId xmlns:a16="http://schemas.microsoft.com/office/drawing/2014/main" id="{91F98653-1C45-FF62-6685-698EEA291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780171"/>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52E98C7-AE40-6A16-A9FC-7B3B204EA01D}"/>
              </a:ext>
            </a:extLst>
          </p:cNvPr>
          <p:cNvSpPr txBox="1"/>
          <p:nvPr/>
        </p:nvSpPr>
        <p:spPr>
          <a:xfrm>
            <a:off x="5841112" y="210200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18</a:t>
            </a:r>
          </a:p>
        </p:txBody>
      </p:sp>
      <p:grpSp>
        <p:nvGrpSpPr>
          <p:cNvPr id="21" name="Group 20">
            <a:extLst>
              <a:ext uri="{FF2B5EF4-FFF2-40B4-BE49-F238E27FC236}">
                <a16:creationId xmlns:a16="http://schemas.microsoft.com/office/drawing/2014/main" id="{3A13367A-330E-F834-2B6B-E46C6F2C9DBC}"/>
              </a:ext>
            </a:extLst>
          </p:cNvPr>
          <p:cNvGrpSpPr/>
          <p:nvPr/>
        </p:nvGrpSpPr>
        <p:grpSpPr>
          <a:xfrm>
            <a:off x="5641277" y="-736767"/>
            <a:ext cx="4379134" cy="6552003"/>
            <a:chOff x="5632374" y="-745724"/>
            <a:chExt cx="4379134" cy="6552003"/>
          </a:xfrm>
        </p:grpSpPr>
        <p:sp>
          <p:nvSpPr>
            <p:cNvPr id="22" name="Oval 21">
              <a:extLst>
                <a:ext uri="{FF2B5EF4-FFF2-40B4-BE49-F238E27FC236}">
                  <a16:creationId xmlns:a16="http://schemas.microsoft.com/office/drawing/2014/main" id="{7C22414B-FBAA-6C50-1097-BC64313778D5}"/>
                </a:ext>
              </a:extLst>
            </p:cNvPr>
            <p:cNvSpPr/>
            <p:nvPr/>
          </p:nvSpPr>
          <p:spPr>
            <a:xfrm rot="178703">
              <a:off x="5632374" y="1427145"/>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3">
              <a:extLst>
                <a:ext uri="{FF2B5EF4-FFF2-40B4-BE49-F238E27FC236}">
                  <a16:creationId xmlns:a16="http://schemas.microsoft.com/office/drawing/2014/main" id="{F39F23C8-50D3-B1FC-B5A8-D9C98D16757E}"/>
                </a:ext>
              </a:extLst>
            </p:cNvPr>
            <p:cNvPicPr>
              <a:picLocks noChangeAspect="1"/>
            </p:cNvPicPr>
            <p:nvPr/>
          </p:nvPicPr>
          <p:blipFill>
            <a:blip r:embed="rId7"/>
            <a:stretch>
              <a:fillRect/>
            </a:stretch>
          </p:blipFill>
          <p:spPr>
            <a:xfrm>
              <a:off x="7494748" y="-745724"/>
              <a:ext cx="794680" cy="2840337"/>
            </a:xfrm>
            <a:prstGeom prst="rect">
              <a:avLst/>
            </a:prstGeom>
          </p:spPr>
        </p:pic>
      </p:grpSp>
      <p:sp>
        <p:nvSpPr>
          <p:cNvPr id="2" name="Action Button: Home 5">
            <a:hlinkClick r:id="rId8" action="ppaction://hlinksldjump" highlightClick="1"/>
            <a:extLst>
              <a:ext uri="{FF2B5EF4-FFF2-40B4-BE49-F238E27FC236}">
                <a16:creationId xmlns:a16="http://schemas.microsoft.com/office/drawing/2014/main" id="{00E5E67F-53EF-9B37-AE0F-C3A98E03BA4E}"/>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2">
            <a:extLst>
              <a:ext uri="{FF2B5EF4-FFF2-40B4-BE49-F238E27FC236}">
                <a16:creationId xmlns:a16="http://schemas.microsoft.com/office/drawing/2014/main" id="{FCC5ACA4-C325-F206-3B18-2863DF9F4A61}"/>
              </a:ext>
            </a:extLst>
          </p:cNvPr>
          <p:cNvSpPr>
            <a:spLocks noChangeArrowheads="1"/>
          </p:cNvSpPr>
          <p:nvPr/>
        </p:nvSpPr>
        <p:spPr bwMode="auto">
          <a:xfrm>
            <a:off x="8938260" y="187249"/>
            <a:ext cx="29965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“I will raise a virtuous Branch for David who will reign as true king and be wise.”</a:t>
            </a:r>
          </a:p>
          <a:p>
            <a:pPr algn="r" eaLnBrk="1" hangingPunct="1">
              <a:spcBef>
                <a:spcPct val="0"/>
              </a:spcBef>
              <a:buFontTx/>
              <a:buNone/>
            </a:pPr>
            <a:r>
              <a:rPr lang="en-GB" altLang="en-US" sz="1600">
                <a:solidFill>
                  <a:schemeClr val="bg1"/>
                </a:solidFill>
                <a:latin typeface="Arial Rounded MT Bold" panose="020F0704030504030204" pitchFamily="34" charset="0"/>
              </a:rPr>
              <a:t>Jeremiah 23:5</a:t>
            </a:r>
          </a:p>
        </p:txBody>
      </p:sp>
      <p:sp>
        <p:nvSpPr>
          <p:cNvPr id="5" name="TextBox 3">
            <a:extLst>
              <a:ext uri="{FF2B5EF4-FFF2-40B4-BE49-F238E27FC236}">
                <a16:creationId xmlns:a16="http://schemas.microsoft.com/office/drawing/2014/main" id="{176F7F94-2A7E-44FE-275E-72B8751F8E4D}"/>
              </a:ext>
            </a:extLst>
          </p:cNvPr>
          <p:cNvSpPr>
            <a:spLocks noChangeArrowheads="1"/>
          </p:cNvSpPr>
          <p:nvPr/>
        </p:nvSpPr>
        <p:spPr bwMode="auto">
          <a:xfrm>
            <a:off x="-209865" y="-736767"/>
            <a:ext cx="4743451" cy="6917740"/>
          </a:xfrm>
          <a:prstGeom prst="roundRect">
            <a:avLst>
              <a:gd name="adj" fmla="val 4810"/>
            </a:avLst>
          </a:prstGeom>
          <a:noFill/>
          <a:ln w="28575" cap="rnd">
            <a:noFill/>
            <a:prstDash val="sysDot"/>
            <a:round/>
            <a:headEnd/>
            <a:tailEnd/>
          </a:ln>
        </p:spPr>
        <p:txBody>
          <a:bodyPr lIns="91440" tIns="45720" rIns="91440" bIns="45720" anchor="t">
            <a:spAutoFit/>
          </a:bodyPr>
          <a:lstStyle>
            <a:lvl1pPr>
              <a:spcBef>
                <a:spcPct val="20000"/>
              </a:spcBef>
              <a:buFont typeface="Arial" pitchFamily="34" charset="0"/>
              <a:buChar char="•"/>
              <a:defRPr sz="3200">
                <a:solidFill>
                  <a:schemeClr val="tx1"/>
                </a:solidFill>
                <a:latin typeface="Calibri" pitchFamily="34" charset="0"/>
              </a:defRPr>
            </a:lvl1pPr>
            <a:lvl2pPr marL="760413" indent="1588">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GB" altLang="en-US" sz="1800">
              <a:latin typeface="Verdana" pitchFamily="34" charset="0"/>
            </a:endParaRPr>
          </a:p>
          <a:p>
            <a:pPr marL="760095" lvl="1" indent="1270" eaLnBrk="1" hangingPunct="1">
              <a:spcBef>
                <a:spcPct val="0"/>
              </a:spcBef>
              <a:buFontTx/>
              <a:buNone/>
              <a:defRPr/>
            </a:pPr>
            <a:endParaRPr lang="en-GB" altLang="en-US" sz="1800">
              <a:latin typeface="Verdana" pitchFamily="34" charset="0"/>
              <a:ea typeface="Verdana" pitchFamily="34" charset="0"/>
            </a:endParaRPr>
          </a:p>
          <a:p>
            <a:pPr marL="673100" lvl="1" indent="1270" eaLnBrk="1" hangingPunct="1">
              <a:spcBef>
                <a:spcPct val="0"/>
              </a:spcBef>
              <a:buFontTx/>
              <a:buNone/>
              <a:defRPr/>
            </a:pPr>
            <a:endParaRPr lang="en-GB" altLang="en-US" sz="1900">
              <a:solidFill>
                <a:srgbClr val="20294F"/>
              </a:solidFill>
              <a:latin typeface="Arial" panose="020B0604020202020204" pitchFamily="34" charset="0"/>
            </a:endParaRPr>
          </a:p>
          <a:p>
            <a:pPr marL="673100" lvl="1" indent="1270" eaLnBrk="1" hangingPunct="1">
              <a:spcBef>
                <a:spcPct val="0"/>
              </a:spcBef>
              <a:buFontTx/>
              <a:buNone/>
              <a:defRPr/>
            </a:pPr>
            <a:endParaRPr lang="en-GB" altLang="en-US" sz="190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a:solidFill>
                  <a:schemeClr val="bg1"/>
                </a:solidFill>
                <a:latin typeface="Arial" panose="020B0604020202020204" pitchFamily="34" charset="0"/>
              </a:rPr>
              <a:t>The reading reminds us that Jesus  was exalted as the true King. God raised him up. </a:t>
            </a:r>
          </a:p>
          <a:p>
            <a:pPr marL="673100" lvl="1" indent="1270" eaLnBrk="1" hangingPunct="1">
              <a:spcBef>
                <a:spcPct val="0"/>
              </a:spcBef>
              <a:buFontTx/>
              <a:buNone/>
              <a:defRPr/>
            </a:pPr>
            <a:endParaRPr lang="en-GB" altLang="en-US" sz="190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a:solidFill>
                  <a:schemeClr val="bg1"/>
                </a:solidFill>
                <a:latin typeface="Arial" panose="020B0604020202020204" pitchFamily="34" charset="0"/>
              </a:rPr>
              <a:t>Ciara recently gave a keynote address at a parliamentary reception. Lindsey Hoyle, Speaker of the House of Commons, spoke to our young leaders. Ciara wants young people to know, “We can make a difference”.  </a:t>
            </a:r>
          </a:p>
          <a:p>
            <a:pPr marL="673100" lvl="1" indent="1270" eaLnBrk="1" hangingPunct="1">
              <a:spcBef>
                <a:spcPct val="0"/>
              </a:spcBef>
              <a:buFontTx/>
              <a:buNone/>
              <a:defRPr/>
            </a:pPr>
            <a:endParaRPr lang="en-GB" altLang="en-US" sz="1900">
              <a:solidFill>
                <a:schemeClr val="bg1"/>
              </a:solidFill>
              <a:latin typeface="Arial" panose="020B0604020202020204" pitchFamily="34" charset="0"/>
            </a:endParaRPr>
          </a:p>
          <a:p>
            <a:pPr marL="673100" lvl="1" indent="1270" eaLnBrk="1" hangingPunct="1">
              <a:spcBef>
                <a:spcPct val="0"/>
              </a:spcBef>
              <a:buFontTx/>
              <a:buNone/>
              <a:defRPr/>
            </a:pPr>
            <a:r>
              <a:rPr lang="en-GB" altLang="en-US" sz="1900">
                <a:solidFill>
                  <a:schemeClr val="bg1"/>
                </a:solidFill>
                <a:latin typeface="Arial" panose="020B0604020202020204" pitchFamily="34" charset="0"/>
              </a:rPr>
              <a:t>What might God be calling for you to speak up about?</a:t>
            </a:r>
          </a:p>
          <a:p>
            <a:pPr marL="673100">
              <a:spcBef>
                <a:spcPct val="0"/>
              </a:spcBef>
              <a:buFontTx/>
              <a:buNone/>
              <a:defRPr/>
            </a:pPr>
            <a:endParaRPr lang="en-GB" altLang="en-US" sz="1900">
              <a:latin typeface="Arial" panose="020B0604020202020204" pitchFamily="34" charset="0"/>
            </a:endParaRPr>
          </a:p>
          <a:p>
            <a:pPr marL="673100" lvl="1" indent="1270">
              <a:spcBef>
                <a:spcPct val="0"/>
              </a:spcBef>
              <a:buNone/>
              <a:defRPr/>
            </a:pPr>
            <a:r>
              <a:rPr lang="en-GB" altLang="en-US" sz="1900">
                <a:solidFill>
                  <a:srgbClr val="F1AE39"/>
                </a:solidFill>
                <a:latin typeface="Arial Rounded MT Bold"/>
                <a:cs typeface="Arial"/>
              </a:rPr>
              <a:t>Lord, how we use our voice matters to you. Help us to speak truth and wisdom to all we meet. Amen.</a:t>
            </a:r>
            <a:endParaRPr lang="en-GB" altLang="en-US" sz="1800">
              <a:latin typeface="Verdana" pitchFamily="34" charset="0"/>
              <a:ea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a:extLst>
              <a:ext uri="{FF2B5EF4-FFF2-40B4-BE49-F238E27FC236}">
                <a16:creationId xmlns:a16="http://schemas.microsoft.com/office/drawing/2014/main" id="{D7F4F758-B706-4369-BC79-BE9433BBB345}"/>
              </a:ext>
            </a:extLst>
          </p:cNvPr>
          <p:cNvSpPr>
            <a:spLocks noChangeArrowheads="1"/>
          </p:cNvSpPr>
          <p:nvPr/>
        </p:nvSpPr>
        <p:spPr bwMode="auto">
          <a:xfrm>
            <a:off x="-222250" y="-242888"/>
            <a:ext cx="481330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Tuesday 19 December</a:t>
            </a:r>
            <a:endParaRPr lang="en-GB" altLang="en-US" sz="1900">
              <a:solidFill>
                <a:schemeClr val="bg1"/>
              </a:solidFill>
              <a:latin typeface="Arial Rounded MT Bold"/>
              <a:cs typeface="Arial"/>
            </a:endParaRPr>
          </a:p>
        </p:txBody>
      </p:sp>
      <p:sp>
        <p:nvSpPr>
          <p:cNvPr id="5" name="Rectangle 4">
            <a:extLst>
              <a:ext uri="{FF2B5EF4-FFF2-40B4-BE49-F238E27FC236}">
                <a16:creationId xmlns:a16="http://schemas.microsoft.com/office/drawing/2014/main" id="{3B9FE89E-8950-4CE9-A128-1152CD6B623B}"/>
              </a:ext>
            </a:extLst>
          </p:cNvPr>
          <p:cNvSpPr>
            <a:spLocks noChangeArrowheads="1"/>
          </p:cNvSpPr>
          <p:nvPr/>
        </p:nvSpPr>
        <p:spPr bwMode="auto">
          <a:xfrm>
            <a:off x="-222250" y="877389"/>
            <a:ext cx="4813300" cy="4829770"/>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a:solidFill>
                <a:prstClr val="black"/>
              </a:solidFill>
              <a:latin typeface="Verdana" charset="0"/>
              <a:ea typeface="Verdana" charset="0"/>
              <a:cs typeface="Verdana" charset="0"/>
            </a:endParaRPr>
          </a:p>
          <a:p>
            <a:pPr marL="673100" lvl="1">
              <a:defRPr/>
            </a:pPr>
            <a:r>
              <a:rPr lang="en-GB" sz="2800" b="1">
                <a:solidFill>
                  <a:srgbClr val="F1AE39"/>
                </a:solidFill>
                <a:latin typeface="Arial Rounded MT Bold"/>
                <a:ea typeface="Verdana"/>
                <a:cs typeface="Verdana" charset="0"/>
              </a:rPr>
              <a:t>Faithful prayers</a:t>
            </a:r>
          </a:p>
          <a:p>
            <a:pPr marL="647700" marR="0" lvl="1" indent="1270" algn="l" defTabSz="457200" rtl="0" eaLnBrk="1" fontAlgn="auto" latinLnBrk="0" hangingPunct="1">
              <a:lnSpc>
                <a:spcPct val="100000"/>
              </a:lnSpc>
              <a:spcBef>
                <a:spcPct val="0"/>
              </a:spcBef>
              <a:spcAft>
                <a:spcPts val="0"/>
              </a:spcAft>
              <a:buClrTx/>
              <a:buSzTx/>
              <a:buFontTx/>
              <a:buNone/>
              <a:tabLst/>
              <a:defRPr/>
            </a:pPr>
            <a:endParaRPr kumimoji="0" lang="en-US" altLang="en-US" sz="1900" b="0" i="0" u="none" strike="noStrike" kern="1200" cap="none" spc="0" normalizeH="0" baseline="0" noProof="0">
              <a:ln>
                <a:noFill/>
              </a:ln>
              <a:solidFill>
                <a:prstClr val="white"/>
              </a:solidFill>
              <a:effectLst/>
              <a:uLnTx/>
              <a:uFillTx/>
              <a:latin typeface="Arial"/>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US" altLang="en-US" sz="1900" b="0" i="0" u="none" strike="noStrike" kern="1200" cap="none" spc="0" normalizeH="0" baseline="0" noProof="0">
                <a:ln>
                  <a:noFill/>
                </a:ln>
                <a:solidFill>
                  <a:prstClr val="white"/>
                </a:solidFill>
                <a:effectLst/>
                <a:uLnTx/>
                <a:uFillTx/>
                <a:latin typeface="Arial"/>
                <a:ea typeface="+mn-ea"/>
                <a:cs typeface="Arial"/>
              </a:rPr>
              <a:t>They might be small but seeds are the starting point for food production.</a:t>
            </a:r>
          </a:p>
          <a:p>
            <a:pPr marL="647700" marR="0" lvl="1" indent="1270" algn="l" defTabSz="457200" rtl="0" eaLnBrk="1" fontAlgn="auto" latinLnBrk="0" hangingPunct="1">
              <a:lnSpc>
                <a:spcPct val="100000"/>
              </a:lnSpc>
              <a:spcBef>
                <a:spcPct val="0"/>
              </a:spcBef>
              <a:spcAft>
                <a:spcPts val="0"/>
              </a:spcAft>
              <a:buClrTx/>
              <a:buSzTx/>
              <a:buFontTx/>
              <a:buNone/>
              <a:tabLst/>
              <a:defRPr/>
            </a:pPr>
            <a:endParaRPr kumimoji="0" lang="en-US" altLang="en-US" sz="1900" b="0" i="0" u="none" strike="noStrike" kern="1200" cap="none" spc="0" normalizeH="0" baseline="0" noProof="0">
              <a:ln>
                <a:noFill/>
              </a:ln>
              <a:solidFill>
                <a:prstClr val="white"/>
              </a:solidFill>
              <a:effectLst/>
              <a:uLnTx/>
              <a:uFillTx/>
              <a:latin typeface="Arial"/>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US" altLang="en-US" sz="1900" b="0" i="0" u="none" strike="noStrike" kern="1200" cap="none" spc="0" normalizeH="0" baseline="0" noProof="0">
                <a:ln>
                  <a:noFill/>
                </a:ln>
                <a:solidFill>
                  <a:prstClr val="white"/>
                </a:solidFill>
                <a:effectLst/>
                <a:uLnTx/>
                <a:uFillTx/>
                <a:latin typeface="Arial"/>
                <a:ea typeface="+mn-ea"/>
                <a:cs typeface="Arial"/>
              </a:rPr>
              <a:t>Farmers need a wide diversity of seeds to grow the food that is needed for the world’s population. But the current seed system is not working for low- and lower-middle income countries. CAFOD has been researching and writing to the UK government about this issue.</a:t>
            </a:r>
            <a:endParaRPr lang="en-GB" sz="2800" b="1">
              <a:solidFill>
                <a:srgbClr val="F1AE39"/>
              </a:solidFill>
              <a:latin typeface="Arial Rounded MT Bold"/>
              <a:ea typeface="Verdana" charset="0"/>
              <a:cs typeface="Verdana" charset="0"/>
            </a:endParaRPr>
          </a:p>
          <a:p>
            <a:pPr marL="673100" lvl="1" eaLnBrk="1" fontAlgn="auto" hangingPunct="1">
              <a:spcBef>
                <a:spcPts val="0"/>
              </a:spcBef>
              <a:spcAft>
                <a:spcPts val="0"/>
              </a:spcAft>
              <a:defRPr/>
            </a:pPr>
            <a:endParaRPr lang="en-US" sz="1600">
              <a:latin typeface="Verdana"/>
              <a:ea typeface="Verdana"/>
              <a:cs typeface="Verdana"/>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9" name="Right Arrow 8">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9270A211-CF49-93C3-2378-E095BAA84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402080"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8659A0-AB7E-59C4-9EBF-6675F1425705}"/>
              </a:ext>
            </a:extLst>
          </p:cNvPr>
          <p:cNvSpPr txBox="1"/>
          <p:nvPr/>
        </p:nvSpPr>
        <p:spPr>
          <a:xfrm>
            <a:off x="5839753" y="1966343"/>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19</a:t>
            </a:r>
          </a:p>
        </p:txBody>
      </p:sp>
      <p:sp>
        <p:nvSpPr>
          <p:cNvPr id="3" name="Rectangle 2">
            <a:extLst>
              <a:ext uri="{FF2B5EF4-FFF2-40B4-BE49-F238E27FC236}">
                <a16:creationId xmlns:a16="http://schemas.microsoft.com/office/drawing/2014/main" id="{7AD1332B-E798-FF85-D4D4-C61290A5C01D}"/>
              </a:ext>
            </a:extLst>
          </p:cNvPr>
          <p:cNvSpPr>
            <a:spLocks noChangeArrowheads="1"/>
          </p:cNvSpPr>
          <p:nvPr/>
        </p:nvSpPr>
        <p:spPr bwMode="auto">
          <a:xfrm>
            <a:off x="8092966" y="196850"/>
            <a:ext cx="37815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Lord has done this </a:t>
            </a:r>
          </a:p>
          <a:p>
            <a:pPr algn="r" eaLnBrk="1" hangingPunct="1">
              <a:spcBef>
                <a:spcPct val="0"/>
              </a:spcBef>
              <a:buFontTx/>
              <a:buNone/>
            </a:pPr>
            <a:r>
              <a:rPr lang="en-GB" altLang="en-US" sz="2000" i="1">
                <a:solidFill>
                  <a:schemeClr val="bg1"/>
                </a:solidFill>
                <a:latin typeface="Arial Rounded MT Bold" panose="020F0704030504030204" pitchFamily="34" charset="0"/>
              </a:rPr>
              <a:t>for me...”</a:t>
            </a:r>
          </a:p>
          <a:p>
            <a:pPr algn="r" eaLnBrk="1" hangingPunct="1">
              <a:spcBef>
                <a:spcPct val="0"/>
              </a:spcBef>
              <a:buFontTx/>
              <a:buNone/>
            </a:pPr>
            <a:r>
              <a:rPr lang="en-GB" altLang="en-US" sz="1600">
                <a:solidFill>
                  <a:schemeClr val="bg1"/>
                </a:solidFill>
                <a:latin typeface="Arial Rounded MT Bold" panose="020F0704030504030204" pitchFamily="34" charset="0"/>
              </a:rPr>
              <a:t>Luke 1:25</a:t>
            </a:r>
          </a:p>
        </p:txBody>
      </p:sp>
      <p:grpSp>
        <p:nvGrpSpPr>
          <p:cNvPr id="7" name="Group 6">
            <a:extLst>
              <a:ext uri="{FF2B5EF4-FFF2-40B4-BE49-F238E27FC236}">
                <a16:creationId xmlns:a16="http://schemas.microsoft.com/office/drawing/2014/main" id="{F2C2B90C-0F42-059B-3F8A-88F345BB64DD}"/>
              </a:ext>
            </a:extLst>
          </p:cNvPr>
          <p:cNvGrpSpPr/>
          <p:nvPr/>
        </p:nvGrpSpPr>
        <p:grpSpPr>
          <a:xfrm>
            <a:off x="5750461" y="-805136"/>
            <a:ext cx="4379134" cy="6579291"/>
            <a:chOff x="5640227" y="-194252"/>
            <a:chExt cx="4379134" cy="6579291"/>
          </a:xfrm>
        </p:grpSpPr>
        <p:sp>
          <p:nvSpPr>
            <p:cNvPr id="10" name="Oval 9">
              <a:extLst>
                <a:ext uri="{FF2B5EF4-FFF2-40B4-BE49-F238E27FC236}">
                  <a16:creationId xmlns:a16="http://schemas.microsoft.com/office/drawing/2014/main" id="{1C193F6B-E880-DA90-2599-E22730E2B3B7}"/>
                </a:ext>
              </a:extLst>
            </p:cNvPr>
            <p:cNvSpPr/>
            <p:nvPr/>
          </p:nvSpPr>
          <p:spPr>
            <a:xfrm>
              <a:off x="5640227" y="200590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3">
              <a:extLst>
                <a:ext uri="{FF2B5EF4-FFF2-40B4-BE49-F238E27FC236}">
                  <a16:creationId xmlns:a16="http://schemas.microsoft.com/office/drawing/2014/main" id="{C8F24FCA-90E7-21E9-BC3D-20D10D99C081}"/>
                </a:ext>
              </a:extLst>
            </p:cNvPr>
            <p:cNvPicPr>
              <a:picLocks noChangeAspect="1"/>
            </p:cNvPicPr>
            <p:nvPr/>
          </p:nvPicPr>
          <p:blipFill>
            <a:blip r:embed="rId6"/>
            <a:stretch>
              <a:fillRect/>
            </a:stretch>
          </p:blipFill>
          <p:spPr>
            <a:xfrm>
              <a:off x="7515990" y="-194252"/>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a:extLst>
              <a:ext uri="{FF2B5EF4-FFF2-40B4-BE49-F238E27FC236}">
                <a16:creationId xmlns:a16="http://schemas.microsoft.com/office/drawing/2014/main" id="{F7E472FD-2156-409D-B0EC-96631BAFE88A}"/>
              </a:ext>
            </a:extLst>
          </p:cNvPr>
          <p:cNvSpPr>
            <a:spLocks noChangeArrowheads="1"/>
          </p:cNvSpPr>
          <p:nvPr/>
        </p:nvSpPr>
        <p:spPr bwMode="auto">
          <a:xfrm>
            <a:off x="-397863" y="-1233377"/>
            <a:ext cx="4668295" cy="9664422"/>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Verdana" panose="020B0604030504040204" pitchFamily="34" charset="0"/>
            </a:endParaRPr>
          </a:p>
          <a:p>
            <a:pPr marL="760095" lvl="1" indent="1270" eaLnBrk="1" hangingPunct="1">
              <a:spcBef>
                <a:spcPct val="0"/>
              </a:spcBef>
              <a:buFontTx/>
              <a:buNone/>
            </a:pPr>
            <a:endParaRPr lang="en-GB" altLang="en-US" sz="1800">
              <a:latin typeface="Verdana" panose="020B0604030504040204" pitchFamily="34" charset="0"/>
              <a:ea typeface="Verdana" panose="020B0604030504040204" pitchFamily="34" charset="0"/>
            </a:endParaRPr>
          </a:p>
          <a:p>
            <a:pPr marL="760095" lvl="1" indent="1270" eaLnBrk="1" hangingPunct="1">
              <a:spcBef>
                <a:spcPct val="0"/>
              </a:spcBef>
              <a:buFontTx/>
              <a:buNone/>
            </a:pPr>
            <a:endParaRPr lang="en-GB" altLang="en-US" sz="1900">
              <a:solidFill>
                <a:schemeClr val="bg1"/>
              </a:solidFill>
              <a:latin typeface="Arial" panose="020B0604020202020204" pitchFamily="34" charset="0"/>
            </a:endParaRPr>
          </a:p>
          <a:p>
            <a:pPr>
              <a:spcBef>
                <a:spcPct val="0"/>
              </a:spcBef>
              <a:buFontTx/>
              <a:buNone/>
            </a:pPr>
            <a:endParaRPr lang="en-GB" altLang="en-US" sz="1900">
              <a:latin typeface="Arial" panose="020B0604020202020204" pitchFamily="34" charset="0"/>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US" altLang="en-US" sz="1900" b="0" i="0" u="none" strike="noStrike" kern="1200" cap="none" spc="0" normalizeH="0" baseline="0" noProof="0">
                <a:ln>
                  <a:noFill/>
                </a:ln>
                <a:solidFill>
                  <a:prstClr val="white"/>
                </a:solidFill>
                <a:effectLst/>
                <a:uLnTx/>
                <a:uFillTx/>
                <a:latin typeface="Arial"/>
                <a:ea typeface="+mn-ea"/>
                <a:cs typeface="Arial"/>
              </a:rPr>
              <a:t>Agriculture is a key sector for many countries. Seeds can change lives.</a:t>
            </a:r>
          </a:p>
          <a:p>
            <a:pPr marL="647700" marR="0" lvl="1" indent="127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a:rPr>
              <a:t>Jony works for CAFOD partner UBINIG which runs a Community Seed Wealth Centre in Tangail, Bangladesh</a:t>
            </a:r>
            <a:r>
              <a:rPr kumimoji="0" lang="en-US" alt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They </a:t>
            </a: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conserve and distribute native seeds to farmers using ecologically friendly methods. This means farmers can take back control from large companies, grow more reliable crops in adverse climates, and earn more for their produce.</a:t>
            </a:r>
            <a:endParaRPr kumimoji="0" lang="en-US" altLang="en-US" sz="1900" b="0" i="0" u="none" strike="noStrike" kern="1200" cap="none" spc="0" normalizeH="0" baseline="0" noProof="0">
              <a:ln>
                <a:noFill/>
              </a:ln>
              <a:solidFill>
                <a:prstClr val="white"/>
              </a:solidFill>
              <a:effectLst/>
              <a:uLnTx/>
              <a:uFillTx/>
              <a:latin typeface="Arial" panose="020B0604020202020204" pitchFamily="34" charset="0"/>
              <a:ea typeface="+mn-ea"/>
              <a:cs typeface="Arial"/>
            </a:endParaRPr>
          </a:p>
          <a:p>
            <a:pPr marL="647700" marR="0" lvl="1" indent="1270" algn="l" defTabSz="457200" rtl="0" eaLnBrk="1" fontAlgn="auto" latinLnBrk="0" hangingPunct="1">
              <a:lnSpc>
                <a:spcPct val="100000"/>
              </a:lnSpc>
              <a:spcBef>
                <a:spcPct val="0"/>
              </a:spcBef>
              <a:spcAft>
                <a:spcPts val="0"/>
              </a:spcAft>
              <a:buClrTx/>
              <a:buSzTx/>
              <a:buFontTx/>
              <a:buNone/>
              <a:tabLst/>
              <a:defRPr/>
            </a:pPr>
            <a:endParaRPr kumimoji="0" lang="en-GB"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GB" altLang="en-US" sz="1900" b="0" i="0" u="none" strike="noStrike" kern="1200" cap="none" spc="0" normalizeH="0" baseline="0" noProof="0">
                <a:ln>
                  <a:noFill/>
                </a:ln>
                <a:solidFill>
                  <a:srgbClr val="F1AE39"/>
                </a:solidFill>
                <a:effectLst/>
                <a:uLnTx/>
                <a:uFillTx/>
                <a:latin typeface="Arial Rounded MT Bold"/>
                <a:ea typeface="+mn-ea"/>
                <a:cs typeface="+mn-cs"/>
              </a:rPr>
              <a:t>Living God, </a:t>
            </a:r>
          </a:p>
          <a:p>
            <a:pPr marL="647700" marR="0" lvl="1" indent="1270" algn="l" defTabSz="457200" rtl="0" eaLnBrk="1" fontAlgn="auto" latinLnBrk="0" hangingPunct="1">
              <a:lnSpc>
                <a:spcPct val="100000"/>
              </a:lnSpc>
              <a:spcBef>
                <a:spcPct val="0"/>
              </a:spcBef>
              <a:spcAft>
                <a:spcPts val="0"/>
              </a:spcAft>
              <a:buClrTx/>
              <a:buSzTx/>
              <a:buFontTx/>
              <a:buNone/>
              <a:tabLst/>
              <a:defRPr/>
            </a:pPr>
            <a:r>
              <a:rPr kumimoji="0" lang="en-GB" altLang="en-US" sz="1900" b="0" i="0" u="none" strike="noStrike" kern="1200" cap="none" spc="0" normalizeH="0" baseline="0" noProof="0">
                <a:ln>
                  <a:noFill/>
                </a:ln>
                <a:solidFill>
                  <a:srgbClr val="F1AE39"/>
                </a:solidFill>
                <a:effectLst/>
                <a:uLnTx/>
                <a:uFillTx/>
                <a:latin typeface="Arial Rounded MT Bold"/>
                <a:ea typeface="+mn-ea"/>
                <a:cs typeface="+mn-cs"/>
              </a:rPr>
              <a:t>‘In the seed uncurling and the sparkle of fast water, we feel the flourishing of our own lives’. Amen.</a:t>
            </a:r>
            <a:endParaRPr kumimoji="0" lang="en-GB" sz="1400"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760095" lvl="1" indent="1270">
              <a:spcBef>
                <a:spcPct val="0"/>
              </a:spcBef>
              <a:buFontTx/>
              <a:buNone/>
            </a:pPr>
            <a:endParaRPr lang="en-GB" altLang="en-US" sz="1900">
              <a:solidFill>
                <a:srgbClr val="F1AE39"/>
              </a:solidFill>
              <a:latin typeface="Arial Rounded MT Bold"/>
              <a:cs typeface="Arial"/>
            </a:endParaRPr>
          </a:p>
          <a:p>
            <a:pPr marL="760095" lvl="1" indent="1270">
              <a:spcBef>
                <a:spcPct val="0"/>
              </a:spcBef>
              <a:buFontTx/>
              <a:buNone/>
            </a:pPr>
            <a:endParaRPr lang="en-GB" altLang="en-US" sz="1900">
              <a:solidFill>
                <a:srgbClr val="F1AE39"/>
              </a:solidFill>
              <a:latin typeface="Arial Rounded MT Bold"/>
              <a:cs typeface="Arial"/>
            </a:endParaRPr>
          </a:p>
          <a:p>
            <a:pPr marL="760095" lvl="1" indent="1270">
              <a:spcBef>
                <a:spcPct val="0"/>
              </a:spcBef>
              <a:buFontTx/>
              <a:buNone/>
            </a:pPr>
            <a:endParaRPr lang="en-GB" altLang="en-US" sz="1900">
              <a:solidFill>
                <a:srgbClr val="F1AE39"/>
              </a:solidFill>
              <a:latin typeface="Arial Rounded MT Bold"/>
              <a:cs typeface="Arial"/>
            </a:endParaRPr>
          </a:p>
          <a:p>
            <a:pPr marL="760095" lvl="1" indent="1270">
              <a:spcBef>
                <a:spcPct val="0"/>
              </a:spcBef>
              <a:buFontTx/>
              <a:buNone/>
            </a:pPr>
            <a:r>
              <a:rPr lang="en-GB" altLang="en-US" sz="1900">
                <a:solidFill>
                  <a:srgbClr val="F1AE39"/>
                </a:solidFill>
                <a:latin typeface="Arial Rounded MT Bold"/>
                <a:cs typeface="Arial"/>
              </a:rPr>
              <a:t>Lord, I’m sorry I sometimes avoid your call. Help me to change course and serve others as you did. Amen. </a:t>
            </a:r>
            <a:endParaRPr lang="en-GB"/>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pic>
        <p:nvPicPr>
          <p:cNvPr id="15" name="Picture 10" descr="C:\Users\Kathleen\Documents\Archive\tag_big_green.png">
            <a:extLst>
              <a:ext uri="{FF2B5EF4-FFF2-40B4-BE49-F238E27FC236}">
                <a16:creationId xmlns:a16="http://schemas.microsoft.com/office/drawing/2014/main" id="{6513D630-1514-EBC5-AD9F-956FFBB65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382504" y="-79715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FE09A73-95A3-50D7-759A-DFFEA2C6F151}"/>
              </a:ext>
            </a:extLst>
          </p:cNvPr>
          <p:cNvSpPr txBox="1"/>
          <p:nvPr/>
        </p:nvSpPr>
        <p:spPr>
          <a:xfrm>
            <a:off x="5254962" y="1937878"/>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 19</a:t>
            </a:r>
          </a:p>
        </p:txBody>
      </p:sp>
      <p:sp>
        <p:nvSpPr>
          <p:cNvPr id="2" name="Action Button: Home 5">
            <a:hlinkClick r:id="rId5" action="ppaction://hlinksldjump" highlightClick="1"/>
            <a:extLst>
              <a:ext uri="{FF2B5EF4-FFF2-40B4-BE49-F238E27FC236}">
                <a16:creationId xmlns:a16="http://schemas.microsoft.com/office/drawing/2014/main" id="{881F2CE3-12AF-7DDA-99C7-36130AD82D69}"/>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a:extLst>
              <a:ext uri="{FF2B5EF4-FFF2-40B4-BE49-F238E27FC236}">
                <a16:creationId xmlns:a16="http://schemas.microsoft.com/office/drawing/2014/main" id="{E65EFF95-4C45-7113-917B-6EA2085971F5}"/>
              </a:ext>
            </a:extLst>
          </p:cNvPr>
          <p:cNvSpPr>
            <a:spLocks noChangeArrowheads="1"/>
          </p:cNvSpPr>
          <p:nvPr/>
        </p:nvSpPr>
        <p:spPr bwMode="auto">
          <a:xfrm>
            <a:off x="8092966" y="196850"/>
            <a:ext cx="37815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Lord has done this </a:t>
            </a:r>
          </a:p>
          <a:p>
            <a:pPr algn="r" eaLnBrk="1" hangingPunct="1">
              <a:spcBef>
                <a:spcPct val="0"/>
              </a:spcBef>
              <a:buFontTx/>
              <a:buNone/>
            </a:pPr>
            <a:r>
              <a:rPr lang="en-GB" altLang="en-US" sz="2000" i="1">
                <a:solidFill>
                  <a:schemeClr val="bg1"/>
                </a:solidFill>
                <a:latin typeface="Arial Rounded MT Bold" panose="020F0704030504030204" pitchFamily="34" charset="0"/>
              </a:rPr>
              <a:t>for me...”</a:t>
            </a:r>
          </a:p>
          <a:p>
            <a:pPr algn="r" eaLnBrk="1" hangingPunct="1">
              <a:spcBef>
                <a:spcPct val="0"/>
              </a:spcBef>
              <a:buFontTx/>
              <a:buNone/>
            </a:pPr>
            <a:r>
              <a:rPr lang="en-GB" altLang="en-US" sz="1600">
                <a:solidFill>
                  <a:schemeClr val="bg1"/>
                </a:solidFill>
                <a:latin typeface="Arial Rounded MT Bold" panose="020F0704030504030204" pitchFamily="34" charset="0"/>
              </a:rPr>
              <a:t>Luke 1:25</a:t>
            </a:r>
          </a:p>
        </p:txBody>
      </p:sp>
      <p:grpSp>
        <p:nvGrpSpPr>
          <p:cNvPr id="4" name="Group 3">
            <a:extLst>
              <a:ext uri="{FF2B5EF4-FFF2-40B4-BE49-F238E27FC236}">
                <a16:creationId xmlns:a16="http://schemas.microsoft.com/office/drawing/2014/main" id="{D7040F71-4078-DF8E-7CF2-66508A1E4999}"/>
              </a:ext>
            </a:extLst>
          </p:cNvPr>
          <p:cNvGrpSpPr/>
          <p:nvPr/>
        </p:nvGrpSpPr>
        <p:grpSpPr>
          <a:xfrm>
            <a:off x="5730885" y="-797156"/>
            <a:ext cx="4379134" cy="6579291"/>
            <a:chOff x="5640227" y="-194252"/>
            <a:chExt cx="4379134" cy="6579291"/>
          </a:xfrm>
        </p:grpSpPr>
        <p:sp>
          <p:nvSpPr>
            <p:cNvPr id="5" name="Oval 4">
              <a:extLst>
                <a:ext uri="{FF2B5EF4-FFF2-40B4-BE49-F238E27FC236}">
                  <a16:creationId xmlns:a16="http://schemas.microsoft.com/office/drawing/2014/main" id="{A1B6145F-726D-7792-9E05-8247E7FBC6A7}"/>
                </a:ext>
              </a:extLst>
            </p:cNvPr>
            <p:cNvSpPr/>
            <p:nvPr/>
          </p:nvSpPr>
          <p:spPr>
            <a:xfrm>
              <a:off x="5640227" y="2005905"/>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3">
              <a:extLst>
                <a:ext uri="{FF2B5EF4-FFF2-40B4-BE49-F238E27FC236}">
                  <a16:creationId xmlns:a16="http://schemas.microsoft.com/office/drawing/2014/main" id="{19FF37F7-9667-0191-046A-74C4729FF7B4}"/>
                </a:ext>
              </a:extLst>
            </p:cNvPr>
            <p:cNvPicPr>
              <a:picLocks noChangeAspect="1"/>
            </p:cNvPicPr>
            <p:nvPr/>
          </p:nvPicPr>
          <p:blipFill>
            <a:blip r:embed="rId7"/>
            <a:stretch>
              <a:fillRect/>
            </a:stretch>
          </p:blipFill>
          <p:spPr>
            <a:xfrm>
              <a:off x="7515990" y="-194252"/>
              <a:ext cx="794680" cy="2840337"/>
            </a:xfrm>
            <a:prstGeom prst="rect">
              <a:avLst/>
            </a:prstGeom>
          </p:spPr>
        </p:pic>
      </p:grpSp>
      <p:sp>
        <p:nvSpPr>
          <p:cNvPr id="7" name="Rectangle 4">
            <a:extLst>
              <a:ext uri="{FF2B5EF4-FFF2-40B4-BE49-F238E27FC236}">
                <a16:creationId xmlns:a16="http://schemas.microsoft.com/office/drawing/2014/main" id="{D6014A3E-F39F-BD18-5753-4F501BDCC97C}"/>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900">
                <a:solidFill>
                  <a:schemeClr val="bg1"/>
                </a:solidFill>
                <a:latin typeface="Arial"/>
                <a:cs typeface="Arial"/>
              </a:rPr>
              <a:t>Watch CAFOD’s </a:t>
            </a:r>
            <a:r>
              <a:rPr lang="en-US" altLang="en-US" sz="1900">
                <a:solidFill>
                  <a:schemeClr val="bg1"/>
                </a:solidFill>
                <a:latin typeface="Arial"/>
                <a:cs typeface="Arial"/>
                <a:hlinkClick r:id="rId8"/>
              </a:rPr>
              <a:t>seed sovereignty video </a:t>
            </a:r>
            <a:r>
              <a:rPr lang="en-US" altLang="en-US" sz="1900">
                <a:solidFill>
                  <a:schemeClr val="bg1"/>
                </a:solidFill>
                <a:latin typeface="Arial"/>
                <a:cs typeface="Arial"/>
              </a:rPr>
              <a:t>to learn more. </a:t>
            </a:r>
            <a:endParaRPr lang="en-US" altLang="en-US" sz="190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Kathleen\Documents\Archive\tag_big_green.png">
            <a:extLst>
              <a:ext uri="{FF2B5EF4-FFF2-40B4-BE49-F238E27FC236}">
                <a16:creationId xmlns:a16="http://schemas.microsoft.com/office/drawing/2014/main" id="{133EB70B-6E7B-4C42-E057-0FD676EF2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8" y="-803617"/>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3">
            <a:extLst>
              <a:ext uri="{FF2B5EF4-FFF2-40B4-BE49-F238E27FC236}">
                <a16:creationId xmlns:a16="http://schemas.microsoft.com/office/drawing/2014/main" id="{9220359A-960B-479B-BFE6-B07689AC139D}"/>
              </a:ext>
            </a:extLst>
          </p:cNvPr>
          <p:cNvSpPr>
            <a:spLocks noChangeArrowheads="1"/>
          </p:cNvSpPr>
          <p:nvPr/>
        </p:nvSpPr>
        <p:spPr bwMode="auto">
          <a:xfrm>
            <a:off x="-107950" y="-260350"/>
            <a:ext cx="4705350"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Wednesday 20 December</a:t>
            </a:r>
            <a:endParaRPr lang="en-GB" altLang="en-US" sz="1900">
              <a:solidFill>
                <a:schemeClr val="bg1"/>
              </a:solidFill>
              <a:latin typeface="Arial Rounded MT Bold"/>
              <a:cs typeface="Arial"/>
            </a:endParaRPr>
          </a:p>
        </p:txBody>
      </p:sp>
      <p:sp>
        <p:nvSpPr>
          <p:cNvPr id="5" name="Rectangle 4">
            <a:extLst>
              <a:ext uri="{FF2B5EF4-FFF2-40B4-BE49-F238E27FC236}">
                <a16:creationId xmlns:a16="http://schemas.microsoft.com/office/drawing/2014/main" id="{033A7FFB-46B2-4895-AD1F-8D38C9572E19}"/>
              </a:ext>
            </a:extLst>
          </p:cNvPr>
          <p:cNvSpPr>
            <a:spLocks noChangeArrowheads="1"/>
          </p:cNvSpPr>
          <p:nvPr/>
        </p:nvSpPr>
        <p:spPr bwMode="auto">
          <a:xfrm>
            <a:off x="-215900" y="1096963"/>
            <a:ext cx="4813300" cy="5427524"/>
          </a:xfrm>
          <a:prstGeom prst="roundRect">
            <a:avLst>
              <a:gd name="adj" fmla="val 5079"/>
            </a:avLst>
          </a:prstGeom>
          <a:noFill/>
          <a:ln w="28575" cap="rnd">
            <a:noFill/>
            <a:prstDash val="sysDot"/>
            <a:round/>
            <a:headEnd/>
            <a:tailEnd/>
          </a:ln>
        </p:spPr>
        <p:txBody>
          <a:bodyPr lIns="91440" tIns="45720" rIns="91440" bIns="45720" anchor="t">
            <a:spAutoFit/>
          </a:bodyPr>
          <a:lstStyle/>
          <a:p>
            <a:pPr marL="647700" lvl="1" eaLnBrk="1" fontAlgn="auto" hangingPunct="1">
              <a:spcBef>
                <a:spcPts val="0"/>
              </a:spcBef>
              <a:spcAft>
                <a:spcPts val="0"/>
              </a:spcAft>
              <a:defRPr/>
            </a:pPr>
            <a:r>
              <a:rPr lang="en-US" sz="2800" b="1">
                <a:solidFill>
                  <a:srgbClr val="F1AE39"/>
                </a:solidFill>
                <a:latin typeface="Arial Rounded MT Bold"/>
                <a:ea typeface="Verdana"/>
                <a:cs typeface="Verdana" charset="0"/>
              </a:rPr>
              <a:t>Rise Up</a:t>
            </a:r>
            <a:endParaRPr lang="en-US">
              <a:solidFill>
                <a:srgbClr val="F1AE39"/>
              </a:solidFill>
              <a:latin typeface="Arial Rounded MT Bold"/>
              <a:ea typeface="Verdana"/>
            </a:endParaRPr>
          </a:p>
          <a:p>
            <a:pPr marL="647700" lvl="1" eaLnBrk="1" fontAlgn="auto" hangingPunct="1">
              <a:spcBef>
                <a:spcPts val="0"/>
              </a:spcBef>
              <a:spcAft>
                <a:spcPts val="0"/>
              </a:spcAft>
              <a:defRPr/>
            </a:pPr>
            <a:endParaRPr lang="en-GB" sz="800">
              <a:latin typeface="Verdana" charset="0"/>
              <a:ea typeface="Verdana" charset="0"/>
              <a:cs typeface="Verdana" charset="0"/>
            </a:endParaRPr>
          </a:p>
          <a:p>
            <a:pPr marL="647700" lvl="1">
              <a:defRPr/>
            </a:pPr>
            <a:r>
              <a:rPr lang="en-US" sz="1900">
                <a:solidFill>
                  <a:schemeClr val="bg1"/>
                </a:solidFill>
                <a:latin typeface="Arial"/>
                <a:ea typeface="Verdana"/>
                <a:cs typeface="Arial"/>
              </a:rPr>
              <a:t>CAFOD were at the Flame conference </a:t>
            </a:r>
            <a:r>
              <a:rPr lang="en-US" sz="1900" err="1">
                <a:solidFill>
                  <a:schemeClr val="bg1"/>
                </a:solidFill>
                <a:latin typeface="Arial"/>
                <a:ea typeface="Verdana"/>
                <a:cs typeface="Arial"/>
              </a:rPr>
              <a:t>organised</a:t>
            </a:r>
            <a:r>
              <a:rPr lang="en-US" sz="1900">
                <a:solidFill>
                  <a:schemeClr val="bg1"/>
                </a:solidFill>
                <a:latin typeface="Arial"/>
                <a:ea typeface="Verdana"/>
                <a:cs typeface="Arial"/>
              </a:rPr>
              <a:t> by </a:t>
            </a:r>
            <a:r>
              <a:rPr lang="en-US" sz="1900" err="1">
                <a:solidFill>
                  <a:schemeClr val="bg1"/>
                </a:solidFill>
                <a:latin typeface="Arial"/>
                <a:ea typeface="Verdana"/>
                <a:cs typeface="Arial"/>
              </a:rPr>
              <a:t>CYMFed</a:t>
            </a:r>
            <a:r>
              <a:rPr lang="en-US" sz="1900">
                <a:solidFill>
                  <a:schemeClr val="bg1"/>
                </a:solidFill>
                <a:latin typeface="Arial"/>
                <a:ea typeface="Verdana"/>
                <a:cs typeface="Arial"/>
              </a:rPr>
              <a:t>. The theme was ‘Rise Up’, reminding us that when we are willing God can use us to do wonderful things. </a:t>
            </a:r>
          </a:p>
          <a:p>
            <a:pPr marL="647700" lvl="1">
              <a:defRPr/>
            </a:pPr>
            <a:endParaRPr lang="en-US" sz="1900">
              <a:solidFill>
                <a:schemeClr val="bg1"/>
              </a:solidFill>
              <a:latin typeface="Arial"/>
              <a:ea typeface="Verdana"/>
              <a:cs typeface="Arial"/>
            </a:endParaRPr>
          </a:p>
          <a:p>
            <a:pPr marL="647700" lvl="1">
              <a:defRPr/>
            </a:pPr>
            <a:r>
              <a:rPr lang="en-US" sz="1900" b="0" i="0">
                <a:solidFill>
                  <a:schemeClr val="bg1"/>
                </a:solidFill>
                <a:effectLst/>
                <a:latin typeface="Arial" panose="020B0604020202020204" pitchFamily="34" charset="0"/>
                <a:cs typeface="Arial" panose="020B0604020202020204" pitchFamily="34" charset="0"/>
              </a:rPr>
              <a:t>Around 8,000 young people attended Wembley Arena</a:t>
            </a:r>
            <a:r>
              <a:rPr lang="en-US" sz="1900">
                <a:solidFill>
                  <a:schemeClr val="bg1"/>
                </a:solidFill>
                <a:latin typeface="Arial" panose="020B0604020202020204" pitchFamily="34" charset="0"/>
                <a:cs typeface="Arial" panose="020B0604020202020204" pitchFamily="34" charset="0"/>
              </a:rPr>
              <a:t> in</a:t>
            </a:r>
            <a:r>
              <a:rPr lang="en-US" sz="1900" b="0" i="0">
                <a:solidFill>
                  <a:schemeClr val="bg1"/>
                </a:solidFill>
                <a:effectLst/>
                <a:latin typeface="Arial" panose="020B0604020202020204" pitchFamily="34" charset="0"/>
                <a:cs typeface="Arial" panose="020B0604020202020204" pitchFamily="34" charset="0"/>
              </a:rPr>
              <a:t> London. There were activities, music and speakers. </a:t>
            </a:r>
            <a:r>
              <a:rPr lang="en-US" sz="1900" b="0" i="0">
                <a:solidFill>
                  <a:schemeClr val="bg1"/>
                </a:solidFill>
                <a:effectLst/>
                <a:latin typeface="Arial" panose="020B0604020202020204" pitchFamily="34" charset="0"/>
                <a:ea typeface="Verdana"/>
                <a:cs typeface="Arial" panose="020B0604020202020204" pitchFamily="34" charset="0"/>
              </a:rPr>
              <a:t>Imagine the positive impact 8,000 young people could have in their local communities and worldwide. </a:t>
            </a:r>
            <a:endParaRPr lang="en-US" sz="1900">
              <a:solidFill>
                <a:schemeClr val="bg1"/>
              </a:solidFill>
              <a:latin typeface="Arial"/>
              <a:ea typeface="Verdana"/>
              <a:cs typeface="Arial"/>
            </a:endParaRPr>
          </a:p>
          <a:p>
            <a:pPr marL="647700" lvl="1" eaLnBrk="1" fontAlgn="auto" hangingPunct="1">
              <a:spcBef>
                <a:spcPts val="0"/>
              </a:spcBef>
              <a:spcAft>
                <a:spcPts val="0"/>
              </a:spcAft>
              <a:defRPr/>
            </a:pPr>
            <a:endParaRPr lang="en-GB" sz="1900">
              <a:solidFill>
                <a:schemeClr val="bg1"/>
              </a:solidFill>
              <a:latin typeface="Arial"/>
              <a:ea typeface="Verdana"/>
              <a:cs typeface="Arial"/>
            </a:endParaRPr>
          </a:p>
          <a:p>
            <a:pPr marL="647700" lvl="1">
              <a:spcBef>
                <a:spcPts val="0"/>
              </a:spcBef>
              <a:spcAft>
                <a:spcPts val="0"/>
              </a:spcAft>
              <a:defRPr/>
            </a:pPr>
            <a:endParaRPr lang="en-GB" sz="1900">
              <a:solidFill>
                <a:schemeClr val="bg1"/>
              </a:solidFill>
              <a:ea typeface="Verdana" pitchFamily="34" charset="0"/>
            </a:endParaRPr>
          </a:p>
        </p:txBody>
      </p:sp>
      <p:sp>
        <p:nvSpPr>
          <p:cNvPr id="8" name="TextBox 7">
            <a:extLst>
              <a:ext uri="{FF2B5EF4-FFF2-40B4-BE49-F238E27FC236}">
                <a16:creationId xmlns:a16="http://schemas.microsoft.com/office/drawing/2014/main" id="{259E48F2-C62A-31FF-6A25-CD6A34699B01}"/>
              </a:ext>
            </a:extLst>
          </p:cNvPr>
          <p:cNvSpPr txBox="1"/>
          <p:nvPr/>
        </p:nvSpPr>
        <p:spPr>
          <a:xfrm>
            <a:off x="5841112" y="2078555"/>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20</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608AECA5-B7CD-BF1E-C984-64F340046A64}"/>
              </a:ext>
            </a:extLst>
          </p:cNvPr>
          <p:cNvGrpSpPr/>
          <p:nvPr/>
        </p:nvGrpSpPr>
        <p:grpSpPr>
          <a:xfrm>
            <a:off x="5641277" y="-724989"/>
            <a:ext cx="4379134" cy="6537544"/>
            <a:chOff x="5633525" y="-753616"/>
            <a:chExt cx="4379134" cy="6537544"/>
          </a:xfrm>
        </p:grpSpPr>
        <p:sp>
          <p:nvSpPr>
            <p:cNvPr id="10" name="Oval 9">
              <a:extLst>
                <a:ext uri="{FF2B5EF4-FFF2-40B4-BE49-F238E27FC236}">
                  <a16:creationId xmlns:a16="http://schemas.microsoft.com/office/drawing/2014/main" id="{EFB061AD-53AA-EE7C-D05F-4E29FE8C946D}"/>
                </a:ext>
              </a:extLst>
            </p:cNvPr>
            <p:cNvSpPr/>
            <p:nvPr/>
          </p:nvSpPr>
          <p:spPr>
            <a:xfrm>
              <a:off x="5633525" y="1404794"/>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3">
              <a:extLst>
                <a:ext uri="{FF2B5EF4-FFF2-40B4-BE49-F238E27FC236}">
                  <a16:creationId xmlns:a16="http://schemas.microsoft.com/office/drawing/2014/main" id="{1CA2D0FC-9B66-FDDA-8903-0D87486C02A6}"/>
                </a:ext>
              </a:extLst>
            </p:cNvPr>
            <p:cNvPicPr>
              <a:picLocks noChangeAspect="1"/>
            </p:cNvPicPr>
            <p:nvPr/>
          </p:nvPicPr>
          <p:blipFill>
            <a:blip r:embed="rId6"/>
            <a:stretch>
              <a:fillRect/>
            </a:stretch>
          </p:blipFill>
          <p:spPr>
            <a:xfrm>
              <a:off x="7486171" y="-753616"/>
              <a:ext cx="794680" cy="2840337"/>
            </a:xfrm>
            <a:prstGeom prst="rect">
              <a:avLst/>
            </a:prstGeom>
          </p:spPr>
        </p:pic>
      </p:grpSp>
      <p:sp>
        <p:nvSpPr>
          <p:cNvPr id="38916" name="Rectangle 2">
            <a:extLst>
              <a:ext uri="{FF2B5EF4-FFF2-40B4-BE49-F238E27FC236}">
                <a16:creationId xmlns:a16="http://schemas.microsoft.com/office/drawing/2014/main" id="{435B93F9-F4CE-4E1E-B65E-FD0AA93C10A4}"/>
              </a:ext>
            </a:extLst>
          </p:cNvPr>
          <p:cNvSpPr>
            <a:spLocks noChangeArrowheads="1"/>
          </p:cNvSpPr>
          <p:nvPr/>
        </p:nvSpPr>
        <p:spPr bwMode="auto">
          <a:xfrm>
            <a:off x="7859210" y="179388"/>
            <a:ext cx="40152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“Nothing is impossible to God.”</a:t>
            </a:r>
          </a:p>
          <a:p>
            <a:pPr algn="r" eaLnBrk="1" hangingPunct="1">
              <a:spcBef>
                <a:spcPct val="0"/>
              </a:spcBef>
              <a:buFontTx/>
              <a:buNone/>
            </a:pPr>
            <a:r>
              <a:rPr lang="en-GB" altLang="en-US" sz="1600">
                <a:solidFill>
                  <a:schemeClr val="bg1"/>
                </a:solidFill>
                <a:latin typeface="Arial Rounded MT Bold" panose="020F0704030504030204" pitchFamily="34" charset="0"/>
              </a:rPr>
              <a:t>Luke 1:37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27" name="Rectangle 4">
            <a:extLst>
              <a:ext uri="{FF2B5EF4-FFF2-40B4-BE49-F238E27FC236}">
                <a16:creationId xmlns:a16="http://schemas.microsoft.com/office/drawing/2014/main" id="{14E6A10B-A6D3-4A0C-877F-E6795DFE5442}"/>
              </a:ext>
            </a:extLst>
          </p:cNvPr>
          <p:cNvSpPr>
            <a:spLocks noChangeArrowheads="1"/>
          </p:cNvSpPr>
          <p:nvPr/>
        </p:nvSpPr>
        <p:spPr bwMode="auto">
          <a:xfrm>
            <a:off x="-429873" y="1146558"/>
            <a:ext cx="4964113" cy="5725567"/>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a:defRPr/>
            </a:pPr>
            <a:r>
              <a:rPr lang="en-GB" sz="2800" b="1">
                <a:solidFill>
                  <a:srgbClr val="F1AE39"/>
                </a:solidFill>
                <a:latin typeface="Arial Rounded MT Bold"/>
                <a:ea typeface="Verdana"/>
              </a:rPr>
              <a:t>Come, Lord Jesus</a:t>
            </a:r>
            <a:endParaRPr lang="en-US"/>
          </a:p>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a:defRPr/>
            </a:pPr>
            <a:r>
              <a:rPr lang="en-GB" sz="1900">
                <a:solidFill>
                  <a:schemeClr val="bg1"/>
                </a:solidFill>
                <a:latin typeface="Arial"/>
                <a:ea typeface="Verdana"/>
                <a:cs typeface="Arial"/>
              </a:rPr>
              <a:t>Today we prepare for the season of </a:t>
            </a:r>
            <a:r>
              <a:rPr lang="en-GB" sz="1900" dirty="0">
                <a:solidFill>
                  <a:schemeClr val="bg1"/>
                </a:solidFill>
                <a:latin typeface="Arial"/>
                <a:ea typeface="Verdana"/>
                <a:cs typeface="Arial"/>
              </a:rPr>
              <a:t>Advent</a:t>
            </a:r>
            <a:r>
              <a:rPr lang="en-GB" sz="1900">
                <a:solidFill>
                  <a:schemeClr val="bg1"/>
                </a:solidFill>
                <a:latin typeface="Arial"/>
                <a:ea typeface="Verdana"/>
                <a:cs typeface="Arial"/>
              </a:rPr>
              <a:t>, the first day of the Church’s new year.</a:t>
            </a:r>
            <a:r>
              <a:rPr lang="en-GB" sz="1900" dirty="0">
                <a:solidFill>
                  <a:schemeClr val="bg1"/>
                </a:solidFill>
                <a:latin typeface="Arial"/>
                <a:ea typeface="Verdana"/>
                <a:cs typeface="Arial"/>
              </a:rPr>
              <a:t> </a:t>
            </a:r>
          </a:p>
          <a:p>
            <a:pPr marL="673100" lvl="1" eaLnBrk="1" fontAlgn="auto" hangingPunct="1">
              <a:spcBef>
                <a:spcPts val="0"/>
              </a:spcBef>
              <a:spcAft>
                <a:spcPts val="0"/>
              </a:spcAft>
              <a:defRPr/>
            </a:pPr>
            <a:endParaRPr lang="en-GB" sz="1900">
              <a:solidFill>
                <a:schemeClr val="bg1"/>
              </a:solidFill>
              <a:latin typeface="Arial"/>
              <a:ea typeface="Verdana"/>
              <a:cs typeface="Arial"/>
            </a:endParaRPr>
          </a:p>
          <a:p>
            <a:pPr marL="673100" lvl="1" eaLnBrk="1" fontAlgn="auto" hangingPunct="1">
              <a:spcBef>
                <a:spcPts val="0"/>
              </a:spcBef>
              <a:spcAft>
                <a:spcPts val="0"/>
              </a:spcAft>
              <a:defRPr/>
            </a:pPr>
            <a:r>
              <a:rPr lang="en-GB" sz="1900">
                <a:solidFill>
                  <a:schemeClr val="bg1"/>
                </a:solidFill>
                <a:latin typeface="Arial"/>
                <a:ea typeface="Verdana"/>
                <a:cs typeface="Arial"/>
              </a:rPr>
              <a:t>In the four weeks of Advent, we wait expectantly for</a:t>
            </a:r>
            <a:r>
              <a:rPr lang="en-GB" sz="1900">
                <a:solidFill>
                  <a:srgbClr val="FF0000"/>
                </a:solidFill>
                <a:latin typeface="Arial"/>
                <a:ea typeface="Verdana"/>
                <a:cs typeface="Arial"/>
              </a:rPr>
              <a:t> </a:t>
            </a:r>
            <a:r>
              <a:rPr lang="en-GB" sz="1900">
                <a:solidFill>
                  <a:schemeClr val="bg1"/>
                </a:solidFill>
                <a:latin typeface="Arial"/>
                <a:ea typeface="Verdana"/>
                <a:cs typeface="Arial"/>
              </a:rPr>
              <a:t>Jesus – the light of the world. It’s also time to reflect on his birth in a stable, a poor migrant who became a light for everyone.</a:t>
            </a:r>
          </a:p>
          <a:p>
            <a:pPr marL="673100" lvl="1">
              <a:spcBef>
                <a:spcPts val="0"/>
              </a:spcBef>
              <a:spcAft>
                <a:spcPts val="0"/>
              </a:spcAft>
              <a:defRPr/>
            </a:pPr>
            <a:endParaRPr lang="en-GB" sz="1900">
              <a:solidFill>
                <a:schemeClr val="bg1"/>
              </a:solidFill>
              <a:latin typeface="Arial"/>
              <a:ea typeface="Verdana"/>
              <a:cs typeface="Arial"/>
            </a:endParaRPr>
          </a:p>
          <a:p>
            <a:pPr marL="673100" lvl="1">
              <a:defRPr/>
            </a:pPr>
            <a:r>
              <a:rPr lang="en-GB" sz="1900">
                <a:solidFill>
                  <a:schemeClr val="bg1"/>
                </a:solidFill>
                <a:latin typeface="Arial"/>
                <a:ea typeface="Verdana"/>
                <a:cs typeface="Arial"/>
              </a:rPr>
              <a:t>We are mindful that this Advent there are many areas of our world that urgently need our prayers, specifically the situation in Israel and the </a:t>
            </a:r>
            <a:r>
              <a:rPr lang="en-GB" sz="1900" dirty="0">
                <a:solidFill>
                  <a:schemeClr val="bg1"/>
                </a:solidFill>
                <a:latin typeface="Arial"/>
                <a:ea typeface="Verdana"/>
                <a:cs typeface="Arial"/>
              </a:rPr>
              <a:t>occupied Palestinian territory.</a:t>
            </a:r>
            <a:r>
              <a:rPr lang="en-GB" sz="1900">
                <a:solidFill>
                  <a:schemeClr val="bg1"/>
                </a:solidFill>
                <a:latin typeface="Arial"/>
                <a:ea typeface="Verdana"/>
                <a:cs typeface="Arial"/>
              </a:rPr>
              <a:t> Come, Lord Jesus.</a:t>
            </a:r>
          </a:p>
          <a:p>
            <a:pPr marL="673100" lvl="1">
              <a:defRPr/>
            </a:pPr>
            <a:endParaRPr lang="en-GB" sz="1900">
              <a:solidFill>
                <a:schemeClr val="bg1"/>
              </a:solidFill>
              <a:latin typeface="Arial"/>
              <a:ea typeface="Verdana"/>
              <a:cs typeface="Arial"/>
            </a:endParaRPr>
          </a:p>
        </p:txBody>
      </p:sp>
      <p:sp>
        <p:nvSpPr>
          <p:cNvPr id="4099" name="TextBox 3">
            <a:extLst>
              <a:ext uri="{FF2B5EF4-FFF2-40B4-BE49-F238E27FC236}">
                <a16:creationId xmlns:a16="http://schemas.microsoft.com/office/drawing/2014/main" id="{C30E968F-A774-48FD-BBF8-25A602242186}"/>
              </a:ext>
            </a:extLst>
          </p:cNvPr>
          <p:cNvSpPr>
            <a:spLocks noChangeArrowheads="1"/>
          </p:cNvSpPr>
          <p:nvPr/>
        </p:nvSpPr>
        <p:spPr bwMode="auto">
          <a:xfrm>
            <a:off x="-237786" y="-306703"/>
            <a:ext cx="4772026" cy="1362075"/>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Sunday 3 December</a:t>
            </a:r>
            <a:br>
              <a:rPr lang="en-GB" altLang="en-US" sz="1900" i="1">
                <a:latin typeface="Arial Rounded MT Bold" panose="020F0704030504030204" pitchFamily="34" charset="0"/>
              </a:rPr>
            </a:br>
            <a:r>
              <a:rPr lang="en-GB" altLang="en-US" sz="1900" i="1">
                <a:solidFill>
                  <a:schemeClr val="bg1"/>
                </a:solidFill>
                <a:latin typeface="Arial Rounded MT Bold"/>
                <a:cs typeface="Arial"/>
              </a:rPr>
              <a:t>First Sunday of Advent</a:t>
            </a:r>
            <a:endParaRPr lang="en-GB" altLang="en-US" sz="1900">
              <a:solidFill>
                <a:schemeClr val="bg1"/>
              </a:solidFill>
              <a:latin typeface="Arial Rounded MT Bold"/>
              <a:cs typeface="Arial"/>
            </a:endParaRPr>
          </a:p>
        </p:txBody>
      </p:sp>
      <p:sp>
        <p:nvSpPr>
          <p:cNvPr id="3" name="Right Arrow 2">
            <a:hlinkClick r:id="rId4" action="ppaction://hlinksldjump"/>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BBCAF0C-5390-0FFE-45F9-1C7135F90445}"/>
              </a:ext>
            </a:extLst>
          </p:cNvPr>
          <p:cNvGrpSpPr/>
          <p:nvPr/>
        </p:nvGrpSpPr>
        <p:grpSpPr>
          <a:xfrm>
            <a:off x="5292898" y="-803848"/>
            <a:ext cx="5075896" cy="6997993"/>
            <a:chOff x="5292898" y="-194252"/>
            <a:chExt cx="5075896" cy="6997993"/>
          </a:xfrm>
        </p:grpSpPr>
        <p:pic>
          <p:nvPicPr>
            <p:cNvPr id="4" name="Picture 10" descr="C:\Users\Kathleen\Documents\Archive\tag_big_green.png">
              <a:extLst>
                <a:ext uri="{FF2B5EF4-FFF2-40B4-BE49-F238E27FC236}">
                  <a16:creationId xmlns:a16="http://schemas.microsoft.com/office/drawing/2014/main" id="{380C37EE-CC7F-C501-E691-913D20350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1942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5767F89-000A-AF42-4024-02FDE287C3A7}"/>
                </a:ext>
              </a:extLst>
            </p:cNvPr>
            <p:cNvSpPr txBox="1"/>
            <p:nvPr/>
          </p:nvSpPr>
          <p:spPr>
            <a:xfrm>
              <a:off x="5841112" y="2688151"/>
              <a:ext cx="3979465" cy="3170099"/>
            </a:xfrm>
            <a:prstGeom prst="rect">
              <a:avLst/>
            </a:prstGeom>
            <a:noFill/>
          </p:spPr>
          <p:txBody>
            <a:bodyPr wrap="square" rtlCol="0">
              <a:spAutoFit/>
            </a:bodyPr>
            <a:lstStyle/>
            <a:p>
              <a:pPr algn="ctr"/>
              <a:r>
                <a:rPr lang="en-US" sz="20000">
                  <a:solidFill>
                    <a:srgbClr val="92D050"/>
                  </a:solidFill>
                  <a:latin typeface="Arial" panose="020B0604020202020204" pitchFamily="34" charset="0"/>
                  <a:cs typeface="Arial" panose="020B0604020202020204" pitchFamily="34" charset="0"/>
                </a:rPr>
                <a:t>3</a:t>
              </a:r>
              <a:endParaRPr lang="en-GB" sz="20000">
                <a:solidFill>
                  <a:srgbClr val="92D050"/>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07D1E96F-87E5-B3AB-0788-FF8B414669BA}"/>
              </a:ext>
            </a:extLst>
          </p:cNvPr>
          <p:cNvGrpSpPr/>
          <p:nvPr/>
        </p:nvGrpSpPr>
        <p:grpSpPr>
          <a:xfrm rot="240000">
            <a:off x="5700956" y="-682733"/>
            <a:ext cx="4406630" cy="6512907"/>
            <a:chOff x="8443818" y="-295163"/>
            <a:chExt cx="4406630" cy="6511367"/>
          </a:xfrm>
        </p:grpSpPr>
        <p:sp>
          <p:nvSpPr>
            <p:cNvPr id="7" name="Oval 6">
              <a:extLst>
                <a:ext uri="{FF2B5EF4-FFF2-40B4-BE49-F238E27FC236}">
                  <a16:creationId xmlns:a16="http://schemas.microsoft.com/office/drawing/2014/main" id="{924F9677-AD9D-CAE1-C0EE-0F166837C33C}"/>
                </a:ext>
              </a:extLst>
            </p:cNvPr>
            <p:cNvSpPr/>
            <p:nvPr/>
          </p:nvSpPr>
          <p:spPr>
            <a:xfrm rot="21360000">
              <a:off x="8443818" y="1809574"/>
              <a:ext cx="4406630" cy="4406630"/>
            </a:xfrm>
            <a:prstGeom prst="ellipse">
              <a:avLst/>
            </a:prstGeom>
            <a:blipFill dpi="0" rotWithShape="1">
              <a:blip r:embed="rId6"/>
              <a:srcRect/>
              <a:stretch>
                <a:fillRect t="166" b="1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3">
              <a:extLst>
                <a:ext uri="{FF2B5EF4-FFF2-40B4-BE49-F238E27FC236}">
                  <a16:creationId xmlns:a16="http://schemas.microsoft.com/office/drawing/2014/main" id="{2E23D19D-D684-611E-94F7-D67A9A4E55F0}"/>
                </a:ext>
              </a:extLst>
            </p:cNvPr>
            <p:cNvPicPr>
              <a:picLocks noChangeAspect="1"/>
            </p:cNvPicPr>
            <p:nvPr/>
          </p:nvPicPr>
          <p:blipFill>
            <a:blip r:embed="rId7"/>
            <a:stretch>
              <a:fillRect/>
            </a:stretch>
          </p:blipFill>
          <p:spPr>
            <a:xfrm>
              <a:off x="10112151" y="-295163"/>
              <a:ext cx="794680" cy="2840337"/>
            </a:xfrm>
            <a:prstGeom prst="rect">
              <a:avLst/>
            </a:prstGeom>
          </p:spPr>
        </p:pic>
      </p:grpSp>
      <p:sp>
        <p:nvSpPr>
          <p:cNvPr id="4102" name="Rectangle 1">
            <a:extLst>
              <a:ext uri="{FF2B5EF4-FFF2-40B4-BE49-F238E27FC236}">
                <a16:creationId xmlns:a16="http://schemas.microsoft.com/office/drawing/2014/main" id="{815FB931-FF20-4DB5-B08E-97539A46855A}"/>
              </a:ext>
            </a:extLst>
          </p:cNvPr>
          <p:cNvSpPr>
            <a:spLocks noChangeArrowheads="1"/>
          </p:cNvSpPr>
          <p:nvPr/>
        </p:nvSpPr>
        <p:spPr bwMode="auto">
          <a:xfrm>
            <a:off x="7895034" y="193675"/>
            <a:ext cx="397946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b="1" i="1">
                <a:solidFill>
                  <a:schemeClr val="bg1"/>
                </a:solidFill>
                <a:latin typeface="Arial Rounded MT Bold"/>
              </a:rPr>
              <a:t>“</a:t>
            </a:r>
            <a:r>
              <a:rPr lang="en-GB" altLang="en-US" sz="2000" i="1">
                <a:solidFill>
                  <a:schemeClr val="bg1"/>
                </a:solidFill>
                <a:latin typeface="Arial Rounded MT Bold"/>
              </a:rPr>
              <a:t>You are to conceive and bear a son, and you must name him Jesus.”</a:t>
            </a:r>
          </a:p>
          <a:p>
            <a:pPr algn="r">
              <a:spcBef>
                <a:spcPct val="0"/>
              </a:spcBef>
              <a:buFontTx/>
              <a:buNone/>
            </a:pPr>
            <a:r>
              <a:rPr lang="en-GB" altLang="en-US" sz="1600">
                <a:solidFill>
                  <a:schemeClr val="bg1"/>
                </a:solidFill>
                <a:latin typeface="Arial Rounded MT Bold"/>
              </a:rPr>
              <a:t>Luke 1:31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a:extLst>
              <a:ext uri="{FF2B5EF4-FFF2-40B4-BE49-F238E27FC236}">
                <a16:creationId xmlns:a16="http://schemas.microsoft.com/office/drawing/2014/main" id="{64895561-24B6-4E79-A0EC-8B753C85AE7B}"/>
              </a:ext>
            </a:extLst>
          </p:cNvPr>
          <p:cNvSpPr>
            <a:spLocks noChangeArrowheads="1"/>
          </p:cNvSpPr>
          <p:nvPr/>
        </p:nvSpPr>
        <p:spPr bwMode="auto">
          <a:xfrm>
            <a:off x="-330387" y="-717257"/>
            <a:ext cx="4867275" cy="7027545"/>
          </a:xfrm>
          <a:prstGeom prst="roundRect">
            <a:avLst>
              <a:gd name="adj" fmla="val 4810"/>
            </a:avLst>
          </a:prstGeom>
          <a:noFill/>
          <a:ln>
            <a:noFill/>
          </a:ln>
        </p:spPr>
        <p:txBody>
          <a:bodyPr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0095" lvl="1" indent="1270" eaLnBrk="1" hangingPunct="1">
              <a:spcBef>
                <a:spcPct val="0"/>
              </a:spcBef>
              <a:buFontTx/>
              <a:buNone/>
            </a:pPr>
            <a:endParaRPr lang="en-GB" altLang="en-US" sz="180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80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900">
              <a:solidFill>
                <a:srgbClr val="FF0000"/>
              </a:solidFill>
              <a:latin typeface="Arial" panose="020B0604020202020204" pitchFamily="34" charset="0"/>
            </a:endParaRPr>
          </a:p>
          <a:p>
            <a:pPr marL="647700" lvl="1" indent="1270">
              <a:spcBef>
                <a:spcPct val="0"/>
              </a:spcBef>
              <a:buNone/>
            </a:pPr>
            <a:r>
              <a:rPr lang="en-GB" altLang="en-US" sz="1900">
                <a:solidFill>
                  <a:schemeClr val="bg1"/>
                </a:solidFill>
                <a:latin typeface="Arial"/>
                <a:cs typeface="Arial"/>
              </a:rPr>
              <a:t>In today’s passage we are reminded that nothing is impossible to God. </a:t>
            </a:r>
          </a:p>
          <a:p>
            <a:pPr marL="647700" lvl="1" indent="1270">
              <a:spcBef>
                <a:spcPct val="0"/>
              </a:spcBef>
              <a:buNone/>
            </a:pPr>
            <a:r>
              <a:rPr lang="en-GB" altLang="en-US" sz="1900">
                <a:solidFill>
                  <a:schemeClr val="bg1"/>
                </a:solidFill>
                <a:latin typeface="Arial"/>
                <a:cs typeface="Arial"/>
              </a:rPr>
              <a:t>Do you have a story when something you thought was impossible suddenly changed?</a:t>
            </a:r>
            <a:r>
              <a:rPr lang="en-GB" altLang="en-US" sz="1900">
                <a:solidFill>
                  <a:schemeClr val="bg1"/>
                </a:solidFill>
                <a:latin typeface="Arial" panose="020B0604020202020204" pitchFamily="34" charset="0"/>
              </a:rPr>
              <a:t> </a:t>
            </a:r>
            <a:endParaRPr lang="en-GB" altLang="en-US" sz="1900">
              <a:solidFill>
                <a:schemeClr val="bg1"/>
              </a:solidFill>
              <a:latin typeface="Arial"/>
              <a:cs typeface="Arial"/>
            </a:endParaRPr>
          </a:p>
          <a:p>
            <a:pPr marL="647700" lvl="1" indent="1270">
              <a:spcBef>
                <a:spcPct val="0"/>
              </a:spcBef>
              <a:buNone/>
            </a:pPr>
            <a:endParaRPr lang="en-GB" altLang="en-US" sz="1900">
              <a:solidFill>
                <a:schemeClr val="bg1"/>
              </a:solidFill>
              <a:latin typeface="Arial"/>
              <a:cs typeface="Arial"/>
            </a:endParaRPr>
          </a:p>
          <a:p>
            <a:pPr marL="647700" lvl="1" indent="1270">
              <a:spcBef>
                <a:spcPct val="0"/>
              </a:spcBef>
              <a:buNone/>
            </a:pPr>
            <a:r>
              <a:rPr lang="en-GB" altLang="en-US" sz="1900">
                <a:solidFill>
                  <a:schemeClr val="bg1"/>
                </a:solidFill>
                <a:latin typeface="Arial"/>
                <a:cs typeface="Arial"/>
              </a:rPr>
              <a:t>Pope Francis says “</a:t>
            </a:r>
            <a:r>
              <a:rPr lang="en-US" altLang="en-US" sz="1900">
                <a:solidFill>
                  <a:schemeClr val="bg1"/>
                </a:solidFill>
                <a:latin typeface="Arial"/>
                <a:cs typeface="Arial"/>
              </a:rPr>
              <a:t>May we carry out our responsibility of building an authentic peace, attentive to the real needs of individuals and peoples, capable of preventing conflicts through a cooperation that triumphs over hate and overcomes barriers through encounter and dialogue… Nothing is impossible if we turn to God in prayer.” </a:t>
            </a:r>
            <a:endParaRPr lang="en-GB" altLang="en-US" sz="1900">
              <a:solidFill>
                <a:schemeClr val="bg1"/>
              </a:solidFill>
              <a:latin typeface="Arial"/>
              <a:cs typeface="Arial"/>
            </a:endParaRPr>
          </a:p>
          <a:p>
            <a:pPr marL="647700" lvl="1" indent="1270">
              <a:spcBef>
                <a:spcPct val="0"/>
              </a:spcBef>
              <a:buNone/>
            </a:pPr>
            <a:endParaRPr lang="en-GB" altLang="en-US" sz="700">
              <a:solidFill>
                <a:srgbClr val="FF0000"/>
              </a:solidFill>
              <a:latin typeface="Arial"/>
              <a:cs typeface="Arial"/>
            </a:endParaRPr>
          </a:p>
          <a:p>
            <a:pPr marL="647700" lvl="1" indent="1270">
              <a:spcBef>
                <a:spcPct val="0"/>
              </a:spcBef>
              <a:buFontTx/>
              <a:buNone/>
            </a:pPr>
            <a:r>
              <a:rPr lang="en-GB" altLang="en-US" sz="1900">
                <a:solidFill>
                  <a:srgbClr val="F1AE39"/>
                </a:solidFill>
                <a:latin typeface="Arial Rounded MT Bold"/>
                <a:cs typeface="Arial"/>
              </a:rPr>
              <a:t>Lord, thank you for reminding us nothing is impossible when we seek you.</a:t>
            </a:r>
          </a:p>
          <a:p>
            <a:pPr marL="647700" lvl="1" indent="1270">
              <a:spcBef>
                <a:spcPct val="0"/>
              </a:spcBef>
              <a:buFontTx/>
              <a:buNone/>
            </a:pPr>
            <a:r>
              <a:rPr lang="en-GB" altLang="en-US" sz="1900">
                <a:solidFill>
                  <a:srgbClr val="F1AE39"/>
                </a:solidFill>
                <a:latin typeface="Arial Rounded MT Bold"/>
                <a:cs typeface="Arial"/>
              </a:rPr>
              <a:t>Amen </a:t>
            </a: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1" name="Rectangle 4">
            <a:extLst>
              <a:ext uri="{FF2B5EF4-FFF2-40B4-BE49-F238E27FC236}">
                <a16:creationId xmlns:a16="http://schemas.microsoft.com/office/drawing/2014/main" id="{A3F2CF56-1388-4F25-86AB-DACD54CFC68A}"/>
              </a:ext>
            </a:extLst>
          </p:cNvPr>
          <p:cNvSpPr>
            <a:spLocks noChangeArrowheads="1"/>
          </p:cNvSpPr>
          <p:nvPr/>
        </p:nvSpPr>
        <p:spPr bwMode="auto">
          <a:xfrm>
            <a:off x="0" y="6304188"/>
            <a:ext cx="10711633"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900">
                <a:solidFill>
                  <a:schemeClr val="bg1"/>
                </a:solidFill>
                <a:latin typeface="Arial"/>
                <a:cs typeface="Arial"/>
              </a:rPr>
              <a:t>Pope Francis encouraged us that nothing is impossible. We continue to </a:t>
            </a:r>
            <a:r>
              <a:rPr lang="en-GB" altLang="en-US" sz="1900">
                <a:solidFill>
                  <a:schemeClr val="bg1"/>
                </a:solidFill>
                <a:latin typeface="Arial"/>
                <a:cs typeface="Arial"/>
                <a:hlinkClick r:id="rId4">
                  <a:extLst>
                    <a:ext uri="{A12FA001-AC4F-418D-AE19-62706E023703}">
                      <ahyp:hlinkClr xmlns:ahyp="http://schemas.microsoft.com/office/drawing/2018/hyperlinkcolor" val="tx"/>
                    </a:ext>
                  </a:extLst>
                </a:hlinkClick>
              </a:rPr>
              <a:t>pray</a:t>
            </a:r>
            <a:r>
              <a:rPr lang="en-GB" altLang="en-US" sz="1900">
                <a:solidFill>
                  <a:schemeClr val="bg1"/>
                </a:solidFill>
                <a:latin typeface="Arial"/>
                <a:cs typeface="Arial"/>
              </a:rPr>
              <a:t> for the Middle East.</a:t>
            </a:r>
            <a:endParaRPr lang="en-GB" altLang="en-US" sz="1900">
              <a:solidFill>
                <a:schemeClr val="bg1"/>
              </a:solidFill>
              <a:latin typeface="Arial" panose="020B0604020202020204" pitchFamily="34" charset="0"/>
              <a:cs typeface="Arial"/>
            </a:endParaRPr>
          </a:p>
        </p:txBody>
      </p:sp>
      <p:pic>
        <p:nvPicPr>
          <p:cNvPr id="3" name="Picture 10" descr="C:\Users\Kathleen\Documents\Archive\tag_big_green.png">
            <a:extLst>
              <a:ext uri="{FF2B5EF4-FFF2-40B4-BE49-F238E27FC236}">
                <a16:creationId xmlns:a16="http://schemas.microsoft.com/office/drawing/2014/main" id="{611F5B38-6E07-A537-7902-B875DAE8B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03617"/>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986106D-FE70-2CC4-8900-98E9FC8EB200}"/>
              </a:ext>
            </a:extLst>
          </p:cNvPr>
          <p:cNvSpPr txBox="1"/>
          <p:nvPr/>
        </p:nvSpPr>
        <p:spPr>
          <a:xfrm>
            <a:off x="5841112" y="2078555"/>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20</a:t>
            </a:r>
          </a:p>
        </p:txBody>
      </p:sp>
      <p:grpSp>
        <p:nvGrpSpPr>
          <p:cNvPr id="8" name="Group 7">
            <a:extLst>
              <a:ext uri="{FF2B5EF4-FFF2-40B4-BE49-F238E27FC236}">
                <a16:creationId xmlns:a16="http://schemas.microsoft.com/office/drawing/2014/main" id="{DD1E0279-4100-ED2F-E56D-6D9560D89CC5}"/>
              </a:ext>
            </a:extLst>
          </p:cNvPr>
          <p:cNvGrpSpPr/>
          <p:nvPr/>
        </p:nvGrpSpPr>
        <p:grpSpPr>
          <a:xfrm>
            <a:off x="5641277" y="-803617"/>
            <a:ext cx="4379134" cy="6537544"/>
            <a:chOff x="5633525" y="-753616"/>
            <a:chExt cx="4379134" cy="6537544"/>
          </a:xfrm>
        </p:grpSpPr>
        <p:sp>
          <p:nvSpPr>
            <p:cNvPr id="15" name="Oval 14">
              <a:extLst>
                <a:ext uri="{FF2B5EF4-FFF2-40B4-BE49-F238E27FC236}">
                  <a16:creationId xmlns:a16="http://schemas.microsoft.com/office/drawing/2014/main" id="{2857F6A3-06D7-FE20-03DD-866BF3F03DA9}"/>
                </a:ext>
              </a:extLst>
            </p:cNvPr>
            <p:cNvSpPr/>
            <p:nvPr/>
          </p:nvSpPr>
          <p:spPr>
            <a:xfrm>
              <a:off x="5633525" y="1404794"/>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3">
              <a:extLst>
                <a:ext uri="{FF2B5EF4-FFF2-40B4-BE49-F238E27FC236}">
                  <a16:creationId xmlns:a16="http://schemas.microsoft.com/office/drawing/2014/main" id="{050894CF-E416-A87E-BC05-7DE239CFB8FB}"/>
                </a:ext>
              </a:extLst>
            </p:cNvPr>
            <p:cNvPicPr>
              <a:picLocks noChangeAspect="1"/>
            </p:cNvPicPr>
            <p:nvPr/>
          </p:nvPicPr>
          <p:blipFill>
            <a:blip r:embed="rId7"/>
            <a:stretch>
              <a:fillRect/>
            </a:stretch>
          </p:blipFill>
          <p:spPr>
            <a:xfrm>
              <a:off x="7486171" y="-753616"/>
              <a:ext cx="794680" cy="2840337"/>
            </a:xfrm>
            <a:prstGeom prst="rect">
              <a:avLst/>
            </a:prstGeom>
          </p:spPr>
        </p:pic>
      </p:grpSp>
      <p:sp>
        <p:nvSpPr>
          <p:cNvPr id="4" name="Action Button: Home 5">
            <a:hlinkClick r:id="rId8" action="ppaction://hlinksldjump" highlightClick="1"/>
            <a:extLst>
              <a:ext uri="{FF2B5EF4-FFF2-40B4-BE49-F238E27FC236}">
                <a16:creationId xmlns:a16="http://schemas.microsoft.com/office/drawing/2014/main" id="{3CD09A16-FBAD-FA78-53A3-9118CC33AB8A}"/>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2">
            <a:extLst>
              <a:ext uri="{FF2B5EF4-FFF2-40B4-BE49-F238E27FC236}">
                <a16:creationId xmlns:a16="http://schemas.microsoft.com/office/drawing/2014/main" id="{E1E30F46-B7C7-3738-103A-9DF1F095ED65}"/>
              </a:ext>
            </a:extLst>
          </p:cNvPr>
          <p:cNvSpPr>
            <a:spLocks noChangeArrowheads="1"/>
          </p:cNvSpPr>
          <p:nvPr/>
        </p:nvSpPr>
        <p:spPr bwMode="auto">
          <a:xfrm>
            <a:off x="7859210" y="179388"/>
            <a:ext cx="40152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“Nothing is impossible to God.”</a:t>
            </a:r>
          </a:p>
          <a:p>
            <a:pPr algn="r" eaLnBrk="1" hangingPunct="1">
              <a:spcBef>
                <a:spcPct val="0"/>
              </a:spcBef>
              <a:buFontTx/>
              <a:buNone/>
            </a:pPr>
            <a:r>
              <a:rPr lang="en-GB" altLang="en-US" sz="1600">
                <a:solidFill>
                  <a:schemeClr val="bg1"/>
                </a:solidFill>
                <a:latin typeface="Arial Rounded MT Bold" panose="020F0704030504030204" pitchFamily="34" charset="0"/>
              </a:rPr>
              <a:t>Luke 1:37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a:extLst>
              <a:ext uri="{FF2B5EF4-FFF2-40B4-BE49-F238E27FC236}">
                <a16:creationId xmlns:a16="http://schemas.microsoft.com/office/drawing/2014/main" id="{5D3B9A8E-A899-43D1-8781-9A6618945307}"/>
              </a:ext>
            </a:extLst>
          </p:cNvPr>
          <p:cNvSpPr>
            <a:spLocks noChangeArrowheads="1"/>
          </p:cNvSpPr>
          <p:nvPr/>
        </p:nvSpPr>
        <p:spPr bwMode="auto">
          <a:xfrm>
            <a:off x="-204788" y="-260350"/>
            <a:ext cx="481330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Thursday 21 December</a:t>
            </a:r>
            <a:endParaRPr lang="en-GB" altLang="en-US" sz="1900">
              <a:solidFill>
                <a:schemeClr val="bg1"/>
              </a:solidFill>
              <a:latin typeface="Arial Rounded MT Bold"/>
              <a:cs typeface="Arial"/>
            </a:endParaRPr>
          </a:p>
        </p:txBody>
      </p:sp>
      <p:sp>
        <p:nvSpPr>
          <p:cNvPr id="5" name="Rectangle 4">
            <a:extLst>
              <a:ext uri="{FF2B5EF4-FFF2-40B4-BE49-F238E27FC236}">
                <a16:creationId xmlns:a16="http://schemas.microsoft.com/office/drawing/2014/main" id="{36E9197D-5F01-4E70-A98E-1C80174B28A0}"/>
              </a:ext>
            </a:extLst>
          </p:cNvPr>
          <p:cNvSpPr>
            <a:spLocks noChangeArrowheads="1"/>
          </p:cNvSpPr>
          <p:nvPr/>
        </p:nvSpPr>
        <p:spPr bwMode="auto">
          <a:xfrm>
            <a:off x="-204788" y="838198"/>
            <a:ext cx="5150537" cy="5788313"/>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r>
              <a:rPr lang="en-GB" sz="2800" b="1">
                <a:solidFill>
                  <a:srgbClr val="F1AE39"/>
                </a:solidFill>
                <a:latin typeface="Arial Rounded MT Bold"/>
                <a:ea typeface="Verdana"/>
                <a:cs typeface="Verdana" charset="0"/>
              </a:rPr>
              <a:t>Young leaders </a:t>
            </a:r>
            <a:endParaRPr lang="en-GB" sz="2800" b="1">
              <a:solidFill>
                <a:srgbClr val="F1AE39"/>
              </a:solidFill>
              <a:latin typeface="Arial Rounded MT Bold" panose="020F0704030504030204" pitchFamily="34" charset="0"/>
              <a:ea typeface="Verdana" charset="0"/>
              <a:cs typeface="Verdana" charset="0"/>
            </a:endParaRPr>
          </a:p>
          <a:p>
            <a:pPr marL="673100" lvl="1" eaLnBrk="1" fontAlgn="auto" hangingPunct="1">
              <a:spcBef>
                <a:spcPts val="0"/>
              </a:spcBef>
              <a:spcAft>
                <a:spcPts val="0"/>
              </a:spcAft>
              <a:defRPr/>
            </a:pPr>
            <a:endParaRPr lang="en-GB" sz="1200">
              <a:ea typeface="Verdana" pitchFamily="34" charset="0"/>
            </a:endParaRPr>
          </a:p>
          <a:p>
            <a:pPr marL="673100" lvl="1" eaLnBrk="1" fontAlgn="auto" hangingPunct="1">
              <a:spcBef>
                <a:spcPts val="0"/>
              </a:spcBef>
              <a:spcAft>
                <a:spcPts val="0"/>
              </a:spcAft>
              <a:defRPr/>
            </a:pPr>
            <a:r>
              <a:rPr lang="en-GB" sz="1900">
                <a:solidFill>
                  <a:schemeClr val="bg1"/>
                </a:solidFill>
                <a:latin typeface="Arial"/>
                <a:ea typeface="Verdana"/>
                <a:cs typeface="Arial"/>
              </a:rPr>
              <a:t>This term CAFOD’s young leadership programme started again.</a:t>
            </a:r>
          </a:p>
          <a:p>
            <a:pPr marL="673100" lvl="1" eaLnBrk="1" fontAlgn="auto" hangingPunct="1">
              <a:spcBef>
                <a:spcPts val="0"/>
              </a:spcBef>
              <a:spcAft>
                <a:spcPts val="0"/>
              </a:spcAft>
              <a:defRPr/>
            </a:pPr>
            <a:endParaRPr lang="en-GB" sz="1900">
              <a:solidFill>
                <a:schemeClr val="bg1"/>
              </a:solidFill>
              <a:ea typeface="Verdana" pitchFamily="34" charset="0"/>
            </a:endParaRPr>
          </a:p>
          <a:p>
            <a:pPr marL="673100" lvl="1" eaLnBrk="1" fontAlgn="auto" hangingPunct="1">
              <a:spcBef>
                <a:spcPts val="0"/>
              </a:spcBef>
              <a:spcAft>
                <a:spcPts val="0"/>
              </a:spcAft>
              <a:defRPr/>
            </a:pPr>
            <a:r>
              <a:rPr lang="en-GB" sz="1900">
                <a:solidFill>
                  <a:schemeClr val="bg1"/>
                </a:solidFill>
                <a:latin typeface="Arial"/>
                <a:ea typeface="Verdana"/>
                <a:cs typeface="Arial"/>
              </a:rPr>
              <a:t>Brentwood, Southwark and Westminster dioceses came to Romero House for their initial training. </a:t>
            </a:r>
          </a:p>
          <a:p>
            <a:pPr marL="673100" lvl="1" eaLnBrk="1" fontAlgn="auto" hangingPunct="1">
              <a:spcBef>
                <a:spcPts val="0"/>
              </a:spcBef>
              <a:spcAft>
                <a:spcPts val="0"/>
              </a:spcAft>
              <a:defRPr/>
            </a:pPr>
            <a:endParaRPr lang="en-GB" sz="1900">
              <a:solidFill>
                <a:schemeClr val="bg1"/>
              </a:solidFill>
              <a:ea typeface="Verdana" pitchFamily="34" charset="0"/>
            </a:endParaRPr>
          </a:p>
          <a:p>
            <a:pPr marL="673100" lvl="1">
              <a:defRPr/>
            </a:pPr>
            <a:r>
              <a:rPr lang="en-GB" sz="1900">
                <a:solidFill>
                  <a:schemeClr val="bg1"/>
                </a:solidFill>
                <a:latin typeface="Arial"/>
                <a:ea typeface="Verdana"/>
                <a:cs typeface="Arial"/>
              </a:rPr>
              <a:t>During our “Match the stats” activity where students are asked to estimate global figures relating to poverty, one student said “These are big numbers.” Sometimes the situation can seem very dire. </a:t>
            </a:r>
          </a:p>
          <a:p>
            <a:pPr marL="673100" lvl="1">
              <a:defRPr/>
            </a:pPr>
            <a:endParaRPr lang="en-GB" sz="1900" i="1">
              <a:solidFill>
                <a:schemeClr val="bg1"/>
              </a:solidFill>
              <a:latin typeface="Arial"/>
              <a:ea typeface="Verdana"/>
              <a:cs typeface="Arial"/>
            </a:endParaRPr>
          </a:p>
          <a:p>
            <a:pPr marL="673100" lvl="1">
              <a:defRPr/>
            </a:pPr>
            <a:r>
              <a:rPr lang="en-GB" sz="1900">
                <a:solidFill>
                  <a:schemeClr val="bg1"/>
                </a:solidFill>
                <a:latin typeface="Arial"/>
                <a:ea typeface="Verdana"/>
                <a:cs typeface="Arial"/>
              </a:rPr>
              <a:t>But CAFOD believes that God has promised this is not the end of the story.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348CE52C-FDFD-7902-87A0-C9C45499E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03620"/>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5304947-E53E-BFEE-0B42-7830F9293A6E}"/>
              </a:ext>
            </a:extLst>
          </p:cNvPr>
          <p:cNvSpPr txBox="1"/>
          <p:nvPr/>
        </p:nvSpPr>
        <p:spPr>
          <a:xfrm>
            <a:off x="5841112" y="2078552"/>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21</a:t>
            </a:r>
          </a:p>
        </p:txBody>
      </p:sp>
      <p:grpSp>
        <p:nvGrpSpPr>
          <p:cNvPr id="12" name="Group 11">
            <a:extLst>
              <a:ext uri="{FF2B5EF4-FFF2-40B4-BE49-F238E27FC236}">
                <a16:creationId xmlns:a16="http://schemas.microsoft.com/office/drawing/2014/main" id="{E62BF95D-8F81-C802-6315-E70093B7CD9A}"/>
              </a:ext>
            </a:extLst>
          </p:cNvPr>
          <p:cNvGrpSpPr/>
          <p:nvPr/>
        </p:nvGrpSpPr>
        <p:grpSpPr>
          <a:xfrm>
            <a:off x="5657517" y="-803620"/>
            <a:ext cx="4379134" cy="6528559"/>
            <a:chOff x="5632374" y="-144020"/>
            <a:chExt cx="4379134" cy="6528559"/>
          </a:xfrm>
        </p:grpSpPr>
        <p:sp>
          <p:nvSpPr>
            <p:cNvPr id="9" name="Oval 8">
              <a:extLst>
                <a:ext uri="{FF2B5EF4-FFF2-40B4-BE49-F238E27FC236}">
                  <a16:creationId xmlns:a16="http://schemas.microsoft.com/office/drawing/2014/main" id="{512B2035-1D8D-9DF0-03A3-CE8C996FF6B9}"/>
                </a:ext>
              </a:extLst>
            </p:cNvPr>
            <p:cNvSpPr/>
            <p:nvPr/>
          </p:nvSpPr>
          <p:spPr>
            <a:xfrm>
              <a:off x="5632374" y="200540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B57FB05-97CF-6CA0-C051-6BDCEEBFA3B5}"/>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3" name="Rectangle 2">
            <a:extLst>
              <a:ext uri="{FF2B5EF4-FFF2-40B4-BE49-F238E27FC236}">
                <a16:creationId xmlns:a16="http://schemas.microsoft.com/office/drawing/2014/main" id="{2964CC20-7BB6-409F-D501-A03CEE3CBDA8}"/>
              </a:ext>
            </a:extLst>
          </p:cNvPr>
          <p:cNvSpPr>
            <a:spLocks noChangeArrowheads="1"/>
          </p:cNvSpPr>
          <p:nvPr/>
        </p:nvSpPr>
        <p:spPr bwMode="auto">
          <a:xfrm>
            <a:off x="8092966" y="184150"/>
            <a:ext cx="378153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rPr>
              <a:t>“Blessed is she who believed that the promise made her by the Lord would be fulfilled.”</a:t>
            </a:r>
          </a:p>
          <a:p>
            <a:pPr algn="r" eaLnBrk="1" hangingPunct="1">
              <a:spcBef>
                <a:spcPct val="0"/>
              </a:spcBef>
              <a:buFontTx/>
              <a:buNone/>
            </a:pPr>
            <a:r>
              <a:rPr lang="en-GB" altLang="en-US" sz="1600">
                <a:solidFill>
                  <a:schemeClr val="bg1"/>
                </a:solidFill>
                <a:latin typeface="Arial Rounded MT Bold"/>
              </a:rPr>
              <a:t>Luke 1:45</a:t>
            </a:r>
            <a:endParaRPr lang="en-GB" altLang="en-US" sz="1600">
              <a:solidFill>
                <a:schemeClr val="bg1"/>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a:extLst>
              <a:ext uri="{FF2B5EF4-FFF2-40B4-BE49-F238E27FC236}">
                <a16:creationId xmlns:a16="http://schemas.microsoft.com/office/drawing/2014/main" id="{B5590909-7202-46BB-98AA-7EC6C19FE052}"/>
              </a:ext>
            </a:extLst>
          </p:cNvPr>
          <p:cNvSpPr>
            <a:spLocks noChangeArrowheads="1"/>
          </p:cNvSpPr>
          <p:nvPr/>
        </p:nvSpPr>
        <p:spPr bwMode="auto">
          <a:xfrm>
            <a:off x="-157185" y="-755632"/>
            <a:ext cx="4867275" cy="7215783"/>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Verdana" panose="020B0604030504040204" pitchFamily="34" charset="0"/>
            </a:endParaRPr>
          </a:p>
          <a:p>
            <a:pPr marL="760095" lvl="1" indent="1270" eaLnBrk="1" hangingPunct="1">
              <a:spcBef>
                <a:spcPct val="0"/>
              </a:spcBef>
              <a:buFontTx/>
              <a:buNone/>
            </a:pPr>
            <a:endParaRPr lang="en-GB" altLang="en-US" sz="1800">
              <a:latin typeface="Verdana" panose="020B0604030504040204" pitchFamily="34" charset="0"/>
              <a:ea typeface="Verdana" panose="020B0604030504040204" pitchFamily="34" charset="0"/>
            </a:endParaRPr>
          </a:p>
          <a:p>
            <a:pPr marL="457200" lvl="1" indent="0" eaLnBrk="1" hangingPunct="1">
              <a:spcBef>
                <a:spcPct val="0"/>
              </a:spcBef>
              <a:buNone/>
            </a:pPr>
            <a:endParaRPr lang="en-GB" altLang="en-US" sz="1900">
              <a:solidFill>
                <a:srgbClr val="20294F"/>
              </a:solidFill>
              <a:latin typeface="Arial" panose="020B0604020202020204" pitchFamily="34" charset="0"/>
            </a:endParaRPr>
          </a:p>
          <a:p>
            <a:pPr marL="457200" lvl="1" indent="0" eaLnBrk="1" hangingPunct="1">
              <a:spcBef>
                <a:spcPct val="0"/>
              </a:spcBef>
              <a:buNone/>
            </a:pPr>
            <a:r>
              <a:rPr lang="en-GB" altLang="en-US" sz="1900">
                <a:solidFill>
                  <a:schemeClr val="bg1"/>
                </a:solidFill>
                <a:latin typeface="Arial"/>
                <a:cs typeface="Arial"/>
              </a:rPr>
              <a:t>God has promised he will make all things new, but he needs us to respond – like Mary – and to believe this promise. </a:t>
            </a:r>
          </a:p>
          <a:p>
            <a:pPr marL="457200" lvl="1" indent="0" eaLnBrk="1" hangingPunct="1">
              <a:spcBef>
                <a:spcPct val="0"/>
              </a:spcBef>
              <a:buNone/>
            </a:pPr>
            <a:endParaRPr lang="en-GB" altLang="en-US" sz="1900">
              <a:solidFill>
                <a:schemeClr val="bg1"/>
              </a:solidFill>
              <a:latin typeface="Arial"/>
              <a:cs typeface="Arial"/>
            </a:endParaRPr>
          </a:p>
          <a:p>
            <a:pPr marL="457200" lvl="1" indent="0" eaLnBrk="1" hangingPunct="1">
              <a:spcBef>
                <a:spcPct val="0"/>
              </a:spcBef>
              <a:buNone/>
            </a:pPr>
            <a:r>
              <a:rPr lang="en-GB" altLang="en-US" sz="1900">
                <a:solidFill>
                  <a:schemeClr val="bg1"/>
                </a:solidFill>
                <a:latin typeface="Arial"/>
                <a:cs typeface="Arial"/>
              </a:rPr>
              <a:t>The angel told Mary that Elizabeth was pregnant. When she travelled to Elizabeth’s home she did so in faith – remember she didn’t have a phone to ring and check! Mary had to get up and go. Today’s Bible verse is what Elizabeth said to Mary when she saw her. She congratulated Mary on her faith. </a:t>
            </a:r>
          </a:p>
          <a:p>
            <a:pPr marL="457200" lvl="1" indent="0" eaLnBrk="1" hangingPunct="1">
              <a:spcBef>
                <a:spcPct val="0"/>
              </a:spcBef>
              <a:buNone/>
            </a:pPr>
            <a:endParaRPr lang="en-GB" altLang="en-US" sz="1900">
              <a:solidFill>
                <a:schemeClr val="bg1"/>
              </a:solidFill>
              <a:latin typeface="Arial"/>
              <a:cs typeface="Arial"/>
            </a:endParaRPr>
          </a:p>
          <a:p>
            <a:pPr marL="457200" lvl="1" indent="0" eaLnBrk="1" hangingPunct="1">
              <a:spcBef>
                <a:spcPct val="0"/>
              </a:spcBef>
              <a:buNone/>
            </a:pPr>
            <a:r>
              <a:rPr lang="en-GB" altLang="en-US" sz="1900">
                <a:solidFill>
                  <a:schemeClr val="bg1"/>
                </a:solidFill>
                <a:latin typeface="Arial"/>
                <a:cs typeface="Arial"/>
              </a:rPr>
              <a:t>It’s not easy to believe God is at work – that’s what faith is! </a:t>
            </a:r>
            <a:endParaRPr lang="en-GB" altLang="en-US" sz="1900" b="1">
              <a:solidFill>
                <a:srgbClr val="FF0000"/>
              </a:solidFill>
              <a:latin typeface="Arial"/>
              <a:cs typeface="Arial"/>
            </a:endParaRPr>
          </a:p>
          <a:p>
            <a:pPr marL="457200" lvl="1" indent="0" eaLnBrk="1" hangingPunct="1">
              <a:spcBef>
                <a:spcPct val="0"/>
              </a:spcBef>
              <a:buNone/>
            </a:pPr>
            <a:endParaRPr lang="en-GB" altLang="en-US" sz="1900">
              <a:solidFill>
                <a:srgbClr val="F1AE39"/>
              </a:solidFill>
              <a:latin typeface="Arial Rounded MT Bold"/>
              <a:cs typeface="Arial"/>
            </a:endParaRPr>
          </a:p>
          <a:p>
            <a:pPr marL="457200" lvl="1" indent="0" eaLnBrk="1" hangingPunct="1">
              <a:spcBef>
                <a:spcPct val="0"/>
              </a:spcBef>
              <a:buNone/>
            </a:pPr>
            <a:r>
              <a:rPr lang="en-GB" altLang="en-US" sz="1900">
                <a:solidFill>
                  <a:srgbClr val="F1AE39"/>
                </a:solidFill>
                <a:latin typeface="Arial Rounded MT Bold"/>
                <a:cs typeface="Arial"/>
              </a:rPr>
              <a:t>Lord, help me hold fast to your promises and to act in faith. Amen. </a:t>
            </a:r>
            <a:endParaRPr lang="en-GB"/>
          </a:p>
          <a:p>
            <a:pPr marL="457200" lvl="1" indent="0">
              <a:spcBef>
                <a:spcPct val="0"/>
              </a:spcBef>
              <a:buNone/>
            </a:pPr>
            <a:endParaRPr lang="en-GB" altLang="en-US" sz="1900">
              <a:solidFill>
                <a:srgbClr val="7C61A7"/>
              </a:solidFill>
              <a:latin typeface="Arial Rounded MT Bold" panose="020F070403050403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a:solidFill>
                  <a:prstClr val="white"/>
                </a:solidFill>
                <a:latin typeface="Arial" panose="020B0604020202020204" pitchFamily="34" charset="0"/>
              </a:rPr>
              <a:t>T</a:t>
            </a:r>
            <a:r>
              <a:rPr lang="en-GB" altLang="en-US" sz="1900">
                <a:solidFill>
                  <a:prstClr val="white"/>
                </a:solidFill>
                <a:latin typeface="Arial" panose="020B0604020202020204" pitchFamily="34" charset="0"/>
              </a:rPr>
              <a:t>he statistics are slowly changing. Watch the </a:t>
            </a:r>
            <a:r>
              <a:rPr lang="en-GB" altLang="en-US" sz="1900">
                <a:solidFill>
                  <a:prstClr val="white"/>
                </a:solidFill>
                <a:latin typeface="Arial" panose="020B0604020202020204" pitchFamily="34" charset="0"/>
                <a:hlinkClick r:id="rId4"/>
              </a:rPr>
              <a:t>Global goals </a:t>
            </a:r>
            <a:r>
              <a:rPr lang="en-GB" altLang="en-US" sz="1900">
                <a:solidFill>
                  <a:prstClr val="white"/>
                </a:solidFill>
                <a:latin typeface="Arial" panose="020B0604020202020204" pitchFamily="34" charset="0"/>
              </a:rPr>
              <a:t>video. </a:t>
            </a:r>
          </a:p>
        </p:txBody>
      </p:sp>
      <p:pic>
        <p:nvPicPr>
          <p:cNvPr id="6" name="Picture 10" descr="C:\Users\Kathleen\Documents\Archive\tag_big_green.png">
            <a:extLst>
              <a:ext uri="{FF2B5EF4-FFF2-40B4-BE49-F238E27FC236}">
                <a16:creationId xmlns:a16="http://schemas.microsoft.com/office/drawing/2014/main" id="{27D77A79-7EE5-8A2F-1EEE-22F49842A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B94B9FE-2033-31FC-A144-0EEBD96A7F7F}"/>
              </a:ext>
            </a:extLst>
          </p:cNvPr>
          <p:cNvSpPr txBox="1"/>
          <p:nvPr/>
        </p:nvSpPr>
        <p:spPr>
          <a:xfrm>
            <a:off x="5841112" y="2078552"/>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21</a:t>
            </a:r>
          </a:p>
        </p:txBody>
      </p:sp>
      <p:grpSp>
        <p:nvGrpSpPr>
          <p:cNvPr id="9" name="Group 8">
            <a:extLst>
              <a:ext uri="{FF2B5EF4-FFF2-40B4-BE49-F238E27FC236}">
                <a16:creationId xmlns:a16="http://schemas.microsoft.com/office/drawing/2014/main" id="{F9CC61FB-E33A-1CFA-DA55-993B9BE298E7}"/>
              </a:ext>
            </a:extLst>
          </p:cNvPr>
          <p:cNvGrpSpPr/>
          <p:nvPr/>
        </p:nvGrpSpPr>
        <p:grpSpPr>
          <a:xfrm>
            <a:off x="5641277" y="-755632"/>
            <a:ext cx="4379134" cy="6528559"/>
            <a:chOff x="5632374" y="-144020"/>
            <a:chExt cx="4379134" cy="6528559"/>
          </a:xfrm>
        </p:grpSpPr>
        <p:sp>
          <p:nvSpPr>
            <p:cNvPr id="11" name="Oval 10">
              <a:extLst>
                <a:ext uri="{FF2B5EF4-FFF2-40B4-BE49-F238E27FC236}">
                  <a16:creationId xmlns:a16="http://schemas.microsoft.com/office/drawing/2014/main" id="{F1300A83-8F7B-173D-A1EC-E12A14F203FC}"/>
                </a:ext>
              </a:extLst>
            </p:cNvPr>
            <p:cNvSpPr/>
            <p:nvPr/>
          </p:nvSpPr>
          <p:spPr>
            <a:xfrm>
              <a:off x="5632374" y="2005405"/>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D8320C95-4BFC-A88D-6B75-47046757E9CC}"/>
                </a:ext>
              </a:extLst>
            </p:cNvPr>
            <p:cNvPicPr>
              <a:picLocks noChangeAspect="1"/>
            </p:cNvPicPr>
            <p:nvPr/>
          </p:nvPicPr>
          <p:blipFill>
            <a:blip r:embed="rId7"/>
            <a:stretch>
              <a:fillRect/>
            </a:stretch>
          </p:blipFill>
          <p:spPr>
            <a:xfrm>
              <a:off x="7494748" y="-144020"/>
              <a:ext cx="794680" cy="2840337"/>
            </a:xfrm>
            <a:prstGeom prst="rect">
              <a:avLst/>
            </a:prstGeom>
          </p:spPr>
        </p:pic>
      </p:grpSp>
      <p:sp>
        <p:nvSpPr>
          <p:cNvPr id="3" name="Action Button: Home 5">
            <a:hlinkClick r:id="rId8" action="ppaction://hlinksldjump" highlightClick="1"/>
            <a:extLst>
              <a:ext uri="{FF2B5EF4-FFF2-40B4-BE49-F238E27FC236}">
                <a16:creationId xmlns:a16="http://schemas.microsoft.com/office/drawing/2014/main" id="{6F9480ED-7E82-BF5B-568E-5003F2B20D20}"/>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FF4FED6D-2D7A-08C4-3472-4BAF545E77C7}"/>
              </a:ext>
            </a:extLst>
          </p:cNvPr>
          <p:cNvSpPr>
            <a:spLocks noChangeArrowheads="1"/>
          </p:cNvSpPr>
          <p:nvPr/>
        </p:nvSpPr>
        <p:spPr bwMode="auto">
          <a:xfrm>
            <a:off x="8092966" y="184150"/>
            <a:ext cx="378153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i="1">
                <a:solidFill>
                  <a:schemeClr val="bg1"/>
                </a:solidFill>
                <a:latin typeface="Arial Rounded MT Bold"/>
              </a:rPr>
              <a:t>“Blessed is she who believed that the promise made her by the Lord would be fulfilled.”</a:t>
            </a:r>
          </a:p>
          <a:p>
            <a:pPr algn="r" eaLnBrk="1" hangingPunct="1">
              <a:spcBef>
                <a:spcPct val="0"/>
              </a:spcBef>
              <a:buFontTx/>
              <a:buNone/>
            </a:pPr>
            <a:r>
              <a:rPr lang="en-GB" altLang="en-US" sz="1600">
                <a:solidFill>
                  <a:schemeClr val="bg1"/>
                </a:solidFill>
                <a:latin typeface="Arial Rounded MT Bold"/>
              </a:rPr>
              <a:t>Luke 1:45</a:t>
            </a:r>
            <a:endParaRPr lang="en-GB" altLang="en-US" sz="1600">
              <a:solidFill>
                <a:schemeClr val="bg1"/>
              </a:solidFill>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C:\Users\Kathleen\Documents\Archive\tag_big_green.png">
            <a:extLst>
              <a:ext uri="{FF2B5EF4-FFF2-40B4-BE49-F238E27FC236}">
                <a16:creationId xmlns:a16="http://schemas.microsoft.com/office/drawing/2014/main" id="{C4464B83-33A8-EB95-B7C0-4B5F1C1C8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2896" y="-82729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3">
            <a:extLst>
              <a:ext uri="{FF2B5EF4-FFF2-40B4-BE49-F238E27FC236}">
                <a16:creationId xmlns:a16="http://schemas.microsoft.com/office/drawing/2014/main" id="{AE6E5EAE-4108-4FF3-86FA-B6BBFFCE57FE}"/>
              </a:ext>
            </a:extLst>
          </p:cNvPr>
          <p:cNvSpPr>
            <a:spLocks noChangeArrowheads="1"/>
          </p:cNvSpPr>
          <p:nvPr/>
        </p:nvSpPr>
        <p:spPr bwMode="auto">
          <a:xfrm>
            <a:off x="-84138" y="-254000"/>
            <a:ext cx="4679951"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Friday 22 December</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2" name="Rectangle 2">
            <a:extLst>
              <a:ext uri="{FF2B5EF4-FFF2-40B4-BE49-F238E27FC236}">
                <a16:creationId xmlns:a16="http://schemas.microsoft.com/office/drawing/2014/main" id="{BE1B66C8-3D94-4255-8F93-CF5808A6E9C3}"/>
              </a:ext>
            </a:extLst>
          </p:cNvPr>
          <p:cNvSpPr>
            <a:spLocks noChangeArrowheads="1"/>
          </p:cNvSpPr>
          <p:nvPr/>
        </p:nvSpPr>
        <p:spPr bwMode="auto">
          <a:xfrm>
            <a:off x="8103476" y="255588"/>
            <a:ext cx="377102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None/>
            </a:pPr>
            <a:r>
              <a:rPr lang="en-GB" altLang="en-US" sz="2000" i="1">
                <a:solidFill>
                  <a:schemeClr val="bg1"/>
                </a:solidFill>
                <a:latin typeface="Arial Rounded MT Bold"/>
                <a:cs typeface="Arial"/>
              </a:rPr>
              <a:t>“He has pulled down princes from their thrones and exalted the lowly.”</a:t>
            </a:r>
          </a:p>
          <a:p>
            <a:pPr algn="r" eaLnBrk="1" hangingPunct="1">
              <a:spcBef>
                <a:spcPct val="0"/>
              </a:spcBef>
              <a:buNone/>
            </a:pPr>
            <a:r>
              <a:rPr lang="en-GB" altLang="en-US" sz="1600">
                <a:solidFill>
                  <a:schemeClr val="bg1"/>
                </a:solidFill>
                <a:latin typeface="Arial Rounded MT Bold"/>
                <a:cs typeface="Arial"/>
              </a:rPr>
              <a:t>Luke 1:52</a:t>
            </a:r>
            <a:endParaRPr lang="en-GB" altLang="en-US" sz="1600">
              <a:solidFill>
                <a:schemeClr val="bg1"/>
              </a:solidFill>
              <a:latin typeface="Arial Rounded MT Bold" panose="020F0704030504030204" pitchFamily="34" charset="0"/>
            </a:endParaRPr>
          </a:p>
        </p:txBody>
      </p:sp>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AABECD1-F4EA-6E4F-FE70-2E3ADFB0778D}"/>
              </a:ext>
            </a:extLst>
          </p:cNvPr>
          <p:cNvSpPr txBox="1"/>
          <p:nvPr/>
        </p:nvSpPr>
        <p:spPr>
          <a:xfrm>
            <a:off x="-355337" y="1128260"/>
            <a:ext cx="5078166" cy="630942"/>
          </a:xfrm>
          <a:prstGeom prst="rect">
            <a:avLst/>
          </a:prstGeom>
          <a:noFill/>
        </p:spPr>
        <p:txBody>
          <a:bodyPr wrap="square">
            <a:spAutoFit/>
          </a:bodyPr>
          <a:lstStyle/>
          <a:p>
            <a:pPr marL="673100" lvl="1" eaLnBrk="1" fontAlgn="auto" hangingPunct="1">
              <a:spcBef>
                <a:spcPts val="0"/>
              </a:spcBef>
              <a:spcAft>
                <a:spcPts val="0"/>
              </a:spcAft>
              <a:defRPr/>
            </a:pPr>
            <a:r>
              <a:rPr lang="en-GB" sz="2800" b="1">
                <a:solidFill>
                  <a:srgbClr val="F1AE39"/>
                </a:solidFill>
                <a:latin typeface="Arial Rounded MT Bold"/>
                <a:ea typeface="Verdana"/>
                <a:cs typeface="Verdana" charset="0"/>
              </a:rPr>
              <a:t>Fix the food system</a:t>
            </a:r>
          </a:p>
          <a:p>
            <a:pPr marL="673100" lvl="1" eaLnBrk="1" fontAlgn="auto" hangingPunct="1">
              <a:spcBef>
                <a:spcPts val="0"/>
              </a:spcBef>
              <a:spcAft>
                <a:spcPts val="0"/>
              </a:spcAft>
              <a:defRPr/>
            </a:pPr>
            <a:endParaRPr lang="en-GB" sz="700">
              <a:solidFill>
                <a:srgbClr val="FF0000"/>
              </a:solidFill>
              <a:latin typeface="Verdana" charset="0"/>
              <a:ea typeface="Verdana" charset="0"/>
              <a:cs typeface="Verdana" charset="0"/>
            </a:endParaRPr>
          </a:p>
        </p:txBody>
      </p:sp>
      <p:sp>
        <p:nvSpPr>
          <p:cNvPr id="8" name="TextBox 7">
            <a:extLst>
              <a:ext uri="{FF2B5EF4-FFF2-40B4-BE49-F238E27FC236}">
                <a16:creationId xmlns:a16="http://schemas.microsoft.com/office/drawing/2014/main" id="{1DDE8111-344C-14CB-FED3-BBA008B9FFCA}"/>
              </a:ext>
            </a:extLst>
          </p:cNvPr>
          <p:cNvSpPr txBox="1"/>
          <p:nvPr/>
        </p:nvSpPr>
        <p:spPr>
          <a:xfrm>
            <a:off x="5841112" y="2055109"/>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22</a:t>
            </a:r>
          </a:p>
        </p:txBody>
      </p:sp>
      <p:grpSp>
        <p:nvGrpSpPr>
          <p:cNvPr id="5" name="Group 4">
            <a:extLst>
              <a:ext uri="{FF2B5EF4-FFF2-40B4-BE49-F238E27FC236}">
                <a16:creationId xmlns:a16="http://schemas.microsoft.com/office/drawing/2014/main" id="{04AFFE04-8F9E-2BE5-D5D3-EB718E5B7E53}"/>
              </a:ext>
            </a:extLst>
          </p:cNvPr>
          <p:cNvGrpSpPr/>
          <p:nvPr/>
        </p:nvGrpSpPr>
        <p:grpSpPr>
          <a:xfrm>
            <a:off x="5635264" y="-819594"/>
            <a:ext cx="4379134" cy="6543061"/>
            <a:chOff x="5632374" y="-777062"/>
            <a:chExt cx="4379134" cy="6543061"/>
          </a:xfrm>
        </p:grpSpPr>
        <p:sp>
          <p:nvSpPr>
            <p:cNvPr id="11" name="Oval 10">
              <a:extLst>
                <a:ext uri="{FF2B5EF4-FFF2-40B4-BE49-F238E27FC236}">
                  <a16:creationId xmlns:a16="http://schemas.microsoft.com/office/drawing/2014/main" id="{6F766933-7BE7-4C89-3915-D7A7519AED8D}"/>
                </a:ext>
              </a:extLst>
            </p:cNvPr>
            <p:cNvSpPr/>
            <p:nvPr/>
          </p:nvSpPr>
          <p:spPr>
            <a:xfrm>
              <a:off x="5632374" y="1386865"/>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1D6BF16-836A-C912-C803-DBC74F420319}"/>
                </a:ext>
              </a:extLst>
            </p:cNvPr>
            <p:cNvPicPr>
              <a:picLocks noChangeAspect="1"/>
            </p:cNvPicPr>
            <p:nvPr/>
          </p:nvPicPr>
          <p:blipFill>
            <a:blip r:embed="rId6"/>
            <a:stretch>
              <a:fillRect/>
            </a:stretch>
          </p:blipFill>
          <p:spPr>
            <a:xfrm>
              <a:off x="7494748" y="-777062"/>
              <a:ext cx="794680" cy="2840337"/>
            </a:xfrm>
            <a:prstGeom prst="rect">
              <a:avLst/>
            </a:prstGeom>
          </p:spPr>
        </p:pic>
      </p:grpSp>
      <p:sp>
        <p:nvSpPr>
          <p:cNvPr id="19" name="TextBox 3">
            <a:extLst>
              <a:ext uri="{FF2B5EF4-FFF2-40B4-BE49-F238E27FC236}">
                <a16:creationId xmlns:a16="http://schemas.microsoft.com/office/drawing/2014/main" id="{61B54FF2-1CBE-546B-F8AC-44A8F270B40C}"/>
              </a:ext>
            </a:extLst>
          </p:cNvPr>
          <p:cNvSpPr>
            <a:spLocks noChangeArrowheads="1"/>
          </p:cNvSpPr>
          <p:nvPr/>
        </p:nvSpPr>
        <p:spPr bwMode="auto">
          <a:xfrm>
            <a:off x="-355337" y="853906"/>
            <a:ext cx="4867275" cy="5427524"/>
          </a:xfrm>
          <a:prstGeom prst="roundRect">
            <a:avLst>
              <a:gd name="adj" fmla="val 4810"/>
            </a:avLst>
          </a:prstGeom>
          <a:noFill/>
          <a:ln>
            <a:noFill/>
          </a:ln>
        </p:spPr>
        <p:txBody>
          <a:bodyPr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0095" lvl="1" indent="1270" eaLnBrk="1" hangingPunct="1">
              <a:spcBef>
                <a:spcPct val="0"/>
              </a:spcBef>
              <a:buFontTx/>
              <a:buNone/>
            </a:pPr>
            <a:endParaRPr lang="en-GB" altLang="en-US" sz="180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800">
              <a:latin typeface="Verdana" panose="020B0604030504040204" pitchFamily="34" charset="0"/>
              <a:ea typeface="Verdana" panose="020B0604030504040204" pitchFamily="34" charset="0"/>
            </a:endParaRPr>
          </a:p>
          <a:p>
            <a:pPr marL="647700" lvl="1" indent="1270" eaLnBrk="1" hangingPunct="1">
              <a:spcBef>
                <a:spcPct val="0"/>
              </a:spcBef>
              <a:buFontTx/>
              <a:buNone/>
            </a:pPr>
            <a:endParaRPr lang="en-GB" altLang="en-US" sz="1900">
              <a:solidFill>
                <a:srgbClr val="FF0000"/>
              </a:solidFill>
              <a:latin typeface="Arial" panose="020B0604020202020204" pitchFamily="34" charset="0"/>
            </a:endParaRPr>
          </a:p>
          <a:p>
            <a:pPr marL="647700" lvl="1" indent="1270">
              <a:spcBef>
                <a:spcPct val="0"/>
              </a:spcBef>
              <a:buNone/>
            </a:pPr>
            <a:r>
              <a:rPr lang="en-GB" altLang="en-US" sz="1900">
                <a:solidFill>
                  <a:schemeClr val="bg1"/>
                </a:solidFill>
                <a:latin typeface="Arial"/>
                <a:cs typeface="Arial"/>
              </a:rPr>
              <a:t>Earlier on in our Advent journey we learnt about how important seeds were to farmers. </a:t>
            </a:r>
          </a:p>
          <a:p>
            <a:pPr marL="647700" lvl="1" indent="1270">
              <a:spcBef>
                <a:spcPct val="0"/>
              </a:spcBef>
              <a:buNone/>
            </a:pPr>
            <a:endParaRPr lang="en-GB" altLang="en-US" sz="1900">
              <a:solidFill>
                <a:schemeClr val="bg1"/>
              </a:solidFill>
              <a:latin typeface="Arial"/>
              <a:cs typeface="Arial"/>
            </a:endParaRPr>
          </a:p>
          <a:p>
            <a:pPr marL="647700" lvl="1" indent="1270">
              <a:spcBef>
                <a:spcPct val="0"/>
              </a:spcBef>
              <a:buNone/>
            </a:pPr>
            <a:r>
              <a:rPr lang="en-GB" altLang="en-US" sz="1900">
                <a:solidFill>
                  <a:schemeClr val="bg1"/>
                </a:solidFill>
                <a:latin typeface="Arial"/>
                <a:cs typeface="Arial"/>
              </a:rPr>
              <a:t>This year CAFOD delivered petitions to the World Bank headquarters. 70,000 Catholics signed the petition to stop big corporations capturing the seeds.</a:t>
            </a:r>
          </a:p>
          <a:p>
            <a:pPr marL="647700" lvl="1" indent="1270">
              <a:spcBef>
                <a:spcPct val="0"/>
              </a:spcBef>
              <a:buNone/>
            </a:pPr>
            <a:endParaRPr lang="en-GB" altLang="en-US" sz="1900">
              <a:solidFill>
                <a:schemeClr val="bg1"/>
              </a:solidFill>
              <a:latin typeface="Arial"/>
              <a:cs typeface="Arial"/>
            </a:endParaRPr>
          </a:p>
          <a:p>
            <a:pPr marL="647700" lvl="1" indent="1270">
              <a:spcBef>
                <a:spcPct val="0"/>
              </a:spcBef>
              <a:buNone/>
            </a:pPr>
            <a:r>
              <a:rPr lang="en-GB" altLang="en-US" sz="1900">
                <a:solidFill>
                  <a:schemeClr val="bg1"/>
                </a:solidFill>
                <a:latin typeface="Arial"/>
                <a:cs typeface="Arial"/>
              </a:rPr>
              <a:t>As today’s scripture reminds us big companies often overpower smaller businesses. Can you think of an example of this happening?</a:t>
            </a:r>
          </a:p>
          <a:p>
            <a:pPr marL="647700" lvl="1" indent="1270">
              <a:spcBef>
                <a:spcPct val="0"/>
              </a:spcBef>
              <a:buNone/>
            </a:pPr>
            <a:endParaRPr lang="en-GB" altLang="en-US" sz="1900">
              <a:solidFill>
                <a:schemeClr val="bg1"/>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2"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a:solidFill>
                  <a:schemeClr val="bg1"/>
                </a:solidFill>
                <a:latin typeface="Arial"/>
                <a:cs typeface="Arial"/>
              </a:rPr>
              <a:t>Why not use our Young People Demand Change </a:t>
            </a:r>
            <a:r>
              <a:rPr lang="en-US" altLang="en-US" sz="1900">
                <a:solidFill>
                  <a:schemeClr val="bg1"/>
                </a:solidFill>
                <a:latin typeface="Arial"/>
                <a:cs typeface="Arial"/>
                <a:hlinkClick r:id="rId4"/>
              </a:rPr>
              <a:t>assembly</a:t>
            </a:r>
            <a:r>
              <a:rPr lang="en-US" altLang="en-US" sz="1900">
                <a:solidFill>
                  <a:schemeClr val="bg1"/>
                </a:solidFill>
                <a:latin typeface="Arial"/>
                <a:cs typeface="Arial"/>
              </a:rPr>
              <a:t> in your school. </a:t>
            </a:r>
            <a:endParaRPr lang="en-GB" altLang="en-US" sz="1900">
              <a:solidFill>
                <a:schemeClr val="bg1"/>
              </a:solidFill>
              <a:latin typeface="Arial"/>
              <a:cs typeface="Arial"/>
            </a:endParaRPr>
          </a:p>
        </p:txBody>
      </p:sp>
      <p:sp>
        <p:nvSpPr>
          <p:cNvPr id="3" name="Action Button: Home 5">
            <a:hlinkClick r:id="rId5" action="ppaction://hlinksldjump" highlightClick="1"/>
            <a:extLst>
              <a:ext uri="{FF2B5EF4-FFF2-40B4-BE49-F238E27FC236}">
                <a16:creationId xmlns:a16="http://schemas.microsoft.com/office/drawing/2014/main" id="{9CA999D1-07FF-6969-3B2C-C2C5D5849A50}"/>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10" descr="C:\Users\Kathleen\Documents\Archive\tag_big_green.png">
            <a:extLst>
              <a:ext uri="{FF2B5EF4-FFF2-40B4-BE49-F238E27FC236}">
                <a16:creationId xmlns:a16="http://schemas.microsoft.com/office/drawing/2014/main" id="{DC98383C-4495-2515-B842-93AC0EFEB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238"/>
          <a:stretch>
            <a:fillRect/>
          </a:stretch>
        </p:blipFill>
        <p:spPr bwMode="auto">
          <a:xfrm>
            <a:off x="5292896" y="-82729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276B2C0-D226-FA49-9ED6-F6D5EFC50623}"/>
              </a:ext>
            </a:extLst>
          </p:cNvPr>
          <p:cNvSpPr txBox="1"/>
          <p:nvPr/>
        </p:nvSpPr>
        <p:spPr>
          <a:xfrm>
            <a:off x="5841112" y="2055109"/>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22</a:t>
            </a:r>
          </a:p>
        </p:txBody>
      </p:sp>
      <p:grpSp>
        <p:nvGrpSpPr>
          <p:cNvPr id="9" name="Group 8">
            <a:extLst>
              <a:ext uri="{FF2B5EF4-FFF2-40B4-BE49-F238E27FC236}">
                <a16:creationId xmlns:a16="http://schemas.microsoft.com/office/drawing/2014/main" id="{526D9899-7C41-7503-B216-4AB31F8B8AB7}"/>
              </a:ext>
            </a:extLst>
          </p:cNvPr>
          <p:cNvGrpSpPr/>
          <p:nvPr/>
        </p:nvGrpSpPr>
        <p:grpSpPr>
          <a:xfrm>
            <a:off x="5641277" y="-827294"/>
            <a:ext cx="4379134" cy="6543061"/>
            <a:chOff x="5632374" y="-777062"/>
            <a:chExt cx="4379134" cy="6543061"/>
          </a:xfrm>
        </p:grpSpPr>
        <p:sp>
          <p:nvSpPr>
            <p:cNvPr id="10" name="Oval 9">
              <a:extLst>
                <a:ext uri="{FF2B5EF4-FFF2-40B4-BE49-F238E27FC236}">
                  <a16:creationId xmlns:a16="http://schemas.microsoft.com/office/drawing/2014/main" id="{80F5327C-40AB-CFC7-BCA4-5B2CAC9E7C88}"/>
                </a:ext>
              </a:extLst>
            </p:cNvPr>
            <p:cNvSpPr/>
            <p:nvPr/>
          </p:nvSpPr>
          <p:spPr>
            <a:xfrm>
              <a:off x="5632374" y="1386865"/>
              <a:ext cx="4379134" cy="437913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3E04698-2FB0-CDA0-1326-A83E71886A30}"/>
                </a:ext>
              </a:extLst>
            </p:cNvPr>
            <p:cNvPicPr>
              <a:picLocks noChangeAspect="1"/>
            </p:cNvPicPr>
            <p:nvPr/>
          </p:nvPicPr>
          <p:blipFill>
            <a:blip r:embed="rId8"/>
            <a:stretch>
              <a:fillRect/>
            </a:stretch>
          </p:blipFill>
          <p:spPr>
            <a:xfrm>
              <a:off x="7494748" y="-777062"/>
              <a:ext cx="794680" cy="2840337"/>
            </a:xfrm>
            <a:prstGeom prst="rect">
              <a:avLst/>
            </a:prstGeom>
          </p:spPr>
        </p:pic>
      </p:grpSp>
      <p:sp>
        <p:nvSpPr>
          <p:cNvPr id="6" name="Rectangle 2">
            <a:extLst>
              <a:ext uri="{FF2B5EF4-FFF2-40B4-BE49-F238E27FC236}">
                <a16:creationId xmlns:a16="http://schemas.microsoft.com/office/drawing/2014/main" id="{5BCE83D9-BC55-BC5F-0A6B-4385982A42FA}"/>
              </a:ext>
            </a:extLst>
          </p:cNvPr>
          <p:cNvSpPr>
            <a:spLocks noChangeArrowheads="1"/>
          </p:cNvSpPr>
          <p:nvPr/>
        </p:nvSpPr>
        <p:spPr bwMode="auto">
          <a:xfrm>
            <a:off x="8103476" y="255588"/>
            <a:ext cx="377102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None/>
            </a:pPr>
            <a:r>
              <a:rPr lang="en-GB" altLang="en-US" sz="2000" i="1">
                <a:solidFill>
                  <a:schemeClr val="bg1"/>
                </a:solidFill>
                <a:latin typeface="Arial Rounded MT Bold"/>
                <a:cs typeface="Arial"/>
              </a:rPr>
              <a:t>“He has pulled down princes from their thrones and exalted the lowly.”</a:t>
            </a:r>
          </a:p>
          <a:p>
            <a:pPr algn="r" eaLnBrk="1" hangingPunct="1">
              <a:spcBef>
                <a:spcPct val="0"/>
              </a:spcBef>
              <a:buNone/>
            </a:pPr>
            <a:r>
              <a:rPr lang="en-GB" altLang="en-US" sz="1600">
                <a:solidFill>
                  <a:schemeClr val="bg1"/>
                </a:solidFill>
                <a:latin typeface="Arial Rounded MT Bold"/>
                <a:cs typeface="Arial"/>
              </a:rPr>
              <a:t>Luke 1:52</a:t>
            </a:r>
            <a:endParaRPr lang="en-GB" altLang="en-US" sz="1600">
              <a:solidFill>
                <a:schemeClr val="bg1"/>
              </a:solidFill>
              <a:latin typeface="Arial Rounded MT Bold" panose="020F0704030504030204" pitchFamily="34" charset="0"/>
            </a:endParaRPr>
          </a:p>
        </p:txBody>
      </p:sp>
      <p:sp>
        <p:nvSpPr>
          <p:cNvPr id="11" name="TextBox 3">
            <a:extLst>
              <a:ext uri="{FF2B5EF4-FFF2-40B4-BE49-F238E27FC236}">
                <a16:creationId xmlns:a16="http://schemas.microsoft.com/office/drawing/2014/main" id="{0502B437-4768-9399-ECA5-489AC4829E11}"/>
              </a:ext>
            </a:extLst>
          </p:cNvPr>
          <p:cNvSpPr>
            <a:spLocks noChangeArrowheads="1"/>
          </p:cNvSpPr>
          <p:nvPr/>
        </p:nvSpPr>
        <p:spPr bwMode="auto">
          <a:xfrm>
            <a:off x="-253206" y="-161132"/>
            <a:ext cx="5023326" cy="6023610"/>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Verdana" panose="020B0604030504040204" pitchFamily="34" charset="0"/>
            </a:endParaRPr>
          </a:p>
          <a:p>
            <a:pPr marL="760095" lvl="1" indent="1270" eaLnBrk="1" hangingPunct="1">
              <a:spcBef>
                <a:spcPct val="0"/>
              </a:spcBef>
              <a:buFontTx/>
              <a:buNone/>
            </a:pPr>
            <a:endParaRPr lang="en-GB" altLang="en-US" sz="1800">
              <a:solidFill>
                <a:schemeClr val="bg1"/>
              </a:solidFill>
              <a:latin typeface="Verdana" panose="020B0604030504040204" pitchFamily="34" charset="0"/>
              <a:ea typeface="Verdana" panose="020B0604030504040204" pitchFamily="34" charset="0"/>
            </a:endParaRPr>
          </a:p>
          <a:p>
            <a:pPr marL="760095" lvl="1" indent="1270">
              <a:spcBef>
                <a:spcPct val="0"/>
              </a:spcBef>
              <a:buNone/>
            </a:pPr>
            <a:r>
              <a:rPr lang="en-GB" altLang="en-US" sz="1900">
                <a:solidFill>
                  <a:schemeClr val="bg1"/>
                </a:solidFill>
                <a:latin typeface="Arial" panose="020B0604020202020204" pitchFamily="34" charset="0"/>
              </a:rPr>
              <a:t>In this photograph we can see Salina and her husband. </a:t>
            </a:r>
          </a:p>
          <a:p>
            <a:pPr marL="760095" lvl="1" indent="1270">
              <a:spcBef>
                <a:spcPct val="0"/>
              </a:spcBef>
              <a:buNone/>
            </a:pPr>
            <a:endParaRPr lang="en-GB" altLang="en-US" sz="1900">
              <a:solidFill>
                <a:schemeClr val="bg1"/>
              </a:solidFill>
              <a:latin typeface="Arial" panose="020B0604020202020204" pitchFamily="34" charset="0"/>
              <a:cs typeface="Arial"/>
            </a:endParaRPr>
          </a:p>
          <a:p>
            <a:pPr marL="760095" lvl="1" indent="1270">
              <a:spcBef>
                <a:spcPct val="0"/>
              </a:spcBef>
              <a:buNone/>
            </a:pPr>
            <a:r>
              <a:rPr lang="en-US" altLang="en-US" sz="1900">
                <a:solidFill>
                  <a:schemeClr val="bg1"/>
                </a:solidFill>
                <a:latin typeface="Arial"/>
                <a:cs typeface="Arial"/>
              </a:rPr>
              <a:t>Small farmers like Salina are using seeds banks to let them choose what crops are most appropriate for them. Her methods have allowed her to grow healthier, more sustainable food that provides for her family and goes for a higher price at her local market. </a:t>
            </a:r>
          </a:p>
          <a:p>
            <a:pPr marL="760095" lvl="1" indent="1270" eaLnBrk="1" hangingPunct="1">
              <a:spcBef>
                <a:spcPct val="0"/>
              </a:spcBef>
              <a:buFontTx/>
              <a:buNone/>
            </a:pPr>
            <a:endParaRPr lang="en-GB" altLang="en-US" sz="1900">
              <a:solidFill>
                <a:schemeClr val="bg1"/>
              </a:solidFill>
              <a:latin typeface="Arial" panose="020B0604020202020204" pitchFamily="34" charset="0"/>
            </a:endParaRPr>
          </a:p>
          <a:p>
            <a:pPr marL="760095" lvl="1" indent="1270">
              <a:spcBef>
                <a:spcPct val="0"/>
              </a:spcBef>
              <a:buNone/>
            </a:pPr>
            <a:r>
              <a:rPr lang="en-GB" altLang="en-US" sz="1900">
                <a:solidFill>
                  <a:srgbClr val="F1AE39"/>
                </a:solidFill>
                <a:latin typeface="Arial Rounded MT Bold"/>
                <a:cs typeface="Arial"/>
              </a:rPr>
              <a:t>Jesus, we live in a world where corporations make eye-watering amounts of money every year. Help us as we campaign for distributive justice. Amen. </a:t>
            </a:r>
            <a:endParaRPr lang="en-GB"/>
          </a:p>
          <a:p>
            <a:pPr marL="760095" lvl="1" indent="1270" eaLnBrk="1" hangingPunct="1">
              <a:spcBef>
                <a:spcPct val="0"/>
              </a:spcBef>
              <a:buFontTx/>
              <a:buNone/>
            </a:pPr>
            <a:r>
              <a:rPr lang="en-GB" altLang="en-US" sz="1900">
                <a:solidFill>
                  <a:srgbClr val="7C61A7"/>
                </a:solidFill>
                <a:latin typeface="Arial Rounded MT Bold" panose="020F070403050403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C3D25020-88D8-48DB-8165-8CA0A13FC721}"/>
              </a:ext>
            </a:extLst>
          </p:cNvPr>
          <p:cNvSpPr>
            <a:spLocks noChangeArrowheads="1"/>
          </p:cNvSpPr>
          <p:nvPr/>
        </p:nvSpPr>
        <p:spPr bwMode="auto">
          <a:xfrm>
            <a:off x="-422275" y="1470336"/>
            <a:ext cx="4813300" cy="5333405"/>
          </a:xfrm>
          <a:prstGeom prst="roundRect">
            <a:avLst>
              <a:gd name="adj" fmla="val 5079"/>
            </a:avLst>
          </a:prstGeom>
          <a:noFill/>
          <a:ln w="28575" cap="rnd">
            <a:noFill/>
            <a:prstDash val="sysDot"/>
            <a:round/>
            <a:headEnd/>
            <a:tailEnd/>
          </a:ln>
        </p:spPr>
        <p:txBody>
          <a:bodyPr>
            <a:spAutoFit/>
          </a:bodyPr>
          <a:lstStyle/>
          <a:p>
            <a:pPr marL="673100" lvl="1" eaLnBrk="1" fontAlgn="auto" hangingPunct="1">
              <a:spcBef>
                <a:spcPts val="0"/>
              </a:spcBef>
              <a:spcAft>
                <a:spcPts val="0"/>
              </a:spcAft>
              <a:defRPr/>
            </a:pPr>
            <a:r>
              <a:rPr lang="en-GB" sz="2800" b="1">
                <a:solidFill>
                  <a:srgbClr val="F1AE39"/>
                </a:solidFill>
                <a:latin typeface="Arial Rounded MT Bold" panose="020F0704030504030204" pitchFamily="34" charset="0"/>
                <a:ea typeface="Verdana" charset="0"/>
                <a:cs typeface="Verdana" charset="0"/>
              </a:rPr>
              <a:t>Living Word</a:t>
            </a:r>
          </a:p>
          <a:p>
            <a:pPr marL="673100" lvl="1">
              <a:defRPr/>
            </a:pPr>
            <a:r>
              <a:rPr lang="en-GB">
                <a:solidFill>
                  <a:schemeClr val="bg1"/>
                </a:solidFill>
                <a:latin typeface="Arial" panose="020B0604020202020204" pitchFamily="34" charset="0"/>
                <a:ea typeface="Verdana" charset="0"/>
                <a:cs typeface="Arial" panose="020B0604020202020204" pitchFamily="34" charset="0"/>
              </a:rPr>
              <a:t>In October Pope Francis released Laudate Deum. </a:t>
            </a:r>
            <a:r>
              <a:rPr lang="en-US">
                <a:solidFill>
                  <a:schemeClr val="bg1"/>
                </a:solidFill>
                <a:latin typeface="Arial" panose="020B0604020202020204" pitchFamily="34" charset="0"/>
                <a:cs typeface="Arial" panose="020B0604020202020204" pitchFamily="34" charset="0"/>
              </a:rPr>
              <a:t>An apostolic exhortation is a teaching document from the pope, which often aims to encourage a virtue or activity. </a:t>
            </a:r>
            <a:endParaRPr lang="en-GB">
              <a:solidFill>
                <a:schemeClr val="bg1"/>
              </a:solidFill>
              <a:latin typeface="Arial" panose="020B0604020202020204" pitchFamily="34" charset="0"/>
              <a:ea typeface="Verdana" charset="0"/>
              <a:cs typeface="Arial" panose="020B0604020202020204" pitchFamily="34" charset="0"/>
            </a:endParaRPr>
          </a:p>
          <a:p>
            <a:pPr marL="673100" lvl="1">
              <a:defRPr/>
            </a:pPr>
            <a:endParaRPr lang="en-GB" i="1">
              <a:latin typeface="Arial" panose="020B0604020202020204" pitchFamily="34" charset="0"/>
              <a:ea typeface="Verdana" charset="0"/>
              <a:cs typeface="Arial" panose="020B0604020202020204" pitchFamily="34" charset="0"/>
            </a:endParaRPr>
          </a:p>
          <a:p>
            <a:pPr marL="673100" lvl="1">
              <a:defRPr/>
            </a:pPr>
            <a:r>
              <a:rPr lang="en-GB">
                <a:solidFill>
                  <a:schemeClr val="bg1"/>
                </a:solidFill>
                <a:latin typeface="Arial" panose="020B0604020202020204" pitchFamily="34" charset="0"/>
                <a:ea typeface="Verdana" charset="0"/>
                <a:cs typeface="Arial" panose="020B0604020202020204" pitchFamily="34" charset="0"/>
              </a:rPr>
              <a:t>Pope Francis says, “</a:t>
            </a:r>
            <a:r>
              <a:rPr lang="en-US">
                <a:solidFill>
                  <a:schemeClr val="bg1"/>
                </a:solidFill>
                <a:latin typeface="Arial" panose="020B0604020202020204" pitchFamily="34" charset="0"/>
                <a:cs typeface="Arial" panose="020B0604020202020204" pitchFamily="34" charset="0"/>
              </a:rPr>
              <a:t>Let us stop thinking, then, of human beings as autonomous, omnipotent and limitless, and begin to think of ourselves differently, in a humbler but more fruitful way.”</a:t>
            </a:r>
          </a:p>
          <a:p>
            <a:pPr marL="673100" lvl="1">
              <a:defRPr/>
            </a:pPr>
            <a:endParaRPr lang="en-US">
              <a:solidFill>
                <a:schemeClr val="bg1"/>
              </a:solidFill>
              <a:latin typeface="Arial" panose="020B0604020202020204" pitchFamily="34" charset="0"/>
              <a:ea typeface="Verdana" charset="0"/>
              <a:cs typeface="Arial" panose="020B0604020202020204" pitchFamily="34" charset="0"/>
            </a:endParaRPr>
          </a:p>
          <a:p>
            <a:pPr marL="673100" lvl="1">
              <a:defRPr/>
            </a:pPr>
            <a:r>
              <a:rPr lang="en-GB">
                <a:solidFill>
                  <a:schemeClr val="bg1"/>
                </a:solidFill>
                <a:latin typeface="Arial" panose="020B0604020202020204" pitchFamily="34" charset="0"/>
                <a:ea typeface="Verdana" charset="0"/>
                <a:cs typeface="Arial" panose="020B0604020202020204" pitchFamily="34" charset="0"/>
              </a:rPr>
              <a:t>By looking at Jesus, the Son of God, we see how human beings should act.</a:t>
            </a:r>
          </a:p>
          <a:p>
            <a:pPr marL="673100" lvl="1" eaLnBrk="1" fontAlgn="auto" hangingPunct="1">
              <a:spcBef>
                <a:spcPts val="0"/>
              </a:spcBef>
              <a:spcAft>
                <a:spcPts val="0"/>
              </a:spcAft>
              <a:defRPr/>
            </a:pPr>
            <a:endParaRPr lang="en-GB">
              <a:latin typeface="Arial" panose="020B0604020202020204" pitchFamily="34" charset="0"/>
              <a:ea typeface="Verdana" charset="0"/>
              <a:cs typeface="Arial" panose="020B0604020202020204" pitchFamily="34" charset="0"/>
            </a:endParaRPr>
          </a:p>
        </p:txBody>
      </p:sp>
      <p:sp>
        <p:nvSpPr>
          <p:cNvPr id="47107" name="TextBox 3">
            <a:extLst>
              <a:ext uri="{FF2B5EF4-FFF2-40B4-BE49-F238E27FC236}">
                <a16:creationId xmlns:a16="http://schemas.microsoft.com/office/drawing/2014/main" id="{55F61B0D-8740-4028-86A7-84F800AEE9C0}"/>
              </a:ext>
            </a:extLst>
          </p:cNvPr>
          <p:cNvSpPr>
            <a:spLocks noChangeArrowheads="1"/>
          </p:cNvSpPr>
          <p:nvPr/>
        </p:nvSpPr>
        <p:spPr bwMode="auto">
          <a:xfrm>
            <a:off x="-228600" y="-284163"/>
            <a:ext cx="4824413" cy="1702594"/>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900" i="1">
                <a:latin typeface="Arial Rounded MT Bold" panose="020F0704030504030204" pitchFamily="34" charset="0"/>
              </a:rPr>
            </a:br>
            <a:r>
              <a:rPr lang="en-GB" altLang="en-US" sz="1900" i="1">
                <a:solidFill>
                  <a:schemeClr val="bg1"/>
                </a:solidFill>
                <a:latin typeface="Arial Rounded MT Bold"/>
                <a:cs typeface="Arial"/>
              </a:rPr>
              <a:t>Sunday 24 December</a:t>
            </a:r>
            <a:br>
              <a:rPr lang="en-GB" altLang="en-US" sz="1900" i="1">
                <a:latin typeface="Arial Rounded MT Bold" panose="020F0704030504030204" pitchFamily="34" charset="0"/>
              </a:rPr>
            </a:br>
            <a:r>
              <a:rPr lang="en-GB" altLang="en-US" sz="1900" i="1">
                <a:solidFill>
                  <a:schemeClr val="bg1"/>
                </a:solidFill>
                <a:latin typeface="Arial Rounded MT Bold"/>
                <a:cs typeface="Arial"/>
              </a:rPr>
              <a:t>Fourth Sunday of Advent</a:t>
            </a:r>
          </a:p>
          <a:p>
            <a:pPr algn="r" eaLnBrk="1" hangingPunct="1">
              <a:spcBef>
                <a:spcPct val="0"/>
              </a:spcBef>
              <a:buFontTx/>
              <a:buNone/>
            </a:pPr>
            <a:r>
              <a:rPr lang="en-GB" altLang="en-US" sz="1900" i="1">
                <a:solidFill>
                  <a:schemeClr val="bg1"/>
                </a:solidFill>
                <a:latin typeface="Arial Rounded MT Bold"/>
                <a:cs typeface="Arial"/>
              </a:rPr>
              <a:t>Christmas Eve</a:t>
            </a:r>
          </a:p>
        </p:txBody>
      </p:sp>
      <p:sp>
        <p:nvSpPr>
          <p:cNvPr id="47109" name="Rectangle 2">
            <a:extLst>
              <a:ext uri="{FF2B5EF4-FFF2-40B4-BE49-F238E27FC236}">
                <a16:creationId xmlns:a16="http://schemas.microsoft.com/office/drawing/2014/main" id="{DF1DABCE-0637-45EF-AAC1-FC10FFE901AA}"/>
              </a:ext>
            </a:extLst>
          </p:cNvPr>
          <p:cNvSpPr>
            <a:spLocks noChangeArrowheads="1"/>
          </p:cNvSpPr>
          <p:nvPr/>
        </p:nvSpPr>
        <p:spPr bwMode="auto">
          <a:xfrm>
            <a:off x="7863840" y="160338"/>
            <a:ext cx="40868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child will be holy and will be called Son of God.”</a:t>
            </a:r>
          </a:p>
          <a:p>
            <a:pPr algn="r" eaLnBrk="1" hangingPunct="1">
              <a:spcBef>
                <a:spcPct val="0"/>
              </a:spcBef>
              <a:buFontTx/>
              <a:buNone/>
            </a:pPr>
            <a:r>
              <a:rPr lang="en-GB" altLang="en-US" sz="1600">
                <a:solidFill>
                  <a:schemeClr val="bg1"/>
                </a:solidFill>
                <a:latin typeface="Arial Rounded MT Bold" panose="020F0704030504030204" pitchFamily="34" charset="0"/>
              </a:rPr>
              <a:t>Luke 1:35</a:t>
            </a:r>
          </a:p>
        </p:txBody>
      </p:sp>
      <p:sp>
        <p:nvSpPr>
          <p:cNvPr id="47110" name="AutoShape 9">
            <a:extLst>
              <a:ext uri="{FF2B5EF4-FFF2-40B4-BE49-F238E27FC236}">
                <a16:creationId xmlns:a16="http://schemas.microsoft.com/office/drawing/2014/main" id="{AFB839E8-92EB-4D33-BD39-F274654409B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F372C40B-61F6-BB24-8E04-B572D2638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0513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EC1BEF9-EE06-A60B-007F-11A3EC21EDFB}"/>
              </a:ext>
            </a:extLst>
          </p:cNvPr>
          <p:cNvSpPr txBox="1"/>
          <p:nvPr/>
        </p:nvSpPr>
        <p:spPr>
          <a:xfrm>
            <a:off x="5841112" y="2055108"/>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24</a:t>
            </a:r>
          </a:p>
        </p:txBody>
      </p:sp>
      <p:grpSp>
        <p:nvGrpSpPr>
          <p:cNvPr id="9" name="Group 8">
            <a:extLst>
              <a:ext uri="{FF2B5EF4-FFF2-40B4-BE49-F238E27FC236}">
                <a16:creationId xmlns:a16="http://schemas.microsoft.com/office/drawing/2014/main" id="{E0A92168-DFDB-2A5A-C5BC-31CA08938017}"/>
              </a:ext>
            </a:extLst>
          </p:cNvPr>
          <p:cNvGrpSpPr/>
          <p:nvPr/>
        </p:nvGrpSpPr>
        <p:grpSpPr>
          <a:xfrm>
            <a:off x="5643381" y="-719275"/>
            <a:ext cx="4379134" cy="6528558"/>
            <a:chOff x="5624928" y="-144020"/>
            <a:chExt cx="4379134" cy="6528558"/>
          </a:xfrm>
        </p:grpSpPr>
        <p:sp>
          <p:nvSpPr>
            <p:cNvPr id="7" name="Oval 6">
              <a:extLst>
                <a:ext uri="{FF2B5EF4-FFF2-40B4-BE49-F238E27FC236}">
                  <a16:creationId xmlns:a16="http://schemas.microsoft.com/office/drawing/2014/main" id="{0F5E0C2C-93A4-77FC-EF85-AAAB7D203A03}"/>
                </a:ext>
              </a:extLst>
            </p:cNvPr>
            <p:cNvSpPr/>
            <p:nvPr/>
          </p:nvSpPr>
          <p:spPr>
            <a:xfrm>
              <a:off x="5624928" y="2005404"/>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F1989888-083B-32B5-2031-09E2F3E76E4B}"/>
                </a:ext>
              </a:extLst>
            </p:cNvPr>
            <p:cNvPicPr>
              <a:picLocks noChangeAspect="1"/>
            </p:cNvPicPr>
            <p:nvPr/>
          </p:nvPicPr>
          <p:blipFill>
            <a:blip r:embed="rId6"/>
            <a:stretch>
              <a:fillRect/>
            </a:stretch>
          </p:blipFill>
          <p:spPr>
            <a:xfrm>
              <a:off x="7494748" y="-144020"/>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3">
            <a:extLst>
              <a:ext uri="{FF2B5EF4-FFF2-40B4-BE49-F238E27FC236}">
                <a16:creationId xmlns:a16="http://schemas.microsoft.com/office/drawing/2014/main" id="{5FE8D9A1-CA7F-4FF6-9A09-F14C450FC1FE}"/>
              </a:ext>
            </a:extLst>
          </p:cNvPr>
          <p:cNvSpPr>
            <a:spLocks noChangeArrowheads="1"/>
          </p:cNvSpPr>
          <p:nvPr/>
        </p:nvSpPr>
        <p:spPr bwMode="auto">
          <a:xfrm>
            <a:off x="-276225" y="-219075"/>
            <a:ext cx="5075896" cy="6321653"/>
          </a:xfrm>
          <a:prstGeom prst="roundRect">
            <a:avLst>
              <a:gd name="adj" fmla="val 4810"/>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Verdana" panose="020B0604030504040204" pitchFamily="34" charset="0"/>
            </a:endParaRPr>
          </a:p>
          <a:p>
            <a:pPr marL="760095" lvl="1" indent="1270" eaLnBrk="1" hangingPunct="1">
              <a:spcBef>
                <a:spcPct val="0"/>
              </a:spcBef>
              <a:buFontTx/>
              <a:buNone/>
            </a:pPr>
            <a:endParaRPr lang="en-GB" altLang="en-US" sz="1800">
              <a:latin typeface="Verdana" panose="020B0604030504040204" pitchFamily="34" charset="0"/>
              <a:ea typeface="Verdana" panose="020B0604030504040204" pitchFamily="34" charset="0"/>
            </a:endParaRPr>
          </a:p>
          <a:p>
            <a:pPr marL="760095" lvl="1" indent="1270" eaLnBrk="1" hangingPunct="1">
              <a:spcBef>
                <a:spcPct val="0"/>
              </a:spcBef>
              <a:buFontTx/>
              <a:buNone/>
            </a:pPr>
            <a:endParaRPr lang="en-GB" altLang="en-US" sz="1900">
              <a:solidFill>
                <a:schemeClr val="bg1"/>
              </a:solidFill>
              <a:latin typeface="Arial" panose="020B0604020202020204" pitchFamily="34" charset="0"/>
            </a:endParaRPr>
          </a:p>
          <a:p>
            <a:pPr marL="760095" lvl="1" indent="1270" eaLnBrk="1" hangingPunct="1">
              <a:spcBef>
                <a:spcPct val="0"/>
              </a:spcBef>
              <a:buFontTx/>
              <a:buNone/>
            </a:pPr>
            <a:r>
              <a:rPr lang="en-GB" altLang="en-US" sz="1900">
                <a:solidFill>
                  <a:schemeClr val="bg1"/>
                </a:solidFill>
                <a:latin typeface="Arial" panose="020B0604020202020204" pitchFamily="34" charset="0"/>
              </a:rPr>
              <a:t>Jesus was holy and humble. You might want to read Philippians 2 to learn more about this.</a:t>
            </a:r>
          </a:p>
          <a:p>
            <a:pPr marL="760095" lvl="1" indent="1270" eaLnBrk="1" hangingPunct="1">
              <a:spcBef>
                <a:spcPct val="0"/>
              </a:spcBef>
              <a:buFontTx/>
              <a:buNone/>
            </a:pPr>
            <a:endParaRPr lang="en-GB" altLang="en-US" sz="1900">
              <a:solidFill>
                <a:schemeClr val="bg1"/>
              </a:solidFill>
              <a:latin typeface="Arial" panose="020B0604020202020204" pitchFamily="34" charset="0"/>
            </a:endParaRPr>
          </a:p>
          <a:p>
            <a:pPr marL="760095" lvl="1" indent="1270" eaLnBrk="1" hangingPunct="1">
              <a:spcBef>
                <a:spcPct val="0"/>
              </a:spcBef>
              <a:buFontTx/>
              <a:buNone/>
            </a:pPr>
            <a:r>
              <a:rPr lang="en-GB" altLang="en-US" sz="1900">
                <a:solidFill>
                  <a:schemeClr val="bg1"/>
                </a:solidFill>
                <a:latin typeface="Arial" panose="020B0604020202020204" pitchFamily="34" charset="0"/>
              </a:rPr>
              <a:t>What does humility look like in our modern world?</a:t>
            </a:r>
          </a:p>
          <a:p>
            <a:pPr marL="760095" lvl="1" indent="1270" eaLnBrk="1" hangingPunct="1">
              <a:spcBef>
                <a:spcPct val="0"/>
              </a:spcBef>
              <a:buFontTx/>
              <a:buNone/>
            </a:pPr>
            <a:endParaRPr lang="en-GB" altLang="en-US" sz="1900">
              <a:solidFill>
                <a:schemeClr val="bg1"/>
              </a:solidFill>
              <a:latin typeface="Arial" panose="020B0604020202020204" pitchFamily="34" charset="0"/>
            </a:endParaRPr>
          </a:p>
          <a:p>
            <a:pPr marL="760095" lvl="1" indent="1270" eaLnBrk="1" hangingPunct="1">
              <a:spcBef>
                <a:spcPct val="0"/>
              </a:spcBef>
              <a:buFontTx/>
              <a:buNone/>
            </a:pPr>
            <a:r>
              <a:rPr lang="en-GB" altLang="en-US" sz="1900">
                <a:solidFill>
                  <a:schemeClr val="bg1"/>
                </a:solidFill>
                <a:latin typeface="Arial" panose="020B0604020202020204" pitchFamily="34" charset="0"/>
              </a:rPr>
              <a:t>In Laudate Deum Pope Francis suggests humans need to change the way we view ourselves in relation to the natural world. </a:t>
            </a:r>
          </a:p>
          <a:p>
            <a:pPr marL="760095" lvl="1" indent="1270">
              <a:spcBef>
                <a:spcPct val="0"/>
              </a:spcBef>
              <a:buFontTx/>
              <a:buNone/>
            </a:pPr>
            <a:endParaRPr lang="en-GB" altLang="en-US" sz="1900">
              <a:solidFill>
                <a:srgbClr val="000000"/>
              </a:solidFill>
              <a:latin typeface="Arial" panose="020B0604020202020204" pitchFamily="34" charset="0"/>
              <a:cs typeface="Arial" panose="020B0604020202020204" pitchFamily="34" charset="0"/>
            </a:endParaRPr>
          </a:p>
          <a:p>
            <a:pPr marL="760095" lvl="1" indent="1270">
              <a:spcBef>
                <a:spcPct val="0"/>
              </a:spcBef>
              <a:buNone/>
            </a:pPr>
            <a:r>
              <a:rPr lang="en-GB" altLang="en-US" sz="1900">
                <a:solidFill>
                  <a:srgbClr val="F1AE39"/>
                </a:solidFill>
                <a:latin typeface="Arial Rounded MT Bold"/>
                <a:cs typeface="Arial"/>
              </a:rPr>
              <a:t>Holy Spirit, we want to make our mind like that of Christ Jesus who demonstrated humility throughout his life; from the humble stable to the humility of the cross. Today we come to worship him. Amen. </a:t>
            </a: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900">
                <a:solidFill>
                  <a:schemeClr val="bg1"/>
                </a:solidFill>
                <a:latin typeface="Arial" panose="020B0604020202020204" pitchFamily="34" charset="0"/>
              </a:rPr>
              <a:t>Watch the Laudate Deum video </a:t>
            </a:r>
            <a:r>
              <a:rPr lang="en-GB" altLang="en-US" sz="1900">
                <a:solidFill>
                  <a:schemeClr val="bg1"/>
                </a:solidFill>
                <a:latin typeface="Arial" panose="020B0604020202020204" pitchFamily="34" charset="0"/>
                <a:hlinkClick r:id="rId4"/>
              </a:rPr>
              <a:t>here</a:t>
            </a:r>
            <a:endParaRPr lang="en-GB" altLang="en-US" sz="1900">
              <a:solidFill>
                <a:schemeClr val="bg1"/>
              </a:solidFill>
              <a:latin typeface="Arial" panose="020B0604020202020204" pitchFamily="34" charset="0"/>
            </a:endParaRPr>
          </a:p>
        </p:txBody>
      </p:sp>
      <p:pic>
        <p:nvPicPr>
          <p:cNvPr id="7" name="Picture 10" descr="C:\Users\Kathleen\Documents\Archive\tag_big_green.png">
            <a:extLst>
              <a:ext uri="{FF2B5EF4-FFF2-40B4-BE49-F238E27FC236}">
                <a16:creationId xmlns:a16="http://schemas.microsoft.com/office/drawing/2014/main" id="{6AF3B7D7-E6A2-0AF6-15B3-EA614CF6B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27064"/>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CE8F26D-B725-D79E-DD22-D9CAB0691B71}"/>
              </a:ext>
            </a:extLst>
          </p:cNvPr>
          <p:cNvSpPr txBox="1"/>
          <p:nvPr/>
        </p:nvSpPr>
        <p:spPr>
          <a:xfrm>
            <a:off x="5841112" y="2055108"/>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24</a:t>
            </a:r>
          </a:p>
        </p:txBody>
      </p:sp>
      <p:grpSp>
        <p:nvGrpSpPr>
          <p:cNvPr id="11" name="Group 10">
            <a:extLst>
              <a:ext uri="{FF2B5EF4-FFF2-40B4-BE49-F238E27FC236}">
                <a16:creationId xmlns:a16="http://schemas.microsoft.com/office/drawing/2014/main" id="{6048DE96-2EA2-07F3-43ED-15522B03C077}"/>
              </a:ext>
            </a:extLst>
          </p:cNvPr>
          <p:cNvGrpSpPr/>
          <p:nvPr/>
        </p:nvGrpSpPr>
        <p:grpSpPr>
          <a:xfrm>
            <a:off x="5641277" y="-814237"/>
            <a:ext cx="4379134" cy="6528558"/>
            <a:chOff x="5655820" y="-144020"/>
            <a:chExt cx="4379134" cy="6528558"/>
          </a:xfrm>
        </p:grpSpPr>
        <p:sp>
          <p:nvSpPr>
            <p:cNvPr id="13" name="Oval 12">
              <a:extLst>
                <a:ext uri="{FF2B5EF4-FFF2-40B4-BE49-F238E27FC236}">
                  <a16:creationId xmlns:a16="http://schemas.microsoft.com/office/drawing/2014/main" id="{A0E1BF15-61AA-8414-E012-BFF8BCE6122F}"/>
                </a:ext>
              </a:extLst>
            </p:cNvPr>
            <p:cNvSpPr/>
            <p:nvPr/>
          </p:nvSpPr>
          <p:spPr>
            <a:xfrm>
              <a:off x="5655820" y="2005404"/>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3">
              <a:extLst>
                <a:ext uri="{FF2B5EF4-FFF2-40B4-BE49-F238E27FC236}">
                  <a16:creationId xmlns:a16="http://schemas.microsoft.com/office/drawing/2014/main" id="{BF775FE8-7778-582C-9A2C-AFB70718EF1F}"/>
                </a:ext>
              </a:extLst>
            </p:cNvPr>
            <p:cNvPicPr>
              <a:picLocks noChangeAspect="1"/>
            </p:cNvPicPr>
            <p:nvPr/>
          </p:nvPicPr>
          <p:blipFill>
            <a:blip r:embed="rId7"/>
            <a:stretch>
              <a:fillRect/>
            </a:stretch>
          </p:blipFill>
          <p:spPr>
            <a:xfrm>
              <a:off x="7494748" y="-144020"/>
              <a:ext cx="794680" cy="2840337"/>
            </a:xfrm>
            <a:prstGeom prst="rect">
              <a:avLst/>
            </a:prstGeom>
          </p:spPr>
        </p:pic>
      </p:grpSp>
      <p:sp>
        <p:nvSpPr>
          <p:cNvPr id="3" name="Action Button: Home 5">
            <a:hlinkClick r:id="rId8" action="ppaction://hlinksldjump" highlightClick="1"/>
            <a:extLst>
              <a:ext uri="{FF2B5EF4-FFF2-40B4-BE49-F238E27FC236}">
                <a16:creationId xmlns:a16="http://schemas.microsoft.com/office/drawing/2014/main" id="{CE4DF218-1D38-8AB1-6EF9-38E8D11CDEC7}"/>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ectangle 2">
            <a:extLst>
              <a:ext uri="{FF2B5EF4-FFF2-40B4-BE49-F238E27FC236}">
                <a16:creationId xmlns:a16="http://schemas.microsoft.com/office/drawing/2014/main" id="{5D8B1DD2-4486-DCFF-B142-B0A5767C1FE9}"/>
              </a:ext>
            </a:extLst>
          </p:cNvPr>
          <p:cNvSpPr>
            <a:spLocks noChangeArrowheads="1"/>
          </p:cNvSpPr>
          <p:nvPr/>
        </p:nvSpPr>
        <p:spPr bwMode="auto">
          <a:xfrm>
            <a:off x="7863840" y="160338"/>
            <a:ext cx="40868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child will be holy and will be called Son of God.”</a:t>
            </a:r>
          </a:p>
          <a:p>
            <a:pPr algn="r" eaLnBrk="1" hangingPunct="1">
              <a:spcBef>
                <a:spcPct val="0"/>
              </a:spcBef>
              <a:buFontTx/>
              <a:buNone/>
            </a:pPr>
            <a:r>
              <a:rPr lang="en-GB" altLang="en-US" sz="1600">
                <a:solidFill>
                  <a:schemeClr val="bg1"/>
                </a:solidFill>
                <a:latin typeface="Arial Rounded MT Bold" panose="020F0704030504030204" pitchFamily="34" charset="0"/>
              </a:rPr>
              <a:t>Luke 1:35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0" descr="C:\Users\Kathleen\Documents\Archive\tag_big_green.png">
            <a:extLst>
              <a:ext uri="{FF2B5EF4-FFF2-40B4-BE49-F238E27FC236}">
                <a16:creationId xmlns:a16="http://schemas.microsoft.com/office/drawing/2014/main" id="{33BD351C-5055-7D3A-4FC9-B74717E3C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99428" y="-82729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E915DDC-BA21-49B3-B064-B049CEB0A0AB}"/>
              </a:ext>
            </a:extLst>
          </p:cNvPr>
          <p:cNvSpPr>
            <a:spLocks noChangeArrowheads="1"/>
          </p:cNvSpPr>
          <p:nvPr/>
        </p:nvSpPr>
        <p:spPr bwMode="auto">
          <a:xfrm>
            <a:off x="-228600" y="1236136"/>
            <a:ext cx="4813300" cy="6274594"/>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eaLnBrk="1" fontAlgn="auto" hangingPunct="1">
              <a:spcBef>
                <a:spcPts val="0"/>
              </a:spcBef>
              <a:spcAft>
                <a:spcPts val="0"/>
              </a:spcAft>
              <a:defRPr/>
            </a:pPr>
            <a:r>
              <a:rPr lang="en-GB" sz="2800" b="1">
                <a:solidFill>
                  <a:srgbClr val="F1AE39"/>
                </a:solidFill>
                <a:latin typeface="Arial Rounded MT Bold"/>
                <a:ea typeface="Verdana"/>
                <a:cs typeface="Verdana" charset="0"/>
              </a:rPr>
              <a:t>Light of the world</a:t>
            </a:r>
            <a:endParaRPr lang="en-GB" sz="800">
              <a:solidFill>
                <a:srgbClr val="F1AE39"/>
              </a:solidFill>
              <a:latin typeface="Arial Rounded MT Bold"/>
              <a:ea typeface="Verdana"/>
              <a:cs typeface="Verdana" charset="0"/>
            </a:endParaRPr>
          </a:p>
          <a:p>
            <a:pPr marL="673100" lvl="1" eaLnBrk="1" fontAlgn="auto" hangingPunct="1">
              <a:spcBef>
                <a:spcPts val="0"/>
              </a:spcBef>
              <a:spcAft>
                <a:spcPts val="0"/>
              </a:spcAft>
              <a:defRPr/>
            </a:pPr>
            <a:endParaRPr lang="en-GB" sz="800">
              <a:solidFill>
                <a:srgbClr val="20294F"/>
              </a:solidFill>
              <a:ea typeface="Verdana" charset="0"/>
            </a:endParaRPr>
          </a:p>
          <a:p>
            <a:pPr marL="673100" lvl="1" eaLnBrk="1" fontAlgn="auto" hangingPunct="1">
              <a:spcBef>
                <a:spcPts val="0"/>
              </a:spcBef>
              <a:spcAft>
                <a:spcPts val="0"/>
              </a:spcAft>
              <a:defRPr/>
            </a:pPr>
            <a:endParaRPr lang="en-GB" sz="800">
              <a:solidFill>
                <a:srgbClr val="20294F"/>
              </a:solidFill>
              <a:ea typeface="Verdana" charset="0"/>
            </a:endParaRPr>
          </a:p>
          <a:p>
            <a:pPr marL="673100" lvl="1">
              <a:defRPr/>
            </a:pPr>
            <a:r>
              <a:rPr lang="en-GB" sz="1900">
                <a:solidFill>
                  <a:schemeClr val="bg1"/>
                </a:solidFill>
                <a:latin typeface="Arial"/>
                <a:ea typeface="Verdana"/>
                <a:cs typeface="Arial"/>
              </a:rPr>
              <a:t>The central white candle is lit on the Advent wreath at church today to celebrate Christ’s birth and the hope that it holds for our world. </a:t>
            </a:r>
          </a:p>
          <a:p>
            <a:pPr marL="673100" lvl="1">
              <a:defRPr/>
            </a:pPr>
            <a:endParaRPr lang="en-GB" sz="1900">
              <a:solidFill>
                <a:schemeClr val="bg1"/>
              </a:solidFill>
              <a:latin typeface="Arial"/>
              <a:ea typeface="Verdana"/>
              <a:cs typeface="Arial"/>
            </a:endParaRPr>
          </a:p>
          <a:p>
            <a:pPr marL="673100" lvl="1">
              <a:defRPr/>
            </a:pPr>
            <a:r>
              <a:rPr lang="en-GB" sz="1900">
                <a:solidFill>
                  <a:schemeClr val="bg1"/>
                </a:solidFill>
                <a:latin typeface="Arial"/>
                <a:ea typeface="Verdana"/>
                <a:cs typeface="Arial"/>
              </a:rPr>
              <a:t>The picture shows our Christmas tree at CAFOD’s office, Romero House, in London.</a:t>
            </a:r>
          </a:p>
          <a:p>
            <a:pPr marL="673100" lvl="1">
              <a:defRPr/>
            </a:pPr>
            <a:endParaRPr lang="en-US" sz="1900">
              <a:solidFill>
                <a:schemeClr val="bg1"/>
              </a:solidFill>
              <a:latin typeface="Arial"/>
              <a:ea typeface="Verdana"/>
              <a:cs typeface="Arial"/>
            </a:endParaRPr>
          </a:p>
          <a:p>
            <a:pPr marL="673100" lvl="1">
              <a:defRPr/>
            </a:pPr>
            <a:r>
              <a:rPr lang="en-US" sz="1900">
                <a:solidFill>
                  <a:schemeClr val="bg1"/>
                </a:solidFill>
                <a:latin typeface="Arial"/>
                <a:ea typeface="Verdana"/>
                <a:cs typeface="Arial"/>
              </a:rPr>
              <a:t>Candlelight is a powerful image. </a:t>
            </a:r>
          </a:p>
          <a:p>
            <a:pPr marL="673100" lvl="1">
              <a:defRPr/>
            </a:pPr>
            <a:r>
              <a:rPr lang="en-US" sz="1900">
                <a:solidFill>
                  <a:schemeClr val="bg1"/>
                </a:solidFill>
                <a:latin typeface="Arial"/>
                <a:ea typeface="Verdana"/>
                <a:cs typeface="Arial"/>
              </a:rPr>
              <a:t>Saint Francis of Assisi said: </a:t>
            </a:r>
          </a:p>
          <a:p>
            <a:pPr marL="673100" lvl="1">
              <a:defRPr/>
            </a:pPr>
            <a:r>
              <a:rPr lang="en-US" sz="1900">
                <a:solidFill>
                  <a:schemeClr val="bg1"/>
                </a:solidFill>
                <a:latin typeface="Arial"/>
                <a:ea typeface="Verdana"/>
                <a:cs typeface="Arial"/>
              </a:rPr>
              <a:t>“All the darkness in the world cannot extinguish the light of a single candle.” </a:t>
            </a:r>
            <a:endParaRPr lang="en-GB" sz="1900">
              <a:solidFill>
                <a:schemeClr val="bg1"/>
              </a:solidFill>
              <a:latin typeface="Arial"/>
              <a:ea typeface="Verdana"/>
              <a:cs typeface="Arial"/>
            </a:endParaRPr>
          </a:p>
          <a:p>
            <a:pPr marL="673100" lvl="1">
              <a:defRPr/>
            </a:pPr>
            <a:endParaRPr lang="en-GB" sz="1900">
              <a:solidFill>
                <a:schemeClr val="bg1"/>
              </a:solidFill>
              <a:latin typeface="Arial"/>
              <a:ea typeface="Verdana"/>
              <a:cs typeface="Arial"/>
            </a:endParaRPr>
          </a:p>
          <a:p>
            <a:pPr marL="673100" lvl="1">
              <a:defRPr/>
            </a:pPr>
            <a:endParaRPr lang="en-GB" sz="1900">
              <a:solidFill>
                <a:schemeClr val="bg1"/>
              </a:solidFill>
              <a:latin typeface="Arial"/>
              <a:ea typeface="Verdana"/>
              <a:cs typeface="Arial"/>
            </a:endParaRPr>
          </a:p>
          <a:p>
            <a:pPr marL="673100" lvl="1">
              <a:defRPr/>
            </a:pPr>
            <a:endParaRPr lang="en-GB" sz="1900">
              <a:solidFill>
                <a:schemeClr val="bg1"/>
              </a:solidFill>
              <a:latin typeface="Arial"/>
              <a:ea typeface="Verdana"/>
              <a:cs typeface="Arial"/>
            </a:endParaRPr>
          </a:p>
          <a:p>
            <a:pPr marL="673100" lvl="1" eaLnBrk="1" fontAlgn="auto" hangingPunct="1">
              <a:spcBef>
                <a:spcPts val="0"/>
              </a:spcBef>
              <a:spcAft>
                <a:spcPts val="0"/>
              </a:spcAft>
              <a:defRPr/>
            </a:pPr>
            <a:endParaRPr lang="en-GB" sz="1900">
              <a:solidFill>
                <a:schemeClr val="bg1"/>
              </a:solidFill>
              <a:latin typeface="Arial"/>
              <a:ea typeface="Verdana"/>
              <a:cs typeface="Arial"/>
            </a:endParaRPr>
          </a:p>
        </p:txBody>
      </p:sp>
      <p:sp>
        <p:nvSpPr>
          <p:cNvPr id="61443" name="TextBox 3">
            <a:extLst>
              <a:ext uri="{FF2B5EF4-FFF2-40B4-BE49-F238E27FC236}">
                <a16:creationId xmlns:a16="http://schemas.microsoft.com/office/drawing/2014/main" id="{3E756192-8C23-4692-BA2E-56669809046F}"/>
              </a:ext>
            </a:extLst>
          </p:cNvPr>
          <p:cNvSpPr>
            <a:spLocks noChangeArrowheads="1"/>
          </p:cNvSpPr>
          <p:nvPr/>
        </p:nvSpPr>
        <p:spPr bwMode="auto">
          <a:xfrm>
            <a:off x="-228600" y="-328613"/>
            <a:ext cx="4813300" cy="1362075"/>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b="1" i="1">
                <a:solidFill>
                  <a:schemeClr val="bg1"/>
                </a:solidFill>
                <a:latin typeface="Arial Rounded MT Bold"/>
                <a:cs typeface="Arial"/>
              </a:rPr>
              <a:t>Mon</a:t>
            </a:r>
            <a:r>
              <a:rPr lang="en-GB" altLang="en-US" sz="1900" i="1">
                <a:solidFill>
                  <a:schemeClr val="bg1"/>
                </a:solidFill>
                <a:latin typeface="Arial Rounded MT Bold"/>
                <a:cs typeface="Arial"/>
              </a:rPr>
              <a:t>day 25 December</a:t>
            </a:r>
          </a:p>
          <a:p>
            <a:pPr algn="r" eaLnBrk="1" hangingPunct="1">
              <a:spcBef>
                <a:spcPct val="0"/>
              </a:spcBef>
              <a:buFontTx/>
              <a:buNone/>
            </a:pPr>
            <a:r>
              <a:rPr lang="en-GB" altLang="en-US" sz="1900" i="1">
                <a:solidFill>
                  <a:schemeClr val="bg1"/>
                </a:solidFill>
                <a:latin typeface="Arial Rounded MT Bold"/>
                <a:cs typeface="Arial"/>
              </a:rPr>
              <a:t>Christmas Day</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TextBox 6">
            <a:extLst>
              <a:ext uri="{FF2B5EF4-FFF2-40B4-BE49-F238E27FC236}">
                <a16:creationId xmlns:a16="http://schemas.microsoft.com/office/drawing/2014/main" id="{02897222-4A3F-D2CC-CCC9-21DE3E8D5691}"/>
              </a:ext>
            </a:extLst>
          </p:cNvPr>
          <p:cNvSpPr txBox="1"/>
          <p:nvPr/>
        </p:nvSpPr>
        <p:spPr>
          <a:xfrm>
            <a:off x="5841112" y="205510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25</a:t>
            </a:r>
          </a:p>
        </p:txBody>
      </p:sp>
      <p:grpSp>
        <p:nvGrpSpPr>
          <p:cNvPr id="11" name="Group 10">
            <a:extLst>
              <a:ext uri="{FF2B5EF4-FFF2-40B4-BE49-F238E27FC236}">
                <a16:creationId xmlns:a16="http://schemas.microsoft.com/office/drawing/2014/main" id="{1CE0CF93-F1CF-8E43-3A66-444F6178E305}"/>
              </a:ext>
            </a:extLst>
          </p:cNvPr>
          <p:cNvGrpSpPr/>
          <p:nvPr/>
        </p:nvGrpSpPr>
        <p:grpSpPr>
          <a:xfrm>
            <a:off x="5647809" y="-734534"/>
            <a:ext cx="4379134" cy="6534552"/>
            <a:chOff x="5647809" y="-144020"/>
            <a:chExt cx="4379134" cy="6534552"/>
          </a:xfrm>
        </p:grpSpPr>
        <p:sp>
          <p:nvSpPr>
            <p:cNvPr id="10" name="Oval 9">
              <a:extLst>
                <a:ext uri="{FF2B5EF4-FFF2-40B4-BE49-F238E27FC236}">
                  <a16:creationId xmlns:a16="http://schemas.microsoft.com/office/drawing/2014/main" id="{B9757F01-4B21-6B78-5B37-4B89B9A7B193}"/>
                </a:ext>
              </a:extLst>
            </p:cNvPr>
            <p:cNvSpPr/>
            <p:nvPr/>
          </p:nvSpPr>
          <p:spPr>
            <a:xfrm>
              <a:off x="5647809" y="2011398"/>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4CBE43AA-30BF-CF46-971B-6193BDA2C50D}"/>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6" name="Rectangle 2">
            <a:extLst>
              <a:ext uri="{FF2B5EF4-FFF2-40B4-BE49-F238E27FC236}">
                <a16:creationId xmlns:a16="http://schemas.microsoft.com/office/drawing/2014/main" id="{97D5CA7B-B3BA-368B-579E-F152510C192C}"/>
              </a:ext>
            </a:extLst>
          </p:cNvPr>
          <p:cNvSpPr>
            <a:spLocks noChangeArrowheads="1"/>
          </p:cNvSpPr>
          <p:nvPr/>
        </p:nvSpPr>
        <p:spPr bwMode="auto">
          <a:xfrm>
            <a:off x="8722156" y="204788"/>
            <a:ext cx="315234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people that walked in darkness has seen a great light.”  </a:t>
            </a:r>
          </a:p>
          <a:p>
            <a:pPr algn="r" eaLnBrk="1" hangingPunct="1">
              <a:spcBef>
                <a:spcPct val="0"/>
              </a:spcBef>
              <a:buFontTx/>
              <a:buNone/>
            </a:pPr>
            <a:r>
              <a:rPr lang="en-GB" altLang="en-US" sz="1600">
                <a:solidFill>
                  <a:schemeClr val="bg1"/>
                </a:solidFill>
                <a:latin typeface="Arial Rounded MT Bold" panose="020F0704030504030204" pitchFamily="34" charset="0"/>
              </a:rPr>
              <a:t>Isaiah 9:1</a:t>
            </a:r>
          </a:p>
        </p:txBody>
      </p:sp>
    </p:spTree>
    <p:extLst>
      <p:ext uri="{BB962C8B-B14F-4D97-AF65-F5344CB8AC3E}">
        <p14:creationId xmlns:p14="http://schemas.microsoft.com/office/powerpoint/2010/main" val="384774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3F2CF56-1388-4F25-86AB-DACD54CFC68A}"/>
              </a:ext>
            </a:extLst>
          </p:cNvPr>
          <p:cNvSpPr>
            <a:spLocks noChangeArrowheads="1"/>
          </p:cNvSpPr>
          <p:nvPr/>
        </p:nvSpPr>
        <p:spPr bwMode="auto">
          <a:xfrm>
            <a:off x="1" y="6298908"/>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900">
                <a:solidFill>
                  <a:schemeClr val="bg1"/>
                </a:solidFill>
                <a:latin typeface="Arial" panose="020B0604020202020204" pitchFamily="34" charset="0"/>
              </a:rPr>
              <a:t>Say a grace before Christmas lunch to give thanks for all God’s blessings.</a:t>
            </a:r>
          </a:p>
        </p:txBody>
      </p:sp>
      <p:sp>
        <p:nvSpPr>
          <p:cNvPr id="3" name="TextBox 3">
            <a:extLst>
              <a:ext uri="{FF2B5EF4-FFF2-40B4-BE49-F238E27FC236}">
                <a16:creationId xmlns:a16="http://schemas.microsoft.com/office/drawing/2014/main" id="{D3A77D4F-3C25-479D-9C1E-782B276C39C4}"/>
              </a:ext>
            </a:extLst>
          </p:cNvPr>
          <p:cNvSpPr>
            <a:spLocks noChangeArrowheads="1"/>
          </p:cNvSpPr>
          <p:nvPr/>
        </p:nvSpPr>
        <p:spPr bwMode="auto">
          <a:xfrm>
            <a:off x="-288925" y="-350838"/>
            <a:ext cx="4867275" cy="5725567"/>
          </a:xfrm>
          <a:prstGeom prst="roundRect">
            <a:avLst>
              <a:gd name="adj" fmla="val 4810"/>
            </a:avLst>
          </a:prstGeom>
          <a:noFill/>
          <a:ln w="28575" cap="rnd">
            <a:noFill/>
            <a:prstDash val="sysDot"/>
            <a:round/>
            <a:headEnd/>
            <a:tailEnd/>
          </a:ln>
        </p:spPr>
        <p:txBody>
          <a:bodyPr lIns="91440" tIns="45720" rIns="91440" bIns="45720" anchor="t">
            <a:spAutoFit/>
          </a:bodyPr>
          <a:lstStyle/>
          <a:p>
            <a:pPr eaLnBrk="1" fontAlgn="auto" hangingPunct="1">
              <a:spcBef>
                <a:spcPts val="0"/>
              </a:spcBef>
              <a:spcAft>
                <a:spcPts val="0"/>
              </a:spcAft>
              <a:defRPr/>
            </a:pPr>
            <a:endParaRPr lang="en-GB">
              <a:latin typeface="Verdana" pitchFamily="34" charset="0"/>
              <a:cs typeface="+mn-cs"/>
            </a:endParaRPr>
          </a:p>
          <a:p>
            <a:pPr marL="760095" lvl="1" indent="1270" eaLnBrk="1" fontAlgn="auto" hangingPunct="1">
              <a:spcBef>
                <a:spcPts val="0"/>
              </a:spcBef>
              <a:spcAft>
                <a:spcPts val="0"/>
              </a:spcAft>
              <a:defRPr/>
            </a:pPr>
            <a:endParaRPr lang="en-GB">
              <a:latin typeface="Verdana" pitchFamily="34" charset="0"/>
              <a:ea typeface="Verdana" pitchFamily="34" charset="0"/>
              <a:cs typeface="+mn-cs"/>
            </a:endParaRPr>
          </a:p>
          <a:p>
            <a:pPr marL="673100" lvl="1" eaLnBrk="1" fontAlgn="auto" hangingPunct="1">
              <a:spcBef>
                <a:spcPts val="0"/>
              </a:spcBef>
              <a:spcAft>
                <a:spcPts val="0"/>
              </a:spcAft>
              <a:defRPr/>
            </a:pPr>
            <a:r>
              <a:rPr lang="en-GB" sz="1900">
                <a:solidFill>
                  <a:schemeClr val="bg1"/>
                </a:solidFill>
                <a:latin typeface="Arial"/>
                <a:ea typeface="Verdana"/>
                <a:cs typeface="Arial"/>
              </a:rPr>
              <a:t>Today we thank God for the light and hope he gives us in Jesus.</a:t>
            </a:r>
          </a:p>
          <a:p>
            <a:pPr marL="673100" lvl="1" eaLnBrk="1" fontAlgn="auto" hangingPunct="1">
              <a:spcBef>
                <a:spcPts val="0"/>
              </a:spcBef>
              <a:spcAft>
                <a:spcPts val="0"/>
              </a:spcAft>
              <a:defRPr/>
            </a:pPr>
            <a:endParaRPr lang="en-GB" sz="1900">
              <a:solidFill>
                <a:schemeClr val="bg1"/>
              </a:solidFill>
              <a:latin typeface="Arial"/>
              <a:ea typeface="Verdana"/>
              <a:cs typeface="Arial"/>
            </a:endParaRPr>
          </a:p>
          <a:p>
            <a:pPr marL="673100" lvl="1" eaLnBrk="1" fontAlgn="auto" hangingPunct="1">
              <a:spcBef>
                <a:spcPts val="0"/>
              </a:spcBef>
              <a:spcAft>
                <a:spcPts val="0"/>
              </a:spcAft>
              <a:defRPr/>
            </a:pPr>
            <a:r>
              <a:rPr lang="en-GB" sz="1900">
                <a:solidFill>
                  <a:schemeClr val="bg1"/>
                </a:solidFill>
                <a:latin typeface="Arial"/>
                <a:ea typeface="Verdana"/>
                <a:cs typeface="Arial"/>
              </a:rPr>
              <a:t>We pray that God will help us to shine that light into situations of injustice so that, together, we can build a world where everyone can live life to the full.</a:t>
            </a:r>
          </a:p>
          <a:p>
            <a:pPr marL="673100" lvl="1" eaLnBrk="1" fontAlgn="auto" hangingPunct="1">
              <a:spcBef>
                <a:spcPts val="0"/>
              </a:spcBef>
              <a:spcAft>
                <a:spcPts val="0"/>
              </a:spcAft>
              <a:defRPr/>
            </a:pPr>
            <a:endParaRPr lang="en-GB" sz="1900" b="1">
              <a:solidFill>
                <a:schemeClr val="bg1"/>
              </a:solidFill>
              <a:latin typeface="Arial"/>
              <a:ea typeface="Verdana" charset="0"/>
              <a:cs typeface="Arial"/>
            </a:endParaRPr>
          </a:p>
          <a:p>
            <a:pPr marL="673100" lvl="1" eaLnBrk="1" fontAlgn="auto" hangingPunct="1">
              <a:spcBef>
                <a:spcPts val="0"/>
              </a:spcBef>
              <a:spcAft>
                <a:spcPts val="0"/>
              </a:spcAft>
              <a:defRPr/>
            </a:pPr>
            <a:r>
              <a:rPr lang="en-GB" sz="1900">
                <a:solidFill>
                  <a:schemeClr val="bg1"/>
                </a:solidFill>
                <a:latin typeface="Arial"/>
                <a:ea typeface="Verdana"/>
                <a:cs typeface="Arial"/>
              </a:rPr>
              <a:t>Like the shepherds – we rejoice!</a:t>
            </a:r>
          </a:p>
          <a:p>
            <a:pPr marL="760095" lvl="1" indent="1270" eaLnBrk="1" fontAlgn="auto" hangingPunct="1">
              <a:spcBef>
                <a:spcPts val="0"/>
              </a:spcBef>
              <a:spcAft>
                <a:spcPts val="0"/>
              </a:spcAft>
              <a:defRPr/>
            </a:pPr>
            <a:endParaRPr lang="en-GB" sz="1900"/>
          </a:p>
          <a:p>
            <a:pPr marL="673100" lvl="1" indent="1270" fontAlgn="auto">
              <a:spcBef>
                <a:spcPts val="0"/>
              </a:spcBef>
              <a:spcAft>
                <a:spcPts val="0"/>
              </a:spcAft>
              <a:defRPr/>
            </a:pPr>
            <a:endParaRPr lang="en-GB" sz="1900">
              <a:solidFill>
                <a:srgbClr val="F1AE39"/>
              </a:solidFill>
              <a:latin typeface="Arial Rounded MT Bold"/>
              <a:cs typeface="Arial"/>
            </a:endParaRPr>
          </a:p>
          <a:p>
            <a:pPr marL="673100" lvl="1" indent="1270" fontAlgn="auto">
              <a:spcBef>
                <a:spcPts val="0"/>
              </a:spcBef>
              <a:spcAft>
                <a:spcPts val="0"/>
              </a:spcAft>
              <a:defRPr/>
            </a:pPr>
            <a:r>
              <a:rPr lang="en-GB" sz="1900">
                <a:solidFill>
                  <a:srgbClr val="F1AE39"/>
                </a:solidFill>
                <a:latin typeface="Arial Rounded MT Bold"/>
                <a:cs typeface="Arial"/>
              </a:rPr>
              <a:t>Infant Jesus, you embrace our poverty and transform it. Empower me with hope to live and share your good news for all.</a:t>
            </a:r>
          </a:p>
          <a:p>
            <a:pPr marL="673100" lvl="1" indent="1270">
              <a:spcBef>
                <a:spcPts val="0"/>
              </a:spcBef>
              <a:spcAft>
                <a:spcPts val="0"/>
              </a:spcAft>
              <a:defRPr/>
            </a:pPr>
            <a:r>
              <a:rPr lang="en-GB" sz="1900">
                <a:solidFill>
                  <a:srgbClr val="F1AE39"/>
                </a:solidFill>
                <a:latin typeface="Arial Rounded MT Bold"/>
                <a:cs typeface="Arial"/>
              </a:rPr>
              <a:t>Amen.</a:t>
            </a: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10" descr="C:\Users\Kathleen\Documents\Archive\tag_big_green.png">
            <a:extLst>
              <a:ext uri="{FF2B5EF4-FFF2-40B4-BE49-F238E27FC236}">
                <a16:creationId xmlns:a16="http://schemas.microsoft.com/office/drawing/2014/main" id="{C9260D73-788E-DE5B-4331-63E542DF3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9428" y="-827296"/>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81C70D7-37BC-A54F-071A-9C65763C8ACE}"/>
              </a:ext>
            </a:extLst>
          </p:cNvPr>
          <p:cNvSpPr txBox="1"/>
          <p:nvPr/>
        </p:nvSpPr>
        <p:spPr>
          <a:xfrm>
            <a:off x="5841112" y="2055107"/>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25</a:t>
            </a:r>
          </a:p>
        </p:txBody>
      </p:sp>
      <p:grpSp>
        <p:nvGrpSpPr>
          <p:cNvPr id="12" name="Group 11">
            <a:extLst>
              <a:ext uri="{FF2B5EF4-FFF2-40B4-BE49-F238E27FC236}">
                <a16:creationId xmlns:a16="http://schemas.microsoft.com/office/drawing/2014/main" id="{09301F57-1875-D47E-7CDE-01EDC806F4E9}"/>
              </a:ext>
            </a:extLst>
          </p:cNvPr>
          <p:cNvGrpSpPr/>
          <p:nvPr/>
        </p:nvGrpSpPr>
        <p:grpSpPr>
          <a:xfrm>
            <a:off x="5647809" y="-777064"/>
            <a:ext cx="4379134" cy="6534552"/>
            <a:chOff x="5647809" y="-144020"/>
            <a:chExt cx="4379134" cy="6534552"/>
          </a:xfrm>
        </p:grpSpPr>
        <p:sp>
          <p:nvSpPr>
            <p:cNvPr id="13" name="Oval 12">
              <a:extLst>
                <a:ext uri="{FF2B5EF4-FFF2-40B4-BE49-F238E27FC236}">
                  <a16:creationId xmlns:a16="http://schemas.microsoft.com/office/drawing/2014/main" id="{B96D9AA1-F4EB-C59E-214A-79AA6486D883}"/>
                </a:ext>
              </a:extLst>
            </p:cNvPr>
            <p:cNvSpPr/>
            <p:nvPr/>
          </p:nvSpPr>
          <p:spPr>
            <a:xfrm>
              <a:off x="5647809" y="2011398"/>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3">
              <a:extLst>
                <a:ext uri="{FF2B5EF4-FFF2-40B4-BE49-F238E27FC236}">
                  <a16:creationId xmlns:a16="http://schemas.microsoft.com/office/drawing/2014/main" id="{37D762CA-FDD1-B8B8-EFA3-03D233151835}"/>
                </a:ext>
              </a:extLst>
            </p:cNvPr>
            <p:cNvPicPr>
              <a:picLocks noChangeAspect="1"/>
            </p:cNvPicPr>
            <p:nvPr/>
          </p:nvPicPr>
          <p:blipFill>
            <a:blip r:embed="rId6"/>
            <a:stretch>
              <a:fillRect/>
            </a:stretch>
          </p:blipFill>
          <p:spPr>
            <a:xfrm>
              <a:off x="7494748" y="-144020"/>
              <a:ext cx="794680" cy="2840337"/>
            </a:xfrm>
            <a:prstGeom prst="rect">
              <a:avLst/>
            </a:prstGeom>
          </p:spPr>
        </p:pic>
      </p:grpSp>
      <p:sp>
        <p:nvSpPr>
          <p:cNvPr id="2" name="Rectangle 2">
            <a:extLst>
              <a:ext uri="{FF2B5EF4-FFF2-40B4-BE49-F238E27FC236}">
                <a16:creationId xmlns:a16="http://schemas.microsoft.com/office/drawing/2014/main" id="{6A23885B-D606-9A1C-4EE6-0BFD28D33E90}"/>
              </a:ext>
            </a:extLst>
          </p:cNvPr>
          <p:cNvSpPr>
            <a:spLocks noChangeArrowheads="1"/>
          </p:cNvSpPr>
          <p:nvPr/>
        </p:nvSpPr>
        <p:spPr bwMode="auto">
          <a:xfrm>
            <a:off x="8722156" y="204788"/>
            <a:ext cx="315234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000" i="1">
                <a:solidFill>
                  <a:schemeClr val="bg1"/>
                </a:solidFill>
                <a:latin typeface="Arial Rounded MT Bold" panose="020F0704030504030204" pitchFamily="34" charset="0"/>
              </a:rPr>
              <a:t>“The people that walked in darkness has seen a great light.”  </a:t>
            </a:r>
          </a:p>
          <a:p>
            <a:pPr algn="r" eaLnBrk="1" hangingPunct="1">
              <a:spcBef>
                <a:spcPct val="0"/>
              </a:spcBef>
              <a:buFontTx/>
              <a:buNone/>
            </a:pPr>
            <a:r>
              <a:rPr lang="en-GB" altLang="en-US" sz="1600">
                <a:solidFill>
                  <a:schemeClr val="bg1"/>
                </a:solidFill>
                <a:latin typeface="Arial Rounded MT Bold" panose="020F0704030504030204" pitchFamily="34" charset="0"/>
              </a:rPr>
              <a:t>Isaiah 9:1</a:t>
            </a:r>
          </a:p>
        </p:txBody>
      </p:sp>
    </p:spTree>
    <p:extLst>
      <p:ext uri="{BB962C8B-B14F-4D97-AF65-F5344CB8AC3E}">
        <p14:creationId xmlns:p14="http://schemas.microsoft.com/office/powerpoint/2010/main" val="297660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F8EAFA9-FD00-4059-A4F4-9A3206E98A57}"/>
              </a:ext>
            </a:extLst>
          </p:cNvPr>
          <p:cNvSpPr>
            <a:spLocks noChangeArrowheads="1"/>
          </p:cNvSpPr>
          <p:nvPr/>
        </p:nvSpPr>
        <p:spPr bwMode="auto">
          <a:xfrm>
            <a:off x="598642" y="5926078"/>
            <a:ext cx="4733645" cy="408623"/>
          </a:xfrm>
          <a:prstGeom prst="roundRect">
            <a:avLst>
              <a:gd name="adj" fmla="val 16667"/>
            </a:avLst>
          </a:prstGeom>
          <a:solidFill>
            <a:schemeClr val="bg1">
              <a:alpha val="79999"/>
            </a:schemeClr>
          </a:solidFill>
          <a:ln w="28575" cap="rnd">
            <a:solidFill>
              <a:srgbClr val="FF0000"/>
            </a:solidFill>
            <a:prstDash val="sysDot"/>
            <a:round/>
            <a:headEnd/>
            <a:tailEnd/>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800">
                <a:solidFill>
                  <a:srgbClr val="20294F"/>
                </a:solidFill>
                <a:latin typeface="Arial Rounded MT Bold"/>
                <a:cs typeface="Arial"/>
              </a:rPr>
              <a:t>Picture credits: </a:t>
            </a:r>
            <a:r>
              <a:rPr lang="en-GB" altLang="en-US" sz="1600">
                <a:solidFill>
                  <a:srgbClr val="20294F"/>
                </a:solidFill>
                <a:latin typeface="Arial"/>
                <a:cs typeface="Arial"/>
              </a:rPr>
              <a:t>See notes fields of the slides </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4" name="TextBox 3">
            <a:extLst>
              <a:ext uri="{FF2B5EF4-FFF2-40B4-BE49-F238E27FC236}">
                <a16:creationId xmlns:a16="http://schemas.microsoft.com/office/drawing/2014/main" id="{89F9352E-6851-40E9-99D4-588B05346452}"/>
              </a:ext>
            </a:extLst>
          </p:cNvPr>
          <p:cNvSpPr txBox="1"/>
          <p:nvPr/>
        </p:nvSpPr>
        <p:spPr>
          <a:xfrm>
            <a:off x="464634" y="527918"/>
            <a:ext cx="50491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Arial Rounded MT Bold" panose="020F0704030504030204" pitchFamily="34" charset="0"/>
                <a:cs typeface="Calibri"/>
              </a:rPr>
              <a:t>Thank you for journeying with us this Advent. </a:t>
            </a:r>
          </a:p>
          <a:p>
            <a:endParaRPr lang="en-US" sz="2400">
              <a:solidFill>
                <a:srgbClr val="FFFFFF"/>
              </a:solidFill>
              <a:latin typeface="Arial Rounded MT Bold" panose="020F0704030504030204" pitchFamily="34" charset="0"/>
              <a:cs typeface="Calibri"/>
            </a:endParaRPr>
          </a:p>
          <a:p>
            <a:r>
              <a:rPr lang="en-US" sz="2400">
                <a:solidFill>
                  <a:srgbClr val="FFFFFF"/>
                </a:solidFill>
                <a:latin typeface="Arial Rounded MT Bold" panose="020F0704030504030204" pitchFamily="34" charset="0"/>
                <a:cs typeface="Calibri"/>
              </a:rPr>
              <a:t>Everyone at CAFOD wishes you a happy and blessed Christmas.</a:t>
            </a:r>
            <a:endParaRPr lang="en-US" sz="2400">
              <a:solidFill>
                <a:srgbClr val="FFFFFF"/>
              </a:solidFill>
              <a:latin typeface="Arial Rounded MT Bold" panose="020F0704030504030204" pitchFamily="34" charset="0"/>
            </a:endParaRPr>
          </a:p>
        </p:txBody>
      </p:sp>
      <p:sp>
        <p:nvSpPr>
          <p:cNvPr id="7" name="Action Button: Home 5">
            <a:hlinkClick r:id="rId4" action="ppaction://hlinksldjump" highlightClick="1"/>
            <a:extLst>
              <a:ext uri="{FF2B5EF4-FFF2-40B4-BE49-F238E27FC236}">
                <a16:creationId xmlns:a16="http://schemas.microsoft.com/office/drawing/2014/main" id="{4F30B7E7-010A-42D9-AC0F-95E14A11ADD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2" descr="A picture containing tree, christmas, decorated&#10;&#10;Description automatically generated">
            <a:extLst>
              <a:ext uri="{FF2B5EF4-FFF2-40B4-BE49-F238E27FC236}">
                <a16:creationId xmlns:a16="http://schemas.microsoft.com/office/drawing/2014/main" id="{085457D8-772B-4566-0AF9-ADC272B868CD}"/>
              </a:ext>
            </a:extLst>
          </p:cNvPr>
          <p:cNvPicPr>
            <a:picLocks noChangeAspect="1"/>
          </p:cNvPicPr>
          <p:nvPr/>
        </p:nvPicPr>
        <p:blipFill rotWithShape="1">
          <a:blip r:embed="rId5">
            <a:extLst>
              <a:ext uri="{28A0092B-C50C-407E-A947-70E740481C1C}">
                <a14:useLocalDpi xmlns:a14="http://schemas.microsoft.com/office/drawing/2010/main" val="0"/>
              </a:ext>
            </a:extLst>
          </a:blip>
          <a:srcRect r="25000"/>
          <a:stretch/>
        </p:blipFill>
        <p:spPr>
          <a:xfrm>
            <a:off x="6236675" y="527918"/>
            <a:ext cx="5356455" cy="4761316"/>
          </a:xfrm>
          <a:prstGeom prst="rect">
            <a:avLst/>
          </a:prstGeom>
          <a:ln w="41275">
            <a:solidFill>
              <a:srgbClr val="E60B1F"/>
            </a:solidFill>
            <a:prstDash val="sysDot"/>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id="{2E91F6BE-D9AC-410F-89C0-2D6E0E1F9D49}"/>
              </a:ext>
            </a:extLst>
          </p:cNvPr>
          <p:cNvSpPr>
            <a:spLocks noChangeArrowheads="1"/>
          </p:cNvSpPr>
          <p:nvPr/>
        </p:nvSpPr>
        <p:spPr bwMode="auto">
          <a:xfrm>
            <a:off x="-292100" y="-402164"/>
            <a:ext cx="4840061" cy="6494205"/>
          </a:xfrm>
          <a:prstGeom prst="roundRect">
            <a:avLst>
              <a:gd name="adj" fmla="val 4810"/>
            </a:avLst>
          </a:prstGeom>
          <a:noFill/>
          <a:ln w="28575" cap="rnd">
            <a:noFill/>
            <a:prstDash val="sysDot"/>
            <a:round/>
            <a:headEnd/>
            <a:tailEnd/>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GB" altLang="en-US" sz="1800">
              <a:latin typeface="Verdana" panose="020B0604030504040204" pitchFamily="34" charset="0"/>
            </a:endParaRPr>
          </a:p>
          <a:p>
            <a:pPr marL="673100" lvl="1" indent="1270" eaLnBrk="1" hangingPunct="1">
              <a:spcBef>
                <a:spcPct val="0"/>
              </a:spcBef>
              <a:buFontTx/>
              <a:buNone/>
              <a:defRPr/>
            </a:pPr>
            <a:endParaRPr lang="en-GB" altLang="en-US" sz="1900">
              <a:latin typeface="Arial" panose="020B0604020202020204" pitchFamily="34" charset="0"/>
            </a:endParaRPr>
          </a:p>
          <a:p>
            <a:pPr marL="673100" lvl="1" indent="0">
              <a:spcBef>
                <a:spcPts val="0"/>
              </a:spcBef>
              <a:buFont typeface="Arial" panose="020B0604020202020204" pitchFamily="34" charset="0"/>
              <a:buNone/>
              <a:defRPr/>
            </a:pPr>
            <a:r>
              <a:rPr lang="en-GB" altLang="en-US" sz="1900">
                <a:solidFill>
                  <a:schemeClr val="bg1"/>
                </a:solidFill>
                <a:latin typeface="Arial"/>
                <a:cs typeface="Arial"/>
              </a:rPr>
              <a:t>Advent busyness in our homes can distract us from what we’re really preparing for in our hearts. Why not light a candle and take 2 minutes to get ready for his arrival.</a:t>
            </a:r>
            <a:endParaRPr lang="en-GB" sz="1900">
              <a:solidFill>
                <a:schemeClr val="bg1"/>
              </a:solidFill>
              <a:latin typeface="Arial"/>
              <a:cs typeface="Arial"/>
            </a:endParaRPr>
          </a:p>
          <a:p>
            <a:pPr marL="673100" lvl="1" indent="1270">
              <a:spcBef>
                <a:spcPct val="0"/>
              </a:spcBef>
              <a:buFontTx/>
              <a:buNone/>
              <a:defRPr/>
            </a:pPr>
            <a:endParaRPr lang="en-GB" altLang="en-US" sz="1900">
              <a:solidFill>
                <a:schemeClr val="bg1"/>
              </a:solidFill>
              <a:latin typeface="Arial"/>
              <a:cs typeface="Arial"/>
            </a:endParaRPr>
          </a:p>
          <a:p>
            <a:pPr marL="673100" lvl="1" indent="1270">
              <a:spcBef>
                <a:spcPct val="0"/>
              </a:spcBef>
              <a:buNone/>
              <a:defRPr/>
            </a:pPr>
            <a:r>
              <a:rPr lang="en-GB" altLang="en-US" sz="1900">
                <a:solidFill>
                  <a:schemeClr val="bg1"/>
                </a:solidFill>
                <a:latin typeface="Arial"/>
                <a:cs typeface="Arial"/>
              </a:rPr>
              <a:t>As we still our hearts we intercede for the areas of the world that most need Jesus' light. </a:t>
            </a:r>
          </a:p>
          <a:p>
            <a:pPr marL="673100" lvl="1" indent="1270">
              <a:spcBef>
                <a:spcPct val="0"/>
              </a:spcBef>
              <a:buFont typeface="Arial" panose="020B0604020202020204" pitchFamily="34" charset="0"/>
              <a:buNone/>
              <a:defRPr/>
            </a:pPr>
            <a:endParaRPr lang="en-GB" altLang="en-US" sz="1900">
              <a:solidFill>
                <a:srgbClr val="FFFFFF"/>
              </a:solidFill>
              <a:latin typeface="Arial"/>
              <a:cs typeface="Arial"/>
            </a:endParaRPr>
          </a:p>
          <a:p>
            <a:pPr marL="673100" lvl="1" indent="1270">
              <a:spcBef>
                <a:spcPct val="0"/>
              </a:spcBef>
              <a:buNone/>
              <a:defRPr/>
            </a:pPr>
            <a:r>
              <a:rPr lang="en-GB" altLang="en-US" sz="1800">
                <a:solidFill>
                  <a:srgbClr val="F1AE39"/>
                </a:solidFill>
                <a:latin typeface="Arial Rounded MT Bold"/>
                <a:cs typeface="Arial"/>
              </a:rPr>
              <a:t>Lord, we’re getting ready to welcome you. The name Jesus means ‘saviour’. We so desperately need a saviour in the world. May your light fill the world in this season of Advent.</a:t>
            </a:r>
          </a:p>
          <a:p>
            <a:pPr marL="673100" lvl="1" indent="1270">
              <a:spcBef>
                <a:spcPct val="0"/>
              </a:spcBef>
              <a:buNone/>
              <a:defRPr/>
            </a:pPr>
            <a:endParaRPr lang="en-GB" altLang="en-US" sz="1800">
              <a:solidFill>
                <a:srgbClr val="F1AE39"/>
              </a:solidFill>
              <a:latin typeface="Arial Rounded MT Bold"/>
              <a:cs typeface="Arial"/>
            </a:endParaRPr>
          </a:p>
          <a:p>
            <a:pPr marL="673100" lvl="1" indent="1270">
              <a:spcBef>
                <a:spcPct val="0"/>
              </a:spcBef>
              <a:buNone/>
              <a:defRPr/>
            </a:pPr>
            <a:r>
              <a:rPr lang="en-GB" altLang="en-US" sz="1800">
                <a:solidFill>
                  <a:srgbClr val="F1AE39"/>
                </a:solidFill>
                <a:latin typeface="Arial Rounded MT Bold"/>
                <a:cs typeface="Arial"/>
              </a:rPr>
              <a:t>Come, Lord Jesus </a:t>
            </a:r>
          </a:p>
          <a:p>
            <a:pPr marL="673100" lvl="1" indent="1270">
              <a:spcBef>
                <a:spcPct val="0"/>
              </a:spcBef>
              <a:buFontTx/>
              <a:buNone/>
              <a:defRPr/>
            </a:pPr>
            <a:r>
              <a:rPr lang="en-GB" altLang="en-US" sz="1800">
                <a:solidFill>
                  <a:srgbClr val="F1AE39"/>
                </a:solidFill>
                <a:latin typeface="Arial Rounded MT Bold"/>
                <a:cs typeface="Arial"/>
              </a:rPr>
              <a:t>Amen</a:t>
            </a:r>
            <a:endParaRPr lang="en-GB" sz="1800"/>
          </a:p>
          <a:p>
            <a:pPr marL="673100" lvl="1" indent="1270">
              <a:spcBef>
                <a:spcPct val="0"/>
              </a:spcBef>
              <a:buFontTx/>
              <a:buNone/>
              <a:defRPr/>
            </a:pPr>
            <a:endParaRPr lang="en-GB" altLang="en-US" sz="1900">
              <a:solidFill>
                <a:srgbClr val="7C61A7"/>
              </a:solidFill>
              <a:latin typeface="Arial Rounded MT Bold" panose="020F0704030504030204" pitchFamily="34" charset="0"/>
            </a:endParaRPr>
          </a:p>
        </p:txBody>
      </p:sp>
      <p:sp>
        <p:nvSpPr>
          <p:cNvPr id="6" name="Action Button: Home 5">
            <a:hlinkClick r:id="rId3" action="ppaction://hlinksldjump" highlightClick="1"/>
            <a:extLst>
              <a:ext uri="{FF2B5EF4-FFF2-40B4-BE49-F238E27FC236}">
                <a16:creationId xmlns:a16="http://schemas.microsoft.com/office/drawing/2014/main" id="{04F0AE3F-FF31-400D-9604-5830D23DED3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grpSp>
        <p:nvGrpSpPr>
          <p:cNvPr id="20" name="Group 19">
            <a:extLst>
              <a:ext uri="{FF2B5EF4-FFF2-40B4-BE49-F238E27FC236}">
                <a16:creationId xmlns:a16="http://schemas.microsoft.com/office/drawing/2014/main" id="{AC6A1BF3-B5D5-52D8-885E-0D3F0217A95F}"/>
              </a:ext>
            </a:extLst>
          </p:cNvPr>
          <p:cNvGrpSpPr/>
          <p:nvPr/>
        </p:nvGrpSpPr>
        <p:grpSpPr>
          <a:xfrm>
            <a:off x="5292898" y="-803848"/>
            <a:ext cx="5075896" cy="6997993"/>
            <a:chOff x="5292898" y="-194252"/>
            <a:chExt cx="5075896" cy="6997993"/>
          </a:xfrm>
        </p:grpSpPr>
        <p:pic>
          <p:nvPicPr>
            <p:cNvPr id="21" name="Picture 10" descr="C:\Users\Kathleen\Documents\Archive\tag_big_green.png">
              <a:extLst>
                <a:ext uri="{FF2B5EF4-FFF2-40B4-BE49-F238E27FC236}">
                  <a16:creationId xmlns:a16="http://schemas.microsoft.com/office/drawing/2014/main" id="{62D85C05-8F4E-1D4C-8651-009431206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19425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8385713-C8B4-541D-16DA-D921040A2E49}"/>
                </a:ext>
              </a:extLst>
            </p:cNvPr>
            <p:cNvSpPr txBox="1"/>
            <p:nvPr/>
          </p:nvSpPr>
          <p:spPr>
            <a:xfrm>
              <a:off x="5841112" y="268815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27</a:t>
              </a:r>
            </a:p>
          </p:txBody>
        </p:sp>
      </p:grpSp>
      <p:grpSp>
        <p:nvGrpSpPr>
          <p:cNvPr id="23" name="Group 22">
            <a:extLst>
              <a:ext uri="{FF2B5EF4-FFF2-40B4-BE49-F238E27FC236}">
                <a16:creationId xmlns:a16="http://schemas.microsoft.com/office/drawing/2014/main" id="{DC7EA9AF-4249-4C90-87D6-638B0406C0CC}"/>
              </a:ext>
            </a:extLst>
          </p:cNvPr>
          <p:cNvGrpSpPr/>
          <p:nvPr/>
        </p:nvGrpSpPr>
        <p:grpSpPr>
          <a:xfrm>
            <a:off x="5627529" y="-803848"/>
            <a:ext cx="4406630" cy="6592103"/>
            <a:chOff x="5563341" y="-134292"/>
            <a:chExt cx="4406630" cy="6592103"/>
          </a:xfrm>
        </p:grpSpPr>
        <p:sp>
          <p:nvSpPr>
            <p:cNvPr id="24" name="Oval 23">
              <a:extLst>
                <a:ext uri="{FF2B5EF4-FFF2-40B4-BE49-F238E27FC236}">
                  <a16:creationId xmlns:a16="http://schemas.microsoft.com/office/drawing/2014/main" id="{549DCDD8-3F6D-82D9-53B8-910FF6170D89}"/>
                </a:ext>
              </a:extLst>
            </p:cNvPr>
            <p:cNvSpPr/>
            <p:nvPr/>
          </p:nvSpPr>
          <p:spPr>
            <a:xfrm>
              <a:off x="5563341" y="2051181"/>
              <a:ext cx="4406630" cy="4406630"/>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3">
              <a:extLst>
                <a:ext uri="{FF2B5EF4-FFF2-40B4-BE49-F238E27FC236}">
                  <a16:creationId xmlns:a16="http://schemas.microsoft.com/office/drawing/2014/main" id="{116D34F0-3BB2-3C5E-FAC5-9D9B81E35184}"/>
                </a:ext>
              </a:extLst>
            </p:cNvPr>
            <p:cNvPicPr>
              <a:picLocks noChangeAspect="1"/>
            </p:cNvPicPr>
            <p:nvPr/>
          </p:nvPicPr>
          <p:blipFill>
            <a:blip r:embed="rId7"/>
            <a:stretch>
              <a:fillRect/>
            </a:stretch>
          </p:blipFill>
          <p:spPr>
            <a:xfrm>
              <a:off x="7494745" y="-134292"/>
              <a:ext cx="794680" cy="2840337"/>
            </a:xfrm>
            <a:prstGeom prst="rect">
              <a:avLst/>
            </a:prstGeom>
          </p:spPr>
        </p:pic>
      </p:grpSp>
      <p:sp>
        <p:nvSpPr>
          <p:cNvPr id="3" name="Rectangle 1">
            <a:extLst>
              <a:ext uri="{FF2B5EF4-FFF2-40B4-BE49-F238E27FC236}">
                <a16:creationId xmlns:a16="http://schemas.microsoft.com/office/drawing/2014/main" id="{F80F37F8-64C4-2D8C-7310-754A6B006C6D}"/>
              </a:ext>
            </a:extLst>
          </p:cNvPr>
          <p:cNvSpPr>
            <a:spLocks noChangeArrowheads="1"/>
          </p:cNvSpPr>
          <p:nvPr/>
        </p:nvSpPr>
        <p:spPr bwMode="auto">
          <a:xfrm>
            <a:off x="7895034" y="193675"/>
            <a:ext cx="397946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altLang="en-US" sz="2000" b="1" i="1">
                <a:solidFill>
                  <a:schemeClr val="bg1"/>
                </a:solidFill>
                <a:latin typeface="Arial Rounded MT Bold"/>
              </a:rPr>
              <a:t>“</a:t>
            </a:r>
            <a:r>
              <a:rPr lang="en-GB" altLang="en-US" sz="2000" i="1">
                <a:solidFill>
                  <a:schemeClr val="bg1"/>
                </a:solidFill>
                <a:latin typeface="Arial Rounded MT Bold"/>
              </a:rPr>
              <a:t>You are to conceive and bear a son, and you must name him Jesus.”</a:t>
            </a:r>
          </a:p>
          <a:p>
            <a:pPr algn="r">
              <a:spcBef>
                <a:spcPct val="0"/>
              </a:spcBef>
              <a:buFontTx/>
              <a:buNone/>
            </a:pPr>
            <a:r>
              <a:rPr lang="en-GB" altLang="en-US" sz="1600">
                <a:solidFill>
                  <a:schemeClr val="bg1"/>
                </a:solidFill>
                <a:latin typeface="Arial Rounded MT Bold"/>
              </a:rPr>
              <a:t>Luke 1:31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5E4C0B-C4EF-F671-2EEC-AED546041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1218" y="5723420"/>
            <a:ext cx="2115584" cy="870690"/>
          </a:xfrm>
          <a:prstGeom prst="rect">
            <a:avLst/>
          </a:prstGeom>
        </p:spPr>
      </p:pic>
      <p:sp>
        <p:nvSpPr>
          <p:cNvPr id="78" name="TextBox 3">
            <a:extLst>
              <a:ext uri="{FF2B5EF4-FFF2-40B4-BE49-F238E27FC236}">
                <a16:creationId xmlns:a16="http://schemas.microsoft.com/office/drawing/2014/main" id="{BF06BF51-2F9C-C5A1-85C4-48A27729F9EF}"/>
              </a:ext>
            </a:extLst>
          </p:cNvPr>
          <p:cNvSpPr>
            <a:spLocks noChangeArrowheads="1"/>
          </p:cNvSpPr>
          <p:nvPr/>
        </p:nvSpPr>
        <p:spPr bwMode="auto">
          <a:xfrm>
            <a:off x="-192497" y="-243263"/>
            <a:ext cx="4786313"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Monday 4 December</a:t>
            </a:r>
            <a:endParaRPr lang="en-GB" altLang="en-US" sz="1900">
              <a:solidFill>
                <a:schemeClr val="bg1"/>
              </a:solidFill>
              <a:latin typeface="Arial Rounded MT Bold"/>
              <a:cs typeface="Arial"/>
            </a:endParaRPr>
          </a:p>
        </p:txBody>
      </p:sp>
      <p:sp>
        <p:nvSpPr>
          <p:cNvPr id="79" name="Rectangle 4">
            <a:extLst>
              <a:ext uri="{FF2B5EF4-FFF2-40B4-BE49-F238E27FC236}">
                <a16:creationId xmlns:a16="http://schemas.microsoft.com/office/drawing/2014/main" id="{5A02CEAC-E4C4-E2B8-37C0-D20C795DC2BE}"/>
              </a:ext>
            </a:extLst>
          </p:cNvPr>
          <p:cNvSpPr>
            <a:spLocks noChangeArrowheads="1"/>
          </p:cNvSpPr>
          <p:nvPr/>
        </p:nvSpPr>
        <p:spPr bwMode="auto">
          <a:xfrm>
            <a:off x="-305107" y="978901"/>
            <a:ext cx="4894263" cy="965954"/>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r>
              <a:rPr lang="en-GB" sz="2800" b="1">
                <a:solidFill>
                  <a:srgbClr val="F1AE39"/>
                </a:solidFill>
                <a:latin typeface="Arial Rounded MT Bold"/>
                <a:ea typeface="Verdana"/>
                <a:cs typeface="Verdana" charset="0"/>
              </a:rPr>
              <a:t>Seeking shelter</a:t>
            </a:r>
          </a:p>
          <a:p>
            <a:pPr marL="673100" lvl="1">
              <a:defRPr/>
            </a:pPr>
            <a:br>
              <a:rPr lang="en-GB" sz="800">
                <a:latin typeface="Verdana" charset="0"/>
                <a:ea typeface="Verdana" charset="0"/>
                <a:cs typeface="Verdana" charset="0"/>
              </a:rPr>
            </a:br>
            <a:endParaRPr lang="en-US" sz="19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987EB79D-4C0B-B019-C813-8665E7DB0366}"/>
              </a:ext>
            </a:extLst>
          </p:cNvPr>
          <p:cNvPicPr>
            <a:picLocks noChangeAspect="1"/>
          </p:cNvPicPr>
          <p:nvPr/>
        </p:nvPicPr>
        <p:blipFill>
          <a:blip r:embed="rId4"/>
          <a:stretch>
            <a:fillRect/>
          </a:stretch>
        </p:blipFill>
        <p:spPr>
          <a:xfrm>
            <a:off x="7480571" y="-811048"/>
            <a:ext cx="817280" cy="2921118"/>
          </a:xfrm>
          <a:prstGeom prst="rect">
            <a:avLst/>
          </a:prstGeom>
        </p:spPr>
      </p:pic>
      <p:pic>
        <p:nvPicPr>
          <p:cNvPr id="2" name="Picture 10" descr="C:\Users\Kathleen\Documents\Archive\tag_big_green.png">
            <a:extLst>
              <a:ext uri="{FF2B5EF4-FFF2-40B4-BE49-F238E27FC236}">
                <a16:creationId xmlns:a16="http://schemas.microsoft.com/office/drawing/2014/main" id="{BF478F0F-47D2-B6AE-19DF-28F9B6A69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7" y="-806360"/>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CE6E0AE-B427-7ED6-C5FF-4E2FE552DB75}"/>
              </a:ext>
            </a:extLst>
          </p:cNvPr>
          <p:cNvSpPr txBox="1"/>
          <p:nvPr/>
        </p:nvSpPr>
        <p:spPr>
          <a:xfrm>
            <a:off x="5841112" y="210200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4</a:t>
            </a:r>
          </a:p>
        </p:txBody>
      </p:sp>
      <p:grpSp>
        <p:nvGrpSpPr>
          <p:cNvPr id="10" name="Group 9">
            <a:extLst>
              <a:ext uri="{FF2B5EF4-FFF2-40B4-BE49-F238E27FC236}">
                <a16:creationId xmlns:a16="http://schemas.microsoft.com/office/drawing/2014/main" id="{A217DFC5-D558-DA69-8F6B-C5551D08A7DB}"/>
              </a:ext>
            </a:extLst>
          </p:cNvPr>
          <p:cNvGrpSpPr/>
          <p:nvPr/>
        </p:nvGrpSpPr>
        <p:grpSpPr>
          <a:xfrm>
            <a:off x="5611712" y="-797817"/>
            <a:ext cx="4438263" cy="6545208"/>
            <a:chOff x="5611713" y="-156313"/>
            <a:chExt cx="4438263" cy="6545208"/>
          </a:xfrm>
        </p:grpSpPr>
        <p:sp>
          <p:nvSpPr>
            <p:cNvPr id="53" name="Oval 52">
              <a:extLst>
                <a:ext uri="{FF2B5EF4-FFF2-40B4-BE49-F238E27FC236}">
                  <a16:creationId xmlns:a16="http://schemas.microsoft.com/office/drawing/2014/main" id="{E184F455-B9CA-954A-AA90-ABB3DAB94AE3}"/>
                </a:ext>
              </a:extLst>
            </p:cNvPr>
            <p:cNvSpPr/>
            <p:nvPr/>
          </p:nvSpPr>
          <p:spPr>
            <a:xfrm>
              <a:off x="5611713" y="1998869"/>
              <a:ext cx="4438263" cy="4390026"/>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6627778-FCB2-DD70-E854-DD285DE1261F}"/>
                </a:ext>
              </a:extLst>
            </p:cNvPr>
            <p:cNvPicPr>
              <a:picLocks noChangeAspect="1"/>
            </p:cNvPicPr>
            <p:nvPr/>
          </p:nvPicPr>
          <p:blipFill>
            <a:blip r:embed="rId4"/>
            <a:stretch>
              <a:fillRect/>
            </a:stretch>
          </p:blipFill>
          <p:spPr>
            <a:xfrm>
              <a:off x="7494748" y="-156313"/>
              <a:ext cx="794680" cy="2840337"/>
            </a:xfrm>
            <a:prstGeom prst="rect">
              <a:avLst/>
            </a:prstGeom>
          </p:spPr>
        </p:pic>
      </p:grpSp>
      <p:sp>
        <p:nvSpPr>
          <p:cNvPr id="5" name="Rectangle 9">
            <a:extLst>
              <a:ext uri="{FF2B5EF4-FFF2-40B4-BE49-F238E27FC236}">
                <a16:creationId xmlns:a16="http://schemas.microsoft.com/office/drawing/2014/main" id="{1AAF88F7-FB9D-E84D-FA13-58ED79D207C0}"/>
              </a:ext>
            </a:extLst>
          </p:cNvPr>
          <p:cNvSpPr>
            <a:spLocks noChangeArrowheads="1"/>
          </p:cNvSpPr>
          <p:nvPr/>
        </p:nvSpPr>
        <p:spPr bwMode="auto">
          <a:xfrm>
            <a:off x="7726680" y="121485"/>
            <a:ext cx="414782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a:solidFill>
                  <a:schemeClr val="bg1"/>
                </a:solidFill>
                <a:latin typeface="Arial Rounded MT Bold"/>
                <a:cs typeface="Arial"/>
              </a:rPr>
              <a:t>“The glory of the Lord </a:t>
            </a:r>
          </a:p>
          <a:p>
            <a:pPr algn="r">
              <a:spcBef>
                <a:spcPct val="0"/>
              </a:spcBef>
              <a:buFontTx/>
              <a:buNone/>
            </a:pPr>
            <a:r>
              <a:rPr lang="en-GB" altLang="en-US" sz="2000" i="1">
                <a:solidFill>
                  <a:schemeClr val="bg1"/>
                </a:solidFill>
                <a:latin typeface="Arial Rounded MT Bold"/>
                <a:cs typeface="Arial"/>
              </a:rPr>
              <a:t>will be… refuge and </a:t>
            </a:r>
          </a:p>
          <a:p>
            <a:pPr algn="r">
              <a:spcBef>
                <a:spcPct val="0"/>
              </a:spcBef>
              <a:buFontTx/>
              <a:buNone/>
            </a:pPr>
            <a:r>
              <a:rPr lang="en-GB" altLang="en-US" sz="2000" i="1">
                <a:solidFill>
                  <a:schemeClr val="bg1"/>
                </a:solidFill>
                <a:latin typeface="Arial Rounded MT Bold"/>
                <a:cs typeface="Arial"/>
              </a:rPr>
              <a:t>shelter from the storm...”</a:t>
            </a:r>
          </a:p>
          <a:p>
            <a:pPr algn="r">
              <a:spcBef>
                <a:spcPct val="0"/>
              </a:spcBef>
              <a:buFontTx/>
              <a:buNone/>
            </a:pPr>
            <a:r>
              <a:rPr lang="en-GB" altLang="en-US" sz="1600">
                <a:solidFill>
                  <a:schemeClr val="bg1"/>
                </a:solidFill>
                <a:latin typeface="Arial Rounded MT Bold"/>
                <a:cs typeface="Arial"/>
              </a:rPr>
              <a:t>Isaiah 4:5-6</a:t>
            </a:r>
          </a:p>
        </p:txBody>
      </p:sp>
      <p:sp>
        <p:nvSpPr>
          <p:cNvPr id="7" name="Rectangle 4">
            <a:extLst>
              <a:ext uri="{FF2B5EF4-FFF2-40B4-BE49-F238E27FC236}">
                <a16:creationId xmlns:a16="http://schemas.microsoft.com/office/drawing/2014/main" id="{69EE456E-9CC7-2096-3078-026D0D2ED96C}"/>
              </a:ext>
            </a:extLst>
          </p:cNvPr>
          <p:cNvSpPr>
            <a:spLocks noChangeArrowheads="1"/>
          </p:cNvSpPr>
          <p:nvPr/>
        </p:nvSpPr>
        <p:spPr bwMode="auto">
          <a:xfrm>
            <a:off x="-328621" y="1075502"/>
            <a:ext cx="5075896" cy="6368713"/>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a:latin typeface="Verdana" charset="0"/>
              <a:ea typeface="Verdana" charset="0"/>
              <a:cs typeface="Verdana" charset="0"/>
            </a:endParaRPr>
          </a:p>
          <a:p>
            <a:pPr marL="673100" lvl="1" eaLnBrk="1" fontAlgn="auto" hangingPunct="1">
              <a:spcBef>
                <a:spcPts val="0"/>
              </a:spcBef>
              <a:spcAft>
                <a:spcPts val="0"/>
              </a:spcAft>
              <a:defRPr/>
            </a:pPr>
            <a:r>
              <a:rPr lang="en-GB">
                <a:solidFill>
                  <a:schemeClr val="bg1"/>
                </a:solidFill>
                <a:latin typeface="Arial"/>
                <a:ea typeface="Verdana"/>
                <a:cs typeface="Arial"/>
              </a:rPr>
              <a:t>The situation between Israel and the occupied Palestinian territory is deeply concerning. Along with other agencies CAFOD have been asking for a ceasefire. When we see the images on our screens, it’s a reminder to lift the situation to God who promises to be a refuge and shelter for those living through this conflict. </a:t>
            </a:r>
          </a:p>
          <a:p>
            <a:pPr marL="673100" lvl="1" eaLnBrk="1" fontAlgn="auto" hangingPunct="1">
              <a:spcBef>
                <a:spcPts val="0"/>
              </a:spcBef>
              <a:spcAft>
                <a:spcPts val="0"/>
              </a:spcAft>
              <a:defRPr/>
            </a:pPr>
            <a:endParaRPr lang="en-GB">
              <a:solidFill>
                <a:schemeClr val="bg1"/>
              </a:solidFill>
              <a:latin typeface="Arial"/>
              <a:ea typeface="Verdana"/>
              <a:cs typeface="Arial"/>
            </a:endParaRPr>
          </a:p>
          <a:p>
            <a:pPr marL="673100" lvl="1" eaLnBrk="1" fontAlgn="auto" hangingPunct="1">
              <a:spcBef>
                <a:spcPts val="0"/>
              </a:spcBef>
              <a:spcAft>
                <a:spcPts val="0"/>
              </a:spcAft>
              <a:defRPr/>
            </a:pPr>
            <a:r>
              <a:rPr lang="en-GB">
                <a:solidFill>
                  <a:schemeClr val="bg1"/>
                </a:solidFill>
                <a:latin typeface="Arial"/>
                <a:ea typeface="Verdana"/>
                <a:cs typeface="Arial"/>
              </a:rPr>
              <a:t>We pray for families who have been taken from their homes or whose homes have been destroyed.</a:t>
            </a:r>
          </a:p>
          <a:p>
            <a:pPr marL="673100" lvl="1" eaLnBrk="1" fontAlgn="auto" hangingPunct="1">
              <a:spcBef>
                <a:spcPts val="0"/>
              </a:spcBef>
              <a:spcAft>
                <a:spcPts val="0"/>
              </a:spcAft>
              <a:defRPr/>
            </a:pPr>
            <a:r>
              <a:rPr lang="en-GB">
                <a:solidFill>
                  <a:schemeClr val="bg1"/>
                </a:solidFill>
                <a:latin typeface="Arial"/>
                <a:ea typeface="Verdana"/>
                <a:cs typeface="Arial"/>
              </a:rPr>
              <a:t>We know that members of the small Christian community are sheltering in Holy Family Church in Gaza. We pray that they would know God is close.</a:t>
            </a:r>
            <a:endParaRPr lang="en-GB" sz="1900">
              <a:solidFill>
                <a:schemeClr val="bg1"/>
              </a:solidFill>
              <a:latin typeface="Arial"/>
              <a:ea typeface="Verdana"/>
              <a:cs typeface="Arial"/>
            </a:endParaRPr>
          </a:p>
          <a:p>
            <a:pPr marL="673100" lvl="1" eaLnBrk="1" fontAlgn="auto" hangingPunct="1">
              <a:spcBef>
                <a:spcPts val="0"/>
              </a:spcBef>
              <a:spcAft>
                <a:spcPts val="0"/>
              </a:spcAft>
              <a:defRPr/>
            </a:pPr>
            <a:r>
              <a:rPr lang="en-GB" sz="1900">
                <a:solidFill>
                  <a:schemeClr val="bg1"/>
                </a:solidFill>
                <a:latin typeface="Arial"/>
                <a:ea typeface="Verdana"/>
                <a:cs typeface="Arial"/>
              </a:rPr>
              <a:t> </a:t>
            </a:r>
          </a:p>
          <a:p>
            <a:pPr marL="673100" lvl="1" eaLnBrk="1" fontAlgn="auto" hangingPunct="1">
              <a:spcBef>
                <a:spcPts val="0"/>
              </a:spcBef>
              <a:spcAft>
                <a:spcPts val="0"/>
              </a:spcAft>
              <a:defRPr/>
            </a:pPr>
            <a:r>
              <a:rPr lang="en-GB" sz="1900">
                <a:solidFill>
                  <a:schemeClr val="bg1"/>
                </a:solidFill>
                <a:latin typeface="Arial"/>
                <a:ea typeface="Verdana"/>
                <a:cs typeface="Arial"/>
              </a:rPr>
              <a:t> </a:t>
            </a:r>
          </a:p>
          <a:p>
            <a:pPr marL="673100" lvl="1" eaLnBrk="1" fontAlgn="auto" hangingPunct="1">
              <a:spcBef>
                <a:spcPts val="0"/>
              </a:spcBef>
              <a:spcAft>
                <a:spcPts val="0"/>
              </a:spcAft>
              <a:defRPr/>
            </a:pPr>
            <a:endParaRPr lang="en-GB" sz="1900">
              <a:solidFill>
                <a:schemeClr val="bg1"/>
              </a:solidFill>
              <a:latin typeface="Arial"/>
              <a:ea typeface="Verdana"/>
              <a:cs typeface="Arial"/>
            </a:endParaRPr>
          </a:p>
          <a:p>
            <a:pPr marL="673100" lvl="1" eaLnBrk="1" fontAlgn="auto" hangingPunct="1">
              <a:spcBef>
                <a:spcPts val="0"/>
              </a:spcBef>
              <a:spcAft>
                <a:spcPts val="0"/>
              </a:spcAft>
              <a:defRPr/>
            </a:pPr>
            <a:endParaRPr lang="en-GB" sz="1900">
              <a:solidFill>
                <a:schemeClr val="bg1"/>
              </a:solidFill>
              <a:latin typeface="Arial"/>
              <a:ea typeface="Verdana"/>
              <a:cs typeface="Arial"/>
            </a:endParaRPr>
          </a:p>
        </p:txBody>
      </p:sp>
    </p:spTree>
    <p:extLst>
      <p:ext uri="{BB962C8B-B14F-4D97-AF65-F5344CB8AC3E}">
        <p14:creationId xmlns:p14="http://schemas.microsoft.com/office/powerpoint/2010/main" val="378638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5E4C0B-C4EF-F671-2EEC-AED546041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1218" y="5723420"/>
            <a:ext cx="2115584" cy="870690"/>
          </a:xfrm>
          <a:prstGeom prst="rect">
            <a:avLst/>
          </a:prstGeom>
        </p:spPr>
      </p:pic>
      <p:sp>
        <p:nvSpPr>
          <p:cNvPr id="3" name="Action Button: Home 5">
            <a:hlinkClick r:id="rId4" action="ppaction://hlinksldjump" highlightClick="1"/>
            <a:extLst>
              <a:ext uri="{FF2B5EF4-FFF2-40B4-BE49-F238E27FC236}">
                <a16:creationId xmlns:a16="http://schemas.microsoft.com/office/drawing/2014/main" id="{81833A9B-9E56-63F3-2990-AF97A6E2E379}"/>
              </a:ext>
            </a:extLst>
          </p:cNvPr>
          <p:cNvSpPr/>
          <p:nvPr/>
        </p:nvSpPr>
        <p:spPr>
          <a:xfrm>
            <a:off x="11383234" y="5327180"/>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550B9008-476D-B273-8311-88F2CAA32161}"/>
              </a:ext>
            </a:extLst>
          </p:cNvPr>
          <p:cNvSpPr>
            <a:spLocks noChangeArrowheads="1"/>
          </p:cNvSpPr>
          <p:nvPr/>
        </p:nvSpPr>
        <p:spPr bwMode="auto">
          <a:xfrm>
            <a:off x="0" y="6035121"/>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900">
                <a:solidFill>
                  <a:schemeClr val="bg1"/>
                </a:solidFill>
                <a:latin typeface="Arial"/>
                <a:cs typeface="Arial"/>
              </a:rPr>
              <a:t>Find out </a:t>
            </a:r>
            <a:r>
              <a:rPr lang="en-GB" altLang="en-US" sz="1900">
                <a:solidFill>
                  <a:schemeClr val="bg1"/>
                </a:solidFill>
                <a:latin typeface="Arial"/>
                <a:cs typeface="Arial"/>
                <a:hlinkClick r:id="rId5"/>
              </a:rPr>
              <a:t>what happens in an emergency</a:t>
            </a:r>
            <a:r>
              <a:rPr lang="en-GB" altLang="en-US" sz="1900">
                <a:solidFill>
                  <a:schemeClr val="bg1"/>
                </a:solidFill>
                <a:latin typeface="Arial"/>
                <a:cs typeface="Arial"/>
              </a:rPr>
              <a:t> at CAFOD.</a:t>
            </a:r>
          </a:p>
        </p:txBody>
      </p:sp>
      <p:pic>
        <p:nvPicPr>
          <p:cNvPr id="18" name="Picture 3">
            <a:extLst>
              <a:ext uri="{FF2B5EF4-FFF2-40B4-BE49-F238E27FC236}">
                <a16:creationId xmlns:a16="http://schemas.microsoft.com/office/drawing/2014/main" id="{C683FF82-5351-E645-CE6D-FF05E8C4F558}"/>
              </a:ext>
            </a:extLst>
          </p:cNvPr>
          <p:cNvPicPr>
            <a:picLocks noChangeAspect="1"/>
          </p:cNvPicPr>
          <p:nvPr/>
        </p:nvPicPr>
        <p:blipFill>
          <a:blip r:embed="rId6"/>
          <a:stretch>
            <a:fillRect/>
          </a:stretch>
        </p:blipFill>
        <p:spPr>
          <a:xfrm>
            <a:off x="7480571" y="-811048"/>
            <a:ext cx="817280" cy="2921118"/>
          </a:xfrm>
          <a:prstGeom prst="rect">
            <a:avLst/>
          </a:prstGeom>
        </p:spPr>
      </p:pic>
      <p:pic>
        <p:nvPicPr>
          <p:cNvPr id="19" name="Picture 10" descr="C:\Users\Kathleen\Documents\Archive\tag_big_green.png">
            <a:extLst>
              <a:ext uri="{FF2B5EF4-FFF2-40B4-BE49-F238E27FC236}">
                <a16:creationId xmlns:a16="http://schemas.microsoft.com/office/drawing/2014/main" id="{D465218A-A175-82CD-5940-80C1B4F6FC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238"/>
          <a:stretch>
            <a:fillRect/>
          </a:stretch>
        </p:blipFill>
        <p:spPr bwMode="auto">
          <a:xfrm>
            <a:off x="5292896" y="-811048"/>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8871F6E0-FD39-DAA7-15D0-F78AD222B407}"/>
              </a:ext>
            </a:extLst>
          </p:cNvPr>
          <p:cNvSpPr txBox="1"/>
          <p:nvPr/>
        </p:nvSpPr>
        <p:spPr>
          <a:xfrm>
            <a:off x="5841112" y="210200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4</a:t>
            </a:r>
          </a:p>
        </p:txBody>
      </p:sp>
      <p:grpSp>
        <p:nvGrpSpPr>
          <p:cNvPr id="21" name="Group 20">
            <a:extLst>
              <a:ext uri="{FF2B5EF4-FFF2-40B4-BE49-F238E27FC236}">
                <a16:creationId xmlns:a16="http://schemas.microsoft.com/office/drawing/2014/main" id="{A5049879-1DDC-8534-CD9D-1128EDFB7A6C}"/>
              </a:ext>
            </a:extLst>
          </p:cNvPr>
          <p:cNvGrpSpPr/>
          <p:nvPr/>
        </p:nvGrpSpPr>
        <p:grpSpPr>
          <a:xfrm>
            <a:off x="5611712" y="-754676"/>
            <a:ext cx="4438263" cy="6545208"/>
            <a:chOff x="5611713" y="-156313"/>
            <a:chExt cx="4438263" cy="6545208"/>
          </a:xfrm>
        </p:grpSpPr>
        <p:sp>
          <p:nvSpPr>
            <p:cNvPr id="22" name="Oval 21">
              <a:extLst>
                <a:ext uri="{FF2B5EF4-FFF2-40B4-BE49-F238E27FC236}">
                  <a16:creationId xmlns:a16="http://schemas.microsoft.com/office/drawing/2014/main" id="{5E426400-3764-F476-3954-51CCBEA25045}"/>
                </a:ext>
              </a:extLst>
            </p:cNvPr>
            <p:cNvSpPr/>
            <p:nvPr/>
          </p:nvSpPr>
          <p:spPr>
            <a:xfrm>
              <a:off x="5611713" y="1998869"/>
              <a:ext cx="4438263" cy="4390026"/>
            </a:xfrm>
            <a:prstGeom prst="ellipse">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99A6B006-3925-A7C3-B098-794F6B9D668B}"/>
                </a:ext>
              </a:extLst>
            </p:cNvPr>
            <p:cNvPicPr>
              <a:picLocks noChangeAspect="1"/>
            </p:cNvPicPr>
            <p:nvPr/>
          </p:nvPicPr>
          <p:blipFill>
            <a:blip r:embed="rId6"/>
            <a:stretch>
              <a:fillRect/>
            </a:stretch>
          </p:blipFill>
          <p:spPr>
            <a:xfrm>
              <a:off x="7494748" y="-156313"/>
              <a:ext cx="794680" cy="2840337"/>
            </a:xfrm>
            <a:prstGeom prst="rect">
              <a:avLst/>
            </a:prstGeom>
          </p:spPr>
        </p:pic>
      </p:grpSp>
      <p:sp>
        <p:nvSpPr>
          <p:cNvPr id="80" name="Rectangle 9">
            <a:extLst>
              <a:ext uri="{FF2B5EF4-FFF2-40B4-BE49-F238E27FC236}">
                <a16:creationId xmlns:a16="http://schemas.microsoft.com/office/drawing/2014/main" id="{CDE1CDA6-9481-021C-11D7-6990B4C12C47}"/>
              </a:ext>
            </a:extLst>
          </p:cNvPr>
          <p:cNvSpPr>
            <a:spLocks noChangeArrowheads="1"/>
          </p:cNvSpPr>
          <p:nvPr/>
        </p:nvSpPr>
        <p:spPr bwMode="auto">
          <a:xfrm>
            <a:off x="7726680" y="121485"/>
            <a:ext cx="414782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a:solidFill>
                  <a:schemeClr val="bg1"/>
                </a:solidFill>
                <a:latin typeface="Arial Rounded MT Bold"/>
                <a:cs typeface="Arial"/>
              </a:rPr>
              <a:t>“The glory of the Lord </a:t>
            </a:r>
          </a:p>
          <a:p>
            <a:pPr algn="r">
              <a:spcBef>
                <a:spcPct val="0"/>
              </a:spcBef>
              <a:buFontTx/>
              <a:buNone/>
            </a:pPr>
            <a:r>
              <a:rPr lang="en-GB" altLang="en-US" sz="2000" i="1">
                <a:solidFill>
                  <a:schemeClr val="bg1"/>
                </a:solidFill>
                <a:latin typeface="Arial Rounded MT Bold"/>
                <a:cs typeface="Arial"/>
              </a:rPr>
              <a:t>will be… refuge and </a:t>
            </a:r>
          </a:p>
          <a:p>
            <a:pPr algn="r">
              <a:spcBef>
                <a:spcPct val="0"/>
              </a:spcBef>
              <a:buFontTx/>
              <a:buNone/>
            </a:pPr>
            <a:r>
              <a:rPr lang="en-GB" altLang="en-US" sz="2000" i="1">
                <a:solidFill>
                  <a:schemeClr val="bg1"/>
                </a:solidFill>
                <a:latin typeface="Arial Rounded MT Bold"/>
                <a:cs typeface="Arial"/>
              </a:rPr>
              <a:t>shelter from the storm...”</a:t>
            </a:r>
          </a:p>
          <a:p>
            <a:pPr algn="r">
              <a:spcBef>
                <a:spcPct val="0"/>
              </a:spcBef>
              <a:buFontTx/>
              <a:buNone/>
            </a:pPr>
            <a:r>
              <a:rPr lang="en-GB" altLang="en-US" sz="1600">
                <a:solidFill>
                  <a:schemeClr val="bg1"/>
                </a:solidFill>
                <a:latin typeface="Arial Rounded MT Bold"/>
                <a:cs typeface="Arial"/>
              </a:rPr>
              <a:t>Isaiah 4:5-6</a:t>
            </a:r>
          </a:p>
        </p:txBody>
      </p:sp>
      <p:sp>
        <p:nvSpPr>
          <p:cNvPr id="4" name="Rectangle 4">
            <a:extLst>
              <a:ext uri="{FF2B5EF4-FFF2-40B4-BE49-F238E27FC236}">
                <a16:creationId xmlns:a16="http://schemas.microsoft.com/office/drawing/2014/main" id="{051AA85E-8AF3-CEA9-B03E-BCA59F03A18D}"/>
              </a:ext>
            </a:extLst>
          </p:cNvPr>
          <p:cNvSpPr>
            <a:spLocks noChangeArrowheads="1"/>
          </p:cNvSpPr>
          <p:nvPr/>
        </p:nvSpPr>
        <p:spPr bwMode="auto">
          <a:xfrm>
            <a:off x="-398613" y="244643"/>
            <a:ext cx="5075896" cy="6745188"/>
          </a:xfrm>
          <a:prstGeom prst="roundRect">
            <a:avLst>
              <a:gd name="adj" fmla="val 5079"/>
            </a:avLst>
          </a:prstGeom>
          <a:noFill/>
          <a:ln w="28575" cap="rnd">
            <a:noFill/>
            <a:prstDash val="sysDot"/>
            <a:round/>
            <a:headEnd/>
            <a:tailEnd/>
          </a:ln>
        </p:spPr>
        <p:txBody>
          <a:bodyPr wrap="square" lIns="91440" tIns="45720" rIns="91440" bIns="45720" anchor="t">
            <a:spAutoFit/>
          </a:bodyPr>
          <a:lstStyle/>
          <a:p>
            <a:pPr marL="673100" lvl="1" eaLnBrk="1" fontAlgn="auto" hangingPunct="1">
              <a:spcBef>
                <a:spcPts val="0"/>
              </a:spcBef>
              <a:spcAft>
                <a:spcPts val="0"/>
              </a:spcAft>
              <a:defRPr/>
            </a:pPr>
            <a:endParaRPr lang="en-GB">
              <a:latin typeface="Verdana" charset="0"/>
              <a:ea typeface="Verdana" charset="0"/>
              <a:cs typeface="Verdana" charset="0"/>
            </a:endParaRPr>
          </a:p>
          <a:p>
            <a:pPr marL="673100" lvl="1" eaLnBrk="1" fontAlgn="auto" hangingPunct="1">
              <a:spcBef>
                <a:spcPts val="0"/>
              </a:spcBef>
              <a:spcAft>
                <a:spcPts val="0"/>
              </a:spcAft>
              <a:defRPr/>
            </a:pPr>
            <a:r>
              <a:rPr lang="en-GB">
                <a:solidFill>
                  <a:schemeClr val="bg1"/>
                </a:solidFill>
                <a:latin typeface="Arial"/>
                <a:ea typeface="Verdana"/>
                <a:cs typeface="Arial"/>
              </a:rPr>
              <a:t>CAFOD are supporting our partners as they respond to the crisis in several ways. One of the ways is to financially support our partners so they can provide food and essential items. </a:t>
            </a:r>
          </a:p>
          <a:p>
            <a:pPr marL="673100" lvl="1" eaLnBrk="1" fontAlgn="auto" hangingPunct="1">
              <a:spcBef>
                <a:spcPts val="0"/>
              </a:spcBef>
              <a:spcAft>
                <a:spcPts val="0"/>
              </a:spcAft>
              <a:defRPr/>
            </a:pPr>
            <a:endParaRPr lang="en-GB">
              <a:solidFill>
                <a:schemeClr val="bg1"/>
              </a:solidFill>
              <a:latin typeface="Arial"/>
              <a:ea typeface="Verdana"/>
              <a:cs typeface="Arial"/>
            </a:endParaRPr>
          </a:p>
          <a:p>
            <a:pPr marL="673100" lvl="1" eaLnBrk="1" fontAlgn="auto" hangingPunct="1">
              <a:spcBef>
                <a:spcPts val="0"/>
              </a:spcBef>
              <a:spcAft>
                <a:spcPts val="0"/>
              </a:spcAft>
              <a:defRPr/>
            </a:pPr>
            <a:r>
              <a:rPr lang="en-GB">
                <a:solidFill>
                  <a:schemeClr val="bg1"/>
                </a:solidFill>
                <a:latin typeface="Arial"/>
                <a:ea typeface="Verdana"/>
                <a:cs typeface="Arial"/>
              </a:rPr>
              <a:t>We have also been asking our UK supporters for donations, lobbying the UK government to call for a ceasefire, signing petitions, writing to MP’s and of course, praying.  </a:t>
            </a:r>
          </a:p>
          <a:p>
            <a:pPr marL="673100" lvl="1" eaLnBrk="1" fontAlgn="auto" hangingPunct="1">
              <a:spcBef>
                <a:spcPts val="0"/>
              </a:spcBef>
              <a:spcAft>
                <a:spcPts val="0"/>
              </a:spcAft>
              <a:defRPr/>
            </a:pPr>
            <a:endParaRPr lang="en-GB">
              <a:solidFill>
                <a:schemeClr val="bg1"/>
              </a:solidFill>
              <a:latin typeface="Arial"/>
              <a:ea typeface="Verdana"/>
              <a:cs typeface="Arial"/>
            </a:endParaRPr>
          </a:p>
          <a:p>
            <a:pPr marL="673100" lvl="1" eaLnBrk="1" fontAlgn="auto" hangingPunct="1">
              <a:spcBef>
                <a:spcPts val="0"/>
              </a:spcBef>
              <a:spcAft>
                <a:spcPts val="0"/>
              </a:spcAft>
              <a:defRPr/>
            </a:pPr>
            <a:r>
              <a:rPr lang="en-GB" sz="1900">
                <a:solidFill>
                  <a:schemeClr val="bg1"/>
                </a:solidFill>
                <a:latin typeface="Arial"/>
                <a:ea typeface="Verdana"/>
                <a:cs typeface="Arial"/>
              </a:rPr>
              <a:t> </a:t>
            </a:r>
          </a:p>
          <a:p>
            <a:pPr marL="673100" lvl="1">
              <a:defRPr/>
            </a:pPr>
            <a:r>
              <a:rPr lang="en-GB" altLang="en-US" sz="1900">
                <a:solidFill>
                  <a:srgbClr val="F1AE39"/>
                </a:solidFill>
                <a:latin typeface="Arial Rounded MT Bold"/>
                <a:cs typeface="Arial"/>
              </a:rPr>
              <a:t>Holy Spirit, please be with all those who are working for peace in this situation. Lord, for those who are scared and overwhelmed may you be their refuge and shelter. Amen.</a:t>
            </a:r>
            <a:endParaRPr lang="en-GB" sz="2000"/>
          </a:p>
          <a:p>
            <a:pPr marL="673100" lvl="1" eaLnBrk="1" fontAlgn="auto" hangingPunct="1">
              <a:spcBef>
                <a:spcPts val="0"/>
              </a:spcBef>
              <a:spcAft>
                <a:spcPts val="0"/>
              </a:spcAft>
              <a:defRPr/>
            </a:pPr>
            <a:endParaRPr lang="en-GB" sz="1900">
              <a:solidFill>
                <a:schemeClr val="bg1"/>
              </a:solidFill>
              <a:latin typeface="Arial"/>
              <a:ea typeface="Verdana"/>
              <a:cs typeface="Arial"/>
            </a:endParaRPr>
          </a:p>
          <a:p>
            <a:pPr marL="673100" lvl="1" eaLnBrk="1" fontAlgn="auto" hangingPunct="1">
              <a:spcBef>
                <a:spcPts val="0"/>
              </a:spcBef>
              <a:spcAft>
                <a:spcPts val="0"/>
              </a:spcAft>
              <a:defRPr/>
            </a:pPr>
            <a:endParaRPr lang="en-GB" sz="1900">
              <a:solidFill>
                <a:schemeClr val="bg1"/>
              </a:solidFill>
              <a:latin typeface="Arial"/>
              <a:ea typeface="Verdana"/>
              <a:cs typeface="Arial"/>
            </a:endParaRPr>
          </a:p>
          <a:p>
            <a:pPr marL="673100" lvl="1" eaLnBrk="1" fontAlgn="auto" hangingPunct="1">
              <a:spcBef>
                <a:spcPts val="0"/>
              </a:spcBef>
              <a:spcAft>
                <a:spcPts val="0"/>
              </a:spcAft>
              <a:defRPr/>
            </a:pPr>
            <a:endParaRPr lang="en-GB" sz="1900">
              <a:solidFill>
                <a:schemeClr val="bg1"/>
              </a:solidFill>
              <a:latin typeface="Arial"/>
              <a:ea typeface="Verdana"/>
              <a:cs typeface="Arial"/>
            </a:endParaRPr>
          </a:p>
        </p:txBody>
      </p:sp>
    </p:spTree>
    <p:extLst>
      <p:ext uri="{BB962C8B-B14F-4D97-AF65-F5344CB8AC3E}">
        <p14:creationId xmlns:p14="http://schemas.microsoft.com/office/powerpoint/2010/main" val="386130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a:extLst>
              <a:ext uri="{FF2B5EF4-FFF2-40B4-BE49-F238E27FC236}">
                <a16:creationId xmlns:a16="http://schemas.microsoft.com/office/drawing/2014/main" id="{4573C911-7396-498A-BEF8-9855E2655890}"/>
              </a:ext>
            </a:extLst>
          </p:cNvPr>
          <p:cNvSpPr>
            <a:spLocks noChangeArrowheads="1"/>
          </p:cNvSpPr>
          <p:nvPr/>
        </p:nvSpPr>
        <p:spPr bwMode="auto">
          <a:xfrm>
            <a:off x="-120650" y="-277813"/>
            <a:ext cx="4702175" cy="1055608"/>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FontTx/>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Tuesday 5 December</a:t>
            </a:r>
          </a:p>
        </p:txBody>
      </p:sp>
      <p:sp>
        <p:nvSpPr>
          <p:cNvPr id="5" name="Rectangle 4">
            <a:extLst>
              <a:ext uri="{FF2B5EF4-FFF2-40B4-BE49-F238E27FC236}">
                <a16:creationId xmlns:a16="http://schemas.microsoft.com/office/drawing/2014/main" id="{90574976-035E-4F26-A19B-7AB6997BC4DA}"/>
              </a:ext>
            </a:extLst>
          </p:cNvPr>
          <p:cNvSpPr>
            <a:spLocks noChangeArrowheads="1"/>
          </p:cNvSpPr>
          <p:nvPr/>
        </p:nvSpPr>
        <p:spPr bwMode="auto">
          <a:xfrm>
            <a:off x="-228600" y="1008711"/>
            <a:ext cx="4813300" cy="4877276"/>
          </a:xfrm>
          <a:prstGeom prst="roundRect">
            <a:avLst>
              <a:gd name="adj" fmla="val 5079"/>
            </a:avLst>
          </a:prstGeom>
          <a:noFill/>
          <a:ln w="28575" cap="rnd">
            <a:noFill/>
            <a:prstDash val="sysDot"/>
            <a:round/>
            <a:headEnd/>
            <a:tailEnd/>
          </a:ln>
        </p:spPr>
        <p:txBody>
          <a:bodyPr lIns="91440" tIns="45720" rIns="91440" bIns="45720" anchor="t">
            <a:spAutoFit/>
          </a:bodyPr>
          <a:lstStyle/>
          <a:p>
            <a:pPr marL="647700" lvl="1" eaLnBrk="1" fontAlgn="auto" hangingPunct="1">
              <a:spcBef>
                <a:spcPts val="0"/>
              </a:spcBef>
              <a:spcAft>
                <a:spcPts val="0"/>
              </a:spcAft>
              <a:defRPr/>
            </a:pPr>
            <a:r>
              <a:rPr lang="en-GB" sz="2800" b="1">
                <a:solidFill>
                  <a:srgbClr val="F1AE39"/>
                </a:solidFill>
                <a:latin typeface="Arial Rounded MT Bold"/>
                <a:ea typeface="Verdana"/>
                <a:cs typeface="Verdana" charset="0"/>
              </a:rPr>
              <a:t>May justice flourish</a:t>
            </a:r>
            <a:br>
              <a:rPr lang="en-GB" sz="800">
                <a:latin typeface="Verdana" charset="0"/>
                <a:ea typeface="Verdana" charset="0"/>
                <a:cs typeface="Verdana" charset="0"/>
              </a:rPr>
            </a:br>
            <a:endParaRPr lang="en-GB" sz="900">
              <a:ea typeface="Verdana" charset="0"/>
            </a:endParaRPr>
          </a:p>
          <a:p>
            <a:pPr marL="647700" lvl="1">
              <a:spcBef>
                <a:spcPts val="0"/>
              </a:spcBef>
              <a:spcAft>
                <a:spcPts val="0"/>
              </a:spcAft>
              <a:defRPr/>
            </a:pPr>
            <a:r>
              <a:rPr lang="en-US" sz="1900">
                <a:solidFill>
                  <a:schemeClr val="bg1"/>
                </a:solidFill>
                <a:latin typeface="Arial"/>
                <a:ea typeface="Verdana"/>
                <a:cs typeface="Arial"/>
              </a:rPr>
              <a:t>On the 9 August we celebrated the  International Day of the World’s Indigenous Peoples. In Peru, around 25% of the population identify as indigenous and it is common for their human rights to be violated. </a:t>
            </a:r>
          </a:p>
          <a:p>
            <a:pPr marL="673100" lvl="1">
              <a:spcBef>
                <a:spcPts val="0"/>
              </a:spcBef>
              <a:spcAft>
                <a:spcPts val="0"/>
              </a:spcAft>
              <a:defRPr/>
            </a:pPr>
            <a:endParaRPr lang="en-GB">
              <a:solidFill>
                <a:schemeClr val="bg1"/>
              </a:solidFill>
              <a:latin typeface="Arial"/>
              <a:ea typeface="Verdana" charset="0"/>
              <a:cs typeface="Arial"/>
            </a:endParaRPr>
          </a:p>
          <a:p>
            <a:pPr marL="673100" lvl="1">
              <a:spcBef>
                <a:spcPts val="0"/>
              </a:spcBef>
              <a:spcAft>
                <a:spcPts val="0"/>
              </a:spcAft>
              <a:defRPr/>
            </a:pPr>
            <a:r>
              <a:rPr lang="en-GB" sz="1900">
                <a:solidFill>
                  <a:schemeClr val="bg1"/>
                </a:solidFill>
                <a:latin typeface="Arial"/>
                <a:ea typeface="Verdana"/>
                <a:cs typeface="Arial"/>
              </a:rPr>
              <a:t>CAFOD partner CAAAP has been defending indigenous women’s rights in the Amazon by helping them to share and revalue their ancestral practices and express themselves through art.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7" name="Right Arrow 6">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10" descr="C:\Users\Kathleen\Documents\Archive\tag_big_green.png">
            <a:extLst>
              <a:ext uri="{FF2B5EF4-FFF2-40B4-BE49-F238E27FC236}">
                <a16:creationId xmlns:a16="http://schemas.microsoft.com/office/drawing/2014/main" id="{35CC31C6-27B9-22E1-74D5-291C23C88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8"/>
          <a:stretch>
            <a:fillRect/>
          </a:stretch>
        </p:blipFill>
        <p:spPr bwMode="auto">
          <a:xfrm>
            <a:off x="5292898" y="-827063"/>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52D0270-6AC7-0E39-D701-ADEAD40842E9}"/>
              </a:ext>
            </a:extLst>
          </p:cNvPr>
          <p:cNvSpPr txBox="1"/>
          <p:nvPr/>
        </p:nvSpPr>
        <p:spPr>
          <a:xfrm>
            <a:off x="5841112" y="2055109"/>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5</a:t>
            </a:r>
          </a:p>
        </p:txBody>
      </p:sp>
      <p:grpSp>
        <p:nvGrpSpPr>
          <p:cNvPr id="2" name="Group 1">
            <a:extLst>
              <a:ext uri="{FF2B5EF4-FFF2-40B4-BE49-F238E27FC236}">
                <a16:creationId xmlns:a16="http://schemas.microsoft.com/office/drawing/2014/main" id="{ADEC094F-E063-1F3C-483A-EBF275F9B27B}"/>
              </a:ext>
            </a:extLst>
          </p:cNvPr>
          <p:cNvGrpSpPr/>
          <p:nvPr/>
        </p:nvGrpSpPr>
        <p:grpSpPr>
          <a:xfrm>
            <a:off x="5585068" y="-801125"/>
            <a:ext cx="4491551" cy="6524592"/>
            <a:chOff x="5616363" y="-777062"/>
            <a:chExt cx="4379134" cy="6524592"/>
          </a:xfrm>
        </p:grpSpPr>
        <p:sp>
          <p:nvSpPr>
            <p:cNvPr id="11" name="Oval 10">
              <a:extLst>
                <a:ext uri="{FF2B5EF4-FFF2-40B4-BE49-F238E27FC236}">
                  <a16:creationId xmlns:a16="http://schemas.microsoft.com/office/drawing/2014/main" id="{3DB947CD-E3FA-C088-E50A-12DD26264BA3}"/>
                </a:ext>
              </a:extLst>
            </p:cNvPr>
            <p:cNvSpPr/>
            <p:nvPr/>
          </p:nvSpPr>
          <p:spPr>
            <a:xfrm>
              <a:off x="5616363" y="1368396"/>
              <a:ext cx="4379134" cy="437913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CD41470-C06A-B79F-76CB-774A326D75D3}"/>
                </a:ext>
              </a:extLst>
            </p:cNvPr>
            <p:cNvPicPr>
              <a:picLocks noChangeAspect="1"/>
            </p:cNvPicPr>
            <p:nvPr/>
          </p:nvPicPr>
          <p:blipFill>
            <a:blip r:embed="rId6"/>
            <a:stretch>
              <a:fillRect/>
            </a:stretch>
          </p:blipFill>
          <p:spPr>
            <a:xfrm>
              <a:off x="7494748" y="-777062"/>
              <a:ext cx="794680" cy="2840337"/>
            </a:xfrm>
            <a:prstGeom prst="rect">
              <a:avLst/>
            </a:prstGeom>
          </p:spPr>
        </p:pic>
      </p:grpSp>
      <p:sp>
        <p:nvSpPr>
          <p:cNvPr id="9" name="Rectangle 12">
            <a:extLst>
              <a:ext uri="{FF2B5EF4-FFF2-40B4-BE49-F238E27FC236}">
                <a16:creationId xmlns:a16="http://schemas.microsoft.com/office/drawing/2014/main" id="{E911E23E-A669-30D9-E33C-02312FC174BA}"/>
              </a:ext>
            </a:extLst>
          </p:cNvPr>
          <p:cNvSpPr>
            <a:spLocks noChangeArrowheads="1"/>
          </p:cNvSpPr>
          <p:nvPr/>
        </p:nvSpPr>
        <p:spPr bwMode="auto">
          <a:xfrm>
            <a:off x="6257925" y="193675"/>
            <a:ext cx="5778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b="1" i="1">
                <a:solidFill>
                  <a:schemeClr val="bg1"/>
                </a:solidFill>
                <a:latin typeface="Arial Rounded MT Bold" panose="020F0704030504030204" pitchFamily="34" charset="0"/>
              </a:rPr>
              <a:t>“</a:t>
            </a:r>
            <a:r>
              <a:rPr lang="en-GB" altLang="en-US" sz="2000" i="1">
                <a:solidFill>
                  <a:schemeClr val="bg1"/>
                </a:solidFill>
                <a:latin typeface="Arial Rounded MT Bold" panose="020F0704030504030204" pitchFamily="34" charset="0"/>
              </a:rPr>
              <a:t>In his days justice shall flourish, </a:t>
            </a:r>
          </a:p>
          <a:p>
            <a:pPr algn="r">
              <a:spcBef>
                <a:spcPct val="0"/>
              </a:spcBef>
              <a:buFontTx/>
              <a:buNone/>
            </a:pPr>
            <a:r>
              <a:rPr lang="en-GB" altLang="en-US" sz="2000" i="1">
                <a:solidFill>
                  <a:schemeClr val="bg1"/>
                </a:solidFill>
                <a:latin typeface="Arial Rounded MT Bold" panose="020F0704030504030204" pitchFamily="34" charset="0"/>
              </a:rPr>
              <a:t>and peace till the moon fails.”</a:t>
            </a:r>
          </a:p>
          <a:p>
            <a:pPr algn="r">
              <a:spcBef>
                <a:spcPct val="0"/>
              </a:spcBef>
              <a:buFontTx/>
              <a:buNone/>
            </a:pPr>
            <a:r>
              <a:rPr lang="en-GB" altLang="en-US" sz="1600">
                <a:solidFill>
                  <a:schemeClr val="bg1"/>
                </a:solidFill>
                <a:latin typeface="Arial Rounded MT Bold" panose="020F0704030504030204" pitchFamily="34" charset="0"/>
              </a:rPr>
              <a:t>Psalm 71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3">
            <a:extLst>
              <a:ext uri="{FF2B5EF4-FFF2-40B4-BE49-F238E27FC236}">
                <a16:creationId xmlns:a16="http://schemas.microsoft.com/office/drawing/2014/main" id="{C5E19F82-ABB3-410B-8302-BB0F5EDD1E69}"/>
              </a:ext>
            </a:extLst>
          </p:cNvPr>
          <p:cNvSpPr>
            <a:spLocks noChangeArrowheads="1"/>
          </p:cNvSpPr>
          <p:nvPr/>
        </p:nvSpPr>
        <p:spPr bwMode="auto">
          <a:xfrm>
            <a:off x="-249238" y="-422275"/>
            <a:ext cx="4867276" cy="6039296"/>
          </a:xfrm>
          <a:prstGeom prst="roundRect">
            <a:avLst>
              <a:gd name="adj" fmla="val 4810"/>
            </a:avLst>
          </a:prstGeom>
          <a:no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60413" indent="15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900">
              <a:latin typeface="Arial" panose="020B0604020202020204" pitchFamily="34" charset="0"/>
            </a:endParaRPr>
          </a:p>
          <a:p>
            <a:pPr marL="760095" lvl="1" indent="1270" eaLnBrk="1" hangingPunct="1">
              <a:spcBef>
                <a:spcPct val="0"/>
              </a:spcBef>
              <a:buFontTx/>
              <a:buNone/>
            </a:pPr>
            <a:endParaRPr lang="en-GB" altLang="en-US" sz="1900">
              <a:latin typeface="Arial" panose="020B0604020202020204" pitchFamily="34" charset="0"/>
            </a:endParaRPr>
          </a:p>
          <a:p>
            <a:pPr marL="647700" lvl="1" indent="1270" eaLnBrk="1" hangingPunct="1">
              <a:spcBef>
                <a:spcPct val="0"/>
              </a:spcBef>
              <a:buFontTx/>
              <a:buNone/>
            </a:pPr>
            <a:endParaRPr lang="en-GB" altLang="en-US" sz="1900">
              <a:solidFill>
                <a:schemeClr val="bg1"/>
              </a:solidFill>
              <a:latin typeface="Arial" panose="020B0604020202020204" pitchFamily="34" charset="0"/>
            </a:endParaRPr>
          </a:p>
          <a:p>
            <a:pPr marL="647700" lvl="1" indent="1270" eaLnBrk="1" hangingPunct="1">
              <a:spcBef>
                <a:spcPct val="0"/>
              </a:spcBef>
              <a:buFontTx/>
              <a:buNone/>
            </a:pPr>
            <a:r>
              <a:rPr lang="en-GB" altLang="en-US" sz="1900">
                <a:solidFill>
                  <a:schemeClr val="bg1"/>
                </a:solidFill>
                <a:latin typeface="Arial" panose="020B0604020202020204" pitchFamily="34" charset="0"/>
              </a:rPr>
              <a:t>The work of our partner organisation to bring justice means that these women are flourishing. The art exhibition was titled, “I can walk, I can fly!”</a:t>
            </a:r>
          </a:p>
          <a:p>
            <a:pPr marL="647700" lvl="1" indent="1270" eaLnBrk="1" hangingPunct="1">
              <a:spcBef>
                <a:spcPct val="0"/>
              </a:spcBef>
              <a:buFontTx/>
              <a:buNone/>
            </a:pPr>
            <a:endParaRPr lang="en-GB" altLang="en-US" sz="1900">
              <a:solidFill>
                <a:schemeClr val="bg1"/>
              </a:solidFill>
              <a:latin typeface="Arial" panose="020B0604020202020204" pitchFamily="34" charset="0"/>
            </a:endParaRPr>
          </a:p>
          <a:p>
            <a:pPr marL="647700" lvl="1" indent="1270" eaLnBrk="1" hangingPunct="1">
              <a:spcBef>
                <a:spcPct val="0"/>
              </a:spcBef>
              <a:buFontTx/>
              <a:buNone/>
            </a:pPr>
            <a:r>
              <a:rPr lang="en-GB" altLang="en-US" sz="1900">
                <a:solidFill>
                  <a:schemeClr val="bg1"/>
                </a:solidFill>
                <a:latin typeface="Arial" panose="020B0604020202020204" pitchFamily="34" charset="0"/>
              </a:rPr>
              <a:t>God’s kingdom is already breaking through! But get ready, there’s more to be done…</a:t>
            </a:r>
          </a:p>
          <a:p>
            <a:pPr marL="647700" lvl="1" indent="1270" eaLnBrk="1" hangingPunct="1">
              <a:spcBef>
                <a:spcPct val="0"/>
              </a:spcBef>
              <a:buFontTx/>
              <a:buNone/>
            </a:pPr>
            <a:endParaRPr lang="en-GB" altLang="en-US" sz="1900">
              <a:solidFill>
                <a:schemeClr val="bg1"/>
              </a:solidFill>
              <a:latin typeface="Arial" panose="020B0604020202020204" pitchFamily="34" charset="0"/>
            </a:endParaRPr>
          </a:p>
          <a:p>
            <a:pPr marL="647700" lvl="1" indent="1270" eaLnBrk="1" hangingPunct="1">
              <a:spcBef>
                <a:spcPct val="0"/>
              </a:spcBef>
              <a:buFontTx/>
              <a:buNone/>
            </a:pPr>
            <a:r>
              <a:rPr lang="en-GB" altLang="en-US" sz="1900">
                <a:solidFill>
                  <a:schemeClr val="bg1"/>
                </a:solidFill>
                <a:latin typeface="Arial" panose="020B0604020202020204" pitchFamily="34" charset="0"/>
              </a:rPr>
              <a:t>How can </a:t>
            </a:r>
            <a:r>
              <a:rPr lang="en-GB" altLang="en-US" sz="1900" i="1">
                <a:solidFill>
                  <a:schemeClr val="bg1"/>
                </a:solidFill>
                <a:latin typeface="Arial" panose="020B0604020202020204" pitchFamily="34" charset="0"/>
              </a:rPr>
              <a:t>you</a:t>
            </a:r>
            <a:r>
              <a:rPr lang="en-GB" altLang="en-US" sz="1900">
                <a:solidFill>
                  <a:schemeClr val="bg1"/>
                </a:solidFill>
                <a:latin typeface="Arial" panose="020B0604020202020204" pitchFamily="34" charset="0"/>
              </a:rPr>
              <a:t> help justice to flourish?</a:t>
            </a:r>
          </a:p>
          <a:p>
            <a:pPr marL="647700">
              <a:spcBef>
                <a:spcPct val="0"/>
              </a:spcBef>
              <a:buFontTx/>
              <a:buNone/>
            </a:pPr>
            <a:endParaRPr lang="en-GB" altLang="en-US" sz="1800">
              <a:latin typeface="Verdana" panose="020B0604030504040204" pitchFamily="34" charset="0"/>
              <a:ea typeface="Verdana" panose="020B0604030504040204" pitchFamily="34" charset="0"/>
            </a:endParaRPr>
          </a:p>
          <a:p>
            <a:pPr marL="647700" lvl="1" indent="1270">
              <a:spcBef>
                <a:spcPct val="0"/>
              </a:spcBef>
              <a:buNone/>
            </a:pPr>
            <a:r>
              <a:rPr lang="en-GB" altLang="en-US" sz="1900">
                <a:solidFill>
                  <a:srgbClr val="F1AE39"/>
                </a:solidFill>
                <a:latin typeface="Arial Rounded MT Bold"/>
                <a:cs typeface="Arial"/>
              </a:rPr>
              <a:t>Holy Spirit, as I spend a few minutes in prayer, place on my heart an issue where I can help justice to flourish. Amen.</a:t>
            </a:r>
            <a:endParaRPr lang="en-GB"/>
          </a:p>
        </p:txBody>
      </p:sp>
      <p:sp>
        <p:nvSpPr>
          <p:cNvPr id="8" name="Rectangle 12">
            <a:extLst>
              <a:ext uri="{FF2B5EF4-FFF2-40B4-BE49-F238E27FC236}">
                <a16:creationId xmlns:a16="http://schemas.microsoft.com/office/drawing/2014/main" id="{3402F564-C055-4965-AC3A-6AB1232C88FF}"/>
              </a:ext>
            </a:extLst>
          </p:cNvPr>
          <p:cNvSpPr>
            <a:spLocks noChangeArrowheads="1"/>
          </p:cNvSpPr>
          <p:nvPr/>
        </p:nvSpPr>
        <p:spPr bwMode="auto">
          <a:xfrm>
            <a:off x="6257925" y="193675"/>
            <a:ext cx="5778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b="1" i="1">
                <a:solidFill>
                  <a:schemeClr val="bg1"/>
                </a:solidFill>
                <a:latin typeface="Arial Rounded MT Bold" panose="020F0704030504030204" pitchFamily="34" charset="0"/>
              </a:rPr>
              <a:t>“</a:t>
            </a:r>
            <a:r>
              <a:rPr lang="en-GB" altLang="en-US" sz="2000" i="1">
                <a:solidFill>
                  <a:schemeClr val="bg1"/>
                </a:solidFill>
                <a:latin typeface="Arial Rounded MT Bold" panose="020F0704030504030204" pitchFamily="34" charset="0"/>
              </a:rPr>
              <a:t>In his days justice shall flourish, </a:t>
            </a:r>
          </a:p>
          <a:p>
            <a:pPr algn="r">
              <a:spcBef>
                <a:spcPct val="0"/>
              </a:spcBef>
              <a:buFontTx/>
              <a:buNone/>
            </a:pPr>
            <a:r>
              <a:rPr lang="en-GB" altLang="en-US" sz="2000" i="1">
                <a:solidFill>
                  <a:schemeClr val="bg1"/>
                </a:solidFill>
                <a:latin typeface="Arial Rounded MT Bold" panose="020F0704030504030204" pitchFamily="34" charset="0"/>
              </a:rPr>
              <a:t>and peace till the moon fails.”</a:t>
            </a:r>
          </a:p>
          <a:p>
            <a:pPr algn="r">
              <a:spcBef>
                <a:spcPct val="0"/>
              </a:spcBef>
              <a:buFontTx/>
              <a:buNone/>
            </a:pPr>
            <a:r>
              <a:rPr lang="en-GB" altLang="en-US" sz="1600">
                <a:solidFill>
                  <a:schemeClr val="bg1"/>
                </a:solidFill>
                <a:latin typeface="Arial Rounded MT Bold" panose="020F0704030504030204" pitchFamily="34" charset="0"/>
              </a:rPr>
              <a:t>Psalm 71</a:t>
            </a:r>
          </a:p>
        </p:txBody>
      </p:sp>
      <p:sp>
        <p:nvSpPr>
          <p:cNvPr id="9" name="Action Button: Home 5">
            <a:hlinkClick r:id="rId3" action="ppaction://hlinksldjump" highlightClick="1"/>
            <a:extLst>
              <a:ext uri="{FF2B5EF4-FFF2-40B4-BE49-F238E27FC236}">
                <a16:creationId xmlns:a16="http://schemas.microsoft.com/office/drawing/2014/main" id="{0A75B0D5-0237-43F9-BA45-06026A70ACF6}"/>
              </a:ext>
            </a:extLst>
          </p:cNvPr>
          <p:cNvSpPr/>
          <p:nvPr/>
        </p:nvSpPr>
        <p:spPr>
          <a:xfrm>
            <a:off x="11622314" y="5714321"/>
            <a:ext cx="344488" cy="376237"/>
          </a:xfrm>
          <a:prstGeom prst="actionButtonHome">
            <a:avLst/>
          </a:prstGeom>
          <a:solidFill>
            <a:schemeClr val="bg1">
              <a:alpha val="68000"/>
            </a:schemeClr>
          </a:solidFill>
          <a:ln>
            <a:solidFill>
              <a:srgbClr val="7C61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10" name="Rectangle 4">
            <a:extLst>
              <a:ext uri="{FF2B5EF4-FFF2-40B4-BE49-F238E27FC236}">
                <a16:creationId xmlns:a16="http://schemas.microsoft.com/office/drawing/2014/main" id="{A3F2CF56-1388-4F25-86AB-DACD54CFC68A}"/>
              </a:ext>
            </a:extLst>
          </p:cNvPr>
          <p:cNvSpPr>
            <a:spLocks noChangeArrowheads="1"/>
          </p:cNvSpPr>
          <p:nvPr/>
        </p:nvSpPr>
        <p:spPr bwMode="auto">
          <a:xfrm>
            <a:off x="0" y="6055440"/>
            <a:ext cx="9558336" cy="384721"/>
          </a:xfrm>
          <a:prstGeom prst="homePlate">
            <a:avLst>
              <a:gd name="adj" fmla="val 73189"/>
            </a:avLst>
          </a:prstGeom>
          <a:solidFill>
            <a:srgbClr val="7C61A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0"/>
              </a:spcBef>
              <a:buNone/>
            </a:pPr>
            <a:r>
              <a:rPr lang="en-US" altLang="en-US" sz="1900">
                <a:solidFill>
                  <a:prstClr val="white"/>
                </a:solidFill>
                <a:latin typeface="Arial" panose="020B0604020202020204" pitchFamily="34" charset="0"/>
              </a:rPr>
              <a:t>What words do you associate with justice? Make a list with your class.    </a:t>
            </a:r>
            <a:endParaRPr lang="en-GB" altLang="en-US" sz="1900">
              <a:solidFill>
                <a:prstClr val="white"/>
              </a:solidFill>
              <a:latin typeface="Arial" panose="020B0604020202020204" pitchFamily="34" charset="0"/>
            </a:endParaRPr>
          </a:p>
        </p:txBody>
      </p:sp>
      <p:pic>
        <p:nvPicPr>
          <p:cNvPr id="2" name="Picture 10" descr="C:\Users\Kathleen\Documents\Archive\tag_big_green.png">
            <a:extLst>
              <a:ext uri="{FF2B5EF4-FFF2-40B4-BE49-F238E27FC236}">
                <a16:creationId xmlns:a16="http://schemas.microsoft.com/office/drawing/2014/main" id="{34AD7919-27BD-BF30-9AAC-16D5779EA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
          <a:stretch>
            <a:fillRect/>
          </a:stretch>
        </p:blipFill>
        <p:spPr bwMode="auto">
          <a:xfrm>
            <a:off x="5292898" y="-827063"/>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9FBF8D2-527B-25FC-8114-04B6559B82C5}"/>
              </a:ext>
            </a:extLst>
          </p:cNvPr>
          <p:cNvSpPr txBox="1"/>
          <p:nvPr/>
        </p:nvSpPr>
        <p:spPr>
          <a:xfrm>
            <a:off x="5841112" y="2055109"/>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5</a:t>
            </a:r>
          </a:p>
        </p:txBody>
      </p:sp>
      <p:grpSp>
        <p:nvGrpSpPr>
          <p:cNvPr id="4" name="Group 3">
            <a:extLst>
              <a:ext uri="{FF2B5EF4-FFF2-40B4-BE49-F238E27FC236}">
                <a16:creationId xmlns:a16="http://schemas.microsoft.com/office/drawing/2014/main" id="{56283991-7E17-7B14-BA7E-8CF435E2C430}"/>
              </a:ext>
            </a:extLst>
          </p:cNvPr>
          <p:cNvGrpSpPr/>
          <p:nvPr/>
        </p:nvGrpSpPr>
        <p:grpSpPr>
          <a:xfrm>
            <a:off x="5583065" y="-738383"/>
            <a:ext cx="4379134" cy="6524592"/>
            <a:chOff x="5616363" y="-777062"/>
            <a:chExt cx="4379134" cy="6524592"/>
          </a:xfrm>
        </p:grpSpPr>
        <p:sp>
          <p:nvSpPr>
            <p:cNvPr id="14" name="Oval 13">
              <a:extLst>
                <a:ext uri="{FF2B5EF4-FFF2-40B4-BE49-F238E27FC236}">
                  <a16:creationId xmlns:a16="http://schemas.microsoft.com/office/drawing/2014/main" id="{E0115577-EA99-0A0D-CC25-8A8A277FA116}"/>
                </a:ext>
              </a:extLst>
            </p:cNvPr>
            <p:cNvSpPr/>
            <p:nvPr/>
          </p:nvSpPr>
          <p:spPr>
            <a:xfrm>
              <a:off x="5616363" y="1368396"/>
              <a:ext cx="4379134" cy="437913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5F626B8-A791-B4A5-C8C9-23A111A7440F}"/>
                </a:ext>
              </a:extLst>
            </p:cNvPr>
            <p:cNvPicPr>
              <a:picLocks noChangeAspect="1"/>
            </p:cNvPicPr>
            <p:nvPr/>
          </p:nvPicPr>
          <p:blipFill>
            <a:blip r:embed="rId7"/>
            <a:stretch>
              <a:fillRect/>
            </a:stretch>
          </p:blipFill>
          <p:spPr>
            <a:xfrm>
              <a:off x="7494748" y="-777062"/>
              <a:ext cx="794680" cy="284033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Kathleen\Documents\Archive\tag_big_green.png">
            <a:extLst>
              <a:ext uri="{FF2B5EF4-FFF2-40B4-BE49-F238E27FC236}">
                <a16:creationId xmlns:a16="http://schemas.microsoft.com/office/drawing/2014/main" id="{AB3E7DE5-4B2B-DED3-B2A5-A0CAD2332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8"/>
          <a:stretch>
            <a:fillRect/>
          </a:stretch>
        </p:blipFill>
        <p:spPr bwMode="auto">
          <a:xfrm>
            <a:off x="5249692" y="-788612"/>
            <a:ext cx="5075896" cy="699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3">
            <a:extLst>
              <a:ext uri="{FF2B5EF4-FFF2-40B4-BE49-F238E27FC236}">
                <a16:creationId xmlns:a16="http://schemas.microsoft.com/office/drawing/2014/main" id="{A28156EF-4903-4422-BD7E-D9CD97848D1D}"/>
              </a:ext>
            </a:extLst>
          </p:cNvPr>
          <p:cNvSpPr>
            <a:spLocks noChangeArrowheads="1"/>
          </p:cNvSpPr>
          <p:nvPr/>
        </p:nvSpPr>
        <p:spPr bwMode="auto">
          <a:xfrm>
            <a:off x="-125413" y="-206375"/>
            <a:ext cx="4733926" cy="1038582"/>
          </a:xfrm>
          <a:prstGeom prst="roundRect">
            <a:avLst>
              <a:gd name="adj" fmla="val 16667"/>
            </a:avLst>
          </a:prstGeom>
          <a:solidFill>
            <a:srgbClr val="7C61A7"/>
          </a:solidFill>
          <a:ln>
            <a:noFill/>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GB" altLang="en-US" sz="1800" b="1" i="1">
              <a:solidFill>
                <a:schemeClr val="bg1"/>
              </a:solidFill>
              <a:latin typeface="Verdana" panose="020B0604030504040204" pitchFamily="34" charset="0"/>
            </a:endParaRPr>
          </a:p>
          <a:p>
            <a:pPr algn="r" eaLnBrk="1" hangingPunct="1">
              <a:spcBef>
                <a:spcPct val="0"/>
              </a:spcBef>
              <a:buNone/>
            </a:pPr>
            <a:br>
              <a:rPr lang="en-GB" altLang="en-US" sz="1800" b="1" i="1">
                <a:latin typeface="Verdana" panose="020B0604030504040204" pitchFamily="34" charset="0"/>
              </a:rPr>
            </a:br>
            <a:r>
              <a:rPr lang="en-GB" altLang="en-US" sz="1900" i="1">
                <a:solidFill>
                  <a:schemeClr val="bg1"/>
                </a:solidFill>
                <a:latin typeface="Arial Rounded MT Bold"/>
                <a:cs typeface="Arial"/>
              </a:rPr>
              <a:t>Wednesday 6 December</a:t>
            </a:r>
          </a:p>
        </p:txBody>
      </p:sp>
      <p:sp>
        <p:nvSpPr>
          <p:cNvPr id="5" name="Rectangle 4">
            <a:extLst>
              <a:ext uri="{FF2B5EF4-FFF2-40B4-BE49-F238E27FC236}">
                <a16:creationId xmlns:a16="http://schemas.microsoft.com/office/drawing/2014/main" id="{CD826399-74F2-4D64-80CC-88A03FA8CC9E}"/>
              </a:ext>
            </a:extLst>
          </p:cNvPr>
          <p:cNvSpPr>
            <a:spLocks noChangeArrowheads="1"/>
          </p:cNvSpPr>
          <p:nvPr/>
        </p:nvSpPr>
        <p:spPr bwMode="auto">
          <a:xfrm>
            <a:off x="-359805" y="772732"/>
            <a:ext cx="4813301" cy="5725567"/>
          </a:xfrm>
          <a:prstGeom prst="roundRect">
            <a:avLst>
              <a:gd name="adj" fmla="val 5079"/>
            </a:avLst>
          </a:prstGeom>
          <a:noFill/>
          <a:ln w="28575" cap="rnd">
            <a:noFill/>
            <a:prstDash val="sysDot"/>
            <a:round/>
            <a:headEnd/>
            <a:tailEnd/>
          </a:ln>
        </p:spPr>
        <p:txBody>
          <a:bodyPr lIns="91440" tIns="45720" rIns="91440" bIns="45720" anchor="t">
            <a:spAutoFit/>
          </a:bodyPr>
          <a:lstStyle/>
          <a:p>
            <a:pPr marL="673100" lvl="1" eaLnBrk="1" fontAlgn="auto" hangingPunct="1">
              <a:spcBef>
                <a:spcPts val="0"/>
              </a:spcBef>
              <a:spcAft>
                <a:spcPts val="0"/>
              </a:spcAft>
              <a:defRPr/>
            </a:pPr>
            <a:r>
              <a:rPr lang="en-GB" sz="2800" b="1">
                <a:solidFill>
                  <a:srgbClr val="F1AE39"/>
                </a:solidFill>
                <a:latin typeface="Arial Rounded MT Bold"/>
                <a:ea typeface="Verdana"/>
                <a:cs typeface="Verdana" charset="0"/>
              </a:rPr>
              <a:t>An abundant feast</a:t>
            </a:r>
          </a:p>
          <a:p>
            <a:pPr marL="673100" lvl="1" eaLnBrk="1" fontAlgn="auto" hangingPunct="1">
              <a:spcBef>
                <a:spcPts val="0"/>
              </a:spcBef>
              <a:spcAft>
                <a:spcPts val="0"/>
              </a:spcAft>
              <a:defRPr/>
            </a:pPr>
            <a:endParaRPr lang="en-GB" sz="800">
              <a:latin typeface="Verdana" charset="0"/>
              <a:ea typeface="Verdana" charset="0"/>
              <a:cs typeface="Verdana" charset="0"/>
            </a:endParaRPr>
          </a:p>
          <a:p>
            <a:pPr marL="673100" lvl="1" eaLnBrk="1" fontAlgn="auto" hangingPunct="1">
              <a:spcBef>
                <a:spcPts val="0"/>
              </a:spcBef>
              <a:spcAft>
                <a:spcPts val="0"/>
              </a:spcAft>
              <a:defRPr/>
            </a:pPr>
            <a:r>
              <a:rPr lang="en-GB" sz="1900">
                <a:solidFill>
                  <a:schemeClr val="bg1"/>
                </a:solidFill>
                <a:latin typeface="Arial" panose="020B0604020202020204" pitchFamily="34" charset="0"/>
                <a:ea typeface="Verdana"/>
                <a:cs typeface="Arial" panose="020B0604020202020204" pitchFamily="34" charset="0"/>
              </a:rPr>
              <a:t>We’re preparing all the food for Christmas. </a:t>
            </a:r>
            <a:endParaRPr lang="en-GB" sz="1900">
              <a:solidFill>
                <a:schemeClr val="bg1"/>
              </a:solidFill>
              <a:latin typeface="Arial" panose="020B0604020202020204" pitchFamily="34" charset="0"/>
              <a:ea typeface="Verdana" charset="0"/>
              <a:cs typeface="Arial" panose="020B0604020202020204" pitchFamily="34" charset="0"/>
            </a:endParaRPr>
          </a:p>
          <a:p>
            <a:pPr marL="673100" lvl="1" eaLnBrk="1" fontAlgn="auto" hangingPunct="1">
              <a:spcBef>
                <a:spcPts val="0"/>
              </a:spcBef>
              <a:spcAft>
                <a:spcPts val="0"/>
              </a:spcAft>
              <a:defRPr/>
            </a:pPr>
            <a:endParaRPr lang="en-GB" sz="1900">
              <a:solidFill>
                <a:schemeClr val="bg1"/>
              </a:solidFill>
              <a:latin typeface="Arial" panose="020B0604020202020204" pitchFamily="34" charset="0"/>
              <a:ea typeface="Verdana" charset="0"/>
              <a:cs typeface="Arial" panose="020B0604020202020204" pitchFamily="34" charset="0"/>
            </a:endParaRPr>
          </a:p>
          <a:p>
            <a:pPr marL="673100" lvl="1">
              <a:defRPr/>
            </a:pPr>
            <a:r>
              <a:rPr lang="en-US" sz="1900">
                <a:solidFill>
                  <a:schemeClr val="bg1"/>
                </a:solidFill>
                <a:latin typeface="Arial" panose="020B0604020202020204" pitchFamily="34" charset="0"/>
                <a:ea typeface="Verdana"/>
                <a:cs typeface="Arial" panose="020B0604020202020204" pitchFamily="34" charset="0"/>
              </a:rPr>
              <a:t>Shukla lives in an eco-village in Bangladesh where she loves growing delicious fruits and vegetables, without the need for harmful chemicals. Being in the garden was a restorative activity after her husband's death triggered depression. </a:t>
            </a:r>
          </a:p>
          <a:p>
            <a:pPr marL="673100" lvl="1">
              <a:defRPr/>
            </a:pPr>
            <a:endParaRPr lang="en-US" sz="1900">
              <a:solidFill>
                <a:schemeClr val="bg1"/>
              </a:solidFill>
              <a:latin typeface="Arial" panose="020B0604020202020204" pitchFamily="34" charset="0"/>
              <a:ea typeface="Verdana"/>
              <a:cs typeface="Arial" panose="020B0604020202020204" pitchFamily="34" charset="0"/>
            </a:endParaRPr>
          </a:p>
          <a:p>
            <a:pPr marL="673100" lvl="1">
              <a:defRPr/>
            </a:pPr>
            <a:r>
              <a:rPr lang="en-US" sz="1900">
                <a:solidFill>
                  <a:schemeClr val="bg1"/>
                </a:solidFill>
                <a:latin typeface="Arial" panose="020B0604020202020204" pitchFamily="34" charset="0"/>
                <a:ea typeface="Verdana"/>
                <a:cs typeface="Arial" panose="020B0604020202020204" pitchFamily="34" charset="0"/>
              </a:rPr>
              <a:t>God provides for people. Shukla had to provide food for her son, but eco-farming techniques transformed her life in multiple ways. </a:t>
            </a:r>
            <a:endParaRPr lang="en-GB" sz="1900" i="1">
              <a:solidFill>
                <a:schemeClr val="bg1"/>
              </a:solidFill>
              <a:latin typeface="Arial" panose="020B0604020202020204" pitchFamily="34" charset="0"/>
              <a:ea typeface="Verdana" charset="0"/>
              <a:cs typeface="Arial" panose="020B0604020202020204" pitchFamily="34" charset="0"/>
            </a:endParaRPr>
          </a:p>
        </p:txBody>
      </p:sp>
      <p:sp>
        <p:nvSpPr>
          <p:cNvPr id="10245" name="Rectangle 11">
            <a:extLst>
              <a:ext uri="{FF2B5EF4-FFF2-40B4-BE49-F238E27FC236}">
                <a16:creationId xmlns:a16="http://schemas.microsoft.com/office/drawing/2014/main" id="{B1905D57-2592-4502-93FC-76114134D802}"/>
              </a:ext>
            </a:extLst>
          </p:cNvPr>
          <p:cNvSpPr>
            <a:spLocks noChangeArrowheads="1"/>
          </p:cNvSpPr>
          <p:nvPr/>
        </p:nvSpPr>
        <p:spPr bwMode="auto">
          <a:xfrm>
            <a:off x="7612380" y="193675"/>
            <a:ext cx="426211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GB" altLang="en-US" sz="2000" i="1">
                <a:solidFill>
                  <a:schemeClr val="bg1"/>
                </a:solidFill>
                <a:latin typeface="Arial Rounded MT Bold" panose="020F0704030504030204" pitchFamily="34" charset="0"/>
              </a:rPr>
              <a:t>“The Lord of hosts will prepare for all peoples a banquet of rich food... rich and juicy”</a:t>
            </a:r>
          </a:p>
          <a:p>
            <a:pPr algn="r">
              <a:spcBef>
                <a:spcPct val="0"/>
              </a:spcBef>
              <a:buFontTx/>
              <a:buNone/>
            </a:pPr>
            <a:r>
              <a:rPr lang="en-GB" altLang="en-US" sz="1600">
                <a:solidFill>
                  <a:schemeClr val="bg1"/>
                </a:solidFill>
                <a:latin typeface="Arial Rounded MT Bold" panose="020F0704030504030204" pitchFamily="34" charset="0"/>
              </a:rPr>
              <a:t>Isaiah 25:6</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943" y="6192857"/>
            <a:ext cx="1484313" cy="610884"/>
          </a:xfrm>
          <a:prstGeom prst="rect">
            <a:avLst/>
          </a:prstGeom>
        </p:spPr>
      </p:pic>
      <p:sp>
        <p:nvSpPr>
          <p:cNvPr id="8" name="Right Arrow 7">
            <a:hlinkClick r:id="" action="ppaction://hlinkshowjump?jump=nextslide"/>
          </p:cNvPr>
          <p:cNvSpPr/>
          <p:nvPr/>
        </p:nvSpPr>
        <p:spPr>
          <a:xfrm>
            <a:off x="11592237" y="5723467"/>
            <a:ext cx="413496" cy="367091"/>
          </a:xfrm>
          <a:prstGeom prst="rightArrow">
            <a:avLst/>
          </a:prstGeom>
          <a:solidFill>
            <a:schemeClr val="bg1"/>
          </a:solidFill>
          <a:ln>
            <a:solidFill>
              <a:srgbClr val="7C6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586DD-8254-1A17-D27A-E313979A09E4}"/>
              </a:ext>
            </a:extLst>
          </p:cNvPr>
          <p:cNvSpPr txBox="1"/>
          <p:nvPr/>
        </p:nvSpPr>
        <p:spPr>
          <a:xfrm>
            <a:off x="5841112" y="2093791"/>
            <a:ext cx="3979465" cy="3170099"/>
          </a:xfrm>
          <a:prstGeom prst="rect">
            <a:avLst/>
          </a:prstGeom>
          <a:noFill/>
        </p:spPr>
        <p:txBody>
          <a:bodyPr wrap="square" rtlCol="0">
            <a:spAutoFit/>
          </a:bodyPr>
          <a:lstStyle/>
          <a:p>
            <a:pPr algn="ctr"/>
            <a:r>
              <a:rPr lang="en-GB" sz="20000">
                <a:solidFill>
                  <a:srgbClr val="92D050"/>
                </a:solidFill>
                <a:latin typeface="Arial" panose="020B0604020202020204" pitchFamily="34" charset="0"/>
                <a:cs typeface="Arial" panose="020B0604020202020204" pitchFamily="34" charset="0"/>
              </a:rPr>
              <a:t>6</a:t>
            </a:r>
          </a:p>
        </p:txBody>
      </p:sp>
      <p:sp>
        <p:nvSpPr>
          <p:cNvPr id="7" name="Oval 6">
            <a:extLst>
              <a:ext uri="{FF2B5EF4-FFF2-40B4-BE49-F238E27FC236}">
                <a16:creationId xmlns:a16="http://schemas.microsoft.com/office/drawing/2014/main" id="{F5FD64AC-4D94-CD2E-3C37-4094B656EE7A}"/>
              </a:ext>
            </a:extLst>
          </p:cNvPr>
          <p:cNvSpPr/>
          <p:nvPr/>
        </p:nvSpPr>
        <p:spPr>
          <a:xfrm rot="1020000">
            <a:off x="5641275" y="1445947"/>
            <a:ext cx="4379134" cy="437913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3">
            <a:extLst>
              <a:ext uri="{FF2B5EF4-FFF2-40B4-BE49-F238E27FC236}">
                <a16:creationId xmlns:a16="http://schemas.microsoft.com/office/drawing/2014/main" id="{F8060918-3056-DBA4-60A2-A2B0412F74EF}"/>
              </a:ext>
            </a:extLst>
          </p:cNvPr>
          <p:cNvPicPr>
            <a:picLocks noChangeAspect="1"/>
          </p:cNvPicPr>
          <p:nvPr/>
        </p:nvPicPr>
        <p:blipFill>
          <a:blip r:embed="rId6"/>
          <a:stretch>
            <a:fillRect/>
          </a:stretch>
        </p:blipFill>
        <p:spPr>
          <a:xfrm>
            <a:off x="7433504" y="-746546"/>
            <a:ext cx="794680" cy="2840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5">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FFFFFF"/>
      </a:hlink>
      <a:folHlink>
        <a:srgbClr val="FFC00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5" ma:contentTypeDescription="Create a new document." ma:contentTypeScope="" ma:versionID="cd04e5d0b46e86fb4ea7db3c5993d45c">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43b1e07c8e5d4571e954582f7444b22b"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_dlc_DocId xmlns="04672002-f21f-4240-adfb-f0b653fb6fb5">SZUU6KYVHK2A-2146017777-16561</_dlc_DocId>
    <Audience xmlns="236a9a4b-a03c-46ba-8ec6-624c184acbc6">11-18</Audience>
    <_dlc_DocIdUrl xmlns="04672002-f21f-4240-adfb-f0b653fb6fb5">
      <Url>https://cafod365.sharepoint.com/sites/int/Education/_layouts/15/DocIdRedir.aspx?ID=SZUU6KYVHK2A-2146017777-16561</Url>
      <Description>SZUU6KYVHK2A-2146017777-16561</Description>
    </_dlc_DocIdUrl>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Props1.xml><?xml version="1.0" encoding="utf-8"?>
<ds:datastoreItem xmlns:ds="http://schemas.openxmlformats.org/officeDocument/2006/customXml" ds:itemID="{C4615EF9-CE21-42CD-BEDF-D344222E186F}">
  <ds:schemaRefs>
    <ds:schemaRef ds:uri="http://schemas.microsoft.com/sharepoint/v3/contenttype/forms"/>
  </ds:schemaRefs>
</ds:datastoreItem>
</file>

<file path=customXml/itemProps2.xml><?xml version="1.0" encoding="utf-8"?>
<ds:datastoreItem xmlns:ds="http://schemas.openxmlformats.org/officeDocument/2006/customXml" ds:itemID="{52B8D5E9-729B-47BA-98A2-849B82513F32}">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DC1599-1572-4D45-B342-48E3A09A6AAB}">
  <ds:schemaRefs>
    <ds:schemaRef ds:uri="http://schemas.microsoft.com/office/2006/metadata/longProperties"/>
  </ds:schemaRefs>
</ds:datastoreItem>
</file>

<file path=customXml/itemProps4.xml><?xml version="1.0" encoding="utf-8"?>
<ds:datastoreItem xmlns:ds="http://schemas.openxmlformats.org/officeDocument/2006/customXml" ds:itemID="{3FAF987D-56D5-4A4D-970C-36B3858D1FDA}">
  <ds:schemaRefs>
    <ds:schemaRef ds:uri="http://schemas.microsoft.com/sharepoint/events"/>
  </ds:schemaRefs>
</ds:datastoreItem>
</file>

<file path=customXml/itemProps5.xml><?xml version="1.0" encoding="utf-8"?>
<ds:datastoreItem xmlns:ds="http://schemas.openxmlformats.org/officeDocument/2006/customXml" ds:itemID="{2477AF59-F9A4-4267-8C44-45206B5639E1}">
  <ds:schemaRefs>
    <ds:schemaRef ds:uri="04672002-f21f-4240-adfb-f0b653fb6fb5"/>
    <ds:schemaRef ds:uri="236a9a4b-a03c-46ba-8ec6-624c184acbc6"/>
    <ds:schemaRef ds:uri="453a0c7f-c966-4a5c-a0f8-de0f8150ea1e"/>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4729</Words>
  <Application>Microsoft Office PowerPoint</Application>
  <PresentationFormat>Widescreen</PresentationFormat>
  <Paragraphs>609</Paragraphs>
  <Slides>39</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Rounded MT Bold</vt:lpstr>
      <vt:lpstr>Calibri</vt:lpstr>
      <vt:lpstr>Century Gothic</vt:lpstr>
      <vt:lpstr>Inter</vt:lpstr>
      <vt:lpstr>Verdana</vt:lpstr>
      <vt:lpstr>Wingdings 3</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calendar 2016_YP_FINAL_optimized</dc:title>
  <dc:creator>Kathleen</dc:creator>
  <cp:lastModifiedBy>Jessica Bailey</cp:lastModifiedBy>
  <cp:revision>2</cp:revision>
  <cp:lastPrinted>2015-10-26T10:36:57Z</cp:lastPrinted>
  <dcterms:created xsi:type="dcterms:W3CDTF">2014-06-09T12:33:59Z</dcterms:created>
  <dcterms:modified xsi:type="dcterms:W3CDTF">2023-11-23T12:18:39Z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TemplateUrl">
    <vt:lpwstr/>
  </property>
  <property fmtid="{D5CDD505-2E9C-101B-9397-08002B2CF9AE}" pid="4" name="Year it refers to">
    <vt:lpwstr>2016</vt:lpwstr>
  </property>
  <property fmtid="{D5CDD505-2E9C-101B-9397-08002B2CF9AE}" pid="5" name="Project Name">
    <vt:lpwstr>N/a</vt:lpwstr>
  </property>
  <property fmtid="{D5CDD505-2E9C-101B-9397-08002B2CF9AE}" pid="6" name="Event Type">
    <vt:lpwstr>N/a</vt:lpwstr>
  </property>
  <property fmtid="{D5CDD505-2E9C-101B-9397-08002B2CF9AE}" pid="7" name="Originating Team">
    <vt:lpwstr>Schools</vt:lpwstr>
  </property>
  <property fmtid="{D5CDD505-2E9C-101B-9397-08002B2CF9AE}" pid="8" name="Archive">
    <vt:lpwstr>0</vt:lpwstr>
  </property>
  <property fmtid="{D5CDD505-2E9C-101B-9397-08002B2CF9AE}" pid="9" name="xd_ProgID">
    <vt:lpwstr/>
  </property>
  <property fmtid="{D5CDD505-2E9C-101B-9397-08002B2CF9AE}" pid="10" name="Status">
    <vt:lpwstr>Final</vt:lpwstr>
  </property>
  <property fmtid="{D5CDD505-2E9C-101B-9397-08002B2CF9AE}" pid="11" name="Order">
    <vt:lpwstr/>
  </property>
  <property fmtid="{D5CDD505-2E9C-101B-9397-08002B2CF9AE}" pid="12" name="Project Type">
    <vt:lpwstr>Worship</vt:lpwstr>
  </property>
  <property fmtid="{D5CDD505-2E9C-101B-9397-08002B2CF9AE}" pid="13" name="Document Type">
    <vt:lpwstr>Resource</vt:lpwstr>
  </property>
  <property fmtid="{D5CDD505-2E9C-101B-9397-08002B2CF9AE}" pid="14" name="MetaInfo">
    <vt:lpwstr/>
  </property>
  <property fmtid="{D5CDD505-2E9C-101B-9397-08002B2CF9AE}" pid="15" name="NXTAG2">
    <vt:lpwstr>000800481f0000000000010260100207f7000400038000</vt:lpwstr>
  </property>
  <property fmtid="{D5CDD505-2E9C-101B-9397-08002B2CF9AE}" pid="16" name="Activity">
    <vt:lpwstr/>
  </property>
  <property fmtid="{D5CDD505-2E9C-101B-9397-08002B2CF9AE}" pid="17" name="display_urn:schemas-microsoft-com:office:office#Editor">
    <vt:lpwstr>Kathleen O'Brien</vt:lpwstr>
  </property>
  <property fmtid="{D5CDD505-2E9C-101B-9397-08002B2CF9AE}" pid="18" name="display_urn:schemas-microsoft-com:office:office#Author">
    <vt:lpwstr>Kathleen O'Brien</vt:lpwstr>
  </property>
  <property fmtid="{D5CDD505-2E9C-101B-9397-08002B2CF9AE}" pid="19" name="Audience">
    <vt:lpwstr>N/A</vt:lpwstr>
  </property>
  <property fmtid="{D5CDD505-2E9C-101B-9397-08002B2CF9AE}" pid="20" name="_dlc_DocId">
    <vt:lpwstr>SZUU6KYVHK2A-2146017777-2385</vt:lpwstr>
  </property>
  <property fmtid="{D5CDD505-2E9C-101B-9397-08002B2CF9AE}" pid="21" name="_dlc_DocIdItemGuid">
    <vt:lpwstr>1e348d51-37a5-4995-9977-f2862a9cd1e1</vt:lpwstr>
  </property>
  <property fmtid="{D5CDD505-2E9C-101B-9397-08002B2CF9AE}" pid="22" name="_dlc_DocIdUrl">
    <vt:lpwstr>https://cafod365.sharepoint.com/sites/int/Education/_layouts/15/DocIdRedir.aspx?ID=SZUU6KYVHK2A-2146017777-2385, SZUU6KYVHK2A-2146017777-2385</vt:lpwstr>
  </property>
  <property fmtid="{D5CDD505-2E9C-101B-9397-08002B2CF9AE}" pid="23" name="MediaServiceImageTags">
    <vt:lpwstr/>
  </property>
</Properties>
</file>