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 id="2147483673" r:id="rId6"/>
  </p:sldMasterIdLst>
  <p:notesMasterIdLst>
    <p:notesMasterId r:id="rId42"/>
  </p:notesMasterIdLst>
  <p:handoutMasterIdLst>
    <p:handoutMasterId r:id="rId43"/>
  </p:handoutMasterIdLst>
  <p:sldIdLst>
    <p:sldId id="352" r:id="rId7"/>
    <p:sldId id="318" r:id="rId8"/>
    <p:sldId id="319" r:id="rId9"/>
    <p:sldId id="320" r:id="rId10"/>
    <p:sldId id="321" r:id="rId11"/>
    <p:sldId id="322" r:id="rId12"/>
    <p:sldId id="323" r:id="rId13"/>
    <p:sldId id="324" r:id="rId14"/>
    <p:sldId id="325" r:id="rId15"/>
    <p:sldId id="326" r:id="rId16"/>
    <p:sldId id="327" r:id="rId17"/>
    <p:sldId id="328" r:id="rId18"/>
    <p:sldId id="329" r:id="rId19"/>
    <p:sldId id="330" r:id="rId20"/>
    <p:sldId id="331" r:id="rId21"/>
    <p:sldId id="332" r:id="rId22"/>
    <p:sldId id="333" r:id="rId23"/>
    <p:sldId id="334" r:id="rId24"/>
    <p:sldId id="350"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03" r:id="rId41"/>
  </p:sldIdLst>
  <p:sldSz cx="12192000" cy="6858000"/>
  <p:notesSz cx="6858000" cy="9144000"/>
  <p:defaultTextStyle>
    <a:defPPr>
      <a:defRPr lang="en-GB"/>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AE3"/>
    <a:srgbClr val="B2CE57"/>
    <a:srgbClr val="4E386F"/>
    <a:srgbClr val="20294F"/>
    <a:srgbClr val="8391A1"/>
    <a:srgbClr val="1F1750"/>
    <a:srgbClr val="000000"/>
    <a:srgbClr val="32B44C"/>
    <a:srgbClr val="82BE42"/>
    <a:srgbClr val="2225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E240E4-C706-46ED-B8A9-3B3F13D4BB8A}" v="51" dt="2023-12-20T16:31:38.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608" y="77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S::vahmed@cafod.org.uk::d7b2ef2b-6674-4efc-b11b-0c38a2fd5536" providerId="AD" clId="Web-{F1D412B5-5F93-AF0C-0445-3C6EFD89FE1F}"/>
    <pc:docChg chg="modSld">
      <pc:chgData name="Victoria Ahmed" userId="S::vahmed@cafod.org.uk::d7b2ef2b-6674-4efc-b11b-0c38a2fd5536" providerId="AD" clId="Web-{F1D412B5-5F93-AF0C-0445-3C6EFD89FE1F}" dt="2021-12-22T14:07:08.021" v="12" actId="1076"/>
      <pc:docMkLst>
        <pc:docMk/>
      </pc:docMkLst>
      <pc:sldChg chg="modSp">
        <pc:chgData name="Victoria Ahmed" userId="S::vahmed@cafod.org.uk::d7b2ef2b-6674-4efc-b11b-0c38a2fd5536" providerId="AD" clId="Web-{F1D412B5-5F93-AF0C-0445-3C6EFD89FE1F}" dt="2021-12-22T14:07:08.021" v="12" actId="1076"/>
        <pc:sldMkLst>
          <pc:docMk/>
          <pc:sldMk cId="0" sldId="352"/>
        </pc:sldMkLst>
        <pc:spChg chg="mod">
          <ac:chgData name="Victoria Ahmed" userId="S::vahmed@cafod.org.uk::d7b2ef2b-6674-4efc-b11b-0c38a2fd5536" providerId="AD" clId="Web-{F1D412B5-5F93-AF0C-0445-3C6EFD89FE1F}" dt="2021-12-22T14:07:02.381" v="11" actId="20577"/>
          <ac:spMkLst>
            <pc:docMk/>
            <pc:sldMk cId="0" sldId="352"/>
            <ac:spMk id="5" creationId="{00000000-0000-0000-0000-000000000000}"/>
          </ac:spMkLst>
        </pc:spChg>
        <pc:spChg chg="mod">
          <ac:chgData name="Victoria Ahmed" userId="S::vahmed@cafod.org.uk::d7b2ef2b-6674-4efc-b11b-0c38a2fd5536" providerId="AD" clId="Web-{F1D412B5-5F93-AF0C-0445-3C6EFD89FE1F}" dt="2021-12-22T14:07:08.021" v="12" actId="1076"/>
          <ac:spMkLst>
            <pc:docMk/>
            <pc:sldMk cId="0" sldId="352"/>
            <ac:spMk id="6" creationId="{F6FB7A85-03B1-9741-9048-833DE2F83634}"/>
          </ac:spMkLst>
        </pc:spChg>
      </pc:sldChg>
    </pc:docChg>
  </pc:docChgLst>
  <pc:docChgLst>
    <pc:chgData name="Victoria Ahmed" userId="d7b2ef2b-6674-4efc-b11b-0c38a2fd5536" providerId="ADAL" clId="{EDE249F6-C0CF-424D-A2E1-381C5777B139}"/>
    <pc:docChg chg="custSel modSld">
      <pc:chgData name="Victoria Ahmed" userId="d7b2ef2b-6674-4efc-b11b-0c38a2fd5536" providerId="ADAL" clId="{EDE249F6-C0CF-424D-A2E1-381C5777B139}" dt="2021-12-22T10:40:59.341" v="144" actId="18331"/>
      <pc:docMkLst>
        <pc:docMk/>
      </pc:docMkLst>
      <pc:sldChg chg="addSp modSp mod">
        <pc:chgData name="Victoria Ahmed" userId="d7b2ef2b-6674-4efc-b11b-0c38a2fd5536" providerId="ADAL" clId="{EDE249F6-C0CF-424D-A2E1-381C5777B139}" dt="2021-12-22T10:40:59.341" v="144" actId="18331"/>
        <pc:sldMkLst>
          <pc:docMk/>
          <pc:sldMk cId="2874751242" sldId="319"/>
        </pc:sldMkLst>
        <pc:picChg chg="add mod">
          <ac:chgData name="Victoria Ahmed" userId="d7b2ef2b-6674-4efc-b11b-0c38a2fd5536" providerId="ADAL" clId="{EDE249F6-C0CF-424D-A2E1-381C5777B139}" dt="2021-12-22T10:22:36.796" v="3" actId="14100"/>
          <ac:picMkLst>
            <pc:docMk/>
            <pc:sldMk cId="2874751242" sldId="319"/>
            <ac:picMk id="6" creationId="{7A5190BB-73E8-6644-A453-EDAF3C33D7B9}"/>
          </ac:picMkLst>
        </pc:picChg>
        <pc:picChg chg="mod">
          <ac:chgData name="Victoria Ahmed" userId="d7b2ef2b-6674-4efc-b11b-0c38a2fd5536" providerId="ADAL" clId="{EDE249F6-C0CF-424D-A2E1-381C5777B139}" dt="2021-12-22T10:40:59.341" v="144" actId="18331"/>
          <ac:picMkLst>
            <pc:docMk/>
            <pc:sldMk cId="2874751242" sldId="319"/>
            <ac:picMk id="8" creationId="{B76148AA-3A5B-4FEB-B955-B466D085650F}"/>
          </ac:picMkLst>
        </pc:picChg>
      </pc:sldChg>
      <pc:sldChg chg="modSp mod">
        <pc:chgData name="Victoria Ahmed" userId="d7b2ef2b-6674-4efc-b11b-0c38a2fd5536" providerId="ADAL" clId="{EDE249F6-C0CF-424D-A2E1-381C5777B139}" dt="2021-12-22T10:23:16.236" v="21" actId="20577"/>
        <pc:sldMkLst>
          <pc:docMk/>
          <pc:sldMk cId="2535260351" sldId="322"/>
        </pc:sldMkLst>
        <pc:spChg chg="mod">
          <ac:chgData name="Victoria Ahmed" userId="d7b2ef2b-6674-4efc-b11b-0c38a2fd5536" providerId="ADAL" clId="{EDE249F6-C0CF-424D-A2E1-381C5777B139}" dt="2021-12-22T10:23:16.236" v="21" actId="20577"/>
          <ac:spMkLst>
            <pc:docMk/>
            <pc:sldMk cId="2535260351" sldId="322"/>
            <ac:spMk id="13" creationId="{F7F55EF2-8E15-41C2-B7A2-859BEB3AC25C}"/>
          </ac:spMkLst>
        </pc:spChg>
      </pc:sldChg>
      <pc:sldChg chg="addSp modSp mod">
        <pc:chgData name="Victoria Ahmed" userId="d7b2ef2b-6674-4efc-b11b-0c38a2fd5536" providerId="ADAL" clId="{EDE249F6-C0CF-424D-A2E1-381C5777B139}" dt="2021-12-22T10:23:53.412" v="26" actId="1076"/>
        <pc:sldMkLst>
          <pc:docMk/>
          <pc:sldMk cId="952853326" sldId="323"/>
        </pc:sldMkLst>
        <pc:picChg chg="add mod">
          <ac:chgData name="Victoria Ahmed" userId="d7b2ef2b-6674-4efc-b11b-0c38a2fd5536" providerId="ADAL" clId="{EDE249F6-C0CF-424D-A2E1-381C5777B139}" dt="2021-12-22T10:23:53.412" v="26" actId="1076"/>
          <ac:picMkLst>
            <pc:docMk/>
            <pc:sldMk cId="952853326" sldId="323"/>
            <ac:picMk id="7" creationId="{2AF4C30F-16D6-4D46-85A7-A4F188E4F8EB}"/>
          </ac:picMkLst>
        </pc:picChg>
      </pc:sldChg>
      <pc:sldChg chg="addSp delSp modSp mod">
        <pc:chgData name="Victoria Ahmed" userId="d7b2ef2b-6674-4efc-b11b-0c38a2fd5536" providerId="ADAL" clId="{EDE249F6-C0CF-424D-A2E1-381C5777B139}" dt="2021-12-22T10:25:35.106" v="38" actId="20577"/>
        <pc:sldMkLst>
          <pc:docMk/>
          <pc:sldMk cId="2157152437" sldId="325"/>
        </pc:sldMkLst>
        <pc:spChg chg="mod">
          <ac:chgData name="Victoria Ahmed" userId="d7b2ef2b-6674-4efc-b11b-0c38a2fd5536" providerId="ADAL" clId="{EDE249F6-C0CF-424D-A2E1-381C5777B139}" dt="2021-12-22T10:25:35.106" v="38" actId="20577"/>
          <ac:spMkLst>
            <pc:docMk/>
            <pc:sldMk cId="2157152437" sldId="325"/>
            <ac:spMk id="3" creationId="{976705F9-C69A-48F3-A088-043A6E79CD29}"/>
          </ac:spMkLst>
        </pc:spChg>
        <pc:spChg chg="mod">
          <ac:chgData name="Victoria Ahmed" userId="d7b2ef2b-6674-4efc-b11b-0c38a2fd5536" providerId="ADAL" clId="{EDE249F6-C0CF-424D-A2E1-381C5777B139}" dt="2021-12-22T10:25:06.006" v="31" actId="1076"/>
          <ac:spMkLst>
            <pc:docMk/>
            <pc:sldMk cId="2157152437" sldId="325"/>
            <ac:spMk id="4" creationId="{5035028D-5F83-4843-B0A6-BA4DEC625B49}"/>
          </ac:spMkLst>
        </pc:spChg>
        <pc:spChg chg="mod">
          <ac:chgData name="Victoria Ahmed" userId="d7b2ef2b-6674-4efc-b11b-0c38a2fd5536" providerId="ADAL" clId="{EDE249F6-C0CF-424D-A2E1-381C5777B139}" dt="2021-12-22T10:25:23.050" v="33" actId="1076"/>
          <ac:spMkLst>
            <pc:docMk/>
            <pc:sldMk cId="2157152437" sldId="325"/>
            <ac:spMk id="19" creationId="{5D70E62E-D3B0-4C70-B936-DB6E539436D2}"/>
          </ac:spMkLst>
        </pc:spChg>
        <pc:picChg chg="del">
          <ac:chgData name="Victoria Ahmed" userId="d7b2ef2b-6674-4efc-b11b-0c38a2fd5536" providerId="ADAL" clId="{EDE249F6-C0CF-424D-A2E1-381C5777B139}" dt="2021-12-22T10:24:46.156" v="27" actId="478"/>
          <ac:picMkLst>
            <pc:docMk/>
            <pc:sldMk cId="2157152437" sldId="325"/>
            <ac:picMk id="7" creationId="{839C8335-FA9F-4120-91B3-D62F170DF77D}"/>
          </ac:picMkLst>
        </pc:picChg>
        <pc:picChg chg="add mod">
          <ac:chgData name="Victoria Ahmed" userId="d7b2ef2b-6674-4efc-b11b-0c38a2fd5536" providerId="ADAL" clId="{EDE249F6-C0CF-424D-A2E1-381C5777B139}" dt="2021-12-22T10:25:28.332" v="35" actId="14100"/>
          <ac:picMkLst>
            <pc:docMk/>
            <pc:sldMk cId="2157152437" sldId="325"/>
            <ac:picMk id="11" creationId="{E9DCC3AF-5BD3-BD42-A6C3-BFEB0B8E9E69}"/>
          </ac:picMkLst>
        </pc:picChg>
      </pc:sldChg>
      <pc:sldChg chg="addSp delSp modSp mod">
        <pc:chgData name="Victoria Ahmed" userId="d7b2ef2b-6674-4efc-b11b-0c38a2fd5536" providerId="ADAL" clId="{EDE249F6-C0CF-424D-A2E1-381C5777B139}" dt="2021-12-22T10:26:57.804" v="47" actId="1076"/>
        <pc:sldMkLst>
          <pc:docMk/>
          <pc:sldMk cId="1282100829" sldId="326"/>
        </pc:sldMkLst>
        <pc:picChg chg="add mod">
          <ac:chgData name="Victoria Ahmed" userId="d7b2ef2b-6674-4efc-b11b-0c38a2fd5536" providerId="ADAL" clId="{EDE249F6-C0CF-424D-A2E1-381C5777B139}" dt="2021-12-22T10:26:22.262" v="42" actId="1076"/>
          <ac:picMkLst>
            <pc:docMk/>
            <pc:sldMk cId="1282100829" sldId="326"/>
            <ac:picMk id="5" creationId="{E1DBB0AF-BAF1-C642-AE93-925324E7076A}"/>
          </ac:picMkLst>
        </pc:picChg>
        <pc:picChg chg="del">
          <ac:chgData name="Victoria Ahmed" userId="d7b2ef2b-6674-4efc-b11b-0c38a2fd5536" providerId="ADAL" clId="{EDE249F6-C0CF-424D-A2E1-381C5777B139}" dt="2021-12-22T10:26:09.638" v="39" actId="478"/>
          <ac:picMkLst>
            <pc:docMk/>
            <pc:sldMk cId="1282100829" sldId="326"/>
            <ac:picMk id="9" creationId="{5DFBE266-7557-45E3-AB78-229D2E272CF8}"/>
          </ac:picMkLst>
        </pc:picChg>
        <pc:picChg chg="add mod">
          <ac:chgData name="Victoria Ahmed" userId="d7b2ef2b-6674-4efc-b11b-0c38a2fd5536" providerId="ADAL" clId="{EDE249F6-C0CF-424D-A2E1-381C5777B139}" dt="2021-12-22T10:26:57.804" v="47" actId="1076"/>
          <ac:picMkLst>
            <pc:docMk/>
            <pc:sldMk cId="1282100829" sldId="326"/>
            <ac:picMk id="10" creationId="{B169E74A-1070-DA4E-B38F-55CBCC0A3A47}"/>
          </ac:picMkLst>
        </pc:picChg>
      </pc:sldChg>
      <pc:sldChg chg="addSp delSp modSp mod">
        <pc:chgData name="Victoria Ahmed" userId="d7b2ef2b-6674-4efc-b11b-0c38a2fd5536" providerId="ADAL" clId="{EDE249F6-C0CF-424D-A2E1-381C5777B139}" dt="2021-12-22T10:28:01.650" v="62" actId="478"/>
        <pc:sldMkLst>
          <pc:docMk/>
          <pc:sldMk cId="2925913504" sldId="328"/>
        </pc:sldMkLst>
        <pc:picChg chg="add del mod">
          <ac:chgData name="Victoria Ahmed" userId="d7b2ef2b-6674-4efc-b11b-0c38a2fd5536" providerId="ADAL" clId="{EDE249F6-C0CF-424D-A2E1-381C5777B139}" dt="2021-12-22T10:27:39.208" v="55" actId="478"/>
          <ac:picMkLst>
            <pc:docMk/>
            <pc:sldMk cId="2925913504" sldId="328"/>
            <ac:picMk id="4" creationId="{54DB9235-12B7-044D-8774-C7ABB0A5A715}"/>
          </ac:picMkLst>
        </pc:picChg>
        <pc:picChg chg="add del mod">
          <ac:chgData name="Victoria Ahmed" userId="d7b2ef2b-6674-4efc-b11b-0c38a2fd5536" providerId="ADAL" clId="{EDE249F6-C0CF-424D-A2E1-381C5777B139}" dt="2021-12-22T10:27:37.903" v="54" actId="478"/>
          <ac:picMkLst>
            <pc:docMk/>
            <pc:sldMk cId="2925913504" sldId="328"/>
            <ac:picMk id="6" creationId="{2D3DD7B5-9D0C-D041-87F6-756584549469}"/>
          </ac:picMkLst>
        </pc:picChg>
        <pc:picChg chg="add mod">
          <ac:chgData name="Victoria Ahmed" userId="d7b2ef2b-6674-4efc-b11b-0c38a2fd5536" providerId="ADAL" clId="{EDE249F6-C0CF-424D-A2E1-381C5777B139}" dt="2021-12-22T10:27:52.585" v="60" actId="1076"/>
          <ac:picMkLst>
            <pc:docMk/>
            <pc:sldMk cId="2925913504" sldId="328"/>
            <ac:picMk id="12" creationId="{27986A0E-5689-BA42-BC80-183EB19499A9}"/>
          </ac:picMkLst>
        </pc:picChg>
        <pc:picChg chg="add del mod">
          <ac:chgData name="Victoria Ahmed" userId="d7b2ef2b-6674-4efc-b11b-0c38a2fd5536" providerId="ADAL" clId="{EDE249F6-C0CF-424D-A2E1-381C5777B139}" dt="2021-12-22T10:28:01.650" v="62" actId="478"/>
          <ac:picMkLst>
            <pc:docMk/>
            <pc:sldMk cId="2925913504" sldId="328"/>
            <ac:picMk id="19" creationId="{F83B32A0-AE89-EE42-B869-C5104721F142}"/>
          </ac:picMkLst>
        </pc:picChg>
      </pc:sldChg>
      <pc:sldChg chg="addSp delSp modSp mod delAnim">
        <pc:chgData name="Victoria Ahmed" userId="d7b2ef2b-6674-4efc-b11b-0c38a2fd5536" providerId="ADAL" clId="{EDE249F6-C0CF-424D-A2E1-381C5777B139}" dt="2021-12-22T10:29:10.280" v="68" actId="1076"/>
        <pc:sldMkLst>
          <pc:docMk/>
          <pc:sldMk cId="3689334847" sldId="330"/>
        </pc:sldMkLst>
        <pc:spChg chg="mod">
          <ac:chgData name="Victoria Ahmed" userId="d7b2ef2b-6674-4efc-b11b-0c38a2fd5536" providerId="ADAL" clId="{EDE249F6-C0CF-424D-A2E1-381C5777B139}" dt="2021-12-22T10:29:10.280" v="68" actId="1076"/>
          <ac:spMkLst>
            <pc:docMk/>
            <pc:sldMk cId="3689334847" sldId="330"/>
            <ac:spMk id="9" creationId="{5E50E902-4739-4DD7-A1E3-1FE3AF59A274}"/>
          </ac:spMkLst>
        </pc:spChg>
        <pc:picChg chg="add mod">
          <ac:chgData name="Victoria Ahmed" userId="d7b2ef2b-6674-4efc-b11b-0c38a2fd5536" providerId="ADAL" clId="{EDE249F6-C0CF-424D-A2E1-381C5777B139}" dt="2021-12-22T10:29:02.782" v="66"/>
          <ac:picMkLst>
            <pc:docMk/>
            <pc:sldMk cId="3689334847" sldId="330"/>
            <ac:picMk id="4" creationId="{50CCA45E-4EC3-B447-83FD-589A6D116107}"/>
          </ac:picMkLst>
        </pc:picChg>
        <pc:picChg chg="del">
          <ac:chgData name="Victoria Ahmed" userId="d7b2ef2b-6674-4efc-b11b-0c38a2fd5536" providerId="ADAL" clId="{EDE249F6-C0CF-424D-A2E1-381C5777B139}" dt="2021-12-22T10:29:06.037" v="67" actId="478"/>
          <ac:picMkLst>
            <pc:docMk/>
            <pc:sldMk cId="3689334847" sldId="330"/>
            <ac:picMk id="10" creationId="{4B75E842-C892-473D-9CEB-AE4728367C36}"/>
          </ac:picMkLst>
        </pc:picChg>
        <pc:picChg chg="del">
          <ac:chgData name="Victoria Ahmed" userId="d7b2ef2b-6674-4efc-b11b-0c38a2fd5536" providerId="ADAL" clId="{EDE249F6-C0CF-424D-A2E1-381C5777B139}" dt="2021-12-22T10:28:40.325" v="64" actId="478"/>
          <ac:picMkLst>
            <pc:docMk/>
            <pc:sldMk cId="3689334847" sldId="330"/>
            <ac:picMk id="11" creationId="{8293395E-046B-4D13-8179-11F43571FD13}"/>
          </ac:picMkLst>
        </pc:picChg>
      </pc:sldChg>
      <pc:sldChg chg="modSp mod">
        <pc:chgData name="Victoria Ahmed" userId="d7b2ef2b-6674-4efc-b11b-0c38a2fd5536" providerId="ADAL" clId="{EDE249F6-C0CF-424D-A2E1-381C5777B139}" dt="2021-12-22T10:29:43.375" v="82" actId="20577"/>
        <pc:sldMkLst>
          <pc:docMk/>
          <pc:sldMk cId="2226806082" sldId="331"/>
        </pc:sldMkLst>
        <pc:spChg chg="mod">
          <ac:chgData name="Victoria Ahmed" userId="d7b2ef2b-6674-4efc-b11b-0c38a2fd5536" providerId="ADAL" clId="{EDE249F6-C0CF-424D-A2E1-381C5777B139}" dt="2021-12-22T10:29:43.375" v="82" actId="20577"/>
          <ac:spMkLst>
            <pc:docMk/>
            <pc:sldMk cId="2226806082" sldId="331"/>
            <ac:spMk id="7" creationId="{3E1EA0BC-C61F-48AB-B599-0D0773F4CF5A}"/>
          </ac:spMkLst>
        </pc:spChg>
      </pc:sldChg>
      <pc:sldChg chg="addSp modSp mod">
        <pc:chgData name="Victoria Ahmed" userId="d7b2ef2b-6674-4efc-b11b-0c38a2fd5536" providerId="ADAL" clId="{EDE249F6-C0CF-424D-A2E1-381C5777B139}" dt="2021-12-22T10:31:09.145" v="85" actId="1076"/>
        <pc:sldMkLst>
          <pc:docMk/>
          <pc:sldMk cId="3227237431" sldId="333"/>
        </pc:sldMkLst>
        <pc:picChg chg="add mod">
          <ac:chgData name="Victoria Ahmed" userId="d7b2ef2b-6674-4efc-b11b-0c38a2fd5536" providerId="ADAL" clId="{EDE249F6-C0CF-424D-A2E1-381C5777B139}" dt="2021-12-22T10:31:09.145" v="85" actId="1076"/>
          <ac:picMkLst>
            <pc:docMk/>
            <pc:sldMk cId="3227237431" sldId="333"/>
            <ac:picMk id="4" creationId="{4F7E9791-71BC-E144-A53F-BB08CD0A8152}"/>
          </ac:picMkLst>
        </pc:picChg>
      </pc:sldChg>
      <pc:sldChg chg="modSp mod">
        <pc:chgData name="Victoria Ahmed" userId="d7b2ef2b-6674-4efc-b11b-0c38a2fd5536" providerId="ADAL" clId="{EDE249F6-C0CF-424D-A2E1-381C5777B139}" dt="2021-12-22T10:31:37.051" v="88" actId="20577"/>
        <pc:sldMkLst>
          <pc:docMk/>
          <pc:sldMk cId="3135621787" sldId="335"/>
        </pc:sldMkLst>
        <pc:spChg chg="mod">
          <ac:chgData name="Victoria Ahmed" userId="d7b2ef2b-6674-4efc-b11b-0c38a2fd5536" providerId="ADAL" clId="{EDE249F6-C0CF-424D-A2E1-381C5777B139}" dt="2021-12-22T10:31:37.051" v="88" actId="20577"/>
          <ac:spMkLst>
            <pc:docMk/>
            <pc:sldMk cId="3135621787" sldId="335"/>
            <ac:spMk id="18" creationId="{C9B344EF-5CEE-45B6-90B3-820548610081}"/>
          </ac:spMkLst>
        </pc:spChg>
      </pc:sldChg>
      <pc:sldChg chg="addSp delSp modSp mod">
        <pc:chgData name="Victoria Ahmed" userId="d7b2ef2b-6674-4efc-b11b-0c38a2fd5536" providerId="ADAL" clId="{EDE249F6-C0CF-424D-A2E1-381C5777B139}" dt="2021-12-22T10:32:35.786" v="94"/>
        <pc:sldMkLst>
          <pc:docMk/>
          <pc:sldMk cId="3369823390" sldId="337"/>
        </pc:sldMkLst>
        <pc:spChg chg="mod">
          <ac:chgData name="Victoria Ahmed" userId="d7b2ef2b-6674-4efc-b11b-0c38a2fd5536" providerId="ADAL" clId="{EDE249F6-C0CF-424D-A2E1-381C5777B139}" dt="2021-12-22T10:31:58.796" v="90" actId="1076"/>
          <ac:spMkLst>
            <pc:docMk/>
            <pc:sldMk cId="3369823390" sldId="337"/>
            <ac:spMk id="19" creationId="{AFB9351E-0D40-4AEE-BA1D-65A702D603CA}"/>
          </ac:spMkLst>
        </pc:spChg>
        <pc:picChg chg="add mod">
          <ac:chgData name="Victoria Ahmed" userId="d7b2ef2b-6674-4efc-b11b-0c38a2fd5536" providerId="ADAL" clId="{EDE249F6-C0CF-424D-A2E1-381C5777B139}" dt="2021-12-22T10:32:35.786" v="94"/>
          <ac:picMkLst>
            <pc:docMk/>
            <pc:sldMk cId="3369823390" sldId="337"/>
            <ac:picMk id="4" creationId="{AFFD2B49-809C-E345-99BF-E64D62E159CB}"/>
          </ac:picMkLst>
        </pc:picChg>
        <pc:picChg chg="del">
          <ac:chgData name="Victoria Ahmed" userId="d7b2ef2b-6674-4efc-b11b-0c38a2fd5536" providerId="ADAL" clId="{EDE249F6-C0CF-424D-A2E1-381C5777B139}" dt="2021-12-22T10:31:55.715" v="89" actId="478"/>
          <ac:picMkLst>
            <pc:docMk/>
            <pc:sldMk cId="3369823390" sldId="337"/>
            <ac:picMk id="16" creationId="{812E3500-3ACA-4BD4-9876-84D919B5B8BF}"/>
          </ac:picMkLst>
        </pc:picChg>
        <pc:picChg chg="del">
          <ac:chgData name="Victoria Ahmed" userId="d7b2ef2b-6674-4efc-b11b-0c38a2fd5536" providerId="ADAL" clId="{EDE249F6-C0CF-424D-A2E1-381C5777B139}" dt="2021-12-22T10:31:59.645" v="91" actId="478"/>
          <ac:picMkLst>
            <pc:docMk/>
            <pc:sldMk cId="3369823390" sldId="337"/>
            <ac:picMk id="17" creationId="{31EC136F-754F-4F76-B831-B8237DC77EC3}"/>
          </ac:picMkLst>
        </pc:picChg>
      </pc:sldChg>
      <pc:sldChg chg="addSp modSp mod">
        <pc:chgData name="Victoria Ahmed" userId="d7b2ef2b-6674-4efc-b11b-0c38a2fd5536" providerId="ADAL" clId="{EDE249F6-C0CF-424D-A2E1-381C5777B139}" dt="2021-12-22T10:33:26.591" v="100" actId="1076"/>
        <pc:sldMkLst>
          <pc:docMk/>
          <pc:sldMk cId="739726874" sldId="338"/>
        </pc:sldMkLst>
        <pc:spChg chg="mod">
          <ac:chgData name="Victoria Ahmed" userId="d7b2ef2b-6674-4efc-b11b-0c38a2fd5536" providerId="ADAL" clId="{EDE249F6-C0CF-424D-A2E1-381C5777B139}" dt="2021-12-22T10:33:26.591" v="100" actId="1076"/>
          <ac:spMkLst>
            <pc:docMk/>
            <pc:sldMk cId="739726874" sldId="338"/>
            <ac:spMk id="25" creationId="{A0498CEC-FE34-4311-8CEE-D13D3484E9C0}"/>
          </ac:spMkLst>
        </pc:spChg>
        <pc:picChg chg="add mod">
          <ac:chgData name="Victoria Ahmed" userId="d7b2ef2b-6674-4efc-b11b-0c38a2fd5536" providerId="ADAL" clId="{EDE249F6-C0CF-424D-A2E1-381C5777B139}" dt="2021-12-22T10:33:13.544" v="99" actId="1076"/>
          <ac:picMkLst>
            <pc:docMk/>
            <pc:sldMk cId="739726874" sldId="338"/>
            <ac:picMk id="4" creationId="{DC55EE1D-CF12-BD45-B677-C7865ABE753A}"/>
          </ac:picMkLst>
        </pc:picChg>
      </pc:sldChg>
      <pc:sldChg chg="modSp mod">
        <pc:chgData name="Victoria Ahmed" userId="d7b2ef2b-6674-4efc-b11b-0c38a2fd5536" providerId="ADAL" clId="{EDE249F6-C0CF-424D-A2E1-381C5777B139}" dt="2021-12-22T10:33:36.203" v="101" actId="2711"/>
        <pc:sldMkLst>
          <pc:docMk/>
          <pc:sldMk cId="548718688" sldId="339"/>
        </pc:sldMkLst>
        <pc:spChg chg="mod">
          <ac:chgData name="Victoria Ahmed" userId="d7b2ef2b-6674-4efc-b11b-0c38a2fd5536" providerId="ADAL" clId="{EDE249F6-C0CF-424D-A2E1-381C5777B139}" dt="2021-12-22T10:33:36.203" v="101" actId="2711"/>
          <ac:spMkLst>
            <pc:docMk/>
            <pc:sldMk cId="548718688" sldId="339"/>
            <ac:spMk id="8" creationId="{ED061B9E-775B-427C-9455-4B42F6E03BC8}"/>
          </ac:spMkLst>
        </pc:spChg>
      </pc:sldChg>
      <pc:sldChg chg="addSp delSp modSp mod delAnim">
        <pc:chgData name="Victoria Ahmed" userId="d7b2ef2b-6674-4efc-b11b-0c38a2fd5536" providerId="ADAL" clId="{EDE249F6-C0CF-424D-A2E1-381C5777B139}" dt="2021-12-22T10:34:43.312" v="105"/>
        <pc:sldMkLst>
          <pc:docMk/>
          <pc:sldMk cId="1330642581" sldId="341"/>
        </pc:sldMkLst>
        <pc:picChg chg="add mod">
          <ac:chgData name="Victoria Ahmed" userId="d7b2ef2b-6674-4efc-b11b-0c38a2fd5536" providerId="ADAL" clId="{EDE249F6-C0CF-424D-A2E1-381C5777B139}" dt="2021-12-22T10:34:43.312" v="105"/>
          <ac:picMkLst>
            <pc:docMk/>
            <pc:sldMk cId="1330642581" sldId="341"/>
            <ac:picMk id="4" creationId="{7F43F781-0D15-9C49-97B7-37D00341E03B}"/>
          </ac:picMkLst>
        </pc:picChg>
        <pc:picChg chg="del">
          <ac:chgData name="Victoria Ahmed" userId="d7b2ef2b-6674-4efc-b11b-0c38a2fd5536" providerId="ADAL" clId="{EDE249F6-C0CF-424D-A2E1-381C5777B139}" dt="2021-12-22T10:33:46.322" v="102" actId="478"/>
          <ac:picMkLst>
            <pc:docMk/>
            <pc:sldMk cId="1330642581" sldId="341"/>
            <ac:picMk id="15" creationId="{A782F8F0-110C-4C8C-9DB2-954B0967787E}"/>
          </ac:picMkLst>
        </pc:picChg>
      </pc:sldChg>
      <pc:sldChg chg="addSp delSp modSp mod">
        <pc:chgData name="Victoria Ahmed" userId="d7b2ef2b-6674-4efc-b11b-0c38a2fd5536" providerId="ADAL" clId="{EDE249F6-C0CF-424D-A2E1-381C5777B139}" dt="2021-12-22T10:35:42.594" v="118" actId="1076"/>
        <pc:sldMkLst>
          <pc:docMk/>
          <pc:sldMk cId="1838779644" sldId="342"/>
        </pc:sldMkLst>
        <pc:spChg chg="mod">
          <ac:chgData name="Victoria Ahmed" userId="d7b2ef2b-6674-4efc-b11b-0c38a2fd5536" providerId="ADAL" clId="{EDE249F6-C0CF-424D-A2E1-381C5777B139}" dt="2021-12-22T10:35:42.594" v="118" actId="1076"/>
          <ac:spMkLst>
            <pc:docMk/>
            <pc:sldMk cId="1838779644" sldId="342"/>
            <ac:spMk id="11" creationId="{BC528F72-7983-4265-86E6-66C428B510B2}"/>
          </ac:spMkLst>
        </pc:spChg>
        <pc:picChg chg="del">
          <ac:chgData name="Victoria Ahmed" userId="d7b2ef2b-6674-4efc-b11b-0c38a2fd5536" providerId="ADAL" clId="{EDE249F6-C0CF-424D-A2E1-381C5777B139}" dt="2021-12-22T10:35:22.282" v="112" actId="478"/>
          <ac:picMkLst>
            <pc:docMk/>
            <pc:sldMk cId="1838779644" sldId="342"/>
            <ac:picMk id="4" creationId="{980E317E-33F7-410C-9B98-3944C9542CE4}"/>
          </ac:picMkLst>
        </pc:picChg>
        <pc:picChg chg="add mod">
          <ac:chgData name="Victoria Ahmed" userId="d7b2ef2b-6674-4efc-b11b-0c38a2fd5536" providerId="ADAL" clId="{EDE249F6-C0CF-424D-A2E1-381C5777B139}" dt="2021-12-22T10:35:28.208" v="115" actId="1076"/>
          <ac:picMkLst>
            <pc:docMk/>
            <pc:sldMk cId="1838779644" sldId="342"/>
            <ac:picMk id="5" creationId="{343B1423-3AA1-C64F-8F26-55A1F664FF10}"/>
          </ac:picMkLst>
        </pc:picChg>
        <pc:picChg chg="del">
          <ac:chgData name="Victoria Ahmed" userId="d7b2ef2b-6674-4efc-b11b-0c38a2fd5536" providerId="ADAL" clId="{EDE249F6-C0CF-424D-A2E1-381C5777B139}" dt="2021-12-22T10:34:53.236" v="106" actId="478"/>
          <ac:picMkLst>
            <pc:docMk/>
            <pc:sldMk cId="1838779644" sldId="342"/>
            <ac:picMk id="9" creationId="{351CA203-A0AD-4951-90F0-23F711707F33}"/>
          </ac:picMkLst>
        </pc:picChg>
        <pc:picChg chg="del">
          <ac:chgData name="Victoria Ahmed" userId="d7b2ef2b-6674-4efc-b11b-0c38a2fd5536" providerId="ADAL" clId="{EDE249F6-C0CF-424D-A2E1-381C5777B139}" dt="2021-12-22T10:35:19.374" v="110" actId="478"/>
          <ac:picMkLst>
            <pc:docMk/>
            <pc:sldMk cId="1838779644" sldId="342"/>
            <ac:picMk id="14" creationId="{F99AD76B-EC7B-48BE-82FA-85C59A86FB85}"/>
          </ac:picMkLst>
        </pc:picChg>
        <pc:picChg chg="del">
          <ac:chgData name="Victoria Ahmed" userId="d7b2ef2b-6674-4efc-b11b-0c38a2fd5536" providerId="ADAL" clId="{EDE249F6-C0CF-424D-A2E1-381C5777B139}" dt="2021-12-22T10:35:20.905" v="111" actId="478"/>
          <ac:picMkLst>
            <pc:docMk/>
            <pc:sldMk cId="1838779644" sldId="342"/>
            <ac:picMk id="15" creationId="{B7693BD9-885B-415E-8227-CDDF32549245}"/>
          </ac:picMkLst>
        </pc:picChg>
        <pc:picChg chg="del">
          <ac:chgData name="Victoria Ahmed" userId="d7b2ef2b-6674-4efc-b11b-0c38a2fd5536" providerId="ADAL" clId="{EDE249F6-C0CF-424D-A2E1-381C5777B139}" dt="2021-12-22T10:34:54.737" v="107" actId="478"/>
          <ac:picMkLst>
            <pc:docMk/>
            <pc:sldMk cId="1838779644" sldId="342"/>
            <ac:picMk id="16" creationId="{58815634-59FF-49DE-8A00-AA68DA75CE81}"/>
          </ac:picMkLst>
        </pc:picChg>
        <pc:picChg chg="del">
          <ac:chgData name="Victoria Ahmed" userId="d7b2ef2b-6674-4efc-b11b-0c38a2fd5536" providerId="ADAL" clId="{EDE249F6-C0CF-424D-A2E1-381C5777B139}" dt="2021-12-22T10:35:29.089" v="116" actId="478"/>
          <ac:picMkLst>
            <pc:docMk/>
            <pc:sldMk cId="1838779644" sldId="342"/>
            <ac:picMk id="17" creationId="{EF63A1C5-63F2-4A20-A29F-260C1A7F560D}"/>
          </ac:picMkLst>
        </pc:picChg>
        <pc:picChg chg="mod">
          <ac:chgData name="Victoria Ahmed" userId="d7b2ef2b-6674-4efc-b11b-0c38a2fd5536" providerId="ADAL" clId="{EDE249F6-C0CF-424D-A2E1-381C5777B139}" dt="2021-12-22T10:35:35.827" v="117" actId="1076"/>
          <ac:picMkLst>
            <pc:docMk/>
            <pc:sldMk cId="1838779644" sldId="342"/>
            <ac:picMk id="18" creationId="{05636767-D638-412A-B2B1-3FFF4A230EF0}"/>
          </ac:picMkLst>
        </pc:picChg>
      </pc:sldChg>
      <pc:sldChg chg="addSp modSp mod">
        <pc:chgData name="Victoria Ahmed" userId="d7b2ef2b-6674-4efc-b11b-0c38a2fd5536" providerId="ADAL" clId="{EDE249F6-C0CF-424D-A2E1-381C5777B139}" dt="2021-12-22T10:39:22.017" v="143" actId="14100"/>
        <pc:sldMkLst>
          <pc:docMk/>
          <pc:sldMk cId="665995457" sldId="344"/>
        </pc:sldMkLst>
        <pc:picChg chg="add mod">
          <ac:chgData name="Victoria Ahmed" userId="d7b2ef2b-6674-4efc-b11b-0c38a2fd5536" providerId="ADAL" clId="{EDE249F6-C0CF-424D-A2E1-381C5777B139}" dt="2021-12-22T10:39:22.017" v="143" actId="14100"/>
          <ac:picMkLst>
            <pc:docMk/>
            <pc:sldMk cId="665995457" sldId="344"/>
            <ac:picMk id="4" creationId="{F5C6E476-83E7-754F-B44F-E521176A3491}"/>
          </ac:picMkLst>
        </pc:picChg>
      </pc:sldChg>
      <pc:sldChg chg="addSp delSp modSp mod delAnim">
        <pc:chgData name="Victoria Ahmed" userId="d7b2ef2b-6674-4efc-b11b-0c38a2fd5536" providerId="ADAL" clId="{EDE249F6-C0CF-424D-A2E1-381C5777B139}" dt="2021-12-22T10:37:23.120" v="124"/>
        <pc:sldMkLst>
          <pc:docMk/>
          <pc:sldMk cId="2764556096" sldId="346"/>
        </pc:sldMkLst>
        <pc:picChg chg="add mod">
          <ac:chgData name="Victoria Ahmed" userId="d7b2ef2b-6674-4efc-b11b-0c38a2fd5536" providerId="ADAL" clId="{EDE249F6-C0CF-424D-A2E1-381C5777B139}" dt="2021-12-22T10:37:23.120" v="124"/>
          <ac:picMkLst>
            <pc:docMk/>
            <pc:sldMk cId="2764556096" sldId="346"/>
            <ac:picMk id="4" creationId="{C24620D6-2F33-6140-8CE7-97A4E0E1177E}"/>
          </ac:picMkLst>
        </pc:picChg>
        <pc:picChg chg="del">
          <ac:chgData name="Victoria Ahmed" userId="d7b2ef2b-6674-4efc-b11b-0c38a2fd5536" providerId="ADAL" clId="{EDE249F6-C0CF-424D-A2E1-381C5777B139}" dt="2021-12-22T10:36:03.057" v="119" actId="478"/>
          <ac:picMkLst>
            <pc:docMk/>
            <pc:sldMk cId="2764556096" sldId="346"/>
            <ac:picMk id="9" creationId="{C0515083-A80C-49FF-B4ED-96344786C358}"/>
          </ac:picMkLst>
        </pc:picChg>
      </pc:sldChg>
      <pc:sldChg chg="addSp modSp mod">
        <pc:chgData name="Victoria Ahmed" userId="d7b2ef2b-6674-4efc-b11b-0c38a2fd5536" providerId="ADAL" clId="{EDE249F6-C0CF-424D-A2E1-381C5777B139}" dt="2021-12-22T10:37:51.684" v="128" actId="1076"/>
        <pc:sldMkLst>
          <pc:docMk/>
          <pc:sldMk cId="827330599" sldId="347"/>
        </pc:sldMkLst>
        <pc:picChg chg="add mod">
          <ac:chgData name="Victoria Ahmed" userId="d7b2ef2b-6674-4efc-b11b-0c38a2fd5536" providerId="ADAL" clId="{EDE249F6-C0CF-424D-A2E1-381C5777B139}" dt="2021-12-22T10:37:51.684" v="128" actId="1076"/>
          <ac:picMkLst>
            <pc:docMk/>
            <pc:sldMk cId="827330599" sldId="347"/>
            <ac:picMk id="4" creationId="{F5CDAD45-5745-074D-8840-0726E3233807}"/>
          </ac:picMkLst>
        </pc:picChg>
      </pc:sldChg>
      <pc:sldChg chg="addSp delSp modSp mod">
        <pc:chgData name="Victoria Ahmed" userId="d7b2ef2b-6674-4efc-b11b-0c38a2fd5536" providerId="ADAL" clId="{EDE249F6-C0CF-424D-A2E1-381C5777B139}" dt="2021-12-22T10:38:21.884" v="134" actId="1076"/>
        <pc:sldMkLst>
          <pc:docMk/>
          <pc:sldMk cId="3071277674" sldId="348"/>
        </pc:sldMkLst>
        <pc:picChg chg="add mod">
          <ac:chgData name="Victoria Ahmed" userId="d7b2ef2b-6674-4efc-b11b-0c38a2fd5536" providerId="ADAL" clId="{EDE249F6-C0CF-424D-A2E1-381C5777B139}" dt="2021-12-22T10:38:21.884" v="134" actId="1076"/>
          <ac:picMkLst>
            <pc:docMk/>
            <pc:sldMk cId="3071277674" sldId="348"/>
            <ac:picMk id="9" creationId="{2273CD1B-A717-B04B-8DE7-E970CDF3B396}"/>
          </ac:picMkLst>
        </pc:picChg>
        <pc:picChg chg="add del mod">
          <ac:chgData name="Victoria Ahmed" userId="d7b2ef2b-6674-4efc-b11b-0c38a2fd5536" providerId="ADAL" clId="{EDE249F6-C0CF-424D-A2E1-381C5777B139}" dt="2021-12-22T10:38:14.886" v="132" actId="478"/>
          <ac:picMkLst>
            <pc:docMk/>
            <pc:sldMk cId="3071277674" sldId="348"/>
            <ac:picMk id="11" creationId="{B30777CA-95F2-5640-AC61-7D00D000B562}"/>
          </ac:picMkLst>
        </pc:picChg>
      </pc:sldChg>
      <pc:sldChg chg="addSp delSp modSp mod delAnim">
        <pc:chgData name="Victoria Ahmed" userId="d7b2ef2b-6674-4efc-b11b-0c38a2fd5536" providerId="ADAL" clId="{EDE249F6-C0CF-424D-A2E1-381C5777B139}" dt="2021-12-22T10:38:52.923" v="139" actId="1076"/>
        <pc:sldMkLst>
          <pc:docMk/>
          <pc:sldMk cId="2131242280" sldId="349"/>
        </pc:sldMkLst>
        <pc:picChg chg="add mod">
          <ac:chgData name="Victoria Ahmed" userId="d7b2ef2b-6674-4efc-b11b-0c38a2fd5536" providerId="ADAL" clId="{EDE249F6-C0CF-424D-A2E1-381C5777B139}" dt="2021-12-22T10:38:52.923" v="139" actId="1076"/>
          <ac:picMkLst>
            <pc:docMk/>
            <pc:sldMk cId="2131242280" sldId="349"/>
            <ac:picMk id="5" creationId="{E53C7F66-FC9B-B146-8251-7FCAFDD916B9}"/>
          </ac:picMkLst>
        </pc:picChg>
        <pc:picChg chg="del">
          <ac:chgData name="Victoria Ahmed" userId="d7b2ef2b-6674-4efc-b11b-0c38a2fd5536" providerId="ADAL" clId="{EDE249F6-C0CF-424D-A2E1-381C5777B139}" dt="2021-12-22T10:38:27.296" v="135" actId="478"/>
          <ac:picMkLst>
            <pc:docMk/>
            <pc:sldMk cId="2131242280" sldId="349"/>
            <ac:picMk id="11" creationId="{24F25B1B-6296-4BDE-84EC-7F6C4B305A19}"/>
          </ac:picMkLst>
        </pc:picChg>
      </pc:sldChg>
    </pc:docChg>
  </pc:docChgLst>
  <pc:docChgLst>
    <pc:chgData name="Patrick Dean" userId="bd5fcf7e-f0a5-4dfe-8356-3b9255107a56" providerId="ADAL" clId="{F5877CF4-EDA4-4996-ACC8-BE4CE8FBADF4}"/>
    <pc:docChg chg="undo redo custSel addSld delSld modSld">
      <pc:chgData name="Patrick Dean" userId="bd5fcf7e-f0a5-4dfe-8356-3b9255107a56" providerId="ADAL" clId="{F5877CF4-EDA4-4996-ACC8-BE4CE8FBADF4}" dt="2022-11-24T12:03:22.335" v="2487" actId="2696"/>
      <pc:docMkLst>
        <pc:docMk/>
      </pc:docMkLst>
      <pc:sldChg chg="modSp mod">
        <pc:chgData name="Patrick Dean" userId="bd5fcf7e-f0a5-4dfe-8356-3b9255107a56" providerId="ADAL" clId="{F5877CF4-EDA4-4996-ACC8-BE4CE8FBADF4}" dt="2022-11-07T17:22:42.926" v="413" actId="20577"/>
        <pc:sldMkLst>
          <pc:docMk/>
          <pc:sldMk cId="0" sldId="303"/>
        </pc:sldMkLst>
        <pc:spChg chg="mod">
          <ac:chgData name="Patrick Dean" userId="bd5fcf7e-f0a5-4dfe-8356-3b9255107a56" providerId="ADAL" clId="{F5877CF4-EDA4-4996-ACC8-BE4CE8FBADF4}" dt="2022-11-07T17:22:42.926" v="413" actId="20577"/>
          <ac:spMkLst>
            <pc:docMk/>
            <pc:sldMk cId="0" sldId="303"/>
            <ac:spMk id="17" creationId="{614966D3-2A26-4C00-83E0-B4CCE9962CA9}"/>
          </ac:spMkLst>
        </pc:spChg>
      </pc:sldChg>
      <pc:sldChg chg="modSp mod">
        <pc:chgData name="Patrick Dean" userId="bd5fcf7e-f0a5-4dfe-8356-3b9255107a56" providerId="ADAL" clId="{F5877CF4-EDA4-4996-ACC8-BE4CE8FBADF4}" dt="2022-11-07T17:19:24.003" v="237" actId="20577"/>
        <pc:sldMkLst>
          <pc:docMk/>
          <pc:sldMk cId="0" sldId="318"/>
        </pc:sldMkLst>
        <pc:spChg chg="mod">
          <ac:chgData name="Patrick Dean" userId="bd5fcf7e-f0a5-4dfe-8356-3b9255107a56" providerId="ADAL" clId="{F5877CF4-EDA4-4996-ACC8-BE4CE8FBADF4}" dt="2022-11-07T17:19:24.003" v="237" actId="20577"/>
          <ac:spMkLst>
            <pc:docMk/>
            <pc:sldMk cId="0" sldId="318"/>
            <ac:spMk id="4" creationId="{86D08731-B08F-481F-B366-273145097251}"/>
          </ac:spMkLst>
        </pc:spChg>
      </pc:sldChg>
      <pc:sldChg chg="addSp delSp modSp mod">
        <pc:chgData name="Patrick Dean" userId="bd5fcf7e-f0a5-4dfe-8356-3b9255107a56" providerId="ADAL" clId="{F5877CF4-EDA4-4996-ACC8-BE4CE8FBADF4}" dt="2022-11-16T14:52:55.596" v="1786" actId="14100"/>
        <pc:sldMkLst>
          <pc:docMk/>
          <pc:sldMk cId="2874751242" sldId="319"/>
        </pc:sldMkLst>
        <pc:spChg chg="mod">
          <ac:chgData name="Patrick Dean" userId="bd5fcf7e-f0a5-4dfe-8356-3b9255107a56" providerId="ADAL" clId="{F5877CF4-EDA4-4996-ACC8-BE4CE8FBADF4}" dt="2022-11-11T15:45:01.301" v="921" actId="1076"/>
          <ac:spMkLst>
            <pc:docMk/>
            <pc:sldMk cId="2874751242" sldId="319"/>
            <ac:spMk id="2" creationId="{00000000-0000-0000-0000-000000000000}"/>
          </ac:spMkLst>
        </pc:spChg>
        <pc:spChg chg="add mod">
          <ac:chgData name="Patrick Dean" userId="bd5fcf7e-f0a5-4dfe-8356-3b9255107a56" providerId="ADAL" clId="{F5877CF4-EDA4-4996-ACC8-BE4CE8FBADF4}" dt="2022-11-16T14:52:55.596" v="1786" actId="14100"/>
          <ac:spMkLst>
            <pc:docMk/>
            <pc:sldMk cId="2874751242" sldId="319"/>
            <ac:spMk id="3" creationId="{6882BE55-EA37-C72D-E4E4-C62F7F91FF50}"/>
          </ac:spMkLst>
        </pc:spChg>
        <pc:spChg chg="mod">
          <ac:chgData name="Patrick Dean" userId="bd5fcf7e-f0a5-4dfe-8356-3b9255107a56" providerId="ADAL" clId="{F5877CF4-EDA4-4996-ACC8-BE4CE8FBADF4}" dt="2022-11-11T17:24:45.851" v="1490" actId="13926"/>
          <ac:spMkLst>
            <pc:docMk/>
            <pc:sldMk cId="2874751242" sldId="319"/>
            <ac:spMk id="4" creationId="{110109E6-5A1A-48EE-95FC-3EA433AF476C}"/>
          </ac:spMkLst>
        </pc:spChg>
        <pc:spChg chg="mod">
          <ac:chgData name="Patrick Dean" userId="bd5fcf7e-f0a5-4dfe-8356-3b9255107a56" providerId="ADAL" clId="{F5877CF4-EDA4-4996-ACC8-BE4CE8FBADF4}" dt="2022-11-11T15:44:41.980" v="884" actId="113"/>
          <ac:spMkLst>
            <pc:docMk/>
            <pc:sldMk cId="2874751242" sldId="319"/>
            <ac:spMk id="7" creationId="{849445E6-5603-4F76-9D92-216873300840}"/>
          </ac:spMkLst>
        </pc:spChg>
        <pc:picChg chg="add del">
          <ac:chgData name="Patrick Dean" userId="bd5fcf7e-f0a5-4dfe-8356-3b9255107a56" providerId="ADAL" clId="{F5877CF4-EDA4-4996-ACC8-BE4CE8FBADF4}" dt="2022-11-08T14:39:16.509" v="651" actId="478"/>
          <ac:picMkLst>
            <pc:docMk/>
            <pc:sldMk cId="2874751242" sldId="319"/>
            <ac:picMk id="6" creationId="{7A5190BB-73E8-6644-A453-EDAF3C33D7B9}"/>
          </ac:picMkLst>
        </pc:picChg>
        <pc:picChg chg="mod">
          <ac:chgData name="Patrick Dean" userId="bd5fcf7e-f0a5-4dfe-8356-3b9255107a56" providerId="ADAL" clId="{F5877CF4-EDA4-4996-ACC8-BE4CE8FBADF4}" dt="2022-11-08T14:39:35.439" v="652" actId="14826"/>
          <ac:picMkLst>
            <pc:docMk/>
            <pc:sldMk cId="2874751242" sldId="319"/>
            <ac:picMk id="8" creationId="{B76148AA-3A5B-4FEB-B955-B466D085650F}"/>
          </ac:picMkLst>
        </pc:picChg>
      </pc:sldChg>
      <pc:sldChg chg="addSp delSp modSp mod">
        <pc:chgData name="Patrick Dean" userId="bd5fcf7e-f0a5-4dfe-8356-3b9255107a56" providerId="ADAL" clId="{F5877CF4-EDA4-4996-ACC8-BE4CE8FBADF4}" dt="2022-11-16T14:37:27.429" v="1495" actId="2711"/>
        <pc:sldMkLst>
          <pc:docMk/>
          <pc:sldMk cId="4195905703" sldId="320"/>
        </pc:sldMkLst>
        <pc:spChg chg="mod">
          <ac:chgData name="Patrick Dean" userId="bd5fcf7e-f0a5-4dfe-8356-3b9255107a56" providerId="ADAL" clId="{F5877CF4-EDA4-4996-ACC8-BE4CE8FBADF4}" dt="2022-11-11T17:24:43.019" v="1489" actId="13926"/>
          <ac:spMkLst>
            <pc:docMk/>
            <pc:sldMk cId="4195905703" sldId="320"/>
            <ac:spMk id="2" creationId="{2F781980-EDF7-4630-AE26-056B8C9AA168}"/>
          </ac:spMkLst>
        </pc:spChg>
        <pc:spChg chg="add mod">
          <ac:chgData name="Patrick Dean" userId="bd5fcf7e-f0a5-4dfe-8356-3b9255107a56" providerId="ADAL" clId="{F5877CF4-EDA4-4996-ACC8-BE4CE8FBADF4}" dt="2022-11-09T15:35:08.813" v="730" actId="20577"/>
          <ac:spMkLst>
            <pc:docMk/>
            <pc:sldMk cId="4195905703" sldId="320"/>
            <ac:spMk id="3" creationId="{6C105477-EADB-4A13-5153-1A774A860619}"/>
          </ac:spMkLst>
        </pc:spChg>
        <pc:spChg chg="add mod">
          <ac:chgData name="Patrick Dean" userId="bd5fcf7e-f0a5-4dfe-8356-3b9255107a56" providerId="ADAL" clId="{F5877CF4-EDA4-4996-ACC8-BE4CE8FBADF4}" dt="2022-11-09T15:28:48.738" v="658" actId="1076"/>
          <ac:spMkLst>
            <pc:docMk/>
            <pc:sldMk cId="4195905703" sldId="320"/>
            <ac:spMk id="4" creationId="{24E0C41C-BB7F-8C28-CE39-1F4BE0CD822B}"/>
          </ac:spMkLst>
        </pc:spChg>
        <pc:spChg chg="add mod">
          <ac:chgData name="Patrick Dean" userId="bd5fcf7e-f0a5-4dfe-8356-3b9255107a56" providerId="ADAL" clId="{F5877CF4-EDA4-4996-ACC8-BE4CE8FBADF4}" dt="2022-11-09T15:28:48.738" v="658" actId="1076"/>
          <ac:spMkLst>
            <pc:docMk/>
            <pc:sldMk cId="4195905703" sldId="320"/>
            <ac:spMk id="5" creationId="{CF06F746-9CF2-742E-B040-649914EEDE55}"/>
          </ac:spMkLst>
        </pc:spChg>
        <pc:spChg chg="add mod">
          <ac:chgData name="Patrick Dean" userId="bd5fcf7e-f0a5-4dfe-8356-3b9255107a56" providerId="ADAL" clId="{F5877CF4-EDA4-4996-ACC8-BE4CE8FBADF4}" dt="2022-11-09T15:28:48.738" v="658" actId="1076"/>
          <ac:spMkLst>
            <pc:docMk/>
            <pc:sldMk cId="4195905703" sldId="320"/>
            <ac:spMk id="6" creationId="{3B809CFE-026E-0459-70E7-DCAA32476D50}"/>
          </ac:spMkLst>
        </pc:spChg>
        <pc:spChg chg="add mod">
          <ac:chgData name="Patrick Dean" userId="bd5fcf7e-f0a5-4dfe-8356-3b9255107a56" providerId="ADAL" clId="{F5877CF4-EDA4-4996-ACC8-BE4CE8FBADF4}" dt="2022-11-16T14:37:27.429" v="1495" actId="2711"/>
          <ac:spMkLst>
            <pc:docMk/>
            <pc:sldMk cId="4195905703" sldId="320"/>
            <ac:spMk id="8" creationId="{796EC0FB-729F-D772-2029-F32F08F11EEB}"/>
          </ac:spMkLst>
        </pc:spChg>
        <pc:spChg chg="del">
          <ac:chgData name="Patrick Dean" userId="bd5fcf7e-f0a5-4dfe-8356-3b9255107a56" providerId="ADAL" clId="{F5877CF4-EDA4-4996-ACC8-BE4CE8FBADF4}" dt="2022-11-09T15:28:07.252" v="656" actId="21"/>
          <ac:spMkLst>
            <pc:docMk/>
            <pc:sldMk cId="4195905703" sldId="320"/>
            <ac:spMk id="9" creationId="{F07B02D5-554F-43F6-A248-86C14124805A}"/>
          </ac:spMkLst>
        </pc:spChg>
        <pc:spChg chg="del">
          <ac:chgData name="Patrick Dean" userId="bd5fcf7e-f0a5-4dfe-8356-3b9255107a56" providerId="ADAL" clId="{F5877CF4-EDA4-4996-ACC8-BE4CE8FBADF4}" dt="2022-11-09T15:28:07.252" v="656" actId="21"/>
          <ac:spMkLst>
            <pc:docMk/>
            <pc:sldMk cId="4195905703" sldId="320"/>
            <ac:spMk id="11" creationId="{C2DDE125-D5B9-4D48-984F-CE12EDC92FE0}"/>
          </ac:spMkLst>
        </pc:spChg>
        <pc:spChg chg="del">
          <ac:chgData name="Patrick Dean" userId="bd5fcf7e-f0a5-4dfe-8356-3b9255107a56" providerId="ADAL" clId="{F5877CF4-EDA4-4996-ACC8-BE4CE8FBADF4}" dt="2022-11-09T15:28:07.252" v="656" actId="21"/>
          <ac:spMkLst>
            <pc:docMk/>
            <pc:sldMk cId="4195905703" sldId="320"/>
            <ac:spMk id="13" creationId="{B1D9BBF2-2318-4FB5-AE2F-D8197C2AF824}"/>
          </ac:spMkLst>
        </pc:spChg>
        <pc:picChg chg="add mod">
          <ac:chgData name="Patrick Dean" userId="bd5fcf7e-f0a5-4dfe-8356-3b9255107a56" providerId="ADAL" clId="{F5877CF4-EDA4-4996-ACC8-BE4CE8FBADF4}" dt="2022-11-09T15:28:48.738" v="658" actId="1076"/>
          <ac:picMkLst>
            <pc:docMk/>
            <pc:sldMk cId="4195905703" sldId="320"/>
            <ac:picMk id="7" creationId="{C5D95A5F-1170-6EA3-3C3F-E9027E73D63C}"/>
          </ac:picMkLst>
        </pc:picChg>
        <pc:picChg chg="del">
          <ac:chgData name="Patrick Dean" userId="bd5fcf7e-f0a5-4dfe-8356-3b9255107a56" providerId="ADAL" clId="{F5877CF4-EDA4-4996-ACC8-BE4CE8FBADF4}" dt="2022-11-09T15:28:07.252" v="656" actId="21"/>
          <ac:picMkLst>
            <pc:docMk/>
            <pc:sldMk cId="4195905703" sldId="320"/>
            <ac:picMk id="10" creationId="{9397F537-330D-497D-8648-597AD83CDE08}"/>
          </ac:picMkLst>
        </pc:picChg>
        <pc:picChg chg="add mod">
          <ac:chgData name="Patrick Dean" userId="bd5fcf7e-f0a5-4dfe-8356-3b9255107a56" providerId="ADAL" clId="{F5877CF4-EDA4-4996-ACC8-BE4CE8FBADF4}" dt="2022-11-09T15:28:48.738" v="658" actId="1076"/>
          <ac:picMkLst>
            <pc:docMk/>
            <pc:sldMk cId="4195905703" sldId="320"/>
            <ac:picMk id="12" creationId="{75FE5D17-AF75-9BFC-8D9C-DA4F0436DB5E}"/>
          </ac:picMkLst>
        </pc:picChg>
        <pc:picChg chg="del">
          <ac:chgData name="Patrick Dean" userId="bd5fcf7e-f0a5-4dfe-8356-3b9255107a56" providerId="ADAL" clId="{F5877CF4-EDA4-4996-ACC8-BE4CE8FBADF4}" dt="2022-11-09T15:28:07.252" v="656" actId="21"/>
          <ac:picMkLst>
            <pc:docMk/>
            <pc:sldMk cId="4195905703" sldId="320"/>
            <ac:picMk id="14" creationId="{D504CF4A-EF00-4D32-8DA8-444EDCE0AE5A}"/>
          </ac:picMkLst>
        </pc:picChg>
        <pc:picChg chg="add mod">
          <ac:chgData name="Patrick Dean" userId="bd5fcf7e-f0a5-4dfe-8356-3b9255107a56" providerId="ADAL" clId="{F5877CF4-EDA4-4996-ACC8-BE4CE8FBADF4}" dt="2022-11-09T15:28:48.738" v="658" actId="1076"/>
          <ac:picMkLst>
            <pc:docMk/>
            <pc:sldMk cId="4195905703" sldId="320"/>
            <ac:picMk id="16" creationId="{703B8772-7A31-0BC9-49EA-C86F4850D083}"/>
          </ac:picMkLst>
        </pc:picChg>
        <pc:picChg chg="add mod">
          <ac:chgData name="Patrick Dean" userId="bd5fcf7e-f0a5-4dfe-8356-3b9255107a56" providerId="ADAL" clId="{F5877CF4-EDA4-4996-ACC8-BE4CE8FBADF4}" dt="2022-11-09T15:28:48.738" v="658" actId="1076"/>
          <ac:picMkLst>
            <pc:docMk/>
            <pc:sldMk cId="4195905703" sldId="320"/>
            <ac:picMk id="17" creationId="{B2A5B113-8494-A9D2-F027-356E7AF244A3}"/>
          </ac:picMkLst>
        </pc:picChg>
      </pc:sldChg>
      <pc:sldChg chg="addSp delSp modSp mod">
        <pc:chgData name="Patrick Dean" userId="bd5fcf7e-f0a5-4dfe-8356-3b9255107a56" providerId="ADAL" clId="{F5877CF4-EDA4-4996-ACC8-BE4CE8FBADF4}" dt="2022-11-18T11:07:09.711" v="1809" actId="313"/>
        <pc:sldMkLst>
          <pc:docMk/>
          <pc:sldMk cId="1001021878" sldId="321"/>
        </pc:sldMkLst>
        <pc:spChg chg="mod">
          <ac:chgData name="Patrick Dean" userId="bd5fcf7e-f0a5-4dfe-8356-3b9255107a56" providerId="ADAL" clId="{F5877CF4-EDA4-4996-ACC8-BE4CE8FBADF4}" dt="2022-11-07T17:19:50.801" v="264" actId="20577"/>
          <ac:spMkLst>
            <pc:docMk/>
            <pc:sldMk cId="1001021878" sldId="321"/>
            <ac:spMk id="2" creationId="{CF409260-71A7-45BE-A119-8EAE658FD5F2}"/>
          </ac:spMkLst>
        </pc:spChg>
        <pc:spChg chg="add del mod">
          <ac:chgData name="Patrick Dean" userId="bd5fcf7e-f0a5-4dfe-8356-3b9255107a56" providerId="ADAL" clId="{F5877CF4-EDA4-4996-ACC8-BE4CE8FBADF4}" dt="2022-11-10T12:47:22.102" v="822" actId="1076"/>
          <ac:spMkLst>
            <pc:docMk/>
            <pc:sldMk cId="1001021878" sldId="321"/>
            <ac:spMk id="3" creationId="{620CC4FD-99AE-77E6-771E-1C095E09F5DE}"/>
          </ac:spMkLst>
        </pc:spChg>
        <pc:spChg chg="add mod">
          <ac:chgData name="Patrick Dean" userId="bd5fcf7e-f0a5-4dfe-8356-3b9255107a56" providerId="ADAL" clId="{F5877CF4-EDA4-4996-ACC8-BE4CE8FBADF4}" dt="2022-11-18T11:07:09.711" v="1809" actId="313"/>
          <ac:spMkLst>
            <pc:docMk/>
            <pc:sldMk cId="1001021878" sldId="321"/>
            <ac:spMk id="4" creationId="{378E96B7-5C22-7EC9-F725-CFC789F9DAD2}"/>
          </ac:spMkLst>
        </pc:spChg>
        <pc:spChg chg="mod">
          <ac:chgData name="Patrick Dean" userId="bd5fcf7e-f0a5-4dfe-8356-3b9255107a56" providerId="ADAL" clId="{F5877CF4-EDA4-4996-ACC8-BE4CE8FBADF4}" dt="2022-11-16T14:53:48.862" v="1790" actId="20577"/>
          <ac:spMkLst>
            <pc:docMk/>
            <pc:sldMk cId="1001021878" sldId="321"/>
            <ac:spMk id="10" creationId="{3D231828-268A-4F6E-8CED-748F8FE4C637}"/>
          </ac:spMkLst>
        </pc:spChg>
        <pc:picChg chg="add mod">
          <ac:chgData name="Patrick Dean" userId="bd5fcf7e-f0a5-4dfe-8356-3b9255107a56" providerId="ADAL" clId="{F5877CF4-EDA4-4996-ACC8-BE4CE8FBADF4}" dt="2022-11-11T15:38:43.221" v="832" actId="1076"/>
          <ac:picMkLst>
            <pc:docMk/>
            <pc:sldMk cId="1001021878" sldId="321"/>
            <ac:picMk id="5" creationId="{6B53636E-3316-6978-70A6-C93BE341D42D}"/>
          </ac:picMkLst>
        </pc:picChg>
        <pc:picChg chg="del">
          <ac:chgData name="Patrick Dean" userId="bd5fcf7e-f0a5-4dfe-8356-3b9255107a56" providerId="ADAL" clId="{F5877CF4-EDA4-4996-ACC8-BE4CE8FBADF4}" dt="2022-11-10T12:46:50.093" v="816" actId="478"/>
          <ac:picMkLst>
            <pc:docMk/>
            <pc:sldMk cId="1001021878" sldId="321"/>
            <ac:picMk id="9" creationId="{049FEAF8-8FE1-4365-9D39-95830A902512}"/>
          </ac:picMkLst>
        </pc:picChg>
      </pc:sldChg>
      <pc:sldChg chg="modSp mod">
        <pc:chgData name="Patrick Dean" userId="bd5fcf7e-f0a5-4dfe-8356-3b9255107a56" providerId="ADAL" clId="{F5877CF4-EDA4-4996-ACC8-BE4CE8FBADF4}" dt="2022-11-07T17:19:59.220" v="273" actId="20577"/>
        <pc:sldMkLst>
          <pc:docMk/>
          <pc:sldMk cId="2535260351" sldId="322"/>
        </pc:sldMkLst>
        <pc:spChg chg="mod">
          <ac:chgData name="Patrick Dean" userId="bd5fcf7e-f0a5-4dfe-8356-3b9255107a56" providerId="ADAL" clId="{F5877CF4-EDA4-4996-ACC8-BE4CE8FBADF4}" dt="2022-11-07T17:19:59.220" v="273" actId="20577"/>
          <ac:spMkLst>
            <pc:docMk/>
            <pc:sldMk cId="2535260351" sldId="322"/>
            <ac:spMk id="2" creationId="{A03C1A71-3C50-4C03-967D-9C7D0D2FC88B}"/>
          </ac:spMkLst>
        </pc:spChg>
      </pc:sldChg>
      <pc:sldChg chg="addSp delSp modSp mod">
        <pc:chgData name="Patrick Dean" userId="bd5fcf7e-f0a5-4dfe-8356-3b9255107a56" providerId="ADAL" clId="{F5877CF4-EDA4-4996-ACC8-BE4CE8FBADF4}" dt="2022-11-09T15:28:15.883" v="657"/>
        <pc:sldMkLst>
          <pc:docMk/>
          <pc:sldMk cId="952853326" sldId="323"/>
        </pc:sldMkLst>
        <pc:spChg chg="mod">
          <ac:chgData name="Patrick Dean" userId="bd5fcf7e-f0a5-4dfe-8356-3b9255107a56" providerId="ADAL" clId="{F5877CF4-EDA4-4996-ACC8-BE4CE8FBADF4}" dt="2022-11-07T17:20:10.170" v="289" actId="20577"/>
          <ac:spMkLst>
            <pc:docMk/>
            <pc:sldMk cId="952853326" sldId="323"/>
            <ac:spMk id="2" creationId="{BA4FA435-1CE1-430B-8E97-E727D75FC234}"/>
          </ac:spMkLst>
        </pc:spChg>
        <pc:spChg chg="add mod">
          <ac:chgData name="Patrick Dean" userId="bd5fcf7e-f0a5-4dfe-8356-3b9255107a56" providerId="ADAL" clId="{F5877CF4-EDA4-4996-ACC8-BE4CE8FBADF4}" dt="2022-11-09T15:28:15.883" v="657"/>
          <ac:spMkLst>
            <pc:docMk/>
            <pc:sldMk cId="952853326" sldId="323"/>
            <ac:spMk id="3" creationId="{BFAB18CA-594C-C4E1-2E82-6E591128C031}"/>
          </ac:spMkLst>
        </pc:spChg>
        <pc:spChg chg="del">
          <ac:chgData name="Patrick Dean" userId="bd5fcf7e-f0a5-4dfe-8356-3b9255107a56" providerId="ADAL" clId="{F5877CF4-EDA4-4996-ACC8-BE4CE8FBADF4}" dt="2022-11-09T15:27:36.957" v="653" actId="21"/>
          <ac:spMkLst>
            <pc:docMk/>
            <pc:sldMk cId="952853326" sldId="323"/>
            <ac:spMk id="4" creationId="{00000000-0000-0000-0000-000000000000}"/>
          </ac:spMkLst>
        </pc:spChg>
        <pc:spChg chg="del">
          <ac:chgData name="Patrick Dean" userId="bd5fcf7e-f0a5-4dfe-8356-3b9255107a56" providerId="ADAL" clId="{F5877CF4-EDA4-4996-ACC8-BE4CE8FBADF4}" dt="2022-11-09T15:27:36.957" v="653" actId="21"/>
          <ac:spMkLst>
            <pc:docMk/>
            <pc:sldMk cId="952853326" sldId="323"/>
            <ac:spMk id="6" creationId="{D280D408-D431-4A21-B1B1-0F931A652DD4}"/>
          </ac:spMkLst>
        </pc:spChg>
        <pc:spChg chg="del">
          <ac:chgData name="Patrick Dean" userId="bd5fcf7e-f0a5-4dfe-8356-3b9255107a56" providerId="ADAL" clId="{F5877CF4-EDA4-4996-ACC8-BE4CE8FBADF4}" dt="2022-11-09T15:27:36.957" v="653" actId="21"/>
          <ac:spMkLst>
            <pc:docMk/>
            <pc:sldMk cId="952853326" sldId="323"/>
            <ac:spMk id="8" creationId="{23C25701-9A32-4B34-8DC7-F01892D0125B}"/>
          </ac:spMkLst>
        </pc:spChg>
        <pc:spChg chg="del">
          <ac:chgData name="Patrick Dean" userId="bd5fcf7e-f0a5-4dfe-8356-3b9255107a56" providerId="ADAL" clId="{F5877CF4-EDA4-4996-ACC8-BE4CE8FBADF4}" dt="2022-11-09T15:27:36.957" v="653" actId="21"/>
          <ac:spMkLst>
            <pc:docMk/>
            <pc:sldMk cId="952853326" sldId="323"/>
            <ac:spMk id="10" creationId="{47F30A3C-F241-402C-8A74-AFD48CF00CC2}"/>
          </ac:spMkLst>
        </pc:spChg>
        <pc:spChg chg="del">
          <ac:chgData name="Patrick Dean" userId="bd5fcf7e-f0a5-4dfe-8356-3b9255107a56" providerId="ADAL" clId="{F5877CF4-EDA4-4996-ACC8-BE4CE8FBADF4}" dt="2022-11-09T15:27:36.957" v="653" actId="21"/>
          <ac:spMkLst>
            <pc:docMk/>
            <pc:sldMk cId="952853326" sldId="323"/>
            <ac:spMk id="12" creationId="{21B1A623-EAA4-4E45-ACD1-9236137E82FC}"/>
          </ac:spMkLst>
        </pc:spChg>
        <pc:spChg chg="add mod">
          <ac:chgData name="Patrick Dean" userId="bd5fcf7e-f0a5-4dfe-8356-3b9255107a56" providerId="ADAL" clId="{F5877CF4-EDA4-4996-ACC8-BE4CE8FBADF4}" dt="2022-11-09T15:28:15.883" v="657"/>
          <ac:spMkLst>
            <pc:docMk/>
            <pc:sldMk cId="952853326" sldId="323"/>
            <ac:spMk id="13" creationId="{FD68AE6F-4823-6948-07AE-7641F1170070}"/>
          </ac:spMkLst>
        </pc:spChg>
        <pc:spChg chg="add mod">
          <ac:chgData name="Patrick Dean" userId="bd5fcf7e-f0a5-4dfe-8356-3b9255107a56" providerId="ADAL" clId="{F5877CF4-EDA4-4996-ACC8-BE4CE8FBADF4}" dt="2022-11-09T15:28:15.883" v="657"/>
          <ac:spMkLst>
            <pc:docMk/>
            <pc:sldMk cId="952853326" sldId="323"/>
            <ac:spMk id="15" creationId="{255B9AD1-1A93-0858-7F1E-BD3088A0BE7A}"/>
          </ac:spMkLst>
        </pc:spChg>
        <pc:picChg chg="del">
          <ac:chgData name="Patrick Dean" userId="bd5fcf7e-f0a5-4dfe-8356-3b9255107a56" providerId="ADAL" clId="{F5877CF4-EDA4-4996-ACC8-BE4CE8FBADF4}" dt="2022-11-09T15:27:36.957" v="653" actId="21"/>
          <ac:picMkLst>
            <pc:docMk/>
            <pc:sldMk cId="952853326" sldId="323"/>
            <ac:picMk id="5" creationId="{E101A213-18F1-4858-B713-DC4CF50CDBEA}"/>
          </ac:picMkLst>
        </pc:picChg>
        <pc:picChg chg="del">
          <ac:chgData name="Patrick Dean" userId="bd5fcf7e-f0a5-4dfe-8356-3b9255107a56" providerId="ADAL" clId="{F5877CF4-EDA4-4996-ACC8-BE4CE8FBADF4}" dt="2022-11-09T15:27:36.957" v="653" actId="21"/>
          <ac:picMkLst>
            <pc:docMk/>
            <pc:sldMk cId="952853326" sldId="323"/>
            <ac:picMk id="7" creationId="{2AF4C30F-16D6-4D46-85A7-A4F188E4F8EB}"/>
          </ac:picMkLst>
        </pc:picChg>
        <pc:picChg chg="add mod">
          <ac:chgData name="Patrick Dean" userId="bd5fcf7e-f0a5-4dfe-8356-3b9255107a56" providerId="ADAL" clId="{F5877CF4-EDA4-4996-ACC8-BE4CE8FBADF4}" dt="2022-11-09T15:28:15.883" v="657"/>
          <ac:picMkLst>
            <pc:docMk/>
            <pc:sldMk cId="952853326" sldId="323"/>
            <ac:picMk id="9" creationId="{1746AE1C-1596-41D2-C71A-AFE16E81786A}"/>
          </ac:picMkLst>
        </pc:picChg>
        <pc:picChg chg="del">
          <ac:chgData name="Patrick Dean" userId="bd5fcf7e-f0a5-4dfe-8356-3b9255107a56" providerId="ADAL" clId="{F5877CF4-EDA4-4996-ACC8-BE4CE8FBADF4}" dt="2022-11-09T15:27:36.957" v="653" actId="21"/>
          <ac:picMkLst>
            <pc:docMk/>
            <pc:sldMk cId="952853326" sldId="323"/>
            <ac:picMk id="11" creationId="{CDEEBD3B-A354-46F6-8205-D67DD977A8DA}"/>
          </ac:picMkLst>
        </pc:picChg>
        <pc:picChg chg="del">
          <ac:chgData name="Patrick Dean" userId="bd5fcf7e-f0a5-4dfe-8356-3b9255107a56" providerId="ADAL" clId="{F5877CF4-EDA4-4996-ACC8-BE4CE8FBADF4}" dt="2022-11-09T15:27:36.957" v="653" actId="21"/>
          <ac:picMkLst>
            <pc:docMk/>
            <pc:sldMk cId="952853326" sldId="323"/>
            <ac:picMk id="14" creationId="{6BC2EC91-69F0-46FA-A0BF-42232EDB2BE0}"/>
          </ac:picMkLst>
        </pc:picChg>
        <pc:picChg chg="add mod">
          <ac:chgData name="Patrick Dean" userId="bd5fcf7e-f0a5-4dfe-8356-3b9255107a56" providerId="ADAL" clId="{F5877CF4-EDA4-4996-ACC8-BE4CE8FBADF4}" dt="2022-11-09T15:28:15.883" v="657"/>
          <ac:picMkLst>
            <pc:docMk/>
            <pc:sldMk cId="952853326" sldId="323"/>
            <ac:picMk id="16" creationId="{8074137F-36CC-CE2D-C15D-6973CA7C938D}"/>
          </ac:picMkLst>
        </pc:picChg>
      </pc:sldChg>
      <pc:sldChg chg="modSp mod">
        <pc:chgData name="Patrick Dean" userId="bd5fcf7e-f0a5-4dfe-8356-3b9255107a56" providerId="ADAL" clId="{F5877CF4-EDA4-4996-ACC8-BE4CE8FBADF4}" dt="2022-11-07T17:20:14.253" v="292" actId="20577"/>
        <pc:sldMkLst>
          <pc:docMk/>
          <pc:sldMk cId="2659262179" sldId="324"/>
        </pc:sldMkLst>
        <pc:spChg chg="mod">
          <ac:chgData name="Patrick Dean" userId="bd5fcf7e-f0a5-4dfe-8356-3b9255107a56" providerId="ADAL" clId="{F5877CF4-EDA4-4996-ACC8-BE4CE8FBADF4}" dt="2022-11-07T17:20:14.253" v="292" actId="20577"/>
          <ac:spMkLst>
            <pc:docMk/>
            <pc:sldMk cId="2659262179" sldId="324"/>
            <ac:spMk id="2" creationId="{533FFFEC-1FA3-4B73-8E5E-CB63493E5C3D}"/>
          </ac:spMkLst>
        </pc:spChg>
      </pc:sldChg>
      <pc:sldChg chg="addSp modSp add del mod">
        <pc:chgData name="Patrick Dean" userId="bd5fcf7e-f0a5-4dfe-8356-3b9255107a56" providerId="ADAL" clId="{F5877CF4-EDA4-4996-ACC8-BE4CE8FBADF4}" dt="2022-11-24T12:03:22.335" v="2487" actId="2696"/>
        <pc:sldMkLst>
          <pc:docMk/>
          <pc:sldMk cId="2157152437" sldId="325"/>
        </pc:sldMkLst>
        <pc:spChg chg="mod">
          <ac:chgData name="Patrick Dean" userId="bd5fcf7e-f0a5-4dfe-8356-3b9255107a56" providerId="ADAL" clId="{F5877CF4-EDA4-4996-ACC8-BE4CE8FBADF4}" dt="2022-11-11T17:24:35.068" v="1488" actId="13926"/>
          <ac:spMkLst>
            <pc:docMk/>
            <pc:sldMk cId="2157152437" sldId="325"/>
            <ac:spMk id="2" creationId="{C6F4BDAE-C90B-43E2-8EC2-49B43342AE7C}"/>
          </ac:spMkLst>
        </pc:spChg>
        <pc:spChg chg="mod">
          <ac:chgData name="Patrick Dean" userId="bd5fcf7e-f0a5-4dfe-8356-3b9255107a56" providerId="ADAL" clId="{F5877CF4-EDA4-4996-ACC8-BE4CE8FBADF4}" dt="2022-11-18T11:11:28.193" v="1923" actId="1076"/>
          <ac:spMkLst>
            <pc:docMk/>
            <pc:sldMk cId="2157152437" sldId="325"/>
            <ac:spMk id="3" creationId="{976705F9-C69A-48F3-A088-043A6E79CD29}"/>
          </ac:spMkLst>
        </pc:spChg>
        <pc:spChg chg="mod">
          <ac:chgData name="Patrick Dean" userId="bd5fcf7e-f0a5-4dfe-8356-3b9255107a56" providerId="ADAL" clId="{F5877CF4-EDA4-4996-ACC8-BE4CE8FBADF4}" dt="2022-11-18T11:11:37.759" v="1925" actId="1076"/>
          <ac:spMkLst>
            <pc:docMk/>
            <pc:sldMk cId="2157152437" sldId="325"/>
            <ac:spMk id="4" creationId="{5035028D-5F83-4843-B0A6-BA4DEC625B49}"/>
          </ac:spMkLst>
        </pc:spChg>
        <pc:spChg chg="add mod">
          <ac:chgData name="Patrick Dean" userId="bd5fcf7e-f0a5-4dfe-8356-3b9255107a56" providerId="ADAL" clId="{F5877CF4-EDA4-4996-ACC8-BE4CE8FBADF4}" dt="2022-11-18T11:12:09.854" v="1931" actId="20577"/>
          <ac:spMkLst>
            <pc:docMk/>
            <pc:sldMk cId="2157152437" sldId="325"/>
            <ac:spMk id="5" creationId="{02597C9D-EAD2-DD33-E89D-2562C348EFEE}"/>
          </ac:spMkLst>
        </pc:spChg>
        <pc:picChg chg="mod modCrop">
          <ac:chgData name="Patrick Dean" userId="bd5fcf7e-f0a5-4dfe-8356-3b9255107a56" providerId="ADAL" clId="{F5877CF4-EDA4-4996-ACC8-BE4CE8FBADF4}" dt="2022-11-11T15:46:50.054" v="948" actId="1076"/>
          <ac:picMkLst>
            <pc:docMk/>
            <pc:sldMk cId="2157152437" sldId="325"/>
            <ac:picMk id="8" creationId="{D559095C-9154-46E0-BA18-0665251A8F2B}"/>
          </ac:picMkLst>
        </pc:picChg>
      </pc:sldChg>
      <pc:sldChg chg="addSp delSp modSp mod">
        <pc:chgData name="Patrick Dean" userId="bd5fcf7e-f0a5-4dfe-8356-3b9255107a56" providerId="ADAL" clId="{F5877CF4-EDA4-4996-ACC8-BE4CE8FBADF4}" dt="2022-11-18T11:15:03.926" v="2046" actId="14100"/>
        <pc:sldMkLst>
          <pc:docMk/>
          <pc:sldMk cId="1282100829" sldId="326"/>
        </pc:sldMkLst>
        <pc:spChg chg="mod">
          <ac:chgData name="Patrick Dean" userId="bd5fcf7e-f0a5-4dfe-8356-3b9255107a56" providerId="ADAL" clId="{F5877CF4-EDA4-4996-ACC8-BE4CE8FBADF4}" dt="2022-11-11T17:24:31.283" v="1487" actId="13926"/>
          <ac:spMkLst>
            <pc:docMk/>
            <pc:sldMk cId="1282100829" sldId="326"/>
            <ac:spMk id="2" creationId="{FAE12F12-8B49-421B-B0DA-2330BA024DD7}"/>
          </ac:spMkLst>
        </pc:spChg>
        <pc:spChg chg="mod">
          <ac:chgData name="Patrick Dean" userId="bd5fcf7e-f0a5-4dfe-8356-3b9255107a56" providerId="ADAL" clId="{F5877CF4-EDA4-4996-ACC8-BE4CE8FBADF4}" dt="2022-11-11T16:42:01.849" v="1049" actId="14100"/>
          <ac:spMkLst>
            <pc:docMk/>
            <pc:sldMk cId="1282100829" sldId="326"/>
            <ac:spMk id="3" creationId="{F620C273-3D32-47A0-BC0F-520337BFC4BD}"/>
          </ac:spMkLst>
        </pc:spChg>
        <pc:spChg chg="add mod">
          <ac:chgData name="Patrick Dean" userId="bd5fcf7e-f0a5-4dfe-8356-3b9255107a56" providerId="ADAL" clId="{F5877CF4-EDA4-4996-ACC8-BE4CE8FBADF4}" dt="2022-11-18T11:15:03.926" v="2046" actId="14100"/>
          <ac:spMkLst>
            <pc:docMk/>
            <pc:sldMk cId="1282100829" sldId="326"/>
            <ac:spMk id="5" creationId="{ECD511E8-B349-0FBB-29E3-E60CBAA5E09B}"/>
          </ac:spMkLst>
        </pc:spChg>
        <pc:picChg chg="add mod">
          <ac:chgData name="Patrick Dean" userId="bd5fcf7e-f0a5-4dfe-8356-3b9255107a56" providerId="ADAL" clId="{F5877CF4-EDA4-4996-ACC8-BE4CE8FBADF4}" dt="2022-11-18T11:14:53.149" v="2043" actId="1076"/>
          <ac:picMkLst>
            <pc:docMk/>
            <pc:sldMk cId="1282100829" sldId="326"/>
            <ac:picMk id="4" creationId="{37843FC8-2DA1-BCAE-7D73-05E48587CF3F}"/>
          </ac:picMkLst>
        </pc:picChg>
        <pc:picChg chg="del">
          <ac:chgData name="Patrick Dean" userId="bd5fcf7e-f0a5-4dfe-8356-3b9255107a56" providerId="ADAL" clId="{F5877CF4-EDA4-4996-ACC8-BE4CE8FBADF4}" dt="2022-11-11T16:42:08.014" v="1050" actId="478"/>
          <ac:picMkLst>
            <pc:docMk/>
            <pc:sldMk cId="1282100829" sldId="326"/>
            <ac:picMk id="5" creationId="{E1DBB0AF-BAF1-C642-AE93-925324E7076A}"/>
          </ac:picMkLst>
        </pc:picChg>
      </pc:sldChg>
      <pc:sldChg chg="modSp mod">
        <pc:chgData name="Patrick Dean" userId="bd5fcf7e-f0a5-4dfe-8356-3b9255107a56" providerId="ADAL" clId="{F5877CF4-EDA4-4996-ACC8-BE4CE8FBADF4}" dt="2022-11-11T16:42:57.168" v="1055" actId="14826"/>
        <pc:sldMkLst>
          <pc:docMk/>
          <pc:sldMk cId="4132474970" sldId="327"/>
        </pc:sldMkLst>
        <pc:spChg chg="mod">
          <ac:chgData name="Patrick Dean" userId="bd5fcf7e-f0a5-4dfe-8356-3b9255107a56" providerId="ADAL" clId="{F5877CF4-EDA4-4996-ACC8-BE4CE8FBADF4}" dt="2022-11-07T17:20:27.616" v="301" actId="20577"/>
          <ac:spMkLst>
            <pc:docMk/>
            <pc:sldMk cId="4132474970" sldId="327"/>
            <ac:spMk id="2" creationId="{5CF946AA-021C-42D0-B98C-BC1567A2DD8D}"/>
          </ac:spMkLst>
        </pc:spChg>
        <pc:picChg chg="mod">
          <ac:chgData name="Patrick Dean" userId="bd5fcf7e-f0a5-4dfe-8356-3b9255107a56" providerId="ADAL" clId="{F5877CF4-EDA4-4996-ACC8-BE4CE8FBADF4}" dt="2022-11-11T16:42:57.168" v="1055" actId="14826"/>
          <ac:picMkLst>
            <pc:docMk/>
            <pc:sldMk cId="4132474970" sldId="327"/>
            <ac:picMk id="24" creationId="{D8A107CA-3B21-426C-961A-7B2108842D0F}"/>
          </ac:picMkLst>
        </pc:picChg>
      </pc:sldChg>
      <pc:sldChg chg="addSp delSp modSp mod">
        <pc:chgData name="Patrick Dean" userId="bd5fcf7e-f0a5-4dfe-8356-3b9255107a56" providerId="ADAL" clId="{F5877CF4-EDA4-4996-ACC8-BE4CE8FBADF4}" dt="2022-11-11T17:24:27.147" v="1486" actId="13926"/>
        <pc:sldMkLst>
          <pc:docMk/>
          <pc:sldMk cId="2925913504" sldId="328"/>
        </pc:sldMkLst>
        <pc:spChg chg="mod">
          <ac:chgData name="Patrick Dean" userId="bd5fcf7e-f0a5-4dfe-8356-3b9255107a56" providerId="ADAL" clId="{F5877CF4-EDA4-4996-ACC8-BE4CE8FBADF4}" dt="2022-11-11T17:24:27.147" v="1486" actId="13926"/>
          <ac:spMkLst>
            <pc:docMk/>
            <pc:sldMk cId="2925913504" sldId="328"/>
            <ac:spMk id="2" creationId="{7F7D4A13-D11F-4D6F-BF06-C4FA9C1538EA}"/>
          </ac:spMkLst>
        </pc:spChg>
        <pc:picChg chg="add mod">
          <ac:chgData name="Patrick Dean" userId="bd5fcf7e-f0a5-4dfe-8356-3b9255107a56" providerId="ADAL" clId="{F5877CF4-EDA4-4996-ACC8-BE4CE8FBADF4}" dt="2022-11-11T16:43:22.542" v="1057"/>
          <ac:picMkLst>
            <pc:docMk/>
            <pc:sldMk cId="2925913504" sldId="328"/>
            <ac:picMk id="3" creationId="{786A4E10-88AF-6E03-31C3-47C61ACEE967}"/>
          </ac:picMkLst>
        </pc:picChg>
        <pc:picChg chg="del">
          <ac:chgData name="Patrick Dean" userId="bd5fcf7e-f0a5-4dfe-8356-3b9255107a56" providerId="ADAL" clId="{F5877CF4-EDA4-4996-ACC8-BE4CE8FBADF4}" dt="2022-11-11T16:43:14.489" v="1056" actId="478"/>
          <ac:picMkLst>
            <pc:docMk/>
            <pc:sldMk cId="2925913504" sldId="328"/>
            <ac:picMk id="16" creationId="{7D6DB9D5-92C8-4CE3-9E03-E4FBFFEB03B4}"/>
          </ac:picMkLst>
        </pc:picChg>
      </pc:sldChg>
      <pc:sldChg chg="modSp mod">
        <pc:chgData name="Patrick Dean" userId="bd5fcf7e-f0a5-4dfe-8356-3b9255107a56" providerId="ADAL" clId="{F5877CF4-EDA4-4996-ACC8-BE4CE8FBADF4}" dt="2022-11-07T17:20:39.264" v="307" actId="20577"/>
        <pc:sldMkLst>
          <pc:docMk/>
          <pc:sldMk cId="3397157841" sldId="329"/>
        </pc:sldMkLst>
        <pc:spChg chg="mod">
          <ac:chgData name="Patrick Dean" userId="bd5fcf7e-f0a5-4dfe-8356-3b9255107a56" providerId="ADAL" clId="{F5877CF4-EDA4-4996-ACC8-BE4CE8FBADF4}" dt="2022-11-07T17:20:39.264" v="307" actId="20577"/>
          <ac:spMkLst>
            <pc:docMk/>
            <pc:sldMk cId="3397157841" sldId="329"/>
            <ac:spMk id="2" creationId="{F23620BE-95A1-4550-85CD-A4F0061AC622}"/>
          </ac:spMkLst>
        </pc:spChg>
      </pc:sldChg>
      <pc:sldChg chg="modSp mod">
        <pc:chgData name="Patrick Dean" userId="bd5fcf7e-f0a5-4dfe-8356-3b9255107a56" providerId="ADAL" clId="{F5877CF4-EDA4-4996-ACC8-BE4CE8FBADF4}" dt="2022-11-07T17:20:42.522" v="309" actId="20577"/>
        <pc:sldMkLst>
          <pc:docMk/>
          <pc:sldMk cId="3689334847" sldId="330"/>
        </pc:sldMkLst>
        <pc:spChg chg="mod">
          <ac:chgData name="Patrick Dean" userId="bd5fcf7e-f0a5-4dfe-8356-3b9255107a56" providerId="ADAL" clId="{F5877CF4-EDA4-4996-ACC8-BE4CE8FBADF4}" dt="2022-11-07T17:20:42.522" v="309" actId="20577"/>
          <ac:spMkLst>
            <pc:docMk/>
            <pc:sldMk cId="3689334847" sldId="330"/>
            <ac:spMk id="2" creationId="{01DAC3DB-D8F5-4568-9709-B9FA52811B43}"/>
          </ac:spMkLst>
        </pc:spChg>
      </pc:sldChg>
      <pc:sldChg chg="addSp modSp mod">
        <pc:chgData name="Patrick Dean" userId="bd5fcf7e-f0a5-4dfe-8356-3b9255107a56" providerId="ADAL" clId="{F5877CF4-EDA4-4996-ACC8-BE4CE8FBADF4}" dt="2022-11-18T12:43:43.939" v="2071" actId="14100"/>
        <pc:sldMkLst>
          <pc:docMk/>
          <pc:sldMk cId="2226806082" sldId="331"/>
        </pc:sldMkLst>
        <pc:spChg chg="mod">
          <ac:chgData name="Patrick Dean" userId="bd5fcf7e-f0a5-4dfe-8356-3b9255107a56" providerId="ADAL" clId="{F5877CF4-EDA4-4996-ACC8-BE4CE8FBADF4}" dt="2022-11-07T17:20:50.167" v="313" actId="20577"/>
          <ac:spMkLst>
            <pc:docMk/>
            <pc:sldMk cId="2226806082" sldId="331"/>
            <ac:spMk id="2" creationId="{1000F4B3-326B-4408-BD50-2271484CC199}"/>
          </ac:spMkLst>
        </pc:spChg>
        <pc:spChg chg="add mod">
          <ac:chgData name="Patrick Dean" userId="bd5fcf7e-f0a5-4dfe-8356-3b9255107a56" providerId="ADAL" clId="{F5877CF4-EDA4-4996-ACC8-BE4CE8FBADF4}" dt="2022-11-18T12:43:43.939" v="2071" actId="14100"/>
          <ac:spMkLst>
            <pc:docMk/>
            <pc:sldMk cId="2226806082" sldId="331"/>
            <ac:spMk id="3" creationId="{68CDA63C-DF9B-F3BF-B9D0-FE4E9EF62CFB}"/>
          </ac:spMkLst>
        </pc:spChg>
        <pc:spChg chg="mod">
          <ac:chgData name="Patrick Dean" userId="bd5fcf7e-f0a5-4dfe-8356-3b9255107a56" providerId="ADAL" clId="{F5877CF4-EDA4-4996-ACC8-BE4CE8FBADF4}" dt="2022-11-16T14:38:38.045" v="1510" actId="20577"/>
          <ac:spMkLst>
            <pc:docMk/>
            <pc:sldMk cId="2226806082" sldId="331"/>
            <ac:spMk id="7" creationId="{3E1EA0BC-C61F-48AB-B599-0D0773F4CF5A}"/>
          </ac:spMkLst>
        </pc:spChg>
        <pc:picChg chg="mod">
          <ac:chgData name="Patrick Dean" userId="bd5fcf7e-f0a5-4dfe-8356-3b9255107a56" providerId="ADAL" clId="{F5877CF4-EDA4-4996-ACC8-BE4CE8FBADF4}" dt="2022-11-11T16:47:23.718" v="1419" actId="14826"/>
          <ac:picMkLst>
            <pc:docMk/>
            <pc:sldMk cId="2226806082" sldId="331"/>
            <ac:picMk id="11" creationId="{5704DF0B-08BF-4489-B304-3B2B635F1B2D}"/>
          </ac:picMkLst>
        </pc:picChg>
      </pc:sldChg>
      <pc:sldChg chg="addSp delSp modSp mod">
        <pc:chgData name="Patrick Dean" userId="bd5fcf7e-f0a5-4dfe-8356-3b9255107a56" providerId="ADAL" clId="{F5877CF4-EDA4-4996-ACC8-BE4CE8FBADF4}" dt="2022-11-11T16:49:09.330" v="1433" actId="120"/>
        <pc:sldMkLst>
          <pc:docMk/>
          <pc:sldMk cId="3035420014" sldId="332"/>
        </pc:sldMkLst>
        <pc:spChg chg="mod">
          <ac:chgData name="Patrick Dean" userId="bd5fcf7e-f0a5-4dfe-8356-3b9255107a56" providerId="ADAL" clId="{F5877CF4-EDA4-4996-ACC8-BE4CE8FBADF4}" dt="2022-11-07T17:20:54.971" v="317" actId="20577"/>
          <ac:spMkLst>
            <pc:docMk/>
            <pc:sldMk cId="3035420014" sldId="332"/>
            <ac:spMk id="2" creationId="{FC1B1B8A-A7E1-4538-BBEE-D060B1C6C440}"/>
          </ac:spMkLst>
        </pc:spChg>
        <pc:spChg chg="add mod">
          <ac:chgData name="Patrick Dean" userId="bd5fcf7e-f0a5-4dfe-8356-3b9255107a56" providerId="ADAL" clId="{F5877CF4-EDA4-4996-ACC8-BE4CE8FBADF4}" dt="2022-11-11T16:49:09.330" v="1433" actId="120"/>
          <ac:spMkLst>
            <pc:docMk/>
            <pc:sldMk cId="3035420014" sldId="332"/>
            <ac:spMk id="3" creationId="{5507BC2D-4B59-4FE3-260A-8B7DB4114455}"/>
          </ac:spMkLst>
        </pc:spChg>
        <pc:spChg chg="add mod">
          <ac:chgData name="Patrick Dean" userId="bd5fcf7e-f0a5-4dfe-8356-3b9255107a56" providerId="ADAL" clId="{F5877CF4-EDA4-4996-ACC8-BE4CE8FBADF4}" dt="2022-11-11T16:48:43.936" v="1426"/>
          <ac:spMkLst>
            <pc:docMk/>
            <pc:sldMk cId="3035420014" sldId="332"/>
            <ac:spMk id="4" creationId="{CC6A65C2-EDBA-57BF-A118-9AA17A4A34BD}"/>
          </ac:spMkLst>
        </pc:spChg>
        <pc:spChg chg="del">
          <ac:chgData name="Patrick Dean" userId="bd5fcf7e-f0a5-4dfe-8356-3b9255107a56" providerId="ADAL" clId="{F5877CF4-EDA4-4996-ACC8-BE4CE8FBADF4}" dt="2022-11-11T16:48:14.105" v="1422" actId="21"/>
          <ac:spMkLst>
            <pc:docMk/>
            <pc:sldMk cId="3035420014" sldId="332"/>
            <ac:spMk id="17" creationId="{965B7DF7-449C-49C4-9938-D31B7EE3B5FE}"/>
          </ac:spMkLst>
        </pc:spChg>
        <pc:spChg chg="del">
          <ac:chgData name="Patrick Dean" userId="bd5fcf7e-f0a5-4dfe-8356-3b9255107a56" providerId="ADAL" clId="{F5877CF4-EDA4-4996-ACC8-BE4CE8FBADF4}" dt="2022-11-11T16:48:14.105" v="1422" actId="21"/>
          <ac:spMkLst>
            <pc:docMk/>
            <pc:sldMk cId="3035420014" sldId="332"/>
            <ac:spMk id="20" creationId="{64D7E140-5143-4E34-8598-207F627478CA}"/>
          </ac:spMkLst>
        </pc:spChg>
        <pc:spChg chg="del">
          <ac:chgData name="Patrick Dean" userId="bd5fcf7e-f0a5-4dfe-8356-3b9255107a56" providerId="ADAL" clId="{F5877CF4-EDA4-4996-ACC8-BE4CE8FBADF4}" dt="2022-11-11T16:48:14.105" v="1422" actId="21"/>
          <ac:spMkLst>
            <pc:docMk/>
            <pc:sldMk cId="3035420014" sldId="332"/>
            <ac:spMk id="22" creationId="{48E2A8D3-A466-4E5F-988E-21DC39FF26B3}"/>
          </ac:spMkLst>
        </pc:spChg>
        <pc:picChg chg="add mod">
          <ac:chgData name="Patrick Dean" userId="bd5fcf7e-f0a5-4dfe-8356-3b9255107a56" providerId="ADAL" clId="{F5877CF4-EDA4-4996-ACC8-BE4CE8FBADF4}" dt="2022-11-11T16:48:43.936" v="1426"/>
          <ac:picMkLst>
            <pc:docMk/>
            <pc:sldMk cId="3035420014" sldId="332"/>
            <ac:picMk id="5" creationId="{404AF94C-E325-C5B1-A700-208A03721D55}"/>
          </ac:picMkLst>
        </pc:picChg>
        <pc:picChg chg="add mod">
          <ac:chgData name="Patrick Dean" userId="bd5fcf7e-f0a5-4dfe-8356-3b9255107a56" providerId="ADAL" clId="{F5877CF4-EDA4-4996-ACC8-BE4CE8FBADF4}" dt="2022-11-11T16:48:43.936" v="1426"/>
          <ac:picMkLst>
            <pc:docMk/>
            <pc:sldMk cId="3035420014" sldId="332"/>
            <ac:picMk id="6" creationId="{5BF8833E-3BC7-7462-C2FC-37DB8123B705}"/>
          </ac:picMkLst>
        </pc:picChg>
        <pc:picChg chg="del">
          <ac:chgData name="Patrick Dean" userId="bd5fcf7e-f0a5-4dfe-8356-3b9255107a56" providerId="ADAL" clId="{F5877CF4-EDA4-4996-ACC8-BE4CE8FBADF4}" dt="2022-11-11T16:48:14.105" v="1422" actId="21"/>
          <ac:picMkLst>
            <pc:docMk/>
            <pc:sldMk cId="3035420014" sldId="332"/>
            <ac:picMk id="18" creationId="{B7A220EE-30F9-4B26-B5F5-AEDF8110DFB1}"/>
          </ac:picMkLst>
        </pc:picChg>
        <pc:picChg chg="del mod">
          <ac:chgData name="Patrick Dean" userId="bd5fcf7e-f0a5-4dfe-8356-3b9255107a56" providerId="ADAL" clId="{F5877CF4-EDA4-4996-ACC8-BE4CE8FBADF4}" dt="2022-11-11T16:48:47.581" v="1428" actId="21"/>
          <ac:picMkLst>
            <pc:docMk/>
            <pc:sldMk cId="3035420014" sldId="332"/>
            <ac:picMk id="21" creationId="{D15F0571-7A5E-423F-851D-43CFDF90F159}"/>
          </ac:picMkLst>
        </pc:picChg>
        <pc:picChg chg="del">
          <ac:chgData name="Patrick Dean" userId="bd5fcf7e-f0a5-4dfe-8356-3b9255107a56" providerId="ADAL" clId="{F5877CF4-EDA4-4996-ACC8-BE4CE8FBADF4}" dt="2022-11-11T16:48:14.105" v="1422" actId="21"/>
          <ac:picMkLst>
            <pc:docMk/>
            <pc:sldMk cId="3035420014" sldId="332"/>
            <ac:picMk id="24" creationId="{6082631D-712E-4338-9936-DA09835141E1}"/>
          </ac:picMkLst>
        </pc:picChg>
      </pc:sldChg>
      <pc:sldChg chg="modSp mod">
        <pc:chgData name="Patrick Dean" userId="bd5fcf7e-f0a5-4dfe-8356-3b9255107a56" providerId="ADAL" clId="{F5877CF4-EDA4-4996-ACC8-BE4CE8FBADF4}" dt="2022-11-11T17:24:21.100" v="1485" actId="13926"/>
        <pc:sldMkLst>
          <pc:docMk/>
          <pc:sldMk cId="3227237431" sldId="333"/>
        </pc:sldMkLst>
        <pc:spChg chg="mod">
          <ac:chgData name="Patrick Dean" userId="bd5fcf7e-f0a5-4dfe-8356-3b9255107a56" providerId="ADAL" clId="{F5877CF4-EDA4-4996-ACC8-BE4CE8FBADF4}" dt="2022-11-11T17:24:21.100" v="1485" actId="13926"/>
          <ac:spMkLst>
            <pc:docMk/>
            <pc:sldMk cId="3227237431" sldId="333"/>
            <ac:spMk id="2" creationId="{974499AC-5DDE-4896-9D19-A9C11BDCFDAA}"/>
          </ac:spMkLst>
        </pc:spChg>
        <pc:spChg chg="mod">
          <ac:chgData name="Patrick Dean" userId="bd5fcf7e-f0a5-4dfe-8356-3b9255107a56" providerId="ADAL" clId="{F5877CF4-EDA4-4996-ACC8-BE4CE8FBADF4}" dt="2022-11-11T16:49:19.799" v="1439" actId="20577"/>
          <ac:spMkLst>
            <pc:docMk/>
            <pc:sldMk cId="3227237431" sldId="333"/>
            <ac:spMk id="30" creationId="{69337ED7-1C80-4CBE-9076-B1B1D5DE72CE}"/>
          </ac:spMkLst>
        </pc:spChg>
      </pc:sldChg>
      <pc:sldChg chg="addSp delSp modSp mod">
        <pc:chgData name="Patrick Dean" userId="bd5fcf7e-f0a5-4dfe-8356-3b9255107a56" providerId="ADAL" clId="{F5877CF4-EDA4-4996-ACC8-BE4CE8FBADF4}" dt="2022-11-11T16:50:09.892" v="1445" actId="21"/>
        <pc:sldMkLst>
          <pc:docMk/>
          <pc:sldMk cId="3029158226" sldId="334"/>
        </pc:sldMkLst>
        <pc:spChg chg="mod">
          <ac:chgData name="Patrick Dean" userId="bd5fcf7e-f0a5-4dfe-8356-3b9255107a56" providerId="ADAL" clId="{F5877CF4-EDA4-4996-ACC8-BE4CE8FBADF4}" dt="2022-11-07T17:21:05.476" v="327" actId="20577"/>
          <ac:spMkLst>
            <pc:docMk/>
            <pc:sldMk cId="3029158226" sldId="334"/>
            <ac:spMk id="2" creationId="{A6935BCA-C820-4D90-BC9C-E761C0A1C778}"/>
          </ac:spMkLst>
        </pc:spChg>
        <pc:spChg chg="add mod">
          <ac:chgData name="Patrick Dean" userId="bd5fcf7e-f0a5-4dfe-8356-3b9255107a56" providerId="ADAL" clId="{F5877CF4-EDA4-4996-ACC8-BE4CE8FBADF4}" dt="2022-11-11T16:50:06.154" v="1444"/>
          <ac:spMkLst>
            <pc:docMk/>
            <pc:sldMk cId="3029158226" sldId="334"/>
            <ac:spMk id="3" creationId="{92C3C576-1D41-F3D1-CB9B-1257D0B9D420}"/>
          </ac:spMkLst>
        </pc:spChg>
        <pc:spChg chg="add mod">
          <ac:chgData name="Patrick Dean" userId="bd5fcf7e-f0a5-4dfe-8356-3b9255107a56" providerId="ADAL" clId="{F5877CF4-EDA4-4996-ACC8-BE4CE8FBADF4}" dt="2022-11-11T16:50:06.154" v="1444"/>
          <ac:spMkLst>
            <pc:docMk/>
            <pc:sldMk cId="3029158226" sldId="334"/>
            <ac:spMk id="5" creationId="{B44C1748-7873-F72B-A825-18FD4F83F67A}"/>
          </ac:spMkLst>
        </pc:spChg>
        <pc:spChg chg="del">
          <ac:chgData name="Patrick Dean" userId="bd5fcf7e-f0a5-4dfe-8356-3b9255107a56" providerId="ADAL" clId="{F5877CF4-EDA4-4996-ACC8-BE4CE8FBADF4}" dt="2022-11-11T16:49:46.189" v="1440" actId="21"/>
          <ac:spMkLst>
            <pc:docMk/>
            <pc:sldMk cId="3029158226" sldId="334"/>
            <ac:spMk id="10" creationId="{D42BF7F3-B71E-481F-B010-60B9BCD16626}"/>
          </ac:spMkLst>
        </pc:spChg>
        <pc:spChg chg="del">
          <ac:chgData name="Patrick Dean" userId="bd5fcf7e-f0a5-4dfe-8356-3b9255107a56" providerId="ADAL" clId="{F5877CF4-EDA4-4996-ACC8-BE4CE8FBADF4}" dt="2022-11-11T16:49:46.189" v="1440" actId="21"/>
          <ac:spMkLst>
            <pc:docMk/>
            <pc:sldMk cId="3029158226" sldId="334"/>
            <ac:spMk id="11" creationId="{9EE8F181-B8AF-4F89-95D4-F7ABC7EF00DE}"/>
          </ac:spMkLst>
        </pc:spChg>
        <pc:picChg chg="add mod">
          <ac:chgData name="Patrick Dean" userId="bd5fcf7e-f0a5-4dfe-8356-3b9255107a56" providerId="ADAL" clId="{F5877CF4-EDA4-4996-ACC8-BE4CE8FBADF4}" dt="2022-11-11T16:50:06.154" v="1444"/>
          <ac:picMkLst>
            <pc:docMk/>
            <pc:sldMk cId="3029158226" sldId="334"/>
            <ac:picMk id="4" creationId="{AD2EC8A3-BE8D-9F42-B4E9-D9396F9C9056}"/>
          </ac:picMkLst>
        </pc:picChg>
        <pc:picChg chg="add mod">
          <ac:chgData name="Patrick Dean" userId="bd5fcf7e-f0a5-4dfe-8356-3b9255107a56" providerId="ADAL" clId="{F5877CF4-EDA4-4996-ACC8-BE4CE8FBADF4}" dt="2022-11-11T16:50:06.154" v="1444"/>
          <ac:picMkLst>
            <pc:docMk/>
            <pc:sldMk cId="3029158226" sldId="334"/>
            <ac:picMk id="6" creationId="{C9BCBA1C-A364-9084-34B5-3999E1E46BDB}"/>
          </ac:picMkLst>
        </pc:picChg>
        <pc:picChg chg="add del mod">
          <ac:chgData name="Patrick Dean" userId="bd5fcf7e-f0a5-4dfe-8356-3b9255107a56" providerId="ADAL" clId="{F5877CF4-EDA4-4996-ACC8-BE4CE8FBADF4}" dt="2022-11-11T16:50:09.892" v="1445" actId="21"/>
          <ac:picMkLst>
            <pc:docMk/>
            <pc:sldMk cId="3029158226" sldId="334"/>
            <ac:picMk id="7" creationId="{C402125D-5C5D-0939-DC2C-0E818E2C39D3}"/>
          </ac:picMkLst>
        </pc:picChg>
        <pc:picChg chg="del">
          <ac:chgData name="Patrick Dean" userId="bd5fcf7e-f0a5-4dfe-8356-3b9255107a56" providerId="ADAL" clId="{F5877CF4-EDA4-4996-ACC8-BE4CE8FBADF4}" dt="2022-11-11T16:49:46.189" v="1440" actId="21"/>
          <ac:picMkLst>
            <pc:docMk/>
            <pc:sldMk cId="3029158226" sldId="334"/>
            <ac:picMk id="8" creationId="{DBDBB9DD-267C-4C74-B7FF-BA774824941C}"/>
          </ac:picMkLst>
        </pc:picChg>
        <pc:picChg chg="del">
          <ac:chgData name="Patrick Dean" userId="bd5fcf7e-f0a5-4dfe-8356-3b9255107a56" providerId="ADAL" clId="{F5877CF4-EDA4-4996-ACC8-BE4CE8FBADF4}" dt="2022-11-11T16:49:46.189" v="1440" actId="21"/>
          <ac:picMkLst>
            <pc:docMk/>
            <pc:sldMk cId="3029158226" sldId="334"/>
            <ac:picMk id="12" creationId="{416C1C70-FD45-4265-938A-86F9560D1F73}"/>
          </ac:picMkLst>
        </pc:picChg>
      </pc:sldChg>
      <pc:sldChg chg="addSp delSp modSp mod">
        <pc:chgData name="Patrick Dean" userId="bd5fcf7e-f0a5-4dfe-8356-3b9255107a56" providerId="ADAL" clId="{F5877CF4-EDA4-4996-ACC8-BE4CE8FBADF4}" dt="2022-11-16T14:45:10.178" v="1738" actId="114"/>
        <pc:sldMkLst>
          <pc:docMk/>
          <pc:sldMk cId="3135621787" sldId="335"/>
        </pc:sldMkLst>
        <pc:spChg chg="mod">
          <ac:chgData name="Patrick Dean" userId="bd5fcf7e-f0a5-4dfe-8356-3b9255107a56" providerId="ADAL" clId="{F5877CF4-EDA4-4996-ACC8-BE4CE8FBADF4}" dt="2022-11-11T17:23:49.057" v="1482" actId="13926"/>
          <ac:spMkLst>
            <pc:docMk/>
            <pc:sldMk cId="3135621787" sldId="335"/>
            <ac:spMk id="2" creationId="{124817CF-142C-4845-9B27-E672B9CF64C7}"/>
          </ac:spMkLst>
        </pc:spChg>
        <pc:spChg chg="add mod">
          <ac:chgData name="Patrick Dean" userId="bd5fcf7e-f0a5-4dfe-8356-3b9255107a56" providerId="ADAL" clId="{F5877CF4-EDA4-4996-ACC8-BE4CE8FBADF4}" dt="2022-11-16T14:45:10.178" v="1738" actId="114"/>
          <ac:spMkLst>
            <pc:docMk/>
            <pc:sldMk cId="3135621787" sldId="335"/>
            <ac:spMk id="7" creationId="{0F83D016-88B0-273F-121F-D05647221552}"/>
          </ac:spMkLst>
        </pc:spChg>
        <pc:spChg chg="mod">
          <ac:chgData name="Patrick Dean" userId="bd5fcf7e-f0a5-4dfe-8356-3b9255107a56" providerId="ADAL" clId="{F5877CF4-EDA4-4996-ACC8-BE4CE8FBADF4}" dt="2022-11-16T14:44:40.338" v="1729" actId="1076"/>
          <ac:spMkLst>
            <pc:docMk/>
            <pc:sldMk cId="3135621787" sldId="335"/>
            <ac:spMk id="18" creationId="{C9B344EF-5CEE-45B6-90B3-820548610081}"/>
          </ac:spMkLst>
        </pc:spChg>
        <pc:picChg chg="add mod modCrop">
          <ac:chgData name="Patrick Dean" userId="bd5fcf7e-f0a5-4dfe-8356-3b9255107a56" providerId="ADAL" clId="{F5877CF4-EDA4-4996-ACC8-BE4CE8FBADF4}" dt="2022-11-16T14:44:36.843" v="1728" actId="1076"/>
          <ac:picMkLst>
            <pc:docMk/>
            <pc:sldMk cId="3135621787" sldId="335"/>
            <ac:picMk id="4" creationId="{54F09A3E-9FBE-AE7F-1F86-E868EEE56732}"/>
          </ac:picMkLst>
        </pc:picChg>
        <pc:picChg chg="add del mod">
          <ac:chgData name="Patrick Dean" userId="bd5fcf7e-f0a5-4dfe-8356-3b9255107a56" providerId="ADAL" clId="{F5877CF4-EDA4-4996-ACC8-BE4CE8FBADF4}" dt="2022-11-16T14:42:48.631" v="1618" actId="478"/>
          <ac:picMkLst>
            <pc:docMk/>
            <pc:sldMk cId="3135621787" sldId="335"/>
            <ac:picMk id="6" creationId="{56CD77A9-F8E0-2888-8B01-EBE4C0838A0D}"/>
          </ac:picMkLst>
        </pc:picChg>
        <pc:picChg chg="del mod modCrop">
          <ac:chgData name="Patrick Dean" userId="bd5fcf7e-f0a5-4dfe-8356-3b9255107a56" providerId="ADAL" clId="{F5877CF4-EDA4-4996-ACC8-BE4CE8FBADF4}" dt="2022-11-16T14:41:54.471" v="1611" actId="21"/>
          <ac:picMkLst>
            <pc:docMk/>
            <pc:sldMk cId="3135621787" sldId="335"/>
            <ac:picMk id="17" creationId="{810DAA13-98AE-4BDE-AF04-4B789DE7B447}"/>
          </ac:picMkLst>
        </pc:picChg>
      </pc:sldChg>
      <pc:sldChg chg="addSp delSp modSp mod">
        <pc:chgData name="Patrick Dean" userId="bd5fcf7e-f0a5-4dfe-8356-3b9255107a56" providerId="ADAL" clId="{F5877CF4-EDA4-4996-ACC8-BE4CE8FBADF4}" dt="2022-11-18T13:07:44.711" v="2485" actId="255"/>
        <pc:sldMkLst>
          <pc:docMk/>
          <pc:sldMk cId="2332360551" sldId="336"/>
        </pc:sldMkLst>
        <pc:spChg chg="mod">
          <ac:chgData name="Patrick Dean" userId="bd5fcf7e-f0a5-4dfe-8356-3b9255107a56" providerId="ADAL" clId="{F5877CF4-EDA4-4996-ACC8-BE4CE8FBADF4}" dt="2022-11-11T17:23:52.771" v="1483" actId="13926"/>
          <ac:spMkLst>
            <pc:docMk/>
            <pc:sldMk cId="2332360551" sldId="336"/>
            <ac:spMk id="2" creationId="{29F64D02-42E4-4EF1-AEAE-741D39126ED4}"/>
          </ac:spMkLst>
        </pc:spChg>
        <pc:spChg chg="add mod">
          <ac:chgData name="Patrick Dean" userId="bd5fcf7e-f0a5-4dfe-8356-3b9255107a56" providerId="ADAL" clId="{F5877CF4-EDA4-4996-ACC8-BE4CE8FBADF4}" dt="2022-11-18T13:04:30.205" v="2433"/>
          <ac:spMkLst>
            <pc:docMk/>
            <pc:sldMk cId="2332360551" sldId="336"/>
            <ac:spMk id="4" creationId="{78DB3AA1-E0D5-7396-7114-8C76F1B2CCD4}"/>
          </ac:spMkLst>
        </pc:spChg>
        <pc:spChg chg="add mod">
          <ac:chgData name="Patrick Dean" userId="bd5fcf7e-f0a5-4dfe-8356-3b9255107a56" providerId="ADAL" clId="{F5877CF4-EDA4-4996-ACC8-BE4CE8FBADF4}" dt="2022-11-18T13:07:44.711" v="2485" actId="255"/>
          <ac:spMkLst>
            <pc:docMk/>
            <pc:sldMk cId="2332360551" sldId="336"/>
            <ac:spMk id="5" creationId="{BA9D68E7-3B6A-7D73-72FD-97B487045467}"/>
          </ac:spMkLst>
        </pc:spChg>
        <pc:spChg chg="mod">
          <ac:chgData name="Patrick Dean" userId="bd5fcf7e-f0a5-4dfe-8356-3b9255107a56" providerId="ADAL" clId="{F5877CF4-EDA4-4996-ACC8-BE4CE8FBADF4}" dt="2022-11-18T13:04:46.215" v="2435" actId="14100"/>
          <ac:spMkLst>
            <pc:docMk/>
            <pc:sldMk cId="2332360551" sldId="336"/>
            <ac:spMk id="13" creationId="{6356DE8E-E779-49BC-9B15-AA54F5BE46AD}"/>
          </ac:spMkLst>
        </pc:spChg>
        <pc:picChg chg="add mod">
          <ac:chgData name="Patrick Dean" userId="bd5fcf7e-f0a5-4dfe-8356-3b9255107a56" providerId="ADAL" clId="{F5877CF4-EDA4-4996-ACC8-BE4CE8FBADF4}" dt="2022-11-18T13:06:02.923" v="2443" actId="1076"/>
          <ac:picMkLst>
            <pc:docMk/>
            <pc:sldMk cId="2332360551" sldId="336"/>
            <ac:picMk id="3" creationId="{78292466-5DD1-B39A-D786-450E7BAA49EA}"/>
          </ac:picMkLst>
        </pc:picChg>
        <pc:picChg chg="del">
          <ac:chgData name="Patrick Dean" userId="bd5fcf7e-f0a5-4dfe-8356-3b9255107a56" providerId="ADAL" clId="{F5877CF4-EDA4-4996-ACC8-BE4CE8FBADF4}" dt="2022-11-16T14:42:00.166" v="1612" actId="478"/>
          <ac:picMkLst>
            <pc:docMk/>
            <pc:sldMk cId="2332360551" sldId="336"/>
            <ac:picMk id="15" creationId="{C8F8E93D-64C6-4156-BEFC-4E3DDC7EB949}"/>
          </ac:picMkLst>
        </pc:picChg>
      </pc:sldChg>
      <pc:sldChg chg="addSp delSp modSp mod">
        <pc:chgData name="Patrick Dean" userId="bd5fcf7e-f0a5-4dfe-8356-3b9255107a56" providerId="ADAL" clId="{F5877CF4-EDA4-4996-ACC8-BE4CE8FBADF4}" dt="2022-11-11T16:49:00.957" v="1432" actId="1036"/>
        <pc:sldMkLst>
          <pc:docMk/>
          <pc:sldMk cId="3369823390" sldId="337"/>
        </pc:sldMkLst>
        <pc:spChg chg="mod">
          <ac:chgData name="Patrick Dean" userId="bd5fcf7e-f0a5-4dfe-8356-3b9255107a56" providerId="ADAL" clId="{F5877CF4-EDA4-4996-ACC8-BE4CE8FBADF4}" dt="2022-11-07T17:21:25.948" v="343" actId="20577"/>
          <ac:spMkLst>
            <pc:docMk/>
            <pc:sldMk cId="3369823390" sldId="337"/>
            <ac:spMk id="2" creationId="{44EF686C-B595-44FC-B947-8947A0EDFC5C}"/>
          </ac:spMkLst>
        </pc:spChg>
        <pc:spChg chg="add mod">
          <ac:chgData name="Patrick Dean" userId="bd5fcf7e-f0a5-4dfe-8356-3b9255107a56" providerId="ADAL" clId="{F5877CF4-EDA4-4996-ACC8-BE4CE8FBADF4}" dt="2022-11-11T16:49:00.957" v="1432" actId="1036"/>
          <ac:spMkLst>
            <pc:docMk/>
            <pc:sldMk cId="3369823390" sldId="337"/>
            <ac:spMk id="5" creationId="{A6D47766-B825-0FDE-DAAE-B97B4D491FAF}"/>
          </ac:spMkLst>
        </pc:spChg>
        <pc:spChg chg="add mod">
          <ac:chgData name="Patrick Dean" userId="bd5fcf7e-f0a5-4dfe-8356-3b9255107a56" providerId="ADAL" clId="{F5877CF4-EDA4-4996-ACC8-BE4CE8FBADF4}" dt="2022-11-11T16:49:00.957" v="1432" actId="1036"/>
          <ac:spMkLst>
            <pc:docMk/>
            <pc:sldMk cId="3369823390" sldId="337"/>
            <ac:spMk id="7" creationId="{ACBD3A73-EFEC-DAC2-C369-C3C4128A08CF}"/>
          </ac:spMkLst>
        </pc:spChg>
        <pc:spChg chg="add mod">
          <ac:chgData name="Patrick Dean" userId="bd5fcf7e-f0a5-4dfe-8356-3b9255107a56" providerId="ADAL" clId="{F5877CF4-EDA4-4996-ACC8-BE4CE8FBADF4}" dt="2022-11-11T16:49:00.957" v="1432" actId="1036"/>
          <ac:spMkLst>
            <pc:docMk/>
            <pc:sldMk cId="3369823390" sldId="337"/>
            <ac:spMk id="8" creationId="{F8A285D6-3DA5-596A-60AC-CDCA7895BBAE}"/>
          </ac:spMkLst>
        </pc:spChg>
        <pc:spChg chg="del">
          <ac:chgData name="Patrick Dean" userId="bd5fcf7e-f0a5-4dfe-8356-3b9255107a56" providerId="ADAL" clId="{F5877CF4-EDA4-4996-ACC8-BE4CE8FBADF4}" dt="2022-11-11T16:48:40.518" v="1425" actId="21"/>
          <ac:spMkLst>
            <pc:docMk/>
            <pc:sldMk cId="3369823390" sldId="337"/>
            <ac:spMk id="19" creationId="{AFB9351E-0D40-4AEE-BA1D-65A702D603CA}"/>
          </ac:spMkLst>
        </pc:spChg>
        <pc:spChg chg="del">
          <ac:chgData name="Patrick Dean" userId="bd5fcf7e-f0a5-4dfe-8356-3b9255107a56" providerId="ADAL" clId="{F5877CF4-EDA4-4996-ACC8-BE4CE8FBADF4}" dt="2022-11-11T16:48:40.518" v="1425" actId="21"/>
          <ac:spMkLst>
            <pc:docMk/>
            <pc:sldMk cId="3369823390" sldId="337"/>
            <ac:spMk id="25" creationId="{6BA28A3F-F9A2-4C1D-8F4D-0289324576E8}"/>
          </ac:spMkLst>
        </pc:spChg>
        <pc:picChg chg="add del mod">
          <ac:chgData name="Patrick Dean" userId="bd5fcf7e-f0a5-4dfe-8356-3b9255107a56" providerId="ADAL" clId="{F5877CF4-EDA4-4996-ACC8-BE4CE8FBADF4}" dt="2022-11-11T16:48:04.357" v="1421"/>
          <ac:picMkLst>
            <pc:docMk/>
            <pc:sldMk cId="3369823390" sldId="337"/>
            <ac:picMk id="3" creationId="{0B1E6142-FF35-74A2-F0A5-E3985C0CBAFE}"/>
          </ac:picMkLst>
        </pc:picChg>
        <pc:picChg chg="del">
          <ac:chgData name="Patrick Dean" userId="bd5fcf7e-f0a5-4dfe-8356-3b9255107a56" providerId="ADAL" clId="{F5877CF4-EDA4-4996-ACC8-BE4CE8FBADF4}" dt="2022-11-11T16:48:40.518" v="1425" actId="21"/>
          <ac:picMkLst>
            <pc:docMk/>
            <pc:sldMk cId="3369823390" sldId="337"/>
            <ac:picMk id="4" creationId="{AFFD2B49-809C-E345-99BF-E64D62E159CB}"/>
          </ac:picMkLst>
        </pc:picChg>
        <pc:picChg chg="add mod">
          <ac:chgData name="Patrick Dean" userId="bd5fcf7e-f0a5-4dfe-8356-3b9255107a56" providerId="ADAL" clId="{F5877CF4-EDA4-4996-ACC8-BE4CE8FBADF4}" dt="2022-11-11T16:49:00.957" v="1432" actId="1036"/>
          <ac:picMkLst>
            <pc:docMk/>
            <pc:sldMk cId="3369823390" sldId="337"/>
            <ac:picMk id="6" creationId="{50409685-B27F-150F-FD77-99B0689378F1}"/>
          </ac:picMkLst>
        </pc:picChg>
        <pc:picChg chg="add mod">
          <ac:chgData name="Patrick Dean" userId="bd5fcf7e-f0a5-4dfe-8356-3b9255107a56" providerId="ADAL" clId="{F5877CF4-EDA4-4996-ACC8-BE4CE8FBADF4}" dt="2022-11-11T16:49:00.957" v="1432" actId="1036"/>
          <ac:picMkLst>
            <pc:docMk/>
            <pc:sldMk cId="3369823390" sldId="337"/>
            <ac:picMk id="9" creationId="{0A0F9D4A-D1D6-1CEF-37F3-04E7443F1EB2}"/>
          </ac:picMkLst>
        </pc:picChg>
        <pc:picChg chg="add mod">
          <ac:chgData name="Patrick Dean" userId="bd5fcf7e-f0a5-4dfe-8356-3b9255107a56" providerId="ADAL" clId="{F5877CF4-EDA4-4996-ACC8-BE4CE8FBADF4}" dt="2022-11-11T16:48:50.701" v="1429"/>
          <ac:picMkLst>
            <pc:docMk/>
            <pc:sldMk cId="3369823390" sldId="337"/>
            <ac:picMk id="10" creationId="{B60BE00A-6EDB-BA4E-3F77-AB5563C758E2}"/>
          </ac:picMkLst>
        </pc:picChg>
        <pc:picChg chg="del">
          <ac:chgData name="Patrick Dean" userId="bd5fcf7e-f0a5-4dfe-8356-3b9255107a56" providerId="ADAL" clId="{F5877CF4-EDA4-4996-ACC8-BE4CE8FBADF4}" dt="2022-11-11T16:48:40.518" v="1425" actId="21"/>
          <ac:picMkLst>
            <pc:docMk/>
            <pc:sldMk cId="3369823390" sldId="337"/>
            <ac:picMk id="26" creationId="{0DEF1B77-0A58-4A59-8AD7-B3C9CFEEF2FB}"/>
          </ac:picMkLst>
        </pc:picChg>
      </pc:sldChg>
      <pc:sldChg chg="addSp delSp modSp mod">
        <pc:chgData name="Patrick Dean" userId="bd5fcf7e-f0a5-4dfe-8356-3b9255107a56" providerId="ADAL" clId="{F5877CF4-EDA4-4996-ACC8-BE4CE8FBADF4}" dt="2022-11-11T16:51:53.912" v="1466" actId="1076"/>
        <pc:sldMkLst>
          <pc:docMk/>
          <pc:sldMk cId="739726874" sldId="338"/>
        </pc:sldMkLst>
        <pc:spChg chg="add mod">
          <ac:chgData name="Patrick Dean" userId="bd5fcf7e-f0a5-4dfe-8356-3b9255107a56" providerId="ADAL" clId="{F5877CF4-EDA4-4996-ACC8-BE4CE8FBADF4}" dt="2022-11-11T16:51:43.001" v="1453" actId="1076"/>
          <ac:spMkLst>
            <pc:docMk/>
            <pc:sldMk cId="739726874" sldId="338"/>
            <ac:spMk id="2" creationId="{D6AE73E7-7D85-2A1D-29DA-557D46DF93FD}"/>
          </ac:spMkLst>
        </pc:spChg>
        <pc:spChg chg="mod">
          <ac:chgData name="Patrick Dean" userId="bd5fcf7e-f0a5-4dfe-8356-3b9255107a56" providerId="ADAL" clId="{F5877CF4-EDA4-4996-ACC8-BE4CE8FBADF4}" dt="2022-11-07T17:21:29.397" v="347" actId="20577"/>
          <ac:spMkLst>
            <pc:docMk/>
            <pc:sldMk cId="739726874" sldId="338"/>
            <ac:spMk id="3" creationId="{CC1C83F7-51F0-44B7-ADDE-B22275FF329F}"/>
          </ac:spMkLst>
        </pc:spChg>
        <pc:spChg chg="add mod">
          <ac:chgData name="Patrick Dean" userId="bd5fcf7e-f0a5-4dfe-8356-3b9255107a56" providerId="ADAL" clId="{F5877CF4-EDA4-4996-ACC8-BE4CE8FBADF4}" dt="2022-11-11T16:51:53.912" v="1466" actId="1076"/>
          <ac:spMkLst>
            <pc:docMk/>
            <pc:sldMk cId="739726874" sldId="338"/>
            <ac:spMk id="4" creationId="{6CFB66DD-2462-30AF-1B9C-E7AC22F74A47}"/>
          </ac:spMkLst>
        </pc:spChg>
        <pc:spChg chg="add mod">
          <ac:chgData name="Patrick Dean" userId="bd5fcf7e-f0a5-4dfe-8356-3b9255107a56" providerId="ADAL" clId="{F5877CF4-EDA4-4996-ACC8-BE4CE8FBADF4}" dt="2022-11-11T16:51:43.001" v="1453" actId="1076"/>
          <ac:spMkLst>
            <pc:docMk/>
            <pc:sldMk cId="739726874" sldId="338"/>
            <ac:spMk id="7" creationId="{C7A686C1-54F0-DC01-B260-9F438CE02B8F}"/>
          </ac:spMkLst>
        </pc:spChg>
        <pc:spChg chg="del">
          <ac:chgData name="Patrick Dean" userId="bd5fcf7e-f0a5-4dfe-8356-3b9255107a56" providerId="ADAL" clId="{F5877CF4-EDA4-4996-ACC8-BE4CE8FBADF4}" dt="2022-11-11T16:51:32.825" v="1451" actId="21"/>
          <ac:spMkLst>
            <pc:docMk/>
            <pc:sldMk cId="739726874" sldId="338"/>
            <ac:spMk id="9" creationId="{085F7726-0A38-415D-A1C0-609CE837CD9D}"/>
          </ac:spMkLst>
        </pc:spChg>
        <pc:spChg chg="del">
          <ac:chgData name="Patrick Dean" userId="bd5fcf7e-f0a5-4dfe-8356-3b9255107a56" providerId="ADAL" clId="{F5877CF4-EDA4-4996-ACC8-BE4CE8FBADF4}" dt="2022-11-11T16:51:32.825" v="1451" actId="21"/>
          <ac:spMkLst>
            <pc:docMk/>
            <pc:sldMk cId="739726874" sldId="338"/>
            <ac:spMk id="11" creationId="{4EFD5A4E-EE57-40FA-827A-F495CAA15AEF}"/>
          </ac:spMkLst>
        </pc:spChg>
        <pc:spChg chg="del">
          <ac:chgData name="Patrick Dean" userId="bd5fcf7e-f0a5-4dfe-8356-3b9255107a56" providerId="ADAL" clId="{F5877CF4-EDA4-4996-ACC8-BE4CE8FBADF4}" dt="2022-11-11T16:51:32.825" v="1451" actId="21"/>
          <ac:spMkLst>
            <pc:docMk/>
            <pc:sldMk cId="739726874" sldId="338"/>
            <ac:spMk id="24" creationId="{69337ED7-1C80-4CBE-9076-B1B1D5DE72CE}"/>
          </ac:spMkLst>
        </pc:spChg>
        <pc:spChg chg="del">
          <ac:chgData name="Patrick Dean" userId="bd5fcf7e-f0a5-4dfe-8356-3b9255107a56" providerId="ADAL" clId="{F5877CF4-EDA4-4996-ACC8-BE4CE8FBADF4}" dt="2022-11-11T16:51:32.825" v="1451" actId="21"/>
          <ac:spMkLst>
            <pc:docMk/>
            <pc:sldMk cId="739726874" sldId="338"/>
            <ac:spMk id="25" creationId="{A0498CEC-FE34-4311-8CEE-D13D3484E9C0}"/>
          </ac:spMkLst>
        </pc:spChg>
        <pc:spChg chg="del">
          <ac:chgData name="Patrick Dean" userId="bd5fcf7e-f0a5-4dfe-8356-3b9255107a56" providerId="ADAL" clId="{F5877CF4-EDA4-4996-ACC8-BE4CE8FBADF4}" dt="2022-11-11T16:51:32.825" v="1451" actId="21"/>
          <ac:spMkLst>
            <pc:docMk/>
            <pc:sldMk cId="739726874" sldId="338"/>
            <ac:spMk id="26" creationId="{5FA977D8-63F4-4668-B24A-11CCF1C3BFD3}"/>
          </ac:spMkLst>
        </pc:spChg>
        <pc:picChg chg="del">
          <ac:chgData name="Patrick Dean" userId="bd5fcf7e-f0a5-4dfe-8356-3b9255107a56" providerId="ADAL" clId="{F5877CF4-EDA4-4996-ACC8-BE4CE8FBADF4}" dt="2022-11-11T16:51:32.825" v="1451" actId="21"/>
          <ac:picMkLst>
            <pc:docMk/>
            <pc:sldMk cId="739726874" sldId="338"/>
            <ac:picMk id="5" creationId="{0F4D66AA-F43A-4915-BA92-F986AA33723E}"/>
          </ac:picMkLst>
        </pc:picChg>
        <pc:picChg chg="add mod">
          <ac:chgData name="Patrick Dean" userId="bd5fcf7e-f0a5-4dfe-8356-3b9255107a56" providerId="ADAL" clId="{F5877CF4-EDA4-4996-ACC8-BE4CE8FBADF4}" dt="2022-11-11T16:51:43.001" v="1453" actId="1076"/>
          <ac:picMkLst>
            <pc:docMk/>
            <pc:sldMk cId="739726874" sldId="338"/>
            <ac:picMk id="6" creationId="{2185B380-4380-06E6-2683-EE3EBE8F96A9}"/>
          </ac:picMkLst>
        </pc:picChg>
        <pc:picChg chg="add mod">
          <ac:chgData name="Patrick Dean" userId="bd5fcf7e-f0a5-4dfe-8356-3b9255107a56" providerId="ADAL" clId="{F5877CF4-EDA4-4996-ACC8-BE4CE8FBADF4}" dt="2022-11-11T16:51:43.001" v="1453" actId="1076"/>
          <ac:picMkLst>
            <pc:docMk/>
            <pc:sldMk cId="739726874" sldId="338"/>
            <ac:picMk id="8" creationId="{E2D867D5-71D0-9384-3945-1777269B99D3}"/>
          </ac:picMkLst>
        </pc:picChg>
        <pc:picChg chg="del">
          <ac:chgData name="Patrick Dean" userId="bd5fcf7e-f0a5-4dfe-8356-3b9255107a56" providerId="ADAL" clId="{F5877CF4-EDA4-4996-ACC8-BE4CE8FBADF4}" dt="2022-11-11T16:51:32.825" v="1451" actId="21"/>
          <ac:picMkLst>
            <pc:docMk/>
            <pc:sldMk cId="739726874" sldId="338"/>
            <ac:picMk id="12" creationId="{A3F360BE-8570-401D-920F-197686083F3A}"/>
          </ac:picMkLst>
        </pc:picChg>
        <pc:picChg chg="del">
          <ac:chgData name="Patrick Dean" userId="bd5fcf7e-f0a5-4dfe-8356-3b9255107a56" providerId="ADAL" clId="{F5877CF4-EDA4-4996-ACC8-BE4CE8FBADF4}" dt="2022-11-11T16:51:32.825" v="1451" actId="21"/>
          <ac:picMkLst>
            <pc:docMk/>
            <pc:sldMk cId="739726874" sldId="338"/>
            <ac:picMk id="16" creationId="{81164612-1943-4BB4-AE7A-B43B4659E726}"/>
          </ac:picMkLst>
        </pc:picChg>
      </pc:sldChg>
      <pc:sldChg chg="addSp delSp modSp mod">
        <pc:chgData name="Patrick Dean" userId="bd5fcf7e-f0a5-4dfe-8356-3b9255107a56" providerId="ADAL" clId="{F5877CF4-EDA4-4996-ACC8-BE4CE8FBADF4}" dt="2022-11-11T16:50:21.658" v="1447" actId="1076"/>
        <pc:sldMkLst>
          <pc:docMk/>
          <pc:sldMk cId="548718688" sldId="339"/>
        </pc:sldMkLst>
        <pc:spChg chg="mod">
          <ac:chgData name="Patrick Dean" userId="bd5fcf7e-f0a5-4dfe-8356-3b9255107a56" providerId="ADAL" clId="{F5877CF4-EDA4-4996-ACC8-BE4CE8FBADF4}" dt="2022-11-07T17:21:42.579" v="355" actId="20577"/>
          <ac:spMkLst>
            <pc:docMk/>
            <pc:sldMk cId="548718688" sldId="339"/>
            <ac:spMk id="2" creationId="{932934FD-9DEE-451F-9CF6-77F326D7AD09}"/>
          </ac:spMkLst>
        </pc:spChg>
        <pc:spChg chg="add mod">
          <ac:chgData name="Patrick Dean" userId="bd5fcf7e-f0a5-4dfe-8356-3b9255107a56" providerId="ADAL" clId="{F5877CF4-EDA4-4996-ACC8-BE4CE8FBADF4}" dt="2022-11-11T16:50:21.658" v="1447" actId="1076"/>
          <ac:spMkLst>
            <pc:docMk/>
            <pc:sldMk cId="548718688" sldId="339"/>
            <ac:spMk id="3" creationId="{3B16FF87-2110-EBC1-E2F2-E41AB6EDBE62}"/>
          </ac:spMkLst>
        </pc:spChg>
        <pc:spChg chg="add mod">
          <ac:chgData name="Patrick Dean" userId="bd5fcf7e-f0a5-4dfe-8356-3b9255107a56" providerId="ADAL" clId="{F5877CF4-EDA4-4996-ACC8-BE4CE8FBADF4}" dt="2022-11-11T16:50:21.658" v="1447" actId="1076"/>
          <ac:spMkLst>
            <pc:docMk/>
            <pc:sldMk cId="548718688" sldId="339"/>
            <ac:spMk id="4" creationId="{1C6195BB-F69F-056A-33A8-6096A4B60EC7}"/>
          </ac:spMkLst>
        </pc:spChg>
        <pc:spChg chg="del">
          <ac:chgData name="Patrick Dean" userId="bd5fcf7e-f0a5-4dfe-8356-3b9255107a56" providerId="ADAL" clId="{F5877CF4-EDA4-4996-ACC8-BE4CE8FBADF4}" dt="2022-11-11T16:50:02.822" v="1443" actId="21"/>
          <ac:spMkLst>
            <pc:docMk/>
            <pc:sldMk cId="548718688" sldId="339"/>
            <ac:spMk id="7" creationId="{B974F5AC-CC88-49C5-9D62-26D9C4C0DD24}"/>
          </ac:spMkLst>
        </pc:spChg>
        <pc:spChg chg="del">
          <ac:chgData name="Patrick Dean" userId="bd5fcf7e-f0a5-4dfe-8356-3b9255107a56" providerId="ADAL" clId="{F5877CF4-EDA4-4996-ACC8-BE4CE8FBADF4}" dt="2022-11-11T16:50:02.822" v="1443" actId="21"/>
          <ac:spMkLst>
            <pc:docMk/>
            <pc:sldMk cId="548718688" sldId="339"/>
            <ac:spMk id="8" creationId="{ED061B9E-775B-427C-9455-4B42F6E03BC8}"/>
          </ac:spMkLst>
        </pc:spChg>
        <pc:picChg chg="add del mod">
          <ac:chgData name="Patrick Dean" userId="bd5fcf7e-f0a5-4dfe-8356-3b9255107a56" providerId="ADAL" clId="{F5877CF4-EDA4-4996-ACC8-BE4CE8FBADF4}" dt="2022-11-11T16:50:02.822" v="1443" actId="21"/>
          <ac:picMkLst>
            <pc:docMk/>
            <pc:sldMk cId="548718688" sldId="339"/>
            <ac:picMk id="5" creationId="{0050EA4E-BD46-8D44-327A-2434014F67D4}"/>
          </ac:picMkLst>
        </pc:picChg>
        <pc:picChg chg="add mod">
          <ac:chgData name="Patrick Dean" userId="bd5fcf7e-f0a5-4dfe-8356-3b9255107a56" providerId="ADAL" clId="{F5877CF4-EDA4-4996-ACC8-BE4CE8FBADF4}" dt="2022-11-11T16:50:21.658" v="1447" actId="1076"/>
          <ac:picMkLst>
            <pc:docMk/>
            <pc:sldMk cId="548718688" sldId="339"/>
            <ac:picMk id="6" creationId="{270290C8-074C-32CC-F07E-89B178B8062A}"/>
          </ac:picMkLst>
        </pc:picChg>
        <pc:picChg chg="del">
          <ac:chgData name="Patrick Dean" userId="bd5fcf7e-f0a5-4dfe-8356-3b9255107a56" providerId="ADAL" clId="{F5877CF4-EDA4-4996-ACC8-BE4CE8FBADF4}" dt="2022-11-11T16:50:02.822" v="1443" actId="21"/>
          <ac:picMkLst>
            <pc:docMk/>
            <pc:sldMk cId="548718688" sldId="339"/>
            <ac:picMk id="9" creationId="{2EED1786-7001-4415-A1F7-49BEE48B3A8C}"/>
          </ac:picMkLst>
        </pc:picChg>
        <pc:picChg chg="add mod">
          <ac:chgData name="Patrick Dean" userId="bd5fcf7e-f0a5-4dfe-8356-3b9255107a56" providerId="ADAL" clId="{F5877CF4-EDA4-4996-ACC8-BE4CE8FBADF4}" dt="2022-11-11T16:50:21.658" v="1447" actId="1076"/>
          <ac:picMkLst>
            <pc:docMk/>
            <pc:sldMk cId="548718688" sldId="339"/>
            <ac:picMk id="10" creationId="{EA1E92D6-24D6-C9A6-5239-FBD998088C31}"/>
          </ac:picMkLst>
        </pc:picChg>
        <pc:picChg chg="del">
          <ac:chgData name="Patrick Dean" userId="bd5fcf7e-f0a5-4dfe-8356-3b9255107a56" providerId="ADAL" clId="{F5877CF4-EDA4-4996-ACC8-BE4CE8FBADF4}" dt="2022-11-11T16:50:02.822" v="1443" actId="21"/>
          <ac:picMkLst>
            <pc:docMk/>
            <pc:sldMk cId="548718688" sldId="339"/>
            <ac:picMk id="12" creationId="{7323B73B-6A34-4E26-9263-48F4F939E415}"/>
          </ac:picMkLst>
        </pc:picChg>
      </pc:sldChg>
      <pc:sldChg chg="modSp mod">
        <pc:chgData name="Patrick Dean" userId="bd5fcf7e-f0a5-4dfe-8356-3b9255107a56" providerId="ADAL" clId="{F5877CF4-EDA4-4996-ACC8-BE4CE8FBADF4}" dt="2022-11-07T17:21:48.961" v="363" actId="20577"/>
        <pc:sldMkLst>
          <pc:docMk/>
          <pc:sldMk cId="2741399623" sldId="340"/>
        </pc:sldMkLst>
        <pc:spChg chg="mod">
          <ac:chgData name="Patrick Dean" userId="bd5fcf7e-f0a5-4dfe-8356-3b9255107a56" providerId="ADAL" clId="{F5877CF4-EDA4-4996-ACC8-BE4CE8FBADF4}" dt="2022-11-07T17:21:48.961" v="363" actId="20577"/>
          <ac:spMkLst>
            <pc:docMk/>
            <pc:sldMk cId="2741399623" sldId="340"/>
            <ac:spMk id="2" creationId="{768095C1-3155-45C2-8727-AD75E1D4F5BB}"/>
          </ac:spMkLst>
        </pc:spChg>
      </pc:sldChg>
      <pc:sldChg chg="modSp mod">
        <pc:chgData name="Patrick Dean" userId="bd5fcf7e-f0a5-4dfe-8356-3b9255107a56" providerId="ADAL" clId="{F5877CF4-EDA4-4996-ACC8-BE4CE8FBADF4}" dt="2022-11-07T17:21:53.738" v="371" actId="20577"/>
        <pc:sldMkLst>
          <pc:docMk/>
          <pc:sldMk cId="1330642581" sldId="341"/>
        </pc:sldMkLst>
        <pc:spChg chg="mod">
          <ac:chgData name="Patrick Dean" userId="bd5fcf7e-f0a5-4dfe-8356-3b9255107a56" providerId="ADAL" clId="{F5877CF4-EDA4-4996-ACC8-BE4CE8FBADF4}" dt="2022-11-07T17:21:53.738" v="371" actId="20577"/>
          <ac:spMkLst>
            <pc:docMk/>
            <pc:sldMk cId="1330642581" sldId="341"/>
            <ac:spMk id="2" creationId="{C79D6053-7FD5-467F-9D30-1FEE553A78DB}"/>
          </ac:spMkLst>
        </pc:spChg>
      </pc:sldChg>
      <pc:sldChg chg="modSp mod">
        <pc:chgData name="Patrick Dean" userId="bd5fcf7e-f0a5-4dfe-8356-3b9255107a56" providerId="ADAL" clId="{F5877CF4-EDA4-4996-ACC8-BE4CE8FBADF4}" dt="2022-11-11T17:25:12.323" v="1491" actId="13926"/>
        <pc:sldMkLst>
          <pc:docMk/>
          <pc:sldMk cId="1838779644" sldId="342"/>
        </pc:sldMkLst>
        <pc:spChg chg="mod">
          <ac:chgData name="Patrick Dean" userId="bd5fcf7e-f0a5-4dfe-8356-3b9255107a56" providerId="ADAL" clId="{F5877CF4-EDA4-4996-ACC8-BE4CE8FBADF4}" dt="2022-11-11T17:25:12.323" v="1491" actId="13926"/>
          <ac:spMkLst>
            <pc:docMk/>
            <pc:sldMk cId="1838779644" sldId="342"/>
            <ac:spMk id="2" creationId="{D66ADB38-B7D3-47FD-988F-067F5FB910CE}"/>
          </ac:spMkLst>
        </pc:spChg>
      </pc:sldChg>
      <pc:sldChg chg="modSp mod">
        <pc:chgData name="Patrick Dean" userId="bd5fcf7e-f0a5-4dfe-8356-3b9255107a56" providerId="ADAL" clId="{F5877CF4-EDA4-4996-ACC8-BE4CE8FBADF4}" dt="2022-11-18T12:55:25.253" v="2084" actId="14826"/>
        <pc:sldMkLst>
          <pc:docMk/>
          <pc:sldMk cId="1713156886" sldId="343"/>
        </pc:sldMkLst>
        <pc:spChg chg="mod">
          <ac:chgData name="Patrick Dean" userId="bd5fcf7e-f0a5-4dfe-8356-3b9255107a56" providerId="ADAL" clId="{F5877CF4-EDA4-4996-ACC8-BE4CE8FBADF4}" dt="2022-11-11T17:25:17.355" v="1492" actId="13926"/>
          <ac:spMkLst>
            <pc:docMk/>
            <pc:sldMk cId="1713156886" sldId="343"/>
            <ac:spMk id="2" creationId="{34DB9B9C-674B-4357-9251-D74BA57A6C89}"/>
          </ac:spMkLst>
        </pc:spChg>
        <pc:spChg chg="mod">
          <ac:chgData name="Patrick Dean" userId="bd5fcf7e-f0a5-4dfe-8356-3b9255107a56" providerId="ADAL" clId="{F5877CF4-EDA4-4996-ACC8-BE4CE8FBADF4}" dt="2022-11-18T12:54:30.377" v="2083" actId="6549"/>
          <ac:spMkLst>
            <pc:docMk/>
            <pc:sldMk cId="1713156886" sldId="343"/>
            <ac:spMk id="16" creationId="{751704D0-F5A3-4A35-88EA-51BDC4F637D4}"/>
          </ac:spMkLst>
        </pc:spChg>
        <pc:picChg chg="mod">
          <ac:chgData name="Patrick Dean" userId="bd5fcf7e-f0a5-4dfe-8356-3b9255107a56" providerId="ADAL" clId="{F5877CF4-EDA4-4996-ACC8-BE4CE8FBADF4}" dt="2022-11-18T12:55:25.253" v="2084" actId="14826"/>
          <ac:picMkLst>
            <pc:docMk/>
            <pc:sldMk cId="1713156886" sldId="343"/>
            <ac:picMk id="5" creationId="{6EE47F38-E674-459D-B88D-6FD609BD9928}"/>
          </ac:picMkLst>
        </pc:picChg>
      </pc:sldChg>
      <pc:sldChg chg="delSp modSp mod">
        <pc:chgData name="Patrick Dean" userId="bd5fcf7e-f0a5-4dfe-8356-3b9255107a56" providerId="ADAL" clId="{F5877CF4-EDA4-4996-ACC8-BE4CE8FBADF4}" dt="2022-11-11T17:25:20.418" v="1493" actId="478"/>
        <pc:sldMkLst>
          <pc:docMk/>
          <pc:sldMk cId="665995457" sldId="344"/>
        </pc:sldMkLst>
        <pc:spChg chg="mod">
          <ac:chgData name="Patrick Dean" userId="bd5fcf7e-f0a5-4dfe-8356-3b9255107a56" providerId="ADAL" clId="{F5877CF4-EDA4-4996-ACC8-BE4CE8FBADF4}" dt="2022-11-07T17:22:11.474" v="395" actId="20577"/>
          <ac:spMkLst>
            <pc:docMk/>
            <pc:sldMk cId="665995457" sldId="344"/>
            <ac:spMk id="2" creationId="{CD10A478-C76B-456A-8248-C63B3C8BF03C}"/>
          </ac:spMkLst>
        </pc:spChg>
        <pc:picChg chg="del">
          <ac:chgData name="Patrick Dean" userId="bd5fcf7e-f0a5-4dfe-8356-3b9255107a56" providerId="ADAL" clId="{F5877CF4-EDA4-4996-ACC8-BE4CE8FBADF4}" dt="2022-11-11T17:25:20.418" v="1493" actId="478"/>
          <ac:picMkLst>
            <pc:docMk/>
            <pc:sldMk cId="665995457" sldId="344"/>
            <ac:picMk id="4" creationId="{F5C6E476-83E7-754F-B44F-E521176A3491}"/>
          </ac:picMkLst>
        </pc:picChg>
      </pc:sldChg>
      <pc:sldChg chg="modSp mod">
        <pc:chgData name="Patrick Dean" userId="bd5fcf7e-f0a5-4dfe-8356-3b9255107a56" providerId="ADAL" clId="{F5877CF4-EDA4-4996-ACC8-BE4CE8FBADF4}" dt="2022-11-07T17:22:23.085" v="398" actId="20577"/>
        <pc:sldMkLst>
          <pc:docMk/>
          <pc:sldMk cId="2409035715" sldId="345"/>
        </pc:sldMkLst>
        <pc:spChg chg="mod">
          <ac:chgData name="Patrick Dean" userId="bd5fcf7e-f0a5-4dfe-8356-3b9255107a56" providerId="ADAL" clId="{F5877CF4-EDA4-4996-ACC8-BE4CE8FBADF4}" dt="2022-11-07T17:22:23.085" v="398" actId="20577"/>
          <ac:spMkLst>
            <pc:docMk/>
            <pc:sldMk cId="2409035715" sldId="345"/>
            <ac:spMk id="2" creationId="{114DE32F-D406-4E0B-884F-858ED641BFB0}"/>
          </ac:spMkLst>
        </pc:spChg>
      </pc:sldChg>
      <pc:sldChg chg="modSp mod">
        <pc:chgData name="Patrick Dean" userId="bd5fcf7e-f0a5-4dfe-8356-3b9255107a56" providerId="ADAL" clId="{F5877CF4-EDA4-4996-ACC8-BE4CE8FBADF4}" dt="2022-11-07T17:22:26.328" v="401" actId="20577"/>
        <pc:sldMkLst>
          <pc:docMk/>
          <pc:sldMk cId="2764556096" sldId="346"/>
        </pc:sldMkLst>
        <pc:spChg chg="mod">
          <ac:chgData name="Patrick Dean" userId="bd5fcf7e-f0a5-4dfe-8356-3b9255107a56" providerId="ADAL" clId="{F5877CF4-EDA4-4996-ACC8-BE4CE8FBADF4}" dt="2022-11-07T17:22:26.328" v="401" actId="20577"/>
          <ac:spMkLst>
            <pc:docMk/>
            <pc:sldMk cId="2764556096" sldId="346"/>
            <ac:spMk id="2" creationId="{CE2F7170-2375-4330-992F-0508D6C7236D}"/>
          </ac:spMkLst>
        </pc:spChg>
      </pc:sldChg>
      <pc:sldChg chg="modSp mod">
        <pc:chgData name="Patrick Dean" userId="bd5fcf7e-f0a5-4dfe-8356-3b9255107a56" providerId="ADAL" clId="{F5877CF4-EDA4-4996-ACC8-BE4CE8FBADF4}" dt="2022-11-11T17:25:28.915" v="1494" actId="13926"/>
        <pc:sldMkLst>
          <pc:docMk/>
          <pc:sldMk cId="827330599" sldId="347"/>
        </pc:sldMkLst>
        <pc:spChg chg="mod">
          <ac:chgData name="Patrick Dean" userId="bd5fcf7e-f0a5-4dfe-8356-3b9255107a56" providerId="ADAL" clId="{F5877CF4-EDA4-4996-ACC8-BE4CE8FBADF4}" dt="2022-11-11T17:25:28.915" v="1494" actId="13926"/>
          <ac:spMkLst>
            <pc:docMk/>
            <pc:sldMk cId="827330599" sldId="347"/>
            <ac:spMk id="2" creationId="{15038924-1FCD-4209-82AF-AC12553D16AE}"/>
          </ac:spMkLst>
        </pc:spChg>
      </pc:sldChg>
      <pc:sldChg chg="modSp mod">
        <pc:chgData name="Patrick Dean" userId="bd5fcf7e-f0a5-4dfe-8356-3b9255107a56" providerId="ADAL" clId="{F5877CF4-EDA4-4996-ACC8-BE4CE8FBADF4}" dt="2022-11-07T17:22:34.344" v="407" actId="20577"/>
        <pc:sldMkLst>
          <pc:docMk/>
          <pc:sldMk cId="3071277674" sldId="348"/>
        </pc:sldMkLst>
        <pc:spChg chg="mod">
          <ac:chgData name="Patrick Dean" userId="bd5fcf7e-f0a5-4dfe-8356-3b9255107a56" providerId="ADAL" clId="{F5877CF4-EDA4-4996-ACC8-BE4CE8FBADF4}" dt="2022-11-07T17:22:34.344" v="407" actId="20577"/>
          <ac:spMkLst>
            <pc:docMk/>
            <pc:sldMk cId="3071277674" sldId="348"/>
            <ac:spMk id="2" creationId="{FE1070D7-524C-49AB-AEE9-B74306C9B623}"/>
          </ac:spMkLst>
        </pc:spChg>
      </pc:sldChg>
      <pc:sldChg chg="modSp mod">
        <pc:chgData name="Patrick Dean" userId="bd5fcf7e-f0a5-4dfe-8356-3b9255107a56" providerId="ADAL" clId="{F5877CF4-EDA4-4996-ACC8-BE4CE8FBADF4}" dt="2022-11-07T17:22:37.297" v="410" actId="20577"/>
        <pc:sldMkLst>
          <pc:docMk/>
          <pc:sldMk cId="2131242280" sldId="349"/>
        </pc:sldMkLst>
        <pc:spChg chg="mod">
          <ac:chgData name="Patrick Dean" userId="bd5fcf7e-f0a5-4dfe-8356-3b9255107a56" providerId="ADAL" clId="{F5877CF4-EDA4-4996-ACC8-BE4CE8FBADF4}" dt="2022-11-07T17:22:37.297" v="410" actId="20577"/>
          <ac:spMkLst>
            <pc:docMk/>
            <pc:sldMk cId="2131242280" sldId="349"/>
            <ac:spMk id="2" creationId="{B61E6980-E2B1-43B0-8E16-7A3E5CE84D7F}"/>
          </ac:spMkLst>
        </pc:spChg>
      </pc:sldChg>
      <pc:sldChg chg="addSp delSp modSp mod">
        <pc:chgData name="Patrick Dean" userId="bd5fcf7e-f0a5-4dfe-8356-3b9255107a56" providerId="ADAL" clId="{F5877CF4-EDA4-4996-ACC8-BE4CE8FBADF4}" dt="2022-11-11T17:24:12.211" v="1484" actId="13926"/>
        <pc:sldMkLst>
          <pc:docMk/>
          <pc:sldMk cId="260029904" sldId="350"/>
        </pc:sldMkLst>
        <pc:spChg chg="add mod">
          <ac:chgData name="Patrick Dean" userId="bd5fcf7e-f0a5-4dfe-8356-3b9255107a56" providerId="ADAL" clId="{F5877CF4-EDA4-4996-ACC8-BE4CE8FBADF4}" dt="2022-11-11T16:51:35.187" v="1452"/>
          <ac:spMkLst>
            <pc:docMk/>
            <pc:sldMk cId="260029904" sldId="350"/>
            <ac:spMk id="2" creationId="{119C1B70-3880-C958-9F51-F2A8E6999671}"/>
          </ac:spMkLst>
        </pc:spChg>
        <pc:spChg chg="mod">
          <ac:chgData name="Patrick Dean" userId="bd5fcf7e-f0a5-4dfe-8356-3b9255107a56" providerId="ADAL" clId="{F5877CF4-EDA4-4996-ACC8-BE4CE8FBADF4}" dt="2022-11-11T17:24:12.211" v="1484" actId="13926"/>
          <ac:spMkLst>
            <pc:docMk/>
            <pc:sldMk cId="260029904" sldId="350"/>
            <ac:spMk id="3" creationId="{5FF0DC00-E23B-4B04-BBBC-4D50BE760C37}"/>
          </ac:spMkLst>
        </pc:spChg>
        <pc:spChg chg="add mod">
          <ac:chgData name="Patrick Dean" userId="bd5fcf7e-f0a5-4dfe-8356-3b9255107a56" providerId="ADAL" clId="{F5877CF4-EDA4-4996-ACC8-BE4CE8FBADF4}" dt="2022-11-11T16:51:35.187" v="1452"/>
          <ac:spMkLst>
            <pc:docMk/>
            <pc:sldMk cId="260029904" sldId="350"/>
            <ac:spMk id="4" creationId="{4C585517-9D3D-F6D0-B72F-3226C0368E58}"/>
          </ac:spMkLst>
        </pc:spChg>
        <pc:spChg chg="add mod">
          <ac:chgData name="Patrick Dean" userId="bd5fcf7e-f0a5-4dfe-8356-3b9255107a56" providerId="ADAL" clId="{F5877CF4-EDA4-4996-ACC8-BE4CE8FBADF4}" dt="2022-11-11T16:51:35.187" v="1452"/>
          <ac:spMkLst>
            <pc:docMk/>
            <pc:sldMk cId="260029904" sldId="350"/>
            <ac:spMk id="7" creationId="{6F550584-2873-FEFC-1975-72C98449CCD6}"/>
          </ac:spMkLst>
        </pc:spChg>
        <pc:spChg chg="del">
          <ac:chgData name="Patrick Dean" userId="bd5fcf7e-f0a5-4dfe-8356-3b9255107a56" providerId="ADAL" clId="{F5877CF4-EDA4-4996-ACC8-BE4CE8FBADF4}" dt="2022-11-11T16:50:57.282" v="1448" actId="21"/>
          <ac:spMkLst>
            <pc:docMk/>
            <pc:sldMk cId="260029904" sldId="350"/>
            <ac:spMk id="8" creationId="{0158E3B5-7AB4-4641-B898-006F97B7619F}"/>
          </ac:spMkLst>
        </pc:spChg>
        <pc:spChg chg="add mod">
          <ac:chgData name="Patrick Dean" userId="bd5fcf7e-f0a5-4dfe-8356-3b9255107a56" providerId="ADAL" clId="{F5877CF4-EDA4-4996-ACC8-BE4CE8FBADF4}" dt="2022-11-11T16:51:35.187" v="1452"/>
          <ac:spMkLst>
            <pc:docMk/>
            <pc:sldMk cId="260029904" sldId="350"/>
            <ac:spMk id="9" creationId="{0FF7B450-E126-4232-79BB-11538DBC902C}"/>
          </ac:spMkLst>
        </pc:spChg>
        <pc:spChg chg="del">
          <ac:chgData name="Patrick Dean" userId="bd5fcf7e-f0a5-4dfe-8356-3b9255107a56" providerId="ADAL" clId="{F5877CF4-EDA4-4996-ACC8-BE4CE8FBADF4}" dt="2022-11-11T16:50:57.282" v="1448" actId="21"/>
          <ac:spMkLst>
            <pc:docMk/>
            <pc:sldMk cId="260029904" sldId="350"/>
            <ac:spMk id="10" creationId="{07ADB98D-E785-481E-9124-53D0DE310B9E}"/>
          </ac:spMkLst>
        </pc:spChg>
        <pc:spChg chg="add mod">
          <ac:chgData name="Patrick Dean" userId="bd5fcf7e-f0a5-4dfe-8356-3b9255107a56" providerId="ADAL" clId="{F5877CF4-EDA4-4996-ACC8-BE4CE8FBADF4}" dt="2022-11-11T16:51:35.187" v="1452"/>
          <ac:spMkLst>
            <pc:docMk/>
            <pc:sldMk cId="260029904" sldId="350"/>
            <ac:spMk id="11" creationId="{7603E8F6-CA3C-A491-2B4D-C09703E5CE7A}"/>
          </ac:spMkLst>
        </pc:spChg>
        <pc:spChg chg="del">
          <ac:chgData name="Patrick Dean" userId="bd5fcf7e-f0a5-4dfe-8356-3b9255107a56" providerId="ADAL" clId="{F5877CF4-EDA4-4996-ACC8-BE4CE8FBADF4}" dt="2022-11-11T16:50:57.282" v="1448" actId="21"/>
          <ac:spMkLst>
            <pc:docMk/>
            <pc:sldMk cId="260029904" sldId="350"/>
            <ac:spMk id="12" creationId="{B2DD9355-B657-4B31-BDA3-6053D846A35C}"/>
          </ac:spMkLst>
        </pc:spChg>
        <pc:picChg chg="add mod">
          <ac:chgData name="Patrick Dean" userId="bd5fcf7e-f0a5-4dfe-8356-3b9255107a56" providerId="ADAL" clId="{F5877CF4-EDA4-4996-ACC8-BE4CE8FBADF4}" dt="2022-11-11T16:51:35.187" v="1452"/>
          <ac:picMkLst>
            <pc:docMk/>
            <pc:sldMk cId="260029904" sldId="350"/>
            <ac:picMk id="5" creationId="{32A4CE90-45D1-6E16-6D21-181C4EDD819C}"/>
          </ac:picMkLst>
        </pc:picChg>
        <pc:picChg chg="add mod">
          <ac:chgData name="Patrick Dean" userId="bd5fcf7e-f0a5-4dfe-8356-3b9255107a56" providerId="ADAL" clId="{F5877CF4-EDA4-4996-ACC8-BE4CE8FBADF4}" dt="2022-11-11T16:51:35.187" v="1452"/>
          <ac:picMkLst>
            <pc:docMk/>
            <pc:sldMk cId="260029904" sldId="350"/>
            <ac:picMk id="6" creationId="{4F5CFF4A-1031-3E37-6DC5-45EC68EF96B5}"/>
          </ac:picMkLst>
        </pc:picChg>
        <pc:picChg chg="del">
          <ac:chgData name="Patrick Dean" userId="bd5fcf7e-f0a5-4dfe-8356-3b9255107a56" providerId="ADAL" clId="{F5877CF4-EDA4-4996-ACC8-BE4CE8FBADF4}" dt="2022-11-11T16:50:57.282" v="1448" actId="21"/>
          <ac:picMkLst>
            <pc:docMk/>
            <pc:sldMk cId="260029904" sldId="350"/>
            <ac:picMk id="13" creationId="{F4B19450-278D-4B49-905C-AA7C4D806695}"/>
          </ac:picMkLst>
        </pc:picChg>
        <pc:picChg chg="add mod">
          <ac:chgData name="Patrick Dean" userId="bd5fcf7e-f0a5-4dfe-8356-3b9255107a56" providerId="ADAL" clId="{F5877CF4-EDA4-4996-ACC8-BE4CE8FBADF4}" dt="2022-11-11T16:51:35.187" v="1452"/>
          <ac:picMkLst>
            <pc:docMk/>
            <pc:sldMk cId="260029904" sldId="350"/>
            <ac:picMk id="14" creationId="{1986ACF9-F7A3-7884-5601-DA4476C5F700}"/>
          </ac:picMkLst>
        </pc:picChg>
        <pc:picChg chg="del">
          <ac:chgData name="Patrick Dean" userId="bd5fcf7e-f0a5-4dfe-8356-3b9255107a56" providerId="ADAL" clId="{F5877CF4-EDA4-4996-ACC8-BE4CE8FBADF4}" dt="2022-11-11T16:50:57.282" v="1448" actId="21"/>
          <ac:picMkLst>
            <pc:docMk/>
            <pc:sldMk cId="260029904" sldId="350"/>
            <ac:picMk id="2050" creationId="{AC0AC958-A4D9-4625-BD8C-0D6EF92DB155}"/>
          </ac:picMkLst>
        </pc:picChg>
      </pc:sldChg>
      <pc:sldChg chg="addSp delSp modSp mod">
        <pc:chgData name="Patrick Dean" userId="bd5fcf7e-f0a5-4dfe-8356-3b9255107a56" providerId="ADAL" clId="{F5877CF4-EDA4-4996-ACC8-BE4CE8FBADF4}" dt="2022-11-08T14:31:30.263" v="445" actId="14100"/>
        <pc:sldMkLst>
          <pc:docMk/>
          <pc:sldMk cId="0" sldId="352"/>
        </pc:sldMkLst>
        <pc:spChg chg="add del">
          <ac:chgData name="Patrick Dean" userId="bd5fcf7e-f0a5-4dfe-8356-3b9255107a56" providerId="ADAL" clId="{F5877CF4-EDA4-4996-ACC8-BE4CE8FBADF4}" dt="2022-11-07T17:06:21.811" v="4" actId="478"/>
          <ac:spMkLst>
            <pc:docMk/>
            <pc:sldMk cId="0" sldId="352"/>
            <ac:spMk id="2" creationId="{8CE69A87-14EA-D5B9-2B5A-B2B7A6E839BA}"/>
          </ac:spMkLst>
        </pc:spChg>
        <pc:spChg chg="mod">
          <ac:chgData name="Patrick Dean" userId="bd5fcf7e-f0a5-4dfe-8356-3b9255107a56" providerId="ADAL" clId="{F5877CF4-EDA4-4996-ACC8-BE4CE8FBADF4}" dt="2022-11-07T17:15:54.164" v="71" actId="20577"/>
          <ac:spMkLst>
            <pc:docMk/>
            <pc:sldMk cId="0" sldId="352"/>
            <ac:spMk id="5" creationId="{00000000-0000-0000-0000-000000000000}"/>
          </ac:spMkLst>
        </pc:spChg>
        <pc:spChg chg="mod">
          <ac:chgData name="Patrick Dean" userId="bd5fcf7e-f0a5-4dfe-8356-3b9255107a56" providerId="ADAL" clId="{F5877CF4-EDA4-4996-ACC8-BE4CE8FBADF4}" dt="2022-11-07T17:15:59.263" v="80" actId="20577"/>
          <ac:spMkLst>
            <pc:docMk/>
            <pc:sldMk cId="0" sldId="352"/>
            <ac:spMk id="6" creationId="{F6FB7A85-03B1-9741-9048-833DE2F83634}"/>
          </ac:spMkLst>
        </pc:spChg>
        <pc:spChg chg="mod">
          <ac:chgData name="Patrick Dean" userId="bd5fcf7e-f0a5-4dfe-8356-3b9255107a56" providerId="ADAL" clId="{F5877CF4-EDA4-4996-ACC8-BE4CE8FBADF4}" dt="2022-11-07T17:05:10.272" v="1" actId="20577"/>
          <ac:spMkLst>
            <pc:docMk/>
            <pc:sldMk cId="0" sldId="352"/>
            <ac:spMk id="49" creationId="{BB55AC2F-3F71-4B4F-B0AE-F76F71868C1D}"/>
          </ac:spMkLst>
        </pc:spChg>
        <pc:spChg chg="mod">
          <ac:chgData name="Patrick Dean" userId="bd5fcf7e-f0a5-4dfe-8356-3b9255107a56" providerId="ADAL" clId="{F5877CF4-EDA4-4996-ACC8-BE4CE8FBADF4}" dt="2022-11-07T17:17:04.641" v="98" actId="20577"/>
          <ac:spMkLst>
            <pc:docMk/>
            <pc:sldMk cId="0" sldId="352"/>
            <ac:spMk id="5123" creationId="{EB98D6CC-62A8-429D-AD4D-A436344FFFB6}"/>
          </ac:spMkLst>
        </pc:spChg>
        <pc:spChg chg="mod">
          <ac:chgData name="Patrick Dean" userId="bd5fcf7e-f0a5-4dfe-8356-3b9255107a56" providerId="ADAL" clId="{F5877CF4-EDA4-4996-ACC8-BE4CE8FBADF4}" dt="2022-11-07T17:16:51.096" v="91" actId="404"/>
          <ac:spMkLst>
            <pc:docMk/>
            <pc:sldMk cId="0" sldId="352"/>
            <ac:spMk id="5124" creationId="{0DE948CC-AE63-4C5E-8D69-44E2C948FD96}"/>
          </ac:spMkLst>
        </pc:spChg>
        <pc:spChg chg="mod">
          <ac:chgData name="Patrick Dean" userId="bd5fcf7e-f0a5-4dfe-8356-3b9255107a56" providerId="ADAL" clId="{F5877CF4-EDA4-4996-ACC8-BE4CE8FBADF4}" dt="2022-11-07T17:17:17.825" v="112" actId="404"/>
          <ac:spMkLst>
            <pc:docMk/>
            <pc:sldMk cId="0" sldId="352"/>
            <ac:spMk id="5126" creationId="{B2C68534-C0AB-4FDB-A371-A9107A611379}"/>
          </ac:spMkLst>
        </pc:spChg>
        <pc:spChg chg="mod">
          <ac:chgData name="Patrick Dean" userId="bd5fcf7e-f0a5-4dfe-8356-3b9255107a56" providerId="ADAL" clId="{F5877CF4-EDA4-4996-ACC8-BE4CE8FBADF4}" dt="2022-11-07T17:17:32.825" v="127" actId="20577"/>
          <ac:spMkLst>
            <pc:docMk/>
            <pc:sldMk cId="0" sldId="352"/>
            <ac:spMk id="5128" creationId="{45E8145A-CA8C-4727-8E8D-72C8B085ABA7}"/>
          </ac:spMkLst>
        </pc:spChg>
        <pc:spChg chg="mod">
          <ac:chgData name="Patrick Dean" userId="bd5fcf7e-f0a5-4dfe-8356-3b9255107a56" providerId="ADAL" clId="{F5877CF4-EDA4-4996-ACC8-BE4CE8FBADF4}" dt="2022-11-07T17:17:29.815" v="124" actId="20577"/>
          <ac:spMkLst>
            <pc:docMk/>
            <pc:sldMk cId="0" sldId="352"/>
            <ac:spMk id="5129" creationId="{12C0FB08-C214-464E-B093-2401D09808A2}"/>
          </ac:spMkLst>
        </pc:spChg>
        <pc:spChg chg="mod">
          <ac:chgData name="Patrick Dean" userId="bd5fcf7e-f0a5-4dfe-8356-3b9255107a56" providerId="ADAL" clId="{F5877CF4-EDA4-4996-ACC8-BE4CE8FBADF4}" dt="2022-11-07T17:17:24.111" v="122" actId="404"/>
          <ac:spMkLst>
            <pc:docMk/>
            <pc:sldMk cId="0" sldId="352"/>
            <ac:spMk id="5130" creationId="{25320724-A018-4D3A-A550-2DA6AEB03269}"/>
          </ac:spMkLst>
        </pc:spChg>
        <pc:spChg chg="mod">
          <ac:chgData name="Patrick Dean" userId="bd5fcf7e-f0a5-4dfe-8356-3b9255107a56" providerId="ADAL" clId="{F5877CF4-EDA4-4996-ACC8-BE4CE8FBADF4}" dt="2022-11-07T17:17:50.877" v="130" actId="20577"/>
          <ac:spMkLst>
            <pc:docMk/>
            <pc:sldMk cId="0" sldId="352"/>
            <ac:spMk id="5131" creationId="{DF82BAFB-DA0F-4C9C-9E81-C5A701DA0AE8}"/>
          </ac:spMkLst>
        </pc:spChg>
        <pc:spChg chg="mod">
          <ac:chgData name="Patrick Dean" userId="bd5fcf7e-f0a5-4dfe-8356-3b9255107a56" providerId="ADAL" clId="{F5877CF4-EDA4-4996-ACC8-BE4CE8FBADF4}" dt="2022-11-07T17:17:59.748" v="141" actId="20577"/>
          <ac:spMkLst>
            <pc:docMk/>
            <pc:sldMk cId="0" sldId="352"/>
            <ac:spMk id="5132" creationId="{31567756-E2E3-4FC0-8DA9-6AC451BF414F}"/>
          </ac:spMkLst>
        </pc:spChg>
        <pc:spChg chg="mod">
          <ac:chgData name="Patrick Dean" userId="bd5fcf7e-f0a5-4dfe-8356-3b9255107a56" providerId="ADAL" clId="{F5877CF4-EDA4-4996-ACC8-BE4CE8FBADF4}" dt="2022-11-07T17:17:57.300" v="139" actId="20577"/>
          <ac:spMkLst>
            <pc:docMk/>
            <pc:sldMk cId="0" sldId="352"/>
            <ac:spMk id="5133" creationId="{BF62888B-0DCC-4715-B9D1-690F2C7555E7}"/>
          </ac:spMkLst>
        </pc:spChg>
        <pc:spChg chg="mod">
          <ac:chgData name="Patrick Dean" userId="bd5fcf7e-f0a5-4dfe-8356-3b9255107a56" providerId="ADAL" clId="{F5877CF4-EDA4-4996-ACC8-BE4CE8FBADF4}" dt="2022-11-07T17:17:55.032" v="136" actId="20577"/>
          <ac:spMkLst>
            <pc:docMk/>
            <pc:sldMk cId="0" sldId="352"/>
            <ac:spMk id="5134" creationId="{24DAEA83-BE02-4B2D-A5E0-DF33F147B4FC}"/>
          </ac:spMkLst>
        </pc:spChg>
        <pc:spChg chg="mod">
          <ac:chgData name="Patrick Dean" userId="bd5fcf7e-f0a5-4dfe-8356-3b9255107a56" providerId="ADAL" clId="{F5877CF4-EDA4-4996-ACC8-BE4CE8FBADF4}" dt="2022-11-07T17:17:52.746" v="133" actId="20577"/>
          <ac:spMkLst>
            <pc:docMk/>
            <pc:sldMk cId="0" sldId="352"/>
            <ac:spMk id="5135" creationId="{F875F3F8-5B62-4A92-83DE-4624438DF04E}"/>
          </ac:spMkLst>
        </pc:spChg>
        <pc:spChg chg="mod">
          <ac:chgData name="Patrick Dean" userId="bd5fcf7e-f0a5-4dfe-8356-3b9255107a56" providerId="ADAL" clId="{F5877CF4-EDA4-4996-ACC8-BE4CE8FBADF4}" dt="2022-11-07T17:18:03.053" v="145" actId="20577"/>
          <ac:spMkLst>
            <pc:docMk/>
            <pc:sldMk cId="0" sldId="352"/>
            <ac:spMk id="5136" creationId="{73DEDF77-D085-42EB-A3A8-952F89A892DA}"/>
          </ac:spMkLst>
        </pc:spChg>
        <pc:spChg chg="mod">
          <ac:chgData name="Patrick Dean" userId="bd5fcf7e-f0a5-4dfe-8356-3b9255107a56" providerId="ADAL" clId="{F5877CF4-EDA4-4996-ACC8-BE4CE8FBADF4}" dt="2022-11-07T17:18:14.405" v="161" actId="20577"/>
          <ac:spMkLst>
            <pc:docMk/>
            <pc:sldMk cId="0" sldId="352"/>
            <ac:spMk id="5137" creationId="{133ED8E0-2F80-45CB-92D5-AC2FE0484D18}"/>
          </ac:spMkLst>
        </pc:spChg>
        <pc:spChg chg="mod">
          <ac:chgData name="Patrick Dean" userId="bd5fcf7e-f0a5-4dfe-8356-3b9255107a56" providerId="ADAL" clId="{F5877CF4-EDA4-4996-ACC8-BE4CE8FBADF4}" dt="2022-11-07T17:18:10.916" v="157" actId="20577"/>
          <ac:spMkLst>
            <pc:docMk/>
            <pc:sldMk cId="0" sldId="352"/>
            <ac:spMk id="5138" creationId="{2C27C640-E558-47BE-9505-B6045D533D7B}"/>
          </ac:spMkLst>
        </pc:spChg>
        <pc:spChg chg="mod">
          <ac:chgData name="Patrick Dean" userId="bd5fcf7e-f0a5-4dfe-8356-3b9255107a56" providerId="ADAL" clId="{F5877CF4-EDA4-4996-ACC8-BE4CE8FBADF4}" dt="2022-11-07T17:18:08.617" v="153" actId="20577"/>
          <ac:spMkLst>
            <pc:docMk/>
            <pc:sldMk cId="0" sldId="352"/>
            <ac:spMk id="5139" creationId="{FCB07662-A638-4488-8991-1D5896AA4C42}"/>
          </ac:spMkLst>
        </pc:spChg>
        <pc:spChg chg="mod">
          <ac:chgData name="Patrick Dean" userId="bd5fcf7e-f0a5-4dfe-8356-3b9255107a56" providerId="ADAL" clId="{F5877CF4-EDA4-4996-ACC8-BE4CE8FBADF4}" dt="2022-11-07T17:18:06.062" v="149" actId="20577"/>
          <ac:spMkLst>
            <pc:docMk/>
            <pc:sldMk cId="0" sldId="352"/>
            <ac:spMk id="5140" creationId="{DCF768CE-9B0C-44E2-A5DB-12799157DB0F}"/>
          </ac:spMkLst>
        </pc:spChg>
        <pc:spChg chg="mod">
          <ac:chgData name="Patrick Dean" userId="bd5fcf7e-f0a5-4dfe-8356-3b9255107a56" providerId="ADAL" clId="{F5877CF4-EDA4-4996-ACC8-BE4CE8FBADF4}" dt="2022-11-07T17:18:17.670" v="163" actId="20577"/>
          <ac:spMkLst>
            <pc:docMk/>
            <pc:sldMk cId="0" sldId="352"/>
            <ac:spMk id="5141" creationId="{1EC0C595-6DB3-4D1E-81C0-0299F54EDA50}"/>
          </ac:spMkLst>
        </pc:spChg>
        <pc:spChg chg="mod">
          <ac:chgData name="Patrick Dean" userId="bd5fcf7e-f0a5-4dfe-8356-3b9255107a56" providerId="ADAL" clId="{F5877CF4-EDA4-4996-ACC8-BE4CE8FBADF4}" dt="2022-11-07T17:18:30.447" v="179" actId="20577"/>
          <ac:spMkLst>
            <pc:docMk/>
            <pc:sldMk cId="0" sldId="352"/>
            <ac:spMk id="5142" creationId="{60FE52C8-CB92-4F2F-88EF-8A3BAB7E7C55}"/>
          </ac:spMkLst>
        </pc:spChg>
        <pc:spChg chg="mod">
          <ac:chgData name="Patrick Dean" userId="bd5fcf7e-f0a5-4dfe-8356-3b9255107a56" providerId="ADAL" clId="{F5877CF4-EDA4-4996-ACC8-BE4CE8FBADF4}" dt="2022-11-07T17:18:26.368" v="171" actId="20577"/>
          <ac:spMkLst>
            <pc:docMk/>
            <pc:sldMk cId="0" sldId="352"/>
            <ac:spMk id="5143" creationId="{0C830779-D6F8-43EB-BDC2-BB7890DEBC36}"/>
          </ac:spMkLst>
        </pc:spChg>
        <pc:spChg chg="mod">
          <ac:chgData name="Patrick Dean" userId="bd5fcf7e-f0a5-4dfe-8356-3b9255107a56" providerId="ADAL" clId="{F5877CF4-EDA4-4996-ACC8-BE4CE8FBADF4}" dt="2022-11-07T17:18:23.566" v="169" actId="20577"/>
          <ac:spMkLst>
            <pc:docMk/>
            <pc:sldMk cId="0" sldId="352"/>
            <ac:spMk id="5144" creationId="{9256D244-A07E-4D7F-903A-11637D9AA257}"/>
          </ac:spMkLst>
        </pc:spChg>
        <pc:spChg chg="mod">
          <ac:chgData name="Patrick Dean" userId="bd5fcf7e-f0a5-4dfe-8356-3b9255107a56" providerId="ADAL" clId="{F5877CF4-EDA4-4996-ACC8-BE4CE8FBADF4}" dt="2022-11-07T17:18:20.113" v="165" actId="20577"/>
          <ac:spMkLst>
            <pc:docMk/>
            <pc:sldMk cId="0" sldId="352"/>
            <ac:spMk id="5145" creationId="{B7CDBDC5-417F-475A-B6D8-DAB84F99B3DE}"/>
          </ac:spMkLst>
        </pc:spChg>
        <pc:spChg chg="mod">
          <ac:chgData name="Patrick Dean" userId="bd5fcf7e-f0a5-4dfe-8356-3b9255107a56" providerId="ADAL" clId="{F5877CF4-EDA4-4996-ACC8-BE4CE8FBADF4}" dt="2022-11-07T17:18:38.185" v="187" actId="20577"/>
          <ac:spMkLst>
            <pc:docMk/>
            <pc:sldMk cId="0" sldId="352"/>
            <ac:spMk id="5146" creationId="{8FF19A36-768E-4401-B3FD-82B4A42084F5}"/>
          </ac:spMkLst>
        </pc:spChg>
        <pc:spChg chg="mod">
          <ac:chgData name="Patrick Dean" userId="bd5fcf7e-f0a5-4dfe-8356-3b9255107a56" providerId="ADAL" clId="{F5877CF4-EDA4-4996-ACC8-BE4CE8FBADF4}" dt="2022-11-07T17:18:56.100" v="219" actId="20577"/>
          <ac:spMkLst>
            <pc:docMk/>
            <pc:sldMk cId="0" sldId="352"/>
            <ac:spMk id="5147" creationId="{5EBAAC83-22D7-4923-8218-4179C0BEDD10}"/>
          </ac:spMkLst>
        </pc:spChg>
        <pc:spChg chg="mod">
          <ac:chgData name="Patrick Dean" userId="bd5fcf7e-f0a5-4dfe-8356-3b9255107a56" providerId="ADAL" clId="{F5877CF4-EDA4-4996-ACC8-BE4CE8FBADF4}" dt="2022-11-07T17:18:51.343" v="211" actId="20577"/>
          <ac:spMkLst>
            <pc:docMk/>
            <pc:sldMk cId="0" sldId="352"/>
            <ac:spMk id="5148" creationId="{2898FD17-7AC2-48F4-ABFB-8570ADA10C42}"/>
          </ac:spMkLst>
        </pc:spChg>
        <pc:spChg chg="mod">
          <ac:chgData name="Patrick Dean" userId="bd5fcf7e-f0a5-4dfe-8356-3b9255107a56" providerId="ADAL" clId="{F5877CF4-EDA4-4996-ACC8-BE4CE8FBADF4}" dt="2022-11-07T17:18:47.441" v="203" actId="20577"/>
          <ac:spMkLst>
            <pc:docMk/>
            <pc:sldMk cId="0" sldId="352"/>
            <ac:spMk id="5149" creationId="{CFD0EE4A-BCEB-4D14-A054-245B7B1164AA}"/>
          </ac:spMkLst>
        </pc:spChg>
        <pc:spChg chg="mod">
          <ac:chgData name="Patrick Dean" userId="bd5fcf7e-f0a5-4dfe-8356-3b9255107a56" providerId="ADAL" clId="{F5877CF4-EDA4-4996-ACC8-BE4CE8FBADF4}" dt="2022-11-07T17:18:43.558" v="195" actId="20577"/>
          <ac:spMkLst>
            <pc:docMk/>
            <pc:sldMk cId="0" sldId="352"/>
            <ac:spMk id="5150" creationId="{45F0C085-D5CB-4F9B-A722-36A0C9036CE6}"/>
          </ac:spMkLst>
        </pc:spChg>
        <pc:spChg chg="mod">
          <ac:chgData name="Patrick Dean" userId="bd5fcf7e-f0a5-4dfe-8356-3b9255107a56" providerId="ADAL" clId="{F5877CF4-EDA4-4996-ACC8-BE4CE8FBADF4}" dt="2022-11-07T17:19:03.078" v="222" actId="20577"/>
          <ac:spMkLst>
            <pc:docMk/>
            <pc:sldMk cId="0" sldId="352"/>
            <ac:spMk id="5151" creationId="{361865A2-8FDE-40B5-A875-57B235DE7185}"/>
          </ac:spMkLst>
        </pc:spChg>
        <pc:spChg chg="mod">
          <ac:chgData name="Patrick Dean" userId="bd5fcf7e-f0a5-4dfe-8356-3b9255107a56" providerId="ADAL" clId="{F5877CF4-EDA4-4996-ACC8-BE4CE8FBADF4}" dt="2022-11-07T17:19:08.740" v="228" actId="20577"/>
          <ac:spMkLst>
            <pc:docMk/>
            <pc:sldMk cId="0" sldId="352"/>
            <ac:spMk id="5154" creationId="{535EFF47-0CAE-4CE8-8782-823109FCB82E}"/>
          </ac:spMkLst>
        </pc:spChg>
        <pc:spChg chg="mod">
          <ac:chgData name="Patrick Dean" userId="bd5fcf7e-f0a5-4dfe-8356-3b9255107a56" providerId="ADAL" clId="{F5877CF4-EDA4-4996-ACC8-BE4CE8FBADF4}" dt="2022-11-07T17:19:05.502" v="225" actId="20577"/>
          <ac:spMkLst>
            <pc:docMk/>
            <pc:sldMk cId="0" sldId="352"/>
            <ac:spMk id="5155" creationId="{CD8FE090-7007-4534-AA4E-4BF0AD4199D3}"/>
          </ac:spMkLst>
        </pc:spChg>
        <pc:picChg chg="del">
          <ac:chgData name="Patrick Dean" userId="bd5fcf7e-f0a5-4dfe-8356-3b9255107a56" providerId="ADAL" clId="{F5877CF4-EDA4-4996-ACC8-BE4CE8FBADF4}" dt="2022-11-07T17:05:14.817" v="2" actId="478"/>
          <ac:picMkLst>
            <pc:docMk/>
            <pc:sldMk cId="0" sldId="352"/>
            <ac:picMk id="3" creationId="{5C6D0AF2-DF8C-4E74-B0EB-67934E4F832C}"/>
          </ac:picMkLst>
        </pc:picChg>
        <pc:picChg chg="add mod">
          <ac:chgData name="Patrick Dean" userId="bd5fcf7e-f0a5-4dfe-8356-3b9255107a56" providerId="ADAL" clId="{F5877CF4-EDA4-4996-ACC8-BE4CE8FBADF4}" dt="2022-11-07T17:06:54.224" v="12" actId="1076"/>
          <ac:picMkLst>
            <pc:docMk/>
            <pc:sldMk cId="0" sldId="352"/>
            <ac:picMk id="7" creationId="{1EC99230-D306-CEB6-94AF-92A50843C41F}"/>
          </ac:picMkLst>
        </pc:picChg>
        <pc:picChg chg="add del mod">
          <ac:chgData name="Patrick Dean" userId="bd5fcf7e-f0a5-4dfe-8356-3b9255107a56" providerId="ADAL" clId="{F5877CF4-EDA4-4996-ACC8-BE4CE8FBADF4}" dt="2022-11-08T13:01:53.427" v="420" actId="478"/>
          <ac:picMkLst>
            <pc:docMk/>
            <pc:sldMk cId="0" sldId="352"/>
            <ac:picMk id="9" creationId="{6673DB6D-758C-AEF1-EC15-EA9AB8F505EA}"/>
          </ac:picMkLst>
        </pc:picChg>
        <pc:picChg chg="add del mod">
          <ac:chgData name="Patrick Dean" userId="bd5fcf7e-f0a5-4dfe-8356-3b9255107a56" providerId="ADAL" clId="{F5877CF4-EDA4-4996-ACC8-BE4CE8FBADF4}" dt="2022-11-08T14:27:24.309" v="432" actId="478"/>
          <ac:picMkLst>
            <pc:docMk/>
            <pc:sldMk cId="0" sldId="352"/>
            <ac:picMk id="11" creationId="{F9221240-DE04-9EB7-F77D-88E97D497839}"/>
          </ac:picMkLst>
        </pc:picChg>
        <pc:picChg chg="add mod">
          <ac:chgData name="Patrick Dean" userId="bd5fcf7e-f0a5-4dfe-8356-3b9255107a56" providerId="ADAL" clId="{F5877CF4-EDA4-4996-ACC8-BE4CE8FBADF4}" dt="2022-11-08T14:31:30.263" v="445" actId="14100"/>
          <ac:picMkLst>
            <pc:docMk/>
            <pc:sldMk cId="0" sldId="352"/>
            <ac:picMk id="13" creationId="{FF908BF1-5677-CCA1-8E0F-50055894AFCD}"/>
          </ac:picMkLst>
        </pc:picChg>
        <pc:picChg chg="del">
          <ac:chgData name="Patrick Dean" userId="bd5fcf7e-f0a5-4dfe-8356-3b9255107a56" providerId="ADAL" clId="{F5877CF4-EDA4-4996-ACC8-BE4CE8FBADF4}" dt="2022-11-07T17:06:49.659" v="11" actId="478"/>
          <ac:picMkLst>
            <pc:docMk/>
            <pc:sldMk cId="0" sldId="352"/>
            <ac:picMk id="44" creationId="{C27B23DE-7610-A94E-A0B4-17014EF97DAE}"/>
          </ac:picMkLst>
        </pc:picChg>
      </pc:sldChg>
    </pc:docChg>
  </pc:docChgLst>
  <pc:docChgLst>
    <pc:chgData name="Patrick Dean" userId="bd5fcf7e-f0a5-4dfe-8356-3b9255107a56" providerId="ADAL" clId="{A676BEDE-B4F9-4160-A622-C922F423B96F}"/>
    <pc:docChg chg="undo custSel modSld">
      <pc:chgData name="Patrick Dean" userId="bd5fcf7e-f0a5-4dfe-8356-3b9255107a56" providerId="ADAL" clId="{A676BEDE-B4F9-4160-A622-C922F423B96F}" dt="2022-12-09T11:47:50.401" v="1128" actId="1038"/>
      <pc:docMkLst>
        <pc:docMk/>
      </pc:docMkLst>
      <pc:sldChg chg="addSp delSp modSp mod">
        <pc:chgData name="Patrick Dean" userId="bd5fcf7e-f0a5-4dfe-8356-3b9255107a56" providerId="ADAL" clId="{A676BEDE-B4F9-4160-A622-C922F423B96F}" dt="2022-12-07T16:12:52.561" v="796" actId="478"/>
        <pc:sldMkLst>
          <pc:docMk/>
          <pc:sldMk cId="0" sldId="303"/>
        </pc:sldMkLst>
        <pc:spChg chg="mod">
          <ac:chgData name="Patrick Dean" userId="bd5fcf7e-f0a5-4dfe-8356-3b9255107a56" providerId="ADAL" clId="{A676BEDE-B4F9-4160-A622-C922F423B96F}" dt="2022-12-07T16:12:43.437" v="793" actId="1076"/>
          <ac:spMkLst>
            <pc:docMk/>
            <pc:sldMk cId="0" sldId="303"/>
            <ac:spMk id="5" creationId="{FDE4732D-6363-4E49-9BF4-07EE1B07BB75}"/>
          </ac:spMkLst>
        </pc:spChg>
        <pc:spChg chg="add del">
          <ac:chgData name="Patrick Dean" userId="bd5fcf7e-f0a5-4dfe-8356-3b9255107a56" providerId="ADAL" clId="{A676BEDE-B4F9-4160-A622-C922F423B96F}" dt="2022-12-07T16:12:52.561" v="796" actId="478"/>
          <ac:spMkLst>
            <pc:docMk/>
            <pc:sldMk cId="0" sldId="303"/>
            <ac:spMk id="13" creationId="{3D9D63E6-CC21-4E62-B7F2-043B9B4EFD14}"/>
          </ac:spMkLst>
        </pc:spChg>
        <pc:spChg chg="mod">
          <ac:chgData name="Patrick Dean" userId="bd5fcf7e-f0a5-4dfe-8356-3b9255107a56" providerId="ADAL" clId="{A676BEDE-B4F9-4160-A622-C922F423B96F}" dt="2022-12-07T16:12:47.517" v="794" actId="1076"/>
          <ac:spMkLst>
            <pc:docMk/>
            <pc:sldMk cId="0" sldId="303"/>
            <ac:spMk id="17" creationId="{614966D3-2A26-4C00-83E0-B4CCE9962CA9}"/>
          </ac:spMkLst>
        </pc:spChg>
      </pc:sldChg>
      <pc:sldChg chg="addSp delSp modSp mod">
        <pc:chgData name="Patrick Dean" userId="bd5fcf7e-f0a5-4dfe-8356-3b9255107a56" providerId="ADAL" clId="{A676BEDE-B4F9-4160-A622-C922F423B96F}" dt="2022-12-09T10:56:46.748" v="916" actId="6549"/>
        <pc:sldMkLst>
          <pc:docMk/>
          <pc:sldMk cId="0" sldId="318"/>
        </pc:sldMkLst>
        <pc:spChg chg="mod">
          <ac:chgData name="Patrick Dean" userId="bd5fcf7e-f0a5-4dfe-8356-3b9255107a56" providerId="ADAL" clId="{A676BEDE-B4F9-4160-A622-C922F423B96F}" dt="2022-12-09T10:55:58.344" v="915"/>
          <ac:spMkLst>
            <pc:docMk/>
            <pc:sldMk cId="0" sldId="318"/>
            <ac:spMk id="7" creationId="{11332633-3452-407D-8DC5-16EAC58D745D}"/>
          </ac:spMkLst>
        </pc:spChg>
        <pc:spChg chg="mod">
          <ac:chgData name="Patrick Dean" userId="bd5fcf7e-f0a5-4dfe-8356-3b9255107a56" providerId="ADAL" clId="{A676BEDE-B4F9-4160-A622-C922F423B96F}" dt="2022-12-09T10:56:46.748" v="916" actId="6549"/>
          <ac:spMkLst>
            <pc:docMk/>
            <pc:sldMk cId="0" sldId="318"/>
            <ac:spMk id="8" creationId="{D66F8076-B2C9-480C-8325-C871581F1A2F}"/>
          </ac:spMkLst>
        </pc:spChg>
        <pc:picChg chg="add del mod">
          <ac:chgData name="Patrick Dean" userId="bd5fcf7e-f0a5-4dfe-8356-3b9255107a56" providerId="ADAL" clId="{A676BEDE-B4F9-4160-A622-C922F423B96F}" dt="2022-12-07T14:36:34.004" v="108" actId="478"/>
          <ac:picMkLst>
            <pc:docMk/>
            <pc:sldMk cId="0" sldId="318"/>
            <ac:picMk id="11" creationId="{E262B2F2-1EFA-66F9-79C0-6FDCB29572AC}"/>
          </ac:picMkLst>
        </pc:picChg>
        <pc:picChg chg="add del mod">
          <ac:chgData name="Patrick Dean" userId="bd5fcf7e-f0a5-4dfe-8356-3b9255107a56" providerId="ADAL" clId="{A676BEDE-B4F9-4160-A622-C922F423B96F}" dt="2022-12-07T14:36:35.211" v="111" actId="478"/>
          <ac:picMkLst>
            <pc:docMk/>
            <pc:sldMk cId="0" sldId="318"/>
            <ac:picMk id="13" creationId="{BAB94818-33E0-2DAD-F119-7709C2A5088D}"/>
          </ac:picMkLst>
        </pc:picChg>
        <pc:picChg chg="add del mod">
          <ac:chgData name="Patrick Dean" userId="bd5fcf7e-f0a5-4dfe-8356-3b9255107a56" providerId="ADAL" clId="{A676BEDE-B4F9-4160-A622-C922F423B96F}" dt="2022-12-07T14:36:34.532" v="109" actId="478"/>
          <ac:picMkLst>
            <pc:docMk/>
            <pc:sldMk cId="0" sldId="318"/>
            <ac:picMk id="14" creationId="{F4B469F0-5BF2-B89D-0A79-3410B62E2821}"/>
          </ac:picMkLst>
        </pc:picChg>
      </pc:sldChg>
      <pc:sldChg chg="addSp delSp modSp mod">
        <pc:chgData name="Patrick Dean" userId="bd5fcf7e-f0a5-4dfe-8356-3b9255107a56" providerId="ADAL" clId="{A676BEDE-B4F9-4160-A622-C922F423B96F}" dt="2022-12-09T10:57:27.862" v="919" actId="20577"/>
        <pc:sldMkLst>
          <pc:docMk/>
          <pc:sldMk cId="2874751242" sldId="319"/>
        </pc:sldMkLst>
        <pc:spChg chg="mod ord">
          <ac:chgData name="Patrick Dean" userId="bd5fcf7e-f0a5-4dfe-8356-3b9255107a56" providerId="ADAL" clId="{A676BEDE-B4F9-4160-A622-C922F423B96F}" dt="2022-12-07T14:45:11.728" v="227" actId="166"/>
          <ac:spMkLst>
            <pc:docMk/>
            <pc:sldMk cId="2874751242" sldId="319"/>
            <ac:spMk id="2" creationId="{00000000-0000-0000-0000-000000000000}"/>
          </ac:spMkLst>
        </pc:spChg>
        <pc:spChg chg="mod">
          <ac:chgData name="Patrick Dean" userId="bd5fcf7e-f0a5-4dfe-8356-3b9255107a56" providerId="ADAL" clId="{A676BEDE-B4F9-4160-A622-C922F423B96F}" dt="2022-12-09T10:57:27.862" v="919" actId="20577"/>
          <ac:spMkLst>
            <pc:docMk/>
            <pc:sldMk cId="2874751242" sldId="319"/>
            <ac:spMk id="3" creationId="{6882BE55-EA37-C72D-E4E4-C62F7F91FF50}"/>
          </ac:spMkLst>
        </pc:spChg>
        <pc:spChg chg="mod">
          <ac:chgData name="Patrick Dean" userId="bd5fcf7e-f0a5-4dfe-8356-3b9255107a56" providerId="ADAL" clId="{A676BEDE-B4F9-4160-A622-C922F423B96F}" dt="2022-12-07T14:43:46.654" v="209" actId="13926"/>
          <ac:spMkLst>
            <pc:docMk/>
            <pc:sldMk cId="2874751242" sldId="319"/>
            <ac:spMk id="4" creationId="{110109E6-5A1A-48EE-95FC-3EA433AF476C}"/>
          </ac:spMkLst>
        </pc:spChg>
        <pc:spChg chg="mod">
          <ac:chgData name="Patrick Dean" userId="bd5fcf7e-f0a5-4dfe-8356-3b9255107a56" providerId="ADAL" clId="{A676BEDE-B4F9-4160-A622-C922F423B96F}" dt="2022-12-07T14:43:08.259" v="201" actId="1035"/>
          <ac:spMkLst>
            <pc:docMk/>
            <pc:sldMk cId="2874751242" sldId="319"/>
            <ac:spMk id="7" creationId="{849445E6-5603-4F76-9D92-216873300840}"/>
          </ac:spMkLst>
        </pc:spChg>
        <pc:spChg chg="add mod">
          <ac:chgData name="Patrick Dean" userId="bd5fcf7e-f0a5-4dfe-8356-3b9255107a56" providerId="ADAL" clId="{A676BEDE-B4F9-4160-A622-C922F423B96F}" dt="2022-12-07T14:43:02.523" v="194" actId="1035"/>
          <ac:spMkLst>
            <pc:docMk/>
            <pc:sldMk cId="2874751242" sldId="319"/>
            <ac:spMk id="10" creationId="{E9549C92-73F5-63B8-CFE5-B72C77BDA791}"/>
          </ac:spMkLst>
        </pc:spChg>
        <pc:spChg chg="add mod ord">
          <ac:chgData name="Patrick Dean" userId="bd5fcf7e-f0a5-4dfe-8356-3b9255107a56" providerId="ADAL" clId="{A676BEDE-B4F9-4160-A622-C922F423B96F}" dt="2022-12-07T14:45:06.820" v="226" actId="164"/>
          <ac:spMkLst>
            <pc:docMk/>
            <pc:sldMk cId="2874751242" sldId="319"/>
            <ac:spMk id="13" creationId="{6508C717-3AED-7C1B-22A4-7BE410DD6BE5}"/>
          </ac:spMkLst>
        </pc:spChg>
        <pc:spChg chg="add mod">
          <ac:chgData name="Patrick Dean" userId="bd5fcf7e-f0a5-4dfe-8356-3b9255107a56" providerId="ADAL" clId="{A676BEDE-B4F9-4160-A622-C922F423B96F}" dt="2022-12-07T14:45:06.820" v="226" actId="164"/>
          <ac:spMkLst>
            <pc:docMk/>
            <pc:sldMk cId="2874751242" sldId="319"/>
            <ac:spMk id="14" creationId="{D88A807E-98A1-1BDF-32FE-EF8BE0707443}"/>
          </ac:spMkLst>
        </pc:spChg>
        <pc:spChg chg="add mod">
          <ac:chgData name="Patrick Dean" userId="bd5fcf7e-f0a5-4dfe-8356-3b9255107a56" providerId="ADAL" clId="{A676BEDE-B4F9-4160-A622-C922F423B96F}" dt="2022-12-07T14:44:55.567" v="225" actId="571"/>
          <ac:spMkLst>
            <pc:docMk/>
            <pc:sldMk cId="2874751242" sldId="319"/>
            <ac:spMk id="16" creationId="{F186EE09-85BB-8AE2-14F7-6F15E27CCB7F}"/>
          </ac:spMkLst>
        </pc:spChg>
        <pc:grpChg chg="add mod">
          <ac:chgData name="Patrick Dean" userId="bd5fcf7e-f0a5-4dfe-8356-3b9255107a56" providerId="ADAL" clId="{A676BEDE-B4F9-4160-A622-C922F423B96F}" dt="2022-12-07T14:45:06.820" v="226" actId="164"/>
          <ac:grpSpMkLst>
            <pc:docMk/>
            <pc:sldMk cId="2874751242" sldId="319"/>
            <ac:grpSpMk id="18" creationId="{58466255-5D61-6C6C-6400-519B4197DC83}"/>
          </ac:grpSpMkLst>
        </pc:grpChg>
        <pc:picChg chg="del">
          <ac:chgData name="Patrick Dean" userId="bd5fcf7e-f0a5-4dfe-8356-3b9255107a56" providerId="ADAL" clId="{A676BEDE-B4F9-4160-A622-C922F423B96F}" dt="2022-12-05T17:11:12.921" v="0" actId="478"/>
          <ac:picMkLst>
            <pc:docMk/>
            <pc:sldMk cId="2874751242" sldId="319"/>
            <ac:picMk id="6" creationId="{7A5190BB-73E8-6644-A453-EDAF3C33D7B9}"/>
          </ac:picMkLst>
        </pc:picChg>
        <pc:picChg chg="mod">
          <ac:chgData name="Patrick Dean" userId="bd5fcf7e-f0a5-4dfe-8356-3b9255107a56" providerId="ADAL" clId="{A676BEDE-B4F9-4160-A622-C922F423B96F}" dt="2022-12-07T14:45:17.659" v="228" actId="1076"/>
          <ac:picMkLst>
            <pc:docMk/>
            <pc:sldMk cId="2874751242" sldId="319"/>
            <ac:picMk id="8" creationId="{B76148AA-3A5B-4FEB-B955-B466D085650F}"/>
          </ac:picMkLst>
        </pc:picChg>
        <pc:picChg chg="mod">
          <ac:chgData name="Patrick Dean" userId="bd5fcf7e-f0a5-4dfe-8356-3b9255107a56" providerId="ADAL" clId="{A676BEDE-B4F9-4160-A622-C922F423B96F}" dt="2022-12-09T10:57:14.588" v="917" actId="1076"/>
          <ac:picMkLst>
            <pc:docMk/>
            <pc:sldMk cId="2874751242" sldId="319"/>
            <ac:picMk id="9" creationId="{468E6C33-B545-462A-AEE5-D70BC1C82C8E}"/>
          </ac:picMkLst>
        </pc:picChg>
        <pc:picChg chg="add del mod">
          <ac:chgData name="Patrick Dean" userId="bd5fcf7e-f0a5-4dfe-8356-3b9255107a56" providerId="ADAL" clId="{A676BEDE-B4F9-4160-A622-C922F423B96F}" dt="2022-12-05T17:12:46.986" v="6" actId="478"/>
          <ac:picMkLst>
            <pc:docMk/>
            <pc:sldMk cId="2874751242" sldId="319"/>
            <ac:picMk id="11" creationId="{D91C438F-55CD-6F93-2177-863A04DB9F24}"/>
          </ac:picMkLst>
        </pc:picChg>
        <pc:picChg chg="add mod ord modCrop">
          <ac:chgData name="Patrick Dean" userId="bd5fcf7e-f0a5-4dfe-8356-3b9255107a56" providerId="ADAL" clId="{A676BEDE-B4F9-4160-A622-C922F423B96F}" dt="2022-12-07T14:45:06.820" v="226" actId="164"/>
          <ac:picMkLst>
            <pc:docMk/>
            <pc:sldMk cId="2874751242" sldId="319"/>
            <ac:picMk id="12" creationId="{18CA171B-A19A-EA4E-E14C-8BF15649E45D}"/>
          </ac:picMkLst>
        </pc:picChg>
        <pc:picChg chg="add del mod">
          <ac:chgData name="Patrick Dean" userId="bd5fcf7e-f0a5-4dfe-8356-3b9255107a56" providerId="ADAL" clId="{A676BEDE-B4F9-4160-A622-C922F423B96F}" dt="2022-12-05T17:13:15.858" v="12" actId="478"/>
          <ac:picMkLst>
            <pc:docMk/>
            <pc:sldMk cId="2874751242" sldId="319"/>
            <ac:picMk id="13" creationId="{79F584A6-77D9-9185-B83F-7AE86C52434C}"/>
          </ac:picMkLst>
        </pc:picChg>
        <pc:picChg chg="add mod">
          <ac:chgData name="Patrick Dean" userId="bd5fcf7e-f0a5-4dfe-8356-3b9255107a56" providerId="ADAL" clId="{A676BEDE-B4F9-4160-A622-C922F423B96F}" dt="2022-12-07T14:44:55.567" v="225" actId="571"/>
          <ac:picMkLst>
            <pc:docMk/>
            <pc:sldMk cId="2874751242" sldId="319"/>
            <ac:picMk id="15" creationId="{7B5B688D-5711-CEDB-4CCA-A53817371C70}"/>
          </ac:picMkLst>
        </pc:picChg>
      </pc:sldChg>
      <pc:sldChg chg="addSp delSp modSp mod">
        <pc:chgData name="Patrick Dean" userId="bd5fcf7e-f0a5-4dfe-8356-3b9255107a56" providerId="ADAL" clId="{A676BEDE-B4F9-4160-A622-C922F423B96F}" dt="2022-12-09T10:58:21.845" v="921" actId="1076"/>
        <pc:sldMkLst>
          <pc:docMk/>
          <pc:sldMk cId="4195905703" sldId="320"/>
        </pc:sldMkLst>
        <pc:spChg chg="mod">
          <ac:chgData name="Patrick Dean" userId="bd5fcf7e-f0a5-4dfe-8356-3b9255107a56" providerId="ADAL" clId="{A676BEDE-B4F9-4160-A622-C922F423B96F}" dt="2022-12-07T14:32:42.287" v="58" actId="13926"/>
          <ac:spMkLst>
            <pc:docMk/>
            <pc:sldMk cId="4195905703" sldId="320"/>
            <ac:spMk id="2" creationId="{2F781980-EDF7-4630-AE26-056B8C9AA168}"/>
          </ac:spMkLst>
        </pc:spChg>
        <pc:spChg chg="mod">
          <ac:chgData name="Patrick Dean" userId="bd5fcf7e-f0a5-4dfe-8356-3b9255107a56" providerId="ADAL" clId="{A676BEDE-B4F9-4160-A622-C922F423B96F}" dt="2022-12-09T10:57:39.662" v="920" actId="1076"/>
          <ac:spMkLst>
            <pc:docMk/>
            <pc:sldMk cId="4195905703" sldId="320"/>
            <ac:spMk id="3" creationId="{6C105477-EADB-4A13-5153-1A774A860619}"/>
          </ac:spMkLst>
        </pc:spChg>
        <pc:spChg chg="mod">
          <ac:chgData name="Patrick Dean" userId="bd5fcf7e-f0a5-4dfe-8356-3b9255107a56" providerId="ADAL" clId="{A676BEDE-B4F9-4160-A622-C922F423B96F}" dt="2022-12-09T10:58:21.845" v="921" actId="1076"/>
          <ac:spMkLst>
            <pc:docMk/>
            <pc:sldMk cId="4195905703" sldId="320"/>
            <ac:spMk id="8" creationId="{796EC0FB-729F-D772-2029-F32F08F11EEB}"/>
          </ac:spMkLst>
        </pc:spChg>
        <pc:picChg chg="add del mod">
          <ac:chgData name="Patrick Dean" userId="bd5fcf7e-f0a5-4dfe-8356-3b9255107a56" providerId="ADAL" clId="{A676BEDE-B4F9-4160-A622-C922F423B96F}" dt="2022-12-07T14:31:59.375" v="57" actId="478"/>
          <ac:picMkLst>
            <pc:docMk/>
            <pc:sldMk cId="4195905703" sldId="320"/>
            <ac:picMk id="10" creationId="{CF3FB6A2-4FD6-7F42-1E60-5DD18039458D}"/>
          </ac:picMkLst>
        </pc:picChg>
        <pc:picChg chg="add mod">
          <ac:chgData name="Patrick Dean" userId="bd5fcf7e-f0a5-4dfe-8356-3b9255107a56" providerId="ADAL" clId="{A676BEDE-B4F9-4160-A622-C922F423B96F}" dt="2022-12-07T14:33:13.828" v="65" actId="1035"/>
          <ac:picMkLst>
            <pc:docMk/>
            <pc:sldMk cId="4195905703" sldId="320"/>
            <ac:picMk id="13" creationId="{659C3C29-76D4-642A-BCA0-B4169788D821}"/>
          </ac:picMkLst>
        </pc:picChg>
        <pc:picChg chg="mod">
          <ac:chgData name="Patrick Dean" userId="bd5fcf7e-f0a5-4dfe-8356-3b9255107a56" providerId="ADAL" clId="{A676BEDE-B4F9-4160-A622-C922F423B96F}" dt="2022-12-07T14:33:25.733" v="67" actId="1076"/>
          <ac:picMkLst>
            <pc:docMk/>
            <pc:sldMk cId="4195905703" sldId="320"/>
            <ac:picMk id="16" creationId="{703B8772-7A31-0BC9-49EA-C86F4850D083}"/>
          </ac:picMkLst>
        </pc:picChg>
        <pc:picChg chg="del mod">
          <ac:chgData name="Patrick Dean" userId="bd5fcf7e-f0a5-4dfe-8356-3b9255107a56" providerId="ADAL" clId="{A676BEDE-B4F9-4160-A622-C922F423B96F}" dt="2022-12-07T14:30:51.992" v="36" actId="478"/>
          <ac:picMkLst>
            <pc:docMk/>
            <pc:sldMk cId="4195905703" sldId="320"/>
            <ac:picMk id="17" creationId="{B2A5B113-8494-A9D2-F027-356E7AF244A3}"/>
          </ac:picMkLst>
        </pc:picChg>
      </pc:sldChg>
      <pc:sldChg chg="modSp mod">
        <pc:chgData name="Patrick Dean" userId="bd5fcf7e-f0a5-4dfe-8356-3b9255107a56" providerId="ADAL" clId="{A676BEDE-B4F9-4160-A622-C922F423B96F}" dt="2022-12-09T10:59:03.765" v="925" actId="14100"/>
        <pc:sldMkLst>
          <pc:docMk/>
          <pc:sldMk cId="1001021878" sldId="321"/>
        </pc:sldMkLst>
        <pc:spChg chg="mod">
          <ac:chgData name="Patrick Dean" userId="bd5fcf7e-f0a5-4dfe-8356-3b9255107a56" providerId="ADAL" clId="{A676BEDE-B4F9-4160-A622-C922F423B96F}" dt="2022-12-09T10:58:44.281" v="924" actId="14100"/>
          <ac:spMkLst>
            <pc:docMk/>
            <pc:sldMk cId="1001021878" sldId="321"/>
            <ac:spMk id="3" creationId="{620CC4FD-99AE-77E6-771E-1C095E09F5DE}"/>
          </ac:spMkLst>
        </pc:spChg>
        <pc:spChg chg="mod">
          <ac:chgData name="Patrick Dean" userId="bd5fcf7e-f0a5-4dfe-8356-3b9255107a56" providerId="ADAL" clId="{A676BEDE-B4F9-4160-A622-C922F423B96F}" dt="2022-12-09T10:59:03.765" v="925" actId="14100"/>
          <ac:spMkLst>
            <pc:docMk/>
            <pc:sldMk cId="1001021878" sldId="321"/>
            <ac:spMk id="4" creationId="{378E96B7-5C22-7EC9-F725-CFC789F9DAD2}"/>
          </ac:spMkLst>
        </pc:spChg>
      </pc:sldChg>
      <pc:sldChg chg="addSp modSp mod">
        <pc:chgData name="Patrick Dean" userId="bd5fcf7e-f0a5-4dfe-8356-3b9255107a56" providerId="ADAL" clId="{A676BEDE-B4F9-4160-A622-C922F423B96F}" dt="2022-12-09T10:59:37.485" v="935" actId="1076"/>
        <pc:sldMkLst>
          <pc:docMk/>
          <pc:sldMk cId="2535260351" sldId="322"/>
        </pc:sldMkLst>
        <pc:spChg chg="add mod">
          <ac:chgData name="Patrick Dean" userId="bd5fcf7e-f0a5-4dfe-8356-3b9255107a56" providerId="ADAL" clId="{A676BEDE-B4F9-4160-A622-C922F423B96F}" dt="2022-12-07T14:51:49.257" v="322"/>
          <ac:spMkLst>
            <pc:docMk/>
            <pc:sldMk cId="2535260351" sldId="322"/>
            <ac:spMk id="3" creationId="{4564AA7D-70F6-B90E-C7BB-3BF9CA901F7B}"/>
          </ac:spMkLst>
        </pc:spChg>
        <pc:spChg chg="mod">
          <ac:chgData name="Patrick Dean" userId="bd5fcf7e-f0a5-4dfe-8356-3b9255107a56" providerId="ADAL" clId="{A676BEDE-B4F9-4160-A622-C922F423B96F}" dt="2022-12-09T10:59:26.208" v="934" actId="20577"/>
          <ac:spMkLst>
            <pc:docMk/>
            <pc:sldMk cId="2535260351" sldId="322"/>
            <ac:spMk id="13" creationId="{F7F55EF2-8E15-41C2-B7A2-859BEB3AC25C}"/>
          </ac:spMkLst>
        </pc:spChg>
        <pc:picChg chg="mod">
          <ac:chgData name="Patrick Dean" userId="bd5fcf7e-f0a5-4dfe-8356-3b9255107a56" providerId="ADAL" clId="{A676BEDE-B4F9-4160-A622-C922F423B96F}" dt="2022-12-09T10:59:37.485" v="935" actId="1076"/>
          <ac:picMkLst>
            <pc:docMk/>
            <pc:sldMk cId="2535260351" sldId="322"/>
            <ac:picMk id="10" creationId="{16027717-761F-4698-B0BB-6545ACE1B1E5}"/>
          </ac:picMkLst>
        </pc:picChg>
      </pc:sldChg>
      <pc:sldChg chg="modSp mod">
        <pc:chgData name="Patrick Dean" userId="bd5fcf7e-f0a5-4dfe-8356-3b9255107a56" providerId="ADAL" clId="{A676BEDE-B4F9-4160-A622-C922F423B96F}" dt="2022-12-07T15:04:13.410" v="372" actId="1076"/>
        <pc:sldMkLst>
          <pc:docMk/>
          <pc:sldMk cId="2157152437" sldId="325"/>
        </pc:sldMkLst>
        <pc:spChg chg="mod">
          <ac:chgData name="Patrick Dean" userId="bd5fcf7e-f0a5-4dfe-8356-3b9255107a56" providerId="ADAL" clId="{A676BEDE-B4F9-4160-A622-C922F423B96F}" dt="2022-12-07T15:04:13.410" v="372" actId="1076"/>
          <ac:spMkLst>
            <pc:docMk/>
            <pc:sldMk cId="2157152437" sldId="325"/>
            <ac:spMk id="2" creationId="{C6F4BDAE-C90B-43E2-8EC2-49B43342AE7C}"/>
          </ac:spMkLst>
        </pc:spChg>
        <pc:spChg chg="mod">
          <ac:chgData name="Patrick Dean" userId="bd5fcf7e-f0a5-4dfe-8356-3b9255107a56" providerId="ADAL" clId="{A676BEDE-B4F9-4160-A622-C922F423B96F}" dt="2022-12-07T15:01:41.403" v="338" actId="404"/>
          <ac:spMkLst>
            <pc:docMk/>
            <pc:sldMk cId="2157152437" sldId="325"/>
            <ac:spMk id="3" creationId="{976705F9-C69A-48F3-A088-043A6E79CD29}"/>
          </ac:spMkLst>
        </pc:spChg>
        <pc:spChg chg="mod">
          <ac:chgData name="Patrick Dean" userId="bd5fcf7e-f0a5-4dfe-8356-3b9255107a56" providerId="ADAL" clId="{A676BEDE-B4F9-4160-A622-C922F423B96F}" dt="2022-12-07T15:04:00.553" v="370" actId="1076"/>
          <ac:spMkLst>
            <pc:docMk/>
            <pc:sldMk cId="2157152437" sldId="325"/>
            <ac:spMk id="4" creationId="{5035028D-5F83-4843-B0A6-BA4DEC625B49}"/>
          </ac:spMkLst>
        </pc:spChg>
        <pc:picChg chg="mod">
          <ac:chgData name="Patrick Dean" userId="bd5fcf7e-f0a5-4dfe-8356-3b9255107a56" providerId="ADAL" clId="{A676BEDE-B4F9-4160-A622-C922F423B96F}" dt="2022-12-07T15:03:47.802" v="366" actId="1038"/>
          <ac:picMkLst>
            <pc:docMk/>
            <pc:sldMk cId="2157152437" sldId="325"/>
            <ac:picMk id="11" creationId="{E9DCC3AF-5BD3-BD42-A6C3-BFEB0B8E9E69}"/>
          </ac:picMkLst>
        </pc:picChg>
      </pc:sldChg>
      <pc:sldChg chg="modSp mod">
        <pc:chgData name="Patrick Dean" userId="bd5fcf7e-f0a5-4dfe-8356-3b9255107a56" providerId="ADAL" clId="{A676BEDE-B4F9-4160-A622-C922F423B96F}" dt="2022-12-07T15:05:35.194" v="378" actId="13926"/>
        <pc:sldMkLst>
          <pc:docMk/>
          <pc:sldMk cId="1282100829" sldId="326"/>
        </pc:sldMkLst>
        <pc:spChg chg="mod">
          <ac:chgData name="Patrick Dean" userId="bd5fcf7e-f0a5-4dfe-8356-3b9255107a56" providerId="ADAL" clId="{A676BEDE-B4F9-4160-A622-C922F423B96F}" dt="2022-12-07T15:05:35.194" v="378" actId="13926"/>
          <ac:spMkLst>
            <pc:docMk/>
            <pc:sldMk cId="1282100829" sldId="326"/>
            <ac:spMk id="2" creationId="{FAE12F12-8B49-421B-B0DA-2330BA024DD7}"/>
          </ac:spMkLst>
        </pc:spChg>
        <pc:spChg chg="mod">
          <ac:chgData name="Patrick Dean" userId="bd5fcf7e-f0a5-4dfe-8356-3b9255107a56" providerId="ADAL" clId="{A676BEDE-B4F9-4160-A622-C922F423B96F}" dt="2022-12-07T15:05:08.106" v="377" actId="20577"/>
          <ac:spMkLst>
            <pc:docMk/>
            <pc:sldMk cId="1282100829" sldId="326"/>
            <ac:spMk id="3" creationId="{F620C273-3D32-47A0-BC0F-520337BFC4BD}"/>
          </ac:spMkLst>
        </pc:spChg>
        <pc:spChg chg="mod">
          <ac:chgData name="Patrick Dean" userId="bd5fcf7e-f0a5-4dfe-8356-3b9255107a56" providerId="ADAL" clId="{A676BEDE-B4F9-4160-A622-C922F423B96F}" dt="2022-12-07T15:05:01.401" v="375" actId="1076"/>
          <ac:spMkLst>
            <pc:docMk/>
            <pc:sldMk cId="1282100829" sldId="326"/>
            <ac:spMk id="7" creationId="{0353AC49-A1BE-4ED4-9721-B16019F9207B}"/>
          </ac:spMkLst>
        </pc:spChg>
        <pc:picChg chg="mod">
          <ac:chgData name="Patrick Dean" userId="bd5fcf7e-f0a5-4dfe-8356-3b9255107a56" providerId="ADAL" clId="{A676BEDE-B4F9-4160-A622-C922F423B96F}" dt="2022-12-07T15:04:56.785" v="374" actId="1076"/>
          <ac:picMkLst>
            <pc:docMk/>
            <pc:sldMk cId="1282100829" sldId="326"/>
            <ac:picMk id="10" creationId="{B169E74A-1070-DA4E-B38F-55CBCC0A3A47}"/>
          </ac:picMkLst>
        </pc:picChg>
      </pc:sldChg>
      <pc:sldChg chg="addSp delSp modSp mod">
        <pc:chgData name="Patrick Dean" userId="bd5fcf7e-f0a5-4dfe-8356-3b9255107a56" providerId="ADAL" clId="{A676BEDE-B4F9-4160-A622-C922F423B96F}" dt="2022-12-09T11:25:05.716" v="957" actId="478"/>
        <pc:sldMkLst>
          <pc:docMk/>
          <pc:sldMk cId="4132474970" sldId="327"/>
        </pc:sldMkLst>
        <pc:spChg chg="mod">
          <ac:chgData name="Patrick Dean" userId="bd5fcf7e-f0a5-4dfe-8356-3b9255107a56" providerId="ADAL" clId="{A676BEDE-B4F9-4160-A622-C922F423B96F}" dt="2022-12-07T15:11:53.266" v="418" actId="6549"/>
          <ac:spMkLst>
            <pc:docMk/>
            <pc:sldMk cId="4132474970" sldId="327"/>
            <ac:spMk id="21" creationId="{AC3F2467-A699-4662-93E2-F7177BCD3CBE}"/>
          </ac:spMkLst>
        </pc:spChg>
        <pc:picChg chg="add mod">
          <ac:chgData name="Patrick Dean" userId="bd5fcf7e-f0a5-4dfe-8356-3b9255107a56" providerId="ADAL" clId="{A676BEDE-B4F9-4160-A622-C922F423B96F}" dt="2022-12-09T11:24:25.884" v="950" actId="14100"/>
          <ac:picMkLst>
            <pc:docMk/>
            <pc:sldMk cId="4132474970" sldId="327"/>
            <ac:picMk id="4" creationId="{63F685E6-8E20-C93A-2ACA-D96FCB6DE265}"/>
          </ac:picMkLst>
        </pc:picChg>
        <pc:picChg chg="add del mod">
          <ac:chgData name="Patrick Dean" userId="bd5fcf7e-f0a5-4dfe-8356-3b9255107a56" providerId="ADAL" clId="{A676BEDE-B4F9-4160-A622-C922F423B96F}" dt="2022-12-09T11:25:05.716" v="957" actId="478"/>
          <ac:picMkLst>
            <pc:docMk/>
            <pc:sldMk cId="4132474970" sldId="327"/>
            <ac:picMk id="6" creationId="{1F8C0618-DF7B-BDD6-F839-824974855036}"/>
          </ac:picMkLst>
        </pc:picChg>
        <pc:picChg chg="mod">
          <ac:chgData name="Patrick Dean" userId="bd5fcf7e-f0a5-4dfe-8356-3b9255107a56" providerId="ADAL" clId="{A676BEDE-B4F9-4160-A622-C922F423B96F}" dt="2022-12-09T11:24:28.331" v="951" actId="1076"/>
          <ac:picMkLst>
            <pc:docMk/>
            <pc:sldMk cId="4132474970" sldId="327"/>
            <ac:picMk id="24" creationId="{D8A107CA-3B21-426C-961A-7B2108842D0F}"/>
          </ac:picMkLst>
        </pc:picChg>
      </pc:sldChg>
      <pc:sldChg chg="modSp mod">
        <pc:chgData name="Patrick Dean" userId="bd5fcf7e-f0a5-4dfe-8356-3b9255107a56" providerId="ADAL" clId="{A676BEDE-B4F9-4160-A622-C922F423B96F}" dt="2022-12-07T15:13:02.258" v="424" actId="13926"/>
        <pc:sldMkLst>
          <pc:docMk/>
          <pc:sldMk cId="2925913504" sldId="328"/>
        </pc:sldMkLst>
        <pc:spChg chg="mod">
          <ac:chgData name="Patrick Dean" userId="bd5fcf7e-f0a5-4dfe-8356-3b9255107a56" providerId="ADAL" clId="{A676BEDE-B4F9-4160-A622-C922F423B96F}" dt="2022-12-07T15:13:02.258" v="424" actId="13926"/>
          <ac:spMkLst>
            <pc:docMk/>
            <pc:sldMk cId="2925913504" sldId="328"/>
            <ac:spMk id="2" creationId="{7F7D4A13-D11F-4D6F-BF06-C4FA9C1538EA}"/>
          </ac:spMkLst>
        </pc:spChg>
        <pc:spChg chg="mod">
          <ac:chgData name="Patrick Dean" userId="bd5fcf7e-f0a5-4dfe-8356-3b9255107a56" providerId="ADAL" clId="{A676BEDE-B4F9-4160-A622-C922F423B96F}" dt="2022-12-07T15:12:35.345" v="420" actId="2711"/>
          <ac:spMkLst>
            <pc:docMk/>
            <pc:sldMk cId="2925913504" sldId="328"/>
            <ac:spMk id="15" creationId="{5FA977D8-63F4-4668-B24A-11CCF1C3BFD3}"/>
          </ac:spMkLst>
        </pc:spChg>
        <pc:picChg chg="mod">
          <ac:chgData name="Patrick Dean" userId="bd5fcf7e-f0a5-4dfe-8356-3b9255107a56" providerId="ADAL" clId="{A676BEDE-B4F9-4160-A622-C922F423B96F}" dt="2022-12-07T15:12:56.754" v="423" actId="1076"/>
          <ac:picMkLst>
            <pc:docMk/>
            <pc:sldMk cId="2925913504" sldId="328"/>
            <ac:picMk id="12" creationId="{27986A0E-5689-BA42-BC80-183EB19499A9}"/>
          </ac:picMkLst>
        </pc:picChg>
      </pc:sldChg>
      <pc:sldChg chg="modSp mod">
        <pc:chgData name="Patrick Dean" userId="bd5fcf7e-f0a5-4dfe-8356-3b9255107a56" providerId="ADAL" clId="{A676BEDE-B4F9-4160-A622-C922F423B96F}" dt="2022-12-09T11:26:05.566" v="958" actId="14826"/>
        <pc:sldMkLst>
          <pc:docMk/>
          <pc:sldMk cId="3397157841" sldId="329"/>
        </pc:sldMkLst>
        <pc:spChg chg="mod">
          <ac:chgData name="Patrick Dean" userId="bd5fcf7e-f0a5-4dfe-8356-3b9255107a56" providerId="ADAL" clId="{A676BEDE-B4F9-4160-A622-C922F423B96F}" dt="2022-12-07T15:13:10.905" v="425" actId="20577"/>
          <ac:spMkLst>
            <pc:docMk/>
            <pc:sldMk cId="3397157841" sldId="329"/>
            <ac:spMk id="11" creationId="{91413D73-27BC-49CA-B5F4-6D9513077EB6}"/>
          </ac:spMkLst>
        </pc:spChg>
        <pc:picChg chg="mod">
          <ac:chgData name="Patrick Dean" userId="bd5fcf7e-f0a5-4dfe-8356-3b9255107a56" providerId="ADAL" clId="{A676BEDE-B4F9-4160-A622-C922F423B96F}" dt="2022-12-09T11:26:05.566" v="958" actId="14826"/>
          <ac:picMkLst>
            <pc:docMk/>
            <pc:sldMk cId="3397157841" sldId="329"/>
            <ac:picMk id="10" creationId="{F4C44C47-CFBE-4F31-810C-82BABEB0C33D}"/>
          </ac:picMkLst>
        </pc:picChg>
      </pc:sldChg>
      <pc:sldChg chg="addSp delSp modSp mod">
        <pc:chgData name="Patrick Dean" userId="bd5fcf7e-f0a5-4dfe-8356-3b9255107a56" providerId="ADAL" clId="{A676BEDE-B4F9-4160-A622-C922F423B96F}" dt="2022-12-09T11:27:26.113" v="967" actId="478"/>
        <pc:sldMkLst>
          <pc:docMk/>
          <pc:sldMk cId="3689334847" sldId="330"/>
        </pc:sldMkLst>
        <pc:spChg chg="mod">
          <ac:chgData name="Patrick Dean" userId="bd5fcf7e-f0a5-4dfe-8356-3b9255107a56" providerId="ADAL" clId="{A676BEDE-B4F9-4160-A622-C922F423B96F}" dt="2022-12-07T15:13:47.937" v="434" actId="20577"/>
          <ac:spMkLst>
            <pc:docMk/>
            <pc:sldMk cId="3689334847" sldId="330"/>
            <ac:spMk id="9" creationId="{5E50E902-4739-4DD7-A1E3-1FE3AF59A274}"/>
          </ac:spMkLst>
        </pc:spChg>
        <pc:picChg chg="add del mod">
          <ac:chgData name="Patrick Dean" userId="bd5fcf7e-f0a5-4dfe-8356-3b9255107a56" providerId="ADAL" clId="{A676BEDE-B4F9-4160-A622-C922F423B96F}" dt="2022-12-09T11:27:13.356" v="962" actId="478"/>
          <ac:picMkLst>
            <pc:docMk/>
            <pc:sldMk cId="3689334847" sldId="330"/>
            <ac:picMk id="5" creationId="{4E35DC5B-092F-B00B-EBA2-F16F84CBF2FB}"/>
          </ac:picMkLst>
        </pc:picChg>
        <pc:picChg chg="add del mod">
          <ac:chgData name="Patrick Dean" userId="bd5fcf7e-f0a5-4dfe-8356-3b9255107a56" providerId="ADAL" clId="{A676BEDE-B4F9-4160-A622-C922F423B96F}" dt="2022-12-09T11:27:26.113" v="967" actId="478"/>
          <ac:picMkLst>
            <pc:docMk/>
            <pc:sldMk cId="3689334847" sldId="330"/>
            <ac:picMk id="8" creationId="{D498A7A9-4634-C324-DD0E-453CF7DE59FF}"/>
          </ac:picMkLst>
        </pc:picChg>
      </pc:sldChg>
      <pc:sldChg chg="modSp mod">
        <pc:chgData name="Patrick Dean" userId="bd5fcf7e-f0a5-4dfe-8356-3b9255107a56" providerId="ADAL" clId="{A676BEDE-B4F9-4160-A622-C922F423B96F}" dt="2022-12-09T11:27:40.851" v="969" actId="14100"/>
        <pc:sldMkLst>
          <pc:docMk/>
          <pc:sldMk cId="2226806082" sldId="331"/>
        </pc:sldMkLst>
        <pc:spChg chg="mod">
          <ac:chgData name="Patrick Dean" userId="bd5fcf7e-f0a5-4dfe-8356-3b9255107a56" providerId="ADAL" clId="{A676BEDE-B4F9-4160-A622-C922F423B96F}" dt="2022-12-09T11:27:40.851" v="969" actId="14100"/>
          <ac:spMkLst>
            <pc:docMk/>
            <pc:sldMk cId="2226806082" sldId="331"/>
            <ac:spMk id="3" creationId="{68CDA63C-DF9B-F3BF-B9D0-FE4E9EF62CFB}"/>
          </ac:spMkLst>
        </pc:spChg>
      </pc:sldChg>
      <pc:sldChg chg="addSp modSp mod">
        <pc:chgData name="Patrick Dean" userId="bd5fcf7e-f0a5-4dfe-8356-3b9255107a56" providerId="ADAL" clId="{A676BEDE-B4F9-4160-A622-C922F423B96F}" dt="2022-12-09T11:28:18.364" v="983" actId="1076"/>
        <pc:sldMkLst>
          <pc:docMk/>
          <pc:sldMk cId="3035420014" sldId="332"/>
        </pc:sldMkLst>
        <pc:picChg chg="add mod">
          <ac:chgData name="Patrick Dean" userId="bd5fcf7e-f0a5-4dfe-8356-3b9255107a56" providerId="ADAL" clId="{A676BEDE-B4F9-4160-A622-C922F423B96F}" dt="2022-12-09T11:28:05.779" v="976" actId="14100"/>
          <ac:picMkLst>
            <pc:docMk/>
            <pc:sldMk cId="3035420014" sldId="332"/>
            <ac:picMk id="8" creationId="{AB4D1B47-E66D-F043-3A59-9C807C38A31E}"/>
          </ac:picMkLst>
        </pc:picChg>
        <pc:picChg chg="add mod">
          <ac:chgData name="Patrick Dean" userId="bd5fcf7e-f0a5-4dfe-8356-3b9255107a56" providerId="ADAL" clId="{A676BEDE-B4F9-4160-A622-C922F423B96F}" dt="2022-12-09T11:28:18.364" v="983" actId="1076"/>
          <ac:picMkLst>
            <pc:docMk/>
            <pc:sldMk cId="3035420014" sldId="332"/>
            <ac:picMk id="10" creationId="{221824ED-5AA5-0E9E-F5EF-8B8BBF58B938}"/>
          </ac:picMkLst>
        </pc:picChg>
      </pc:sldChg>
      <pc:sldChg chg="modSp mod">
        <pc:chgData name="Patrick Dean" userId="bd5fcf7e-f0a5-4dfe-8356-3b9255107a56" providerId="ADAL" clId="{A676BEDE-B4F9-4160-A622-C922F423B96F}" dt="2022-12-07T15:16:31.819" v="445" actId="13926"/>
        <pc:sldMkLst>
          <pc:docMk/>
          <pc:sldMk cId="3227237431" sldId="333"/>
        </pc:sldMkLst>
        <pc:spChg chg="mod">
          <ac:chgData name="Patrick Dean" userId="bd5fcf7e-f0a5-4dfe-8356-3b9255107a56" providerId="ADAL" clId="{A676BEDE-B4F9-4160-A622-C922F423B96F}" dt="2022-12-07T15:16:31.819" v="445" actId="13926"/>
          <ac:spMkLst>
            <pc:docMk/>
            <pc:sldMk cId="3227237431" sldId="333"/>
            <ac:spMk id="2" creationId="{974499AC-5DDE-4896-9D19-A9C11BDCFDAA}"/>
          </ac:spMkLst>
        </pc:spChg>
        <pc:picChg chg="mod">
          <ac:chgData name="Patrick Dean" userId="bd5fcf7e-f0a5-4dfe-8356-3b9255107a56" providerId="ADAL" clId="{A676BEDE-B4F9-4160-A622-C922F423B96F}" dt="2022-12-07T15:16:11.241" v="444" actId="1076"/>
          <ac:picMkLst>
            <pc:docMk/>
            <pc:sldMk cId="3227237431" sldId="333"/>
            <ac:picMk id="4" creationId="{4F7E9791-71BC-E144-A53F-BB08CD0A8152}"/>
          </ac:picMkLst>
        </pc:picChg>
        <pc:picChg chg="mod">
          <ac:chgData name="Patrick Dean" userId="bd5fcf7e-f0a5-4dfe-8356-3b9255107a56" providerId="ADAL" clId="{A676BEDE-B4F9-4160-A622-C922F423B96F}" dt="2022-12-07T15:16:08.964" v="443" actId="1076"/>
          <ac:picMkLst>
            <pc:docMk/>
            <pc:sldMk cId="3227237431" sldId="333"/>
            <ac:picMk id="5" creationId="{A7921F53-AD89-46AC-A228-90248F94A933}"/>
          </ac:picMkLst>
        </pc:picChg>
      </pc:sldChg>
      <pc:sldChg chg="addSp modSp mod">
        <pc:chgData name="Patrick Dean" userId="bd5fcf7e-f0a5-4dfe-8356-3b9255107a56" providerId="ADAL" clId="{A676BEDE-B4F9-4160-A622-C922F423B96F}" dt="2022-12-07T16:04:17.753" v="629" actId="20577"/>
        <pc:sldMkLst>
          <pc:docMk/>
          <pc:sldMk cId="3029158226" sldId="334"/>
        </pc:sldMkLst>
        <pc:spChg chg="add mod">
          <ac:chgData name="Patrick Dean" userId="bd5fcf7e-f0a5-4dfe-8356-3b9255107a56" providerId="ADAL" clId="{A676BEDE-B4F9-4160-A622-C922F423B96F}" dt="2022-12-07T16:04:17.753" v="629" actId="20577"/>
          <ac:spMkLst>
            <pc:docMk/>
            <pc:sldMk cId="3029158226" sldId="334"/>
            <ac:spMk id="7" creationId="{397D48E2-C315-CFA2-B06E-F527E568AED5}"/>
          </ac:spMkLst>
        </pc:spChg>
      </pc:sldChg>
      <pc:sldChg chg="addSp delSp modSp mod">
        <pc:chgData name="Patrick Dean" userId="bd5fcf7e-f0a5-4dfe-8356-3b9255107a56" providerId="ADAL" clId="{A676BEDE-B4F9-4160-A622-C922F423B96F}" dt="2022-12-09T11:29:33.067" v="993" actId="1076"/>
        <pc:sldMkLst>
          <pc:docMk/>
          <pc:sldMk cId="3135621787" sldId="335"/>
        </pc:sldMkLst>
        <pc:spChg chg="mod">
          <ac:chgData name="Patrick Dean" userId="bd5fcf7e-f0a5-4dfe-8356-3b9255107a56" providerId="ADAL" clId="{A676BEDE-B4F9-4160-A622-C922F423B96F}" dt="2022-12-07T15:32:38.688" v="597" actId="13926"/>
          <ac:spMkLst>
            <pc:docMk/>
            <pc:sldMk cId="3135621787" sldId="335"/>
            <ac:spMk id="2" creationId="{124817CF-142C-4845-9B27-E672B9CF64C7}"/>
          </ac:spMkLst>
        </pc:spChg>
        <pc:spChg chg="mod">
          <ac:chgData name="Patrick Dean" userId="bd5fcf7e-f0a5-4dfe-8356-3b9255107a56" providerId="ADAL" clId="{A676BEDE-B4F9-4160-A622-C922F423B96F}" dt="2022-12-09T11:29:33.067" v="993" actId="1076"/>
          <ac:spMkLst>
            <pc:docMk/>
            <pc:sldMk cId="3135621787" sldId="335"/>
            <ac:spMk id="18" creationId="{C9B344EF-5CEE-45B6-90B3-820548610081}"/>
          </ac:spMkLst>
        </pc:spChg>
        <pc:picChg chg="add del mod">
          <ac:chgData name="Patrick Dean" userId="bd5fcf7e-f0a5-4dfe-8356-3b9255107a56" providerId="ADAL" clId="{A676BEDE-B4F9-4160-A622-C922F423B96F}" dt="2022-12-09T11:29:02.651" v="987" actId="478"/>
          <ac:picMkLst>
            <pc:docMk/>
            <pc:sldMk cId="3135621787" sldId="335"/>
            <ac:picMk id="5" creationId="{3B61BF01-C8F2-231F-F50F-8F9B8C58330A}"/>
          </ac:picMkLst>
        </pc:picChg>
        <pc:picChg chg="add mod">
          <ac:chgData name="Patrick Dean" userId="bd5fcf7e-f0a5-4dfe-8356-3b9255107a56" providerId="ADAL" clId="{A676BEDE-B4F9-4160-A622-C922F423B96F}" dt="2022-12-09T11:29:29.402" v="992" actId="14100"/>
          <ac:picMkLst>
            <pc:docMk/>
            <pc:sldMk cId="3135621787" sldId="335"/>
            <ac:picMk id="6" creationId="{5F8D57C5-C311-F4F5-2328-33A0E7D2F67A}"/>
          </ac:picMkLst>
        </pc:picChg>
      </pc:sldChg>
      <pc:sldChg chg="modSp mod">
        <pc:chgData name="Patrick Dean" userId="bd5fcf7e-f0a5-4dfe-8356-3b9255107a56" providerId="ADAL" clId="{A676BEDE-B4F9-4160-A622-C922F423B96F}" dt="2022-12-07T15:34:19.369" v="600" actId="13926"/>
        <pc:sldMkLst>
          <pc:docMk/>
          <pc:sldMk cId="2332360551" sldId="336"/>
        </pc:sldMkLst>
        <pc:spChg chg="mod">
          <ac:chgData name="Patrick Dean" userId="bd5fcf7e-f0a5-4dfe-8356-3b9255107a56" providerId="ADAL" clId="{A676BEDE-B4F9-4160-A622-C922F423B96F}" dt="2022-12-07T15:34:19.369" v="600" actId="13926"/>
          <ac:spMkLst>
            <pc:docMk/>
            <pc:sldMk cId="2332360551" sldId="336"/>
            <ac:spMk id="2" creationId="{29F64D02-42E4-4EF1-AEAE-741D39126ED4}"/>
          </ac:spMkLst>
        </pc:spChg>
        <pc:spChg chg="mod">
          <ac:chgData name="Patrick Dean" userId="bd5fcf7e-f0a5-4dfe-8356-3b9255107a56" providerId="ADAL" clId="{A676BEDE-B4F9-4160-A622-C922F423B96F}" dt="2022-12-07T15:34:00.472" v="599" actId="20577"/>
          <ac:spMkLst>
            <pc:docMk/>
            <pc:sldMk cId="2332360551" sldId="336"/>
            <ac:spMk id="5" creationId="{BA9D68E7-3B6A-7D73-72FD-97B487045467}"/>
          </ac:spMkLst>
        </pc:spChg>
      </pc:sldChg>
      <pc:sldChg chg="addSp delSp modSp mod">
        <pc:chgData name="Patrick Dean" userId="bd5fcf7e-f0a5-4dfe-8356-3b9255107a56" providerId="ADAL" clId="{A676BEDE-B4F9-4160-A622-C922F423B96F}" dt="2022-12-09T11:42:49.898" v="1010" actId="1076"/>
        <pc:sldMkLst>
          <pc:docMk/>
          <pc:sldMk cId="3369823390" sldId="337"/>
        </pc:sldMkLst>
        <pc:spChg chg="mod">
          <ac:chgData name="Patrick Dean" userId="bd5fcf7e-f0a5-4dfe-8356-3b9255107a56" providerId="ADAL" clId="{A676BEDE-B4F9-4160-A622-C922F423B96F}" dt="2022-12-07T16:03:50.510" v="618" actId="20577"/>
          <ac:spMkLst>
            <pc:docMk/>
            <pc:sldMk cId="3369823390" sldId="337"/>
            <ac:spMk id="7" creationId="{ACBD3A73-EFEC-DAC2-C369-C3C4128A08CF}"/>
          </ac:spMkLst>
        </pc:spChg>
        <pc:picChg chg="add mod">
          <ac:chgData name="Patrick Dean" userId="bd5fcf7e-f0a5-4dfe-8356-3b9255107a56" providerId="ADAL" clId="{A676BEDE-B4F9-4160-A622-C922F423B96F}" dt="2022-12-09T11:42:49.898" v="1010" actId="1076"/>
          <ac:picMkLst>
            <pc:docMk/>
            <pc:sldMk cId="3369823390" sldId="337"/>
            <ac:picMk id="3" creationId="{E4093F4D-E8BF-BD10-A905-40B63B3126DB}"/>
          </ac:picMkLst>
        </pc:picChg>
        <pc:picChg chg="add del mod">
          <ac:chgData name="Patrick Dean" userId="bd5fcf7e-f0a5-4dfe-8356-3b9255107a56" providerId="ADAL" clId="{A676BEDE-B4F9-4160-A622-C922F423B96F}" dt="2022-12-09T11:42:46.640" v="1008" actId="478"/>
          <ac:picMkLst>
            <pc:docMk/>
            <pc:sldMk cId="3369823390" sldId="337"/>
            <ac:picMk id="4" creationId="{749B4AB9-B7CD-BBA4-8AB7-87A251CC879D}"/>
          </ac:picMkLst>
        </pc:picChg>
        <pc:picChg chg="mod">
          <ac:chgData name="Patrick Dean" userId="bd5fcf7e-f0a5-4dfe-8356-3b9255107a56" providerId="ADAL" clId="{A676BEDE-B4F9-4160-A622-C922F423B96F}" dt="2022-12-07T16:02:52.270" v="605" actId="14100"/>
          <ac:picMkLst>
            <pc:docMk/>
            <pc:sldMk cId="3369823390" sldId="337"/>
            <ac:picMk id="10" creationId="{B60BE00A-6EDB-BA4E-3F77-AB5563C758E2}"/>
          </ac:picMkLst>
        </pc:picChg>
        <pc:picChg chg="add mod">
          <ac:chgData name="Patrick Dean" userId="bd5fcf7e-f0a5-4dfe-8356-3b9255107a56" providerId="ADAL" clId="{A676BEDE-B4F9-4160-A622-C922F423B96F}" dt="2022-12-09T11:42:48.523" v="1009" actId="1076"/>
          <ac:picMkLst>
            <pc:docMk/>
            <pc:sldMk cId="3369823390" sldId="337"/>
            <ac:picMk id="11" creationId="{B79990B5-6748-6D28-6661-2542C05164CC}"/>
          </ac:picMkLst>
        </pc:picChg>
      </pc:sldChg>
      <pc:sldChg chg="addSp modSp mod">
        <pc:chgData name="Patrick Dean" userId="bd5fcf7e-f0a5-4dfe-8356-3b9255107a56" providerId="ADAL" clId="{A676BEDE-B4F9-4160-A622-C922F423B96F}" dt="2022-12-07T16:06:34.955" v="674"/>
        <pc:sldMkLst>
          <pc:docMk/>
          <pc:sldMk cId="548718688" sldId="339"/>
        </pc:sldMkLst>
        <pc:spChg chg="add mod">
          <ac:chgData name="Patrick Dean" userId="bd5fcf7e-f0a5-4dfe-8356-3b9255107a56" providerId="ADAL" clId="{A676BEDE-B4F9-4160-A622-C922F423B96F}" dt="2022-12-07T16:06:34.955" v="674"/>
          <ac:spMkLst>
            <pc:docMk/>
            <pc:sldMk cId="548718688" sldId="339"/>
            <ac:spMk id="5" creationId="{B4231761-2339-B952-2A4D-6A23EED8872A}"/>
          </ac:spMkLst>
        </pc:spChg>
      </pc:sldChg>
      <pc:sldChg chg="addSp delSp modSp mod">
        <pc:chgData name="Patrick Dean" userId="bd5fcf7e-f0a5-4dfe-8356-3b9255107a56" providerId="ADAL" clId="{A676BEDE-B4F9-4160-A622-C922F423B96F}" dt="2022-12-07T16:18:02.727" v="914" actId="478"/>
        <pc:sldMkLst>
          <pc:docMk/>
          <pc:sldMk cId="2741399623" sldId="340"/>
        </pc:sldMkLst>
        <pc:spChg chg="mod">
          <ac:chgData name="Patrick Dean" userId="bd5fcf7e-f0a5-4dfe-8356-3b9255107a56" providerId="ADAL" clId="{A676BEDE-B4F9-4160-A622-C922F423B96F}" dt="2022-12-07T16:06:46.148" v="675" actId="1076"/>
          <ac:spMkLst>
            <pc:docMk/>
            <pc:sldMk cId="2741399623" sldId="340"/>
            <ac:spMk id="3" creationId="{EF2B8E8E-17D9-42EE-8671-61FEF8108112}"/>
          </ac:spMkLst>
        </pc:spChg>
        <pc:spChg chg="mod">
          <ac:chgData name="Patrick Dean" userId="bd5fcf7e-f0a5-4dfe-8356-3b9255107a56" providerId="ADAL" clId="{A676BEDE-B4F9-4160-A622-C922F423B96F}" dt="2022-12-07T15:00:22.915" v="325" actId="20577"/>
          <ac:spMkLst>
            <pc:docMk/>
            <pc:sldMk cId="2741399623" sldId="340"/>
            <ac:spMk id="5" creationId="{5A4BB658-E418-45B1-AB37-BC8F537ECC7D}"/>
          </ac:spMkLst>
        </pc:spChg>
        <pc:spChg chg="add del">
          <ac:chgData name="Patrick Dean" userId="bd5fcf7e-f0a5-4dfe-8356-3b9255107a56" providerId="ADAL" clId="{A676BEDE-B4F9-4160-A622-C922F423B96F}" dt="2022-12-07T16:17:04.892" v="833" actId="22"/>
          <ac:spMkLst>
            <pc:docMk/>
            <pc:sldMk cId="2741399623" sldId="340"/>
            <ac:spMk id="9" creationId="{969724C9-3031-55E5-E74E-DF151FF22BBC}"/>
          </ac:spMkLst>
        </pc:spChg>
        <pc:spChg chg="add del mod">
          <ac:chgData name="Patrick Dean" userId="bd5fcf7e-f0a5-4dfe-8356-3b9255107a56" providerId="ADAL" clId="{A676BEDE-B4F9-4160-A622-C922F423B96F}" dt="2022-12-07T16:18:02.727" v="914" actId="478"/>
          <ac:spMkLst>
            <pc:docMk/>
            <pc:sldMk cId="2741399623" sldId="340"/>
            <ac:spMk id="11" creationId="{CD2F7AC2-66B3-1D60-7886-DC6569FAEC18}"/>
          </ac:spMkLst>
        </pc:spChg>
        <pc:spChg chg="add mod">
          <ac:chgData name="Patrick Dean" userId="bd5fcf7e-f0a5-4dfe-8356-3b9255107a56" providerId="ADAL" clId="{A676BEDE-B4F9-4160-A622-C922F423B96F}" dt="2022-12-07T16:18:00.827" v="913"/>
          <ac:spMkLst>
            <pc:docMk/>
            <pc:sldMk cId="2741399623" sldId="340"/>
            <ac:spMk id="12" creationId="{1EE55E07-1917-5250-B239-5D5B552F9262}"/>
          </ac:spMkLst>
        </pc:spChg>
      </pc:sldChg>
      <pc:sldChg chg="modSp mod">
        <pc:chgData name="Patrick Dean" userId="bd5fcf7e-f0a5-4dfe-8356-3b9255107a56" providerId="ADAL" clId="{A676BEDE-B4F9-4160-A622-C922F423B96F}" dt="2022-12-07T16:07:16.926" v="683" actId="1076"/>
        <pc:sldMkLst>
          <pc:docMk/>
          <pc:sldMk cId="1330642581" sldId="341"/>
        </pc:sldMkLst>
        <pc:spChg chg="mod">
          <ac:chgData name="Patrick Dean" userId="bd5fcf7e-f0a5-4dfe-8356-3b9255107a56" providerId="ADAL" clId="{A676BEDE-B4F9-4160-A622-C922F423B96F}" dt="2022-12-07T16:07:16.926" v="683" actId="1076"/>
          <ac:spMkLst>
            <pc:docMk/>
            <pc:sldMk cId="1330642581" sldId="341"/>
            <ac:spMk id="13" creationId="{90472FBB-FF38-4BB8-961F-6F0F89C5E185}"/>
          </ac:spMkLst>
        </pc:spChg>
      </pc:sldChg>
      <pc:sldChg chg="addSp delSp modSp mod">
        <pc:chgData name="Patrick Dean" userId="bd5fcf7e-f0a5-4dfe-8356-3b9255107a56" providerId="ADAL" clId="{A676BEDE-B4F9-4160-A622-C922F423B96F}" dt="2022-12-09T11:44:28.297" v="1013" actId="1076"/>
        <pc:sldMkLst>
          <pc:docMk/>
          <pc:sldMk cId="1838779644" sldId="342"/>
        </pc:sldMkLst>
        <pc:spChg chg="mod">
          <ac:chgData name="Patrick Dean" userId="bd5fcf7e-f0a5-4dfe-8356-3b9255107a56" providerId="ADAL" clId="{A676BEDE-B4F9-4160-A622-C922F423B96F}" dt="2022-12-07T16:07:24.408" v="684" actId="13926"/>
          <ac:spMkLst>
            <pc:docMk/>
            <pc:sldMk cId="1838779644" sldId="342"/>
            <ac:spMk id="2" creationId="{D66ADB38-B7D3-47FD-988F-067F5FB910CE}"/>
          </ac:spMkLst>
        </pc:spChg>
        <pc:spChg chg="mod">
          <ac:chgData name="Patrick Dean" userId="bd5fcf7e-f0a5-4dfe-8356-3b9255107a56" providerId="ADAL" clId="{A676BEDE-B4F9-4160-A622-C922F423B96F}" dt="2022-12-09T11:44:22.314" v="1011" actId="1076"/>
          <ac:spMkLst>
            <pc:docMk/>
            <pc:sldMk cId="1838779644" sldId="342"/>
            <ac:spMk id="7" creationId="{D280D408-D431-4A21-B1B1-0F931A652DD4}"/>
          </ac:spMkLst>
        </pc:spChg>
        <pc:spChg chg="mod">
          <ac:chgData name="Patrick Dean" userId="bd5fcf7e-f0a5-4dfe-8356-3b9255107a56" providerId="ADAL" clId="{A676BEDE-B4F9-4160-A622-C922F423B96F}" dt="2022-12-09T11:44:25.762" v="1012" actId="1076"/>
          <ac:spMkLst>
            <pc:docMk/>
            <pc:sldMk cId="1838779644" sldId="342"/>
            <ac:spMk id="11" creationId="{BC528F72-7983-4265-86E6-66C428B510B2}"/>
          </ac:spMkLst>
        </pc:spChg>
        <pc:picChg chg="add mod">
          <ac:chgData name="Patrick Dean" userId="bd5fcf7e-f0a5-4dfe-8356-3b9255107a56" providerId="ADAL" clId="{A676BEDE-B4F9-4160-A622-C922F423B96F}" dt="2022-12-09T11:44:28.297" v="1013" actId="1076"/>
          <ac:picMkLst>
            <pc:docMk/>
            <pc:sldMk cId="1838779644" sldId="342"/>
            <ac:picMk id="4" creationId="{FA9C38CE-B7CB-B52F-7319-084FF12A617C}"/>
          </ac:picMkLst>
        </pc:picChg>
        <pc:picChg chg="del">
          <ac:chgData name="Patrick Dean" userId="bd5fcf7e-f0a5-4dfe-8356-3b9255107a56" providerId="ADAL" clId="{A676BEDE-B4F9-4160-A622-C922F423B96F}" dt="2022-12-07T16:08:14.936" v="689" actId="478"/>
          <ac:picMkLst>
            <pc:docMk/>
            <pc:sldMk cId="1838779644" sldId="342"/>
            <ac:picMk id="5" creationId="{343B1423-3AA1-C64F-8F26-55A1F664FF10}"/>
          </ac:picMkLst>
        </pc:picChg>
        <pc:picChg chg="add del mod">
          <ac:chgData name="Patrick Dean" userId="bd5fcf7e-f0a5-4dfe-8356-3b9255107a56" providerId="ADAL" clId="{A676BEDE-B4F9-4160-A622-C922F423B96F}" dt="2022-12-07T16:08:20.301" v="692" actId="1076"/>
          <ac:picMkLst>
            <pc:docMk/>
            <pc:sldMk cId="1838779644" sldId="342"/>
            <ac:picMk id="6" creationId="{3CD81BCF-B7BC-4D3A-BDE4-3E2B1D183675}"/>
          </ac:picMkLst>
        </pc:picChg>
        <pc:picChg chg="add mod ord">
          <ac:chgData name="Patrick Dean" userId="bd5fcf7e-f0a5-4dfe-8356-3b9255107a56" providerId="ADAL" clId="{A676BEDE-B4F9-4160-A622-C922F423B96F}" dt="2022-12-07T16:09:52.186" v="717" actId="1036"/>
          <ac:picMkLst>
            <pc:docMk/>
            <pc:sldMk cId="1838779644" sldId="342"/>
            <ac:picMk id="9" creationId="{E30344EF-A7E5-85CC-3683-4608C28C00A7}"/>
          </ac:picMkLst>
        </pc:picChg>
      </pc:sldChg>
      <pc:sldChg chg="modSp mod">
        <pc:chgData name="Patrick Dean" userId="bd5fcf7e-f0a5-4dfe-8356-3b9255107a56" providerId="ADAL" clId="{A676BEDE-B4F9-4160-A622-C922F423B96F}" dt="2022-12-09T11:45:29.996" v="1014" actId="6549"/>
        <pc:sldMkLst>
          <pc:docMk/>
          <pc:sldMk cId="1713156886" sldId="343"/>
        </pc:sldMkLst>
        <pc:spChg chg="mod">
          <ac:chgData name="Patrick Dean" userId="bd5fcf7e-f0a5-4dfe-8356-3b9255107a56" providerId="ADAL" clId="{A676BEDE-B4F9-4160-A622-C922F423B96F}" dt="2022-12-07T16:10:04.157" v="718" actId="13926"/>
          <ac:spMkLst>
            <pc:docMk/>
            <pc:sldMk cId="1713156886" sldId="343"/>
            <ac:spMk id="2" creationId="{34DB9B9C-674B-4357-9251-D74BA57A6C89}"/>
          </ac:spMkLst>
        </pc:spChg>
        <pc:spChg chg="mod">
          <ac:chgData name="Patrick Dean" userId="bd5fcf7e-f0a5-4dfe-8356-3b9255107a56" providerId="ADAL" clId="{A676BEDE-B4F9-4160-A622-C922F423B96F}" dt="2022-12-09T11:45:29.996" v="1014" actId="6549"/>
          <ac:spMkLst>
            <pc:docMk/>
            <pc:sldMk cId="1713156886" sldId="343"/>
            <ac:spMk id="16" creationId="{751704D0-F5A3-4A35-88EA-51BDC4F637D4}"/>
          </ac:spMkLst>
        </pc:spChg>
      </pc:sldChg>
      <pc:sldChg chg="addSp modSp mod">
        <pc:chgData name="Patrick Dean" userId="bd5fcf7e-f0a5-4dfe-8356-3b9255107a56" providerId="ADAL" clId="{A676BEDE-B4F9-4160-A622-C922F423B96F}" dt="2022-12-07T16:10:29.454" v="719" actId="1076"/>
        <pc:sldMkLst>
          <pc:docMk/>
          <pc:sldMk cId="665995457" sldId="344"/>
        </pc:sldMkLst>
        <pc:spChg chg="add mod">
          <ac:chgData name="Patrick Dean" userId="bd5fcf7e-f0a5-4dfe-8356-3b9255107a56" providerId="ADAL" clId="{A676BEDE-B4F9-4160-A622-C922F423B96F}" dt="2022-12-07T16:05:09.110" v="630"/>
          <ac:spMkLst>
            <pc:docMk/>
            <pc:sldMk cId="665995457" sldId="344"/>
            <ac:spMk id="3" creationId="{59753633-FA9D-1476-C6B5-E471CA59ACAA}"/>
          </ac:spMkLst>
        </pc:spChg>
        <pc:spChg chg="mod">
          <ac:chgData name="Patrick Dean" userId="bd5fcf7e-f0a5-4dfe-8356-3b9255107a56" providerId="ADAL" clId="{A676BEDE-B4F9-4160-A622-C922F423B96F}" dt="2022-12-07T16:10:29.454" v="719" actId="1076"/>
          <ac:spMkLst>
            <pc:docMk/>
            <pc:sldMk cId="665995457" sldId="344"/>
            <ac:spMk id="11" creationId="{76C6F686-7C43-42E2-BB03-8EFA95798380}"/>
          </ac:spMkLst>
        </pc:spChg>
      </pc:sldChg>
      <pc:sldChg chg="addSp modSp mod">
        <pc:chgData name="Patrick Dean" userId="bd5fcf7e-f0a5-4dfe-8356-3b9255107a56" providerId="ADAL" clId="{A676BEDE-B4F9-4160-A622-C922F423B96F}" dt="2022-12-09T11:47:50.401" v="1128" actId="1038"/>
        <pc:sldMkLst>
          <pc:docMk/>
          <pc:sldMk cId="2409035715" sldId="345"/>
        </pc:sldMkLst>
        <pc:spChg chg="mod">
          <ac:chgData name="Patrick Dean" userId="bd5fcf7e-f0a5-4dfe-8356-3b9255107a56" providerId="ADAL" clId="{A676BEDE-B4F9-4160-A622-C922F423B96F}" dt="2022-12-07T16:10:38.325" v="720" actId="1076"/>
          <ac:spMkLst>
            <pc:docMk/>
            <pc:sldMk cId="2409035715" sldId="345"/>
            <ac:spMk id="14" creationId="{940768BA-A013-4056-B961-D76F4006F4CA}"/>
          </ac:spMkLst>
        </pc:spChg>
        <pc:picChg chg="add mod">
          <ac:chgData name="Patrick Dean" userId="bd5fcf7e-f0a5-4dfe-8356-3b9255107a56" providerId="ADAL" clId="{A676BEDE-B4F9-4160-A622-C922F423B96F}" dt="2022-12-09T11:47:19.711" v="1015"/>
          <ac:picMkLst>
            <pc:docMk/>
            <pc:sldMk cId="2409035715" sldId="345"/>
            <ac:picMk id="3" creationId="{8FAA865F-CFBE-BF2E-5D3C-C731F0CB02F6}"/>
          </ac:picMkLst>
        </pc:picChg>
        <pc:picChg chg="add mod">
          <ac:chgData name="Patrick Dean" userId="bd5fcf7e-f0a5-4dfe-8356-3b9255107a56" providerId="ADAL" clId="{A676BEDE-B4F9-4160-A622-C922F423B96F}" dt="2022-12-09T11:47:50.401" v="1128" actId="1038"/>
          <ac:picMkLst>
            <pc:docMk/>
            <pc:sldMk cId="2409035715" sldId="345"/>
            <ac:picMk id="4" creationId="{BCFC0475-CAD4-418E-6AD0-ECAE3146D702}"/>
          </ac:picMkLst>
        </pc:picChg>
      </pc:sldChg>
      <pc:sldChg chg="modSp mod">
        <pc:chgData name="Patrick Dean" userId="bd5fcf7e-f0a5-4dfe-8356-3b9255107a56" providerId="ADAL" clId="{A676BEDE-B4F9-4160-A622-C922F423B96F}" dt="2022-12-07T15:00:42.868" v="331" actId="1076"/>
        <pc:sldMkLst>
          <pc:docMk/>
          <pc:sldMk cId="2764556096" sldId="346"/>
        </pc:sldMkLst>
        <pc:spChg chg="mod">
          <ac:chgData name="Patrick Dean" userId="bd5fcf7e-f0a5-4dfe-8356-3b9255107a56" providerId="ADAL" clId="{A676BEDE-B4F9-4160-A622-C922F423B96F}" dt="2022-12-07T15:00:42.868" v="331" actId="1076"/>
          <ac:spMkLst>
            <pc:docMk/>
            <pc:sldMk cId="2764556096" sldId="346"/>
            <ac:spMk id="2" creationId="{CE2F7170-2375-4330-992F-0508D6C7236D}"/>
          </ac:spMkLst>
        </pc:spChg>
        <pc:spChg chg="mod">
          <ac:chgData name="Patrick Dean" userId="bd5fcf7e-f0a5-4dfe-8356-3b9255107a56" providerId="ADAL" clId="{A676BEDE-B4F9-4160-A622-C922F423B96F}" dt="2022-12-07T15:00:39.930" v="329" actId="20577"/>
          <ac:spMkLst>
            <pc:docMk/>
            <pc:sldMk cId="2764556096" sldId="346"/>
            <ac:spMk id="8" creationId="{BD24BFF3-648B-4589-9C18-4D7DAD23C841}"/>
          </ac:spMkLst>
        </pc:spChg>
      </pc:sldChg>
      <pc:sldChg chg="addSp delSp modSp mod">
        <pc:chgData name="Patrick Dean" userId="bd5fcf7e-f0a5-4dfe-8356-3b9255107a56" providerId="ADAL" clId="{A676BEDE-B4F9-4160-A622-C922F423B96F}" dt="2022-12-07T16:11:21.751" v="728" actId="13926"/>
        <pc:sldMkLst>
          <pc:docMk/>
          <pc:sldMk cId="827330599" sldId="347"/>
        </pc:sldMkLst>
        <pc:spChg chg="mod">
          <ac:chgData name="Patrick Dean" userId="bd5fcf7e-f0a5-4dfe-8356-3b9255107a56" providerId="ADAL" clId="{A676BEDE-B4F9-4160-A622-C922F423B96F}" dt="2022-12-07T16:11:21.751" v="728" actId="13926"/>
          <ac:spMkLst>
            <pc:docMk/>
            <pc:sldMk cId="827330599" sldId="347"/>
            <ac:spMk id="2" creationId="{15038924-1FCD-4209-82AF-AC12553D16AE}"/>
          </ac:spMkLst>
        </pc:spChg>
        <pc:picChg chg="del">
          <ac:chgData name="Patrick Dean" userId="bd5fcf7e-f0a5-4dfe-8356-3b9255107a56" providerId="ADAL" clId="{A676BEDE-B4F9-4160-A622-C922F423B96F}" dt="2022-12-07T16:11:09.426" v="725" actId="478"/>
          <ac:picMkLst>
            <pc:docMk/>
            <pc:sldMk cId="827330599" sldId="347"/>
            <ac:picMk id="4" creationId="{F5CDAD45-5745-074D-8840-0726E3233807}"/>
          </ac:picMkLst>
        </pc:picChg>
        <pc:picChg chg="add del mod">
          <ac:chgData name="Patrick Dean" userId="bd5fcf7e-f0a5-4dfe-8356-3b9255107a56" providerId="ADAL" clId="{A676BEDE-B4F9-4160-A622-C922F423B96F}" dt="2022-12-07T16:11:17.249" v="727" actId="478"/>
          <ac:picMkLst>
            <pc:docMk/>
            <pc:sldMk cId="827330599" sldId="347"/>
            <ac:picMk id="5" creationId="{E398EBD8-893D-9F2A-01BB-8388B17E48C7}"/>
          </ac:picMkLst>
        </pc:picChg>
      </pc:sldChg>
      <pc:sldChg chg="addSp delSp modSp mod">
        <pc:chgData name="Patrick Dean" userId="bd5fcf7e-f0a5-4dfe-8356-3b9255107a56" providerId="ADAL" clId="{A676BEDE-B4F9-4160-A622-C922F423B96F}" dt="2022-12-07T16:16:28.336" v="831"/>
        <pc:sldMkLst>
          <pc:docMk/>
          <pc:sldMk cId="3071277674" sldId="348"/>
        </pc:sldMkLst>
        <pc:spChg chg="mod">
          <ac:chgData name="Patrick Dean" userId="bd5fcf7e-f0a5-4dfe-8356-3b9255107a56" providerId="ADAL" clId="{A676BEDE-B4F9-4160-A622-C922F423B96F}" dt="2022-12-07T16:12:02.414" v="737" actId="1076"/>
          <ac:spMkLst>
            <pc:docMk/>
            <pc:sldMk cId="3071277674" sldId="348"/>
            <ac:spMk id="4" creationId="{146D4093-2204-4B6B-9FC2-7F7E3CC4CA08}"/>
          </ac:spMkLst>
        </pc:spChg>
        <pc:spChg chg="add mod">
          <ac:chgData name="Patrick Dean" userId="bd5fcf7e-f0a5-4dfe-8356-3b9255107a56" providerId="ADAL" clId="{A676BEDE-B4F9-4160-A622-C922F423B96F}" dt="2022-12-07T16:16:28.336" v="831"/>
          <ac:spMkLst>
            <pc:docMk/>
            <pc:sldMk cId="3071277674" sldId="348"/>
            <ac:spMk id="11" creationId="{021047D7-3C1A-B48C-2187-7DC714DEB453}"/>
          </ac:spMkLst>
        </pc:spChg>
        <pc:picChg chg="mod">
          <ac:chgData name="Patrick Dean" userId="bd5fcf7e-f0a5-4dfe-8356-3b9255107a56" providerId="ADAL" clId="{A676BEDE-B4F9-4160-A622-C922F423B96F}" dt="2022-12-07T16:12:07.477" v="740" actId="1076"/>
          <ac:picMkLst>
            <pc:docMk/>
            <pc:sldMk cId="3071277674" sldId="348"/>
            <ac:picMk id="5" creationId="{97266F62-B328-46B4-B4E6-AC828123A534}"/>
          </ac:picMkLst>
        </pc:picChg>
        <pc:picChg chg="del">
          <ac:chgData name="Patrick Dean" userId="bd5fcf7e-f0a5-4dfe-8356-3b9255107a56" providerId="ADAL" clId="{A676BEDE-B4F9-4160-A622-C922F423B96F}" dt="2022-12-07T16:11:29.919" v="729" actId="478"/>
          <ac:picMkLst>
            <pc:docMk/>
            <pc:sldMk cId="3071277674" sldId="348"/>
            <ac:picMk id="9" creationId="{2273CD1B-A717-B04B-8DE7-E970CDF3B396}"/>
          </ac:picMkLst>
        </pc:picChg>
        <pc:picChg chg="add mod">
          <ac:chgData name="Patrick Dean" userId="bd5fcf7e-f0a5-4dfe-8356-3b9255107a56" providerId="ADAL" clId="{A676BEDE-B4F9-4160-A622-C922F423B96F}" dt="2022-12-07T16:11:55.430" v="734" actId="1076"/>
          <ac:picMkLst>
            <pc:docMk/>
            <pc:sldMk cId="3071277674" sldId="348"/>
            <ac:picMk id="10" creationId="{7B870CA3-CB54-6736-F72A-84CA6F01A9DF}"/>
          </ac:picMkLst>
        </pc:picChg>
      </pc:sldChg>
      <pc:sldChg chg="modSp mod">
        <pc:chgData name="Patrick Dean" userId="bd5fcf7e-f0a5-4dfe-8356-3b9255107a56" providerId="ADAL" clId="{A676BEDE-B4F9-4160-A622-C922F423B96F}" dt="2022-12-07T16:12:26.852" v="770" actId="20577"/>
        <pc:sldMkLst>
          <pc:docMk/>
          <pc:sldMk cId="2131242280" sldId="349"/>
        </pc:sldMkLst>
        <pc:spChg chg="mod">
          <ac:chgData name="Patrick Dean" userId="bd5fcf7e-f0a5-4dfe-8356-3b9255107a56" providerId="ADAL" clId="{A676BEDE-B4F9-4160-A622-C922F423B96F}" dt="2022-12-07T16:12:26.852" v="770" actId="20577"/>
          <ac:spMkLst>
            <pc:docMk/>
            <pc:sldMk cId="2131242280" sldId="349"/>
            <ac:spMk id="3" creationId="{F33A56C3-BD9D-42F7-B4ED-817B27CC7047}"/>
          </ac:spMkLst>
        </pc:spChg>
      </pc:sldChg>
      <pc:sldChg chg="addSp delSp modSp mod">
        <pc:chgData name="Patrick Dean" userId="bd5fcf7e-f0a5-4dfe-8356-3b9255107a56" providerId="ADAL" clId="{A676BEDE-B4F9-4160-A622-C922F423B96F}" dt="2022-12-07T15:31:37.391" v="596" actId="1076"/>
        <pc:sldMkLst>
          <pc:docMk/>
          <pc:sldMk cId="260029904" sldId="350"/>
        </pc:sldMkLst>
        <pc:spChg chg="mod">
          <ac:chgData name="Patrick Dean" userId="bd5fcf7e-f0a5-4dfe-8356-3b9255107a56" providerId="ADAL" clId="{A676BEDE-B4F9-4160-A622-C922F423B96F}" dt="2022-12-07T15:31:37.391" v="596" actId="1076"/>
          <ac:spMkLst>
            <pc:docMk/>
            <pc:sldMk cId="260029904" sldId="350"/>
            <ac:spMk id="3" creationId="{5FF0DC00-E23B-4B04-BBBC-4D50BE760C37}"/>
          </ac:spMkLst>
        </pc:spChg>
        <pc:picChg chg="add del mod ord">
          <ac:chgData name="Patrick Dean" userId="bd5fcf7e-f0a5-4dfe-8356-3b9255107a56" providerId="ADAL" clId="{A676BEDE-B4F9-4160-A622-C922F423B96F}" dt="2022-12-07T15:30:56.576" v="586" actId="478"/>
          <ac:picMkLst>
            <pc:docMk/>
            <pc:sldMk cId="260029904" sldId="350"/>
            <ac:picMk id="10" creationId="{D3D9A9EB-A0D7-8E9E-51AF-C9BFA0C85306}"/>
          </ac:picMkLst>
        </pc:picChg>
        <pc:picChg chg="add del mod">
          <ac:chgData name="Patrick Dean" userId="bd5fcf7e-f0a5-4dfe-8356-3b9255107a56" providerId="ADAL" clId="{A676BEDE-B4F9-4160-A622-C922F423B96F}" dt="2022-12-07T15:30:56.871" v="587" actId="478"/>
          <ac:picMkLst>
            <pc:docMk/>
            <pc:sldMk cId="260029904" sldId="350"/>
            <ac:picMk id="13" creationId="{45950ACC-312A-F7D0-37FC-4FB9C55D572D}"/>
          </ac:picMkLst>
        </pc:picChg>
        <pc:picChg chg="del">
          <ac:chgData name="Patrick Dean" userId="bd5fcf7e-f0a5-4dfe-8356-3b9255107a56" providerId="ADAL" clId="{A676BEDE-B4F9-4160-A622-C922F423B96F}" dt="2022-12-07T15:29:28.023" v="550" actId="478"/>
          <ac:picMkLst>
            <pc:docMk/>
            <pc:sldMk cId="260029904" sldId="350"/>
            <ac:picMk id="14" creationId="{1986ACF9-F7A3-7884-5601-DA4476C5F700}"/>
          </ac:picMkLst>
        </pc:picChg>
        <pc:picChg chg="add del mod">
          <ac:chgData name="Patrick Dean" userId="bd5fcf7e-f0a5-4dfe-8356-3b9255107a56" providerId="ADAL" clId="{A676BEDE-B4F9-4160-A622-C922F423B96F}" dt="2022-12-07T15:30:56.024" v="585" actId="478"/>
          <ac:picMkLst>
            <pc:docMk/>
            <pc:sldMk cId="260029904" sldId="350"/>
            <ac:picMk id="17" creationId="{AED8F530-303A-152A-BA86-B4FE1F0B4CE7}"/>
          </ac:picMkLst>
        </pc:picChg>
        <pc:picChg chg="add mod">
          <ac:chgData name="Patrick Dean" userId="bd5fcf7e-f0a5-4dfe-8356-3b9255107a56" providerId="ADAL" clId="{A676BEDE-B4F9-4160-A622-C922F423B96F}" dt="2022-12-07T15:31:29.920" v="594" actId="1076"/>
          <ac:picMkLst>
            <pc:docMk/>
            <pc:sldMk cId="260029904" sldId="350"/>
            <ac:picMk id="19" creationId="{8955328C-0211-B0B5-836A-4968930D32E8}"/>
          </ac:picMkLst>
        </pc:picChg>
      </pc:sldChg>
      <pc:sldChg chg="addSp delSp modSp mod">
        <pc:chgData name="Patrick Dean" userId="bd5fcf7e-f0a5-4dfe-8356-3b9255107a56" providerId="ADAL" clId="{A676BEDE-B4F9-4160-A622-C922F423B96F}" dt="2022-12-07T14:35:19.148" v="91" actId="14100"/>
        <pc:sldMkLst>
          <pc:docMk/>
          <pc:sldMk cId="0" sldId="352"/>
        </pc:sldMkLst>
        <pc:picChg chg="add del mod">
          <ac:chgData name="Patrick Dean" userId="bd5fcf7e-f0a5-4dfe-8356-3b9255107a56" providerId="ADAL" clId="{A676BEDE-B4F9-4160-A622-C922F423B96F}" dt="2022-12-07T14:33:57.595" v="73" actId="478"/>
          <ac:picMkLst>
            <pc:docMk/>
            <pc:sldMk cId="0" sldId="352"/>
            <ac:picMk id="3" creationId="{6642DFD8-EFCB-ECD9-FCD9-F75D5A76BE13}"/>
          </ac:picMkLst>
        </pc:picChg>
        <pc:picChg chg="mod ord">
          <ac:chgData name="Patrick Dean" userId="bd5fcf7e-f0a5-4dfe-8356-3b9255107a56" providerId="ADAL" clId="{A676BEDE-B4F9-4160-A622-C922F423B96F}" dt="2022-12-07T14:35:14.428" v="90" actId="1076"/>
          <ac:picMkLst>
            <pc:docMk/>
            <pc:sldMk cId="0" sldId="352"/>
            <ac:picMk id="7" creationId="{1EC99230-D306-CEB6-94AF-92A50843C41F}"/>
          </ac:picMkLst>
        </pc:picChg>
        <pc:picChg chg="add del mod">
          <ac:chgData name="Patrick Dean" userId="bd5fcf7e-f0a5-4dfe-8356-3b9255107a56" providerId="ADAL" clId="{A676BEDE-B4F9-4160-A622-C922F423B96F}" dt="2022-12-07T14:34:20.860" v="78" actId="478"/>
          <ac:picMkLst>
            <pc:docMk/>
            <pc:sldMk cId="0" sldId="352"/>
            <ac:picMk id="8" creationId="{2999C6E1-5BFA-626B-58E3-46858F760044}"/>
          </ac:picMkLst>
        </pc:picChg>
        <pc:picChg chg="add mod">
          <ac:chgData name="Patrick Dean" userId="bd5fcf7e-f0a5-4dfe-8356-3b9255107a56" providerId="ADAL" clId="{A676BEDE-B4F9-4160-A622-C922F423B96F}" dt="2022-12-07T14:34:54.980" v="85" actId="14100"/>
          <ac:picMkLst>
            <pc:docMk/>
            <pc:sldMk cId="0" sldId="352"/>
            <ac:picMk id="10" creationId="{48835087-6F79-696D-2715-BECE6005D6B6}"/>
          </ac:picMkLst>
        </pc:picChg>
        <pc:picChg chg="mod">
          <ac:chgData name="Patrick Dean" userId="bd5fcf7e-f0a5-4dfe-8356-3b9255107a56" providerId="ADAL" clId="{A676BEDE-B4F9-4160-A622-C922F423B96F}" dt="2022-12-07T14:35:19.148" v="91" actId="14100"/>
          <ac:picMkLst>
            <pc:docMk/>
            <pc:sldMk cId="0" sldId="352"/>
            <ac:picMk id="13" creationId="{FF908BF1-5677-CCA1-8E0F-50055894AFCD}"/>
          </ac:picMkLst>
        </pc:picChg>
      </pc:sldChg>
    </pc:docChg>
  </pc:docChgLst>
  <pc:docChgLst>
    <pc:chgData name="Victoria Ahmed" userId="d7b2ef2b-6674-4efc-b11b-0c38a2fd5536" providerId="ADAL" clId="{767F07EF-3710-4510-A839-88E274EA07B6}"/>
    <pc:docChg chg="undo custSel delSld modSld">
      <pc:chgData name="Victoria Ahmed" userId="d7b2ef2b-6674-4efc-b11b-0c38a2fd5536" providerId="ADAL" clId="{767F07EF-3710-4510-A839-88E274EA07B6}" dt="2021-12-22T15:08:34.662" v="544"/>
      <pc:docMkLst>
        <pc:docMk/>
      </pc:docMkLst>
      <pc:sldChg chg="del">
        <pc:chgData name="Victoria Ahmed" userId="d7b2ef2b-6674-4efc-b11b-0c38a2fd5536" providerId="ADAL" clId="{767F07EF-3710-4510-A839-88E274EA07B6}" dt="2021-12-22T09:46:38.057" v="60" actId="47"/>
        <pc:sldMkLst>
          <pc:docMk/>
          <pc:sldMk cId="0" sldId="300"/>
        </pc:sldMkLst>
      </pc:sldChg>
      <pc:sldChg chg="addSp delSp modSp mod">
        <pc:chgData name="Victoria Ahmed" userId="d7b2ef2b-6674-4efc-b11b-0c38a2fd5536" providerId="ADAL" clId="{767F07EF-3710-4510-A839-88E274EA07B6}" dt="2021-12-22T14:34:00.070" v="410"/>
        <pc:sldMkLst>
          <pc:docMk/>
          <pc:sldMk cId="0" sldId="303"/>
        </pc:sldMkLst>
        <pc:spChg chg="del">
          <ac:chgData name="Victoria Ahmed" userId="d7b2ef2b-6674-4efc-b11b-0c38a2fd5536" providerId="ADAL" clId="{767F07EF-3710-4510-A839-88E274EA07B6}" dt="2021-12-22T14:31:19.589" v="352" actId="478"/>
          <ac:spMkLst>
            <pc:docMk/>
            <pc:sldMk cId="0" sldId="303"/>
            <ac:spMk id="3" creationId="{9A83EDA9-2705-4F6A-83F6-5CCEB30D3AB4}"/>
          </ac:spMkLst>
        </pc:spChg>
        <pc:spChg chg="del">
          <ac:chgData name="Victoria Ahmed" userId="d7b2ef2b-6674-4efc-b11b-0c38a2fd5536" providerId="ADAL" clId="{767F07EF-3710-4510-A839-88E274EA07B6}" dt="2021-12-22T14:31:21.510" v="353" actId="478"/>
          <ac:spMkLst>
            <pc:docMk/>
            <pc:sldMk cId="0" sldId="303"/>
            <ac:spMk id="4" creationId="{9FD237A2-84BC-4109-9137-358134FDB78F}"/>
          </ac:spMkLst>
        </pc:spChg>
        <pc:spChg chg="mod">
          <ac:chgData name="Victoria Ahmed" userId="d7b2ef2b-6674-4efc-b11b-0c38a2fd5536" providerId="ADAL" clId="{767F07EF-3710-4510-A839-88E274EA07B6}" dt="2021-12-22T14:33:23.824" v="408" actId="1076"/>
          <ac:spMkLst>
            <pc:docMk/>
            <pc:sldMk cId="0" sldId="303"/>
            <ac:spMk id="5" creationId="{FDE4732D-6363-4E49-9BF4-07EE1B07BB75}"/>
          </ac:spMkLst>
        </pc:spChg>
        <pc:spChg chg="add mod">
          <ac:chgData name="Victoria Ahmed" userId="d7b2ef2b-6674-4efc-b11b-0c38a2fd5536" providerId="ADAL" clId="{767F07EF-3710-4510-A839-88E274EA07B6}" dt="2021-12-22T14:34:00.070" v="410"/>
          <ac:spMkLst>
            <pc:docMk/>
            <pc:sldMk cId="0" sldId="303"/>
            <ac:spMk id="14" creationId="{32EB23C8-8EF8-4515-8F70-3EB8639FCC0E}"/>
          </ac:spMkLst>
        </pc:spChg>
        <pc:spChg chg="mod">
          <ac:chgData name="Victoria Ahmed" userId="d7b2ef2b-6674-4efc-b11b-0c38a2fd5536" providerId="ADAL" clId="{767F07EF-3710-4510-A839-88E274EA07B6}" dt="2021-12-22T14:31:46.336" v="356" actId="1076"/>
          <ac:spMkLst>
            <pc:docMk/>
            <pc:sldMk cId="0" sldId="303"/>
            <ac:spMk id="17" creationId="{614966D3-2A26-4C00-83E0-B4CCE9962CA9}"/>
          </ac:spMkLst>
        </pc:spChg>
        <pc:spChg chg="del">
          <ac:chgData name="Victoria Ahmed" userId="d7b2ef2b-6674-4efc-b11b-0c38a2fd5536" providerId="ADAL" clId="{767F07EF-3710-4510-A839-88E274EA07B6}" dt="2021-12-22T14:33:11.713" v="405" actId="478"/>
          <ac:spMkLst>
            <pc:docMk/>
            <pc:sldMk cId="0" sldId="303"/>
            <ac:spMk id="74757" creationId="{E9BCE164-D7FD-4F1F-8386-C418B3D67FD4}"/>
          </ac:spMkLst>
        </pc:spChg>
        <pc:picChg chg="del">
          <ac:chgData name="Victoria Ahmed" userId="d7b2ef2b-6674-4efc-b11b-0c38a2fd5536" providerId="ADAL" clId="{767F07EF-3710-4510-A839-88E274EA07B6}" dt="2021-12-22T14:32:15.240" v="391" actId="478"/>
          <ac:picMkLst>
            <pc:docMk/>
            <pc:sldMk cId="0" sldId="303"/>
            <ac:picMk id="10" creationId="{232B1022-6476-4805-AC01-64457015E5E2}"/>
          </ac:picMkLst>
        </pc:picChg>
        <pc:picChg chg="del">
          <ac:chgData name="Victoria Ahmed" userId="d7b2ef2b-6674-4efc-b11b-0c38a2fd5536" providerId="ADAL" clId="{767F07EF-3710-4510-A839-88E274EA07B6}" dt="2021-12-22T14:32:14.205" v="389" actId="478"/>
          <ac:picMkLst>
            <pc:docMk/>
            <pc:sldMk cId="0" sldId="303"/>
            <ac:picMk id="11" creationId="{BDE7ECCD-2282-483C-8E2A-A36757DB7F76}"/>
          </ac:picMkLst>
        </pc:picChg>
        <pc:picChg chg="del">
          <ac:chgData name="Victoria Ahmed" userId="d7b2ef2b-6674-4efc-b11b-0c38a2fd5536" providerId="ADAL" clId="{767F07EF-3710-4510-A839-88E274EA07B6}" dt="2021-12-22T14:32:14.706" v="390" actId="478"/>
          <ac:picMkLst>
            <pc:docMk/>
            <pc:sldMk cId="0" sldId="303"/>
            <ac:picMk id="12" creationId="{00000000-0000-0000-0000-000000000000}"/>
          </ac:picMkLst>
        </pc:picChg>
      </pc:sldChg>
      <pc:sldChg chg="del">
        <pc:chgData name="Victoria Ahmed" userId="d7b2ef2b-6674-4efc-b11b-0c38a2fd5536" providerId="ADAL" clId="{767F07EF-3710-4510-A839-88E274EA07B6}" dt="2021-12-22T09:41:52.472" v="1" actId="47"/>
        <pc:sldMkLst>
          <pc:docMk/>
          <pc:sldMk cId="0" sldId="311"/>
        </pc:sldMkLst>
      </pc:sldChg>
      <pc:sldChg chg="modSp mod">
        <pc:chgData name="Victoria Ahmed" userId="d7b2ef2b-6674-4efc-b11b-0c38a2fd5536" providerId="ADAL" clId="{767F07EF-3710-4510-A839-88E274EA07B6}" dt="2021-12-22T14:35:41.825" v="413" actId="14100"/>
        <pc:sldMkLst>
          <pc:docMk/>
          <pc:sldMk cId="2874751242" sldId="319"/>
        </pc:sldMkLst>
        <pc:spChg chg="mod">
          <ac:chgData name="Victoria Ahmed" userId="d7b2ef2b-6674-4efc-b11b-0c38a2fd5536" providerId="ADAL" clId="{767F07EF-3710-4510-A839-88E274EA07B6}" dt="2021-12-22T14:35:16.034" v="411"/>
          <ac:spMkLst>
            <pc:docMk/>
            <pc:sldMk cId="2874751242" sldId="319"/>
            <ac:spMk id="2" creationId="{00000000-0000-0000-0000-000000000000}"/>
          </ac:spMkLst>
        </pc:spChg>
        <pc:spChg chg="mod">
          <ac:chgData name="Victoria Ahmed" userId="d7b2ef2b-6674-4efc-b11b-0c38a2fd5536" providerId="ADAL" clId="{767F07EF-3710-4510-A839-88E274EA07B6}" dt="2021-12-22T09:52:58.375" v="82" actId="120"/>
          <ac:spMkLst>
            <pc:docMk/>
            <pc:sldMk cId="2874751242" sldId="319"/>
            <ac:spMk id="7" creationId="{849445E6-5603-4F76-9D92-216873300840}"/>
          </ac:spMkLst>
        </pc:spChg>
        <pc:picChg chg="mod">
          <ac:chgData name="Victoria Ahmed" userId="d7b2ef2b-6674-4efc-b11b-0c38a2fd5536" providerId="ADAL" clId="{767F07EF-3710-4510-A839-88E274EA07B6}" dt="2021-12-22T14:35:41.825" v="413" actId="14100"/>
          <ac:picMkLst>
            <pc:docMk/>
            <pc:sldMk cId="2874751242" sldId="319"/>
            <ac:picMk id="6" creationId="{7A5190BB-73E8-6644-A453-EDAF3C33D7B9}"/>
          </ac:picMkLst>
        </pc:picChg>
      </pc:sldChg>
      <pc:sldChg chg="modSp mod">
        <pc:chgData name="Victoria Ahmed" userId="d7b2ef2b-6674-4efc-b11b-0c38a2fd5536" providerId="ADAL" clId="{767F07EF-3710-4510-A839-88E274EA07B6}" dt="2021-12-22T09:53:17.398" v="84" actId="120"/>
        <pc:sldMkLst>
          <pc:docMk/>
          <pc:sldMk cId="4195905703" sldId="320"/>
        </pc:sldMkLst>
        <pc:spChg chg="mod">
          <ac:chgData name="Victoria Ahmed" userId="d7b2ef2b-6674-4efc-b11b-0c38a2fd5536" providerId="ADAL" clId="{767F07EF-3710-4510-A839-88E274EA07B6}" dt="2021-12-22T09:51:39.520" v="61" actId="2711"/>
          <ac:spMkLst>
            <pc:docMk/>
            <pc:sldMk cId="4195905703" sldId="320"/>
            <ac:spMk id="2" creationId="{2F781980-EDF7-4630-AE26-056B8C9AA168}"/>
          </ac:spMkLst>
        </pc:spChg>
        <pc:spChg chg="mod">
          <ac:chgData name="Victoria Ahmed" userId="d7b2ef2b-6674-4efc-b11b-0c38a2fd5536" providerId="ADAL" clId="{767F07EF-3710-4510-A839-88E274EA07B6}" dt="2021-12-22T09:51:49.551" v="64" actId="2711"/>
          <ac:spMkLst>
            <pc:docMk/>
            <pc:sldMk cId="4195905703" sldId="320"/>
            <ac:spMk id="9" creationId="{F07B02D5-554F-43F6-A248-86C14124805A}"/>
          </ac:spMkLst>
        </pc:spChg>
        <pc:spChg chg="mod">
          <ac:chgData name="Victoria Ahmed" userId="d7b2ef2b-6674-4efc-b11b-0c38a2fd5536" providerId="ADAL" clId="{767F07EF-3710-4510-A839-88E274EA07B6}" dt="2021-12-22T09:53:17.398" v="84" actId="120"/>
          <ac:spMkLst>
            <pc:docMk/>
            <pc:sldMk cId="4195905703" sldId="320"/>
            <ac:spMk id="11" creationId="{C2DDE125-D5B9-4D48-984F-CE12EDC92FE0}"/>
          </ac:spMkLst>
        </pc:spChg>
        <pc:spChg chg="mod">
          <ac:chgData name="Victoria Ahmed" userId="d7b2ef2b-6674-4efc-b11b-0c38a2fd5536" providerId="ADAL" clId="{767F07EF-3710-4510-A839-88E274EA07B6}" dt="2021-12-22T09:52:07.704" v="69" actId="2711"/>
          <ac:spMkLst>
            <pc:docMk/>
            <pc:sldMk cId="4195905703" sldId="320"/>
            <ac:spMk id="13" creationId="{B1D9BBF2-2318-4FB5-AE2F-D8197C2AF824}"/>
          </ac:spMkLst>
        </pc:spChg>
      </pc:sldChg>
      <pc:sldChg chg="delSp modSp mod">
        <pc:chgData name="Victoria Ahmed" userId="d7b2ef2b-6674-4efc-b11b-0c38a2fd5536" providerId="ADAL" clId="{767F07EF-3710-4510-A839-88E274EA07B6}" dt="2021-12-22T09:52:55.754" v="81"/>
        <pc:sldMkLst>
          <pc:docMk/>
          <pc:sldMk cId="1001021878" sldId="321"/>
        </pc:sldMkLst>
        <pc:spChg chg="mod">
          <ac:chgData name="Victoria Ahmed" userId="d7b2ef2b-6674-4efc-b11b-0c38a2fd5536" providerId="ADAL" clId="{767F07EF-3710-4510-A839-88E274EA07B6}" dt="2021-12-22T09:52:15.841" v="70" actId="2711"/>
          <ac:spMkLst>
            <pc:docMk/>
            <pc:sldMk cId="1001021878" sldId="321"/>
            <ac:spMk id="2" creationId="{CF409260-71A7-45BE-A119-8EAE658FD5F2}"/>
          </ac:spMkLst>
        </pc:spChg>
        <pc:spChg chg="mod">
          <ac:chgData name="Victoria Ahmed" userId="d7b2ef2b-6674-4efc-b11b-0c38a2fd5536" providerId="ADAL" clId="{767F07EF-3710-4510-A839-88E274EA07B6}" dt="2021-12-22T09:52:22.201" v="71" actId="2711"/>
          <ac:spMkLst>
            <pc:docMk/>
            <pc:sldMk cId="1001021878" sldId="321"/>
            <ac:spMk id="8" creationId="{41C912AE-6776-4911-A69D-500CFC7349B8}"/>
          </ac:spMkLst>
        </pc:spChg>
        <pc:spChg chg="mod">
          <ac:chgData name="Victoria Ahmed" userId="d7b2ef2b-6674-4efc-b11b-0c38a2fd5536" providerId="ADAL" clId="{767F07EF-3710-4510-A839-88E274EA07B6}" dt="2021-12-22T09:52:53.753" v="79" actId="120"/>
          <ac:spMkLst>
            <pc:docMk/>
            <pc:sldMk cId="1001021878" sldId="321"/>
            <ac:spMk id="10" creationId="{3D231828-268A-4F6E-8CED-748F8FE4C637}"/>
          </ac:spMkLst>
        </pc:spChg>
        <pc:spChg chg="del mod">
          <ac:chgData name="Victoria Ahmed" userId="d7b2ef2b-6674-4efc-b11b-0c38a2fd5536" providerId="ADAL" clId="{767F07EF-3710-4510-A839-88E274EA07B6}" dt="2021-12-22T09:52:55.754" v="81"/>
          <ac:spMkLst>
            <pc:docMk/>
            <pc:sldMk cId="1001021878" sldId="321"/>
            <ac:spMk id="12" creationId="{2BEB2A18-0F1D-4410-9E7D-511FC6E28DBE}"/>
          </ac:spMkLst>
        </pc:spChg>
      </pc:sldChg>
      <pc:sldChg chg="modSp mod">
        <pc:chgData name="Victoria Ahmed" userId="d7b2ef2b-6674-4efc-b11b-0c38a2fd5536" providerId="ADAL" clId="{767F07EF-3710-4510-A839-88E274EA07B6}" dt="2021-12-22T09:53:43" v="87" actId="2711"/>
        <pc:sldMkLst>
          <pc:docMk/>
          <pc:sldMk cId="2535260351" sldId="322"/>
        </pc:sldMkLst>
        <pc:spChg chg="mod">
          <ac:chgData name="Victoria Ahmed" userId="d7b2ef2b-6674-4efc-b11b-0c38a2fd5536" providerId="ADAL" clId="{767F07EF-3710-4510-A839-88E274EA07B6}" dt="2021-12-22T09:53:43" v="87" actId="2711"/>
          <ac:spMkLst>
            <pc:docMk/>
            <pc:sldMk cId="2535260351" sldId="322"/>
            <ac:spMk id="2" creationId="{A03C1A71-3C50-4C03-967D-9C7D0D2FC88B}"/>
          </ac:spMkLst>
        </pc:spChg>
        <pc:spChg chg="mod">
          <ac:chgData name="Victoria Ahmed" userId="d7b2ef2b-6674-4efc-b11b-0c38a2fd5536" providerId="ADAL" clId="{767F07EF-3710-4510-A839-88E274EA07B6}" dt="2021-12-22T09:53:39.137" v="86" actId="2711"/>
          <ac:spMkLst>
            <pc:docMk/>
            <pc:sldMk cId="2535260351" sldId="322"/>
            <ac:spMk id="9" creationId="{A3AAA69A-F6EF-4C8C-9EF4-68D3E97891EB}"/>
          </ac:spMkLst>
        </pc:spChg>
        <pc:spChg chg="mod">
          <ac:chgData name="Victoria Ahmed" userId="d7b2ef2b-6674-4efc-b11b-0c38a2fd5536" providerId="ADAL" clId="{767F07EF-3710-4510-A839-88E274EA07B6}" dt="2021-12-22T09:53:33.299" v="85" actId="2711"/>
          <ac:spMkLst>
            <pc:docMk/>
            <pc:sldMk cId="2535260351" sldId="322"/>
            <ac:spMk id="13" creationId="{F7F55EF2-8E15-41C2-B7A2-859BEB3AC25C}"/>
          </ac:spMkLst>
        </pc:spChg>
      </pc:sldChg>
      <pc:sldChg chg="addSp delSp modSp mod">
        <pc:chgData name="Victoria Ahmed" userId="d7b2ef2b-6674-4efc-b11b-0c38a2fd5536" providerId="ADAL" clId="{767F07EF-3710-4510-A839-88E274EA07B6}" dt="2021-12-22T14:58:40.833" v="536"/>
        <pc:sldMkLst>
          <pc:docMk/>
          <pc:sldMk cId="952853326" sldId="323"/>
        </pc:sldMkLst>
        <pc:spChg chg="mod">
          <ac:chgData name="Victoria Ahmed" userId="d7b2ef2b-6674-4efc-b11b-0c38a2fd5536" providerId="ADAL" clId="{767F07EF-3710-4510-A839-88E274EA07B6}" dt="2021-12-22T09:53:58.120" v="88" actId="2711"/>
          <ac:spMkLst>
            <pc:docMk/>
            <pc:sldMk cId="952853326" sldId="323"/>
            <ac:spMk id="2" creationId="{BA4FA435-1CE1-430B-8E97-E727D75FC234}"/>
          </ac:spMkLst>
        </pc:spChg>
        <pc:spChg chg="mod">
          <ac:chgData name="Victoria Ahmed" userId="d7b2ef2b-6674-4efc-b11b-0c38a2fd5536" providerId="ADAL" clId="{767F07EF-3710-4510-A839-88E274EA07B6}" dt="2021-12-22T09:54:25.003" v="95" actId="1076"/>
          <ac:spMkLst>
            <pc:docMk/>
            <pc:sldMk cId="952853326" sldId="323"/>
            <ac:spMk id="4" creationId="{00000000-0000-0000-0000-000000000000}"/>
          </ac:spMkLst>
        </pc:spChg>
        <pc:spChg chg="mod">
          <ac:chgData name="Victoria Ahmed" userId="d7b2ef2b-6674-4efc-b11b-0c38a2fd5536" providerId="ADAL" clId="{767F07EF-3710-4510-A839-88E274EA07B6}" dt="2021-12-22T09:55:50.538" v="104" actId="2711"/>
          <ac:spMkLst>
            <pc:docMk/>
            <pc:sldMk cId="952853326" sldId="323"/>
            <ac:spMk id="6" creationId="{D280D408-D431-4A21-B1B1-0F931A652DD4}"/>
          </ac:spMkLst>
        </pc:spChg>
        <pc:spChg chg="mod">
          <ac:chgData name="Victoria Ahmed" userId="d7b2ef2b-6674-4efc-b11b-0c38a2fd5536" providerId="ADAL" clId="{767F07EF-3710-4510-A839-88E274EA07B6}" dt="2021-12-22T09:54:03.615" v="89" actId="2711"/>
          <ac:spMkLst>
            <pc:docMk/>
            <pc:sldMk cId="952853326" sldId="323"/>
            <ac:spMk id="8" creationId="{23C25701-9A32-4B34-8DC7-F01892D0125B}"/>
          </ac:spMkLst>
        </pc:spChg>
        <pc:spChg chg="mod">
          <ac:chgData name="Victoria Ahmed" userId="d7b2ef2b-6674-4efc-b11b-0c38a2fd5536" providerId="ADAL" clId="{767F07EF-3710-4510-A839-88E274EA07B6}" dt="2021-12-22T09:54:07.867" v="90" actId="2711"/>
          <ac:spMkLst>
            <pc:docMk/>
            <pc:sldMk cId="952853326" sldId="323"/>
            <ac:spMk id="10" creationId="{47F30A3C-F241-402C-8A74-AFD48CF00CC2}"/>
          </ac:spMkLst>
        </pc:spChg>
        <pc:spChg chg="mod">
          <ac:chgData name="Victoria Ahmed" userId="d7b2ef2b-6674-4efc-b11b-0c38a2fd5536" providerId="ADAL" clId="{767F07EF-3710-4510-A839-88E274EA07B6}" dt="2021-12-22T14:58:40.833" v="536"/>
          <ac:spMkLst>
            <pc:docMk/>
            <pc:sldMk cId="952853326" sldId="323"/>
            <ac:spMk id="12" creationId="{21B1A623-EAA4-4E45-ACD1-9236137E82FC}"/>
          </ac:spMkLst>
        </pc:spChg>
        <pc:picChg chg="add mod">
          <ac:chgData name="Victoria Ahmed" userId="d7b2ef2b-6674-4efc-b11b-0c38a2fd5536" providerId="ADAL" clId="{767F07EF-3710-4510-A839-88E274EA07B6}" dt="2021-12-22T09:55:43.531" v="103" actId="1076"/>
          <ac:picMkLst>
            <pc:docMk/>
            <pc:sldMk cId="952853326" sldId="323"/>
            <ac:picMk id="5" creationId="{E101A213-18F1-4858-B713-DC4CF50CDBEA}"/>
          </ac:picMkLst>
        </pc:picChg>
        <pc:picChg chg="del">
          <ac:chgData name="Victoria Ahmed" userId="d7b2ef2b-6674-4efc-b11b-0c38a2fd5536" providerId="ADAL" clId="{767F07EF-3710-4510-A839-88E274EA07B6}" dt="2021-12-22T09:55:32.685" v="96" actId="478"/>
          <ac:picMkLst>
            <pc:docMk/>
            <pc:sldMk cId="952853326" sldId="323"/>
            <ac:picMk id="13" creationId="{3154DC18-2705-4AA9-A063-2321C2D5F689}"/>
          </ac:picMkLst>
        </pc:picChg>
      </pc:sldChg>
      <pc:sldChg chg="modSp mod">
        <pc:chgData name="Victoria Ahmed" userId="d7b2ef2b-6674-4efc-b11b-0c38a2fd5536" providerId="ADAL" clId="{767F07EF-3710-4510-A839-88E274EA07B6}" dt="2021-12-22T09:56:14.791" v="108" actId="120"/>
        <pc:sldMkLst>
          <pc:docMk/>
          <pc:sldMk cId="2659262179" sldId="324"/>
        </pc:sldMkLst>
        <pc:spChg chg="mod">
          <ac:chgData name="Victoria Ahmed" userId="d7b2ef2b-6674-4efc-b11b-0c38a2fd5536" providerId="ADAL" clId="{767F07EF-3710-4510-A839-88E274EA07B6}" dt="2021-12-22T09:56:06.017" v="105" actId="2711"/>
          <ac:spMkLst>
            <pc:docMk/>
            <pc:sldMk cId="2659262179" sldId="324"/>
            <ac:spMk id="2" creationId="{533FFFEC-1FA3-4B73-8E5E-CB63493E5C3D}"/>
          </ac:spMkLst>
        </pc:spChg>
        <pc:spChg chg="mod">
          <ac:chgData name="Victoria Ahmed" userId="d7b2ef2b-6674-4efc-b11b-0c38a2fd5536" providerId="ADAL" clId="{767F07EF-3710-4510-A839-88E274EA07B6}" dt="2021-12-22T09:56:14.791" v="108" actId="120"/>
          <ac:spMkLst>
            <pc:docMk/>
            <pc:sldMk cId="2659262179" sldId="324"/>
            <ac:spMk id="11" creationId="{7CA1ED47-427E-4ED4-BECD-505F786E3948}"/>
          </ac:spMkLst>
        </pc:spChg>
        <pc:spChg chg="mod">
          <ac:chgData name="Victoria Ahmed" userId="d7b2ef2b-6674-4efc-b11b-0c38a2fd5536" providerId="ADAL" clId="{767F07EF-3710-4510-A839-88E274EA07B6}" dt="2021-12-22T09:56:09.907" v="106" actId="2711"/>
          <ac:spMkLst>
            <pc:docMk/>
            <pc:sldMk cId="2659262179" sldId="324"/>
            <ac:spMk id="13" creationId="{648AA690-F2A0-4450-BC6B-441C2B47CD09}"/>
          </ac:spMkLst>
        </pc:spChg>
      </pc:sldChg>
      <pc:sldChg chg="modSp mod">
        <pc:chgData name="Victoria Ahmed" userId="d7b2ef2b-6674-4efc-b11b-0c38a2fd5536" providerId="ADAL" clId="{767F07EF-3710-4510-A839-88E274EA07B6}" dt="2021-12-22T14:37:57.876" v="499" actId="14100"/>
        <pc:sldMkLst>
          <pc:docMk/>
          <pc:sldMk cId="2157152437" sldId="325"/>
        </pc:sldMkLst>
        <pc:spChg chg="mod">
          <ac:chgData name="Victoria Ahmed" userId="d7b2ef2b-6674-4efc-b11b-0c38a2fd5536" providerId="ADAL" clId="{767F07EF-3710-4510-A839-88E274EA07B6}" dt="2021-12-22T09:56:22.120" v="109" actId="2711"/>
          <ac:spMkLst>
            <pc:docMk/>
            <pc:sldMk cId="2157152437" sldId="325"/>
            <ac:spMk id="2" creationId="{C6F4BDAE-C90B-43E2-8EC2-49B43342AE7C}"/>
          </ac:spMkLst>
        </pc:spChg>
        <pc:spChg chg="mod">
          <ac:chgData name="Victoria Ahmed" userId="d7b2ef2b-6674-4efc-b11b-0c38a2fd5536" providerId="ADAL" clId="{767F07EF-3710-4510-A839-88E274EA07B6}" dt="2021-12-22T14:37:53.817" v="498" actId="14100"/>
          <ac:spMkLst>
            <pc:docMk/>
            <pc:sldMk cId="2157152437" sldId="325"/>
            <ac:spMk id="3" creationId="{976705F9-C69A-48F3-A088-043A6E79CD29}"/>
          </ac:spMkLst>
        </pc:spChg>
        <pc:spChg chg="mod">
          <ac:chgData name="Victoria Ahmed" userId="d7b2ef2b-6674-4efc-b11b-0c38a2fd5536" providerId="ADAL" clId="{767F07EF-3710-4510-A839-88E274EA07B6}" dt="2021-12-22T09:56:46.073" v="117" actId="2711"/>
          <ac:spMkLst>
            <pc:docMk/>
            <pc:sldMk cId="2157152437" sldId="325"/>
            <ac:spMk id="4" creationId="{5035028D-5F83-4843-B0A6-BA4DEC625B49}"/>
          </ac:spMkLst>
        </pc:spChg>
        <pc:spChg chg="mod">
          <ac:chgData name="Victoria Ahmed" userId="d7b2ef2b-6674-4efc-b11b-0c38a2fd5536" providerId="ADAL" clId="{767F07EF-3710-4510-A839-88E274EA07B6}" dt="2021-12-22T09:56:27.708" v="110" actId="2711"/>
          <ac:spMkLst>
            <pc:docMk/>
            <pc:sldMk cId="2157152437" sldId="325"/>
            <ac:spMk id="9" creationId="{6FE00AD9-5B3E-47DF-B735-AD8511A7B91A}"/>
          </ac:spMkLst>
        </pc:spChg>
        <pc:picChg chg="mod">
          <ac:chgData name="Victoria Ahmed" userId="d7b2ef2b-6674-4efc-b11b-0c38a2fd5536" providerId="ADAL" clId="{767F07EF-3710-4510-A839-88E274EA07B6}" dt="2021-12-22T14:37:57.876" v="499" actId="14100"/>
          <ac:picMkLst>
            <pc:docMk/>
            <pc:sldMk cId="2157152437" sldId="325"/>
            <ac:picMk id="11" creationId="{E9DCC3AF-5BD3-BD42-A6C3-BFEB0B8E9E69}"/>
          </ac:picMkLst>
        </pc:picChg>
      </pc:sldChg>
      <pc:sldChg chg="modSp mod">
        <pc:chgData name="Victoria Ahmed" userId="d7b2ef2b-6674-4efc-b11b-0c38a2fd5536" providerId="ADAL" clId="{767F07EF-3710-4510-A839-88E274EA07B6}" dt="2021-12-22T09:57:58.724" v="128" actId="20577"/>
        <pc:sldMkLst>
          <pc:docMk/>
          <pc:sldMk cId="1282100829" sldId="326"/>
        </pc:sldMkLst>
        <pc:spChg chg="mod">
          <ac:chgData name="Victoria Ahmed" userId="d7b2ef2b-6674-4efc-b11b-0c38a2fd5536" providerId="ADAL" clId="{767F07EF-3710-4510-A839-88E274EA07B6}" dt="2021-12-22T09:57:28.674" v="119" actId="2711"/>
          <ac:spMkLst>
            <pc:docMk/>
            <pc:sldMk cId="1282100829" sldId="326"/>
            <ac:spMk id="2" creationId="{FAE12F12-8B49-421B-B0DA-2330BA024DD7}"/>
          </ac:spMkLst>
        </pc:spChg>
        <pc:spChg chg="mod">
          <ac:chgData name="Victoria Ahmed" userId="d7b2ef2b-6674-4efc-b11b-0c38a2fd5536" providerId="ADAL" clId="{767F07EF-3710-4510-A839-88E274EA07B6}" dt="2021-12-22T09:57:42.019" v="123" actId="1076"/>
          <ac:spMkLst>
            <pc:docMk/>
            <pc:sldMk cId="1282100829" sldId="326"/>
            <ac:spMk id="3" creationId="{F620C273-3D32-47A0-BC0F-520337BFC4BD}"/>
          </ac:spMkLst>
        </pc:spChg>
        <pc:spChg chg="mod">
          <ac:chgData name="Victoria Ahmed" userId="d7b2ef2b-6674-4efc-b11b-0c38a2fd5536" providerId="ADAL" clId="{767F07EF-3710-4510-A839-88E274EA07B6}" dt="2021-12-22T09:57:58.724" v="128" actId="20577"/>
          <ac:spMkLst>
            <pc:docMk/>
            <pc:sldMk cId="1282100829" sldId="326"/>
            <ac:spMk id="7" creationId="{0353AC49-A1BE-4ED4-9721-B16019F9207B}"/>
          </ac:spMkLst>
        </pc:spChg>
      </pc:sldChg>
      <pc:sldChg chg="modSp mod">
        <pc:chgData name="Victoria Ahmed" userId="d7b2ef2b-6674-4efc-b11b-0c38a2fd5536" providerId="ADAL" clId="{767F07EF-3710-4510-A839-88E274EA07B6}" dt="2021-12-22T09:58:17.856" v="132" actId="2711"/>
        <pc:sldMkLst>
          <pc:docMk/>
          <pc:sldMk cId="4132474970" sldId="327"/>
        </pc:sldMkLst>
        <pc:spChg chg="mod">
          <ac:chgData name="Victoria Ahmed" userId="d7b2ef2b-6674-4efc-b11b-0c38a2fd5536" providerId="ADAL" clId="{767F07EF-3710-4510-A839-88E274EA07B6}" dt="2021-12-22T09:58:06.864" v="129" actId="2711"/>
          <ac:spMkLst>
            <pc:docMk/>
            <pc:sldMk cId="4132474970" sldId="327"/>
            <ac:spMk id="2" creationId="{5CF946AA-021C-42D0-B98C-BC1567A2DD8D}"/>
          </ac:spMkLst>
        </pc:spChg>
        <pc:spChg chg="mod">
          <ac:chgData name="Victoria Ahmed" userId="d7b2ef2b-6674-4efc-b11b-0c38a2fd5536" providerId="ADAL" clId="{767F07EF-3710-4510-A839-88E274EA07B6}" dt="2021-12-22T09:58:17.856" v="132" actId="2711"/>
          <ac:spMkLst>
            <pc:docMk/>
            <pc:sldMk cId="4132474970" sldId="327"/>
            <ac:spMk id="21" creationId="{AC3F2467-A699-4662-93E2-F7177BCD3CBE}"/>
          </ac:spMkLst>
        </pc:spChg>
        <pc:spChg chg="mod">
          <ac:chgData name="Victoria Ahmed" userId="d7b2ef2b-6674-4efc-b11b-0c38a2fd5536" providerId="ADAL" clId="{767F07EF-3710-4510-A839-88E274EA07B6}" dt="2021-12-22T09:58:12.581" v="131" actId="2711"/>
          <ac:spMkLst>
            <pc:docMk/>
            <pc:sldMk cId="4132474970" sldId="327"/>
            <ac:spMk id="22" creationId="{E6169819-1CAC-4725-8C4E-7AEAF833320C}"/>
          </ac:spMkLst>
        </pc:spChg>
      </pc:sldChg>
      <pc:sldChg chg="delSp modSp mod">
        <pc:chgData name="Victoria Ahmed" userId="d7b2ef2b-6674-4efc-b11b-0c38a2fd5536" providerId="ADAL" clId="{767F07EF-3710-4510-A839-88E274EA07B6}" dt="2021-12-22T14:59:41.728" v="537" actId="20577"/>
        <pc:sldMkLst>
          <pc:docMk/>
          <pc:sldMk cId="2925913504" sldId="328"/>
        </pc:sldMkLst>
        <pc:spChg chg="mod">
          <ac:chgData name="Victoria Ahmed" userId="d7b2ef2b-6674-4efc-b11b-0c38a2fd5536" providerId="ADAL" clId="{767F07EF-3710-4510-A839-88E274EA07B6}" dt="2021-12-22T09:59:17.997" v="142" actId="2711"/>
          <ac:spMkLst>
            <pc:docMk/>
            <pc:sldMk cId="2925913504" sldId="328"/>
            <ac:spMk id="2" creationId="{7F7D4A13-D11F-4D6F-BF06-C4FA9C1538EA}"/>
          </ac:spMkLst>
        </pc:spChg>
        <pc:spChg chg="mod">
          <ac:chgData name="Victoria Ahmed" userId="d7b2ef2b-6674-4efc-b11b-0c38a2fd5536" providerId="ADAL" clId="{767F07EF-3710-4510-A839-88E274EA07B6}" dt="2021-12-22T09:58:45.685" v="137" actId="120"/>
          <ac:spMkLst>
            <pc:docMk/>
            <pc:sldMk cId="2925913504" sldId="328"/>
            <ac:spMk id="8" creationId="{69337ED7-1C80-4CBE-9076-B1B1D5DE72CE}"/>
          </ac:spMkLst>
        </pc:spChg>
        <pc:spChg chg="mod">
          <ac:chgData name="Victoria Ahmed" userId="d7b2ef2b-6674-4efc-b11b-0c38a2fd5536" providerId="ADAL" clId="{767F07EF-3710-4510-A839-88E274EA07B6}" dt="2021-12-22T09:58:51.439" v="138" actId="2711"/>
          <ac:spMkLst>
            <pc:docMk/>
            <pc:sldMk cId="2925913504" sldId="328"/>
            <ac:spMk id="9" creationId="{A0498CEC-FE34-4311-8CEE-D13D3484E9C0}"/>
          </ac:spMkLst>
        </pc:spChg>
        <pc:spChg chg="mod">
          <ac:chgData name="Victoria Ahmed" userId="d7b2ef2b-6674-4efc-b11b-0c38a2fd5536" providerId="ADAL" clId="{767F07EF-3710-4510-A839-88E274EA07B6}" dt="2021-12-22T09:59:05.771" v="141" actId="1076"/>
          <ac:spMkLst>
            <pc:docMk/>
            <pc:sldMk cId="2925913504" sldId="328"/>
            <ac:spMk id="10" creationId="{3BE798E6-E50D-4998-8596-0D09DBF9F572}"/>
          </ac:spMkLst>
        </pc:spChg>
        <pc:spChg chg="mod">
          <ac:chgData name="Victoria Ahmed" userId="d7b2ef2b-6674-4efc-b11b-0c38a2fd5536" providerId="ADAL" clId="{767F07EF-3710-4510-A839-88E274EA07B6}" dt="2021-12-22T09:58:34.008" v="134" actId="2711"/>
          <ac:spMkLst>
            <pc:docMk/>
            <pc:sldMk cId="2925913504" sldId="328"/>
            <ac:spMk id="11" creationId="{9DF2D239-219C-4A4F-ABD5-7FED38BC7B5A}"/>
          </ac:spMkLst>
        </pc:spChg>
        <pc:spChg chg="mod">
          <ac:chgData name="Victoria Ahmed" userId="d7b2ef2b-6674-4efc-b11b-0c38a2fd5536" providerId="ADAL" clId="{767F07EF-3710-4510-A839-88E274EA07B6}" dt="2021-12-22T09:58:37.809" v="135" actId="2711"/>
          <ac:spMkLst>
            <pc:docMk/>
            <pc:sldMk cId="2925913504" sldId="328"/>
            <ac:spMk id="13" creationId="{9C9C9839-A261-4F4F-9346-5E0AFABAE6AA}"/>
          </ac:spMkLst>
        </pc:spChg>
        <pc:spChg chg="mod">
          <ac:chgData name="Victoria Ahmed" userId="d7b2ef2b-6674-4efc-b11b-0c38a2fd5536" providerId="ADAL" clId="{767F07EF-3710-4510-A839-88E274EA07B6}" dt="2021-12-22T14:59:41.728" v="537" actId="20577"/>
          <ac:spMkLst>
            <pc:docMk/>
            <pc:sldMk cId="2925913504" sldId="328"/>
            <ac:spMk id="15" creationId="{5FA977D8-63F4-4668-B24A-11CCF1C3BFD3}"/>
          </ac:spMkLst>
        </pc:spChg>
        <pc:picChg chg="del">
          <ac:chgData name="Victoria Ahmed" userId="d7b2ef2b-6674-4efc-b11b-0c38a2fd5536" providerId="ADAL" clId="{767F07EF-3710-4510-A839-88E274EA07B6}" dt="2021-12-22T09:58:29.307" v="133" actId="478"/>
          <ac:picMkLst>
            <pc:docMk/>
            <pc:sldMk cId="2925913504" sldId="328"/>
            <ac:picMk id="17" creationId="{7F6EF047-A922-46DD-BCBD-AD6969EE5366}"/>
          </ac:picMkLst>
        </pc:picChg>
      </pc:sldChg>
      <pc:sldChg chg="modSp mod">
        <pc:chgData name="Victoria Ahmed" userId="d7b2ef2b-6674-4efc-b11b-0c38a2fd5536" providerId="ADAL" clId="{767F07EF-3710-4510-A839-88E274EA07B6}" dt="2021-12-22T10:08:11.161" v="150" actId="2711"/>
        <pc:sldMkLst>
          <pc:docMk/>
          <pc:sldMk cId="3397157841" sldId="329"/>
        </pc:sldMkLst>
        <pc:spChg chg="mod">
          <ac:chgData name="Victoria Ahmed" userId="d7b2ef2b-6674-4efc-b11b-0c38a2fd5536" providerId="ADAL" clId="{767F07EF-3710-4510-A839-88E274EA07B6}" dt="2021-12-22T10:08:11.161" v="150" actId="2711"/>
          <ac:spMkLst>
            <pc:docMk/>
            <pc:sldMk cId="3397157841" sldId="329"/>
            <ac:spMk id="2" creationId="{F23620BE-95A1-4550-85CD-A4F0061AC622}"/>
          </ac:spMkLst>
        </pc:spChg>
        <pc:spChg chg="mod">
          <ac:chgData name="Victoria Ahmed" userId="d7b2ef2b-6674-4efc-b11b-0c38a2fd5536" providerId="ADAL" clId="{767F07EF-3710-4510-A839-88E274EA07B6}" dt="2021-12-22T09:59:40.425" v="145" actId="2711"/>
          <ac:spMkLst>
            <pc:docMk/>
            <pc:sldMk cId="3397157841" sldId="329"/>
            <ac:spMk id="11" creationId="{91413D73-27BC-49CA-B5F4-6D9513077EB6}"/>
          </ac:spMkLst>
        </pc:spChg>
        <pc:spChg chg="mod">
          <ac:chgData name="Victoria Ahmed" userId="d7b2ef2b-6674-4efc-b11b-0c38a2fd5536" providerId="ADAL" clId="{767F07EF-3710-4510-A839-88E274EA07B6}" dt="2021-12-22T09:59:35.421" v="143" actId="2711"/>
          <ac:spMkLst>
            <pc:docMk/>
            <pc:sldMk cId="3397157841" sldId="329"/>
            <ac:spMk id="12" creationId="{A69FF96B-518B-4837-B1CD-36B8929B7D5E}"/>
          </ac:spMkLst>
        </pc:spChg>
      </pc:sldChg>
      <pc:sldChg chg="modSp mod">
        <pc:chgData name="Victoria Ahmed" userId="d7b2ef2b-6674-4efc-b11b-0c38a2fd5536" providerId="ADAL" clId="{767F07EF-3710-4510-A839-88E274EA07B6}" dt="2021-12-22T10:08:03.568" v="149" actId="2711"/>
        <pc:sldMkLst>
          <pc:docMk/>
          <pc:sldMk cId="3689334847" sldId="330"/>
        </pc:sldMkLst>
        <pc:spChg chg="mod">
          <ac:chgData name="Victoria Ahmed" userId="d7b2ef2b-6674-4efc-b11b-0c38a2fd5536" providerId="ADAL" clId="{767F07EF-3710-4510-A839-88E274EA07B6}" dt="2021-12-22T10:08:03.568" v="149" actId="2711"/>
          <ac:spMkLst>
            <pc:docMk/>
            <pc:sldMk cId="3689334847" sldId="330"/>
            <ac:spMk id="2" creationId="{01DAC3DB-D8F5-4568-9709-B9FA52811B43}"/>
          </ac:spMkLst>
        </pc:spChg>
        <pc:spChg chg="mod">
          <ac:chgData name="Victoria Ahmed" userId="d7b2ef2b-6674-4efc-b11b-0c38a2fd5536" providerId="ADAL" clId="{767F07EF-3710-4510-A839-88E274EA07B6}" dt="2021-12-22T09:59:48.560" v="146" actId="2711"/>
          <ac:spMkLst>
            <pc:docMk/>
            <pc:sldMk cId="3689334847" sldId="330"/>
            <ac:spMk id="7" creationId="{2FD298E0-7B15-46B6-A86A-B5BF3DB2FDF1}"/>
          </ac:spMkLst>
        </pc:spChg>
        <pc:spChg chg="mod">
          <ac:chgData name="Victoria Ahmed" userId="d7b2ef2b-6674-4efc-b11b-0c38a2fd5536" providerId="ADAL" clId="{767F07EF-3710-4510-A839-88E274EA07B6}" dt="2021-12-22T09:59:53.303" v="148" actId="120"/>
          <ac:spMkLst>
            <pc:docMk/>
            <pc:sldMk cId="3689334847" sldId="330"/>
            <ac:spMk id="9" creationId="{5E50E902-4739-4DD7-A1E3-1FE3AF59A274}"/>
          </ac:spMkLst>
        </pc:spChg>
      </pc:sldChg>
      <pc:sldChg chg="modSp mod">
        <pc:chgData name="Victoria Ahmed" userId="d7b2ef2b-6674-4efc-b11b-0c38a2fd5536" providerId="ADAL" clId="{767F07EF-3710-4510-A839-88E274EA07B6}" dt="2021-12-22T10:09:03.453" v="165" actId="20577"/>
        <pc:sldMkLst>
          <pc:docMk/>
          <pc:sldMk cId="2226806082" sldId="331"/>
        </pc:sldMkLst>
        <pc:spChg chg="mod">
          <ac:chgData name="Victoria Ahmed" userId="d7b2ef2b-6674-4efc-b11b-0c38a2fd5536" providerId="ADAL" clId="{767F07EF-3710-4510-A839-88E274EA07B6}" dt="2021-12-22T10:08:20.556" v="151" actId="2711"/>
          <ac:spMkLst>
            <pc:docMk/>
            <pc:sldMk cId="2226806082" sldId="331"/>
            <ac:spMk id="2" creationId="{1000F4B3-326B-4408-BD50-2271484CC199}"/>
          </ac:spMkLst>
        </pc:spChg>
        <pc:spChg chg="mod">
          <ac:chgData name="Victoria Ahmed" userId="d7b2ef2b-6674-4efc-b11b-0c38a2fd5536" providerId="ADAL" clId="{767F07EF-3710-4510-A839-88E274EA07B6}" dt="2021-12-22T10:09:03.453" v="165" actId="20577"/>
          <ac:spMkLst>
            <pc:docMk/>
            <pc:sldMk cId="2226806082" sldId="331"/>
            <ac:spMk id="5" creationId="{2B5E9517-19B2-42DC-954D-D013B59E982E}"/>
          </ac:spMkLst>
        </pc:spChg>
        <pc:spChg chg="mod">
          <ac:chgData name="Victoria Ahmed" userId="d7b2ef2b-6674-4efc-b11b-0c38a2fd5536" providerId="ADAL" clId="{767F07EF-3710-4510-A839-88E274EA07B6}" dt="2021-12-22T10:08:34.303" v="155" actId="2711"/>
          <ac:spMkLst>
            <pc:docMk/>
            <pc:sldMk cId="2226806082" sldId="331"/>
            <ac:spMk id="6" creationId="{CE1A4C43-283F-4BB2-A18D-8B7BADC7DE70}"/>
          </ac:spMkLst>
        </pc:spChg>
        <pc:spChg chg="mod">
          <ac:chgData name="Victoria Ahmed" userId="d7b2ef2b-6674-4efc-b11b-0c38a2fd5536" providerId="ADAL" clId="{767F07EF-3710-4510-A839-88E274EA07B6}" dt="2021-12-22T10:08:29.115" v="154" actId="1076"/>
          <ac:spMkLst>
            <pc:docMk/>
            <pc:sldMk cId="2226806082" sldId="331"/>
            <ac:spMk id="7" creationId="{3E1EA0BC-C61F-48AB-B599-0D0773F4CF5A}"/>
          </ac:spMkLst>
        </pc:spChg>
      </pc:sldChg>
      <pc:sldChg chg="modSp mod">
        <pc:chgData name="Victoria Ahmed" userId="d7b2ef2b-6674-4efc-b11b-0c38a2fd5536" providerId="ADAL" clId="{767F07EF-3710-4510-A839-88E274EA07B6}" dt="2021-12-22T10:09:48.427" v="173" actId="1076"/>
        <pc:sldMkLst>
          <pc:docMk/>
          <pc:sldMk cId="3035420014" sldId="332"/>
        </pc:sldMkLst>
        <pc:spChg chg="mod">
          <ac:chgData name="Victoria Ahmed" userId="d7b2ef2b-6674-4efc-b11b-0c38a2fd5536" providerId="ADAL" clId="{767F07EF-3710-4510-A839-88E274EA07B6}" dt="2021-12-22T10:09:38.606" v="171" actId="2711"/>
          <ac:spMkLst>
            <pc:docMk/>
            <pc:sldMk cId="3035420014" sldId="332"/>
            <ac:spMk id="2" creationId="{FC1B1B8A-A7E1-4538-BBEE-D060B1C6C440}"/>
          </ac:spMkLst>
        </pc:spChg>
        <pc:spChg chg="mod">
          <ac:chgData name="Victoria Ahmed" userId="d7b2ef2b-6674-4efc-b11b-0c38a2fd5536" providerId="ADAL" clId="{767F07EF-3710-4510-A839-88E274EA07B6}" dt="2021-12-22T10:09:25.992" v="170" actId="2711"/>
          <ac:spMkLst>
            <pc:docMk/>
            <pc:sldMk cId="3035420014" sldId="332"/>
            <ac:spMk id="17" creationId="{965B7DF7-449C-49C4-9938-D31B7EE3B5FE}"/>
          </ac:spMkLst>
        </pc:spChg>
        <pc:spChg chg="mod">
          <ac:chgData name="Victoria Ahmed" userId="d7b2ef2b-6674-4efc-b11b-0c38a2fd5536" providerId="ADAL" clId="{767F07EF-3710-4510-A839-88E274EA07B6}" dt="2021-12-22T10:09:48.427" v="173" actId="1076"/>
          <ac:spMkLst>
            <pc:docMk/>
            <pc:sldMk cId="3035420014" sldId="332"/>
            <ac:spMk id="20" creationId="{64D7E140-5143-4E34-8598-207F627478CA}"/>
          </ac:spMkLst>
        </pc:spChg>
        <pc:spChg chg="mod">
          <ac:chgData name="Victoria Ahmed" userId="d7b2ef2b-6674-4efc-b11b-0c38a2fd5536" providerId="ADAL" clId="{767F07EF-3710-4510-A839-88E274EA07B6}" dt="2021-12-22T10:09:21.598" v="169" actId="2711"/>
          <ac:spMkLst>
            <pc:docMk/>
            <pc:sldMk cId="3035420014" sldId="332"/>
            <ac:spMk id="22" creationId="{48E2A8D3-A466-4E5F-988E-21DC39FF26B3}"/>
          </ac:spMkLst>
        </pc:spChg>
      </pc:sldChg>
      <pc:sldChg chg="addSp delSp modSp mod">
        <pc:chgData name="Victoria Ahmed" userId="d7b2ef2b-6674-4efc-b11b-0c38a2fd5536" providerId="ADAL" clId="{767F07EF-3710-4510-A839-88E274EA07B6}" dt="2021-12-22T15:05:05.653" v="539"/>
        <pc:sldMkLst>
          <pc:docMk/>
          <pc:sldMk cId="3227237431" sldId="333"/>
        </pc:sldMkLst>
        <pc:spChg chg="mod">
          <ac:chgData name="Victoria Ahmed" userId="d7b2ef2b-6674-4efc-b11b-0c38a2fd5536" providerId="ADAL" clId="{767F07EF-3710-4510-A839-88E274EA07B6}" dt="2021-12-22T10:10:33.115" v="188" actId="1076"/>
          <ac:spMkLst>
            <pc:docMk/>
            <pc:sldMk cId="3227237431" sldId="333"/>
            <ac:spMk id="9" creationId="{B1955FEA-B39F-4DFD-BAFF-A5145829C7ED}"/>
          </ac:spMkLst>
        </pc:spChg>
        <pc:spChg chg="mod">
          <ac:chgData name="Victoria Ahmed" userId="d7b2ef2b-6674-4efc-b11b-0c38a2fd5536" providerId="ADAL" clId="{767F07EF-3710-4510-A839-88E274EA07B6}" dt="2021-12-22T10:09:54.897" v="174" actId="2711"/>
          <ac:spMkLst>
            <pc:docMk/>
            <pc:sldMk cId="3227237431" sldId="333"/>
            <ac:spMk id="10" creationId="{399C1267-24BA-47EC-A831-E3BB00429FAB}"/>
          </ac:spMkLst>
        </pc:spChg>
        <pc:spChg chg="mod">
          <ac:chgData name="Victoria Ahmed" userId="d7b2ef2b-6674-4efc-b11b-0c38a2fd5536" providerId="ADAL" clId="{767F07EF-3710-4510-A839-88E274EA07B6}" dt="2021-12-22T10:09:58.886" v="175" actId="2711"/>
          <ac:spMkLst>
            <pc:docMk/>
            <pc:sldMk cId="3227237431" sldId="333"/>
            <ac:spMk id="12" creationId="{4339873E-66B6-4D4D-BCC6-A211F4AF4E6D}"/>
          </ac:spMkLst>
        </pc:spChg>
        <pc:spChg chg="add del mod">
          <ac:chgData name="Victoria Ahmed" userId="d7b2ef2b-6674-4efc-b11b-0c38a2fd5536" providerId="ADAL" clId="{767F07EF-3710-4510-A839-88E274EA07B6}" dt="2021-12-22T10:11:28.116" v="190"/>
          <ac:spMkLst>
            <pc:docMk/>
            <pc:sldMk cId="3227237431" sldId="333"/>
            <ac:spMk id="15" creationId="{17A6FC5E-0322-48E2-B9C0-37A85409B3C0}"/>
          </ac:spMkLst>
        </pc:spChg>
        <pc:spChg chg="mod">
          <ac:chgData name="Victoria Ahmed" userId="d7b2ef2b-6674-4efc-b11b-0c38a2fd5536" providerId="ADAL" clId="{767F07EF-3710-4510-A839-88E274EA07B6}" dt="2021-12-22T10:10:05.063" v="177" actId="2711"/>
          <ac:spMkLst>
            <pc:docMk/>
            <pc:sldMk cId="3227237431" sldId="333"/>
            <ac:spMk id="30" creationId="{69337ED7-1C80-4CBE-9076-B1B1D5DE72CE}"/>
          </ac:spMkLst>
        </pc:spChg>
        <pc:spChg chg="mod">
          <ac:chgData name="Victoria Ahmed" userId="d7b2ef2b-6674-4efc-b11b-0c38a2fd5536" providerId="ADAL" clId="{767F07EF-3710-4510-A839-88E274EA07B6}" dt="2021-12-22T10:10:18.203" v="182" actId="1076"/>
          <ac:spMkLst>
            <pc:docMk/>
            <pc:sldMk cId="3227237431" sldId="333"/>
            <ac:spMk id="31" creationId="{A0498CEC-FE34-4311-8CEE-D13D3484E9C0}"/>
          </ac:spMkLst>
        </pc:spChg>
        <pc:spChg chg="mod">
          <ac:chgData name="Victoria Ahmed" userId="d7b2ef2b-6674-4efc-b11b-0c38a2fd5536" providerId="ADAL" clId="{767F07EF-3710-4510-A839-88E274EA07B6}" dt="2021-12-22T15:05:05.653" v="539"/>
          <ac:spMkLst>
            <pc:docMk/>
            <pc:sldMk cId="3227237431" sldId="333"/>
            <ac:spMk id="34" creationId="{5FA977D8-63F4-4668-B24A-11CCF1C3BFD3}"/>
          </ac:spMkLst>
        </pc:spChg>
        <pc:picChg chg="del">
          <ac:chgData name="Victoria Ahmed" userId="d7b2ef2b-6674-4efc-b11b-0c38a2fd5536" providerId="ADAL" clId="{767F07EF-3710-4510-A839-88E274EA07B6}" dt="2021-12-22T10:10:30.949" v="187" actId="478"/>
          <ac:picMkLst>
            <pc:docMk/>
            <pc:sldMk cId="3227237431" sldId="333"/>
            <ac:picMk id="4" creationId="{9E0E8B3A-4C89-4859-AB4A-939A4D7BCE57}"/>
          </ac:picMkLst>
        </pc:picChg>
        <pc:picChg chg="add mod">
          <ac:chgData name="Victoria Ahmed" userId="d7b2ef2b-6674-4efc-b11b-0c38a2fd5536" providerId="ADAL" clId="{767F07EF-3710-4510-A839-88E274EA07B6}" dt="2021-12-22T10:16:47.963" v="259" actId="1076"/>
          <ac:picMkLst>
            <pc:docMk/>
            <pc:sldMk cId="3227237431" sldId="333"/>
            <ac:picMk id="5" creationId="{A7921F53-AD89-46AC-A228-90248F94A933}"/>
          </ac:picMkLst>
        </pc:picChg>
        <pc:picChg chg="del">
          <ac:chgData name="Victoria Ahmed" userId="d7b2ef2b-6674-4efc-b11b-0c38a2fd5536" providerId="ADAL" clId="{767F07EF-3710-4510-A839-88E274EA07B6}" dt="2021-12-22T10:10:30.516" v="186" actId="478"/>
          <ac:picMkLst>
            <pc:docMk/>
            <pc:sldMk cId="3227237431" sldId="333"/>
            <ac:picMk id="14" creationId="{ED6C44C7-C5B1-488D-B5D9-0C15F44F94D5}"/>
          </ac:picMkLst>
        </pc:picChg>
      </pc:sldChg>
      <pc:sldChg chg="modSp mod">
        <pc:chgData name="Victoria Ahmed" userId="d7b2ef2b-6674-4efc-b11b-0c38a2fd5536" providerId="ADAL" clId="{767F07EF-3710-4510-A839-88E274EA07B6}" dt="2021-12-22T10:11:49.929" v="193" actId="2711"/>
        <pc:sldMkLst>
          <pc:docMk/>
          <pc:sldMk cId="3029158226" sldId="334"/>
        </pc:sldMkLst>
        <pc:spChg chg="mod">
          <ac:chgData name="Victoria Ahmed" userId="d7b2ef2b-6674-4efc-b11b-0c38a2fd5536" providerId="ADAL" clId="{767F07EF-3710-4510-A839-88E274EA07B6}" dt="2021-12-22T10:11:49.929" v="193" actId="2711"/>
          <ac:spMkLst>
            <pc:docMk/>
            <pc:sldMk cId="3029158226" sldId="334"/>
            <ac:spMk id="2" creationId="{A6935BCA-C820-4D90-BC9C-E761C0A1C778}"/>
          </ac:spMkLst>
        </pc:spChg>
        <pc:spChg chg="mod">
          <ac:chgData name="Victoria Ahmed" userId="d7b2ef2b-6674-4efc-b11b-0c38a2fd5536" providerId="ADAL" clId="{767F07EF-3710-4510-A839-88E274EA07B6}" dt="2021-12-22T10:11:42.263" v="191" actId="2711"/>
          <ac:spMkLst>
            <pc:docMk/>
            <pc:sldMk cId="3029158226" sldId="334"/>
            <ac:spMk id="10" creationId="{D42BF7F3-B71E-481F-B010-60B9BCD16626}"/>
          </ac:spMkLst>
        </pc:spChg>
        <pc:spChg chg="mod">
          <ac:chgData name="Victoria Ahmed" userId="d7b2ef2b-6674-4efc-b11b-0c38a2fd5536" providerId="ADAL" clId="{767F07EF-3710-4510-A839-88E274EA07B6}" dt="2021-12-22T10:11:46.119" v="192" actId="2711"/>
          <ac:spMkLst>
            <pc:docMk/>
            <pc:sldMk cId="3029158226" sldId="334"/>
            <ac:spMk id="11" creationId="{9EE8F181-B8AF-4F89-95D4-F7ABC7EF00DE}"/>
          </ac:spMkLst>
        </pc:spChg>
      </pc:sldChg>
      <pc:sldChg chg="modSp mod">
        <pc:chgData name="Victoria Ahmed" userId="d7b2ef2b-6674-4efc-b11b-0c38a2fd5536" providerId="ADAL" clId="{767F07EF-3710-4510-A839-88E274EA07B6}" dt="2021-12-22T10:12:39.699" v="204" actId="1076"/>
        <pc:sldMkLst>
          <pc:docMk/>
          <pc:sldMk cId="3135621787" sldId="335"/>
        </pc:sldMkLst>
        <pc:spChg chg="mod">
          <ac:chgData name="Victoria Ahmed" userId="d7b2ef2b-6674-4efc-b11b-0c38a2fd5536" providerId="ADAL" clId="{767F07EF-3710-4510-A839-88E274EA07B6}" dt="2021-12-22T10:12:22.947" v="199" actId="2711"/>
          <ac:spMkLst>
            <pc:docMk/>
            <pc:sldMk cId="3135621787" sldId="335"/>
            <ac:spMk id="2" creationId="{124817CF-142C-4845-9B27-E672B9CF64C7}"/>
          </ac:spMkLst>
        </pc:spChg>
        <pc:spChg chg="mod">
          <ac:chgData name="Victoria Ahmed" userId="d7b2ef2b-6674-4efc-b11b-0c38a2fd5536" providerId="ADAL" clId="{767F07EF-3710-4510-A839-88E274EA07B6}" dt="2021-12-22T10:12:39.699" v="204" actId="1076"/>
          <ac:spMkLst>
            <pc:docMk/>
            <pc:sldMk cId="3135621787" sldId="335"/>
            <ac:spMk id="18" creationId="{C9B344EF-5CEE-45B6-90B3-820548610081}"/>
          </ac:spMkLst>
        </pc:spChg>
        <pc:spChg chg="mod">
          <ac:chgData name="Victoria Ahmed" userId="d7b2ef2b-6674-4efc-b11b-0c38a2fd5536" providerId="ADAL" clId="{767F07EF-3710-4510-A839-88E274EA07B6}" dt="2021-12-22T10:12:26.942" v="200" actId="2711"/>
          <ac:spMkLst>
            <pc:docMk/>
            <pc:sldMk cId="3135621787" sldId="335"/>
            <ac:spMk id="19" creationId="{FE3035BB-7351-4508-ABDD-4D82294D643A}"/>
          </ac:spMkLst>
        </pc:spChg>
      </pc:sldChg>
      <pc:sldChg chg="modSp mod">
        <pc:chgData name="Victoria Ahmed" userId="d7b2ef2b-6674-4efc-b11b-0c38a2fd5536" providerId="ADAL" clId="{767F07EF-3710-4510-A839-88E274EA07B6}" dt="2021-12-22T10:12:56.198" v="209" actId="2711"/>
        <pc:sldMkLst>
          <pc:docMk/>
          <pc:sldMk cId="2332360551" sldId="336"/>
        </pc:sldMkLst>
        <pc:spChg chg="mod">
          <ac:chgData name="Victoria Ahmed" userId="d7b2ef2b-6674-4efc-b11b-0c38a2fd5536" providerId="ADAL" clId="{767F07EF-3710-4510-A839-88E274EA07B6}" dt="2021-12-22T10:12:56.198" v="209" actId="2711"/>
          <ac:spMkLst>
            <pc:docMk/>
            <pc:sldMk cId="2332360551" sldId="336"/>
            <ac:spMk id="2" creationId="{29F64D02-42E4-4EF1-AEAE-741D39126ED4}"/>
          </ac:spMkLst>
        </pc:spChg>
        <pc:spChg chg="mod">
          <ac:chgData name="Victoria Ahmed" userId="d7b2ef2b-6674-4efc-b11b-0c38a2fd5536" providerId="ADAL" clId="{767F07EF-3710-4510-A839-88E274EA07B6}" dt="2021-12-22T10:12:49.075" v="207" actId="1076"/>
          <ac:spMkLst>
            <pc:docMk/>
            <pc:sldMk cId="2332360551" sldId="336"/>
            <ac:spMk id="13" creationId="{6356DE8E-E779-49BC-9B15-AA54F5BE46AD}"/>
          </ac:spMkLst>
        </pc:spChg>
        <pc:spChg chg="mod">
          <ac:chgData name="Victoria Ahmed" userId="d7b2ef2b-6674-4efc-b11b-0c38a2fd5536" providerId="ADAL" clId="{767F07EF-3710-4510-A839-88E274EA07B6}" dt="2021-12-22T10:12:52.677" v="208" actId="2711"/>
          <ac:spMkLst>
            <pc:docMk/>
            <pc:sldMk cId="2332360551" sldId="336"/>
            <ac:spMk id="16" creationId="{BE1AD8FC-C3A3-4ACA-9AB3-83504827811D}"/>
          </ac:spMkLst>
        </pc:spChg>
      </pc:sldChg>
      <pc:sldChg chg="modSp mod">
        <pc:chgData name="Victoria Ahmed" userId="d7b2ef2b-6674-4efc-b11b-0c38a2fd5536" providerId="ADAL" clId="{767F07EF-3710-4510-A839-88E274EA07B6}" dt="2021-12-22T10:13:13.282" v="212" actId="2711"/>
        <pc:sldMkLst>
          <pc:docMk/>
          <pc:sldMk cId="3369823390" sldId="337"/>
        </pc:sldMkLst>
        <pc:spChg chg="mod">
          <ac:chgData name="Victoria Ahmed" userId="d7b2ef2b-6674-4efc-b11b-0c38a2fd5536" providerId="ADAL" clId="{767F07EF-3710-4510-A839-88E274EA07B6}" dt="2021-12-22T10:13:04.371" v="210" actId="2711"/>
          <ac:spMkLst>
            <pc:docMk/>
            <pc:sldMk cId="3369823390" sldId="337"/>
            <ac:spMk id="2" creationId="{44EF686C-B595-44FC-B947-8947A0EDFC5C}"/>
          </ac:spMkLst>
        </pc:spChg>
        <pc:spChg chg="mod">
          <ac:chgData name="Victoria Ahmed" userId="d7b2ef2b-6674-4efc-b11b-0c38a2fd5536" providerId="ADAL" clId="{767F07EF-3710-4510-A839-88E274EA07B6}" dt="2021-12-22T10:13:13.282" v="212" actId="2711"/>
          <ac:spMkLst>
            <pc:docMk/>
            <pc:sldMk cId="3369823390" sldId="337"/>
            <ac:spMk id="19" creationId="{AFB9351E-0D40-4AEE-BA1D-65A702D603CA}"/>
          </ac:spMkLst>
        </pc:spChg>
        <pc:spChg chg="mod">
          <ac:chgData name="Victoria Ahmed" userId="d7b2ef2b-6674-4efc-b11b-0c38a2fd5536" providerId="ADAL" clId="{767F07EF-3710-4510-A839-88E274EA07B6}" dt="2021-12-22T10:13:08.894" v="211" actId="2711"/>
          <ac:spMkLst>
            <pc:docMk/>
            <pc:sldMk cId="3369823390" sldId="337"/>
            <ac:spMk id="25" creationId="{6BA28A3F-F9A2-4C1D-8F4D-0289324576E8}"/>
          </ac:spMkLst>
        </pc:spChg>
      </pc:sldChg>
      <pc:sldChg chg="addSp delSp modSp mod">
        <pc:chgData name="Victoria Ahmed" userId="d7b2ef2b-6674-4efc-b11b-0c38a2fd5536" providerId="ADAL" clId="{767F07EF-3710-4510-A839-88E274EA07B6}" dt="2021-12-22T15:06:25.767" v="541"/>
        <pc:sldMkLst>
          <pc:docMk/>
          <pc:sldMk cId="739726874" sldId="338"/>
        </pc:sldMkLst>
        <pc:spChg chg="mod">
          <ac:chgData name="Victoria Ahmed" userId="d7b2ef2b-6674-4efc-b11b-0c38a2fd5536" providerId="ADAL" clId="{767F07EF-3710-4510-A839-88E274EA07B6}" dt="2021-12-22T10:13:47.919" v="220" actId="2711"/>
          <ac:spMkLst>
            <pc:docMk/>
            <pc:sldMk cId="739726874" sldId="338"/>
            <ac:spMk id="3" creationId="{CC1C83F7-51F0-44B7-ADDE-B22275FF329F}"/>
          </ac:spMkLst>
        </pc:spChg>
        <pc:spChg chg="del mod">
          <ac:chgData name="Victoria Ahmed" userId="d7b2ef2b-6674-4efc-b11b-0c38a2fd5536" providerId="ADAL" clId="{767F07EF-3710-4510-A839-88E274EA07B6}" dt="2021-12-22T14:39:45.581" v="505" actId="478"/>
          <ac:spMkLst>
            <pc:docMk/>
            <pc:sldMk cId="739726874" sldId="338"/>
            <ac:spMk id="8" creationId="{55B846EB-AA55-4230-A3FC-31230FFAF140}"/>
          </ac:spMkLst>
        </pc:spChg>
        <pc:spChg chg="mod">
          <ac:chgData name="Victoria Ahmed" userId="d7b2ef2b-6674-4efc-b11b-0c38a2fd5536" providerId="ADAL" clId="{767F07EF-3710-4510-A839-88E274EA07B6}" dt="2021-12-22T10:13:22.623" v="213" actId="2711"/>
          <ac:spMkLst>
            <pc:docMk/>
            <pc:sldMk cId="739726874" sldId="338"/>
            <ac:spMk id="9" creationId="{085F7726-0A38-415D-A1C0-609CE837CD9D}"/>
          </ac:spMkLst>
        </pc:spChg>
        <pc:spChg chg="mod">
          <ac:chgData name="Victoria Ahmed" userId="d7b2ef2b-6674-4efc-b11b-0c38a2fd5536" providerId="ADAL" clId="{767F07EF-3710-4510-A839-88E274EA07B6}" dt="2021-12-22T10:13:27.527" v="214" actId="2711"/>
          <ac:spMkLst>
            <pc:docMk/>
            <pc:sldMk cId="739726874" sldId="338"/>
            <ac:spMk id="11" creationId="{4EFD5A4E-EE57-40FA-827A-F495CAA15AEF}"/>
          </ac:spMkLst>
        </pc:spChg>
        <pc:spChg chg="mod">
          <ac:chgData name="Victoria Ahmed" userId="d7b2ef2b-6674-4efc-b11b-0c38a2fd5536" providerId="ADAL" clId="{767F07EF-3710-4510-A839-88E274EA07B6}" dt="2021-12-22T10:13:33.266" v="216" actId="2711"/>
          <ac:spMkLst>
            <pc:docMk/>
            <pc:sldMk cId="739726874" sldId="338"/>
            <ac:spMk id="24" creationId="{69337ED7-1C80-4CBE-9076-B1B1D5DE72CE}"/>
          </ac:spMkLst>
        </pc:spChg>
        <pc:spChg chg="mod">
          <ac:chgData name="Victoria Ahmed" userId="d7b2ef2b-6674-4efc-b11b-0c38a2fd5536" providerId="ADAL" clId="{767F07EF-3710-4510-A839-88E274EA07B6}" dt="2021-12-22T10:13:39.301" v="218" actId="120"/>
          <ac:spMkLst>
            <pc:docMk/>
            <pc:sldMk cId="739726874" sldId="338"/>
            <ac:spMk id="25" creationId="{A0498CEC-FE34-4311-8CEE-D13D3484E9C0}"/>
          </ac:spMkLst>
        </pc:spChg>
        <pc:spChg chg="mod">
          <ac:chgData name="Victoria Ahmed" userId="d7b2ef2b-6674-4efc-b11b-0c38a2fd5536" providerId="ADAL" clId="{767F07EF-3710-4510-A839-88E274EA07B6}" dt="2021-12-22T15:06:25.767" v="541"/>
          <ac:spMkLst>
            <pc:docMk/>
            <pc:sldMk cId="739726874" sldId="338"/>
            <ac:spMk id="26" creationId="{5FA977D8-63F4-4668-B24A-11CCF1C3BFD3}"/>
          </ac:spMkLst>
        </pc:spChg>
        <pc:picChg chg="del mod">
          <ac:chgData name="Victoria Ahmed" userId="d7b2ef2b-6674-4efc-b11b-0c38a2fd5536" providerId="ADAL" clId="{767F07EF-3710-4510-A839-88E274EA07B6}" dt="2021-12-22T14:39:56.696" v="512" actId="478"/>
          <ac:picMkLst>
            <pc:docMk/>
            <pc:sldMk cId="739726874" sldId="338"/>
            <ac:picMk id="4" creationId="{DC55EE1D-CF12-BD45-B677-C7865ABE753A}"/>
          </ac:picMkLst>
        </pc:picChg>
        <pc:picChg chg="add mod">
          <ac:chgData name="Victoria Ahmed" userId="d7b2ef2b-6674-4efc-b11b-0c38a2fd5536" providerId="ADAL" clId="{767F07EF-3710-4510-A839-88E274EA07B6}" dt="2021-12-22T14:40:03.230" v="517" actId="1076"/>
          <ac:picMkLst>
            <pc:docMk/>
            <pc:sldMk cId="739726874" sldId="338"/>
            <ac:picMk id="5" creationId="{0F4D66AA-F43A-4915-BA92-F986AA33723E}"/>
          </ac:picMkLst>
        </pc:picChg>
        <pc:picChg chg="del">
          <ac:chgData name="Victoria Ahmed" userId="d7b2ef2b-6674-4efc-b11b-0c38a2fd5536" providerId="ADAL" clId="{767F07EF-3710-4510-A839-88E274EA07B6}" dt="2021-12-22T14:39:08.543" v="500" actId="478"/>
          <ac:picMkLst>
            <pc:docMk/>
            <pc:sldMk cId="739726874" sldId="338"/>
            <ac:picMk id="13" creationId="{941E7C39-394B-4228-9C4A-6DB172BEF6D1}"/>
          </ac:picMkLst>
        </pc:picChg>
      </pc:sldChg>
      <pc:sldChg chg="modSp mod">
        <pc:chgData name="Victoria Ahmed" userId="d7b2ef2b-6674-4efc-b11b-0c38a2fd5536" providerId="ADAL" clId="{767F07EF-3710-4510-A839-88E274EA07B6}" dt="2021-12-22T10:17:29.050" v="264" actId="2711"/>
        <pc:sldMkLst>
          <pc:docMk/>
          <pc:sldMk cId="548718688" sldId="339"/>
        </pc:sldMkLst>
        <pc:spChg chg="mod">
          <ac:chgData name="Victoria Ahmed" userId="d7b2ef2b-6674-4efc-b11b-0c38a2fd5536" providerId="ADAL" clId="{767F07EF-3710-4510-A839-88E274EA07B6}" dt="2021-12-22T10:17:29.050" v="264" actId="2711"/>
          <ac:spMkLst>
            <pc:docMk/>
            <pc:sldMk cId="548718688" sldId="339"/>
            <ac:spMk id="2" creationId="{932934FD-9DEE-451F-9CF6-77F326D7AD09}"/>
          </ac:spMkLst>
        </pc:spChg>
      </pc:sldChg>
      <pc:sldChg chg="modSp mod">
        <pc:chgData name="Victoria Ahmed" userId="d7b2ef2b-6674-4efc-b11b-0c38a2fd5536" providerId="ADAL" clId="{767F07EF-3710-4510-A839-88E274EA07B6}" dt="2021-12-22T10:14:33.484" v="232" actId="1076"/>
        <pc:sldMkLst>
          <pc:docMk/>
          <pc:sldMk cId="2741399623" sldId="340"/>
        </pc:sldMkLst>
        <pc:spChg chg="mod">
          <ac:chgData name="Victoria Ahmed" userId="d7b2ef2b-6674-4efc-b11b-0c38a2fd5536" providerId="ADAL" clId="{767F07EF-3710-4510-A839-88E274EA07B6}" dt="2021-12-22T10:14:17.963" v="225" actId="2711"/>
          <ac:spMkLst>
            <pc:docMk/>
            <pc:sldMk cId="2741399623" sldId="340"/>
            <ac:spMk id="2" creationId="{768095C1-3155-45C2-8727-AD75E1D4F5BB}"/>
          </ac:spMkLst>
        </pc:spChg>
        <pc:spChg chg="mod">
          <ac:chgData name="Victoria Ahmed" userId="d7b2ef2b-6674-4efc-b11b-0c38a2fd5536" providerId="ADAL" clId="{767F07EF-3710-4510-A839-88E274EA07B6}" dt="2021-12-22T10:14:20.302" v="226" actId="120"/>
          <ac:spMkLst>
            <pc:docMk/>
            <pc:sldMk cId="2741399623" sldId="340"/>
            <ac:spMk id="3" creationId="{EF2B8E8E-17D9-42EE-8671-61FEF8108112}"/>
          </ac:spMkLst>
        </pc:spChg>
        <pc:spChg chg="mod">
          <ac:chgData name="Victoria Ahmed" userId="d7b2ef2b-6674-4efc-b11b-0c38a2fd5536" providerId="ADAL" clId="{767F07EF-3710-4510-A839-88E274EA07B6}" dt="2021-12-22T10:14:32.354" v="231" actId="1076"/>
          <ac:spMkLst>
            <pc:docMk/>
            <pc:sldMk cId="2741399623" sldId="340"/>
            <ac:spMk id="5" creationId="{5A4BB658-E418-45B1-AB37-BC8F537ECC7D}"/>
          </ac:spMkLst>
        </pc:spChg>
        <pc:picChg chg="mod">
          <ac:chgData name="Victoria Ahmed" userId="d7b2ef2b-6674-4efc-b11b-0c38a2fd5536" providerId="ADAL" clId="{767F07EF-3710-4510-A839-88E274EA07B6}" dt="2021-12-22T10:14:33.484" v="232" actId="1076"/>
          <ac:picMkLst>
            <pc:docMk/>
            <pc:sldMk cId="2741399623" sldId="340"/>
            <ac:picMk id="7" creationId="{6D1883C3-9D5B-41E2-90EA-2E6E4F774A0E}"/>
          </ac:picMkLst>
        </pc:picChg>
      </pc:sldChg>
      <pc:sldChg chg="modSp mod">
        <pc:chgData name="Victoria Ahmed" userId="d7b2ef2b-6674-4efc-b11b-0c38a2fd5536" providerId="ADAL" clId="{767F07EF-3710-4510-A839-88E274EA07B6}" dt="2021-12-22T10:14:47.209" v="236" actId="2711"/>
        <pc:sldMkLst>
          <pc:docMk/>
          <pc:sldMk cId="1330642581" sldId="341"/>
        </pc:sldMkLst>
        <pc:spChg chg="mod">
          <ac:chgData name="Victoria Ahmed" userId="d7b2ef2b-6674-4efc-b11b-0c38a2fd5536" providerId="ADAL" clId="{767F07EF-3710-4510-A839-88E274EA07B6}" dt="2021-12-22T10:14:47.209" v="236" actId="2711"/>
          <ac:spMkLst>
            <pc:docMk/>
            <pc:sldMk cId="1330642581" sldId="341"/>
            <ac:spMk id="2" creationId="{C79D6053-7FD5-467F-9D30-1FEE553A78DB}"/>
          </ac:spMkLst>
        </pc:spChg>
        <pc:spChg chg="mod">
          <ac:chgData name="Victoria Ahmed" userId="d7b2ef2b-6674-4efc-b11b-0c38a2fd5536" providerId="ADAL" clId="{767F07EF-3710-4510-A839-88E274EA07B6}" dt="2021-12-22T10:14:43.289" v="235" actId="2711"/>
          <ac:spMkLst>
            <pc:docMk/>
            <pc:sldMk cId="1330642581" sldId="341"/>
            <ac:spMk id="11" creationId="{C938F074-0224-4826-8979-3AE321788A2C}"/>
          </ac:spMkLst>
        </pc:spChg>
        <pc:spChg chg="mod">
          <ac:chgData name="Victoria Ahmed" userId="d7b2ef2b-6674-4efc-b11b-0c38a2fd5536" providerId="ADAL" clId="{767F07EF-3710-4510-A839-88E274EA07B6}" dt="2021-12-22T10:14:39.791" v="234" actId="2711"/>
          <ac:spMkLst>
            <pc:docMk/>
            <pc:sldMk cId="1330642581" sldId="341"/>
            <ac:spMk id="13" creationId="{90472FBB-FF38-4BB8-961F-6F0F89C5E185}"/>
          </ac:spMkLst>
        </pc:spChg>
      </pc:sldChg>
      <pc:sldChg chg="addSp delSp modSp mod">
        <pc:chgData name="Victoria Ahmed" userId="d7b2ef2b-6674-4efc-b11b-0c38a2fd5536" providerId="ADAL" clId="{767F07EF-3710-4510-A839-88E274EA07B6}" dt="2021-12-22T15:07:04.841" v="543"/>
        <pc:sldMkLst>
          <pc:docMk/>
          <pc:sldMk cId="1838779644" sldId="342"/>
        </pc:sldMkLst>
        <pc:spChg chg="mod">
          <ac:chgData name="Victoria Ahmed" userId="d7b2ef2b-6674-4efc-b11b-0c38a2fd5536" providerId="ADAL" clId="{767F07EF-3710-4510-A839-88E274EA07B6}" dt="2021-12-22T10:17:21.936" v="263" actId="2711"/>
          <ac:spMkLst>
            <pc:docMk/>
            <pc:sldMk cId="1838779644" sldId="342"/>
            <ac:spMk id="2" creationId="{D66ADB38-B7D3-47FD-988F-067F5FB910CE}"/>
          </ac:spMkLst>
        </pc:spChg>
        <pc:spChg chg="mod">
          <ac:chgData name="Victoria Ahmed" userId="d7b2ef2b-6674-4efc-b11b-0c38a2fd5536" providerId="ADAL" clId="{767F07EF-3710-4510-A839-88E274EA07B6}" dt="2021-12-22T10:14:59.617" v="239" actId="2711"/>
          <ac:spMkLst>
            <pc:docMk/>
            <pc:sldMk cId="1838779644" sldId="342"/>
            <ac:spMk id="7" creationId="{D280D408-D431-4A21-B1B1-0F931A652DD4}"/>
          </ac:spMkLst>
        </pc:spChg>
        <pc:spChg chg="mod">
          <ac:chgData name="Victoria Ahmed" userId="d7b2ef2b-6674-4efc-b11b-0c38a2fd5536" providerId="ADAL" clId="{767F07EF-3710-4510-A839-88E274EA07B6}" dt="2021-12-22T15:07:04.841" v="543"/>
          <ac:spMkLst>
            <pc:docMk/>
            <pc:sldMk cId="1838779644" sldId="342"/>
            <ac:spMk id="11" creationId="{BC528F72-7983-4265-86E6-66C428B510B2}"/>
          </ac:spMkLst>
        </pc:spChg>
        <pc:spChg chg="mod">
          <ac:chgData name="Victoria Ahmed" userId="d7b2ef2b-6674-4efc-b11b-0c38a2fd5536" providerId="ADAL" clId="{767F07EF-3710-4510-A839-88E274EA07B6}" dt="2021-12-22T10:14:55.365" v="237" actId="2711"/>
          <ac:spMkLst>
            <pc:docMk/>
            <pc:sldMk cId="1838779644" sldId="342"/>
            <ac:spMk id="12" creationId="{92752A65-F54E-4437-B0B4-4FC26900A8D4}"/>
          </ac:spMkLst>
        </pc:spChg>
        <pc:picChg chg="add mod">
          <ac:chgData name="Victoria Ahmed" userId="d7b2ef2b-6674-4efc-b11b-0c38a2fd5536" providerId="ADAL" clId="{767F07EF-3710-4510-A839-88E274EA07B6}" dt="2021-12-22T14:40:53.003" v="523" actId="1076"/>
          <ac:picMkLst>
            <pc:docMk/>
            <pc:sldMk cId="1838779644" sldId="342"/>
            <ac:picMk id="6" creationId="{3CD81BCF-B7BC-4D3A-BDE4-3E2B1D183675}"/>
          </ac:picMkLst>
        </pc:picChg>
        <pc:picChg chg="del">
          <ac:chgData name="Victoria Ahmed" userId="d7b2ef2b-6674-4efc-b11b-0c38a2fd5536" providerId="ADAL" clId="{767F07EF-3710-4510-A839-88E274EA07B6}" dt="2021-12-22T14:40:17.153" v="518" actId="478"/>
          <ac:picMkLst>
            <pc:docMk/>
            <pc:sldMk cId="1838779644" sldId="342"/>
            <ac:picMk id="18" creationId="{05636767-D638-412A-B2B1-3FFF4A230EF0}"/>
          </ac:picMkLst>
        </pc:picChg>
      </pc:sldChg>
      <pc:sldChg chg="addSp delSp modSp mod">
        <pc:chgData name="Victoria Ahmed" userId="d7b2ef2b-6674-4efc-b11b-0c38a2fd5536" providerId="ADAL" clId="{767F07EF-3710-4510-A839-88E274EA07B6}" dt="2021-12-22T10:17:39.291" v="265" actId="1076"/>
        <pc:sldMkLst>
          <pc:docMk/>
          <pc:sldMk cId="1713156886" sldId="343"/>
        </pc:sldMkLst>
        <pc:spChg chg="mod">
          <ac:chgData name="Victoria Ahmed" userId="d7b2ef2b-6674-4efc-b11b-0c38a2fd5536" providerId="ADAL" clId="{767F07EF-3710-4510-A839-88E274EA07B6}" dt="2021-12-22T10:17:39.291" v="265" actId="1076"/>
          <ac:spMkLst>
            <pc:docMk/>
            <pc:sldMk cId="1713156886" sldId="343"/>
            <ac:spMk id="2" creationId="{34DB9B9C-674B-4357-9251-D74BA57A6C89}"/>
          </ac:spMkLst>
        </pc:spChg>
        <pc:spChg chg="mod">
          <ac:chgData name="Victoria Ahmed" userId="d7b2ef2b-6674-4efc-b11b-0c38a2fd5536" providerId="ADAL" clId="{767F07EF-3710-4510-A839-88E274EA07B6}" dt="2021-12-22T10:15:15.480" v="242" actId="2711"/>
          <ac:spMkLst>
            <pc:docMk/>
            <pc:sldMk cId="1713156886" sldId="343"/>
            <ac:spMk id="16" creationId="{751704D0-F5A3-4A35-88EA-51BDC4F637D4}"/>
          </ac:spMkLst>
        </pc:spChg>
        <pc:spChg chg="mod">
          <ac:chgData name="Victoria Ahmed" userId="d7b2ef2b-6674-4efc-b11b-0c38a2fd5536" providerId="ADAL" clId="{767F07EF-3710-4510-A839-88E274EA07B6}" dt="2021-12-22T10:15:25.048" v="244" actId="2711"/>
          <ac:spMkLst>
            <pc:docMk/>
            <pc:sldMk cId="1713156886" sldId="343"/>
            <ac:spMk id="24" creationId="{3F381B7A-443B-467C-87BC-4C0987E989E7}"/>
          </ac:spMkLst>
        </pc:spChg>
        <pc:picChg chg="del">
          <ac:chgData name="Victoria Ahmed" userId="d7b2ef2b-6674-4efc-b11b-0c38a2fd5536" providerId="ADAL" clId="{767F07EF-3710-4510-A839-88E274EA07B6}" dt="2021-12-22T10:15:44.836" v="245" actId="478"/>
          <ac:picMkLst>
            <pc:docMk/>
            <pc:sldMk cId="1713156886" sldId="343"/>
            <ac:picMk id="4" creationId="{248CF0AC-E631-44C4-8E4E-EC99822FFD82}"/>
          </ac:picMkLst>
        </pc:picChg>
        <pc:picChg chg="add mod">
          <ac:chgData name="Victoria Ahmed" userId="d7b2ef2b-6674-4efc-b11b-0c38a2fd5536" providerId="ADAL" clId="{767F07EF-3710-4510-A839-88E274EA07B6}" dt="2021-12-22T10:16:00.227" v="252" actId="1076"/>
          <ac:picMkLst>
            <pc:docMk/>
            <pc:sldMk cId="1713156886" sldId="343"/>
            <ac:picMk id="5" creationId="{6EE47F38-E674-459D-B88D-6FD609BD9928}"/>
          </ac:picMkLst>
        </pc:picChg>
      </pc:sldChg>
      <pc:sldChg chg="modSp mod">
        <pc:chgData name="Victoria Ahmed" userId="d7b2ef2b-6674-4efc-b11b-0c38a2fd5536" providerId="ADAL" clId="{767F07EF-3710-4510-A839-88E274EA07B6}" dt="2021-12-22T10:17:08.512" v="262" actId="2711"/>
        <pc:sldMkLst>
          <pc:docMk/>
          <pc:sldMk cId="665995457" sldId="344"/>
        </pc:sldMkLst>
        <pc:spChg chg="mod">
          <ac:chgData name="Victoria Ahmed" userId="d7b2ef2b-6674-4efc-b11b-0c38a2fd5536" providerId="ADAL" clId="{767F07EF-3710-4510-A839-88E274EA07B6}" dt="2021-12-22T10:17:08.512" v="262" actId="2711"/>
          <ac:spMkLst>
            <pc:docMk/>
            <pc:sldMk cId="665995457" sldId="344"/>
            <ac:spMk id="2" creationId="{CD10A478-C76B-456A-8248-C63B3C8BF03C}"/>
          </ac:spMkLst>
        </pc:spChg>
        <pc:spChg chg="mod">
          <ac:chgData name="Victoria Ahmed" userId="d7b2ef2b-6674-4efc-b11b-0c38a2fd5536" providerId="ADAL" clId="{767F07EF-3710-4510-A839-88E274EA07B6}" dt="2021-12-22T10:17:00.384" v="260" actId="2711"/>
          <ac:spMkLst>
            <pc:docMk/>
            <pc:sldMk cId="665995457" sldId="344"/>
            <ac:spMk id="11" creationId="{76C6F686-7C43-42E2-BB03-8EFA95798380}"/>
          </ac:spMkLst>
        </pc:spChg>
        <pc:spChg chg="mod">
          <ac:chgData name="Victoria Ahmed" userId="d7b2ef2b-6674-4efc-b11b-0c38a2fd5536" providerId="ADAL" clId="{767F07EF-3710-4510-A839-88E274EA07B6}" dt="2021-12-22T10:17:03.961" v="261" actId="2711"/>
          <ac:spMkLst>
            <pc:docMk/>
            <pc:sldMk cId="665995457" sldId="344"/>
            <ac:spMk id="15" creationId="{E9E3188E-42ED-4ED0-BFAE-CAEFD5D389E1}"/>
          </ac:spMkLst>
        </pc:spChg>
      </pc:sldChg>
      <pc:sldChg chg="modSp mod">
        <pc:chgData name="Victoria Ahmed" userId="d7b2ef2b-6674-4efc-b11b-0c38a2fd5536" providerId="ADAL" clId="{767F07EF-3710-4510-A839-88E274EA07B6}" dt="2021-12-22T10:18:14.110" v="272"/>
        <pc:sldMkLst>
          <pc:docMk/>
          <pc:sldMk cId="2409035715" sldId="345"/>
        </pc:sldMkLst>
        <pc:spChg chg="mod">
          <ac:chgData name="Victoria Ahmed" userId="d7b2ef2b-6674-4efc-b11b-0c38a2fd5536" providerId="ADAL" clId="{767F07EF-3710-4510-A839-88E274EA07B6}" dt="2021-12-22T10:17:48.207" v="266" actId="2711"/>
          <ac:spMkLst>
            <pc:docMk/>
            <pc:sldMk cId="2409035715" sldId="345"/>
            <ac:spMk id="2" creationId="{114DE32F-D406-4E0B-884F-858ED641BFB0}"/>
          </ac:spMkLst>
        </pc:spChg>
        <pc:spChg chg="mod">
          <ac:chgData name="Victoria Ahmed" userId="d7b2ef2b-6674-4efc-b11b-0c38a2fd5536" providerId="ADAL" clId="{767F07EF-3710-4510-A839-88E274EA07B6}" dt="2021-12-22T10:18:14.110" v="272"/>
          <ac:spMkLst>
            <pc:docMk/>
            <pc:sldMk cId="2409035715" sldId="345"/>
            <ac:spMk id="14" creationId="{940768BA-A013-4056-B961-D76F4006F4CA}"/>
          </ac:spMkLst>
        </pc:spChg>
      </pc:sldChg>
      <pc:sldChg chg="modSp mod">
        <pc:chgData name="Victoria Ahmed" userId="d7b2ef2b-6674-4efc-b11b-0c38a2fd5536" providerId="ADAL" clId="{767F07EF-3710-4510-A839-88E274EA07B6}" dt="2021-12-22T10:18:39.830" v="277" actId="2711"/>
        <pc:sldMkLst>
          <pc:docMk/>
          <pc:sldMk cId="2764556096" sldId="346"/>
        </pc:sldMkLst>
        <pc:spChg chg="mod">
          <ac:chgData name="Victoria Ahmed" userId="d7b2ef2b-6674-4efc-b11b-0c38a2fd5536" providerId="ADAL" clId="{767F07EF-3710-4510-A839-88E274EA07B6}" dt="2021-12-22T10:18:39.830" v="277" actId="2711"/>
          <ac:spMkLst>
            <pc:docMk/>
            <pc:sldMk cId="2764556096" sldId="346"/>
            <ac:spMk id="2" creationId="{CE2F7170-2375-4330-992F-0508D6C7236D}"/>
          </ac:spMkLst>
        </pc:spChg>
        <pc:spChg chg="mod">
          <ac:chgData name="Victoria Ahmed" userId="d7b2ef2b-6674-4efc-b11b-0c38a2fd5536" providerId="ADAL" clId="{767F07EF-3710-4510-A839-88E274EA07B6}" dt="2021-12-22T10:18:31.595" v="275" actId="1076"/>
          <ac:spMkLst>
            <pc:docMk/>
            <pc:sldMk cId="2764556096" sldId="346"/>
            <ac:spMk id="7" creationId="{5028E2F0-6167-4A93-98E4-E5FDAF1EA905}"/>
          </ac:spMkLst>
        </pc:spChg>
        <pc:spChg chg="mod">
          <ac:chgData name="Victoria Ahmed" userId="d7b2ef2b-6674-4efc-b11b-0c38a2fd5536" providerId="ADAL" clId="{767F07EF-3710-4510-A839-88E274EA07B6}" dt="2021-12-22T10:18:22.371" v="273" actId="2711"/>
          <ac:spMkLst>
            <pc:docMk/>
            <pc:sldMk cId="2764556096" sldId="346"/>
            <ac:spMk id="8" creationId="{BD24BFF3-648B-4589-9C18-4D7DAD23C841}"/>
          </ac:spMkLst>
        </pc:spChg>
        <pc:picChg chg="mod">
          <ac:chgData name="Victoria Ahmed" userId="d7b2ef2b-6674-4efc-b11b-0c38a2fd5536" providerId="ADAL" clId="{767F07EF-3710-4510-A839-88E274EA07B6}" dt="2021-12-22T10:18:33.563" v="276" actId="1076"/>
          <ac:picMkLst>
            <pc:docMk/>
            <pc:sldMk cId="2764556096" sldId="346"/>
            <ac:picMk id="10" creationId="{BB361739-E435-41B2-B3AE-A37A1DCBDAF2}"/>
          </ac:picMkLst>
        </pc:picChg>
      </pc:sldChg>
      <pc:sldChg chg="modSp mod">
        <pc:chgData name="Victoria Ahmed" userId="d7b2ef2b-6674-4efc-b11b-0c38a2fd5536" providerId="ADAL" clId="{767F07EF-3710-4510-A839-88E274EA07B6}" dt="2021-12-22T10:18:54.458" v="280" actId="2711"/>
        <pc:sldMkLst>
          <pc:docMk/>
          <pc:sldMk cId="827330599" sldId="347"/>
        </pc:sldMkLst>
        <pc:spChg chg="mod">
          <ac:chgData name="Victoria Ahmed" userId="d7b2ef2b-6674-4efc-b11b-0c38a2fd5536" providerId="ADAL" clId="{767F07EF-3710-4510-A839-88E274EA07B6}" dt="2021-12-22T10:18:47.192" v="278" actId="2711"/>
          <ac:spMkLst>
            <pc:docMk/>
            <pc:sldMk cId="827330599" sldId="347"/>
            <ac:spMk id="2" creationId="{15038924-1FCD-4209-82AF-AC12553D16AE}"/>
          </ac:spMkLst>
        </pc:spChg>
        <pc:spChg chg="mod">
          <ac:chgData name="Victoria Ahmed" userId="d7b2ef2b-6674-4efc-b11b-0c38a2fd5536" providerId="ADAL" clId="{767F07EF-3710-4510-A839-88E274EA07B6}" dt="2021-12-22T10:18:54.458" v="280" actId="2711"/>
          <ac:spMkLst>
            <pc:docMk/>
            <pc:sldMk cId="827330599" sldId="347"/>
            <ac:spMk id="11" creationId="{AB205558-926E-4D91-BE1C-977AA9E1462D}"/>
          </ac:spMkLst>
        </pc:spChg>
      </pc:sldChg>
      <pc:sldChg chg="modSp mod">
        <pc:chgData name="Victoria Ahmed" userId="d7b2ef2b-6674-4efc-b11b-0c38a2fd5536" providerId="ADAL" clId="{767F07EF-3710-4510-A839-88E274EA07B6}" dt="2021-12-22T10:19:18.410" v="285" actId="2711"/>
        <pc:sldMkLst>
          <pc:docMk/>
          <pc:sldMk cId="3071277674" sldId="348"/>
        </pc:sldMkLst>
        <pc:spChg chg="mod">
          <ac:chgData name="Victoria Ahmed" userId="d7b2ef2b-6674-4efc-b11b-0c38a2fd5536" providerId="ADAL" clId="{767F07EF-3710-4510-A839-88E274EA07B6}" dt="2021-12-22T10:19:05.287" v="281" actId="2711"/>
          <ac:spMkLst>
            <pc:docMk/>
            <pc:sldMk cId="3071277674" sldId="348"/>
            <ac:spMk id="2" creationId="{FE1070D7-524C-49AB-AEE9-B74306C9B623}"/>
          </ac:spMkLst>
        </pc:spChg>
        <pc:spChg chg="mod">
          <ac:chgData name="Victoria Ahmed" userId="d7b2ef2b-6674-4efc-b11b-0c38a2fd5536" providerId="ADAL" clId="{767F07EF-3710-4510-A839-88E274EA07B6}" dt="2021-12-22T10:19:09.456" v="282" actId="2711"/>
          <ac:spMkLst>
            <pc:docMk/>
            <pc:sldMk cId="3071277674" sldId="348"/>
            <ac:spMk id="3" creationId="{8F76A0E2-0520-40B7-813C-654A9B961729}"/>
          </ac:spMkLst>
        </pc:spChg>
        <pc:spChg chg="mod">
          <ac:chgData name="Victoria Ahmed" userId="d7b2ef2b-6674-4efc-b11b-0c38a2fd5536" providerId="ADAL" clId="{767F07EF-3710-4510-A839-88E274EA07B6}" dt="2021-12-22T10:19:13.825" v="284" actId="2711"/>
          <ac:spMkLst>
            <pc:docMk/>
            <pc:sldMk cId="3071277674" sldId="348"/>
            <ac:spMk id="4" creationId="{146D4093-2204-4B6B-9FC2-7F7E3CC4CA08}"/>
          </ac:spMkLst>
        </pc:spChg>
        <pc:spChg chg="mod">
          <ac:chgData name="Victoria Ahmed" userId="d7b2ef2b-6674-4efc-b11b-0c38a2fd5536" providerId="ADAL" clId="{767F07EF-3710-4510-A839-88E274EA07B6}" dt="2021-12-22T10:19:18.410" v="285" actId="2711"/>
          <ac:spMkLst>
            <pc:docMk/>
            <pc:sldMk cId="3071277674" sldId="348"/>
            <ac:spMk id="7" creationId="{ADC4E4AB-A4DF-4D87-8DD1-5470D0AA1BCD}"/>
          </ac:spMkLst>
        </pc:spChg>
      </pc:sldChg>
      <pc:sldChg chg="modSp mod">
        <pc:chgData name="Victoria Ahmed" userId="d7b2ef2b-6674-4efc-b11b-0c38a2fd5536" providerId="ADAL" clId="{767F07EF-3710-4510-A839-88E274EA07B6}" dt="2021-12-22T15:08:34.662" v="544"/>
        <pc:sldMkLst>
          <pc:docMk/>
          <pc:sldMk cId="2131242280" sldId="349"/>
        </pc:sldMkLst>
        <pc:spChg chg="mod">
          <ac:chgData name="Victoria Ahmed" userId="d7b2ef2b-6674-4efc-b11b-0c38a2fd5536" providerId="ADAL" clId="{767F07EF-3710-4510-A839-88E274EA07B6}" dt="2021-12-22T10:19:30.641" v="286" actId="2711"/>
          <ac:spMkLst>
            <pc:docMk/>
            <pc:sldMk cId="2131242280" sldId="349"/>
            <ac:spMk id="2" creationId="{B61E6980-E2B1-43B0-8E16-7A3E5CE84D7F}"/>
          </ac:spMkLst>
        </pc:spChg>
        <pc:spChg chg="mod">
          <ac:chgData name="Victoria Ahmed" userId="d7b2ef2b-6674-4efc-b11b-0c38a2fd5536" providerId="ADAL" clId="{767F07EF-3710-4510-A839-88E274EA07B6}" dt="2021-12-22T10:19:35.679" v="288" actId="2711"/>
          <ac:spMkLst>
            <pc:docMk/>
            <pc:sldMk cId="2131242280" sldId="349"/>
            <ac:spMk id="3" creationId="{F33A56C3-BD9D-42F7-B4ED-817B27CC7047}"/>
          </ac:spMkLst>
        </pc:spChg>
        <pc:spChg chg="mod">
          <ac:chgData name="Victoria Ahmed" userId="d7b2ef2b-6674-4efc-b11b-0c38a2fd5536" providerId="ADAL" clId="{767F07EF-3710-4510-A839-88E274EA07B6}" dt="2021-12-22T10:19:39.606" v="289" actId="2711"/>
          <ac:spMkLst>
            <pc:docMk/>
            <pc:sldMk cId="2131242280" sldId="349"/>
            <ac:spMk id="6" creationId="{5076BCFE-5C10-443A-B94C-B5A294B61B65}"/>
          </ac:spMkLst>
        </pc:spChg>
        <pc:spChg chg="mod">
          <ac:chgData name="Victoria Ahmed" userId="d7b2ef2b-6674-4efc-b11b-0c38a2fd5536" providerId="ADAL" clId="{767F07EF-3710-4510-A839-88E274EA07B6}" dt="2021-12-22T10:19:45.122" v="290" actId="2711"/>
          <ac:spMkLst>
            <pc:docMk/>
            <pc:sldMk cId="2131242280" sldId="349"/>
            <ac:spMk id="10" creationId="{B0078AB1-611B-448F-8574-E33FEF2B15E9}"/>
          </ac:spMkLst>
        </pc:spChg>
        <pc:picChg chg="mod">
          <ac:chgData name="Victoria Ahmed" userId="d7b2ef2b-6674-4efc-b11b-0c38a2fd5536" providerId="ADAL" clId="{767F07EF-3710-4510-A839-88E274EA07B6}" dt="2021-12-22T15:08:34.662" v="544"/>
          <ac:picMkLst>
            <pc:docMk/>
            <pc:sldMk cId="2131242280" sldId="349"/>
            <ac:picMk id="5" creationId="{E53C7F66-FC9B-B146-8251-7FCAFDD916B9}"/>
          </ac:picMkLst>
        </pc:picChg>
      </pc:sldChg>
      <pc:sldChg chg="modSp mod">
        <pc:chgData name="Victoria Ahmed" userId="d7b2ef2b-6674-4efc-b11b-0c38a2fd5536" providerId="ADAL" clId="{767F07EF-3710-4510-A839-88E274EA07B6}" dt="2021-12-22T10:12:14.724" v="198" actId="2711"/>
        <pc:sldMkLst>
          <pc:docMk/>
          <pc:sldMk cId="260029904" sldId="350"/>
        </pc:sldMkLst>
        <pc:spChg chg="mod">
          <ac:chgData name="Victoria Ahmed" userId="d7b2ef2b-6674-4efc-b11b-0c38a2fd5536" providerId="ADAL" clId="{767F07EF-3710-4510-A839-88E274EA07B6}" dt="2021-12-22T10:12:08.280" v="197" actId="2711"/>
          <ac:spMkLst>
            <pc:docMk/>
            <pc:sldMk cId="260029904" sldId="350"/>
            <ac:spMk id="3" creationId="{5FF0DC00-E23B-4B04-BBBC-4D50BE760C37}"/>
          </ac:spMkLst>
        </pc:spChg>
        <pc:spChg chg="mod">
          <ac:chgData name="Victoria Ahmed" userId="d7b2ef2b-6674-4efc-b11b-0c38a2fd5536" providerId="ADAL" clId="{767F07EF-3710-4510-A839-88E274EA07B6}" dt="2021-12-22T10:12:04.393" v="196" actId="2711"/>
          <ac:spMkLst>
            <pc:docMk/>
            <pc:sldMk cId="260029904" sldId="350"/>
            <ac:spMk id="8" creationId="{0158E3B5-7AB4-4641-B898-006F97B7619F}"/>
          </ac:spMkLst>
        </pc:spChg>
        <pc:spChg chg="mod">
          <ac:chgData name="Victoria Ahmed" userId="d7b2ef2b-6674-4efc-b11b-0c38a2fd5536" providerId="ADAL" clId="{767F07EF-3710-4510-A839-88E274EA07B6}" dt="2021-12-22T10:12:01.058" v="195" actId="2711"/>
          <ac:spMkLst>
            <pc:docMk/>
            <pc:sldMk cId="260029904" sldId="350"/>
            <ac:spMk id="10" creationId="{07ADB98D-E785-481E-9124-53D0DE310B9E}"/>
          </ac:spMkLst>
        </pc:spChg>
        <pc:spChg chg="mod">
          <ac:chgData name="Victoria Ahmed" userId="d7b2ef2b-6674-4efc-b11b-0c38a2fd5536" providerId="ADAL" clId="{767F07EF-3710-4510-A839-88E274EA07B6}" dt="2021-12-22T10:12:14.724" v="198" actId="2711"/>
          <ac:spMkLst>
            <pc:docMk/>
            <pc:sldMk cId="260029904" sldId="350"/>
            <ac:spMk id="12" creationId="{B2DD9355-B657-4B31-BDA3-6053D846A35C}"/>
          </ac:spMkLst>
        </pc:spChg>
      </pc:sldChg>
      <pc:sldChg chg="del">
        <pc:chgData name="Victoria Ahmed" userId="d7b2ef2b-6674-4efc-b11b-0c38a2fd5536" providerId="ADAL" clId="{767F07EF-3710-4510-A839-88E274EA07B6}" dt="2021-12-22T09:41:51.285" v="0" actId="47"/>
        <pc:sldMkLst>
          <pc:docMk/>
          <pc:sldMk cId="0" sldId="351"/>
        </pc:sldMkLst>
      </pc:sldChg>
      <pc:sldChg chg="addSp delSp modSp mod">
        <pc:chgData name="Victoria Ahmed" userId="d7b2ef2b-6674-4efc-b11b-0c38a2fd5536" providerId="ADAL" clId="{767F07EF-3710-4510-A839-88E274EA07B6}" dt="2021-12-22T14:57:21.324" v="534"/>
        <pc:sldMkLst>
          <pc:docMk/>
          <pc:sldMk cId="0" sldId="352"/>
        </pc:sldMkLst>
        <pc:spChg chg="mod">
          <ac:chgData name="Victoria Ahmed" userId="d7b2ef2b-6674-4efc-b11b-0c38a2fd5536" providerId="ADAL" clId="{767F07EF-3710-4510-A839-88E274EA07B6}" dt="2021-12-22T09:46:24.016" v="59" actId="14100"/>
          <ac:spMkLst>
            <pc:docMk/>
            <pc:sldMk cId="0" sldId="352"/>
            <ac:spMk id="5" creationId="{00000000-0000-0000-0000-000000000000}"/>
          </ac:spMkLst>
        </pc:spChg>
        <pc:spChg chg="mod">
          <ac:chgData name="Victoria Ahmed" userId="d7b2ef2b-6674-4efc-b11b-0c38a2fd5536" providerId="ADAL" clId="{767F07EF-3710-4510-A839-88E274EA07B6}" dt="2021-12-22T09:42:57.584" v="17" actId="2711"/>
          <ac:spMkLst>
            <pc:docMk/>
            <pc:sldMk cId="0" sldId="352"/>
            <ac:spMk id="6" creationId="{F6FB7A85-03B1-9741-9048-833DE2F83634}"/>
          </ac:spMkLst>
        </pc:spChg>
        <pc:spChg chg="mod">
          <ac:chgData name="Victoria Ahmed" userId="d7b2ef2b-6674-4efc-b11b-0c38a2fd5536" providerId="ADAL" clId="{767F07EF-3710-4510-A839-88E274EA07B6}" dt="2021-12-22T09:43:38.532" v="20" actId="2711"/>
          <ac:spMkLst>
            <pc:docMk/>
            <pc:sldMk cId="0" sldId="352"/>
            <ac:spMk id="49" creationId="{BB55AC2F-3F71-4B4F-B0AE-F76F71868C1D}"/>
          </ac:spMkLst>
        </pc:spChg>
        <pc:spChg chg="mod">
          <ac:chgData name="Victoria Ahmed" userId="d7b2ef2b-6674-4efc-b11b-0c38a2fd5536" providerId="ADAL" clId="{767F07EF-3710-4510-A839-88E274EA07B6}" dt="2021-12-22T14:09:36.858" v="293"/>
          <ac:spMkLst>
            <pc:docMk/>
            <pc:sldMk cId="0" sldId="352"/>
            <ac:spMk id="5123" creationId="{EB98D6CC-62A8-429D-AD4D-A436344FFFB6}"/>
          </ac:spMkLst>
        </pc:spChg>
        <pc:spChg chg="mod">
          <ac:chgData name="Victoria Ahmed" userId="d7b2ef2b-6674-4efc-b11b-0c38a2fd5536" providerId="ADAL" clId="{767F07EF-3710-4510-A839-88E274EA07B6}" dt="2021-12-22T14:09:16.828" v="292"/>
          <ac:spMkLst>
            <pc:docMk/>
            <pc:sldMk cId="0" sldId="352"/>
            <ac:spMk id="5124" creationId="{0DE948CC-AE63-4C5E-8D69-44E2C948FD96}"/>
          </ac:spMkLst>
        </pc:spChg>
        <pc:spChg chg="mod">
          <ac:chgData name="Victoria Ahmed" userId="d7b2ef2b-6674-4efc-b11b-0c38a2fd5536" providerId="ADAL" clId="{767F07EF-3710-4510-A839-88E274EA07B6}" dt="2021-12-22T14:09:04.348" v="291"/>
          <ac:spMkLst>
            <pc:docMk/>
            <pc:sldMk cId="0" sldId="352"/>
            <ac:spMk id="5125" creationId="{3BA546C1-FE5F-4769-A71D-5265EA8C24AD}"/>
          </ac:spMkLst>
        </pc:spChg>
        <pc:spChg chg="mod">
          <ac:chgData name="Victoria Ahmed" userId="d7b2ef2b-6674-4efc-b11b-0c38a2fd5536" providerId="ADAL" clId="{767F07EF-3710-4510-A839-88E274EA07B6}" dt="2021-12-22T14:10:07.532" v="294"/>
          <ac:spMkLst>
            <pc:docMk/>
            <pc:sldMk cId="0" sldId="352"/>
            <ac:spMk id="5126" creationId="{B2C68534-C0AB-4FDB-A371-A9107A611379}"/>
          </ac:spMkLst>
        </pc:spChg>
        <pc:spChg chg="mod">
          <ac:chgData name="Victoria Ahmed" userId="d7b2ef2b-6674-4efc-b11b-0c38a2fd5536" providerId="ADAL" clId="{767F07EF-3710-4510-A839-88E274EA07B6}" dt="2021-12-22T14:36:39.884" v="415"/>
          <ac:spMkLst>
            <pc:docMk/>
            <pc:sldMk cId="0" sldId="352"/>
            <ac:spMk id="5127" creationId="{0036E852-82C7-446E-B8DB-F7059FE7CA6B}"/>
          </ac:spMkLst>
        </pc:spChg>
        <pc:spChg chg="mod">
          <ac:chgData name="Victoria Ahmed" userId="d7b2ef2b-6674-4efc-b11b-0c38a2fd5536" providerId="ADAL" clId="{767F07EF-3710-4510-A839-88E274EA07B6}" dt="2021-12-22T14:36:25.838" v="414"/>
          <ac:spMkLst>
            <pc:docMk/>
            <pc:sldMk cId="0" sldId="352"/>
            <ac:spMk id="5128" creationId="{45E8145A-CA8C-4727-8E8D-72C8B085ABA7}"/>
          </ac:spMkLst>
        </pc:spChg>
        <pc:spChg chg="mod">
          <ac:chgData name="Victoria Ahmed" userId="d7b2ef2b-6674-4efc-b11b-0c38a2fd5536" providerId="ADAL" clId="{767F07EF-3710-4510-A839-88E274EA07B6}" dt="2021-12-22T14:10:46.823" v="296"/>
          <ac:spMkLst>
            <pc:docMk/>
            <pc:sldMk cId="0" sldId="352"/>
            <ac:spMk id="5129" creationId="{12C0FB08-C214-464E-B093-2401D09808A2}"/>
          </ac:spMkLst>
        </pc:spChg>
        <pc:spChg chg="mod">
          <ac:chgData name="Victoria Ahmed" userId="d7b2ef2b-6674-4efc-b11b-0c38a2fd5536" providerId="ADAL" clId="{767F07EF-3710-4510-A839-88E274EA07B6}" dt="2021-12-22T14:57:21.324" v="534"/>
          <ac:spMkLst>
            <pc:docMk/>
            <pc:sldMk cId="0" sldId="352"/>
            <ac:spMk id="5130" creationId="{25320724-A018-4D3A-A550-2DA6AEB03269}"/>
          </ac:spMkLst>
        </pc:spChg>
        <pc:spChg chg="mod">
          <ac:chgData name="Victoria Ahmed" userId="d7b2ef2b-6674-4efc-b11b-0c38a2fd5536" providerId="ADAL" clId="{767F07EF-3710-4510-A839-88E274EA07B6}" dt="2021-12-22T14:10:59.937" v="297"/>
          <ac:spMkLst>
            <pc:docMk/>
            <pc:sldMk cId="0" sldId="352"/>
            <ac:spMk id="5131" creationId="{DF82BAFB-DA0F-4C9C-9E81-C5A701DA0AE8}"/>
          </ac:spMkLst>
        </pc:spChg>
        <pc:spChg chg="mod">
          <ac:chgData name="Victoria Ahmed" userId="d7b2ef2b-6674-4efc-b11b-0c38a2fd5536" providerId="ADAL" clId="{767F07EF-3710-4510-A839-88E274EA07B6}" dt="2021-12-22T14:23:19.492" v="301"/>
          <ac:spMkLst>
            <pc:docMk/>
            <pc:sldMk cId="0" sldId="352"/>
            <ac:spMk id="5132" creationId="{31567756-E2E3-4FC0-8DA9-6AC451BF414F}"/>
          </ac:spMkLst>
        </pc:spChg>
        <pc:spChg chg="mod">
          <ac:chgData name="Victoria Ahmed" userId="d7b2ef2b-6674-4efc-b11b-0c38a2fd5536" providerId="ADAL" clId="{767F07EF-3710-4510-A839-88E274EA07B6}" dt="2021-12-22T14:13:17.132" v="300"/>
          <ac:spMkLst>
            <pc:docMk/>
            <pc:sldMk cId="0" sldId="352"/>
            <ac:spMk id="5133" creationId="{BF62888B-0DCC-4715-B9D1-690F2C7555E7}"/>
          </ac:spMkLst>
        </pc:spChg>
        <pc:spChg chg="mod">
          <ac:chgData name="Victoria Ahmed" userId="d7b2ef2b-6674-4efc-b11b-0c38a2fd5536" providerId="ADAL" clId="{767F07EF-3710-4510-A839-88E274EA07B6}" dt="2021-12-22T14:13:03.539" v="299"/>
          <ac:spMkLst>
            <pc:docMk/>
            <pc:sldMk cId="0" sldId="352"/>
            <ac:spMk id="5134" creationId="{24DAEA83-BE02-4B2D-A5E0-DF33F147B4FC}"/>
          </ac:spMkLst>
        </pc:spChg>
        <pc:spChg chg="mod">
          <ac:chgData name="Victoria Ahmed" userId="d7b2ef2b-6674-4efc-b11b-0c38a2fd5536" providerId="ADAL" clId="{767F07EF-3710-4510-A839-88E274EA07B6}" dt="2021-12-22T14:12:50.191" v="298"/>
          <ac:spMkLst>
            <pc:docMk/>
            <pc:sldMk cId="0" sldId="352"/>
            <ac:spMk id="5135" creationId="{F875F3F8-5B62-4A92-83DE-4624438DF04E}"/>
          </ac:spMkLst>
        </pc:spChg>
        <pc:spChg chg="mod">
          <ac:chgData name="Victoria Ahmed" userId="d7b2ef2b-6674-4efc-b11b-0c38a2fd5536" providerId="ADAL" clId="{767F07EF-3710-4510-A839-88E274EA07B6}" dt="2021-12-22T14:23:37.760" v="302"/>
          <ac:spMkLst>
            <pc:docMk/>
            <pc:sldMk cId="0" sldId="352"/>
            <ac:spMk id="5136" creationId="{73DEDF77-D085-42EB-A3A8-952F89A892DA}"/>
          </ac:spMkLst>
        </pc:spChg>
        <pc:spChg chg="mod">
          <ac:chgData name="Victoria Ahmed" userId="d7b2ef2b-6674-4efc-b11b-0c38a2fd5536" providerId="ADAL" clId="{767F07EF-3710-4510-A839-88E274EA07B6}" dt="2021-12-22T14:24:18.473" v="306"/>
          <ac:spMkLst>
            <pc:docMk/>
            <pc:sldMk cId="0" sldId="352"/>
            <ac:spMk id="5137" creationId="{133ED8E0-2F80-45CB-92D5-AC2FE0484D18}"/>
          </ac:spMkLst>
        </pc:spChg>
        <pc:spChg chg="mod">
          <ac:chgData name="Victoria Ahmed" userId="d7b2ef2b-6674-4efc-b11b-0c38a2fd5536" providerId="ADAL" clId="{767F07EF-3710-4510-A839-88E274EA07B6}" dt="2021-12-22T14:24:08.607" v="305"/>
          <ac:spMkLst>
            <pc:docMk/>
            <pc:sldMk cId="0" sldId="352"/>
            <ac:spMk id="5138" creationId="{2C27C640-E558-47BE-9505-B6045D533D7B}"/>
          </ac:spMkLst>
        </pc:spChg>
        <pc:spChg chg="mod">
          <ac:chgData name="Victoria Ahmed" userId="d7b2ef2b-6674-4efc-b11b-0c38a2fd5536" providerId="ADAL" clId="{767F07EF-3710-4510-A839-88E274EA07B6}" dt="2021-12-22T14:23:59.404" v="304"/>
          <ac:spMkLst>
            <pc:docMk/>
            <pc:sldMk cId="0" sldId="352"/>
            <ac:spMk id="5139" creationId="{FCB07662-A638-4488-8991-1D5896AA4C42}"/>
          </ac:spMkLst>
        </pc:spChg>
        <pc:spChg chg="mod">
          <ac:chgData name="Victoria Ahmed" userId="d7b2ef2b-6674-4efc-b11b-0c38a2fd5536" providerId="ADAL" clId="{767F07EF-3710-4510-A839-88E274EA07B6}" dt="2021-12-22T14:23:48.945" v="303"/>
          <ac:spMkLst>
            <pc:docMk/>
            <pc:sldMk cId="0" sldId="352"/>
            <ac:spMk id="5140" creationId="{DCF768CE-9B0C-44E2-A5DB-12799157DB0F}"/>
          </ac:spMkLst>
        </pc:spChg>
        <pc:spChg chg="mod">
          <ac:chgData name="Victoria Ahmed" userId="d7b2ef2b-6674-4efc-b11b-0c38a2fd5536" providerId="ADAL" clId="{767F07EF-3710-4510-A839-88E274EA07B6}" dt="2021-12-22T14:24:27.792" v="307"/>
          <ac:spMkLst>
            <pc:docMk/>
            <pc:sldMk cId="0" sldId="352"/>
            <ac:spMk id="5141" creationId="{1EC0C595-6DB3-4D1E-81C0-0299F54EDA50}"/>
          </ac:spMkLst>
        </pc:spChg>
        <pc:spChg chg="mod">
          <ac:chgData name="Victoria Ahmed" userId="d7b2ef2b-6674-4efc-b11b-0c38a2fd5536" providerId="ADAL" clId="{767F07EF-3710-4510-A839-88E274EA07B6}" dt="2021-12-22T14:25:10.018" v="311"/>
          <ac:spMkLst>
            <pc:docMk/>
            <pc:sldMk cId="0" sldId="352"/>
            <ac:spMk id="5142" creationId="{60FE52C8-CB92-4F2F-88EF-8A3BAB7E7C55}"/>
          </ac:spMkLst>
        </pc:spChg>
        <pc:spChg chg="mod">
          <ac:chgData name="Victoria Ahmed" userId="d7b2ef2b-6674-4efc-b11b-0c38a2fd5536" providerId="ADAL" clId="{767F07EF-3710-4510-A839-88E274EA07B6}" dt="2021-12-22T14:24:58.935" v="310"/>
          <ac:spMkLst>
            <pc:docMk/>
            <pc:sldMk cId="0" sldId="352"/>
            <ac:spMk id="5143" creationId="{0C830779-D6F8-43EB-BDC2-BB7890DEBC36}"/>
          </ac:spMkLst>
        </pc:spChg>
        <pc:spChg chg="mod">
          <ac:chgData name="Victoria Ahmed" userId="d7b2ef2b-6674-4efc-b11b-0c38a2fd5536" providerId="ADAL" clId="{767F07EF-3710-4510-A839-88E274EA07B6}" dt="2021-12-22T14:24:48.165" v="309"/>
          <ac:spMkLst>
            <pc:docMk/>
            <pc:sldMk cId="0" sldId="352"/>
            <ac:spMk id="5144" creationId="{9256D244-A07E-4D7F-903A-11637D9AA257}"/>
          </ac:spMkLst>
        </pc:spChg>
        <pc:spChg chg="mod">
          <ac:chgData name="Victoria Ahmed" userId="d7b2ef2b-6674-4efc-b11b-0c38a2fd5536" providerId="ADAL" clId="{767F07EF-3710-4510-A839-88E274EA07B6}" dt="2021-12-22T14:24:36.854" v="308"/>
          <ac:spMkLst>
            <pc:docMk/>
            <pc:sldMk cId="0" sldId="352"/>
            <ac:spMk id="5145" creationId="{B7CDBDC5-417F-475A-B6D8-DAB84F99B3DE}"/>
          </ac:spMkLst>
        </pc:spChg>
        <pc:spChg chg="mod">
          <ac:chgData name="Victoria Ahmed" userId="d7b2ef2b-6674-4efc-b11b-0c38a2fd5536" providerId="ADAL" clId="{767F07EF-3710-4510-A839-88E274EA07B6}" dt="2021-12-22T14:25:20.706" v="312"/>
          <ac:spMkLst>
            <pc:docMk/>
            <pc:sldMk cId="0" sldId="352"/>
            <ac:spMk id="5146" creationId="{8FF19A36-768E-4401-B3FD-82B4A42084F5}"/>
          </ac:spMkLst>
        </pc:spChg>
        <pc:spChg chg="mod">
          <ac:chgData name="Victoria Ahmed" userId="d7b2ef2b-6674-4efc-b11b-0c38a2fd5536" providerId="ADAL" clId="{767F07EF-3710-4510-A839-88E274EA07B6}" dt="2021-12-22T14:28:17.579" v="316"/>
          <ac:spMkLst>
            <pc:docMk/>
            <pc:sldMk cId="0" sldId="352"/>
            <ac:spMk id="5147" creationId="{5EBAAC83-22D7-4923-8218-4179C0BEDD10}"/>
          </ac:spMkLst>
        </pc:spChg>
        <pc:spChg chg="mod">
          <ac:chgData name="Victoria Ahmed" userId="d7b2ef2b-6674-4efc-b11b-0c38a2fd5536" providerId="ADAL" clId="{767F07EF-3710-4510-A839-88E274EA07B6}" dt="2021-12-22T14:28:08.354" v="315"/>
          <ac:spMkLst>
            <pc:docMk/>
            <pc:sldMk cId="0" sldId="352"/>
            <ac:spMk id="5148" creationId="{2898FD17-7AC2-48F4-ABFB-8570ADA10C42}"/>
          </ac:spMkLst>
        </pc:spChg>
        <pc:spChg chg="mod">
          <ac:chgData name="Victoria Ahmed" userId="d7b2ef2b-6674-4efc-b11b-0c38a2fd5536" providerId="ADAL" clId="{767F07EF-3710-4510-A839-88E274EA07B6}" dt="2021-12-22T14:27:58.274" v="314"/>
          <ac:spMkLst>
            <pc:docMk/>
            <pc:sldMk cId="0" sldId="352"/>
            <ac:spMk id="5149" creationId="{CFD0EE4A-BCEB-4D14-A054-245B7B1164AA}"/>
          </ac:spMkLst>
        </pc:spChg>
        <pc:spChg chg="mod">
          <ac:chgData name="Victoria Ahmed" userId="d7b2ef2b-6674-4efc-b11b-0c38a2fd5536" providerId="ADAL" clId="{767F07EF-3710-4510-A839-88E274EA07B6}" dt="2021-12-22T14:27:48.179" v="313"/>
          <ac:spMkLst>
            <pc:docMk/>
            <pc:sldMk cId="0" sldId="352"/>
            <ac:spMk id="5150" creationId="{45F0C085-D5CB-4F9B-A722-36A0C9036CE6}"/>
          </ac:spMkLst>
        </pc:spChg>
        <pc:spChg chg="mod">
          <ac:chgData name="Victoria Ahmed" userId="d7b2ef2b-6674-4efc-b11b-0c38a2fd5536" providerId="ADAL" clId="{767F07EF-3710-4510-A839-88E274EA07B6}" dt="2021-12-22T14:28:25.629" v="317"/>
          <ac:spMkLst>
            <pc:docMk/>
            <pc:sldMk cId="0" sldId="352"/>
            <ac:spMk id="5151" creationId="{361865A2-8FDE-40B5-A875-57B235DE7185}"/>
          </ac:spMkLst>
        </pc:spChg>
        <pc:spChg chg="mod">
          <ac:chgData name="Victoria Ahmed" userId="d7b2ef2b-6674-4efc-b11b-0c38a2fd5536" providerId="ADAL" clId="{767F07EF-3710-4510-A839-88E274EA07B6}" dt="2021-12-22T14:29:23.662" v="321"/>
          <ac:spMkLst>
            <pc:docMk/>
            <pc:sldMk cId="0" sldId="352"/>
            <ac:spMk id="5152" creationId="{F686F46E-10E9-4351-AAE0-050EB2503E80}"/>
          </ac:spMkLst>
        </pc:spChg>
        <pc:spChg chg="mod">
          <ac:chgData name="Victoria Ahmed" userId="d7b2ef2b-6674-4efc-b11b-0c38a2fd5536" providerId="ADAL" clId="{767F07EF-3710-4510-A839-88E274EA07B6}" dt="2021-12-22T14:29:08.051" v="320"/>
          <ac:spMkLst>
            <pc:docMk/>
            <pc:sldMk cId="0" sldId="352"/>
            <ac:spMk id="5153" creationId="{F110E294-3290-4524-9849-FC5F10A833BB}"/>
          </ac:spMkLst>
        </pc:spChg>
        <pc:spChg chg="mod">
          <ac:chgData name="Victoria Ahmed" userId="d7b2ef2b-6674-4efc-b11b-0c38a2fd5536" providerId="ADAL" clId="{767F07EF-3710-4510-A839-88E274EA07B6}" dt="2021-12-22T14:28:58.763" v="319"/>
          <ac:spMkLst>
            <pc:docMk/>
            <pc:sldMk cId="0" sldId="352"/>
            <ac:spMk id="5154" creationId="{535EFF47-0CAE-4CE8-8782-823109FCB82E}"/>
          </ac:spMkLst>
        </pc:spChg>
        <pc:spChg chg="mod">
          <ac:chgData name="Victoria Ahmed" userId="d7b2ef2b-6674-4efc-b11b-0c38a2fd5536" providerId="ADAL" clId="{767F07EF-3710-4510-A839-88E274EA07B6}" dt="2021-12-22T14:28:44.831" v="318"/>
          <ac:spMkLst>
            <pc:docMk/>
            <pc:sldMk cId="0" sldId="352"/>
            <ac:spMk id="5155" creationId="{CD8FE090-7007-4534-AA4E-4BF0AD4199D3}"/>
          </ac:spMkLst>
        </pc:spChg>
        <pc:spChg chg="mod">
          <ac:chgData name="Victoria Ahmed" userId="d7b2ef2b-6674-4efc-b11b-0c38a2fd5536" providerId="ADAL" clId="{767F07EF-3710-4510-A839-88E274EA07B6}" dt="2021-12-22T09:43:51.596" v="22" actId="2711"/>
          <ac:spMkLst>
            <pc:docMk/>
            <pc:sldMk cId="0" sldId="352"/>
            <ac:spMk id="5156" creationId="{F649C07F-F437-4A0A-A1DF-C6B121DB1641}"/>
          </ac:spMkLst>
        </pc:spChg>
        <pc:spChg chg="mod">
          <ac:chgData name="Victoria Ahmed" userId="d7b2ef2b-6674-4efc-b11b-0c38a2fd5536" providerId="ADAL" clId="{767F07EF-3710-4510-A839-88E274EA07B6}" dt="2021-12-22T09:43:46.802" v="21" actId="2711"/>
          <ac:spMkLst>
            <pc:docMk/>
            <pc:sldMk cId="0" sldId="352"/>
            <ac:spMk id="5157" creationId="{681B67C7-F501-4D09-891C-57EBEF62CF56}"/>
          </ac:spMkLst>
        </pc:spChg>
        <pc:spChg chg="mod">
          <ac:chgData name="Victoria Ahmed" userId="d7b2ef2b-6674-4efc-b11b-0c38a2fd5536" providerId="ADAL" clId="{767F07EF-3710-4510-A839-88E274EA07B6}" dt="2021-12-22T14:33:44.883" v="409"/>
          <ac:spMkLst>
            <pc:docMk/>
            <pc:sldMk cId="0" sldId="352"/>
            <ac:spMk id="5161" creationId="{0107B36A-D61A-4EEA-9275-04545BAC9637}"/>
          </ac:spMkLst>
        </pc:spChg>
        <pc:picChg chg="add mod">
          <ac:chgData name="Victoria Ahmed" userId="d7b2ef2b-6674-4efc-b11b-0c38a2fd5536" providerId="ADAL" clId="{767F07EF-3710-4510-A839-88E274EA07B6}" dt="2021-12-22T14:43:57.433" v="533" actId="1076"/>
          <ac:picMkLst>
            <pc:docMk/>
            <pc:sldMk cId="0" sldId="352"/>
            <ac:picMk id="3" creationId="{5C6D0AF2-DF8C-4E74-B0EB-67934E4F832C}"/>
          </ac:picMkLst>
        </pc:picChg>
        <pc:picChg chg="del">
          <ac:chgData name="Victoria Ahmed" userId="d7b2ef2b-6674-4efc-b11b-0c38a2fd5536" providerId="ADAL" clId="{767F07EF-3710-4510-A839-88E274EA07B6}" dt="2021-12-22T09:41:59.046" v="2" actId="478"/>
          <ac:picMkLst>
            <pc:docMk/>
            <pc:sldMk cId="0" sldId="352"/>
            <ac:picMk id="8" creationId="{112B1D0E-002A-4BBE-84D4-657C06C22ACB}"/>
          </ac:picMkLst>
        </pc:picChg>
        <pc:picChg chg="add del mod">
          <ac:chgData name="Victoria Ahmed" userId="d7b2ef2b-6674-4efc-b11b-0c38a2fd5536" providerId="ADAL" clId="{767F07EF-3710-4510-A839-88E274EA07B6}" dt="2021-12-22T14:43:17.962" v="524" actId="478"/>
          <ac:picMkLst>
            <pc:docMk/>
            <pc:sldMk cId="0" sldId="352"/>
            <ac:picMk id="45" creationId="{BDBF9101-3B48-48E2-B300-4401C6D8E62F}"/>
          </ac:picMkLst>
        </pc:picChg>
      </pc:sldChg>
      <pc:sldChg chg="delSp modSp del mod">
        <pc:chgData name="Victoria Ahmed" userId="d7b2ef2b-6674-4efc-b11b-0c38a2fd5536" providerId="ADAL" clId="{767F07EF-3710-4510-A839-88E274EA07B6}" dt="2021-12-22T14:31:53.967" v="357" actId="47"/>
        <pc:sldMkLst>
          <pc:docMk/>
          <pc:sldMk cId="2647096653" sldId="353"/>
        </pc:sldMkLst>
        <pc:spChg chg="mod">
          <ac:chgData name="Victoria Ahmed" userId="d7b2ef2b-6674-4efc-b11b-0c38a2fd5536" providerId="ADAL" clId="{767F07EF-3710-4510-A839-88E274EA07B6}" dt="2021-12-22T14:29:50.027" v="337" actId="20577"/>
          <ac:spMkLst>
            <pc:docMk/>
            <pc:sldMk cId="2647096653" sldId="353"/>
            <ac:spMk id="2" creationId="{B61E6980-E2B1-43B0-8E16-7A3E5CE84D7F}"/>
          </ac:spMkLst>
        </pc:spChg>
        <pc:spChg chg="mod">
          <ac:chgData name="Victoria Ahmed" userId="d7b2ef2b-6674-4efc-b11b-0c38a2fd5536" providerId="ADAL" clId="{767F07EF-3710-4510-A839-88E274EA07B6}" dt="2021-12-22T14:30:00.383" v="350" actId="20577"/>
          <ac:spMkLst>
            <pc:docMk/>
            <pc:sldMk cId="2647096653" sldId="353"/>
            <ac:spMk id="10" creationId="{B0078AB1-611B-448F-8574-E33FEF2B15E9}"/>
          </ac:spMkLst>
        </pc:spChg>
        <pc:picChg chg="del">
          <ac:chgData name="Victoria Ahmed" userId="d7b2ef2b-6674-4efc-b11b-0c38a2fd5536" providerId="ADAL" clId="{767F07EF-3710-4510-A839-88E274EA07B6}" dt="2021-12-22T14:30:02.423" v="351" actId="478"/>
          <ac:picMkLst>
            <pc:docMk/>
            <pc:sldMk cId="2647096653" sldId="353"/>
            <ac:picMk id="5" creationId="{E53C7F66-FC9B-B146-8251-7FCAFDD916B9}"/>
          </ac:picMkLst>
        </pc:picChg>
      </pc:sldChg>
      <pc:sldMasterChg chg="delSldLayout">
        <pc:chgData name="Victoria Ahmed" userId="d7b2ef2b-6674-4efc-b11b-0c38a2fd5536" providerId="ADAL" clId="{767F07EF-3710-4510-A839-88E274EA07B6}" dt="2021-12-22T09:41:52.472" v="1" actId="47"/>
        <pc:sldMasterMkLst>
          <pc:docMk/>
          <pc:sldMasterMk cId="0" sldId="2147483648"/>
        </pc:sldMasterMkLst>
        <pc:sldLayoutChg chg="del">
          <pc:chgData name="Victoria Ahmed" userId="d7b2ef2b-6674-4efc-b11b-0c38a2fd5536" providerId="ADAL" clId="{767F07EF-3710-4510-A839-88E274EA07B6}" dt="2021-12-22T09:41:52.472" v="1" actId="47"/>
          <pc:sldLayoutMkLst>
            <pc:docMk/>
            <pc:sldMasterMk cId="0" sldId="2147483648"/>
            <pc:sldLayoutMk cId="3040850358" sldId="2147483672"/>
          </pc:sldLayoutMkLst>
        </pc:sldLayoutChg>
      </pc:sldMasterChg>
    </pc:docChg>
  </pc:docChgLst>
  <pc:docChgLst>
    <pc:chgData name="Patrick Dean" userId="bd5fcf7e-f0a5-4dfe-8356-3b9255107a56" providerId="ADAL" clId="{7BE240E4-C706-46ED-B8A9-3B3F13D4BB8A}"/>
    <pc:docChg chg="undo custSel modSld modMainMaster modNotesMaster">
      <pc:chgData name="Patrick Dean" userId="bd5fcf7e-f0a5-4dfe-8356-3b9255107a56" providerId="ADAL" clId="{7BE240E4-C706-46ED-B8A9-3B3F13D4BB8A}" dt="2023-12-20T16:31:38.020" v="2932"/>
      <pc:docMkLst>
        <pc:docMk/>
      </pc:docMkLst>
      <pc:sldChg chg="modSp mod modNotes">
        <pc:chgData name="Patrick Dean" userId="bd5fcf7e-f0a5-4dfe-8356-3b9255107a56" providerId="ADAL" clId="{7BE240E4-C706-46ED-B8A9-3B3F13D4BB8A}" dt="2023-12-20T16:31:38.020" v="2932"/>
        <pc:sldMkLst>
          <pc:docMk/>
          <pc:sldMk cId="0" sldId="303"/>
        </pc:sldMkLst>
        <pc:spChg chg="mod">
          <ac:chgData name="Patrick Dean" userId="bd5fcf7e-f0a5-4dfe-8356-3b9255107a56" providerId="ADAL" clId="{7BE240E4-C706-46ED-B8A9-3B3F13D4BB8A}" dt="2023-12-20T16:31:38.020" v="2932"/>
          <ac:spMkLst>
            <pc:docMk/>
            <pc:sldMk cId="0" sldId="303"/>
            <ac:spMk id="5" creationId="{FDE4732D-6363-4E49-9BF4-07EE1B07BB75}"/>
          </ac:spMkLst>
        </pc:spChg>
        <pc:spChg chg="mod">
          <ac:chgData name="Patrick Dean" userId="bd5fcf7e-f0a5-4dfe-8356-3b9255107a56" providerId="ADAL" clId="{7BE240E4-C706-46ED-B8A9-3B3F13D4BB8A}" dt="2023-12-20T16:31:38.020" v="2932"/>
          <ac:spMkLst>
            <pc:docMk/>
            <pc:sldMk cId="0" sldId="303"/>
            <ac:spMk id="13" creationId="{3D9D63E6-CC21-4E62-B7F2-043B9B4EFD14}"/>
          </ac:spMkLst>
        </pc:spChg>
        <pc:spChg chg="mod">
          <ac:chgData name="Patrick Dean" userId="bd5fcf7e-f0a5-4dfe-8356-3b9255107a56" providerId="ADAL" clId="{7BE240E4-C706-46ED-B8A9-3B3F13D4BB8A}" dt="2023-12-20T16:31:38.020" v="2932"/>
          <ac:spMkLst>
            <pc:docMk/>
            <pc:sldMk cId="0" sldId="303"/>
            <ac:spMk id="14" creationId="{32EB23C8-8EF8-4515-8F70-3EB8639FCC0E}"/>
          </ac:spMkLst>
        </pc:spChg>
        <pc:spChg chg="mod">
          <ac:chgData name="Patrick Dean" userId="bd5fcf7e-f0a5-4dfe-8356-3b9255107a56" providerId="ADAL" clId="{7BE240E4-C706-46ED-B8A9-3B3F13D4BB8A}" dt="2023-12-20T16:31:38.020" v="2932"/>
          <ac:spMkLst>
            <pc:docMk/>
            <pc:sldMk cId="0" sldId="303"/>
            <ac:spMk id="17" creationId="{614966D3-2A26-4C00-83E0-B4CCE9962CA9}"/>
          </ac:spMkLst>
        </pc:spChg>
        <pc:picChg chg="mod">
          <ac:chgData name="Patrick Dean" userId="bd5fcf7e-f0a5-4dfe-8356-3b9255107a56" providerId="ADAL" clId="{7BE240E4-C706-46ED-B8A9-3B3F13D4BB8A}" dt="2023-12-20T16:31:38.020" v="2932"/>
          <ac:picMkLst>
            <pc:docMk/>
            <pc:sldMk cId="0" sldId="303"/>
            <ac:picMk id="8" creationId="{13F8F701-F657-4CA5-80CF-8AC33606C3C7}"/>
          </ac:picMkLst>
        </pc:picChg>
      </pc:sldChg>
      <pc:sldChg chg="modSp mod">
        <pc:chgData name="Patrick Dean" userId="bd5fcf7e-f0a5-4dfe-8356-3b9255107a56" providerId="ADAL" clId="{7BE240E4-C706-46ED-B8A9-3B3F13D4BB8A}" dt="2023-12-20T16:31:38.020" v="2932"/>
        <pc:sldMkLst>
          <pc:docMk/>
          <pc:sldMk cId="0" sldId="318"/>
        </pc:sldMkLst>
        <pc:spChg chg="mod">
          <ac:chgData name="Patrick Dean" userId="bd5fcf7e-f0a5-4dfe-8356-3b9255107a56" providerId="ADAL" clId="{7BE240E4-C706-46ED-B8A9-3B3F13D4BB8A}" dt="2023-12-20T16:31:38.020" v="2932"/>
          <ac:spMkLst>
            <pc:docMk/>
            <pc:sldMk cId="0" sldId="318"/>
            <ac:spMk id="2" creationId="{5D70E62E-D3B0-4C70-B936-DB6E539436D2}"/>
          </ac:spMkLst>
        </pc:spChg>
        <pc:spChg chg="mod">
          <ac:chgData name="Patrick Dean" userId="bd5fcf7e-f0a5-4dfe-8356-3b9255107a56" providerId="ADAL" clId="{7BE240E4-C706-46ED-B8A9-3B3F13D4BB8A}" dt="2023-12-20T16:31:38.020" v="2932"/>
          <ac:spMkLst>
            <pc:docMk/>
            <pc:sldMk cId="0" sldId="318"/>
            <ac:spMk id="4" creationId="{86D08731-B08F-481F-B366-273145097251}"/>
          </ac:spMkLst>
        </pc:spChg>
        <pc:spChg chg="mod">
          <ac:chgData name="Patrick Dean" userId="bd5fcf7e-f0a5-4dfe-8356-3b9255107a56" providerId="ADAL" clId="{7BE240E4-C706-46ED-B8A9-3B3F13D4BB8A}" dt="2023-12-20T16:31:38.020" v="2932"/>
          <ac:spMkLst>
            <pc:docMk/>
            <pc:sldMk cId="0" sldId="318"/>
            <ac:spMk id="5" creationId="{26540B69-F909-4037-9C60-FBFC3CFCFDCF}"/>
          </ac:spMkLst>
        </pc:spChg>
        <pc:spChg chg="mod">
          <ac:chgData name="Patrick Dean" userId="bd5fcf7e-f0a5-4dfe-8356-3b9255107a56" providerId="ADAL" clId="{7BE240E4-C706-46ED-B8A9-3B3F13D4BB8A}" dt="2023-12-20T16:31:38.020" v="2932"/>
          <ac:spMkLst>
            <pc:docMk/>
            <pc:sldMk cId="0" sldId="318"/>
            <ac:spMk id="6" creationId="{46D58EB9-4312-49F0-82B0-7FD88B6618BB}"/>
          </ac:spMkLst>
        </pc:spChg>
        <pc:spChg chg="mod">
          <ac:chgData name="Patrick Dean" userId="bd5fcf7e-f0a5-4dfe-8356-3b9255107a56" providerId="ADAL" clId="{7BE240E4-C706-46ED-B8A9-3B3F13D4BB8A}" dt="2023-12-20T16:31:38.020" v="2932"/>
          <ac:spMkLst>
            <pc:docMk/>
            <pc:sldMk cId="0" sldId="318"/>
            <ac:spMk id="7" creationId="{11332633-3452-407D-8DC5-16EAC58D745D}"/>
          </ac:spMkLst>
        </pc:spChg>
        <pc:spChg chg="mod">
          <ac:chgData name="Patrick Dean" userId="bd5fcf7e-f0a5-4dfe-8356-3b9255107a56" providerId="ADAL" clId="{7BE240E4-C706-46ED-B8A9-3B3F13D4BB8A}" dt="2023-12-20T16:31:38.020" v="2932"/>
          <ac:spMkLst>
            <pc:docMk/>
            <pc:sldMk cId="0" sldId="318"/>
            <ac:spMk id="8" creationId="{D66F8076-B2C9-480C-8325-C871581F1A2F}"/>
          </ac:spMkLst>
        </pc:spChg>
        <pc:picChg chg="mod">
          <ac:chgData name="Patrick Dean" userId="bd5fcf7e-f0a5-4dfe-8356-3b9255107a56" providerId="ADAL" clId="{7BE240E4-C706-46ED-B8A9-3B3F13D4BB8A}" dt="2023-12-20T16:31:38.020" v="2932"/>
          <ac:picMkLst>
            <pc:docMk/>
            <pc:sldMk cId="0" sldId="318"/>
            <ac:picMk id="9" creationId="{A5FDC077-D152-4A8F-8FF4-271FEDB6DF84}"/>
          </ac:picMkLst>
        </pc:picChg>
        <pc:picChg chg="mod">
          <ac:chgData name="Patrick Dean" userId="bd5fcf7e-f0a5-4dfe-8356-3b9255107a56" providerId="ADAL" clId="{7BE240E4-C706-46ED-B8A9-3B3F13D4BB8A}" dt="2023-12-20T16:31:38.020" v="2932"/>
          <ac:picMkLst>
            <pc:docMk/>
            <pc:sldMk cId="0" sldId="318"/>
            <ac:picMk id="10" creationId="{9DCEE9B5-35ED-4F87-AD16-E6338D76D696}"/>
          </ac:picMkLst>
        </pc:picChg>
      </pc:sldChg>
      <pc:sldChg chg="addSp delSp modSp mod modNotes">
        <pc:chgData name="Patrick Dean" userId="bd5fcf7e-f0a5-4dfe-8356-3b9255107a56" providerId="ADAL" clId="{7BE240E4-C706-46ED-B8A9-3B3F13D4BB8A}" dt="2023-12-20T16:31:38.020" v="2932"/>
        <pc:sldMkLst>
          <pc:docMk/>
          <pc:sldMk cId="2874751242" sldId="319"/>
        </pc:sldMkLst>
        <pc:spChg chg="mod">
          <ac:chgData name="Patrick Dean" userId="bd5fcf7e-f0a5-4dfe-8356-3b9255107a56" providerId="ADAL" clId="{7BE240E4-C706-46ED-B8A9-3B3F13D4BB8A}" dt="2023-12-20T16:31:38.020" v="2932"/>
          <ac:spMkLst>
            <pc:docMk/>
            <pc:sldMk cId="2874751242" sldId="319"/>
            <ac:spMk id="2" creationId="{00000000-0000-0000-0000-000000000000}"/>
          </ac:spMkLst>
        </pc:spChg>
        <pc:spChg chg="mod">
          <ac:chgData name="Patrick Dean" userId="bd5fcf7e-f0a5-4dfe-8356-3b9255107a56" providerId="ADAL" clId="{7BE240E4-C706-46ED-B8A9-3B3F13D4BB8A}" dt="2023-12-20T16:31:38.020" v="2932"/>
          <ac:spMkLst>
            <pc:docMk/>
            <pc:sldMk cId="2874751242" sldId="319"/>
            <ac:spMk id="3" creationId="{6882BE55-EA37-C72D-E4E4-C62F7F91FF50}"/>
          </ac:spMkLst>
        </pc:spChg>
        <pc:spChg chg="mod">
          <ac:chgData name="Patrick Dean" userId="bd5fcf7e-f0a5-4dfe-8356-3b9255107a56" providerId="ADAL" clId="{7BE240E4-C706-46ED-B8A9-3B3F13D4BB8A}" dt="2023-12-20T16:31:38.020" v="2932"/>
          <ac:spMkLst>
            <pc:docMk/>
            <pc:sldMk cId="2874751242" sldId="319"/>
            <ac:spMk id="4" creationId="{110109E6-5A1A-48EE-95FC-3EA433AF476C}"/>
          </ac:spMkLst>
        </pc:spChg>
        <pc:spChg chg="mod">
          <ac:chgData name="Patrick Dean" userId="bd5fcf7e-f0a5-4dfe-8356-3b9255107a56" providerId="ADAL" clId="{7BE240E4-C706-46ED-B8A9-3B3F13D4BB8A}" dt="2023-12-20T16:31:38.020" v="2932"/>
          <ac:spMkLst>
            <pc:docMk/>
            <pc:sldMk cId="2874751242" sldId="319"/>
            <ac:spMk id="5" creationId="{7A03540F-4E8F-4AE2-9778-A37961669525}"/>
          </ac:spMkLst>
        </pc:spChg>
        <pc:spChg chg="mod">
          <ac:chgData name="Patrick Dean" userId="bd5fcf7e-f0a5-4dfe-8356-3b9255107a56" providerId="ADAL" clId="{7BE240E4-C706-46ED-B8A9-3B3F13D4BB8A}" dt="2023-12-20T16:31:38.020" v="2932"/>
          <ac:spMkLst>
            <pc:docMk/>
            <pc:sldMk cId="2874751242" sldId="319"/>
            <ac:spMk id="7" creationId="{849445E6-5603-4F76-9D92-216873300840}"/>
          </ac:spMkLst>
        </pc:spChg>
        <pc:spChg chg="mod">
          <ac:chgData name="Patrick Dean" userId="bd5fcf7e-f0a5-4dfe-8356-3b9255107a56" providerId="ADAL" clId="{7BE240E4-C706-46ED-B8A9-3B3F13D4BB8A}" dt="2023-12-20T16:31:38.020" v="2932"/>
          <ac:spMkLst>
            <pc:docMk/>
            <pc:sldMk cId="2874751242" sldId="319"/>
            <ac:spMk id="10" creationId="{E9549C92-73F5-63B8-CFE5-B72C77BDA791}"/>
          </ac:spMkLst>
        </pc:spChg>
        <pc:spChg chg="mod">
          <ac:chgData name="Patrick Dean" userId="bd5fcf7e-f0a5-4dfe-8356-3b9255107a56" providerId="ADAL" clId="{7BE240E4-C706-46ED-B8A9-3B3F13D4BB8A}" dt="2023-12-20T16:31:38.020" v="2932"/>
          <ac:spMkLst>
            <pc:docMk/>
            <pc:sldMk cId="2874751242" sldId="319"/>
            <ac:spMk id="17" creationId="{5D70E62E-D3B0-4C70-B936-DB6E539436D2}"/>
          </ac:spMkLst>
        </pc:spChg>
        <pc:grpChg chg="del mod">
          <ac:chgData name="Patrick Dean" userId="bd5fcf7e-f0a5-4dfe-8356-3b9255107a56" providerId="ADAL" clId="{7BE240E4-C706-46ED-B8A9-3B3F13D4BB8A}" dt="2023-12-07T14:57:54.851" v="510" actId="478"/>
          <ac:grpSpMkLst>
            <pc:docMk/>
            <pc:sldMk cId="2874751242" sldId="319"/>
            <ac:grpSpMk id="18" creationId="{58466255-5D61-6C6C-6400-519B4197DC83}"/>
          </ac:grpSpMkLst>
        </pc:grpChg>
        <pc:picChg chg="mod">
          <ac:chgData name="Patrick Dean" userId="bd5fcf7e-f0a5-4dfe-8356-3b9255107a56" providerId="ADAL" clId="{7BE240E4-C706-46ED-B8A9-3B3F13D4BB8A}" dt="2023-12-20T16:31:38.020" v="2932"/>
          <ac:picMkLst>
            <pc:docMk/>
            <pc:sldMk cId="2874751242" sldId="319"/>
            <ac:picMk id="8" creationId="{B76148AA-3A5B-4FEB-B955-B466D085650F}"/>
          </ac:picMkLst>
        </pc:picChg>
        <pc:picChg chg="mod">
          <ac:chgData name="Patrick Dean" userId="bd5fcf7e-f0a5-4dfe-8356-3b9255107a56" providerId="ADAL" clId="{7BE240E4-C706-46ED-B8A9-3B3F13D4BB8A}" dt="2023-12-20T16:31:38.020" v="2932"/>
          <ac:picMkLst>
            <pc:docMk/>
            <pc:sldMk cId="2874751242" sldId="319"/>
            <ac:picMk id="9" creationId="{468E6C33-B545-462A-AEE5-D70BC1C82C8E}"/>
          </ac:picMkLst>
        </pc:picChg>
        <pc:picChg chg="add mod">
          <ac:chgData name="Patrick Dean" userId="bd5fcf7e-f0a5-4dfe-8356-3b9255107a56" providerId="ADAL" clId="{7BE240E4-C706-46ED-B8A9-3B3F13D4BB8A}" dt="2023-12-20T16:31:38.020" v="2932"/>
          <ac:picMkLst>
            <pc:docMk/>
            <pc:sldMk cId="2874751242" sldId="319"/>
            <ac:picMk id="11" creationId="{AC1D7156-ABDD-6202-25C1-AB834C1BA0B1}"/>
          </ac:picMkLst>
        </pc:picChg>
      </pc:sldChg>
      <pc:sldChg chg="addSp modSp mod">
        <pc:chgData name="Patrick Dean" userId="bd5fcf7e-f0a5-4dfe-8356-3b9255107a56" providerId="ADAL" clId="{7BE240E4-C706-46ED-B8A9-3B3F13D4BB8A}" dt="2023-12-20T16:31:38.020" v="2932"/>
        <pc:sldMkLst>
          <pc:docMk/>
          <pc:sldMk cId="4195905703" sldId="320"/>
        </pc:sldMkLst>
        <pc:spChg chg="mod">
          <ac:chgData name="Patrick Dean" userId="bd5fcf7e-f0a5-4dfe-8356-3b9255107a56" providerId="ADAL" clId="{7BE240E4-C706-46ED-B8A9-3B3F13D4BB8A}" dt="2023-12-20T16:31:38.020" v="2932"/>
          <ac:spMkLst>
            <pc:docMk/>
            <pc:sldMk cId="4195905703" sldId="320"/>
            <ac:spMk id="2" creationId="{2F781980-EDF7-4630-AE26-056B8C9AA168}"/>
          </ac:spMkLst>
        </pc:spChg>
        <pc:spChg chg="mod">
          <ac:chgData name="Patrick Dean" userId="bd5fcf7e-f0a5-4dfe-8356-3b9255107a56" providerId="ADAL" clId="{7BE240E4-C706-46ED-B8A9-3B3F13D4BB8A}" dt="2023-12-20T16:31:38.020" v="2932"/>
          <ac:spMkLst>
            <pc:docMk/>
            <pc:sldMk cId="4195905703" sldId="320"/>
            <ac:spMk id="3" creationId="{6C105477-EADB-4A13-5153-1A774A860619}"/>
          </ac:spMkLst>
        </pc:spChg>
        <pc:spChg chg="mod">
          <ac:chgData name="Patrick Dean" userId="bd5fcf7e-f0a5-4dfe-8356-3b9255107a56" providerId="ADAL" clId="{7BE240E4-C706-46ED-B8A9-3B3F13D4BB8A}" dt="2023-12-20T16:31:38.020" v="2932"/>
          <ac:spMkLst>
            <pc:docMk/>
            <pc:sldMk cId="4195905703" sldId="320"/>
            <ac:spMk id="4" creationId="{24E0C41C-BB7F-8C28-CE39-1F4BE0CD822B}"/>
          </ac:spMkLst>
        </pc:spChg>
        <pc:spChg chg="mod">
          <ac:chgData name="Patrick Dean" userId="bd5fcf7e-f0a5-4dfe-8356-3b9255107a56" providerId="ADAL" clId="{7BE240E4-C706-46ED-B8A9-3B3F13D4BB8A}" dt="2023-12-20T16:31:38.020" v="2932"/>
          <ac:spMkLst>
            <pc:docMk/>
            <pc:sldMk cId="4195905703" sldId="320"/>
            <ac:spMk id="5" creationId="{CF06F746-9CF2-742E-B040-649914EEDE55}"/>
          </ac:spMkLst>
        </pc:spChg>
        <pc:spChg chg="mod">
          <ac:chgData name="Patrick Dean" userId="bd5fcf7e-f0a5-4dfe-8356-3b9255107a56" providerId="ADAL" clId="{7BE240E4-C706-46ED-B8A9-3B3F13D4BB8A}" dt="2023-12-20T16:31:38.020" v="2932"/>
          <ac:spMkLst>
            <pc:docMk/>
            <pc:sldMk cId="4195905703" sldId="320"/>
            <ac:spMk id="6" creationId="{3B809CFE-026E-0459-70E7-DCAA32476D50}"/>
          </ac:spMkLst>
        </pc:spChg>
        <pc:spChg chg="mod">
          <ac:chgData name="Patrick Dean" userId="bd5fcf7e-f0a5-4dfe-8356-3b9255107a56" providerId="ADAL" clId="{7BE240E4-C706-46ED-B8A9-3B3F13D4BB8A}" dt="2023-12-20T16:31:38.020" v="2932"/>
          <ac:spMkLst>
            <pc:docMk/>
            <pc:sldMk cId="4195905703" sldId="320"/>
            <ac:spMk id="8" creationId="{796EC0FB-729F-D772-2029-F32F08F11EEB}"/>
          </ac:spMkLst>
        </pc:spChg>
        <pc:spChg chg="mod">
          <ac:chgData name="Patrick Dean" userId="bd5fcf7e-f0a5-4dfe-8356-3b9255107a56" providerId="ADAL" clId="{7BE240E4-C706-46ED-B8A9-3B3F13D4BB8A}" dt="2023-12-20T16:31:38.020" v="2932"/>
          <ac:spMkLst>
            <pc:docMk/>
            <pc:sldMk cId="4195905703" sldId="320"/>
            <ac:spMk id="15" creationId="{5D70E62E-D3B0-4C70-B936-DB6E539436D2}"/>
          </ac:spMkLst>
        </pc:spChg>
        <pc:picChg chg="mod">
          <ac:chgData name="Patrick Dean" userId="bd5fcf7e-f0a5-4dfe-8356-3b9255107a56" providerId="ADAL" clId="{7BE240E4-C706-46ED-B8A9-3B3F13D4BB8A}" dt="2023-12-20T16:31:38.020" v="2932"/>
          <ac:picMkLst>
            <pc:docMk/>
            <pc:sldMk cId="4195905703" sldId="320"/>
            <ac:picMk id="7" creationId="{C5D95A5F-1170-6EA3-3C3F-E9027E73D63C}"/>
          </ac:picMkLst>
        </pc:picChg>
        <pc:picChg chg="add mod">
          <ac:chgData name="Patrick Dean" userId="bd5fcf7e-f0a5-4dfe-8356-3b9255107a56" providerId="ADAL" clId="{7BE240E4-C706-46ED-B8A9-3B3F13D4BB8A}" dt="2023-12-20T16:31:38.020" v="2932"/>
          <ac:picMkLst>
            <pc:docMk/>
            <pc:sldMk cId="4195905703" sldId="320"/>
            <ac:picMk id="9" creationId="{C9DE086A-71BB-23AF-A06F-5EFAE65470C7}"/>
          </ac:picMkLst>
        </pc:picChg>
        <pc:picChg chg="add mod">
          <ac:chgData name="Patrick Dean" userId="bd5fcf7e-f0a5-4dfe-8356-3b9255107a56" providerId="ADAL" clId="{7BE240E4-C706-46ED-B8A9-3B3F13D4BB8A}" dt="2023-12-20T16:31:38.020" v="2932"/>
          <ac:picMkLst>
            <pc:docMk/>
            <pc:sldMk cId="4195905703" sldId="320"/>
            <ac:picMk id="11" creationId="{54141F5A-B3DE-C202-5D1F-5F905D4E5917}"/>
          </ac:picMkLst>
        </pc:picChg>
        <pc:picChg chg="mod">
          <ac:chgData name="Patrick Dean" userId="bd5fcf7e-f0a5-4dfe-8356-3b9255107a56" providerId="ADAL" clId="{7BE240E4-C706-46ED-B8A9-3B3F13D4BB8A}" dt="2023-12-20T16:31:38.020" v="2932"/>
          <ac:picMkLst>
            <pc:docMk/>
            <pc:sldMk cId="4195905703" sldId="320"/>
            <ac:picMk id="12" creationId="{75FE5D17-AF75-9BFC-8D9C-DA4F0436DB5E}"/>
          </ac:picMkLst>
        </pc:picChg>
        <pc:picChg chg="mod ord">
          <ac:chgData name="Patrick Dean" userId="bd5fcf7e-f0a5-4dfe-8356-3b9255107a56" providerId="ADAL" clId="{7BE240E4-C706-46ED-B8A9-3B3F13D4BB8A}" dt="2023-12-20T16:31:38.020" v="2932"/>
          <ac:picMkLst>
            <pc:docMk/>
            <pc:sldMk cId="4195905703" sldId="320"/>
            <ac:picMk id="13" creationId="{659C3C29-76D4-642A-BCA0-B4169788D821}"/>
          </ac:picMkLst>
        </pc:picChg>
        <pc:picChg chg="mod">
          <ac:chgData name="Patrick Dean" userId="bd5fcf7e-f0a5-4dfe-8356-3b9255107a56" providerId="ADAL" clId="{7BE240E4-C706-46ED-B8A9-3B3F13D4BB8A}" dt="2023-12-20T16:31:38.020" v="2932"/>
          <ac:picMkLst>
            <pc:docMk/>
            <pc:sldMk cId="4195905703" sldId="320"/>
            <ac:picMk id="16" creationId="{703B8772-7A31-0BC9-49EA-C86F4850D083}"/>
          </ac:picMkLst>
        </pc:picChg>
      </pc:sldChg>
      <pc:sldChg chg="addSp delSp modSp mod">
        <pc:chgData name="Patrick Dean" userId="bd5fcf7e-f0a5-4dfe-8356-3b9255107a56" providerId="ADAL" clId="{7BE240E4-C706-46ED-B8A9-3B3F13D4BB8A}" dt="2023-12-20T16:31:38.020" v="2932"/>
        <pc:sldMkLst>
          <pc:docMk/>
          <pc:sldMk cId="1001021878" sldId="321"/>
        </pc:sldMkLst>
        <pc:spChg chg="mod">
          <ac:chgData name="Patrick Dean" userId="bd5fcf7e-f0a5-4dfe-8356-3b9255107a56" providerId="ADAL" clId="{7BE240E4-C706-46ED-B8A9-3B3F13D4BB8A}" dt="2023-12-20T16:31:38.020" v="2932"/>
          <ac:spMkLst>
            <pc:docMk/>
            <pc:sldMk cId="1001021878" sldId="321"/>
            <ac:spMk id="2" creationId="{CF409260-71A7-45BE-A119-8EAE658FD5F2}"/>
          </ac:spMkLst>
        </pc:spChg>
        <pc:spChg chg="mod">
          <ac:chgData name="Patrick Dean" userId="bd5fcf7e-f0a5-4dfe-8356-3b9255107a56" providerId="ADAL" clId="{7BE240E4-C706-46ED-B8A9-3B3F13D4BB8A}" dt="2023-12-20T16:31:38.020" v="2932"/>
          <ac:spMkLst>
            <pc:docMk/>
            <pc:sldMk cId="1001021878" sldId="321"/>
            <ac:spMk id="3" creationId="{620CC4FD-99AE-77E6-771E-1C095E09F5DE}"/>
          </ac:spMkLst>
        </pc:spChg>
        <pc:spChg chg="del">
          <ac:chgData name="Patrick Dean" userId="bd5fcf7e-f0a5-4dfe-8356-3b9255107a56" providerId="ADAL" clId="{7BE240E4-C706-46ED-B8A9-3B3F13D4BB8A}" dt="2023-12-08T12:19:04.713" v="1272" actId="478"/>
          <ac:spMkLst>
            <pc:docMk/>
            <pc:sldMk cId="1001021878" sldId="321"/>
            <ac:spMk id="4" creationId="{378E96B7-5C22-7EC9-F725-CFC789F9DAD2}"/>
          </ac:spMkLst>
        </pc:spChg>
        <pc:spChg chg="mod">
          <ac:chgData name="Patrick Dean" userId="bd5fcf7e-f0a5-4dfe-8356-3b9255107a56" providerId="ADAL" clId="{7BE240E4-C706-46ED-B8A9-3B3F13D4BB8A}" dt="2023-12-20T16:31:38.020" v="2932"/>
          <ac:spMkLst>
            <pc:docMk/>
            <pc:sldMk cId="1001021878" sldId="321"/>
            <ac:spMk id="8" creationId="{41C912AE-6776-4911-A69D-500CFC7349B8}"/>
          </ac:spMkLst>
        </pc:spChg>
        <pc:spChg chg="mod">
          <ac:chgData name="Patrick Dean" userId="bd5fcf7e-f0a5-4dfe-8356-3b9255107a56" providerId="ADAL" clId="{7BE240E4-C706-46ED-B8A9-3B3F13D4BB8A}" dt="2023-12-20T16:31:38.020" v="2932"/>
          <ac:spMkLst>
            <pc:docMk/>
            <pc:sldMk cId="1001021878" sldId="321"/>
            <ac:spMk id="10" creationId="{3D231828-268A-4F6E-8CED-748F8FE4C637}"/>
          </ac:spMkLst>
        </pc:spChg>
        <pc:spChg chg="mod">
          <ac:chgData name="Patrick Dean" userId="bd5fcf7e-f0a5-4dfe-8356-3b9255107a56" providerId="ADAL" clId="{7BE240E4-C706-46ED-B8A9-3B3F13D4BB8A}" dt="2023-12-20T16:31:38.020" v="2932"/>
          <ac:spMkLst>
            <pc:docMk/>
            <pc:sldMk cId="1001021878" sldId="321"/>
            <ac:spMk id="17" creationId="{5D70E62E-D3B0-4C70-B936-DB6E539436D2}"/>
          </ac:spMkLst>
        </pc:spChg>
        <pc:picChg chg="mod">
          <ac:chgData name="Patrick Dean" userId="bd5fcf7e-f0a5-4dfe-8356-3b9255107a56" providerId="ADAL" clId="{7BE240E4-C706-46ED-B8A9-3B3F13D4BB8A}" dt="2023-12-20T16:31:38.020" v="2932"/>
          <ac:picMkLst>
            <pc:docMk/>
            <pc:sldMk cId="1001021878" sldId="321"/>
            <ac:picMk id="5" creationId="{6B53636E-3316-6978-70A6-C93BE341D42D}"/>
          </ac:picMkLst>
        </pc:picChg>
        <pc:picChg chg="add mod">
          <ac:chgData name="Patrick Dean" userId="bd5fcf7e-f0a5-4dfe-8356-3b9255107a56" providerId="ADAL" clId="{7BE240E4-C706-46ED-B8A9-3B3F13D4BB8A}" dt="2023-12-20T16:31:38.020" v="2932"/>
          <ac:picMkLst>
            <pc:docMk/>
            <pc:sldMk cId="1001021878" sldId="321"/>
            <ac:picMk id="6" creationId="{42407AF5-DF41-4847-0281-FCA72E474766}"/>
          </ac:picMkLst>
        </pc:picChg>
        <pc:picChg chg="mod">
          <ac:chgData name="Patrick Dean" userId="bd5fcf7e-f0a5-4dfe-8356-3b9255107a56" providerId="ADAL" clId="{7BE240E4-C706-46ED-B8A9-3B3F13D4BB8A}" dt="2023-12-20T16:31:38.020" v="2932"/>
          <ac:picMkLst>
            <pc:docMk/>
            <pc:sldMk cId="1001021878" sldId="321"/>
            <ac:picMk id="11" creationId="{306E4E90-46DA-4BC9-B8F9-462F333A64F0}"/>
          </ac:picMkLst>
        </pc:picChg>
      </pc:sldChg>
      <pc:sldChg chg="modSp mod">
        <pc:chgData name="Patrick Dean" userId="bd5fcf7e-f0a5-4dfe-8356-3b9255107a56" providerId="ADAL" clId="{7BE240E4-C706-46ED-B8A9-3B3F13D4BB8A}" dt="2023-12-20T16:31:38.020" v="2932"/>
        <pc:sldMkLst>
          <pc:docMk/>
          <pc:sldMk cId="2535260351" sldId="322"/>
        </pc:sldMkLst>
        <pc:spChg chg="mod">
          <ac:chgData name="Patrick Dean" userId="bd5fcf7e-f0a5-4dfe-8356-3b9255107a56" providerId="ADAL" clId="{7BE240E4-C706-46ED-B8A9-3B3F13D4BB8A}" dt="2023-12-20T16:31:38.020" v="2932"/>
          <ac:spMkLst>
            <pc:docMk/>
            <pc:sldMk cId="2535260351" sldId="322"/>
            <ac:spMk id="2" creationId="{A03C1A71-3C50-4C03-967D-9C7D0D2FC88B}"/>
          </ac:spMkLst>
        </pc:spChg>
        <pc:spChg chg="mod">
          <ac:chgData name="Patrick Dean" userId="bd5fcf7e-f0a5-4dfe-8356-3b9255107a56" providerId="ADAL" clId="{7BE240E4-C706-46ED-B8A9-3B3F13D4BB8A}" dt="2023-12-20T16:31:38.020" v="2932"/>
          <ac:spMkLst>
            <pc:docMk/>
            <pc:sldMk cId="2535260351" sldId="322"/>
            <ac:spMk id="3" creationId="{4564AA7D-70F6-B90E-C7BB-3BF9CA901F7B}"/>
          </ac:spMkLst>
        </pc:spChg>
        <pc:spChg chg="mod">
          <ac:chgData name="Patrick Dean" userId="bd5fcf7e-f0a5-4dfe-8356-3b9255107a56" providerId="ADAL" clId="{7BE240E4-C706-46ED-B8A9-3B3F13D4BB8A}" dt="2023-12-20T16:31:38.020" v="2932"/>
          <ac:spMkLst>
            <pc:docMk/>
            <pc:sldMk cId="2535260351" sldId="322"/>
            <ac:spMk id="9" creationId="{A3AAA69A-F6EF-4C8C-9EF4-68D3E97891EB}"/>
          </ac:spMkLst>
        </pc:spChg>
        <pc:spChg chg="mod">
          <ac:chgData name="Patrick Dean" userId="bd5fcf7e-f0a5-4dfe-8356-3b9255107a56" providerId="ADAL" clId="{7BE240E4-C706-46ED-B8A9-3B3F13D4BB8A}" dt="2023-12-20T16:31:38.020" v="2932"/>
          <ac:spMkLst>
            <pc:docMk/>
            <pc:sldMk cId="2535260351" sldId="322"/>
            <ac:spMk id="13" creationId="{F7F55EF2-8E15-41C2-B7A2-859BEB3AC25C}"/>
          </ac:spMkLst>
        </pc:spChg>
        <pc:spChg chg="mod">
          <ac:chgData name="Patrick Dean" userId="bd5fcf7e-f0a5-4dfe-8356-3b9255107a56" providerId="ADAL" clId="{7BE240E4-C706-46ED-B8A9-3B3F13D4BB8A}" dt="2023-12-20T16:31:38.020" v="2932"/>
          <ac:spMkLst>
            <pc:docMk/>
            <pc:sldMk cId="2535260351" sldId="322"/>
            <ac:spMk id="14" creationId="{5D70E62E-D3B0-4C70-B936-DB6E539436D2}"/>
          </ac:spMkLst>
        </pc:spChg>
        <pc:picChg chg="mod">
          <ac:chgData name="Patrick Dean" userId="bd5fcf7e-f0a5-4dfe-8356-3b9255107a56" providerId="ADAL" clId="{7BE240E4-C706-46ED-B8A9-3B3F13D4BB8A}" dt="2023-12-20T16:31:38.020" v="2932"/>
          <ac:picMkLst>
            <pc:docMk/>
            <pc:sldMk cId="2535260351" sldId="322"/>
            <ac:picMk id="10" creationId="{16027717-761F-4698-B0BB-6545ACE1B1E5}"/>
          </ac:picMkLst>
        </pc:picChg>
        <pc:picChg chg="mod">
          <ac:chgData name="Patrick Dean" userId="bd5fcf7e-f0a5-4dfe-8356-3b9255107a56" providerId="ADAL" clId="{7BE240E4-C706-46ED-B8A9-3B3F13D4BB8A}" dt="2023-12-20T16:31:38.020" v="2932"/>
          <ac:picMkLst>
            <pc:docMk/>
            <pc:sldMk cId="2535260351" sldId="322"/>
            <ac:picMk id="11" creationId="{C1B4C866-8B06-4C6B-9C13-F3330497F6C2}"/>
          </ac:picMkLst>
        </pc:picChg>
      </pc:sldChg>
      <pc:sldChg chg="modSp mod">
        <pc:chgData name="Patrick Dean" userId="bd5fcf7e-f0a5-4dfe-8356-3b9255107a56" providerId="ADAL" clId="{7BE240E4-C706-46ED-B8A9-3B3F13D4BB8A}" dt="2023-12-20T16:31:38.020" v="2932"/>
        <pc:sldMkLst>
          <pc:docMk/>
          <pc:sldMk cId="952853326" sldId="323"/>
        </pc:sldMkLst>
        <pc:spChg chg="mod">
          <ac:chgData name="Patrick Dean" userId="bd5fcf7e-f0a5-4dfe-8356-3b9255107a56" providerId="ADAL" clId="{7BE240E4-C706-46ED-B8A9-3B3F13D4BB8A}" dt="2023-12-20T16:31:38.020" v="2932"/>
          <ac:spMkLst>
            <pc:docMk/>
            <pc:sldMk cId="952853326" sldId="323"/>
            <ac:spMk id="2" creationId="{BA4FA435-1CE1-430B-8E97-E727D75FC234}"/>
          </ac:spMkLst>
        </pc:spChg>
        <pc:spChg chg="mod">
          <ac:chgData name="Patrick Dean" userId="bd5fcf7e-f0a5-4dfe-8356-3b9255107a56" providerId="ADAL" clId="{7BE240E4-C706-46ED-B8A9-3B3F13D4BB8A}" dt="2023-12-20T16:31:38.020" v="2932"/>
          <ac:spMkLst>
            <pc:docMk/>
            <pc:sldMk cId="952853326" sldId="323"/>
            <ac:spMk id="3" creationId="{BFAB18CA-594C-C4E1-2E82-6E591128C031}"/>
          </ac:spMkLst>
        </pc:spChg>
        <pc:spChg chg="mod">
          <ac:chgData name="Patrick Dean" userId="bd5fcf7e-f0a5-4dfe-8356-3b9255107a56" providerId="ADAL" clId="{7BE240E4-C706-46ED-B8A9-3B3F13D4BB8A}" dt="2023-12-20T16:31:38.020" v="2932"/>
          <ac:spMkLst>
            <pc:docMk/>
            <pc:sldMk cId="952853326" sldId="323"/>
            <ac:spMk id="13" creationId="{FD68AE6F-4823-6948-07AE-7641F1170070}"/>
          </ac:spMkLst>
        </pc:spChg>
        <pc:spChg chg="mod">
          <ac:chgData name="Patrick Dean" userId="bd5fcf7e-f0a5-4dfe-8356-3b9255107a56" providerId="ADAL" clId="{7BE240E4-C706-46ED-B8A9-3B3F13D4BB8A}" dt="2023-12-20T16:31:38.020" v="2932"/>
          <ac:spMkLst>
            <pc:docMk/>
            <pc:sldMk cId="952853326" sldId="323"/>
            <ac:spMk id="15" creationId="{255B9AD1-1A93-0858-7F1E-BD3088A0BE7A}"/>
          </ac:spMkLst>
        </pc:spChg>
        <pc:spChg chg="mod">
          <ac:chgData name="Patrick Dean" userId="bd5fcf7e-f0a5-4dfe-8356-3b9255107a56" providerId="ADAL" clId="{7BE240E4-C706-46ED-B8A9-3B3F13D4BB8A}" dt="2023-12-20T16:31:38.020" v="2932"/>
          <ac:spMkLst>
            <pc:docMk/>
            <pc:sldMk cId="952853326" sldId="323"/>
            <ac:spMk id="20" creationId="{5D70E62E-D3B0-4C70-B936-DB6E539436D2}"/>
          </ac:spMkLst>
        </pc:spChg>
        <pc:picChg chg="mod">
          <ac:chgData name="Patrick Dean" userId="bd5fcf7e-f0a5-4dfe-8356-3b9255107a56" providerId="ADAL" clId="{7BE240E4-C706-46ED-B8A9-3B3F13D4BB8A}" dt="2023-12-20T16:31:38.020" v="2932"/>
          <ac:picMkLst>
            <pc:docMk/>
            <pc:sldMk cId="952853326" sldId="323"/>
            <ac:picMk id="9" creationId="{1746AE1C-1596-41D2-C71A-AFE16E81786A}"/>
          </ac:picMkLst>
        </pc:picChg>
        <pc:picChg chg="mod">
          <ac:chgData name="Patrick Dean" userId="bd5fcf7e-f0a5-4dfe-8356-3b9255107a56" providerId="ADAL" clId="{7BE240E4-C706-46ED-B8A9-3B3F13D4BB8A}" dt="2023-12-20T16:31:38.020" v="2932"/>
          <ac:picMkLst>
            <pc:docMk/>
            <pc:sldMk cId="952853326" sldId="323"/>
            <ac:picMk id="16" creationId="{8074137F-36CC-CE2D-C15D-6973CA7C938D}"/>
          </ac:picMkLst>
        </pc:picChg>
      </pc:sldChg>
      <pc:sldChg chg="modSp mod">
        <pc:chgData name="Patrick Dean" userId="bd5fcf7e-f0a5-4dfe-8356-3b9255107a56" providerId="ADAL" clId="{7BE240E4-C706-46ED-B8A9-3B3F13D4BB8A}" dt="2023-12-20T16:31:38.020" v="2932"/>
        <pc:sldMkLst>
          <pc:docMk/>
          <pc:sldMk cId="2659262179" sldId="324"/>
        </pc:sldMkLst>
        <pc:spChg chg="mod">
          <ac:chgData name="Patrick Dean" userId="bd5fcf7e-f0a5-4dfe-8356-3b9255107a56" providerId="ADAL" clId="{7BE240E4-C706-46ED-B8A9-3B3F13D4BB8A}" dt="2023-12-20T16:31:38.020" v="2932"/>
          <ac:spMkLst>
            <pc:docMk/>
            <pc:sldMk cId="2659262179" sldId="324"/>
            <ac:spMk id="2" creationId="{533FFFEC-1FA3-4B73-8E5E-CB63493E5C3D}"/>
          </ac:spMkLst>
        </pc:spChg>
        <pc:spChg chg="mod">
          <ac:chgData name="Patrick Dean" userId="bd5fcf7e-f0a5-4dfe-8356-3b9255107a56" providerId="ADAL" clId="{7BE240E4-C706-46ED-B8A9-3B3F13D4BB8A}" dt="2023-12-20T16:31:38.020" v="2932"/>
          <ac:spMkLst>
            <pc:docMk/>
            <pc:sldMk cId="2659262179" sldId="324"/>
            <ac:spMk id="11" creationId="{7CA1ED47-427E-4ED4-BECD-505F786E3948}"/>
          </ac:spMkLst>
        </pc:spChg>
        <pc:spChg chg="mod">
          <ac:chgData name="Patrick Dean" userId="bd5fcf7e-f0a5-4dfe-8356-3b9255107a56" providerId="ADAL" clId="{7BE240E4-C706-46ED-B8A9-3B3F13D4BB8A}" dt="2023-12-20T16:31:38.020" v="2932"/>
          <ac:spMkLst>
            <pc:docMk/>
            <pc:sldMk cId="2659262179" sldId="324"/>
            <ac:spMk id="13" creationId="{648AA690-F2A0-4450-BC6B-441C2B47CD09}"/>
          </ac:spMkLst>
        </pc:spChg>
        <pc:spChg chg="mod">
          <ac:chgData name="Patrick Dean" userId="bd5fcf7e-f0a5-4dfe-8356-3b9255107a56" providerId="ADAL" clId="{7BE240E4-C706-46ED-B8A9-3B3F13D4BB8A}" dt="2023-12-20T16:31:38.020" v="2932"/>
          <ac:spMkLst>
            <pc:docMk/>
            <pc:sldMk cId="2659262179" sldId="324"/>
            <ac:spMk id="15" creationId="{5D70E62E-D3B0-4C70-B936-DB6E539436D2}"/>
          </ac:spMkLst>
        </pc:spChg>
        <pc:picChg chg="mod">
          <ac:chgData name="Patrick Dean" userId="bd5fcf7e-f0a5-4dfe-8356-3b9255107a56" providerId="ADAL" clId="{7BE240E4-C706-46ED-B8A9-3B3F13D4BB8A}" dt="2023-12-20T16:31:38.020" v="2932"/>
          <ac:picMkLst>
            <pc:docMk/>
            <pc:sldMk cId="2659262179" sldId="324"/>
            <ac:picMk id="8" creationId="{BAEC009B-FF7F-4F2B-B7DF-EBF8DA9EC40D}"/>
          </ac:picMkLst>
        </pc:picChg>
        <pc:picChg chg="mod">
          <ac:chgData name="Patrick Dean" userId="bd5fcf7e-f0a5-4dfe-8356-3b9255107a56" providerId="ADAL" clId="{7BE240E4-C706-46ED-B8A9-3B3F13D4BB8A}" dt="2023-12-20T16:31:38.020" v="2932"/>
          <ac:picMkLst>
            <pc:docMk/>
            <pc:sldMk cId="2659262179" sldId="324"/>
            <ac:picMk id="14" creationId="{22D3B050-F87A-42F7-A40A-33949A85231D}"/>
          </ac:picMkLst>
        </pc:picChg>
        <pc:picChg chg="mod">
          <ac:chgData name="Patrick Dean" userId="bd5fcf7e-f0a5-4dfe-8356-3b9255107a56" providerId="ADAL" clId="{7BE240E4-C706-46ED-B8A9-3B3F13D4BB8A}" dt="2023-12-20T16:31:38.020" v="2932"/>
          <ac:picMkLst>
            <pc:docMk/>
            <pc:sldMk cId="2659262179" sldId="324"/>
            <ac:picMk id="16" creationId="{BB96B89D-CF79-44BC-8B64-0163880A710E}"/>
          </ac:picMkLst>
        </pc:picChg>
      </pc:sldChg>
      <pc:sldChg chg="addSp modSp mod">
        <pc:chgData name="Patrick Dean" userId="bd5fcf7e-f0a5-4dfe-8356-3b9255107a56" providerId="ADAL" clId="{7BE240E4-C706-46ED-B8A9-3B3F13D4BB8A}" dt="2023-12-20T16:31:38.020" v="2932"/>
        <pc:sldMkLst>
          <pc:docMk/>
          <pc:sldMk cId="2157152437" sldId="325"/>
        </pc:sldMkLst>
        <pc:spChg chg="mod">
          <ac:chgData name="Patrick Dean" userId="bd5fcf7e-f0a5-4dfe-8356-3b9255107a56" providerId="ADAL" clId="{7BE240E4-C706-46ED-B8A9-3B3F13D4BB8A}" dt="2023-12-20T16:31:38.020" v="2932"/>
          <ac:spMkLst>
            <pc:docMk/>
            <pc:sldMk cId="2157152437" sldId="325"/>
            <ac:spMk id="2" creationId="{C6F4BDAE-C90B-43E2-8EC2-49B43342AE7C}"/>
          </ac:spMkLst>
        </pc:spChg>
        <pc:spChg chg="mod">
          <ac:chgData name="Patrick Dean" userId="bd5fcf7e-f0a5-4dfe-8356-3b9255107a56" providerId="ADAL" clId="{7BE240E4-C706-46ED-B8A9-3B3F13D4BB8A}" dt="2023-12-20T16:31:38.020" v="2932"/>
          <ac:spMkLst>
            <pc:docMk/>
            <pc:sldMk cId="2157152437" sldId="325"/>
            <ac:spMk id="3" creationId="{976705F9-C69A-48F3-A088-043A6E79CD29}"/>
          </ac:spMkLst>
        </pc:spChg>
        <pc:spChg chg="mod">
          <ac:chgData name="Patrick Dean" userId="bd5fcf7e-f0a5-4dfe-8356-3b9255107a56" providerId="ADAL" clId="{7BE240E4-C706-46ED-B8A9-3B3F13D4BB8A}" dt="2023-12-20T16:31:38.020" v="2932"/>
          <ac:spMkLst>
            <pc:docMk/>
            <pc:sldMk cId="2157152437" sldId="325"/>
            <ac:spMk id="4" creationId="{5035028D-5F83-4843-B0A6-BA4DEC625B49}"/>
          </ac:spMkLst>
        </pc:spChg>
        <pc:spChg chg="mod">
          <ac:chgData name="Patrick Dean" userId="bd5fcf7e-f0a5-4dfe-8356-3b9255107a56" providerId="ADAL" clId="{7BE240E4-C706-46ED-B8A9-3B3F13D4BB8A}" dt="2023-12-20T16:31:38.020" v="2932"/>
          <ac:spMkLst>
            <pc:docMk/>
            <pc:sldMk cId="2157152437" sldId="325"/>
            <ac:spMk id="5" creationId="{02597C9D-EAD2-DD33-E89D-2562C348EFEE}"/>
          </ac:spMkLst>
        </pc:spChg>
        <pc:spChg chg="mod">
          <ac:chgData name="Patrick Dean" userId="bd5fcf7e-f0a5-4dfe-8356-3b9255107a56" providerId="ADAL" clId="{7BE240E4-C706-46ED-B8A9-3B3F13D4BB8A}" dt="2023-12-20T16:31:38.020" v="2932"/>
          <ac:spMkLst>
            <pc:docMk/>
            <pc:sldMk cId="2157152437" sldId="325"/>
            <ac:spMk id="9" creationId="{6FE00AD9-5B3E-47DF-B735-AD8511A7B91A}"/>
          </ac:spMkLst>
        </pc:spChg>
        <pc:spChg chg="mod">
          <ac:chgData name="Patrick Dean" userId="bd5fcf7e-f0a5-4dfe-8356-3b9255107a56" providerId="ADAL" clId="{7BE240E4-C706-46ED-B8A9-3B3F13D4BB8A}" dt="2023-12-20T16:31:38.020" v="2932"/>
          <ac:spMkLst>
            <pc:docMk/>
            <pc:sldMk cId="2157152437" sldId="325"/>
            <ac:spMk id="19" creationId="{5D70E62E-D3B0-4C70-B936-DB6E539436D2}"/>
          </ac:spMkLst>
        </pc:spChg>
        <pc:picChg chg="add mod">
          <ac:chgData name="Patrick Dean" userId="bd5fcf7e-f0a5-4dfe-8356-3b9255107a56" providerId="ADAL" clId="{7BE240E4-C706-46ED-B8A9-3B3F13D4BB8A}" dt="2023-12-20T16:31:38.020" v="2932"/>
          <ac:picMkLst>
            <pc:docMk/>
            <pc:sldMk cId="2157152437" sldId="325"/>
            <ac:picMk id="6" creationId="{798BCDE4-73CA-1E01-48ED-D01767046F95}"/>
          </ac:picMkLst>
        </pc:picChg>
        <pc:picChg chg="mod">
          <ac:chgData name="Patrick Dean" userId="bd5fcf7e-f0a5-4dfe-8356-3b9255107a56" providerId="ADAL" clId="{7BE240E4-C706-46ED-B8A9-3B3F13D4BB8A}" dt="2023-12-20T16:31:38.020" v="2932"/>
          <ac:picMkLst>
            <pc:docMk/>
            <pc:sldMk cId="2157152437" sldId="325"/>
            <ac:picMk id="8" creationId="{D559095C-9154-46E0-BA18-0665251A8F2B}"/>
          </ac:picMkLst>
        </pc:picChg>
        <pc:picChg chg="mod">
          <ac:chgData name="Patrick Dean" userId="bd5fcf7e-f0a5-4dfe-8356-3b9255107a56" providerId="ADAL" clId="{7BE240E4-C706-46ED-B8A9-3B3F13D4BB8A}" dt="2023-12-20T16:31:38.020" v="2932"/>
          <ac:picMkLst>
            <pc:docMk/>
            <pc:sldMk cId="2157152437" sldId="325"/>
            <ac:picMk id="10" creationId="{5BCF23E9-A9F2-44BC-9BF9-E46B1DA154FB}"/>
          </ac:picMkLst>
        </pc:picChg>
        <pc:picChg chg="mod">
          <ac:chgData name="Patrick Dean" userId="bd5fcf7e-f0a5-4dfe-8356-3b9255107a56" providerId="ADAL" clId="{7BE240E4-C706-46ED-B8A9-3B3F13D4BB8A}" dt="2023-12-20T16:31:38.020" v="2932"/>
          <ac:picMkLst>
            <pc:docMk/>
            <pc:sldMk cId="2157152437" sldId="325"/>
            <ac:picMk id="11" creationId="{E9DCC3AF-5BD3-BD42-A6C3-BFEB0B8E9E69}"/>
          </ac:picMkLst>
        </pc:picChg>
        <pc:picChg chg="add mod">
          <ac:chgData name="Patrick Dean" userId="bd5fcf7e-f0a5-4dfe-8356-3b9255107a56" providerId="ADAL" clId="{7BE240E4-C706-46ED-B8A9-3B3F13D4BB8A}" dt="2023-12-20T16:31:38.020" v="2932"/>
          <ac:picMkLst>
            <pc:docMk/>
            <pc:sldMk cId="2157152437" sldId="325"/>
            <ac:picMk id="12" creationId="{30170544-0632-D77F-BCC3-5C7F236A837E}"/>
          </ac:picMkLst>
        </pc:picChg>
      </pc:sldChg>
      <pc:sldChg chg="modSp mod">
        <pc:chgData name="Patrick Dean" userId="bd5fcf7e-f0a5-4dfe-8356-3b9255107a56" providerId="ADAL" clId="{7BE240E4-C706-46ED-B8A9-3B3F13D4BB8A}" dt="2023-12-20T16:31:38.020" v="2932"/>
        <pc:sldMkLst>
          <pc:docMk/>
          <pc:sldMk cId="1282100829" sldId="326"/>
        </pc:sldMkLst>
        <pc:spChg chg="mod">
          <ac:chgData name="Patrick Dean" userId="bd5fcf7e-f0a5-4dfe-8356-3b9255107a56" providerId="ADAL" clId="{7BE240E4-C706-46ED-B8A9-3B3F13D4BB8A}" dt="2023-12-20T16:31:38.020" v="2932"/>
          <ac:spMkLst>
            <pc:docMk/>
            <pc:sldMk cId="1282100829" sldId="326"/>
            <ac:spMk id="2" creationId="{FAE12F12-8B49-421B-B0DA-2330BA024DD7}"/>
          </ac:spMkLst>
        </pc:spChg>
        <pc:spChg chg="mod">
          <ac:chgData name="Patrick Dean" userId="bd5fcf7e-f0a5-4dfe-8356-3b9255107a56" providerId="ADAL" clId="{7BE240E4-C706-46ED-B8A9-3B3F13D4BB8A}" dt="2023-12-20T16:31:38.020" v="2932"/>
          <ac:spMkLst>
            <pc:docMk/>
            <pc:sldMk cId="1282100829" sldId="326"/>
            <ac:spMk id="3" creationId="{F620C273-3D32-47A0-BC0F-520337BFC4BD}"/>
          </ac:spMkLst>
        </pc:spChg>
        <pc:spChg chg="mod">
          <ac:chgData name="Patrick Dean" userId="bd5fcf7e-f0a5-4dfe-8356-3b9255107a56" providerId="ADAL" clId="{7BE240E4-C706-46ED-B8A9-3B3F13D4BB8A}" dt="2023-12-20T16:31:38.020" v="2932"/>
          <ac:spMkLst>
            <pc:docMk/>
            <pc:sldMk cId="1282100829" sldId="326"/>
            <ac:spMk id="5" creationId="{ECD511E8-B349-0FBB-29E3-E60CBAA5E09B}"/>
          </ac:spMkLst>
        </pc:spChg>
        <pc:spChg chg="mod">
          <ac:chgData name="Patrick Dean" userId="bd5fcf7e-f0a5-4dfe-8356-3b9255107a56" providerId="ADAL" clId="{7BE240E4-C706-46ED-B8A9-3B3F13D4BB8A}" dt="2023-12-20T16:31:38.020" v="2932"/>
          <ac:spMkLst>
            <pc:docMk/>
            <pc:sldMk cId="1282100829" sldId="326"/>
            <ac:spMk id="7" creationId="{0353AC49-A1BE-4ED4-9721-B16019F9207B}"/>
          </ac:spMkLst>
        </pc:spChg>
        <pc:spChg chg="mod">
          <ac:chgData name="Patrick Dean" userId="bd5fcf7e-f0a5-4dfe-8356-3b9255107a56" providerId="ADAL" clId="{7BE240E4-C706-46ED-B8A9-3B3F13D4BB8A}" dt="2023-12-20T16:31:38.020" v="2932"/>
          <ac:spMkLst>
            <pc:docMk/>
            <pc:sldMk cId="1282100829" sldId="326"/>
            <ac:spMk id="8" creationId="{B54A6357-55C8-44B5-937F-7B21A196D3AF}"/>
          </ac:spMkLst>
        </pc:spChg>
        <pc:spChg chg="mod">
          <ac:chgData name="Patrick Dean" userId="bd5fcf7e-f0a5-4dfe-8356-3b9255107a56" providerId="ADAL" clId="{7BE240E4-C706-46ED-B8A9-3B3F13D4BB8A}" dt="2023-12-20T16:31:38.020" v="2932"/>
          <ac:spMkLst>
            <pc:docMk/>
            <pc:sldMk cId="1282100829" sldId="326"/>
            <ac:spMk id="16" creationId="{5D70E62E-D3B0-4C70-B936-DB6E539436D2}"/>
          </ac:spMkLst>
        </pc:spChg>
        <pc:picChg chg="mod">
          <ac:chgData name="Patrick Dean" userId="bd5fcf7e-f0a5-4dfe-8356-3b9255107a56" providerId="ADAL" clId="{7BE240E4-C706-46ED-B8A9-3B3F13D4BB8A}" dt="2023-12-20T16:31:38.020" v="2932"/>
          <ac:picMkLst>
            <pc:docMk/>
            <pc:sldMk cId="1282100829" sldId="326"/>
            <ac:picMk id="4" creationId="{37843FC8-2DA1-BCAE-7D73-05E48587CF3F}"/>
          </ac:picMkLst>
        </pc:picChg>
        <pc:picChg chg="mod">
          <ac:chgData name="Patrick Dean" userId="bd5fcf7e-f0a5-4dfe-8356-3b9255107a56" providerId="ADAL" clId="{7BE240E4-C706-46ED-B8A9-3B3F13D4BB8A}" dt="2023-12-20T16:31:38.020" v="2932"/>
          <ac:picMkLst>
            <pc:docMk/>
            <pc:sldMk cId="1282100829" sldId="326"/>
            <ac:picMk id="10" creationId="{B169E74A-1070-DA4E-B38F-55CBCC0A3A47}"/>
          </ac:picMkLst>
        </pc:picChg>
        <pc:picChg chg="mod">
          <ac:chgData name="Patrick Dean" userId="bd5fcf7e-f0a5-4dfe-8356-3b9255107a56" providerId="ADAL" clId="{7BE240E4-C706-46ED-B8A9-3B3F13D4BB8A}" dt="2023-12-20T16:31:38.020" v="2932"/>
          <ac:picMkLst>
            <pc:docMk/>
            <pc:sldMk cId="1282100829" sldId="326"/>
            <ac:picMk id="11" creationId="{8D3D4858-E0D3-4E2E-A335-201FD933BDEA}"/>
          </ac:picMkLst>
        </pc:picChg>
      </pc:sldChg>
      <pc:sldChg chg="addSp delSp modSp mod">
        <pc:chgData name="Patrick Dean" userId="bd5fcf7e-f0a5-4dfe-8356-3b9255107a56" providerId="ADAL" clId="{7BE240E4-C706-46ED-B8A9-3B3F13D4BB8A}" dt="2023-12-20T16:31:38.020" v="2932"/>
        <pc:sldMkLst>
          <pc:docMk/>
          <pc:sldMk cId="4132474970" sldId="327"/>
        </pc:sldMkLst>
        <pc:spChg chg="mod">
          <ac:chgData name="Patrick Dean" userId="bd5fcf7e-f0a5-4dfe-8356-3b9255107a56" providerId="ADAL" clId="{7BE240E4-C706-46ED-B8A9-3B3F13D4BB8A}" dt="2023-12-20T16:31:38.020" v="2932"/>
          <ac:spMkLst>
            <pc:docMk/>
            <pc:sldMk cId="4132474970" sldId="327"/>
            <ac:spMk id="2" creationId="{5CF946AA-021C-42D0-B98C-BC1567A2DD8D}"/>
          </ac:spMkLst>
        </pc:spChg>
        <pc:spChg chg="add mod">
          <ac:chgData name="Patrick Dean" userId="bd5fcf7e-f0a5-4dfe-8356-3b9255107a56" providerId="ADAL" clId="{7BE240E4-C706-46ED-B8A9-3B3F13D4BB8A}" dt="2023-12-20T16:31:38.020" v="2932"/>
          <ac:spMkLst>
            <pc:docMk/>
            <pc:sldMk cId="4132474970" sldId="327"/>
            <ac:spMk id="3" creationId="{02223B21-7860-44FD-CD77-7E792417F54C}"/>
          </ac:spMkLst>
        </pc:spChg>
        <pc:spChg chg="mod">
          <ac:chgData name="Patrick Dean" userId="bd5fcf7e-f0a5-4dfe-8356-3b9255107a56" providerId="ADAL" clId="{7BE240E4-C706-46ED-B8A9-3B3F13D4BB8A}" dt="2023-12-20T16:31:38.020" v="2932"/>
          <ac:spMkLst>
            <pc:docMk/>
            <pc:sldMk cId="4132474970" sldId="327"/>
            <ac:spMk id="17" creationId="{5D70E62E-D3B0-4C70-B936-DB6E539436D2}"/>
          </ac:spMkLst>
        </pc:spChg>
        <pc:spChg chg="mod">
          <ac:chgData name="Patrick Dean" userId="bd5fcf7e-f0a5-4dfe-8356-3b9255107a56" providerId="ADAL" clId="{7BE240E4-C706-46ED-B8A9-3B3F13D4BB8A}" dt="2023-12-20T16:31:38.020" v="2932"/>
          <ac:spMkLst>
            <pc:docMk/>
            <pc:sldMk cId="4132474970" sldId="327"/>
            <ac:spMk id="21" creationId="{AC3F2467-A699-4662-93E2-F7177BCD3CBE}"/>
          </ac:spMkLst>
        </pc:spChg>
        <pc:spChg chg="mod">
          <ac:chgData name="Patrick Dean" userId="bd5fcf7e-f0a5-4dfe-8356-3b9255107a56" providerId="ADAL" clId="{7BE240E4-C706-46ED-B8A9-3B3F13D4BB8A}" dt="2023-12-20T16:31:38.020" v="2932"/>
          <ac:spMkLst>
            <pc:docMk/>
            <pc:sldMk cId="4132474970" sldId="327"/>
            <ac:spMk id="22" creationId="{E6169819-1CAC-4725-8C4E-7AEAF833320C}"/>
          </ac:spMkLst>
        </pc:spChg>
        <pc:picChg chg="del">
          <ac:chgData name="Patrick Dean" userId="bd5fcf7e-f0a5-4dfe-8356-3b9255107a56" providerId="ADAL" clId="{7BE240E4-C706-46ED-B8A9-3B3F13D4BB8A}" dt="2023-12-11T16:38:32.745" v="1516" actId="478"/>
          <ac:picMkLst>
            <pc:docMk/>
            <pc:sldMk cId="4132474970" sldId="327"/>
            <ac:picMk id="4" creationId="{63F685E6-8E20-C93A-2ACA-D96FCB6DE265}"/>
          </ac:picMkLst>
        </pc:picChg>
        <pc:picChg chg="mod">
          <ac:chgData name="Patrick Dean" userId="bd5fcf7e-f0a5-4dfe-8356-3b9255107a56" providerId="ADAL" clId="{7BE240E4-C706-46ED-B8A9-3B3F13D4BB8A}" dt="2023-12-20T16:31:38.020" v="2932"/>
          <ac:picMkLst>
            <pc:docMk/>
            <pc:sldMk cId="4132474970" sldId="327"/>
            <ac:picMk id="23" creationId="{481FB1C4-9290-4DE7-B161-4D10878A7232}"/>
          </ac:picMkLst>
        </pc:picChg>
        <pc:picChg chg="mod">
          <ac:chgData name="Patrick Dean" userId="bd5fcf7e-f0a5-4dfe-8356-3b9255107a56" providerId="ADAL" clId="{7BE240E4-C706-46ED-B8A9-3B3F13D4BB8A}" dt="2023-12-20T16:31:38.020" v="2932"/>
          <ac:picMkLst>
            <pc:docMk/>
            <pc:sldMk cId="4132474970" sldId="327"/>
            <ac:picMk id="24" creationId="{D8A107CA-3B21-426C-961A-7B2108842D0F}"/>
          </ac:picMkLst>
        </pc:picChg>
      </pc:sldChg>
      <pc:sldChg chg="addSp delSp modSp mod">
        <pc:chgData name="Patrick Dean" userId="bd5fcf7e-f0a5-4dfe-8356-3b9255107a56" providerId="ADAL" clId="{7BE240E4-C706-46ED-B8A9-3B3F13D4BB8A}" dt="2023-12-20T16:31:38.020" v="2932"/>
        <pc:sldMkLst>
          <pc:docMk/>
          <pc:sldMk cId="2925913504" sldId="328"/>
        </pc:sldMkLst>
        <pc:spChg chg="mod">
          <ac:chgData name="Patrick Dean" userId="bd5fcf7e-f0a5-4dfe-8356-3b9255107a56" providerId="ADAL" clId="{7BE240E4-C706-46ED-B8A9-3B3F13D4BB8A}" dt="2023-12-20T16:31:38.020" v="2932"/>
          <ac:spMkLst>
            <pc:docMk/>
            <pc:sldMk cId="2925913504" sldId="328"/>
            <ac:spMk id="2" creationId="{7F7D4A13-D11F-4D6F-BF06-C4FA9C1538EA}"/>
          </ac:spMkLst>
        </pc:spChg>
        <pc:spChg chg="add mod">
          <ac:chgData name="Patrick Dean" userId="bd5fcf7e-f0a5-4dfe-8356-3b9255107a56" providerId="ADAL" clId="{7BE240E4-C706-46ED-B8A9-3B3F13D4BB8A}" dt="2023-12-20T16:31:38.020" v="2932"/>
          <ac:spMkLst>
            <pc:docMk/>
            <pc:sldMk cId="2925913504" sldId="328"/>
            <ac:spMk id="4" creationId="{D22B1F09-7CCC-5DD6-E6B4-16B60E4EC861}"/>
          </ac:spMkLst>
        </pc:spChg>
        <pc:spChg chg="mod">
          <ac:chgData name="Patrick Dean" userId="bd5fcf7e-f0a5-4dfe-8356-3b9255107a56" providerId="ADAL" clId="{7BE240E4-C706-46ED-B8A9-3B3F13D4BB8A}" dt="2023-12-20T16:31:38.020" v="2932"/>
          <ac:spMkLst>
            <pc:docMk/>
            <pc:sldMk cId="2925913504" sldId="328"/>
            <ac:spMk id="8" creationId="{69337ED7-1C80-4CBE-9076-B1B1D5DE72CE}"/>
          </ac:spMkLst>
        </pc:spChg>
        <pc:spChg chg="mod">
          <ac:chgData name="Patrick Dean" userId="bd5fcf7e-f0a5-4dfe-8356-3b9255107a56" providerId="ADAL" clId="{7BE240E4-C706-46ED-B8A9-3B3F13D4BB8A}" dt="2023-12-20T16:31:38.020" v="2932"/>
          <ac:spMkLst>
            <pc:docMk/>
            <pc:sldMk cId="2925913504" sldId="328"/>
            <ac:spMk id="9" creationId="{A0498CEC-FE34-4311-8CEE-D13D3484E9C0}"/>
          </ac:spMkLst>
        </pc:spChg>
        <pc:spChg chg="mod">
          <ac:chgData name="Patrick Dean" userId="bd5fcf7e-f0a5-4dfe-8356-3b9255107a56" providerId="ADAL" clId="{7BE240E4-C706-46ED-B8A9-3B3F13D4BB8A}" dt="2023-12-20T16:31:38.020" v="2932"/>
          <ac:spMkLst>
            <pc:docMk/>
            <pc:sldMk cId="2925913504" sldId="328"/>
            <ac:spMk id="10" creationId="{3BE798E6-E50D-4998-8596-0D09DBF9F572}"/>
          </ac:spMkLst>
        </pc:spChg>
        <pc:spChg chg="mod">
          <ac:chgData name="Patrick Dean" userId="bd5fcf7e-f0a5-4dfe-8356-3b9255107a56" providerId="ADAL" clId="{7BE240E4-C706-46ED-B8A9-3B3F13D4BB8A}" dt="2023-12-20T16:31:38.020" v="2932"/>
          <ac:spMkLst>
            <pc:docMk/>
            <pc:sldMk cId="2925913504" sldId="328"/>
            <ac:spMk id="11" creationId="{9DF2D239-219C-4A4F-ABD5-7FED38BC7B5A}"/>
          </ac:spMkLst>
        </pc:spChg>
        <pc:spChg chg="mod">
          <ac:chgData name="Patrick Dean" userId="bd5fcf7e-f0a5-4dfe-8356-3b9255107a56" providerId="ADAL" clId="{7BE240E4-C706-46ED-B8A9-3B3F13D4BB8A}" dt="2023-12-20T16:31:38.020" v="2932"/>
          <ac:spMkLst>
            <pc:docMk/>
            <pc:sldMk cId="2925913504" sldId="328"/>
            <ac:spMk id="13" creationId="{9C9C9839-A261-4F4F-9346-5E0AFABAE6AA}"/>
          </ac:spMkLst>
        </pc:spChg>
        <pc:spChg chg="mod">
          <ac:chgData name="Patrick Dean" userId="bd5fcf7e-f0a5-4dfe-8356-3b9255107a56" providerId="ADAL" clId="{7BE240E4-C706-46ED-B8A9-3B3F13D4BB8A}" dt="2023-12-20T16:31:38.020" v="2932"/>
          <ac:spMkLst>
            <pc:docMk/>
            <pc:sldMk cId="2925913504" sldId="328"/>
            <ac:spMk id="15" creationId="{5FA977D8-63F4-4668-B24A-11CCF1C3BFD3}"/>
          </ac:spMkLst>
        </pc:spChg>
        <pc:spChg chg="mod">
          <ac:chgData name="Patrick Dean" userId="bd5fcf7e-f0a5-4dfe-8356-3b9255107a56" providerId="ADAL" clId="{7BE240E4-C706-46ED-B8A9-3B3F13D4BB8A}" dt="2023-12-20T16:31:38.020" v="2932"/>
          <ac:spMkLst>
            <pc:docMk/>
            <pc:sldMk cId="2925913504" sldId="328"/>
            <ac:spMk id="24" creationId="{5D70E62E-D3B0-4C70-B936-DB6E539436D2}"/>
          </ac:spMkLst>
        </pc:spChg>
        <pc:picChg chg="mod">
          <ac:chgData name="Patrick Dean" userId="bd5fcf7e-f0a5-4dfe-8356-3b9255107a56" providerId="ADAL" clId="{7BE240E4-C706-46ED-B8A9-3B3F13D4BB8A}" dt="2023-12-20T16:31:38.020" v="2932"/>
          <ac:picMkLst>
            <pc:docMk/>
            <pc:sldMk cId="2925913504" sldId="328"/>
            <ac:picMk id="3" creationId="{786A4E10-88AF-6E03-31C3-47C61ACEE967}"/>
          </ac:picMkLst>
        </pc:picChg>
        <pc:picChg chg="add mod">
          <ac:chgData name="Patrick Dean" userId="bd5fcf7e-f0a5-4dfe-8356-3b9255107a56" providerId="ADAL" clId="{7BE240E4-C706-46ED-B8A9-3B3F13D4BB8A}" dt="2023-12-20T16:31:38.020" v="2932"/>
          <ac:picMkLst>
            <pc:docMk/>
            <pc:sldMk cId="2925913504" sldId="328"/>
            <ac:picMk id="6" creationId="{7C1767BE-3B21-71FA-2351-4ABD6C5B0135}"/>
          </ac:picMkLst>
        </pc:picChg>
        <pc:picChg chg="del">
          <ac:chgData name="Patrick Dean" userId="bd5fcf7e-f0a5-4dfe-8356-3b9255107a56" providerId="ADAL" clId="{7BE240E4-C706-46ED-B8A9-3B3F13D4BB8A}" dt="2023-12-11T16:38:40.477" v="1517" actId="478"/>
          <ac:picMkLst>
            <pc:docMk/>
            <pc:sldMk cId="2925913504" sldId="328"/>
            <ac:picMk id="12" creationId="{27986A0E-5689-BA42-BC80-183EB19499A9}"/>
          </ac:picMkLst>
        </pc:picChg>
        <pc:picChg chg="mod">
          <ac:chgData name="Patrick Dean" userId="bd5fcf7e-f0a5-4dfe-8356-3b9255107a56" providerId="ADAL" clId="{7BE240E4-C706-46ED-B8A9-3B3F13D4BB8A}" dt="2023-12-20T16:31:38.020" v="2932"/>
          <ac:picMkLst>
            <pc:docMk/>
            <pc:sldMk cId="2925913504" sldId="328"/>
            <ac:picMk id="14" creationId="{5F797BB0-4871-45E3-95E0-0F7252B85D10}"/>
          </ac:picMkLst>
        </pc:picChg>
        <pc:picChg chg="mod">
          <ac:chgData name="Patrick Dean" userId="bd5fcf7e-f0a5-4dfe-8356-3b9255107a56" providerId="ADAL" clId="{7BE240E4-C706-46ED-B8A9-3B3F13D4BB8A}" dt="2023-12-20T16:31:38.020" v="2932"/>
          <ac:picMkLst>
            <pc:docMk/>
            <pc:sldMk cId="2925913504" sldId="328"/>
            <ac:picMk id="18" creationId="{43FE2A76-EDB3-45CC-9578-858CCEAC1F15}"/>
          </ac:picMkLst>
        </pc:picChg>
      </pc:sldChg>
      <pc:sldChg chg="addSp delSp modSp mod">
        <pc:chgData name="Patrick Dean" userId="bd5fcf7e-f0a5-4dfe-8356-3b9255107a56" providerId="ADAL" clId="{7BE240E4-C706-46ED-B8A9-3B3F13D4BB8A}" dt="2023-12-20T16:31:38.020" v="2932"/>
        <pc:sldMkLst>
          <pc:docMk/>
          <pc:sldMk cId="3397157841" sldId="329"/>
        </pc:sldMkLst>
        <pc:spChg chg="mod">
          <ac:chgData name="Patrick Dean" userId="bd5fcf7e-f0a5-4dfe-8356-3b9255107a56" providerId="ADAL" clId="{7BE240E4-C706-46ED-B8A9-3B3F13D4BB8A}" dt="2023-12-20T16:31:38.020" v="2932"/>
          <ac:spMkLst>
            <pc:docMk/>
            <pc:sldMk cId="3397157841" sldId="329"/>
            <ac:spMk id="2" creationId="{F23620BE-95A1-4550-85CD-A4F0061AC622}"/>
          </ac:spMkLst>
        </pc:spChg>
        <pc:spChg chg="mod">
          <ac:chgData name="Patrick Dean" userId="bd5fcf7e-f0a5-4dfe-8356-3b9255107a56" providerId="ADAL" clId="{7BE240E4-C706-46ED-B8A9-3B3F13D4BB8A}" dt="2023-12-20T16:31:38.020" v="2932"/>
          <ac:spMkLst>
            <pc:docMk/>
            <pc:sldMk cId="3397157841" sldId="329"/>
            <ac:spMk id="11" creationId="{91413D73-27BC-49CA-B5F4-6D9513077EB6}"/>
          </ac:spMkLst>
        </pc:spChg>
        <pc:spChg chg="mod">
          <ac:chgData name="Patrick Dean" userId="bd5fcf7e-f0a5-4dfe-8356-3b9255107a56" providerId="ADAL" clId="{7BE240E4-C706-46ED-B8A9-3B3F13D4BB8A}" dt="2023-12-20T16:31:38.020" v="2932"/>
          <ac:spMkLst>
            <pc:docMk/>
            <pc:sldMk cId="3397157841" sldId="329"/>
            <ac:spMk id="12" creationId="{A69FF96B-518B-4837-B1CD-36B8929B7D5E}"/>
          </ac:spMkLst>
        </pc:spChg>
        <pc:spChg chg="mod">
          <ac:chgData name="Patrick Dean" userId="bd5fcf7e-f0a5-4dfe-8356-3b9255107a56" providerId="ADAL" clId="{7BE240E4-C706-46ED-B8A9-3B3F13D4BB8A}" dt="2023-12-20T16:31:38.020" v="2932"/>
          <ac:spMkLst>
            <pc:docMk/>
            <pc:sldMk cId="3397157841" sldId="329"/>
            <ac:spMk id="13" creationId="{5D70E62E-D3B0-4C70-B936-DB6E539436D2}"/>
          </ac:spMkLst>
        </pc:spChg>
        <pc:picChg chg="del">
          <ac:chgData name="Patrick Dean" userId="bd5fcf7e-f0a5-4dfe-8356-3b9255107a56" providerId="ADAL" clId="{7BE240E4-C706-46ED-B8A9-3B3F13D4BB8A}" dt="2023-12-11T16:38:47.533" v="1518" actId="478"/>
          <ac:picMkLst>
            <pc:docMk/>
            <pc:sldMk cId="3397157841" sldId="329"/>
            <ac:picMk id="10" creationId="{F4C44C47-CFBE-4F31-810C-82BABEB0C33D}"/>
          </ac:picMkLst>
        </pc:picChg>
        <pc:picChg chg="mod">
          <ac:chgData name="Patrick Dean" userId="bd5fcf7e-f0a5-4dfe-8356-3b9255107a56" providerId="ADAL" clId="{7BE240E4-C706-46ED-B8A9-3B3F13D4BB8A}" dt="2023-12-20T16:31:38.020" v="2932"/>
          <ac:picMkLst>
            <pc:docMk/>
            <pc:sldMk cId="3397157841" sldId="329"/>
            <ac:picMk id="14" creationId="{64015A66-3118-419C-B463-4BBD48BE15D6}"/>
          </ac:picMkLst>
        </pc:picChg>
        <pc:picChg chg="mod">
          <ac:chgData name="Patrick Dean" userId="bd5fcf7e-f0a5-4dfe-8356-3b9255107a56" providerId="ADAL" clId="{7BE240E4-C706-46ED-B8A9-3B3F13D4BB8A}" dt="2023-12-20T16:31:38.020" v="2932"/>
          <ac:picMkLst>
            <pc:docMk/>
            <pc:sldMk cId="3397157841" sldId="329"/>
            <ac:picMk id="15" creationId="{619768EA-82A9-4F50-92A9-404A17D68604}"/>
          </ac:picMkLst>
        </pc:picChg>
        <pc:picChg chg="mod">
          <ac:chgData name="Patrick Dean" userId="bd5fcf7e-f0a5-4dfe-8356-3b9255107a56" providerId="ADAL" clId="{7BE240E4-C706-46ED-B8A9-3B3F13D4BB8A}" dt="2023-12-20T16:31:38.020" v="2932"/>
          <ac:picMkLst>
            <pc:docMk/>
            <pc:sldMk cId="3397157841" sldId="329"/>
            <ac:picMk id="16" creationId="{0E60D277-E0C5-4924-9A84-382D7A197867}"/>
          </ac:picMkLst>
        </pc:picChg>
        <pc:picChg chg="mod">
          <ac:chgData name="Patrick Dean" userId="bd5fcf7e-f0a5-4dfe-8356-3b9255107a56" providerId="ADAL" clId="{7BE240E4-C706-46ED-B8A9-3B3F13D4BB8A}" dt="2023-12-20T16:31:38.020" v="2932"/>
          <ac:picMkLst>
            <pc:docMk/>
            <pc:sldMk cId="3397157841" sldId="329"/>
            <ac:picMk id="17" creationId="{B70EE781-6BDE-48A5-A4FF-57845D5FF3C3}"/>
          </ac:picMkLst>
        </pc:picChg>
        <pc:picChg chg="add mod">
          <ac:chgData name="Patrick Dean" userId="bd5fcf7e-f0a5-4dfe-8356-3b9255107a56" providerId="ADAL" clId="{7BE240E4-C706-46ED-B8A9-3B3F13D4BB8A}" dt="2023-12-20T16:31:38.020" v="2932"/>
          <ac:picMkLst>
            <pc:docMk/>
            <pc:sldMk cId="3397157841" sldId="329"/>
            <ac:picMk id="1026" creationId="{2008022E-11B3-ECA7-C66F-E255902B7389}"/>
          </ac:picMkLst>
        </pc:picChg>
      </pc:sldChg>
      <pc:sldChg chg="modSp mod">
        <pc:chgData name="Patrick Dean" userId="bd5fcf7e-f0a5-4dfe-8356-3b9255107a56" providerId="ADAL" clId="{7BE240E4-C706-46ED-B8A9-3B3F13D4BB8A}" dt="2023-12-20T16:31:38.020" v="2932"/>
        <pc:sldMkLst>
          <pc:docMk/>
          <pc:sldMk cId="3689334847" sldId="330"/>
        </pc:sldMkLst>
        <pc:spChg chg="mod">
          <ac:chgData name="Patrick Dean" userId="bd5fcf7e-f0a5-4dfe-8356-3b9255107a56" providerId="ADAL" clId="{7BE240E4-C706-46ED-B8A9-3B3F13D4BB8A}" dt="2023-12-20T16:31:38.020" v="2932"/>
          <ac:spMkLst>
            <pc:docMk/>
            <pc:sldMk cId="3689334847" sldId="330"/>
            <ac:spMk id="2" creationId="{01DAC3DB-D8F5-4568-9709-B9FA52811B43}"/>
          </ac:spMkLst>
        </pc:spChg>
        <pc:spChg chg="mod">
          <ac:chgData name="Patrick Dean" userId="bd5fcf7e-f0a5-4dfe-8356-3b9255107a56" providerId="ADAL" clId="{7BE240E4-C706-46ED-B8A9-3B3F13D4BB8A}" dt="2023-12-20T16:31:38.020" v="2932"/>
          <ac:spMkLst>
            <pc:docMk/>
            <pc:sldMk cId="3689334847" sldId="330"/>
            <ac:spMk id="7" creationId="{2FD298E0-7B15-46B6-A86A-B5BF3DB2FDF1}"/>
          </ac:spMkLst>
        </pc:spChg>
        <pc:spChg chg="mod">
          <ac:chgData name="Patrick Dean" userId="bd5fcf7e-f0a5-4dfe-8356-3b9255107a56" providerId="ADAL" clId="{7BE240E4-C706-46ED-B8A9-3B3F13D4BB8A}" dt="2023-12-20T16:31:38.020" v="2932"/>
          <ac:spMkLst>
            <pc:docMk/>
            <pc:sldMk cId="3689334847" sldId="330"/>
            <ac:spMk id="9" creationId="{5E50E902-4739-4DD7-A1E3-1FE3AF59A274}"/>
          </ac:spMkLst>
        </pc:spChg>
        <pc:spChg chg="mod">
          <ac:chgData name="Patrick Dean" userId="bd5fcf7e-f0a5-4dfe-8356-3b9255107a56" providerId="ADAL" clId="{7BE240E4-C706-46ED-B8A9-3B3F13D4BB8A}" dt="2023-12-20T16:31:38.020" v="2932"/>
          <ac:spMkLst>
            <pc:docMk/>
            <pc:sldMk cId="3689334847" sldId="330"/>
            <ac:spMk id="18" creationId="{5D70E62E-D3B0-4C70-B936-DB6E539436D2}"/>
          </ac:spMkLst>
        </pc:spChg>
        <pc:picChg chg="mod">
          <ac:chgData name="Patrick Dean" userId="bd5fcf7e-f0a5-4dfe-8356-3b9255107a56" providerId="ADAL" clId="{7BE240E4-C706-46ED-B8A9-3B3F13D4BB8A}" dt="2023-12-20T16:31:38.020" v="2932"/>
          <ac:picMkLst>
            <pc:docMk/>
            <pc:sldMk cId="3689334847" sldId="330"/>
            <ac:picMk id="4" creationId="{50CCA45E-4EC3-B447-83FD-589A6D116107}"/>
          </ac:picMkLst>
        </pc:picChg>
        <pc:picChg chg="mod">
          <ac:chgData name="Patrick Dean" userId="bd5fcf7e-f0a5-4dfe-8356-3b9255107a56" providerId="ADAL" clId="{7BE240E4-C706-46ED-B8A9-3B3F13D4BB8A}" dt="2023-12-20T16:31:38.020" v="2932"/>
          <ac:picMkLst>
            <pc:docMk/>
            <pc:sldMk cId="3689334847" sldId="330"/>
            <ac:picMk id="12" creationId="{41B94F34-D6AF-4063-B1F9-42CB3D3878A1}"/>
          </ac:picMkLst>
        </pc:picChg>
      </pc:sldChg>
      <pc:sldChg chg="addSp delSp modSp mod">
        <pc:chgData name="Patrick Dean" userId="bd5fcf7e-f0a5-4dfe-8356-3b9255107a56" providerId="ADAL" clId="{7BE240E4-C706-46ED-B8A9-3B3F13D4BB8A}" dt="2023-12-20T16:31:38.020" v="2932"/>
        <pc:sldMkLst>
          <pc:docMk/>
          <pc:sldMk cId="2226806082" sldId="331"/>
        </pc:sldMkLst>
        <pc:spChg chg="mod">
          <ac:chgData name="Patrick Dean" userId="bd5fcf7e-f0a5-4dfe-8356-3b9255107a56" providerId="ADAL" clId="{7BE240E4-C706-46ED-B8A9-3B3F13D4BB8A}" dt="2023-12-20T16:31:38.020" v="2932"/>
          <ac:spMkLst>
            <pc:docMk/>
            <pc:sldMk cId="2226806082" sldId="331"/>
            <ac:spMk id="2" creationId="{1000F4B3-326B-4408-BD50-2271484CC199}"/>
          </ac:spMkLst>
        </pc:spChg>
        <pc:spChg chg="add del mod">
          <ac:chgData name="Patrick Dean" userId="bd5fcf7e-f0a5-4dfe-8356-3b9255107a56" providerId="ADAL" clId="{7BE240E4-C706-46ED-B8A9-3B3F13D4BB8A}" dt="2023-12-20T16:31:38.020" v="2932"/>
          <ac:spMkLst>
            <pc:docMk/>
            <pc:sldMk cId="2226806082" sldId="331"/>
            <ac:spMk id="3" creationId="{68CDA63C-DF9B-F3BF-B9D0-FE4E9EF62CFB}"/>
          </ac:spMkLst>
        </pc:spChg>
        <pc:spChg chg="mod">
          <ac:chgData name="Patrick Dean" userId="bd5fcf7e-f0a5-4dfe-8356-3b9255107a56" providerId="ADAL" clId="{7BE240E4-C706-46ED-B8A9-3B3F13D4BB8A}" dt="2023-12-20T16:31:38.020" v="2932"/>
          <ac:spMkLst>
            <pc:docMk/>
            <pc:sldMk cId="2226806082" sldId="331"/>
            <ac:spMk id="5" creationId="{2B5E9517-19B2-42DC-954D-D013B59E982E}"/>
          </ac:spMkLst>
        </pc:spChg>
        <pc:spChg chg="mod">
          <ac:chgData name="Patrick Dean" userId="bd5fcf7e-f0a5-4dfe-8356-3b9255107a56" providerId="ADAL" clId="{7BE240E4-C706-46ED-B8A9-3B3F13D4BB8A}" dt="2023-12-20T16:31:38.020" v="2932"/>
          <ac:spMkLst>
            <pc:docMk/>
            <pc:sldMk cId="2226806082" sldId="331"/>
            <ac:spMk id="6" creationId="{CE1A4C43-283F-4BB2-A18D-8B7BADC7DE70}"/>
          </ac:spMkLst>
        </pc:spChg>
        <pc:spChg chg="mod">
          <ac:chgData name="Patrick Dean" userId="bd5fcf7e-f0a5-4dfe-8356-3b9255107a56" providerId="ADAL" clId="{7BE240E4-C706-46ED-B8A9-3B3F13D4BB8A}" dt="2023-12-20T16:31:38.020" v="2932"/>
          <ac:spMkLst>
            <pc:docMk/>
            <pc:sldMk cId="2226806082" sldId="331"/>
            <ac:spMk id="7" creationId="{3E1EA0BC-C61F-48AB-B599-0D0773F4CF5A}"/>
          </ac:spMkLst>
        </pc:spChg>
        <pc:spChg chg="mod">
          <ac:chgData name="Patrick Dean" userId="bd5fcf7e-f0a5-4dfe-8356-3b9255107a56" providerId="ADAL" clId="{7BE240E4-C706-46ED-B8A9-3B3F13D4BB8A}" dt="2023-12-20T16:31:38.020" v="2932"/>
          <ac:spMkLst>
            <pc:docMk/>
            <pc:sldMk cId="2226806082" sldId="331"/>
            <ac:spMk id="15" creationId="{5D70E62E-D3B0-4C70-B936-DB6E539436D2}"/>
          </ac:spMkLst>
        </pc:spChg>
        <pc:picChg chg="mod">
          <ac:chgData name="Patrick Dean" userId="bd5fcf7e-f0a5-4dfe-8356-3b9255107a56" providerId="ADAL" clId="{7BE240E4-C706-46ED-B8A9-3B3F13D4BB8A}" dt="2023-12-20T16:31:38.020" v="2932"/>
          <ac:picMkLst>
            <pc:docMk/>
            <pc:sldMk cId="2226806082" sldId="331"/>
            <ac:picMk id="9" creationId="{C91ED5C0-7927-453F-82DD-8B3E167685B8}"/>
          </ac:picMkLst>
        </pc:picChg>
        <pc:picChg chg="mod">
          <ac:chgData name="Patrick Dean" userId="bd5fcf7e-f0a5-4dfe-8356-3b9255107a56" providerId="ADAL" clId="{7BE240E4-C706-46ED-B8A9-3B3F13D4BB8A}" dt="2023-12-20T16:31:38.020" v="2932"/>
          <ac:picMkLst>
            <pc:docMk/>
            <pc:sldMk cId="2226806082" sldId="331"/>
            <ac:picMk id="11" creationId="{5704DF0B-08BF-4489-B304-3B2B635F1B2D}"/>
          </ac:picMkLst>
        </pc:picChg>
      </pc:sldChg>
      <pc:sldChg chg="modSp mod modNotes">
        <pc:chgData name="Patrick Dean" userId="bd5fcf7e-f0a5-4dfe-8356-3b9255107a56" providerId="ADAL" clId="{7BE240E4-C706-46ED-B8A9-3B3F13D4BB8A}" dt="2023-12-20T16:31:38.020" v="2932"/>
        <pc:sldMkLst>
          <pc:docMk/>
          <pc:sldMk cId="3035420014" sldId="332"/>
        </pc:sldMkLst>
        <pc:spChg chg="mod">
          <ac:chgData name="Patrick Dean" userId="bd5fcf7e-f0a5-4dfe-8356-3b9255107a56" providerId="ADAL" clId="{7BE240E4-C706-46ED-B8A9-3B3F13D4BB8A}" dt="2023-12-20T16:31:38.020" v="2932"/>
          <ac:spMkLst>
            <pc:docMk/>
            <pc:sldMk cId="3035420014" sldId="332"/>
            <ac:spMk id="2" creationId="{FC1B1B8A-A7E1-4538-BBEE-D060B1C6C440}"/>
          </ac:spMkLst>
        </pc:spChg>
        <pc:spChg chg="mod">
          <ac:chgData name="Patrick Dean" userId="bd5fcf7e-f0a5-4dfe-8356-3b9255107a56" providerId="ADAL" clId="{7BE240E4-C706-46ED-B8A9-3B3F13D4BB8A}" dt="2023-12-20T16:31:38.020" v="2932"/>
          <ac:spMkLst>
            <pc:docMk/>
            <pc:sldMk cId="3035420014" sldId="332"/>
            <ac:spMk id="3" creationId="{5507BC2D-4B59-4FE3-260A-8B7DB4114455}"/>
          </ac:spMkLst>
        </pc:spChg>
        <pc:spChg chg="mod">
          <ac:chgData name="Patrick Dean" userId="bd5fcf7e-f0a5-4dfe-8356-3b9255107a56" providerId="ADAL" clId="{7BE240E4-C706-46ED-B8A9-3B3F13D4BB8A}" dt="2023-12-20T16:31:38.020" v="2932"/>
          <ac:spMkLst>
            <pc:docMk/>
            <pc:sldMk cId="3035420014" sldId="332"/>
            <ac:spMk id="4" creationId="{CC6A65C2-EDBA-57BF-A118-9AA17A4A34BD}"/>
          </ac:spMkLst>
        </pc:spChg>
        <pc:spChg chg="mod">
          <ac:chgData name="Patrick Dean" userId="bd5fcf7e-f0a5-4dfe-8356-3b9255107a56" providerId="ADAL" clId="{7BE240E4-C706-46ED-B8A9-3B3F13D4BB8A}" dt="2023-12-20T16:31:38.020" v="2932"/>
          <ac:spMkLst>
            <pc:docMk/>
            <pc:sldMk cId="3035420014" sldId="332"/>
            <ac:spMk id="19" creationId="{5D70E62E-D3B0-4C70-B936-DB6E539436D2}"/>
          </ac:spMkLst>
        </pc:spChg>
        <pc:picChg chg="mod">
          <ac:chgData name="Patrick Dean" userId="bd5fcf7e-f0a5-4dfe-8356-3b9255107a56" providerId="ADAL" clId="{7BE240E4-C706-46ED-B8A9-3B3F13D4BB8A}" dt="2023-12-20T16:31:38.020" v="2932"/>
          <ac:picMkLst>
            <pc:docMk/>
            <pc:sldMk cId="3035420014" sldId="332"/>
            <ac:picMk id="5" creationId="{404AF94C-E325-C5B1-A700-208A03721D55}"/>
          </ac:picMkLst>
        </pc:picChg>
        <pc:picChg chg="mod">
          <ac:chgData name="Patrick Dean" userId="bd5fcf7e-f0a5-4dfe-8356-3b9255107a56" providerId="ADAL" clId="{7BE240E4-C706-46ED-B8A9-3B3F13D4BB8A}" dt="2023-12-20T16:31:38.020" v="2932"/>
          <ac:picMkLst>
            <pc:docMk/>
            <pc:sldMk cId="3035420014" sldId="332"/>
            <ac:picMk id="6" creationId="{5BF8833E-3BC7-7462-C2FC-37DB8123B705}"/>
          </ac:picMkLst>
        </pc:picChg>
        <pc:picChg chg="mod">
          <ac:chgData name="Patrick Dean" userId="bd5fcf7e-f0a5-4dfe-8356-3b9255107a56" providerId="ADAL" clId="{7BE240E4-C706-46ED-B8A9-3B3F13D4BB8A}" dt="2023-12-20T16:31:38.020" v="2932"/>
          <ac:picMkLst>
            <pc:docMk/>
            <pc:sldMk cId="3035420014" sldId="332"/>
            <ac:picMk id="8" creationId="{AB4D1B47-E66D-F043-3A59-9C807C38A31E}"/>
          </ac:picMkLst>
        </pc:picChg>
        <pc:picChg chg="mod">
          <ac:chgData name="Patrick Dean" userId="bd5fcf7e-f0a5-4dfe-8356-3b9255107a56" providerId="ADAL" clId="{7BE240E4-C706-46ED-B8A9-3B3F13D4BB8A}" dt="2023-12-20T16:31:38.020" v="2932"/>
          <ac:picMkLst>
            <pc:docMk/>
            <pc:sldMk cId="3035420014" sldId="332"/>
            <ac:picMk id="10" creationId="{221824ED-5AA5-0E9E-F5EF-8B8BBF58B938}"/>
          </ac:picMkLst>
        </pc:picChg>
      </pc:sldChg>
      <pc:sldChg chg="modSp mod modNotes">
        <pc:chgData name="Patrick Dean" userId="bd5fcf7e-f0a5-4dfe-8356-3b9255107a56" providerId="ADAL" clId="{7BE240E4-C706-46ED-B8A9-3B3F13D4BB8A}" dt="2023-12-20T16:31:38.020" v="2932"/>
        <pc:sldMkLst>
          <pc:docMk/>
          <pc:sldMk cId="3227237431" sldId="333"/>
        </pc:sldMkLst>
        <pc:spChg chg="mod">
          <ac:chgData name="Patrick Dean" userId="bd5fcf7e-f0a5-4dfe-8356-3b9255107a56" providerId="ADAL" clId="{7BE240E4-C706-46ED-B8A9-3B3F13D4BB8A}" dt="2023-12-20T16:31:38.020" v="2932"/>
          <ac:spMkLst>
            <pc:docMk/>
            <pc:sldMk cId="3227237431" sldId="333"/>
            <ac:spMk id="2" creationId="{974499AC-5DDE-4896-9D19-A9C11BDCFDAA}"/>
          </ac:spMkLst>
        </pc:spChg>
        <pc:spChg chg="mod">
          <ac:chgData name="Patrick Dean" userId="bd5fcf7e-f0a5-4dfe-8356-3b9255107a56" providerId="ADAL" clId="{7BE240E4-C706-46ED-B8A9-3B3F13D4BB8A}" dt="2023-12-20T16:31:38.020" v="2932"/>
          <ac:spMkLst>
            <pc:docMk/>
            <pc:sldMk cId="3227237431" sldId="333"/>
            <ac:spMk id="9" creationId="{B1955FEA-B39F-4DFD-BAFF-A5145829C7ED}"/>
          </ac:spMkLst>
        </pc:spChg>
        <pc:spChg chg="mod">
          <ac:chgData name="Patrick Dean" userId="bd5fcf7e-f0a5-4dfe-8356-3b9255107a56" providerId="ADAL" clId="{7BE240E4-C706-46ED-B8A9-3B3F13D4BB8A}" dt="2023-12-20T16:31:38.020" v="2932"/>
          <ac:spMkLst>
            <pc:docMk/>
            <pc:sldMk cId="3227237431" sldId="333"/>
            <ac:spMk id="10" creationId="{399C1267-24BA-47EC-A831-E3BB00429FAB}"/>
          </ac:spMkLst>
        </pc:spChg>
        <pc:spChg chg="mod">
          <ac:chgData name="Patrick Dean" userId="bd5fcf7e-f0a5-4dfe-8356-3b9255107a56" providerId="ADAL" clId="{7BE240E4-C706-46ED-B8A9-3B3F13D4BB8A}" dt="2023-12-20T16:31:38.020" v="2932"/>
          <ac:spMkLst>
            <pc:docMk/>
            <pc:sldMk cId="3227237431" sldId="333"/>
            <ac:spMk id="12" creationId="{4339873E-66B6-4D4D-BCC6-A211F4AF4E6D}"/>
          </ac:spMkLst>
        </pc:spChg>
        <pc:spChg chg="mod">
          <ac:chgData name="Patrick Dean" userId="bd5fcf7e-f0a5-4dfe-8356-3b9255107a56" providerId="ADAL" clId="{7BE240E4-C706-46ED-B8A9-3B3F13D4BB8A}" dt="2023-12-20T16:31:38.020" v="2932"/>
          <ac:spMkLst>
            <pc:docMk/>
            <pc:sldMk cId="3227237431" sldId="333"/>
            <ac:spMk id="23" creationId="{5D70E62E-D3B0-4C70-B936-DB6E539436D2}"/>
          </ac:spMkLst>
        </pc:spChg>
        <pc:spChg chg="mod">
          <ac:chgData name="Patrick Dean" userId="bd5fcf7e-f0a5-4dfe-8356-3b9255107a56" providerId="ADAL" clId="{7BE240E4-C706-46ED-B8A9-3B3F13D4BB8A}" dt="2023-12-20T16:31:38.020" v="2932"/>
          <ac:spMkLst>
            <pc:docMk/>
            <pc:sldMk cId="3227237431" sldId="333"/>
            <ac:spMk id="30" creationId="{69337ED7-1C80-4CBE-9076-B1B1D5DE72CE}"/>
          </ac:spMkLst>
        </pc:spChg>
        <pc:spChg chg="mod">
          <ac:chgData name="Patrick Dean" userId="bd5fcf7e-f0a5-4dfe-8356-3b9255107a56" providerId="ADAL" clId="{7BE240E4-C706-46ED-B8A9-3B3F13D4BB8A}" dt="2023-12-20T16:31:38.020" v="2932"/>
          <ac:spMkLst>
            <pc:docMk/>
            <pc:sldMk cId="3227237431" sldId="333"/>
            <ac:spMk id="31" creationId="{A0498CEC-FE34-4311-8CEE-D13D3484E9C0}"/>
          </ac:spMkLst>
        </pc:spChg>
        <pc:spChg chg="mod">
          <ac:chgData name="Patrick Dean" userId="bd5fcf7e-f0a5-4dfe-8356-3b9255107a56" providerId="ADAL" clId="{7BE240E4-C706-46ED-B8A9-3B3F13D4BB8A}" dt="2023-12-20T16:31:38.020" v="2932"/>
          <ac:spMkLst>
            <pc:docMk/>
            <pc:sldMk cId="3227237431" sldId="333"/>
            <ac:spMk id="34" creationId="{5FA977D8-63F4-4668-B24A-11CCF1C3BFD3}"/>
          </ac:spMkLst>
        </pc:spChg>
        <pc:picChg chg="mod">
          <ac:chgData name="Patrick Dean" userId="bd5fcf7e-f0a5-4dfe-8356-3b9255107a56" providerId="ADAL" clId="{7BE240E4-C706-46ED-B8A9-3B3F13D4BB8A}" dt="2023-12-20T16:31:38.020" v="2932"/>
          <ac:picMkLst>
            <pc:docMk/>
            <pc:sldMk cId="3227237431" sldId="333"/>
            <ac:picMk id="4" creationId="{4F7E9791-71BC-E144-A53F-BB08CD0A8152}"/>
          </ac:picMkLst>
        </pc:picChg>
        <pc:picChg chg="mod">
          <ac:chgData name="Patrick Dean" userId="bd5fcf7e-f0a5-4dfe-8356-3b9255107a56" providerId="ADAL" clId="{7BE240E4-C706-46ED-B8A9-3B3F13D4BB8A}" dt="2023-12-20T16:31:38.020" v="2932"/>
          <ac:picMkLst>
            <pc:docMk/>
            <pc:sldMk cId="3227237431" sldId="333"/>
            <ac:picMk id="5" creationId="{A7921F53-AD89-46AC-A228-90248F94A933}"/>
          </ac:picMkLst>
        </pc:picChg>
        <pc:picChg chg="mod">
          <ac:chgData name="Patrick Dean" userId="bd5fcf7e-f0a5-4dfe-8356-3b9255107a56" providerId="ADAL" clId="{7BE240E4-C706-46ED-B8A9-3B3F13D4BB8A}" dt="2023-12-20T16:31:38.020" v="2932"/>
          <ac:picMkLst>
            <pc:docMk/>
            <pc:sldMk cId="3227237431" sldId="333"/>
            <ac:picMk id="13" creationId="{8CAE8C4C-BDB8-418E-AA1B-6B44AF0F6350}"/>
          </ac:picMkLst>
        </pc:picChg>
        <pc:picChg chg="mod">
          <ac:chgData name="Patrick Dean" userId="bd5fcf7e-f0a5-4dfe-8356-3b9255107a56" providerId="ADAL" clId="{7BE240E4-C706-46ED-B8A9-3B3F13D4BB8A}" dt="2023-12-20T16:31:38.020" v="2932"/>
          <ac:picMkLst>
            <pc:docMk/>
            <pc:sldMk cId="3227237431" sldId="333"/>
            <ac:picMk id="17" creationId="{6C711241-8473-46F6-BEFE-DF11F7CDF68A}"/>
          </ac:picMkLst>
        </pc:picChg>
      </pc:sldChg>
      <pc:sldChg chg="modSp mod">
        <pc:chgData name="Patrick Dean" userId="bd5fcf7e-f0a5-4dfe-8356-3b9255107a56" providerId="ADAL" clId="{7BE240E4-C706-46ED-B8A9-3B3F13D4BB8A}" dt="2023-12-20T16:31:38.020" v="2932"/>
        <pc:sldMkLst>
          <pc:docMk/>
          <pc:sldMk cId="3029158226" sldId="334"/>
        </pc:sldMkLst>
        <pc:spChg chg="mod">
          <ac:chgData name="Patrick Dean" userId="bd5fcf7e-f0a5-4dfe-8356-3b9255107a56" providerId="ADAL" clId="{7BE240E4-C706-46ED-B8A9-3B3F13D4BB8A}" dt="2023-12-20T16:31:38.020" v="2932"/>
          <ac:spMkLst>
            <pc:docMk/>
            <pc:sldMk cId="3029158226" sldId="334"/>
            <ac:spMk id="2" creationId="{A6935BCA-C820-4D90-BC9C-E761C0A1C778}"/>
          </ac:spMkLst>
        </pc:spChg>
        <pc:spChg chg="mod">
          <ac:chgData name="Patrick Dean" userId="bd5fcf7e-f0a5-4dfe-8356-3b9255107a56" providerId="ADAL" clId="{7BE240E4-C706-46ED-B8A9-3B3F13D4BB8A}" dt="2023-12-20T16:31:38.020" v="2932"/>
          <ac:spMkLst>
            <pc:docMk/>
            <pc:sldMk cId="3029158226" sldId="334"/>
            <ac:spMk id="3" creationId="{92C3C576-1D41-F3D1-CB9B-1257D0B9D420}"/>
          </ac:spMkLst>
        </pc:spChg>
        <pc:spChg chg="mod">
          <ac:chgData name="Patrick Dean" userId="bd5fcf7e-f0a5-4dfe-8356-3b9255107a56" providerId="ADAL" clId="{7BE240E4-C706-46ED-B8A9-3B3F13D4BB8A}" dt="2023-12-20T16:31:38.020" v="2932"/>
          <ac:spMkLst>
            <pc:docMk/>
            <pc:sldMk cId="3029158226" sldId="334"/>
            <ac:spMk id="5" creationId="{B44C1748-7873-F72B-A825-18FD4F83F67A}"/>
          </ac:spMkLst>
        </pc:spChg>
        <pc:spChg chg="mod">
          <ac:chgData name="Patrick Dean" userId="bd5fcf7e-f0a5-4dfe-8356-3b9255107a56" providerId="ADAL" clId="{7BE240E4-C706-46ED-B8A9-3B3F13D4BB8A}" dt="2023-12-20T16:31:38.020" v="2932"/>
          <ac:spMkLst>
            <pc:docMk/>
            <pc:sldMk cId="3029158226" sldId="334"/>
            <ac:spMk id="7" creationId="{397D48E2-C315-CFA2-B06E-F527E568AED5}"/>
          </ac:spMkLst>
        </pc:spChg>
        <pc:spChg chg="mod">
          <ac:chgData name="Patrick Dean" userId="bd5fcf7e-f0a5-4dfe-8356-3b9255107a56" providerId="ADAL" clId="{7BE240E4-C706-46ED-B8A9-3B3F13D4BB8A}" dt="2023-12-20T16:31:38.020" v="2932"/>
          <ac:spMkLst>
            <pc:docMk/>
            <pc:sldMk cId="3029158226" sldId="334"/>
            <ac:spMk id="14" creationId="{5D70E62E-D3B0-4C70-B936-DB6E539436D2}"/>
          </ac:spMkLst>
        </pc:spChg>
        <pc:picChg chg="mod">
          <ac:chgData name="Patrick Dean" userId="bd5fcf7e-f0a5-4dfe-8356-3b9255107a56" providerId="ADAL" clId="{7BE240E4-C706-46ED-B8A9-3B3F13D4BB8A}" dt="2023-12-20T16:31:38.020" v="2932"/>
          <ac:picMkLst>
            <pc:docMk/>
            <pc:sldMk cId="3029158226" sldId="334"/>
            <ac:picMk id="4" creationId="{AD2EC8A3-BE8D-9F42-B4E9-D9396F9C9056}"/>
          </ac:picMkLst>
        </pc:picChg>
        <pc:picChg chg="mod">
          <ac:chgData name="Patrick Dean" userId="bd5fcf7e-f0a5-4dfe-8356-3b9255107a56" providerId="ADAL" clId="{7BE240E4-C706-46ED-B8A9-3B3F13D4BB8A}" dt="2023-12-20T16:31:38.020" v="2932"/>
          <ac:picMkLst>
            <pc:docMk/>
            <pc:sldMk cId="3029158226" sldId="334"/>
            <ac:picMk id="6" creationId="{C9BCBA1C-A364-9084-34B5-3999E1E46BDB}"/>
          </ac:picMkLst>
        </pc:picChg>
      </pc:sldChg>
      <pc:sldChg chg="addSp delSp modSp mod">
        <pc:chgData name="Patrick Dean" userId="bd5fcf7e-f0a5-4dfe-8356-3b9255107a56" providerId="ADAL" clId="{7BE240E4-C706-46ED-B8A9-3B3F13D4BB8A}" dt="2023-12-20T16:31:38.020" v="2932"/>
        <pc:sldMkLst>
          <pc:docMk/>
          <pc:sldMk cId="3135621787" sldId="335"/>
        </pc:sldMkLst>
        <pc:spChg chg="mod">
          <ac:chgData name="Patrick Dean" userId="bd5fcf7e-f0a5-4dfe-8356-3b9255107a56" providerId="ADAL" clId="{7BE240E4-C706-46ED-B8A9-3B3F13D4BB8A}" dt="2023-12-20T16:31:38.020" v="2932"/>
          <ac:spMkLst>
            <pc:docMk/>
            <pc:sldMk cId="3135621787" sldId="335"/>
            <ac:spMk id="2" creationId="{124817CF-142C-4845-9B27-E672B9CF64C7}"/>
          </ac:spMkLst>
        </pc:spChg>
        <pc:spChg chg="add mod">
          <ac:chgData name="Patrick Dean" userId="bd5fcf7e-f0a5-4dfe-8356-3b9255107a56" providerId="ADAL" clId="{7BE240E4-C706-46ED-B8A9-3B3F13D4BB8A}" dt="2023-12-20T16:31:38.020" v="2932"/>
          <ac:spMkLst>
            <pc:docMk/>
            <pc:sldMk cId="3135621787" sldId="335"/>
            <ac:spMk id="5" creationId="{C90F33C9-7DAF-A90F-A93D-62FE11DD96FC}"/>
          </ac:spMkLst>
        </pc:spChg>
        <pc:spChg chg="add del">
          <ac:chgData name="Patrick Dean" userId="bd5fcf7e-f0a5-4dfe-8356-3b9255107a56" providerId="ADAL" clId="{7BE240E4-C706-46ED-B8A9-3B3F13D4BB8A}" dt="2023-12-19T14:20:27.726" v="2670" actId="478"/>
          <ac:spMkLst>
            <pc:docMk/>
            <pc:sldMk cId="3135621787" sldId="335"/>
            <ac:spMk id="7" creationId="{0F83D016-88B0-273F-121F-D05647221552}"/>
          </ac:spMkLst>
        </pc:spChg>
        <pc:spChg chg="add mod">
          <ac:chgData name="Patrick Dean" userId="bd5fcf7e-f0a5-4dfe-8356-3b9255107a56" providerId="ADAL" clId="{7BE240E4-C706-46ED-B8A9-3B3F13D4BB8A}" dt="2023-12-20T16:31:38.020" v="2932"/>
          <ac:spMkLst>
            <pc:docMk/>
            <pc:sldMk cId="3135621787" sldId="335"/>
            <ac:spMk id="11" creationId="{DCA6B4F1-B568-DA7E-A0BE-E4D2AD032033}"/>
          </ac:spMkLst>
        </pc:spChg>
        <pc:spChg chg="mod">
          <ac:chgData name="Patrick Dean" userId="bd5fcf7e-f0a5-4dfe-8356-3b9255107a56" providerId="ADAL" clId="{7BE240E4-C706-46ED-B8A9-3B3F13D4BB8A}" dt="2023-12-20T16:31:38.020" v="2932"/>
          <ac:spMkLst>
            <pc:docMk/>
            <pc:sldMk cId="3135621787" sldId="335"/>
            <ac:spMk id="15" creationId="{5D70E62E-D3B0-4C70-B936-DB6E539436D2}"/>
          </ac:spMkLst>
        </pc:spChg>
        <pc:spChg chg="mod">
          <ac:chgData name="Patrick Dean" userId="bd5fcf7e-f0a5-4dfe-8356-3b9255107a56" providerId="ADAL" clId="{7BE240E4-C706-46ED-B8A9-3B3F13D4BB8A}" dt="2023-12-20T16:31:38.020" v="2932"/>
          <ac:spMkLst>
            <pc:docMk/>
            <pc:sldMk cId="3135621787" sldId="335"/>
            <ac:spMk id="18" creationId="{C9B344EF-5CEE-45B6-90B3-820548610081}"/>
          </ac:spMkLst>
        </pc:spChg>
        <pc:spChg chg="mod">
          <ac:chgData name="Patrick Dean" userId="bd5fcf7e-f0a5-4dfe-8356-3b9255107a56" providerId="ADAL" clId="{7BE240E4-C706-46ED-B8A9-3B3F13D4BB8A}" dt="2023-12-20T16:31:38.020" v="2932"/>
          <ac:spMkLst>
            <pc:docMk/>
            <pc:sldMk cId="3135621787" sldId="335"/>
            <ac:spMk id="19" creationId="{FE3035BB-7351-4508-ABDD-4D82294D643A}"/>
          </ac:spMkLst>
        </pc:spChg>
        <pc:picChg chg="add mod">
          <ac:chgData name="Patrick Dean" userId="bd5fcf7e-f0a5-4dfe-8356-3b9255107a56" providerId="ADAL" clId="{7BE240E4-C706-46ED-B8A9-3B3F13D4BB8A}" dt="2023-12-20T16:31:38.020" v="2932"/>
          <ac:picMkLst>
            <pc:docMk/>
            <pc:sldMk cId="3135621787" sldId="335"/>
            <ac:picMk id="3" creationId="{09D8C453-D100-CF7F-E4B4-A99F72257B16}"/>
          </ac:picMkLst>
        </pc:picChg>
        <pc:picChg chg="del">
          <ac:chgData name="Patrick Dean" userId="bd5fcf7e-f0a5-4dfe-8356-3b9255107a56" providerId="ADAL" clId="{7BE240E4-C706-46ED-B8A9-3B3F13D4BB8A}" dt="2023-12-19T14:18:49.503" v="2659" actId="478"/>
          <ac:picMkLst>
            <pc:docMk/>
            <pc:sldMk cId="3135621787" sldId="335"/>
            <ac:picMk id="4" creationId="{54F09A3E-9FBE-AE7F-1F86-E868EEE56732}"/>
          </ac:picMkLst>
        </pc:picChg>
        <pc:picChg chg="del">
          <ac:chgData name="Patrick Dean" userId="bd5fcf7e-f0a5-4dfe-8356-3b9255107a56" providerId="ADAL" clId="{7BE240E4-C706-46ED-B8A9-3B3F13D4BB8A}" dt="2023-12-19T14:18:44.780" v="2658" actId="478"/>
          <ac:picMkLst>
            <pc:docMk/>
            <pc:sldMk cId="3135621787" sldId="335"/>
            <ac:picMk id="6" creationId="{5F8D57C5-C311-F4F5-2328-33A0E7D2F67A}"/>
          </ac:picMkLst>
        </pc:picChg>
        <pc:picChg chg="add mod">
          <ac:chgData name="Patrick Dean" userId="bd5fcf7e-f0a5-4dfe-8356-3b9255107a56" providerId="ADAL" clId="{7BE240E4-C706-46ED-B8A9-3B3F13D4BB8A}" dt="2023-12-20T16:31:38.020" v="2932"/>
          <ac:picMkLst>
            <pc:docMk/>
            <pc:sldMk cId="3135621787" sldId="335"/>
            <ac:picMk id="13" creationId="{67401F4B-CF3E-39BA-5DC6-59147D49A623}"/>
          </ac:picMkLst>
        </pc:picChg>
        <pc:picChg chg="mod">
          <ac:chgData name="Patrick Dean" userId="bd5fcf7e-f0a5-4dfe-8356-3b9255107a56" providerId="ADAL" clId="{7BE240E4-C706-46ED-B8A9-3B3F13D4BB8A}" dt="2023-12-20T16:31:38.020" v="2932"/>
          <ac:picMkLst>
            <pc:docMk/>
            <pc:sldMk cId="3135621787" sldId="335"/>
            <ac:picMk id="20" creationId="{73F6AF37-1EC6-469D-AB59-1CECA23E72AA}"/>
          </ac:picMkLst>
        </pc:picChg>
        <pc:cxnChg chg="add del mod">
          <ac:chgData name="Patrick Dean" userId="bd5fcf7e-f0a5-4dfe-8356-3b9255107a56" providerId="ADAL" clId="{7BE240E4-C706-46ED-B8A9-3B3F13D4BB8A}" dt="2023-12-19T14:21:22.798" v="2741" actId="478"/>
          <ac:cxnSpMkLst>
            <pc:docMk/>
            <pc:sldMk cId="3135621787" sldId="335"/>
            <ac:cxnSpMk id="9" creationId="{8EF871D9-8639-6583-4B0A-FED0E4FBD22C}"/>
          </ac:cxnSpMkLst>
        </pc:cxnChg>
      </pc:sldChg>
      <pc:sldChg chg="addSp delSp modSp mod">
        <pc:chgData name="Patrick Dean" userId="bd5fcf7e-f0a5-4dfe-8356-3b9255107a56" providerId="ADAL" clId="{7BE240E4-C706-46ED-B8A9-3B3F13D4BB8A}" dt="2023-12-20T16:31:38.020" v="2932"/>
        <pc:sldMkLst>
          <pc:docMk/>
          <pc:sldMk cId="2332360551" sldId="336"/>
        </pc:sldMkLst>
        <pc:spChg chg="mod">
          <ac:chgData name="Patrick Dean" userId="bd5fcf7e-f0a5-4dfe-8356-3b9255107a56" providerId="ADAL" clId="{7BE240E4-C706-46ED-B8A9-3B3F13D4BB8A}" dt="2023-12-20T16:31:38.020" v="2932"/>
          <ac:spMkLst>
            <pc:docMk/>
            <pc:sldMk cId="2332360551" sldId="336"/>
            <ac:spMk id="2" creationId="{29F64D02-42E4-4EF1-AEAE-741D39126ED4}"/>
          </ac:spMkLst>
        </pc:spChg>
        <pc:spChg chg="mod">
          <ac:chgData name="Patrick Dean" userId="bd5fcf7e-f0a5-4dfe-8356-3b9255107a56" providerId="ADAL" clId="{7BE240E4-C706-46ED-B8A9-3B3F13D4BB8A}" dt="2023-12-20T16:31:38.020" v="2932"/>
          <ac:spMkLst>
            <pc:docMk/>
            <pc:sldMk cId="2332360551" sldId="336"/>
            <ac:spMk id="4" creationId="{78DB3AA1-E0D5-7396-7114-8C76F1B2CCD4}"/>
          </ac:spMkLst>
        </pc:spChg>
        <pc:spChg chg="del">
          <ac:chgData name="Patrick Dean" userId="bd5fcf7e-f0a5-4dfe-8356-3b9255107a56" providerId="ADAL" clId="{7BE240E4-C706-46ED-B8A9-3B3F13D4BB8A}" dt="2023-12-11T16:58:31.979" v="1826" actId="478"/>
          <ac:spMkLst>
            <pc:docMk/>
            <pc:sldMk cId="2332360551" sldId="336"/>
            <ac:spMk id="5" creationId="{BA9D68E7-3B6A-7D73-72FD-97B487045467}"/>
          </ac:spMkLst>
        </pc:spChg>
        <pc:spChg chg="mod">
          <ac:chgData name="Patrick Dean" userId="bd5fcf7e-f0a5-4dfe-8356-3b9255107a56" providerId="ADAL" clId="{7BE240E4-C706-46ED-B8A9-3B3F13D4BB8A}" dt="2023-12-20T16:31:38.020" v="2932"/>
          <ac:spMkLst>
            <pc:docMk/>
            <pc:sldMk cId="2332360551" sldId="336"/>
            <ac:spMk id="13" creationId="{6356DE8E-E779-49BC-9B15-AA54F5BE46AD}"/>
          </ac:spMkLst>
        </pc:spChg>
        <pc:spChg chg="mod">
          <ac:chgData name="Patrick Dean" userId="bd5fcf7e-f0a5-4dfe-8356-3b9255107a56" providerId="ADAL" clId="{7BE240E4-C706-46ED-B8A9-3B3F13D4BB8A}" dt="2023-12-20T16:31:38.020" v="2932"/>
          <ac:spMkLst>
            <pc:docMk/>
            <pc:sldMk cId="2332360551" sldId="336"/>
            <ac:spMk id="14" creationId="{5D70E62E-D3B0-4C70-B936-DB6E539436D2}"/>
          </ac:spMkLst>
        </pc:spChg>
        <pc:spChg chg="mod">
          <ac:chgData name="Patrick Dean" userId="bd5fcf7e-f0a5-4dfe-8356-3b9255107a56" providerId="ADAL" clId="{7BE240E4-C706-46ED-B8A9-3B3F13D4BB8A}" dt="2023-12-20T16:31:38.020" v="2932"/>
          <ac:spMkLst>
            <pc:docMk/>
            <pc:sldMk cId="2332360551" sldId="336"/>
            <ac:spMk id="16" creationId="{BE1AD8FC-C3A3-4ACA-9AB3-83504827811D}"/>
          </ac:spMkLst>
        </pc:spChg>
        <pc:picChg chg="mod">
          <ac:chgData name="Patrick Dean" userId="bd5fcf7e-f0a5-4dfe-8356-3b9255107a56" providerId="ADAL" clId="{7BE240E4-C706-46ED-B8A9-3B3F13D4BB8A}" dt="2023-12-20T16:31:38.020" v="2932"/>
          <ac:picMkLst>
            <pc:docMk/>
            <pc:sldMk cId="2332360551" sldId="336"/>
            <ac:picMk id="3" creationId="{78292466-5DD1-B39A-D786-450E7BAA49EA}"/>
          </ac:picMkLst>
        </pc:picChg>
        <pc:picChg chg="add del mod">
          <ac:chgData name="Patrick Dean" userId="bd5fcf7e-f0a5-4dfe-8356-3b9255107a56" providerId="ADAL" clId="{7BE240E4-C706-46ED-B8A9-3B3F13D4BB8A}" dt="2023-12-19T14:20:15.454" v="2664" actId="21"/>
          <ac:picMkLst>
            <pc:docMk/>
            <pc:sldMk cId="2332360551" sldId="336"/>
            <ac:picMk id="6" creationId="{426DB74A-9C13-7656-1246-FF13D9DC4889}"/>
          </ac:picMkLst>
        </pc:picChg>
        <pc:picChg chg="mod">
          <ac:chgData name="Patrick Dean" userId="bd5fcf7e-f0a5-4dfe-8356-3b9255107a56" providerId="ADAL" clId="{7BE240E4-C706-46ED-B8A9-3B3F13D4BB8A}" dt="2023-12-20T16:31:38.020" v="2932"/>
          <ac:picMkLst>
            <pc:docMk/>
            <pc:sldMk cId="2332360551" sldId="336"/>
            <ac:picMk id="17" creationId="{FAEA25BD-D23F-482C-8C97-544209B3214C}"/>
          </ac:picMkLst>
        </pc:picChg>
      </pc:sldChg>
      <pc:sldChg chg="modSp mod">
        <pc:chgData name="Patrick Dean" userId="bd5fcf7e-f0a5-4dfe-8356-3b9255107a56" providerId="ADAL" clId="{7BE240E4-C706-46ED-B8A9-3B3F13D4BB8A}" dt="2023-12-20T16:31:38.020" v="2932"/>
        <pc:sldMkLst>
          <pc:docMk/>
          <pc:sldMk cId="3369823390" sldId="337"/>
        </pc:sldMkLst>
        <pc:spChg chg="mod">
          <ac:chgData name="Patrick Dean" userId="bd5fcf7e-f0a5-4dfe-8356-3b9255107a56" providerId="ADAL" clId="{7BE240E4-C706-46ED-B8A9-3B3F13D4BB8A}" dt="2023-12-20T16:31:38.020" v="2932"/>
          <ac:spMkLst>
            <pc:docMk/>
            <pc:sldMk cId="3369823390" sldId="337"/>
            <ac:spMk id="2" creationId="{44EF686C-B595-44FC-B947-8947A0EDFC5C}"/>
          </ac:spMkLst>
        </pc:spChg>
        <pc:spChg chg="mod">
          <ac:chgData name="Patrick Dean" userId="bd5fcf7e-f0a5-4dfe-8356-3b9255107a56" providerId="ADAL" clId="{7BE240E4-C706-46ED-B8A9-3B3F13D4BB8A}" dt="2023-12-20T16:31:38.020" v="2932"/>
          <ac:spMkLst>
            <pc:docMk/>
            <pc:sldMk cId="3369823390" sldId="337"/>
            <ac:spMk id="5" creationId="{A6D47766-B825-0FDE-DAAE-B97B4D491FAF}"/>
          </ac:spMkLst>
        </pc:spChg>
        <pc:spChg chg="mod">
          <ac:chgData name="Patrick Dean" userId="bd5fcf7e-f0a5-4dfe-8356-3b9255107a56" providerId="ADAL" clId="{7BE240E4-C706-46ED-B8A9-3B3F13D4BB8A}" dt="2023-12-20T16:31:38.020" v="2932"/>
          <ac:spMkLst>
            <pc:docMk/>
            <pc:sldMk cId="3369823390" sldId="337"/>
            <ac:spMk id="7" creationId="{ACBD3A73-EFEC-DAC2-C369-C3C4128A08CF}"/>
          </ac:spMkLst>
        </pc:spChg>
        <pc:spChg chg="mod">
          <ac:chgData name="Patrick Dean" userId="bd5fcf7e-f0a5-4dfe-8356-3b9255107a56" providerId="ADAL" clId="{7BE240E4-C706-46ED-B8A9-3B3F13D4BB8A}" dt="2023-12-20T16:31:38.020" v="2932"/>
          <ac:spMkLst>
            <pc:docMk/>
            <pc:sldMk cId="3369823390" sldId="337"/>
            <ac:spMk id="8" creationId="{F8A285D6-3DA5-596A-60AC-CDCA7895BBAE}"/>
          </ac:spMkLst>
        </pc:spChg>
        <pc:spChg chg="mod">
          <ac:chgData name="Patrick Dean" userId="bd5fcf7e-f0a5-4dfe-8356-3b9255107a56" providerId="ADAL" clId="{7BE240E4-C706-46ED-B8A9-3B3F13D4BB8A}" dt="2023-12-20T16:31:38.020" v="2932"/>
          <ac:spMkLst>
            <pc:docMk/>
            <pc:sldMk cId="3369823390" sldId="337"/>
            <ac:spMk id="18" creationId="{5D70E62E-D3B0-4C70-B936-DB6E539436D2}"/>
          </ac:spMkLst>
        </pc:spChg>
        <pc:picChg chg="mod">
          <ac:chgData name="Patrick Dean" userId="bd5fcf7e-f0a5-4dfe-8356-3b9255107a56" providerId="ADAL" clId="{7BE240E4-C706-46ED-B8A9-3B3F13D4BB8A}" dt="2023-12-20T16:31:38.020" v="2932"/>
          <ac:picMkLst>
            <pc:docMk/>
            <pc:sldMk cId="3369823390" sldId="337"/>
            <ac:picMk id="3" creationId="{E4093F4D-E8BF-BD10-A905-40B63B3126DB}"/>
          </ac:picMkLst>
        </pc:picChg>
        <pc:picChg chg="mod">
          <ac:chgData name="Patrick Dean" userId="bd5fcf7e-f0a5-4dfe-8356-3b9255107a56" providerId="ADAL" clId="{7BE240E4-C706-46ED-B8A9-3B3F13D4BB8A}" dt="2023-12-20T16:31:38.020" v="2932"/>
          <ac:picMkLst>
            <pc:docMk/>
            <pc:sldMk cId="3369823390" sldId="337"/>
            <ac:picMk id="6" creationId="{50409685-B27F-150F-FD77-99B0689378F1}"/>
          </ac:picMkLst>
        </pc:picChg>
        <pc:picChg chg="mod">
          <ac:chgData name="Patrick Dean" userId="bd5fcf7e-f0a5-4dfe-8356-3b9255107a56" providerId="ADAL" clId="{7BE240E4-C706-46ED-B8A9-3B3F13D4BB8A}" dt="2023-12-20T16:31:38.020" v="2932"/>
          <ac:picMkLst>
            <pc:docMk/>
            <pc:sldMk cId="3369823390" sldId="337"/>
            <ac:picMk id="9" creationId="{0A0F9D4A-D1D6-1CEF-37F3-04E7443F1EB2}"/>
          </ac:picMkLst>
        </pc:picChg>
        <pc:picChg chg="mod">
          <ac:chgData name="Patrick Dean" userId="bd5fcf7e-f0a5-4dfe-8356-3b9255107a56" providerId="ADAL" clId="{7BE240E4-C706-46ED-B8A9-3B3F13D4BB8A}" dt="2023-12-20T16:31:38.020" v="2932"/>
          <ac:picMkLst>
            <pc:docMk/>
            <pc:sldMk cId="3369823390" sldId="337"/>
            <ac:picMk id="10" creationId="{B60BE00A-6EDB-BA4E-3F77-AB5563C758E2}"/>
          </ac:picMkLst>
        </pc:picChg>
        <pc:picChg chg="mod">
          <ac:chgData name="Patrick Dean" userId="bd5fcf7e-f0a5-4dfe-8356-3b9255107a56" providerId="ADAL" clId="{7BE240E4-C706-46ED-B8A9-3B3F13D4BB8A}" dt="2023-12-20T16:31:38.020" v="2932"/>
          <ac:picMkLst>
            <pc:docMk/>
            <pc:sldMk cId="3369823390" sldId="337"/>
            <ac:picMk id="11" creationId="{B79990B5-6748-6D28-6661-2542C05164CC}"/>
          </ac:picMkLst>
        </pc:picChg>
      </pc:sldChg>
      <pc:sldChg chg="addSp delSp modSp mod">
        <pc:chgData name="Patrick Dean" userId="bd5fcf7e-f0a5-4dfe-8356-3b9255107a56" providerId="ADAL" clId="{7BE240E4-C706-46ED-B8A9-3B3F13D4BB8A}" dt="2023-12-20T16:31:38.020" v="2932"/>
        <pc:sldMkLst>
          <pc:docMk/>
          <pc:sldMk cId="739726874" sldId="338"/>
        </pc:sldMkLst>
        <pc:spChg chg="mod">
          <ac:chgData name="Patrick Dean" userId="bd5fcf7e-f0a5-4dfe-8356-3b9255107a56" providerId="ADAL" clId="{7BE240E4-C706-46ED-B8A9-3B3F13D4BB8A}" dt="2023-12-20T16:31:38.020" v="2932"/>
          <ac:spMkLst>
            <pc:docMk/>
            <pc:sldMk cId="739726874" sldId="338"/>
            <ac:spMk id="2" creationId="{D6AE73E7-7D85-2A1D-29DA-557D46DF93FD}"/>
          </ac:spMkLst>
        </pc:spChg>
        <pc:spChg chg="mod">
          <ac:chgData name="Patrick Dean" userId="bd5fcf7e-f0a5-4dfe-8356-3b9255107a56" providerId="ADAL" clId="{7BE240E4-C706-46ED-B8A9-3B3F13D4BB8A}" dt="2023-12-20T16:31:38.020" v="2932"/>
          <ac:spMkLst>
            <pc:docMk/>
            <pc:sldMk cId="739726874" sldId="338"/>
            <ac:spMk id="3" creationId="{CC1C83F7-51F0-44B7-ADDE-B22275FF329F}"/>
          </ac:spMkLst>
        </pc:spChg>
        <pc:spChg chg="del">
          <ac:chgData name="Patrick Dean" userId="bd5fcf7e-f0a5-4dfe-8356-3b9255107a56" providerId="ADAL" clId="{7BE240E4-C706-46ED-B8A9-3B3F13D4BB8A}" dt="2023-12-11T16:47:53.148" v="1540" actId="478"/>
          <ac:spMkLst>
            <pc:docMk/>
            <pc:sldMk cId="739726874" sldId="338"/>
            <ac:spMk id="4" creationId="{6CFB66DD-2462-30AF-1B9C-E7AC22F74A47}"/>
          </ac:spMkLst>
        </pc:spChg>
        <pc:spChg chg="add mod">
          <ac:chgData name="Patrick Dean" userId="bd5fcf7e-f0a5-4dfe-8356-3b9255107a56" providerId="ADAL" clId="{7BE240E4-C706-46ED-B8A9-3B3F13D4BB8A}" dt="2023-12-20T16:31:38.020" v="2932"/>
          <ac:spMkLst>
            <pc:docMk/>
            <pc:sldMk cId="739726874" sldId="338"/>
            <ac:spMk id="5" creationId="{8934F050-4CDB-342F-EB78-717AD52533B6}"/>
          </ac:spMkLst>
        </pc:spChg>
        <pc:spChg chg="del">
          <ac:chgData name="Patrick Dean" userId="bd5fcf7e-f0a5-4dfe-8356-3b9255107a56" providerId="ADAL" clId="{7BE240E4-C706-46ED-B8A9-3B3F13D4BB8A}" dt="2023-12-11T16:47:56.060" v="1542" actId="478"/>
          <ac:spMkLst>
            <pc:docMk/>
            <pc:sldMk cId="739726874" sldId="338"/>
            <ac:spMk id="7" creationId="{C7A686C1-54F0-DC01-B260-9F438CE02B8F}"/>
          </ac:spMkLst>
        </pc:spChg>
        <pc:spChg chg="mod">
          <ac:chgData name="Patrick Dean" userId="bd5fcf7e-f0a5-4dfe-8356-3b9255107a56" providerId="ADAL" clId="{7BE240E4-C706-46ED-B8A9-3B3F13D4BB8A}" dt="2023-12-20T16:31:38.020" v="2932"/>
          <ac:spMkLst>
            <pc:docMk/>
            <pc:sldMk cId="739726874" sldId="338"/>
            <ac:spMk id="22" creationId="{5D70E62E-D3B0-4C70-B936-DB6E539436D2}"/>
          </ac:spMkLst>
        </pc:spChg>
        <pc:picChg chg="del">
          <ac:chgData name="Patrick Dean" userId="bd5fcf7e-f0a5-4dfe-8356-3b9255107a56" providerId="ADAL" clId="{7BE240E4-C706-46ED-B8A9-3B3F13D4BB8A}" dt="2023-12-11T16:47:55.391" v="1541" actId="478"/>
          <ac:picMkLst>
            <pc:docMk/>
            <pc:sldMk cId="739726874" sldId="338"/>
            <ac:picMk id="6" creationId="{2185B380-4380-06E6-2683-EE3EBE8F96A9}"/>
          </ac:picMkLst>
        </pc:picChg>
        <pc:picChg chg="mod">
          <ac:chgData name="Patrick Dean" userId="bd5fcf7e-f0a5-4dfe-8356-3b9255107a56" providerId="ADAL" clId="{7BE240E4-C706-46ED-B8A9-3B3F13D4BB8A}" dt="2023-12-20T16:31:38.020" v="2932"/>
          <ac:picMkLst>
            <pc:docMk/>
            <pc:sldMk cId="739726874" sldId="338"/>
            <ac:picMk id="8" creationId="{E2D867D5-71D0-9384-3945-1777269B99D3}"/>
          </ac:picMkLst>
        </pc:picChg>
        <pc:picChg chg="add mod">
          <ac:chgData name="Patrick Dean" userId="bd5fcf7e-f0a5-4dfe-8356-3b9255107a56" providerId="ADAL" clId="{7BE240E4-C706-46ED-B8A9-3B3F13D4BB8A}" dt="2023-12-20T16:31:38.020" v="2932"/>
          <ac:picMkLst>
            <pc:docMk/>
            <pc:sldMk cId="739726874" sldId="338"/>
            <ac:picMk id="2050" creationId="{D0DFAF8D-E1B5-D508-80F9-18D3C0FE58EB}"/>
          </ac:picMkLst>
        </pc:picChg>
      </pc:sldChg>
      <pc:sldChg chg="addSp delSp modSp mod">
        <pc:chgData name="Patrick Dean" userId="bd5fcf7e-f0a5-4dfe-8356-3b9255107a56" providerId="ADAL" clId="{7BE240E4-C706-46ED-B8A9-3B3F13D4BB8A}" dt="2023-12-20T16:31:38.020" v="2932"/>
        <pc:sldMkLst>
          <pc:docMk/>
          <pc:sldMk cId="548718688" sldId="339"/>
        </pc:sldMkLst>
        <pc:spChg chg="mod">
          <ac:chgData name="Patrick Dean" userId="bd5fcf7e-f0a5-4dfe-8356-3b9255107a56" providerId="ADAL" clId="{7BE240E4-C706-46ED-B8A9-3B3F13D4BB8A}" dt="2023-12-20T16:31:38.020" v="2932"/>
          <ac:spMkLst>
            <pc:docMk/>
            <pc:sldMk cId="548718688" sldId="339"/>
            <ac:spMk id="2" creationId="{932934FD-9DEE-451F-9CF6-77F326D7AD09}"/>
          </ac:spMkLst>
        </pc:spChg>
        <pc:spChg chg="del mod">
          <ac:chgData name="Patrick Dean" userId="bd5fcf7e-f0a5-4dfe-8356-3b9255107a56" providerId="ADAL" clId="{7BE240E4-C706-46ED-B8A9-3B3F13D4BB8A}" dt="2023-12-19T14:34:15.216" v="2754" actId="21"/>
          <ac:spMkLst>
            <pc:docMk/>
            <pc:sldMk cId="548718688" sldId="339"/>
            <ac:spMk id="3" creationId="{3B16FF87-2110-EBC1-E2F2-E41AB6EDBE62}"/>
          </ac:spMkLst>
        </pc:spChg>
        <pc:spChg chg="del mod">
          <ac:chgData name="Patrick Dean" userId="bd5fcf7e-f0a5-4dfe-8356-3b9255107a56" providerId="ADAL" clId="{7BE240E4-C706-46ED-B8A9-3B3F13D4BB8A}" dt="2023-12-19T14:34:15.216" v="2754" actId="21"/>
          <ac:spMkLst>
            <pc:docMk/>
            <pc:sldMk cId="548718688" sldId="339"/>
            <ac:spMk id="4" creationId="{1C6195BB-F69F-056A-33A8-6096A4B60EC7}"/>
          </ac:spMkLst>
        </pc:spChg>
        <pc:spChg chg="del mod">
          <ac:chgData name="Patrick Dean" userId="bd5fcf7e-f0a5-4dfe-8356-3b9255107a56" providerId="ADAL" clId="{7BE240E4-C706-46ED-B8A9-3B3F13D4BB8A}" dt="2023-12-19T14:34:15.216" v="2754" actId="21"/>
          <ac:spMkLst>
            <pc:docMk/>
            <pc:sldMk cId="548718688" sldId="339"/>
            <ac:spMk id="5" creationId="{B4231761-2339-B952-2A4D-6A23EED8872A}"/>
          </ac:spMkLst>
        </pc:spChg>
        <pc:spChg chg="add mod">
          <ac:chgData name="Patrick Dean" userId="bd5fcf7e-f0a5-4dfe-8356-3b9255107a56" providerId="ADAL" clId="{7BE240E4-C706-46ED-B8A9-3B3F13D4BB8A}" dt="2023-12-20T16:31:38.020" v="2932"/>
          <ac:spMkLst>
            <pc:docMk/>
            <pc:sldMk cId="548718688" sldId="339"/>
            <ac:spMk id="7" creationId="{8291951A-589F-31FE-3729-BE921A94476D}"/>
          </ac:spMkLst>
        </pc:spChg>
        <pc:spChg chg="add mod">
          <ac:chgData name="Patrick Dean" userId="bd5fcf7e-f0a5-4dfe-8356-3b9255107a56" providerId="ADAL" clId="{7BE240E4-C706-46ED-B8A9-3B3F13D4BB8A}" dt="2023-12-20T16:31:38.020" v="2932"/>
          <ac:spMkLst>
            <pc:docMk/>
            <pc:sldMk cId="548718688" sldId="339"/>
            <ac:spMk id="9" creationId="{5D062E48-FCFC-471C-C6B7-1E7AEA6517ED}"/>
          </ac:spMkLst>
        </pc:spChg>
        <pc:spChg chg="add mod">
          <ac:chgData name="Patrick Dean" userId="bd5fcf7e-f0a5-4dfe-8356-3b9255107a56" providerId="ADAL" clId="{7BE240E4-C706-46ED-B8A9-3B3F13D4BB8A}" dt="2023-12-20T16:31:38.020" v="2932"/>
          <ac:spMkLst>
            <pc:docMk/>
            <pc:sldMk cId="548718688" sldId="339"/>
            <ac:spMk id="12" creationId="{631184FA-C188-FD6C-2A3A-E7BF67D75321}"/>
          </ac:spMkLst>
        </pc:spChg>
        <pc:spChg chg="mod">
          <ac:chgData name="Patrick Dean" userId="bd5fcf7e-f0a5-4dfe-8356-3b9255107a56" providerId="ADAL" clId="{7BE240E4-C706-46ED-B8A9-3B3F13D4BB8A}" dt="2023-12-20T16:31:38.020" v="2932"/>
          <ac:spMkLst>
            <pc:docMk/>
            <pc:sldMk cId="548718688" sldId="339"/>
            <ac:spMk id="18" creationId="{5D70E62E-D3B0-4C70-B936-DB6E539436D2}"/>
          </ac:spMkLst>
        </pc:spChg>
        <pc:picChg chg="del mod">
          <ac:chgData name="Patrick Dean" userId="bd5fcf7e-f0a5-4dfe-8356-3b9255107a56" providerId="ADAL" clId="{7BE240E4-C706-46ED-B8A9-3B3F13D4BB8A}" dt="2023-12-19T14:34:15.216" v="2754" actId="21"/>
          <ac:picMkLst>
            <pc:docMk/>
            <pc:sldMk cId="548718688" sldId="339"/>
            <ac:picMk id="6" creationId="{270290C8-074C-32CC-F07E-89B178B8062A}"/>
          </ac:picMkLst>
        </pc:picChg>
        <pc:picChg chg="add mod">
          <ac:chgData name="Patrick Dean" userId="bd5fcf7e-f0a5-4dfe-8356-3b9255107a56" providerId="ADAL" clId="{7BE240E4-C706-46ED-B8A9-3B3F13D4BB8A}" dt="2023-12-20T16:31:38.020" v="2932"/>
          <ac:picMkLst>
            <pc:docMk/>
            <pc:sldMk cId="548718688" sldId="339"/>
            <ac:picMk id="8" creationId="{90DFFAFB-EC41-07B4-3C1A-61EC77515A19}"/>
          </ac:picMkLst>
        </pc:picChg>
        <pc:picChg chg="del mod">
          <ac:chgData name="Patrick Dean" userId="bd5fcf7e-f0a5-4dfe-8356-3b9255107a56" providerId="ADAL" clId="{7BE240E4-C706-46ED-B8A9-3B3F13D4BB8A}" dt="2023-12-19T14:34:15.216" v="2754" actId="21"/>
          <ac:picMkLst>
            <pc:docMk/>
            <pc:sldMk cId="548718688" sldId="339"/>
            <ac:picMk id="10" creationId="{EA1E92D6-24D6-C9A6-5239-FBD998088C31}"/>
          </ac:picMkLst>
        </pc:picChg>
        <pc:picChg chg="add mod">
          <ac:chgData name="Patrick Dean" userId="bd5fcf7e-f0a5-4dfe-8356-3b9255107a56" providerId="ADAL" clId="{7BE240E4-C706-46ED-B8A9-3B3F13D4BB8A}" dt="2023-12-20T16:31:38.020" v="2932"/>
          <ac:picMkLst>
            <pc:docMk/>
            <pc:sldMk cId="548718688" sldId="339"/>
            <ac:picMk id="11" creationId="{817E9BEE-8E19-84C2-0A91-E9960C915E3A}"/>
          </ac:picMkLst>
        </pc:picChg>
      </pc:sldChg>
      <pc:sldChg chg="modSp mod modNotes">
        <pc:chgData name="Patrick Dean" userId="bd5fcf7e-f0a5-4dfe-8356-3b9255107a56" providerId="ADAL" clId="{7BE240E4-C706-46ED-B8A9-3B3F13D4BB8A}" dt="2023-12-20T16:31:38.020" v="2932"/>
        <pc:sldMkLst>
          <pc:docMk/>
          <pc:sldMk cId="2741399623" sldId="340"/>
        </pc:sldMkLst>
        <pc:spChg chg="mod">
          <ac:chgData name="Patrick Dean" userId="bd5fcf7e-f0a5-4dfe-8356-3b9255107a56" providerId="ADAL" clId="{7BE240E4-C706-46ED-B8A9-3B3F13D4BB8A}" dt="2023-12-20T16:31:38.020" v="2932"/>
          <ac:spMkLst>
            <pc:docMk/>
            <pc:sldMk cId="2741399623" sldId="340"/>
            <ac:spMk id="2" creationId="{768095C1-3155-45C2-8727-AD75E1D4F5BB}"/>
          </ac:spMkLst>
        </pc:spChg>
        <pc:spChg chg="mod">
          <ac:chgData name="Patrick Dean" userId="bd5fcf7e-f0a5-4dfe-8356-3b9255107a56" providerId="ADAL" clId="{7BE240E4-C706-46ED-B8A9-3B3F13D4BB8A}" dt="2023-12-20T16:31:38.020" v="2932"/>
          <ac:spMkLst>
            <pc:docMk/>
            <pc:sldMk cId="2741399623" sldId="340"/>
            <ac:spMk id="3" creationId="{EF2B8E8E-17D9-42EE-8671-61FEF8108112}"/>
          </ac:spMkLst>
        </pc:spChg>
        <pc:spChg chg="mod">
          <ac:chgData name="Patrick Dean" userId="bd5fcf7e-f0a5-4dfe-8356-3b9255107a56" providerId="ADAL" clId="{7BE240E4-C706-46ED-B8A9-3B3F13D4BB8A}" dt="2023-12-20T16:31:38.020" v="2932"/>
          <ac:spMkLst>
            <pc:docMk/>
            <pc:sldMk cId="2741399623" sldId="340"/>
            <ac:spMk id="4" creationId="{A4C930D9-A889-4344-8367-A09234BDEB84}"/>
          </ac:spMkLst>
        </pc:spChg>
        <pc:spChg chg="mod">
          <ac:chgData name="Patrick Dean" userId="bd5fcf7e-f0a5-4dfe-8356-3b9255107a56" providerId="ADAL" clId="{7BE240E4-C706-46ED-B8A9-3B3F13D4BB8A}" dt="2023-12-20T16:31:38.020" v="2932"/>
          <ac:spMkLst>
            <pc:docMk/>
            <pc:sldMk cId="2741399623" sldId="340"/>
            <ac:spMk id="5" creationId="{5A4BB658-E418-45B1-AB37-BC8F537ECC7D}"/>
          </ac:spMkLst>
        </pc:spChg>
        <pc:spChg chg="mod">
          <ac:chgData name="Patrick Dean" userId="bd5fcf7e-f0a5-4dfe-8356-3b9255107a56" providerId="ADAL" clId="{7BE240E4-C706-46ED-B8A9-3B3F13D4BB8A}" dt="2023-12-20T16:31:38.020" v="2932"/>
          <ac:spMkLst>
            <pc:docMk/>
            <pc:sldMk cId="2741399623" sldId="340"/>
            <ac:spMk id="12" creationId="{1EE55E07-1917-5250-B239-5D5B552F9262}"/>
          </ac:spMkLst>
        </pc:spChg>
        <pc:spChg chg="mod">
          <ac:chgData name="Patrick Dean" userId="bd5fcf7e-f0a5-4dfe-8356-3b9255107a56" providerId="ADAL" clId="{7BE240E4-C706-46ED-B8A9-3B3F13D4BB8A}" dt="2023-12-20T16:31:38.020" v="2932"/>
          <ac:spMkLst>
            <pc:docMk/>
            <pc:sldMk cId="2741399623" sldId="340"/>
            <ac:spMk id="15" creationId="{5D70E62E-D3B0-4C70-B936-DB6E539436D2}"/>
          </ac:spMkLst>
        </pc:spChg>
        <pc:picChg chg="mod">
          <ac:chgData name="Patrick Dean" userId="bd5fcf7e-f0a5-4dfe-8356-3b9255107a56" providerId="ADAL" clId="{7BE240E4-C706-46ED-B8A9-3B3F13D4BB8A}" dt="2023-12-20T16:31:38.020" v="2932"/>
          <ac:picMkLst>
            <pc:docMk/>
            <pc:sldMk cId="2741399623" sldId="340"/>
            <ac:picMk id="7" creationId="{6D1883C3-9D5B-41E2-90EA-2E6E4F774A0E}"/>
          </ac:picMkLst>
        </pc:picChg>
        <pc:picChg chg="mod">
          <ac:chgData name="Patrick Dean" userId="bd5fcf7e-f0a5-4dfe-8356-3b9255107a56" providerId="ADAL" clId="{7BE240E4-C706-46ED-B8A9-3B3F13D4BB8A}" dt="2023-12-20T16:31:38.020" v="2932"/>
          <ac:picMkLst>
            <pc:docMk/>
            <pc:sldMk cId="2741399623" sldId="340"/>
            <ac:picMk id="8" creationId="{25250CD2-9CAB-4C1B-91C9-64904380A31F}"/>
          </ac:picMkLst>
        </pc:picChg>
      </pc:sldChg>
      <pc:sldChg chg="modSp mod">
        <pc:chgData name="Patrick Dean" userId="bd5fcf7e-f0a5-4dfe-8356-3b9255107a56" providerId="ADAL" clId="{7BE240E4-C706-46ED-B8A9-3B3F13D4BB8A}" dt="2023-12-20T16:31:38.020" v="2932"/>
        <pc:sldMkLst>
          <pc:docMk/>
          <pc:sldMk cId="1330642581" sldId="341"/>
        </pc:sldMkLst>
        <pc:spChg chg="mod">
          <ac:chgData name="Patrick Dean" userId="bd5fcf7e-f0a5-4dfe-8356-3b9255107a56" providerId="ADAL" clId="{7BE240E4-C706-46ED-B8A9-3B3F13D4BB8A}" dt="2023-12-20T16:31:38.020" v="2932"/>
          <ac:spMkLst>
            <pc:docMk/>
            <pc:sldMk cId="1330642581" sldId="341"/>
            <ac:spMk id="2" creationId="{C79D6053-7FD5-467F-9D30-1FEE553A78DB}"/>
          </ac:spMkLst>
        </pc:spChg>
        <pc:spChg chg="mod">
          <ac:chgData name="Patrick Dean" userId="bd5fcf7e-f0a5-4dfe-8356-3b9255107a56" providerId="ADAL" clId="{7BE240E4-C706-46ED-B8A9-3B3F13D4BB8A}" dt="2023-12-20T16:31:38.020" v="2932"/>
          <ac:spMkLst>
            <pc:docMk/>
            <pc:sldMk cId="1330642581" sldId="341"/>
            <ac:spMk id="11" creationId="{C938F074-0224-4826-8979-3AE321788A2C}"/>
          </ac:spMkLst>
        </pc:spChg>
        <pc:spChg chg="mod">
          <ac:chgData name="Patrick Dean" userId="bd5fcf7e-f0a5-4dfe-8356-3b9255107a56" providerId="ADAL" clId="{7BE240E4-C706-46ED-B8A9-3B3F13D4BB8A}" dt="2023-12-20T16:31:38.020" v="2932"/>
          <ac:spMkLst>
            <pc:docMk/>
            <pc:sldMk cId="1330642581" sldId="341"/>
            <ac:spMk id="13" creationId="{90472FBB-FF38-4BB8-961F-6F0F89C5E185}"/>
          </ac:spMkLst>
        </pc:spChg>
        <pc:spChg chg="mod">
          <ac:chgData name="Patrick Dean" userId="bd5fcf7e-f0a5-4dfe-8356-3b9255107a56" providerId="ADAL" clId="{7BE240E4-C706-46ED-B8A9-3B3F13D4BB8A}" dt="2023-12-20T16:31:38.020" v="2932"/>
          <ac:spMkLst>
            <pc:docMk/>
            <pc:sldMk cId="1330642581" sldId="341"/>
            <ac:spMk id="14" creationId="{5D70E62E-D3B0-4C70-B936-DB6E539436D2}"/>
          </ac:spMkLst>
        </pc:spChg>
        <pc:picChg chg="mod">
          <ac:chgData name="Patrick Dean" userId="bd5fcf7e-f0a5-4dfe-8356-3b9255107a56" providerId="ADAL" clId="{7BE240E4-C706-46ED-B8A9-3B3F13D4BB8A}" dt="2023-12-20T16:31:38.020" v="2932"/>
          <ac:picMkLst>
            <pc:docMk/>
            <pc:sldMk cId="1330642581" sldId="341"/>
            <ac:picMk id="4" creationId="{7F43F781-0D15-9C49-97B7-37D00341E03B}"/>
          </ac:picMkLst>
        </pc:picChg>
        <pc:picChg chg="mod">
          <ac:chgData name="Patrick Dean" userId="bd5fcf7e-f0a5-4dfe-8356-3b9255107a56" providerId="ADAL" clId="{7BE240E4-C706-46ED-B8A9-3B3F13D4BB8A}" dt="2023-12-20T16:31:38.020" v="2932"/>
          <ac:picMkLst>
            <pc:docMk/>
            <pc:sldMk cId="1330642581" sldId="341"/>
            <ac:picMk id="12" creationId="{DAB67240-BE5C-44EF-9F70-6AD25CDB6324}"/>
          </ac:picMkLst>
        </pc:picChg>
      </pc:sldChg>
      <pc:sldChg chg="addSp delSp modSp mod modNotes">
        <pc:chgData name="Patrick Dean" userId="bd5fcf7e-f0a5-4dfe-8356-3b9255107a56" providerId="ADAL" clId="{7BE240E4-C706-46ED-B8A9-3B3F13D4BB8A}" dt="2023-12-20T16:31:38.020" v="2932"/>
        <pc:sldMkLst>
          <pc:docMk/>
          <pc:sldMk cId="1838779644" sldId="342"/>
        </pc:sldMkLst>
        <pc:spChg chg="mod">
          <ac:chgData name="Patrick Dean" userId="bd5fcf7e-f0a5-4dfe-8356-3b9255107a56" providerId="ADAL" clId="{7BE240E4-C706-46ED-B8A9-3B3F13D4BB8A}" dt="2023-12-20T16:31:38.020" v="2932"/>
          <ac:spMkLst>
            <pc:docMk/>
            <pc:sldMk cId="1838779644" sldId="342"/>
            <ac:spMk id="2" creationId="{D66ADB38-B7D3-47FD-988F-067F5FB910CE}"/>
          </ac:spMkLst>
        </pc:spChg>
        <pc:spChg chg="mod">
          <ac:chgData name="Patrick Dean" userId="bd5fcf7e-f0a5-4dfe-8356-3b9255107a56" providerId="ADAL" clId="{7BE240E4-C706-46ED-B8A9-3B3F13D4BB8A}" dt="2023-12-20T16:31:38.020" v="2932"/>
          <ac:spMkLst>
            <pc:docMk/>
            <pc:sldMk cId="1838779644" sldId="342"/>
            <ac:spMk id="7" creationId="{D280D408-D431-4A21-B1B1-0F931A652DD4}"/>
          </ac:spMkLst>
        </pc:spChg>
        <pc:spChg chg="mod">
          <ac:chgData name="Patrick Dean" userId="bd5fcf7e-f0a5-4dfe-8356-3b9255107a56" providerId="ADAL" clId="{7BE240E4-C706-46ED-B8A9-3B3F13D4BB8A}" dt="2023-12-20T16:31:38.020" v="2932"/>
          <ac:spMkLst>
            <pc:docMk/>
            <pc:sldMk cId="1838779644" sldId="342"/>
            <ac:spMk id="11" creationId="{BC528F72-7983-4265-86E6-66C428B510B2}"/>
          </ac:spMkLst>
        </pc:spChg>
        <pc:spChg chg="mod">
          <ac:chgData name="Patrick Dean" userId="bd5fcf7e-f0a5-4dfe-8356-3b9255107a56" providerId="ADAL" clId="{7BE240E4-C706-46ED-B8A9-3B3F13D4BB8A}" dt="2023-12-20T16:31:38.020" v="2932"/>
          <ac:spMkLst>
            <pc:docMk/>
            <pc:sldMk cId="1838779644" sldId="342"/>
            <ac:spMk id="12" creationId="{92752A65-F54E-4437-B0B4-4FC26900A8D4}"/>
          </ac:spMkLst>
        </pc:spChg>
        <pc:spChg chg="mod">
          <ac:chgData name="Patrick Dean" userId="bd5fcf7e-f0a5-4dfe-8356-3b9255107a56" providerId="ADAL" clId="{7BE240E4-C706-46ED-B8A9-3B3F13D4BB8A}" dt="2023-12-20T16:31:38.020" v="2932"/>
          <ac:spMkLst>
            <pc:docMk/>
            <pc:sldMk cId="1838779644" sldId="342"/>
            <ac:spMk id="20" creationId="{5D70E62E-D3B0-4C70-B936-DB6E539436D2}"/>
          </ac:spMkLst>
        </pc:spChg>
        <pc:picChg chg="mod">
          <ac:chgData name="Patrick Dean" userId="bd5fcf7e-f0a5-4dfe-8356-3b9255107a56" providerId="ADAL" clId="{7BE240E4-C706-46ED-B8A9-3B3F13D4BB8A}" dt="2023-12-20T16:31:38.020" v="2932"/>
          <ac:picMkLst>
            <pc:docMk/>
            <pc:sldMk cId="1838779644" sldId="342"/>
            <ac:picMk id="4" creationId="{FA9C38CE-B7CB-B52F-7319-084FF12A617C}"/>
          </ac:picMkLst>
        </pc:picChg>
        <pc:picChg chg="add mod">
          <ac:chgData name="Patrick Dean" userId="bd5fcf7e-f0a5-4dfe-8356-3b9255107a56" providerId="ADAL" clId="{7BE240E4-C706-46ED-B8A9-3B3F13D4BB8A}" dt="2023-12-20T16:31:38.020" v="2932"/>
          <ac:picMkLst>
            <pc:docMk/>
            <pc:sldMk cId="1838779644" sldId="342"/>
            <ac:picMk id="5" creationId="{2D7383DF-1F87-6296-6B38-DE9C3FDC4088}"/>
          </ac:picMkLst>
        </pc:picChg>
        <pc:picChg chg="mod">
          <ac:chgData name="Patrick Dean" userId="bd5fcf7e-f0a5-4dfe-8356-3b9255107a56" providerId="ADAL" clId="{7BE240E4-C706-46ED-B8A9-3B3F13D4BB8A}" dt="2023-12-20T16:31:38.020" v="2932"/>
          <ac:picMkLst>
            <pc:docMk/>
            <pc:sldMk cId="1838779644" sldId="342"/>
            <ac:picMk id="6" creationId="{3CD81BCF-B7BC-4D3A-BDE4-3E2B1D183675}"/>
          </ac:picMkLst>
        </pc:picChg>
        <pc:picChg chg="del">
          <ac:chgData name="Patrick Dean" userId="bd5fcf7e-f0a5-4dfe-8356-3b9255107a56" providerId="ADAL" clId="{7BE240E4-C706-46ED-B8A9-3B3F13D4BB8A}" dt="2023-12-19T16:20:38.920" v="2891" actId="478"/>
          <ac:picMkLst>
            <pc:docMk/>
            <pc:sldMk cId="1838779644" sldId="342"/>
            <ac:picMk id="9" creationId="{E30344EF-A7E5-85CC-3683-4608C28C00A7}"/>
          </ac:picMkLst>
        </pc:picChg>
        <pc:picChg chg="mod">
          <ac:chgData name="Patrick Dean" userId="bd5fcf7e-f0a5-4dfe-8356-3b9255107a56" providerId="ADAL" clId="{7BE240E4-C706-46ED-B8A9-3B3F13D4BB8A}" dt="2023-12-20T16:31:38.020" v="2932"/>
          <ac:picMkLst>
            <pc:docMk/>
            <pc:sldMk cId="1838779644" sldId="342"/>
            <ac:picMk id="13" creationId="{A7B9C1B6-7433-4E51-8D1F-2CBE0AE19DFB}"/>
          </ac:picMkLst>
        </pc:picChg>
      </pc:sldChg>
      <pc:sldChg chg="modSp mod">
        <pc:chgData name="Patrick Dean" userId="bd5fcf7e-f0a5-4dfe-8356-3b9255107a56" providerId="ADAL" clId="{7BE240E4-C706-46ED-B8A9-3B3F13D4BB8A}" dt="2023-12-20T16:31:38.020" v="2932"/>
        <pc:sldMkLst>
          <pc:docMk/>
          <pc:sldMk cId="1713156886" sldId="343"/>
        </pc:sldMkLst>
        <pc:spChg chg="mod">
          <ac:chgData name="Patrick Dean" userId="bd5fcf7e-f0a5-4dfe-8356-3b9255107a56" providerId="ADAL" clId="{7BE240E4-C706-46ED-B8A9-3B3F13D4BB8A}" dt="2023-12-20T16:31:38.020" v="2932"/>
          <ac:spMkLst>
            <pc:docMk/>
            <pc:sldMk cId="1713156886" sldId="343"/>
            <ac:spMk id="2" creationId="{34DB9B9C-674B-4357-9251-D74BA57A6C89}"/>
          </ac:spMkLst>
        </pc:spChg>
        <pc:spChg chg="mod">
          <ac:chgData name="Patrick Dean" userId="bd5fcf7e-f0a5-4dfe-8356-3b9255107a56" providerId="ADAL" clId="{7BE240E4-C706-46ED-B8A9-3B3F13D4BB8A}" dt="2023-12-20T16:31:38.020" v="2932"/>
          <ac:spMkLst>
            <pc:docMk/>
            <pc:sldMk cId="1713156886" sldId="343"/>
            <ac:spMk id="16" creationId="{751704D0-F5A3-4A35-88EA-51BDC4F637D4}"/>
          </ac:spMkLst>
        </pc:spChg>
        <pc:spChg chg="mod">
          <ac:chgData name="Patrick Dean" userId="bd5fcf7e-f0a5-4dfe-8356-3b9255107a56" providerId="ADAL" clId="{7BE240E4-C706-46ED-B8A9-3B3F13D4BB8A}" dt="2023-12-20T16:31:38.020" v="2932"/>
          <ac:spMkLst>
            <pc:docMk/>
            <pc:sldMk cId="1713156886" sldId="343"/>
            <ac:spMk id="18" creationId="{5D70E62E-D3B0-4C70-B936-DB6E539436D2}"/>
          </ac:spMkLst>
        </pc:spChg>
        <pc:spChg chg="mod">
          <ac:chgData name="Patrick Dean" userId="bd5fcf7e-f0a5-4dfe-8356-3b9255107a56" providerId="ADAL" clId="{7BE240E4-C706-46ED-B8A9-3B3F13D4BB8A}" dt="2023-12-20T16:31:38.020" v="2932"/>
          <ac:spMkLst>
            <pc:docMk/>
            <pc:sldMk cId="1713156886" sldId="343"/>
            <ac:spMk id="24" creationId="{3F381B7A-443B-467C-87BC-4C0987E989E7}"/>
          </ac:spMkLst>
        </pc:spChg>
        <pc:picChg chg="mod">
          <ac:chgData name="Patrick Dean" userId="bd5fcf7e-f0a5-4dfe-8356-3b9255107a56" providerId="ADAL" clId="{7BE240E4-C706-46ED-B8A9-3B3F13D4BB8A}" dt="2023-12-20T16:31:38.020" v="2932"/>
          <ac:picMkLst>
            <pc:docMk/>
            <pc:sldMk cId="1713156886" sldId="343"/>
            <ac:picMk id="5" creationId="{6EE47F38-E674-459D-B88D-6FD609BD9928}"/>
          </ac:picMkLst>
        </pc:picChg>
        <pc:picChg chg="mod">
          <ac:chgData name="Patrick Dean" userId="bd5fcf7e-f0a5-4dfe-8356-3b9255107a56" providerId="ADAL" clId="{7BE240E4-C706-46ED-B8A9-3B3F13D4BB8A}" dt="2023-12-20T16:31:38.020" v="2932"/>
          <ac:picMkLst>
            <pc:docMk/>
            <pc:sldMk cId="1713156886" sldId="343"/>
            <ac:picMk id="28" creationId="{AC3270B2-FA02-4CE2-AAEA-D33BBE7955F7}"/>
          </ac:picMkLst>
        </pc:picChg>
      </pc:sldChg>
      <pc:sldChg chg="addSp delSp modSp mod">
        <pc:chgData name="Patrick Dean" userId="bd5fcf7e-f0a5-4dfe-8356-3b9255107a56" providerId="ADAL" clId="{7BE240E4-C706-46ED-B8A9-3B3F13D4BB8A}" dt="2023-12-20T16:31:38.020" v="2932"/>
        <pc:sldMkLst>
          <pc:docMk/>
          <pc:sldMk cId="665995457" sldId="344"/>
        </pc:sldMkLst>
        <pc:spChg chg="mod">
          <ac:chgData name="Patrick Dean" userId="bd5fcf7e-f0a5-4dfe-8356-3b9255107a56" providerId="ADAL" clId="{7BE240E4-C706-46ED-B8A9-3B3F13D4BB8A}" dt="2023-12-20T16:31:38.020" v="2932"/>
          <ac:spMkLst>
            <pc:docMk/>
            <pc:sldMk cId="665995457" sldId="344"/>
            <ac:spMk id="2" creationId="{CD10A478-C76B-456A-8248-C63B3C8BF03C}"/>
          </ac:spMkLst>
        </pc:spChg>
        <pc:spChg chg="del">
          <ac:chgData name="Patrick Dean" userId="bd5fcf7e-f0a5-4dfe-8356-3b9255107a56" providerId="ADAL" clId="{7BE240E4-C706-46ED-B8A9-3B3F13D4BB8A}" dt="2023-12-19T14:33:14.359" v="2752" actId="21"/>
          <ac:spMkLst>
            <pc:docMk/>
            <pc:sldMk cId="665995457" sldId="344"/>
            <ac:spMk id="3" creationId="{59753633-FA9D-1476-C6B5-E471CA59ACAA}"/>
          </ac:spMkLst>
        </pc:spChg>
        <pc:spChg chg="add mod">
          <ac:chgData name="Patrick Dean" userId="bd5fcf7e-f0a5-4dfe-8356-3b9255107a56" providerId="ADAL" clId="{7BE240E4-C706-46ED-B8A9-3B3F13D4BB8A}" dt="2023-12-20T16:31:38.020" v="2932"/>
          <ac:spMkLst>
            <pc:docMk/>
            <pc:sldMk cId="665995457" sldId="344"/>
            <ac:spMk id="4" creationId="{2A1C77FB-6C9D-FD7A-4980-7C1BE97279A4}"/>
          </ac:spMkLst>
        </pc:spChg>
        <pc:spChg chg="add mod">
          <ac:chgData name="Patrick Dean" userId="bd5fcf7e-f0a5-4dfe-8356-3b9255107a56" providerId="ADAL" clId="{7BE240E4-C706-46ED-B8A9-3B3F13D4BB8A}" dt="2023-12-20T16:31:38.020" v="2932"/>
          <ac:spMkLst>
            <pc:docMk/>
            <pc:sldMk cId="665995457" sldId="344"/>
            <ac:spMk id="5" creationId="{A443B23C-340C-5C1D-1421-23E76F5904DF}"/>
          </ac:spMkLst>
        </pc:spChg>
        <pc:spChg chg="add mod">
          <ac:chgData name="Patrick Dean" userId="bd5fcf7e-f0a5-4dfe-8356-3b9255107a56" providerId="ADAL" clId="{7BE240E4-C706-46ED-B8A9-3B3F13D4BB8A}" dt="2023-12-20T16:31:38.020" v="2932"/>
          <ac:spMkLst>
            <pc:docMk/>
            <pc:sldMk cId="665995457" sldId="344"/>
            <ac:spMk id="8" creationId="{0AF2467D-42D8-31C6-1069-5975C35DF09E}"/>
          </ac:spMkLst>
        </pc:spChg>
        <pc:spChg chg="del">
          <ac:chgData name="Patrick Dean" userId="bd5fcf7e-f0a5-4dfe-8356-3b9255107a56" providerId="ADAL" clId="{7BE240E4-C706-46ED-B8A9-3B3F13D4BB8A}" dt="2023-12-19T14:33:14.359" v="2752" actId="21"/>
          <ac:spMkLst>
            <pc:docMk/>
            <pc:sldMk cId="665995457" sldId="344"/>
            <ac:spMk id="11" creationId="{76C6F686-7C43-42E2-BB03-8EFA95798380}"/>
          </ac:spMkLst>
        </pc:spChg>
        <pc:spChg chg="del">
          <ac:chgData name="Patrick Dean" userId="bd5fcf7e-f0a5-4dfe-8356-3b9255107a56" providerId="ADAL" clId="{7BE240E4-C706-46ED-B8A9-3B3F13D4BB8A}" dt="2023-12-19T14:33:14.359" v="2752" actId="21"/>
          <ac:spMkLst>
            <pc:docMk/>
            <pc:sldMk cId="665995457" sldId="344"/>
            <ac:spMk id="15" creationId="{E9E3188E-42ED-4ED0-BFAE-CAEFD5D389E1}"/>
          </ac:spMkLst>
        </pc:spChg>
        <pc:spChg chg="mod">
          <ac:chgData name="Patrick Dean" userId="bd5fcf7e-f0a5-4dfe-8356-3b9255107a56" providerId="ADAL" clId="{7BE240E4-C706-46ED-B8A9-3B3F13D4BB8A}" dt="2023-12-20T16:31:38.020" v="2932"/>
          <ac:spMkLst>
            <pc:docMk/>
            <pc:sldMk cId="665995457" sldId="344"/>
            <ac:spMk id="23" creationId="{5D70E62E-D3B0-4C70-B936-DB6E539436D2}"/>
          </ac:spMkLst>
        </pc:spChg>
        <pc:picChg chg="add mod">
          <ac:chgData name="Patrick Dean" userId="bd5fcf7e-f0a5-4dfe-8356-3b9255107a56" providerId="ADAL" clId="{7BE240E4-C706-46ED-B8A9-3B3F13D4BB8A}" dt="2023-12-20T16:31:38.020" v="2932"/>
          <ac:picMkLst>
            <pc:docMk/>
            <pc:sldMk cId="665995457" sldId="344"/>
            <ac:picMk id="6" creationId="{E687F5BF-96E1-F5AB-DCDD-E2B9368AAF0A}"/>
          </ac:picMkLst>
        </pc:picChg>
        <pc:picChg chg="add mod">
          <ac:chgData name="Patrick Dean" userId="bd5fcf7e-f0a5-4dfe-8356-3b9255107a56" providerId="ADAL" clId="{7BE240E4-C706-46ED-B8A9-3B3F13D4BB8A}" dt="2023-12-20T16:31:38.020" v="2932"/>
          <ac:picMkLst>
            <pc:docMk/>
            <pc:sldMk cId="665995457" sldId="344"/>
            <ac:picMk id="7" creationId="{7397EC9E-39F9-12C0-AB50-BFC716B610C7}"/>
          </ac:picMkLst>
        </pc:picChg>
        <pc:picChg chg="del">
          <ac:chgData name="Patrick Dean" userId="bd5fcf7e-f0a5-4dfe-8356-3b9255107a56" providerId="ADAL" clId="{7BE240E4-C706-46ED-B8A9-3B3F13D4BB8A}" dt="2023-12-19T14:33:14.359" v="2752" actId="21"/>
          <ac:picMkLst>
            <pc:docMk/>
            <pc:sldMk cId="665995457" sldId="344"/>
            <ac:picMk id="12" creationId="{85454945-71FC-481D-90D4-F425D376D320}"/>
          </ac:picMkLst>
        </pc:picChg>
        <pc:picChg chg="del">
          <ac:chgData name="Patrick Dean" userId="bd5fcf7e-f0a5-4dfe-8356-3b9255107a56" providerId="ADAL" clId="{7BE240E4-C706-46ED-B8A9-3B3F13D4BB8A}" dt="2023-12-19T14:33:14.359" v="2752" actId="21"/>
          <ac:picMkLst>
            <pc:docMk/>
            <pc:sldMk cId="665995457" sldId="344"/>
            <ac:picMk id="18" creationId="{1B8130B1-F382-4586-AEFB-CB272FD1CB6F}"/>
          </ac:picMkLst>
        </pc:picChg>
      </pc:sldChg>
      <pc:sldChg chg="modSp mod modNotes">
        <pc:chgData name="Patrick Dean" userId="bd5fcf7e-f0a5-4dfe-8356-3b9255107a56" providerId="ADAL" clId="{7BE240E4-C706-46ED-B8A9-3B3F13D4BB8A}" dt="2023-12-20T16:31:38.020" v="2932"/>
        <pc:sldMkLst>
          <pc:docMk/>
          <pc:sldMk cId="2409035715" sldId="345"/>
        </pc:sldMkLst>
        <pc:spChg chg="mod">
          <ac:chgData name="Patrick Dean" userId="bd5fcf7e-f0a5-4dfe-8356-3b9255107a56" providerId="ADAL" clId="{7BE240E4-C706-46ED-B8A9-3B3F13D4BB8A}" dt="2023-12-20T16:31:38.020" v="2932"/>
          <ac:spMkLst>
            <pc:docMk/>
            <pc:sldMk cId="2409035715" sldId="345"/>
            <ac:spMk id="2" creationId="{114DE32F-D406-4E0B-884F-858ED641BFB0}"/>
          </ac:spMkLst>
        </pc:spChg>
        <pc:spChg chg="mod">
          <ac:chgData name="Patrick Dean" userId="bd5fcf7e-f0a5-4dfe-8356-3b9255107a56" providerId="ADAL" clId="{7BE240E4-C706-46ED-B8A9-3B3F13D4BB8A}" dt="2023-12-20T16:31:38.020" v="2932"/>
          <ac:spMkLst>
            <pc:docMk/>
            <pc:sldMk cId="2409035715" sldId="345"/>
            <ac:spMk id="14" creationId="{940768BA-A013-4056-B961-D76F4006F4CA}"/>
          </ac:spMkLst>
        </pc:spChg>
        <pc:spChg chg="mod">
          <ac:chgData name="Patrick Dean" userId="bd5fcf7e-f0a5-4dfe-8356-3b9255107a56" providerId="ADAL" clId="{7BE240E4-C706-46ED-B8A9-3B3F13D4BB8A}" dt="2023-12-20T16:31:38.020" v="2932"/>
          <ac:spMkLst>
            <pc:docMk/>
            <pc:sldMk cId="2409035715" sldId="345"/>
            <ac:spMk id="17" creationId="{AB9B7391-4E7A-4A0D-B7C2-417187665E76}"/>
          </ac:spMkLst>
        </pc:spChg>
        <pc:spChg chg="mod">
          <ac:chgData name="Patrick Dean" userId="bd5fcf7e-f0a5-4dfe-8356-3b9255107a56" providerId="ADAL" clId="{7BE240E4-C706-46ED-B8A9-3B3F13D4BB8A}" dt="2023-12-20T16:31:38.020" v="2932"/>
          <ac:spMkLst>
            <pc:docMk/>
            <pc:sldMk cId="2409035715" sldId="345"/>
            <ac:spMk id="18" creationId="{5D70E62E-D3B0-4C70-B936-DB6E539436D2}"/>
          </ac:spMkLst>
        </pc:spChg>
        <pc:picChg chg="mod">
          <ac:chgData name="Patrick Dean" userId="bd5fcf7e-f0a5-4dfe-8356-3b9255107a56" providerId="ADAL" clId="{7BE240E4-C706-46ED-B8A9-3B3F13D4BB8A}" dt="2023-12-20T16:31:38.020" v="2932"/>
          <ac:picMkLst>
            <pc:docMk/>
            <pc:sldMk cId="2409035715" sldId="345"/>
            <ac:picMk id="3" creationId="{8FAA865F-CFBE-BF2E-5D3C-C731F0CB02F6}"/>
          </ac:picMkLst>
        </pc:picChg>
        <pc:picChg chg="mod">
          <ac:chgData name="Patrick Dean" userId="bd5fcf7e-f0a5-4dfe-8356-3b9255107a56" providerId="ADAL" clId="{7BE240E4-C706-46ED-B8A9-3B3F13D4BB8A}" dt="2023-12-20T16:31:38.020" v="2932"/>
          <ac:picMkLst>
            <pc:docMk/>
            <pc:sldMk cId="2409035715" sldId="345"/>
            <ac:picMk id="4" creationId="{BCFC0475-CAD4-418E-6AD0-ECAE3146D702}"/>
          </ac:picMkLst>
        </pc:picChg>
        <pc:picChg chg="mod">
          <ac:chgData name="Patrick Dean" userId="bd5fcf7e-f0a5-4dfe-8356-3b9255107a56" providerId="ADAL" clId="{7BE240E4-C706-46ED-B8A9-3B3F13D4BB8A}" dt="2023-12-20T16:31:38.020" v="2932"/>
          <ac:picMkLst>
            <pc:docMk/>
            <pc:sldMk cId="2409035715" sldId="345"/>
            <ac:picMk id="15" creationId="{18A2A045-E8B4-49FC-BBC5-48D3CDE01AB8}"/>
          </ac:picMkLst>
        </pc:picChg>
        <pc:picChg chg="mod">
          <ac:chgData name="Patrick Dean" userId="bd5fcf7e-f0a5-4dfe-8356-3b9255107a56" providerId="ADAL" clId="{7BE240E4-C706-46ED-B8A9-3B3F13D4BB8A}" dt="2023-12-20T16:31:38.020" v="2932"/>
          <ac:picMkLst>
            <pc:docMk/>
            <pc:sldMk cId="2409035715" sldId="345"/>
            <ac:picMk id="19" creationId="{A997171E-3157-4ACA-BEA8-C20FA38EE48B}"/>
          </ac:picMkLst>
        </pc:picChg>
        <pc:picChg chg="mod">
          <ac:chgData name="Patrick Dean" userId="bd5fcf7e-f0a5-4dfe-8356-3b9255107a56" providerId="ADAL" clId="{7BE240E4-C706-46ED-B8A9-3B3F13D4BB8A}" dt="2023-12-20T16:31:38.020" v="2932"/>
          <ac:picMkLst>
            <pc:docMk/>
            <pc:sldMk cId="2409035715" sldId="345"/>
            <ac:picMk id="20" creationId="{67325B68-B4DB-4391-9476-0D27D6539FC0}"/>
          </ac:picMkLst>
        </pc:picChg>
      </pc:sldChg>
      <pc:sldChg chg="modSp mod">
        <pc:chgData name="Patrick Dean" userId="bd5fcf7e-f0a5-4dfe-8356-3b9255107a56" providerId="ADAL" clId="{7BE240E4-C706-46ED-B8A9-3B3F13D4BB8A}" dt="2023-12-20T16:31:38.020" v="2932"/>
        <pc:sldMkLst>
          <pc:docMk/>
          <pc:sldMk cId="2764556096" sldId="346"/>
        </pc:sldMkLst>
        <pc:spChg chg="mod">
          <ac:chgData name="Patrick Dean" userId="bd5fcf7e-f0a5-4dfe-8356-3b9255107a56" providerId="ADAL" clId="{7BE240E4-C706-46ED-B8A9-3B3F13D4BB8A}" dt="2023-12-20T16:31:38.020" v="2932"/>
          <ac:spMkLst>
            <pc:docMk/>
            <pc:sldMk cId="2764556096" sldId="346"/>
            <ac:spMk id="2" creationId="{CE2F7170-2375-4330-992F-0508D6C7236D}"/>
          </ac:spMkLst>
        </pc:spChg>
        <pc:spChg chg="mod">
          <ac:chgData name="Patrick Dean" userId="bd5fcf7e-f0a5-4dfe-8356-3b9255107a56" providerId="ADAL" clId="{7BE240E4-C706-46ED-B8A9-3B3F13D4BB8A}" dt="2023-12-20T16:31:38.020" v="2932"/>
          <ac:spMkLst>
            <pc:docMk/>
            <pc:sldMk cId="2764556096" sldId="346"/>
            <ac:spMk id="7" creationId="{5028E2F0-6167-4A93-98E4-E5FDAF1EA905}"/>
          </ac:spMkLst>
        </pc:spChg>
        <pc:spChg chg="mod">
          <ac:chgData name="Patrick Dean" userId="bd5fcf7e-f0a5-4dfe-8356-3b9255107a56" providerId="ADAL" clId="{7BE240E4-C706-46ED-B8A9-3B3F13D4BB8A}" dt="2023-12-20T16:31:38.020" v="2932"/>
          <ac:spMkLst>
            <pc:docMk/>
            <pc:sldMk cId="2764556096" sldId="346"/>
            <ac:spMk id="8" creationId="{BD24BFF3-648B-4589-9C18-4D7DAD23C841}"/>
          </ac:spMkLst>
        </pc:spChg>
        <pc:spChg chg="mod">
          <ac:chgData name="Patrick Dean" userId="bd5fcf7e-f0a5-4dfe-8356-3b9255107a56" providerId="ADAL" clId="{7BE240E4-C706-46ED-B8A9-3B3F13D4BB8A}" dt="2023-12-20T16:31:38.020" v="2932"/>
          <ac:spMkLst>
            <pc:docMk/>
            <pc:sldMk cId="2764556096" sldId="346"/>
            <ac:spMk id="15" creationId="{5D70E62E-D3B0-4C70-B936-DB6E539436D2}"/>
          </ac:spMkLst>
        </pc:spChg>
        <pc:picChg chg="mod">
          <ac:chgData name="Patrick Dean" userId="bd5fcf7e-f0a5-4dfe-8356-3b9255107a56" providerId="ADAL" clId="{7BE240E4-C706-46ED-B8A9-3B3F13D4BB8A}" dt="2023-12-20T16:31:38.020" v="2932"/>
          <ac:picMkLst>
            <pc:docMk/>
            <pc:sldMk cId="2764556096" sldId="346"/>
            <ac:picMk id="4" creationId="{C24620D6-2F33-6140-8CE7-97A4E0E1177E}"/>
          </ac:picMkLst>
        </pc:picChg>
        <pc:picChg chg="mod">
          <ac:chgData name="Patrick Dean" userId="bd5fcf7e-f0a5-4dfe-8356-3b9255107a56" providerId="ADAL" clId="{7BE240E4-C706-46ED-B8A9-3B3F13D4BB8A}" dt="2023-12-20T16:31:38.020" v="2932"/>
          <ac:picMkLst>
            <pc:docMk/>
            <pc:sldMk cId="2764556096" sldId="346"/>
            <ac:picMk id="10" creationId="{BB361739-E435-41B2-B3AE-A37A1DCBDAF2}"/>
          </ac:picMkLst>
        </pc:picChg>
      </pc:sldChg>
      <pc:sldChg chg="modSp mod">
        <pc:chgData name="Patrick Dean" userId="bd5fcf7e-f0a5-4dfe-8356-3b9255107a56" providerId="ADAL" clId="{7BE240E4-C706-46ED-B8A9-3B3F13D4BB8A}" dt="2023-12-20T16:31:38.020" v="2932"/>
        <pc:sldMkLst>
          <pc:docMk/>
          <pc:sldMk cId="827330599" sldId="347"/>
        </pc:sldMkLst>
        <pc:spChg chg="mod">
          <ac:chgData name="Patrick Dean" userId="bd5fcf7e-f0a5-4dfe-8356-3b9255107a56" providerId="ADAL" clId="{7BE240E4-C706-46ED-B8A9-3B3F13D4BB8A}" dt="2023-12-20T16:31:38.020" v="2932"/>
          <ac:spMkLst>
            <pc:docMk/>
            <pc:sldMk cId="827330599" sldId="347"/>
            <ac:spMk id="2" creationId="{15038924-1FCD-4209-82AF-AC12553D16AE}"/>
          </ac:spMkLst>
        </pc:spChg>
        <pc:spChg chg="mod">
          <ac:chgData name="Patrick Dean" userId="bd5fcf7e-f0a5-4dfe-8356-3b9255107a56" providerId="ADAL" clId="{7BE240E4-C706-46ED-B8A9-3B3F13D4BB8A}" dt="2023-12-20T16:31:38.020" v="2932"/>
          <ac:spMkLst>
            <pc:docMk/>
            <pc:sldMk cId="827330599" sldId="347"/>
            <ac:spMk id="9" creationId="{D90E429E-2CD1-4569-8931-2C526BD15DEC}"/>
          </ac:spMkLst>
        </pc:spChg>
        <pc:spChg chg="mod">
          <ac:chgData name="Patrick Dean" userId="bd5fcf7e-f0a5-4dfe-8356-3b9255107a56" providerId="ADAL" clId="{7BE240E4-C706-46ED-B8A9-3B3F13D4BB8A}" dt="2023-12-20T16:31:38.020" v="2932"/>
          <ac:spMkLst>
            <pc:docMk/>
            <pc:sldMk cId="827330599" sldId="347"/>
            <ac:spMk id="11" creationId="{AB205558-926E-4D91-BE1C-977AA9E1462D}"/>
          </ac:spMkLst>
        </pc:spChg>
        <pc:spChg chg="mod">
          <ac:chgData name="Patrick Dean" userId="bd5fcf7e-f0a5-4dfe-8356-3b9255107a56" providerId="ADAL" clId="{7BE240E4-C706-46ED-B8A9-3B3F13D4BB8A}" dt="2023-12-20T16:31:38.020" v="2932"/>
          <ac:spMkLst>
            <pc:docMk/>
            <pc:sldMk cId="827330599" sldId="347"/>
            <ac:spMk id="20" creationId="{5D70E62E-D3B0-4C70-B936-DB6E539436D2}"/>
          </ac:spMkLst>
        </pc:spChg>
        <pc:picChg chg="mod">
          <ac:chgData name="Patrick Dean" userId="bd5fcf7e-f0a5-4dfe-8356-3b9255107a56" providerId="ADAL" clId="{7BE240E4-C706-46ED-B8A9-3B3F13D4BB8A}" dt="2023-12-20T16:31:38.020" v="2932"/>
          <ac:picMkLst>
            <pc:docMk/>
            <pc:sldMk cId="827330599" sldId="347"/>
            <ac:picMk id="10" creationId="{CA5B7735-0A18-488A-A059-5BB65918F334}"/>
          </ac:picMkLst>
        </pc:picChg>
        <pc:picChg chg="mod">
          <ac:chgData name="Patrick Dean" userId="bd5fcf7e-f0a5-4dfe-8356-3b9255107a56" providerId="ADAL" clId="{7BE240E4-C706-46ED-B8A9-3B3F13D4BB8A}" dt="2023-12-20T16:31:38.020" v="2932"/>
          <ac:picMkLst>
            <pc:docMk/>
            <pc:sldMk cId="827330599" sldId="347"/>
            <ac:picMk id="13" creationId="{B16362DC-C5EB-4E35-B406-B0B344CD4AE9}"/>
          </ac:picMkLst>
        </pc:picChg>
        <pc:picChg chg="mod">
          <ac:chgData name="Patrick Dean" userId="bd5fcf7e-f0a5-4dfe-8356-3b9255107a56" providerId="ADAL" clId="{7BE240E4-C706-46ED-B8A9-3B3F13D4BB8A}" dt="2023-12-20T16:31:38.020" v="2932"/>
          <ac:picMkLst>
            <pc:docMk/>
            <pc:sldMk cId="827330599" sldId="347"/>
            <ac:picMk id="3074" creationId="{6C86B99E-3BE2-4342-8CCB-3E6D5D63D738}"/>
          </ac:picMkLst>
        </pc:picChg>
      </pc:sldChg>
      <pc:sldChg chg="delSp modSp mod">
        <pc:chgData name="Patrick Dean" userId="bd5fcf7e-f0a5-4dfe-8356-3b9255107a56" providerId="ADAL" clId="{7BE240E4-C706-46ED-B8A9-3B3F13D4BB8A}" dt="2023-12-20T16:31:38.020" v="2932"/>
        <pc:sldMkLst>
          <pc:docMk/>
          <pc:sldMk cId="3071277674" sldId="348"/>
        </pc:sldMkLst>
        <pc:spChg chg="mod">
          <ac:chgData name="Patrick Dean" userId="bd5fcf7e-f0a5-4dfe-8356-3b9255107a56" providerId="ADAL" clId="{7BE240E4-C706-46ED-B8A9-3B3F13D4BB8A}" dt="2023-12-20T16:31:38.020" v="2932"/>
          <ac:spMkLst>
            <pc:docMk/>
            <pc:sldMk cId="3071277674" sldId="348"/>
            <ac:spMk id="2" creationId="{FE1070D7-524C-49AB-AEE9-B74306C9B623}"/>
          </ac:spMkLst>
        </pc:spChg>
        <pc:spChg chg="mod">
          <ac:chgData name="Patrick Dean" userId="bd5fcf7e-f0a5-4dfe-8356-3b9255107a56" providerId="ADAL" clId="{7BE240E4-C706-46ED-B8A9-3B3F13D4BB8A}" dt="2023-12-20T16:31:38.020" v="2932"/>
          <ac:spMkLst>
            <pc:docMk/>
            <pc:sldMk cId="3071277674" sldId="348"/>
            <ac:spMk id="3" creationId="{8F76A0E2-0520-40B7-813C-654A9B961729}"/>
          </ac:spMkLst>
        </pc:spChg>
        <pc:spChg chg="mod">
          <ac:chgData name="Patrick Dean" userId="bd5fcf7e-f0a5-4dfe-8356-3b9255107a56" providerId="ADAL" clId="{7BE240E4-C706-46ED-B8A9-3B3F13D4BB8A}" dt="2023-12-20T16:31:38.020" v="2932"/>
          <ac:spMkLst>
            <pc:docMk/>
            <pc:sldMk cId="3071277674" sldId="348"/>
            <ac:spMk id="4" creationId="{146D4093-2204-4B6B-9FC2-7F7E3CC4CA08}"/>
          </ac:spMkLst>
        </pc:spChg>
        <pc:spChg chg="mod">
          <ac:chgData name="Patrick Dean" userId="bd5fcf7e-f0a5-4dfe-8356-3b9255107a56" providerId="ADAL" clId="{7BE240E4-C706-46ED-B8A9-3B3F13D4BB8A}" dt="2023-12-20T16:31:38.020" v="2932"/>
          <ac:spMkLst>
            <pc:docMk/>
            <pc:sldMk cId="3071277674" sldId="348"/>
            <ac:spMk id="7" creationId="{ADC4E4AB-A4DF-4D87-8DD1-5470D0AA1BCD}"/>
          </ac:spMkLst>
        </pc:spChg>
        <pc:spChg chg="mod">
          <ac:chgData name="Patrick Dean" userId="bd5fcf7e-f0a5-4dfe-8356-3b9255107a56" providerId="ADAL" clId="{7BE240E4-C706-46ED-B8A9-3B3F13D4BB8A}" dt="2023-12-20T16:31:38.020" v="2932"/>
          <ac:spMkLst>
            <pc:docMk/>
            <pc:sldMk cId="3071277674" sldId="348"/>
            <ac:spMk id="11" creationId="{021047D7-3C1A-B48C-2187-7DC714DEB453}"/>
          </ac:spMkLst>
        </pc:spChg>
        <pc:spChg chg="mod">
          <ac:chgData name="Patrick Dean" userId="bd5fcf7e-f0a5-4dfe-8356-3b9255107a56" providerId="ADAL" clId="{7BE240E4-C706-46ED-B8A9-3B3F13D4BB8A}" dt="2023-12-20T16:31:38.020" v="2932"/>
          <ac:spMkLst>
            <pc:docMk/>
            <pc:sldMk cId="3071277674" sldId="348"/>
            <ac:spMk id="15" creationId="{5D70E62E-D3B0-4C70-B936-DB6E539436D2}"/>
          </ac:spMkLst>
        </pc:spChg>
        <pc:picChg chg="mod">
          <ac:chgData name="Patrick Dean" userId="bd5fcf7e-f0a5-4dfe-8356-3b9255107a56" providerId="ADAL" clId="{7BE240E4-C706-46ED-B8A9-3B3F13D4BB8A}" dt="2023-12-20T16:31:38.020" v="2932"/>
          <ac:picMkLst>
            <pc:docMk/>
            <pc:sldMk cId="3071277674" sldId="348"/>
            <ac:picMk id="5" creationId="{97266F62-B328-46B4-B4E6-AC828123A534}"/>
          </ac:picMkLst>
        </pc:picChg>
        <pc:picChg chg="mod">
          <ac:chgData name="Patrick Dean" userId="bd5fcf7e-f0a5-4dfe-8356-3b9255107a56" providerId="ADAL" clId="{7BE240E4-C706-46ED-B8A9-3B3F13D4BB8A}" dt="2023-12-20T16:31:38.020" v="2932"/>
          <ac:picMkLst>
            <pc:docMk/>
            <pc:sldMk cId="3071277674" sldId="348"/>
            <ac:picMk id="8" creationId="{870A7CF3-3A60-4B17-BD87-37EE20BA9E42}"/>
          </ac:picMkLst>
        </pc:picChg>
        <pc:picChg chg="del">
          <ac:chgData name="Patrick Dean" userId="bd5fcf7e-f0a5-4dfe-8356-3b9255107a56" providerId="ADAL" clId="{7BE240E4-C706-46ED-B8A9-3B3F13D4BB8A}" dt="2023-12-19T16:21:20.904" v="2897" actId="478"/>
          <ac:picMkLst>
            <pc:docMk/>
            <pc:sldMk cId="3071277674" sldId="348"/>
            <ac:picMk id="10" creationId="{7B870CA3-CB54-6736-F72A-84CA6F01A9DF}"/>
          </ac:picMkLst>
        </pc:picChg>
      </pc:sldChg>
      <pc:sldChg chg="modSp mod">
        <pc:chgData name="Patrick Dean" userId="bd5fcf7e-f0a5-4dfe-8356-3b9255107a56" providerId="ADAL" clId="{7BE240E4-C706-46ED-B8A9-3B3F13D4BB8A}" dt="2023-12-20T16:31:38.020" v="2932"/>
        <pc:sldMkLst>
          <pc:docMk/>
          <pc:sldMk cId="2131242280" sldId="349"/>
        </pc:sldMkLst>
        <pc:spChg chg="mod">
          <ac:chgData name="Patrick Dean" userId="bd5fcf7e-f0a5-4dfe-8356-3b9255107a56" providerId="ADAL" clId="{7BE240E4-C706-46ED-B8A9-3B3F13D4BB8A}" dt="2023-12-20T16:31:38.020" v="2932"/>
          <ac:spMkLst>
            <pc:docMk/>
            <pc:sldMk cId="2131242280" sldId="349"/>
            <ac:spMk id="2" creationId="{B61E6980-E2B1-43B0-8E16-7A3E5CE84D7F}"/>
          </ac:spMkLst>
        </pc:spChg>
        <pc:spChg chg="mod">
          <ac:chgData name="Patrick Dean" userId="bd5fcf7e-f0a5-4dfe-8356-3b9255107a56" providerId="ADAL" clId="{7BE240E4-C706-46ED-B8A9-3B3F13D4BB8A}" dt="2023-12-20T16:31:38.020" v="2932"/>
          <ac:spMkLst>
            <pc:docMk/>
            <pc:sldMk cId="2131242280" sldId="349"/>
            <ac:spMk id="3" creationId="{F33A56C3-BD9D-42F7-B4ED-817B27CC7047}"/>
          </ac:spMkLst>
        </pc:spChg>
        <pc:spChg chg="mod">
          <ac:chgData name="Patrick Dean" userId="bd5fcf7e-f0a5-4dfe-8356-3b9255107a56" providerId="ADAL" clId="{7BE240E4-C706-46ED-B8A9-3B3F13D4BB8A}" dt="2023-12-20T16:31:38.020" v="2932"/>
          <ac:spMkLst>
            <pc:docMk/>
            <pc:sldMk cId="2131242280" sldId="349"/>
            <ac:spMk id="6" creationId="{5076BCFE-5C10-443A-B94C-B5A294B61B65}"/>
          </ac:spMkLst>
        </pc:spChg>
        <pc:spChg chg="mod">
          <ac:chgData name="Patrick Dean" userId="bd5fcf7e-f0a5-4dfe-8356-3b9255107a56" providerId="ADAL" clId="{7BE240E4-C706-46ED-B8A9-3B3F13D4BB8A}" dt="2023-12-20T16:31:38.020" v="2932"/>
          <ac:spMkLst>
            <pc:docMk/>
            <pc:sldMk cId="2131242280" sldId="349"/>
            <ac:spMk id="10" creationId="{B0078AB1-611B-448F-8574-E33FEF2B15E9}"/>
          </ac:spMkLst>
        </pc:spChg>
        <pc:spChg chg="mod">
          <ac:chgData name="Patrick Dean" userId="bd5fcf7e-f0a5-4dfe-8356-3b9255107a56" providerId="ADAL" clId="{7BE240E4-C706-46ED-B8A9-3B3F13D4BB8A}" dt="2023-12-20T16:31:38.020" v="2932"/>
          <ac:spMkLst>
            <pc:docMk/>
            <pc:sldMk cId="2131242280" sldId="349"/>
            <ac:spMk id="16" creationId="{5D70E62E-D3B0-4C70-B936-DB6E539436D2}"/>
          </ac:spMkLst>
        </pc:spChg>
        <pc:picChg chg="mod">
          <ac:chgData name="Patrick Dean" userId="bd5fcf7e-f0a5-4dfe-8356-3b9255107a56" providerId="ADAL" clId="{7BE240E4-C706-46ED-B8A9-3B3F13D4BB8A}" dt="2023-12-20T16:31:38.020" v="2932"/>
          <ac:picMkLst>
            <pc:docMk/>
            <pc:sldMk cId="2131242280" sldId="349"/>
            <ac:picMk id="5" creationId="{E53C7F66-FC9B-B146-8251-7FCAFDD916B9}"/>
          </ac:picMkLst>
        </pc:picChg>
        <pc:picChg chg="mod">
          <ac:chgData name="Patrick Dean" userId="bd5fcf7e-f0a5-4dfe-8356-3b9255107a56" providerId="ADAL" clId="{7BE240E4-C706-46ED-B8A9-3B3F13D4BB8A}" dt="2023-12-20T16:31:38.020" v="2932"/>
          <ac:picMkLst>
            <pc:docMk/>
            <pc:sldMk cId="2131242280" sldId="349"/>
            <ac:picMk id="9" creationId="{07BD440C-DB2D-4C89-B70F-04D382320ECD}"/>
          </ac:picMkLst>
        </pc:picChg>
      </pc:sldChg>
      <pc:sldChg chg="modSp mod modNotes">
        <pc:chgData name="Patrick Dean" userId="bd5fcf7e-f0a5-4dfe-8356-3b9255107a56" providerId="ADAL" clId="{7BE240E4-C706-46ED-B8A9-3B3F13D4BB8A}" dt="2023-12-20T16:31:38.020" v="2932"/>
        <pc:sldMkLst>
          <pc:docMk/>
          <pc:sldMk cId="260029904" sldId="350"/>
        </pc:sldMkLst>
        <pc:spChg chg="mod">
          <ac:chgData name="Patrick Dean" userId="bd5fcf7e-f0a5-4dfe-8356-3b9255107a56" providerId="ADAL" clId="{7BE240E4-C706-46ED-B8A9-3B3F13D4BB8A}" dt="2023-12-20T16:31:38.020" v="2932"/>
          <ac:spMkLst>
            <pc:docMk/>
            <pc:sldMk cId="260029904" sldId="350"/>
            <ac:spMk id="2" creationId="{119C1B70-3880-C958-9F51-F2A8E6999671}"/>
          </ac:spMkLst>
        </pc:spChg>
        <pc:spChg chg="mod">
          <ac:chgData name="Patrick Dean" userId="bd5fcf7e-f0a5-4dfe-8356-3b9255107a56" providerId="ADAL" clId="{7BE240E4-C706-46ED-B8A9-3B3F13D4BB8A}" dt="2023-12-20T16:31:38.020" v="2932"/>
          <ac:spMkLst>
            <pc:docMk/>
            <pc:sldMk cId="260029904" sldId="350"/>
            <ac:spMk id="3" creationId="{5FF0DC00-E23B-4B04-BBBC-4D50BE760C37}"/>
          </ac:spMkLst>
        </pc:spChg>
        <pc:spChg chg="mod">
          <ac:chgData name="Patrick Dean" userId="bd5fcf7e-f0a5-4dfe-8356-3b9255107a56" providerId="ADAL" clId="{7BE240E4-C706-46ED-B8A9-3B3F13D4BB8A}" dt="2023-12-20T16:31:38.020" v="2932"/>
          <ac:spMkLst>
            <pc:docMk/>
            <pc:sldMk cId="260029904" sldId="350"/>
            <ac:spMk id="4" creationId="{4C585517-9D3D-F6D0-B72F-3226C0368E58}"/>
          </ac:spMkLst>
        </pc:spChg>
        <pc:spChg chg="mod">
          <ac:chgData name="Patrick Dean" userId="bd5fcf7e-f0a5-4dfe-8356-3b9255107a56" providerId="ADAL" clId="{7BE240E4-C706-46ED-B8A9-3B3F13D4BB8A}" dt="2023-12-20T16:31:38.020" v="2932"/>
          <ac:spMkLst>
            <pc:docMk/>
            <pc:sldMk cId="260029904" sldId="350"/>
            <ac:spMk id="7" creationId="{6F550584-2873-FEFC-1975-72C98449CCD6}"/>
          </ac:spMkLst>
        </pc:spChg>
        <pc:spChg chg="mod">
          <ac:chgData name="Patrick Dean" userId="bd5fcf7e-f0a5-4dfe-8356-3b9255107a56" providerId="ADAL" clId="{7BE240E4-C706-46ED-B8A9-3B3F13D4BB8A}" dt="2023-12-20T16:31:38.020" v="2932"/>
          <ac:spMkLst>
            <pc:docMk/>
            <pc:sldMk cId="260029904" sldId="350"/>
            <ac:spMk id="9" creationId="{0FF7B450-E126-4232-79BB-11538DBC902C}"/>
          </ac:spMkLst>
        </pc:spChg>
        <pc:spChg chg="mod">
          <ac:chgData name="Patrick Dean" userId="bd5fcf7e-f0a5-4dfe-8356-3b9255107a56" providerId="ADAL" clId="{7BE240E4-C706-46ED-B8A9-3B3F13D4BB8A}" dt="2023-12-20T16:31:38.020" v="2932"/>
          <ac:spMkLst>
            <pc:docMk/>
            <pc:sldMk cId="260029904" sldId="350"/>
            <ac:spMk id="11" creationId="{7603E8F6-CA3C-A491-2B4D-C09703E5CE7A}"/>
          </ac:spMkLst>
        </pc:spChg>
        <pc:spChg chg="mod">
          <ac:chgData name="Patrick Dean" userId="bd5fcf7e-f0a5-4dfe-8356-3b9255107a56" providerId="ADAL" clId="{7BE240E4-C706-46ED-B8A9-3B3F13D4BB8A}" dt="2023-12-20T16:31:38.020" v="2932"/>
          <ac:spMkLst>
            <pc:docMk/>
            <pc:sldMk cId="260029904" sldId="350"/>
            <ac:spMk id="15" creationId="{5D70E62E-D3B0-4C70-B936-DB6E539436D2}"/>
          </ac:spMkLst>
        </pc:spChg>
        <pc:picChg chg="mod">
          <ac:chgData name="Patrick Dean" userId="bd5fcf7e-f0a5-4dfe-8356-3b9255107a56" providerId="ADAL" clId="{7BE240E4-C706-46ED-B8A9-3B3F13D4BB8A}" dt="2023-12-20T16:31:38.020" v="2932"/>
          <ac:picMkLst>
            <pc:docMk/>
            <pc:sldMk cId="260029904" sldId="350"/>
            <ac:picMk id="5" creationId="{32A4CE90-45D1-6E16-6D21-181C4EDD819C}"/>
          </ac:picMkLst>
        </pc:picChg>
        <pc:picChg chg="mod">
          <ac:chgData name="Patrick Dean" userId="bd5fcf7e-f0a5-4dfe-8356-3b9255107a56" providerId="ADAL" clId="{7BE240E4-C706-46ED-B8A9-3B3F13D4BB8A}" dt="2023-12-20T16:31:38.020" v="2932"/>
          <ac:picMkLst>
            <pc:docMk/>
            <pc:sldMk cId="260029904" sldId="350"/>
            <ac:picMk id="6" creationId="{4F5CFF4A-1031-3E37-6DC5-45EC68EF96B5}"/>
          </ac:picMkLst>
        </pc:picChg>
        <pc:picChg chg="mod">
          <ac:chgData name="Patrick Dean" userId="bd5fcf7e-f0a5-4dfe-8356-3b9255107a56" providerId="ADAL" clId="{7BE240E4-C706-46ED-B8A9-3B3F13D4BB8A}" dt="2023-12-20T16:31:38.020" v="2932"/>
          <ac:picMkLst>
            <pc:docMk/>
            <pc:sldMk cId="260029904" sldId="350"/>
            <ac:picMk id="19" creationId="{8955328C-0211-B0B5-836A-4968930D32E8}"/>
          </ac:picMkLst>
        </pc:picChg>
      </pc:sldChg>
      <pc:sldChg chg="addSp delSp modSp mod modNotes">
        <pc:chgData name="Patrick Dean" userId="bd5fcf7e-f0a5-4dfe-8356-3b9255107a56" providerId="ADAL" clId="{7BE240E4-C706-46ED-B8A9-3B3F13D4BB8A}" dt="2023-12-20T16:31:38.020" v="2932"/>
        <pc:sldMkLst>
          <pc:docMk/>
          <pc:sldMk cId="0" sldId="352"/>
        </pc:sldMkLst>
        <pc:spChg chg="add del mod">
          <ac:chgData name="Patrick Dean" userId="bd5fcf7e-f0a5-4dfe-8356-3b9255107a56" providerId="ADAL" clId="{7BE240E4-C706-46ED-B8A9-3B3F13D4BB8A}" dt="2023-12-20T16:31:33.783" v="2919" actId="11529"/>
          <ac:spMkLst>
            <pc:docMk/>
            <pc:sldMk cId="0" sldId="352"/>
            <ac:spMk id="4" creationId="{FD3983CF-6117-858B-4B22-15807B65B063}"/>
          </ac:spMkLst>
        </pc:spChg>
        <pc:spChg chg="mod">
          <ac:chgData name="Patrick Dean" userId="bd5fcf7e-f0a5-4dfe-8356-3b9255107a56" providerId="ADAL" clId="{7BE240E4-C706-46ED-B8A9-3B3F13D4BB8A}" dt="2023-12-20T16:31:38.020" v="2932"/>
          <ac:spMkLst>
            <pc:docMk/>
            <pc:sldMk cId="0" sldId="352"/>
            <ac:spMk id="5" creationId="{00000000-0000-0000-0000-000000000000}"/>
          </ac:spMkLst>
        </pc:spChg>
        <pc:spChg chg="mod">
          <ac:chgData name="Patrick Dean" userId="bd5fcf7e-f0a5-4dfe-8356-3b9255107a56" providerId="ADAL" clId="{7BE240E4-C706-46ED-B8A9-3B3F13D4BB8A}" dt="2023-12-20T16:31:38.020" v="2932"/>
          <ac:spMkLst>
            <pc:docMk/>
            <pc:sldMk cId="0" sldId="352"/>
            <ac:spMk id="6" creationId="{F6FB7A85-03B1-9741-9048-833DE2F83634}"/>
          </ac:spMkLst>
        </pc:spChg>
        <pc:spChg chg="mod">
          <ac:chgData name="Patrick Dean" userId="bd5fcf7e-f0a5-4dfe-8356-3b9255107a56" providerId="ADAL" clId="{7BE240E4-C706-46ED-B8A9-3B3F13D4BB8A}" dt="2023-12-20T16:31:38.020" v="2932"/>
          <ac:spMkLst>
            <pc:docMk/>
            <pc:sldMk cId="0" sldId="352"/>
            <ac:spMk id="48" creationId="{5CD9E23C-D9E9-944E-BC4A-4CCF99581EEF}"/>
          </ac:spMkLst>
        </pc:spChg>
        <pc:spChg chg="mod">
          <ac:chgData name="Patrick Dean" userId="bd5fcf7e-f0a5-4dfe-8356-3b9255107a56" providerId="ADAL" clId="{7BE240E4-C706-46ED-B8A9-3B3F13D4BB8A}" dt="2023-12-20T16:31:38.020" v="2932"/>
          <ac:spMkLst>
            <pc:docMk/>
            <pc:sldMk cId="0" sldId="352"/>
            <ac:spMk id="49" creationId="{BB55AC2F-3F71-4B4F-B0AE-F76F71868C1D}"/>
          </ac:spMkLst>
        </pc:spChg>
        <pc:spChg chg="mod">
          <ac:chgData name="Patrick Dean" userId="bd5fcf7e-f0a5-4dfe-8356-3b9255107a56" providerId="ADAL" clId="{7BE240E4-C706-46ED-B8A9-3B3F13D4BB8A}" dt="2023-12-20T16:31:38.020" v="2932"/>
          <ac:spMkLst>
            <pc:docMk/>
            <pc:sldMk cId="0" sldId="352"/>
            <ac:spMk id="5123" creationId="{EB98D6CC-62A8-429D-AD4D-A436344FFFB6}"/>
          </ac:spMkLst>
        </pc:spChg>
        <pc:spChg chg="mod">
          <ac:chgData name="Patrick Dean" userId="bd5fcf7e-f0a5-4dfe-8356-3b9255107a56" providerId="ADAL" clId="{7BE240E4-C706-46ED-B8A9-3B3F13D4BB8A}" dt="2023-12-20T16:31:38.020" v="2932"/>
          <ac:spMkLst>
            <pc:docMk/>
            <pc:sldMk cId="0" sldId="352"/>
            <ac:spMk id="5124" creationId="{0DE948CC-AE63-4C5E-8D69-44E2C948FD96}"/>
          </ac:spMkLst>
        </pc:spChg>
        <pc:spChg chg="mod">
          <ac:chgData name="Patrick Dean" userId="bd5fcf7e-f0a5-4dfe-8356-3b9255107a56" providerId="ADAL" clId="{7BE240E4-C706-46ED-B8A9-3B3F13D4BB8A}" dt="2023-12-20T16:31:38.020" v="2932"/>
          <ac:spMkLst>
            <pc:docMk/>
            <pc:sldMk cId="0" sldId="352"/>
            <ac:spMk id="5125" creationId="{3BA546C1-FE5F-4769-A71D-5265EA8C24AD}"/>
          </ac:spMkLst>
        </pc:spChg>
        <pc:spChg chg="mod">
          <ac:chgData name="Patrick Dean" userId="bd5fcf7e-f0a5-4dfe-8356-3b9255107a56" providerId="ADAL" clId="{7BE240E4-C706-46ED-B8A9-3B3F13D4BB8A}" dt="2023-12-20T16:31:38.020" v="2932"/>
          <ac:spMkLst>
            <pc:docMk/>
            <pc:sldMk cId="0" sldId="352"/>
            <ac:spMk id="5126" creationId="{B2C68534-C0AB-4FDB-A371-A9107A611379}"/>
          </ac:spMkLst>
        </pc:spChg>
        <pc:spChg chg="mod">
          <ac:chgData name="Patrick Dean" userId="bd5fcf7e-f0a5-4dfe-8356-3b9255107a56" providerId="ADAL" clId="{7BE240E4-C706-46ED-B8A9-3B3F13D4BB8A}" dt="2023-12-20T16:31:38.020" v="2932"/>
          <ac:spMkLst>
            <pc:docMk/>
            <pc:sldMk cId="0" sldId="352"/>
            <ac:spMk id="5127" creationId="{0036E852-82C7-446E-B8DB-F7059FE7CA6B}"/>
          </ac:spMkLst>
        </pc:spChg>
        <pc:spChg chg="mod">
          <ac:chgData name="Patrick Dean" userId="bd5fcf7e-f0a5-4dfe-8356-3b9255107a56" providerId="ADAL" clId="{7BE240E4-C706-46ED-B8A9-3B3F13D4BB8A}" dt="2023-12-20T16:31:38.020" v="2932"/>
          <ac:spMkLst>
            <pc:docMk/>
            <pc:sldMk cId="0" sldId="352"/>
            <ac:spMk id="5128" creationId="{45E8145A-CA8C-4727-8E8D-72C8B085ABA7}"/>
          </ac:spMkLst>
        </pc:spChg>
        <pc:spChg chg="mod">
          <ac:chgData name="Patrick Dean" userId="bd5fcf7e-f0a5-4dfe-8356-3b9255107a56" providerId="ADAL" clId="{7BE240E4-C706-46ED-B8A9-3B3F13D4BB8A}" dt="2023-12-20T16:31:38.020" v="2932"/>
          <ac:spMkLst>
            <pc:docMk/>
            <pc:sldMk cId="0" sldId="352"/>
            <ac:spMk id="5129" creationId="{12C0FB08-C214-464E-B093-2401D09808A2}"/>
          </ac:spMkLst>
        </pc:spChg>
        <pc:spChg chg="mod">
          <ac:chgData name="Patrick Dean" userId="bd5fcf7e-f0a5-4dfe-8356-3b9255107a56" providerId="ADAL" clId="{7BE240E4-C706-46ED-B8A9-3B3F13D4BB8A}" dt="2023-12-20T16:31:38.020" v="2932"/>
          <ac:spMkLst>
            <pc:docMk/>
            <pc:sldMk cId="0" sldId="352"/>
            <ac:spMk id="5130" creationId="{25320724-A018-4D3A-A550-2DA6AEB03269}"/>
          </ac:spMkLst>
        </pc:spChg>
        <pc:spChg chg="mod">
          <ac:chgData name="Patrick Dean" userId="bd5fcf7e-f0a5-4dfe-8356-3b9255107a56" providerId="ADAL" clId="{7BE240E4-C706-46ED-B8A9-3B3F13D4BB8A}" dt="2023-12-20T16:31:38.020" v="2932"/>
          <ac:spMkLst>
            <pc:docMk/>
            <pc:sldMk cId="0" sldId="352"/>
            <ac:spMk id="5131" creationId="{DF82BAFB-DA0F-4C9C-9E81-C5A701DA0AE8}"/>
          </ac:spMkLst>
        </pc:spChg>
        <pc:spChg chg="mod">
          <ac:chgData name="Patrick Dean" userId="bd5fcf7e-f0a5-4dfe-8356-3b9255107a56" providerId="ADAL" clId="{7BE240E4-C706-46ED-B8A9-3B3F13D4BB8A}" dt="2023-12-20T16:31:38.020" v="2932"/>
          <ac:spMkLst>
            <pc:docMk/>
            <pc:sldMk cId="0" sldId="352"/>
            <ac:spMk id="5132" creationId="{31567756-E2E3-4FC0-8DA9-6AC451BF414F}"/>
          </ac:spMkLst>
        </pc:spChg>
        <pc:spChg chg="mod">
          <ac:chgData name="Patrick Dean" userId="bd5fcf7e-f0a5-4dfe-8356-3b9255107a56" providerId="ADAL" clId="{7BE240E4-C706-46ED-B8A9-3B3F13D4BB8A}" dt="2023-12-20T16:31:38.020" v="2932"/>
          <ac:spMkLst>
            <pc:docMk/>
            <pc:sldMk cId="0" sldId="352"/>
            <ac:spMk id="5133" creationId="{BF62888B-0DCC-4715-B9D1-690F2C7555E7}"/>
          </ac:spMkLst>
        </pc:spChg>
        <pc:spChg chg="mod">
          <ac:chgData name="Patrick Dean" userId="bd5fcf7e-f0a5-4dfe-8356-3b9255107a56" providerId="ADAL" clId="{7BE240E4-C706-46ED-B8A9-3B3F13D4BB8A}" dt="2023-12-20T16:31:38.020" v="2932"/>
          <ac:spMkLst>
            <pc:docMk/>
            <pc:sldMk cId="0" sldId="352"/>
            <ac:spMk id="5134" creationId="{24DAEA83-BE02-4B2D-A5E0-DF33F147B4FC}"/>
          </ac:spMkLst>
        </pc:spChg>
        <pc:spChg chg="mod">
          <ac:chgData name="Patrick Dean" userId="bd5fcf7e-f0a5-4dfe-8356-3b9255107a56" providerId="ADAL" clId="{7BE240E4-C706-46ED-B8A9-3B3F13D4BB8A}" dt="2023-12-20T16:31:38.020" v="2932"/>
          <ac:spMkLst>
            <pc:docMk/>
            <pc:sldMk cId="0" sldId="352"/>
            <ac:spMk id="5135" creationId="{F875F3F8-5B62-4A92-83DE-4624438DF04E}"/>
          </ac:spMkLst>
        </pc:spChg>
        <pc:spChg chg="mod">
          <ac:chgData name="Patrick Dean" userId="bd5fcf7e-f0a5-4dfe-8356-3b9255107a56" providerId="ADAL" clId="{7BE240E4-C706-46ED-B8A9-3B3F13D4BB8A}" dt="2023-12-20T16:31:38.020" v="2932"/>
          <ac:spMkLst>
            <pc:docMk/>
            <pc:sldMk cId="0" sldId="352"/>
            <ac:spMk id="5136" creationId="{73DEDF77-D085-42EB-A3A8-952F89A892DA}"/>
          </ac:spMkLst>
        </pc:spChg>
        <pc:spChg chg="mod">
          <ac:chgData name="Patrick Dean" userId="bd5fcf7e-f0a5-4dfe-8356-3b9255107a56" providerId="ADAL" clId="{7BE240E4-C706-46ED-B8A9-3B3F13D4BB8A}" dt="2023-12-20T16:31:38.020" v="2932"/>
          <ac:spMkLst>
            <pc:docMk/>
            <pc:sldMk cId="0" sldId="352"/>
            <ac:spMk id="5137" creationId="{133ED8E0-2F80-45CB-92D5-AC2FE0484D18}"/>
          </ac:spMkLst>
        </pc:spChg>
        <pc:spChg chg="mod">
          <ac:chgData name="Patrick Dean" userId="bd5fcf7e-f0a5-4dfe-8356-3b9255107a56" providerId="ADAL" clId="{7BE240E4-C706-46ED-B8A9-3B3F13D4BB8A}" dt="2023-12-20T16:31:38.020" v="2932"/>
          <ac:spMkLst>
            <pc:docMk/>
            <pc:sldMk cId="0" sldId="352"/>
            <ac:spMk id="5138" creationId="{2C27C640-E558-47BE-9505-B6045D533D7B}"/>
          </ac:spMkLst>
        </pc:spChg>
        <pc:spChg chg="mod">
          <ac:chgData name="Patrick Dean" userId="bd5fcf7e-f0a5-4dfe-8356-3b9255107a56" providerId="ADAL" clId="{7BE240E4-C706-46ED-B8A9-3B3F13D4BB8A}" dt="2023-12-20T16:31:38.020" v="2932"/>
          <ac:spMkLst>
            <pc:docMk/>
            <pc:sldMk cId="0" sldId="352"/>
            <ac:spMk id="5139" creationId="{FCB07662-A638-4488-8991-1D5896AA4C42}"/>
          </ac:spMkLst>
        </pc:spChg>
        <pc:spChg chg="mod">
          <ac:chgData name="Patrick Dean" userId="bd5fcf7e-f0a5-4dfe-8356-3b9255107a56" providerId="ADAL" clId="{7BE240E4-C706-46ED-B8A9-3B3F13D4BB8A}" dt="2023-12-20T16:31:38.020" v="2932"/>
          <ac:spMkLst>
            <pc:docMk/>
            <pc:sldMk cId="0" sldId="352"/>
            <ac:spMk id="5140" creationId="{DCF768CE-9B0C-44E2-A5DB-12799157DB0F}"/>
          </ac:spMkLst>
        </pc:spChg>
        <pc:spChg chg="mod">
          <ac:chgData name="Patrick Dean" userId="bd5fcf7e-f0a5-4dfe-8356-3b9255107a56" providerId="ADAL" clId="{7BE240E4-C706-46ED-B8A9-3B3F13D4BB8A}" dt="2023-12-20T16:31:38.020" v="2932"/>
          <ac:spMkLst>
            <pc:docMk/>
            <pc:sldMk cId="0" sldId="352"/>
            <ac:spMk id="5141" creationId="{1EC0C595-6DB3-4D1E-81C0-0299F54EDA50}"/>
          </ac:spMkLst>
        </pc:spChg>
        <pc:spChg chg="mod">
          <ac:chgData name="Patrick Dean" userId="bd5fcf7e-f0a5-4dfe-8356-3b9255107a56" providerId="ADAL" clId="{7BE240E4-C706-46ED-B8A9-3B3F13D4BB8A}" dt="2023-12-20T16:31:38.020" v="2932"/>
          <ac:spMkLst>
            <pc:docMk/>
            <pc:sldMk cId="0" sldId="352"/>
            <ac:spMk id="5142" creationId="{60FE52C8-CB92-4F2F-88EF-8A3BAB7E7C55}"/>
          </ac:spMkLst>
        </pc:spChg>
        <pc:spChg chg="mod">
          <ac:chgData name="Patrick Dean" userId="bd5fcf7e-f0a5-4dfe-8356-3b9255107a56" providerId="ADAL" clId="{7BE240E4-C706-46ED-B8A9-3B3F13D4BB8A}" dt="2023-12-20T16:31:38.020" v="2932"/>
          <ac:spMkLst>
            <pc:docMk/>
            <pc:sldMk cId="0" sldId="352"/>
            <ac:spMk id="5143" creationId="{0C830779-D6F8-43EB-BDC2-BB7890DEBC36}"/>
          </ac:spMkLst>
        </pc:spChg>
        <pc:spChg chg="mod">
          <ac:chgData name="Patrick Dean" userId="bd5fcf7e-f0a5-4dfe-8356-3b9255107a56" providerId="ADAL" clId="{7BE240E4-C706-46ED-B8A9-3B3F13D4BB8A}" dt="2023-12-20T16:31:38.020" v="2932"/>
          <ac:spMkLst>
            <pc:docMk/>
            <pc:sldMk cId="0" sldId="352"/>
            <ac:spMk id="5144" creationId="{9256D244-A07E-4D7F-903A-11637D9AA257}"/>
          </ac:spMkLst>
        </pc:spChg>
        <pc:spChg chg="mod">
          <ac:chgData name="Patrick Dean" userId="bd5fcf7e-f0a5-4dfe-8356-3b9255107a56" providerId="ADAL" clId="{7BE240E4-C706-46ED-B8A9-3B3F13D4BB8A}" dt="2023-12-20T16:31:38.020" v="2932"/>
          <ac:spMkLst>
            <pc:docMk/>
            <pc:sldMk cId="0" sldId="352"/>
            <ac:spMk id="5145" creationId="{B7CDBDC5-417F-475A-B6D8-DAB84F99B3DE}"/>
          </ac:spMkLst>
        </pc:spChg>
        <pc:spChg chg="mod">
          <ac:chgData name="Patrick Dean" userId="bd5fcf7e-f0a5-4dfe-8356-3b9255107a56" providerId="ADAL" clId="{7BE240E4-C706-46ED-B8A9-3B3F13D4BB8A}" dt="2023-12-20T16:31:38.020" v="2932"/>
          <ac:spMkLst>
            <pc:docMk/>
            <pc:sldMk cId="0" sldId="352"/>
            <ac:spMk id="5146" creationId="{8FF19A36-768E-4401-B3FD-82B4A42084F5}"/>
          </ac:spMkLst>
        </pc:spChg>
        <pc:spChg chg="mod">
          <ac:chgData name="Patrick Dean" userId="bd5fcf7e-f0a5-4dfe-8356-3b9255107a56" providerId="ADAL" clId="{7BE240E4-C706-46ED-B8A9-3B3F13D4BB8A}" dt="2023-12-20T16:31:38.020" v="2932"/>
          <ac:spMkLst>
            <pc:docMk/>
            <pc:sldMk cId="0" sldId="352"/>
            <ac:spMk id="5147" creationId="{5EBAAC83-22D7-4923-8218-4179C0BEDD10}"/>
          </ac:spMkLst>
        </pc:spChg>
        <pc:spChg chg="mod">
          <ac:chgData name="Patrick Dean" userId="bd5fcf7e-f0a5-4dfe-8356-3b9255107a56" providerId="ADAL" clId="{7BE240E4-C706-46ED-B8A9-3B3F13D4BB8A}" dt="2023-12-20T16:31:38.020" v="2932"/>
          <ac:spMkLst>
            <pc:docMk/>
            <pc:sldMk cId="0" sldId="352"/>
            <ac:spMk id="5148" creationId="{2898FD17-7AC2-48F4-ABFB-8570ADA10C42}"/>
          </ac:spMkLst>
        </pc:spChg>
        <pc:spChg chg="mod">
          <ac:chgData name="Patrick Dean" userId="bd5fcf7e-f0a5-4dfe-8356-3b9255107a56" providerId="ADAL" clId="{7BE240E4-C706-46ED-B8A9-3B3F13D4BB8A}" dt="2023-12-20T16:31:38.020" v="2932"/>
          <ac:spMkLst>
            <pc:docMk/>
            <pc:sldMk cId="0" sldId="352"/>
            <ac:spMk id="5149" creationId="{CFD0EE4A-BCEB-4D14-A054-245B7B1164AA}"/>
          </ac:spMkLst>
        </pc:spChg>
        <pc:spChg chg="mod">
          <ac:chgData name="Patrick Dean" userId="bd5fcf7e-f0a5-4dfe-8356-3b9255107a56" providerId="ADAL" clId="{7BE240E4-C706-46ED-B8A9-3B3F13D4BB8A}" dt="2023-12-20T16:31:38.020" v="2932"/>
          <ac:spMkLst>
            <pc:docMk/>
            <pc:sldMk cId="0" sldId="352"/>
            <ac:spMk id="5150" creationId="{45F0C085-D5CB-4F9B-A722-36A0C9036CE6}"/>
          </ac:spMkLst>
        </pc:spChg>
        <pc:spChg chg="mod">
          <ac:chgData name="Patrick Dean" userId="bd5fcf7e-f0a5-4dfe-8356-3b9255107a56" providerId="ADAL" clId="{7BE240E4-C706-46ED-B8A9-3B3F13D4BB8A}" dt="2023-12-20T16:31:38.020" v="2932"/>
          <ac:spMkLst>
            <pc:docMk/>
            <pc:sldMk cId="0" sldId="352"/>
            <ac:spMk id="5151" creationId="{361865A2-8FDE-40B5-A875-57B235DE7185}"/>
          </ac:spMkLst>
        </pc:spChg>
        <pc:spChg chg="mod">
          <ac:chgData name="Patrick Dean" userId="bd5fcf7e-f0a5-4dfe-8356-3b9255107a56" providerId="ADAL" clId="{7BE240E4-C706-46ED-B8A9-3B3F13D4BB8A}" dt="2023-12-20T16:31:38.020" v="2932"/>
          <ac:spMkLst>
            <pc:docMk/>
            <pc:sldMk cId="0" sldId="352"/>
            <ac:spMk id="5152" creationId="{F686F46E-10E9-4351-AAE0-050EB2503E80}"/>
          </ac:spMkLst>
        </pc:spChg>
        <pc:spChg chg="mod">
          <ac:chgData name="Patrick Dean" userId="bd5fcf7e-f0a5-4dfe-8356-3b9255107a56" providerId="ADAL" clId="{7BE240E4-C706-46ED-B8A9-3B3F13D4BB8A}" dt="2023-12-20T16:31:38.020" v="2932"/>
          <ac:spMkLst>
            <pc:docMk/>
            <pc:sldMk cId="0" sldId="352"/>
            <ac:spMk id="5153" creationId="{F110E294-3290-4524-9849-FC5F10A833BB}"/>
          </ac:spMkLst>
        </pc:spChg>
        <pc:spChg chg="mod">
          <ac:chgData name="Patrick Dean" userId="bd5fcf7e-f0a5-4dfe-8356-3b9255107a56" providerId="ADAL" clId="{7BE240E4-C706-46ED-B8A9-3B3F13D4BB8A}" dt="2023-12-20T16:31:38.020" v="2932"/>
          <ac:spMkLst>
            <pc:docMk/>
            <pc:sldMk cId="0" sldId="352"/>
            <ac:spMk id="5154" creationId="{535EFF47-0CAE-4CE8-8782-823109FCB82E}"/>
          </ac:spMkLst>
        </pc:spChg>
        <pc:spChg chg="mod">
          <ac:chgData name="Patrick Dean" userId="bd5fcf7e-f0a5-4dfe-8356-3b9255107a56" providerId="ADAL" clId="{7BE240E4-C706-46ED-B8A9-3B3F13D4BB8A}" dt="2023-12-20T16:31:38.020" v="2932"/>
          <ac:spMkLst>
            <pc:docMk/>
            <pc:sldMk cId="0" sldId="352"/>
            <ac:spMk id="5155" creationId="{CD8FE090-7007-4534-AA4E-4BF0AD4199D3}"/>
          </ac:spMkLst>
        </pc:spChg>
        <pc:spChg chg="mod">
          <ac:chgData name="Patrick Dean" userId="bd5fcf7e-f0a5-4dfe-8356-3b9255107a56" providerId="ADAL" clId="{7BE240E4-C706-46ED-B8A9-3B3F13D4BB8A}" dt="2023-12-20T16:31:38.020" v="2932"/>
          <ac:spMkLst>
            <pc:docMk/>
            <pc:sldMk cId="0" sldId="352"/>
            <ac:spMk id="5156" creationId="{F649C07F-F437-4A0A-A1DF-C6B121DB1641}"/>
          </ac:spMkLst>
        </pc:spChg>
        <pc:spChg chg="mod">
          <ac:chgData name="Patrick Dean" userId="bd5fcf7e-f0a5-4dfe-8356-3b9255107a56" providerId="ADAL" clId="{7BE240E4-C706-46ED-B8A9-3B3F13D4BB8A}" dt="2023-12-20T16:31:38.020" v="2932"/>
          <ac:spMkLst>
            <pc:docMk/>
            <pc:sldMk cId="0" sldId="352"/>
            <ac:spMk id="5157" creationId="{681B67C7-F501-4D09-891C-57EBEF62CF56}"/>
          </ac:spMkLst>
        </pc:spChg>
        <pc:spChg chg="mod">
          <ac:chgData name="Patrick Dean" userId="bd5fcf7e-f0a5-4dfe-8356-3b9255107a56" providerId="ADAL" clId="{7BE240E4-C706-46ED-B8A9-3B3F13D4BB8A}" dt="2023-12-20T16:31:38.020" v="2932"/>
          <ac:spMkLst>
            <pc:docMk/>
            <pc:sldMk cId="0" sldId="352"/>
            <ac:spMk id="5161" creationId="{0107B36A-D61A-4EEA-9275-04545BAC9637}"/>
          </ac:spMkLst>
        </pc:spChg>
        <pc:picChg chg="add del mod">
          <ac:chgData name="Patrick Dean" userId="bd5fcf7e-f0a5-4dfe-8356-3b9255107a56" providerId="ADAL" clId="{7BE240E4-C706-46ED-B8A9-3B3F13D4BB8A}" dt="2023-12-08T11:55:55.001" v="778" actId="478"/>
          <ac:picMkLst>
            <pc:docMk/>
            <pc:sldMk cId="0" sldId="352"/>
            <ac:picMk id="3" creationId="{723E89FA-D34E-3557-FDC0-5F9E082FA809}"/>
          </ac:picMkLst>
        </pc:picChg>
        <pc:picChg chg="add del mod">
          <ac:chgData name="Patrick Dean" userId="bd5fcf7e-f0a5-4dfe-8356-3b9255107a56" providerId="ADAL" clId="{7BE240E4-C706-46ED-B8A9-3B3F13D4BB8A}" dt="2023-12-20T16:31:36.151" v="2928" actId="931"/>
          <ac:picMkLst>
            <pc:docMk/>
            <pc:sldMk cId="0" sldId="352"/>
            <ac:picMk id="3" creationId="{F4C36D7E-C425-4AE8-95A5-C1C558AF5795}"/>
          </ac:picMkLst>
        </pc:picChg>
        <pc:picChg chg="mod">
          <ac:chgData name="Patrick Dean" userId="bd5fcf7e-f0a5-4dfe-8356-3b9255107a56" providerId="ADAL" clId="{7BE240E4-C706-46ED-B8A9-3B3F13D4BB8A}" dt="2023-12-20T16:31:38.020" v="2932"/>
          <ac:picMkLst>
            <pc:docMk/>
            <pc:sldMk cId="0" sldId="352"/>
            <ac:picMk id="7" creationId="{1EC99230-D306-CEB6-94AF-92A50843C41F}"/>
          </ac:picMkLst>
        </pc:picChg>
        <pc:picChg chg="add mod">
          <ac:chgData name="Patrick Dean" userId="bd5fcf7e-f0a5-4dfe-8356-3b9255107a56" providerId="ADAL" clId="{7BE240E4-C706-46ED-B8A9-3B3F13D4BB8A}" dt="2023-12-20T16:31:38.020" v="2932"/>
          <ac:picMkLst>
            <pc:docMk/>
            <pc:sldMk cId="0" sldId="352"/>
            <ac:picMk id="8" creationId="{B0C03ED5-5B6E-B9F4-F59C-6373DEEA263B}"/>
          </ac:picMkLst>
        </pc:picChg>
        <pc:picChg chg="del">
          <ac:chgData name="Patrick Dean" userId="bd5fcf7e-f0a5-4dfe-8356-3b9255107a56" providerId="ADAL" clId="{7BE240E4-C706-46ED-B8A9-3B3F13D4BB8A}" dt="2023-11-29T17:17:07.527" v="2" actId="478"/>
          <ac:picMkLst>
            <pc:docMk/>
            <pc:sldMk cId="0" sldId="352"/>
            <ac:picMk id="10" creationId="{48835087-6F79-696D-2715-BECE6005D6B6}"/>
          </ac:picMkLst>
        </pc:picChg>
        <pc:picChg chg="del">
          <ac:chgData name="Patrick Dean" userId="bd5fcf7e-f0a5-4dfe-8356-3b9255107a56" providerId="ADAL" clId="{7BE240E4-C706-46ED-B8A9-3B3F13D4BB8A}" dt="2023-11-29T17:17:08.307" v="3" actId="478"/>
          <ac:picMkLst>
            <pc:docMk/>
            <pc:sldMk cId="0" sldId="352"/>
            <ac:picMk id="13" creationId="{FF908BF1-5677-CCA1-8E0F-50055894AFCD}"/>
          </ac:picMkLst>
        </pc:picChg>
      </pc:sldChg>
      <pc:sldMasterChg chg="modSp modSldLayout">
        <pc:chgData name="Patrick Dean" userId="bd5fcf7e-f0a5-4dfe-8356-3b9255107a56" providerId="ADAL" clId="{7BE240E4-C706-46ED-B8A9-3B3F13D4BB8A}" dt="2023-12-20T16:31:38.020" v="2932"/>
        <pc:sldMasterMkLst>
          <pc:docMk/>
          <pc:sldMasterMk cId="0" sldId="2147483648"/>
        </pc:sldMasterMkLst>
        <pc:spChg chg="mod">
          <ac:chgData name="Patrick Dean" userId="bd5fcf7e-f0a5-4dfe-8356-3b9255107a56" providerId="ADAL" clId="{7BE240E4-C706-46ED-B8A9-3B3F13D4BB8A}" dt="2023-12-20T16:31:38.020" v="2932"/>
          <ac:spMkLst>
            <pc:docMk/>
            <pc:sldMasterMk cId="0" sldId="2147483648"/>
            <ac:spMk id="6" creationId="{44733F3D-B108-4C7E-B041-251899FE9C9E}"/>
          </ac:spMkLst>
        </pc:spChg>
        <pc:spChg chg="mod">
          <ac:chgData name="Patrick Dean" userId="bd5fcf7e-f0a5-4dfe-8356-3b9255107a56" providerId="ADAL" clId="{7BE240E4-C706-46ED-B8A9-3B3F13D4BB8A}" dt="2023-12-20T16:31:38.020" v="2932"/>
          <ac:spMkLst>
            <pc:docMk/>
            <pc:sldMasterMk cId="0" sldId="2147483648"/>
            <ac:spMk id="9" creationId="{A4050E6D-938F-4F83-B372-4E8E056987F2}"/>
          </ac:spMkLst>
        </pc:spChg>
        <pc:picChg chg="mod">
          <ac:chgData name="Patrick Dean" userId="bd5fcf7e-f0a5-4dfe-8356-3b9255107a56" providerId="ADAL" clId="{7BE240E4-C706-46ED-B8A9-3B3F13D4BB8A}" dt="2023-12-20T16:31:38.020" v="2932"/>
          <ac:picMkLst>
            <pc:docMk/>
            <pc:sldMasterMk cId="0" sldId="2147483648"/>
            <ac:picMk id="10" creationId="{7E45A832-24E6-4AB4-B4AE-3A007DEB882B}"/>
          </ac:picMkLst>
        </pc:picChg>
        <pc:sldLayoutChg chg="modSp">
          <pc:chgData name="Patrick Dean" userId="bd5fcf7e-f0a5-4dfe-8356-3b9255107a56" providerId="ADAL" clId="{7BE240E4-C706-46ED-B8A9-3B3F13D4BB8A}" dt="2023-12-20T16:31:38.020" v="2932"/>
          <pc:sldLayoutMkLst>
            <pc:docMk/>
            <pc:sldMasterMk cId="0" sldId="2147483648"/>
            <pc:sldLayoutMk cId="0" sldId="2147483661"/>
          </pc:sldLayoutMkLst>
          <pc:spChg chg="mod">
            <ac:chgData name="Patrick Dean" userId="bd5fcf7e-f0a5-4dfe-8356-3b9255107a56" providerId="ADAL" clId="{7BE240E4-C706-46ED-B8A9-3B3F13D4BB8A}" dt="2023-12-20T16:31:38.020" v="2932"/>
            <ac:spMkLst>
              <pc:docMk/>
              <pc:sldMasterMk cId="0" sldId="2147483648"/>
              <pc:sldLayoutMk cId="0" sldId="2147483661"/>
              <ac:spMk id="2"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1"/>
              <ac:spMk id="3"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0" sldId="2147483648"/>
            <pc:sldLayoutMk cId="0" sldId="2147483662"/>
          </pc:sldLayoutMkLst>
          <pc:spChg chg="mod">
            <ac:chgData name="Patrick Dean" userId="bd5fcf7e-f0a5-4dfe-8356-3b9255107a56" providerId="ADAL" clId="{7BE240E4-C706-46ED-B8A9-3B3F13D4BB8A}" dt="2023-12-20T16:31:38.020" v="2932"/>
            <ac:spMkLst>
              <pc:docMk/>
              <pc:sldMasterMk cId="0" sldId="2147483648"/>
              <pc:sldLayoutMk cId="0" sldId="2147483662"/>
              <ac:spMk id="2"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2"/>
              <ac:spMk id="3"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0" sldId="2147483648"/>
            <pc:sldLayoutMk cId="0" sldId="2147483663"/>
          </pc:sldLayoutMkLst>
          <pc:spChg chg="mod">
            <ac:chgData name="Patrick Dean" userId="bd5fcf7e-f0a5-4dfe-8356-3b9255107a56" providerId="ADAL" clId="{7BE240E4-C706-46ED-B8A9-3B3F13D4BB8A}" dt="2023-12-20T16:31:38.020" v="2932"/>
            <ac:spMkLst>
              <pc:docMk/>
              <pc:sldMasterMk cId="0" sldId="2147483648"/>
              <pc:sldLayoutMk cId="0" sldId="2147483663"/>
              <ac:spMk id="2"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3"/>
              <ac:spMk id="3"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3"/>
              <ac:spMk id="4"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0" sldId="2147483648"/>
            <pc:sldLayoutMk cId="0" sldId="2147483664"/>
          </pc:sldLayoutMkLst>
          <pc:spChg chg="mod">
            <ac:chgData name="Patrick Dean" userId="bd5fcf7e-f0a5-4dfe-8356-3b9255107a56" providerId="ADAL" clId="{7BE240E4-C706-46ED-B8A9-3B3F13D4BB8A}" dt="2023-12-20T16:31:38.020" v="2932"/>
            <ac:spMkLst>
              <pc:docMk/>
              <pc:sldMasterMk cId="0" sldId="2147483648"/>
              <pc:sldLayoutMk cId="0" sldId="2147483664"/>
              <ac:spMk id="2"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4"/>
              <ac:spMk id="3"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4"/>
              <ac:spMk id="4"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0" sldId="2147483648"/>
            <pc:sldLayoutMk cId="0" sldId="2147483666"/>
          </pc:sldLayoutMkLst>
          <pc:spChg chg="mod">
            <ac:chgData name="Patrick Dean" userId="bd5fcf7e-f0a5-4dfe-8356-3b9255107a56" providerId="ADAL" clId="{7BE240E4-C706-46ED-B8A9-3B3F13D4BB8A}" dt="2023-12-20T16:31:38.020" v="2932"/>
            <ac:spMkLst>
              <pc:docMk/>
              <pc:sldMasterMk cId="0" sldId="2147483648"/>
              <pc:sldLayoutMk cId="0" sldId="2147483666"/>
              <ac:spMk id="2"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0" sldId="2147483648"/>
            <pc:sldLayoutMk cId="0" sldId="2147483667"/>
          </pc:sldLayoutMkLst>
          <pc:spChg chg="mod">
            <ac:chgData name="Patrick Dean" userId="bd5fcf7e-f0a5-4dfe-8356-3b9255107a56" providerId="ADAL" clId="{7BE240E4-C706-46ED-B8A9-3B3F13D4BB8A}" dt="2023-12-20T16:31:38.020" v="2932"/>
            <ac:spMkLst>
              <pc:docMk/>
              <pc:sldMasterMk cId="0" sldId="2147483648"/>
              <pc:sldLayoutMk cId="0" sldId="2147483667"/>
              <ac:spMk id="2"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7"/>
              <ac:spMk id="3"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7"/>
              <ac:spMk id="4"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7"/>
              <ac:spMk id="5"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7"/>
              <ac:spMk id="6"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0" sldId="2147483648"/>
            <pc:sldLayoutMk cId="0" sldId="2147483668"/>
          </pc:sldLayoutMkLst>
          <pc:spChg chg="mod">
            <ac:chgData name="Patrick Dean" userId="bd5fcf7e-f0a5-4dfe-8356-3b9255107a56" providerId="ADAL" clId="{7BE240E4-C706-46ED-B8A9-3B3F13D4BB8A}" dt="2023-12-20T16:31:38.020" v="2932"/>
            <ac:spMkLst>
              <pc:docMk/>
              <pc:sldMasterMk cId="0" sldId="2147483648"/>
              <pc:sldLayoutMk cId="0" sldId="2147483668"/>
              <ac:spMk id="2"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8"/>
              <ac:spMk id="3"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8"/>
              <ac:spMk id="4"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0" sldId="2147483648"/>
            <pc:sldLayoutMk cId="0" sldId="2147483669"/>
          </pc:sldLayoutMkLst>
          <pc:spChg chg="mod">
            <ac:chgData name="Patrick Dean" userId="bd5fcf7e-f0a5-4dfe-8356-3b9255107a56" providerId="ADAL" clId="{7BE240E4-C706-46ED-B8A9-3B3F13D4BB8A}" dt="2023-12-20T16:31:38.020" v="2932"/>
            <ac:spMkLst>
              <pc:docMk/>
              <pc:sldMasterMk cId="0" sldId="2147483648"/>
              <pc:sldLayoutMk cId="0" sldId="2147483669"/>
              <ac:spMk id="2"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69"/>
              <ac:spMk id="3"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0" sldId="2147483648"/>
            <pc:sldLayoutMk cId="0" sldId="2147483670"/>
          </pc:sldLayoutMkLst>
          <pc:spChg chg="mod">
            <ac:chgData name="Patrick Dean" userId="bd5fcf7e-f0a5-4dfe-8356-3b9255107a56" providerId="ADAL" clId="{7BE240E4-C706-46ED-B8A9-3B3F13D4BB8A}" dt="2023-12-20T16:31:38.020" v="2932"/>
            <ac:spMkLst>
              <pc:docMk/>
              <pc:sldMasterMk cId="0" sldId="2147483648"/>
              <pc:sldLayoutMk cId="0" sldId="2147483670"/>
              <ac:spMk id="2" creationId="{00000000-0000-0000-0000-000000000000}"/>
            </ac:spMkLst>
          </pc:spChg>
          <pc:spChg chg="mod">
            <ac:chgData name="Patrick Dean" userId="bd5fcf7e-f0a5-4dfe-8356-3b9255107a56" providerId="ADAL" clId="{7BE240E4-C706-46ED-B8A9-3B3F13D4BB8A}" dt="2023-12-20T16:31:38.020" v="2932"/>
            <ac:spMkLst>
              <pc:docMk/>
              <pc:sldMasterMk cId="0" sldId="2147483648"/>
              <pc:sldLayoutMk cId="0" sldId="2147483670"/>
              <ac:spMk id="3"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0" sldId="2147483648"/>
            <pc:sldLayoutMk cId="0" sldId="2147483671"/>
          </pc:sldLayoutMkLst>
          <pc:spChg chg="mod">
            <ac:chgData name="Patrick Dean" userId="bd5fcf7e-f0a5-4dfe-8356-3b9255107a56" providerId="ADAL" clId="{7BE240E4-C706-46ED-B8A9-3B3F13D4BB8A}" dt="2023-12-20T16:31:38.020" v="2932"/>
            <ac:spMkLst>
              <pc:docMk/>
              <pc:sldMasterMk cId="0" sldId="2147483648"/>
              <pc:sldLayoutMk cId="0" sldId="2147483671"/>
              <ac:spMk id="8" creationId="{9CDE2C47-DB3D-4458-B0B7-FD3A2733B273}"/>
            </ac:spMkLst>
          </pc:spChg>
          <pc:spChg chg="mod">
            <ac:chgData name="Patrick Dean" userId="bd5fcf7e-f0a5-4dfe-8356-3b9255107a56" providerId="ADAL" clId="{7BE240E4-C706-46ED-B8A9-3B3F13D4BB8A}" dt="2023-12-20T16:31:38.020" v="2932"/>
            <ac:spMkLst>
              <pc:docMk/>
              <pc:sldMasterMk cId="0" sldId="2147483648"/>
              <pc:sldLayoutMk cId="0" sldId="2147483671"/>
              <ac:spMk id="9" creationId="{1814ECBA-5EBD-46ED-A356-ACB9912AEB7E}"/>
            </ac:spMkLst>
          </pc:spChg>
          <pc:picChg chg="mod">
            <ac:chgData name="Patrick Dean" userId="bd5fcf7e-f0a5-4dfe-8356-3b9255107a56" providerId="ADAL" clId="{7BE240E4-C706-46ED-B8A9-3B3F13D4BB8A}" dt="2023-12-20T16:31:38.020" v="2932"/>
            <ac:picMkLst>
              <pc:docMk/>
              <pc:sldMasterMk cId="0" sldId="2147483648"/>
              <pc:sldLayoutMk cId="0" sldId="2147483671"/>
              <ac:picMk id="7" creationId="{5CAC7432-0AE4-499C-822D-BFD203DDDF19}"/>
            </ac:picMkLst>
          </pc:picChg>
        </pc:sldLayoutChg>
      </pc:sldMasterChg>
      <pc:sldMasterChg chg="modSp modSldLayout">
        <pc:chgData name="Patrick Dean" userId="bd5fcf7e-f0a5-4dfe-8356-3b9255107a56" providerId="ADAL" clId="{7BE240E4-C706-46ED-B8A9-3B3F13D4BB8A}" dt="2023-12-20T16:31:38.020" v="2932"/>
        <pc:sldMasterMkLst>
          <pc:docMk/>
          <pc:sldMasterMk cId="3342458381" sldId="2147483673"/>
        </pc:sldMasterMkLst>
        <pc:spChg chg="mod">
          <ac:chgData name="Patrick Dean" userId="bd5fcf7e-f0a5-4dfe-8356-3b9255107a56" providerId="ADAL" clId="{7BE240E4-C706-46ED-B8A9-3B3F13D4BB8A}" dt="2023-12-20T16:31:38.020" v="2932"/>
          <ac:spMkLst>
            <pc:docMk/>
            <pc:sldMasterMk cId="3342458381" sldId="2147483673"/>
            <ac:spMk id="2" creationId="{93840900-7C4D-4DE0-B390-A1C391C076F3}"/>
          </ac:spMkLst>
        </pc:spChg>
        <pc:spChg chg="mod">
          <ac:chgData name="Patrick Dean" userId="bd5fcf7e-f0a5-4dfe-8356-3b9255107a56" providerId="ADAL" clId="{7BE240E4-C706-46ED-B8A9-3B3F13D4BB8A}" dt="2023-12-20T16:31:38.020" v="2932"/>
          <ac:spMkLst>
            <pc:docMk/>
            <pc:sldMasterMk cId="3342458381" sldId="2147483673"/>
            <ac:spMk id="7"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ac:spMk id="8" creationId="{D71A7B12-24F1-4F9E-84C4-7BD0FDEB94B3}"/>
          </ac:spMkLst>
        </pc:spChg>
        <pc:grpChg chg="mod">
          <ac:chgData name="Patrick Dean" userId="bd5fcf7e-f0a5-4dfe-8356-3b9255107a56" providerId="ADAL" clId="{7BE240E4-C706-46ED-B8A9-3B3F13D4BB8A}" dt="2023-12-20T16:31:38.020" v="2932"/>
          <ac:grpSpMkLst>
            <pc:docMk/>
            <pc:sldMasterMk cId="3342458381" sldId="2147483673"/>
            <ac:grpSpMk id="4" creationId="{00000000-0000-0000-0000-000000000000}"/>
          </ac:grpSpMkLst>
        </pc:grpChg>
        <pc:picChg chg="mod">
          <ac:chgData name="Patrick Dean" userId="bd5fcf7e-f0a5-4dfe-8356-3b9255107a56" providerId="ADAL" clId="{7BE240E4-C706-46ED-B8A9-3B3F13D4BB8A}" dt="2023-12-20T16:31:38.020" v="2932"/>
          <ac:picMkLst>
            <pc:docMk/>
            <pc:sldMasterMk cId="3342458381" sldId="2147483673"/>
            <ac:picMk id="12" creationId="{00000000-0000-0000-0000-000000000000}"/>
          </ac:picMkLst>
        </pc:picChg>
        <pc:sldLayoutChg chg="modSp">
          <pc:chgData name="Patrick Dean" userId="bd5fcf7e-f0a5-4dfe-8356-3b9255107a56" providerId="ADAL" clId="{7BE240E4-C706-46ED-B8A9-3B3F13D4BB8A}" dt="2023-12-20T16:31:38.020" v="2932"/>
          <pc:sldLayoutMkLst>
            <pc:docMk/>
            <pc:sldMasterMk cId="3342458381" sldId="2147483673"/>
            <pc:sldLayoutMk cId="4055153658" sldId="2147483674"/>
          </pc:sldLayoutMkLst>
          <pc:spChg chg="mod">
            <ac:chgData name="Patrick Dean" userId="bd5fcf7e-f0a5-4dfe-8356-3b9255107a56" providerId="ADAL" clId="{7BE240E4-C706-46ED-B8A9-3B3F13D4BB8A}" dt="2023-12-20T16:31:38.020" v="2932"/>
            <ac:spMkLst>
              <pc:docMk/>
              <pc:sldMasterMk cId="3342458381" sldId="2147483673"/>
              <pc:sldLayoutMk cId="4055153658" sldId="2147483674"/>
              <ac:spMk id="14338"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4055153658" sldId="2147483674"/>
              <ac:spMk id="14339" creationId="{00000000-0000-0000-0000-000000000000}"/>
            </ac:spMkLst>
          </pc:spChg>
          <pc:picChg chg="mod">
            <ac:chgData name="Patrick Dean" userId="bd5fcf7e-f0a5-4dfe-8356-3b9255107a56" providerId="ADAL" clId="{7BE240E4-C706-46ED-B8A9-3B3F13D4BB8A}" dt="2023-12-20T16:31:38.020" v="2932"/>
            <ac:picMkLst>
              <pc:docMk/>
              <pc:sldMasterMk cId="3342458381" sldId="2147483673"/>
              <pc:sldLayoutMk cId="4055153658" sldId="2147483674"/>
              <ac:picMk id="5" creationId="{00000000-0000-0000-0000-000000000000}"/>
            </ac:picMkLst>
          </pc:picChg>
        </pc:sldLayoutChg>
        <pc:sldLayoutChg chg="modSp">
          <pc:chgData name="Patrick Dean" userId="bd5fcf7e-f0a5-4dfe-8356-3b9255107a56" providerId="ADAL" clId="{7BE240E4-C706-46ED-B8A9-3B3F13D4BB8A}" dt="2023-12-20T16:31:38.020" v="2932"/>
          <pc:sldLayoutMkLst>
            <pc:docMk/>
            <pc:sldMasterMk cId="3342458381" sldId="2147483673"/>
            <pc:sldLayoutMk cId="2594546951" sldId="2147483675"/>
          </pc:sldLayoutMkLst>
          <pc:spChg chg="mod">
            <ac:chgData name="Patrick Dean" userId="bd5fcf7e-f0a5-4dfe-8356-3b9255107a56" providerId="ADAL" clId="{7BE240E4-C706-46ED-B8A9-3B3F13D4BB8A}" dt="2023-12-20T16:31:38.020" v="2932"/>
            <ac:spMkLst>
              <pc:docMk/>
              <pc:sldMasterMk cId="3342458381" sldId="2147483673"/>
              <pc:sldLayoutMk cId="2594546951" sldId="2147483675"/>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2594546951" sldId="2147483675"/>
              <ac:spMk id="3"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1103382483" sldId="2147483676"/>
          </pc:sldLayoutMkLst>
          <pc:spChg chg="mod">
            <ac:chgData name="Patrick Dean" userId="bd5fcf7e-f0a5-4dfe-8356-3b9255107a56" providerId="ADAL" clId="{7BE240E4-C706-46ED-B8A9-3B3F13D4BB8A}" dt="2023-12-20T16:31:38.020" v="2932"/>
            <ac:spMkLst>
              <pc:docMk/>
              <pc:sldMasterMk cId="3342458381" sldId="2147483673"/>
              <pc:sldLayoutMk cId="1103382483" sldId="2147483676"/>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1103382483" sldId="2147483676"/>
              <ac:spMk id="3"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2022160339" sldId="2147483677"/>
          </pc:sldLayoutMkLst>
          <pc:spChg chg="mod">
            <ac:chgData name="Patrick Dean" userId="bd5fcf7e-f0a5-4dfe-8356-3b9255107a56" providerId="ADAL" clId="{7BE240E4-C706-46ED-B8A9-3B3F13D4BB8A}" dt="2023-12-20T16:31:38.020" v="2932"/>
            <ac:spMkLst>
              <pc:docMk/>
              <pc:sldMasterMk cId="3342458381" sldId="2147483673"/>
              <pc:sldLayoutMk cId="2022160339" sldId="2147483677"/>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2022160339" sldId="2147483677"/>
              <ac:spMk id="3"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2022160339" sldId="2147483677"/>
              <ac:spMk id="4"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1147884312" sldId="2147483678"/>
          </pc:sldLayoutMkLst>
          <pc:spChg chg="mod">
            <ac:chgData name="Patrick Dean" userId="bd5fcf7e-f0a5-4dfe-8356-3b9255107a56" providerId="ADAL" clId="{7BE240E4-C706-46ED-B8A9-3B3F13D4BB8A}" dt="2023-12-20T16:31:38.020" v="2932"/>
            <ac:spMkLst>
              <pc:docMk/>
              <pc:sldMasterMk cId="3342458381" sldId="2147483673"/>
              <pc:sldLayoutMk cId="1147884312" sldId="2147483678"/>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1147884312" sldId="2147483678"/>
              <ac:spMk id="3"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1147884312" sldId="2147483678"/>
              <ac:spMk id="4"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1147884312" sldId="2147483678"/>
              <ac:spMk id="5"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1147884312" sldId="2147483678"/>
              <ac:spMk id="6"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3277460448" sldId="2147483679"/>
          </pc:sldLayoutMkLst>
          <pc:spChg chg="mod">
            <ac:chgData name="Patrick Dean" userId="bd5fcf7e-f0a5-4dfe-8356-3b9255107a56" providerId="ADAL" clId="{7BE240E4-C706-46ED-B8A9-3B3F13D4BB8A}" dt="2023-12-20T16:31:38.020" v="2932"/>
            <ac:spMkLst>
              <pc:docMk/>
              <pc:sldMasterMk cId="3342458381" sldId="2147483673"/>
              <pc:sldLayoutMk cId="3277460448" sldId="2147483679"/>
              <ac:spMk id="2"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84655861" sldId="2147483681"/>
          </pc:sldLayoutMkLst>
          <pc:spChg chg="mod">
            <ac:chgData name="Patrick Dean" userId="bd5fcf7e-f0a5-4dfe-8356-3b9255107a56" providerId="ADAL" clId="{7BE240E4-C706-46ED-B8A9-3B3F13D4BB8A}" dt="2023-12-20T16:31:38.020" v="2932"/>
            <ac:spMkLst>
              <pc:docMk/>
              <pc:sldMasterMk cId="3342458381" sldId="2147483673"/>
              <pc:sldLayoutMk cId="84655861" sldId="2147483681"/>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84655861" sldId="2147483681"/>
              <ac:spMk id="3"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84655861" sldId="2147483681"/>
              <ac:spMk id="4"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1676071031" sldId="2147483682"/>
          </pc:sldLayoutMkLst>
          <pc:spChg chg="mod">
            <ac:chgData name="Patrick Dean" userId="bd5fcf7e-f0a5-4dfe-8356-3b9255107a56" providerId="ADAL" clId="{7BE240E4-C706-46ED-B8A9-3B3F13D4BB8A}" dt="2023-12-20T16:31:38.020" v="2932"/>
            <ac:spMkLst>
              <pc:docMk/>
              <pc:sldMasterMk cId="3342458381" sldId="2147483673"/>
              <pc:sldLayoutMk cId="1676071031" sldId="2147483682"/>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1676071031" sldId="2147483682"/>
              <ac:spMk id="3"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1676071031" sldId="2147483682"/>
              <ac:spMk id="4"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3383815815" sldId="2147483683"/>
          </pc:sldLayoutMkLst>
          <pc:spChg chg="mod">
            <ac:chgData name="Patrick Dean" userId="bd5fcf7e-f0a5-4dfe-8356-3b9255107a56" providerId="ADAL" clId="{7BE240E4-C706-46ED-B8A9-3B3F13D4BB8A}" dt="2023-12-20T16:31:38.020" v="2932"/>
            <ac:spMkLst>
              <pc:docMk/>
              <pc:sldMasterMk cId="3342458381" sldId="2147483673"/>
              <pc:sldLayoutMk cId="3383815815" sldId="2147483683"/>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3383815815" sldId="2147483683"/>
              <ac:spMk id="3"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212259375" sldId="2147483684"/>
          </pc:sldLayoutMkLst>
          <pc:spChg chg="mod">
            <ac:chgData name="Patrick Dean" userId="bd5fcf7e-f0a5-4dfe-8356-3b9255107a56" providerId="ADAL" clId="{7BE240E4-C706-46ED-B8A9-3B3F13D4BB8A}" dt="2023-12-20T16:31:38.020" v="2932"/>
            <ac:spMkLst>
              <pc:docMk/>
              <pc:sldMasterMk cId="3342458381" sldId="2147483673"/>
              <pc:sldLayoutMk cId="212259375" sldId="2147483684"/>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212259375" sldId="2147483684"/>
              <ac:spMk id="3"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2441579099" sldId="2147483685"/>
          </pc:sldLayoutMkLst>
          <pc:spChg chg="mod">
            <ac:chgData name="Patrick Dean" userId="bd5fcf7e-f0a5-4dfe-8356-3b9255107a56" providerId="ADAL" clId="{7BE240E4-C706-46ED-B8A9-3B3F13D4BB8A}" dt="2023-12-20T16:31:38.020" v="2932"/>
            <ac:spMkLst>
              <pc:docMk/>
              <pc:sldMasterMk cId="3342458381" sldId="2147483673"/>
              <pc:sldLayoutMk cId="2441579099" sldId="2147483685"/>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2441579099" sldId="2147483685"/>
              <ac:spMk id="3"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2441579099" sldId="2147483685"/>
              <ac:spMk id="4"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1165661031" sldId="2147483686"/>
          </pc:sldLayoutMkLst>
          <pc:spChg chg="mod">
            <ac:chgData name="Patrick Dean" userId="bd5fcf7e-f0a5-4dfe-8356-3b9255107a56" providerId="ADAL" clId="{7BE240E4-C706-46ED-B8A9-3B3F13D4BB8A}" dt="2023-12-20T16:31:38.020" v="2932"/>
            <ac:spMkLst>
              <pc:docMk/>
              <pc:sldMasterMk cId="3342458381" sldId="2147483673"/>
              <pc:sldLayoutMk cId="1165661031" sldId="2147483686"/>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1165661031" sldId="2147483686"/>
              <ac:spMk id="3"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1165661031" sldId="2147483686"/>
              <ac:spMk id="4"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328278958" sldId="2147483687"/>
          </pc:sldLayoutMkLst>
          <pc:spChg chg="mod">
            <ac:chgData name="Patrick Dean" userId="bd5fcf7e-f0a5-4dfe-8356-3b9255107a56" providerId="ADAL" clId="{7BE240E4-C706-46ED-B8A9-3B3F13D4BB8A}" dt="2023-12-20T16:31:38.020" v="2932"/>
            <ac:spMkLst>
              <pc:docMk/>
              <pc:sldMasterMk cId="3342458381" sldId="2147483673"/>
              <pc:sldLayoutMk cId="328278958" sldId="2147483687"/>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328278958" sldId="2147483687"/>
              <ac:spMk id="3"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328278958" sldId="2147483687"/>
              <ac:spMk id="4" creationId="{00000000-0000-0000-0000-000000000000}"/>
            </ac:spMkLst>
          </pc:spChg>
        </pc:sldLayoutChg>
        <pc:sldLayoutChg chg="modSp">
          <pc:chgData name="Patrick Dean" userId="bd5fcf7e-f0a5-4dfe-8356-3b9255107a56" providerId="ADAL" clId="{7BE240E4-C706-46ED-B8A9-3B3F13D4BB8A}" dt="2023-12-20T16:31:38.020" v="2932"/>
          <pc:sldLayoutMkLst>
            <pc:docMk/>
            <pc:sldMasterMk cId="3342458381" sldId="2147483673"/>
            <pc:sldLayoutMk cId="414966113" sldId="2147483688"/>
          </pc:sldLayoutMkLst>
          <pc:spChg chg="mod">
            <ac:chgData name="Patrick Dean" userId="bd5fcf7e-f0a5-4dfe-8356-3b9255107a56" providerId="ADAL" clId="{7BE240E4-C706-46ED-B8A9-3B3F13D4BB8A}" dt="2023-12-20T16:31:38.020" v="2932"/>
            <ac:spMkLst>
              <pc:docMk/>
              <pc:sldMasterMk cId="3342458381" sldId="2147483673"/>
              <pc:sldLayoutMk cId="414966113" sldId="2147483688"/>
              <ac:spMk id="2"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414966113" sldId="2147483688"/>
              <ac:spMk id="3" creationId="{00000000-0000-0000-0000-000000000000}"/>
            </ac:spMkLst>
          </pc:spChg>
          <pc:spChg chg="mod">
            <ac:chgData name="Patrick Dean" userId="bd5fcf7e-f0a5-4dfe-8356-3b9255107a56" providerId="ADAL" clId="{7BE240E4-C706-46ED-B8A9-3B3F13D4BB8A}" dt="2023-12-20T16:31:38.020" v="2932"/>
            <ac:spMkLst>
              <pc:docMk/>
              <pc:sldMasterMk cId="3342458381" sldId="2147483673"/>
              <pc:sldLayoutMk cId="414966113" sldId="2147483688"/>
              <ac:spMk id="4"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530225" y="280988"/>
            <a:ext cx="2441575"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mtClean="0"/>
            </a:lvl1pPr>
          </a:lstStyle>
          <a:p>
            <a:pPr>
              <a:defRPr/>
            </a:pPr>
            <a:endParaRPr lang="en-US"/>
          </a:p>
        </p:txBody>
      </p:sp>
      <p:sp>
        <p:nvSpPr>
          <p:cNvPr id="38915" name="Rectangle 3"/>
          <p:cNvSpPr>
            <a:spLocks noGrp="1" noChangeArrowheads="1"/>
          </p:cNvSpPr>
          <p:nvPr>
            <p:ph type="dt" sz="quarter" idx="1"/>
          </p:nvPr>
        </p:nvSpPr>
        <p:spPr bwMode="auto">
          <a:xfrm>
            <a:off x="3886200" y="249238"/>
            <a:ext cx="2413000"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mtClean="0"/>
            </a:lvl1pPr>
          </a:lstStyle>
          <a:p>
            <a:pPr>
              <a:defRPr/>
            </a:pPr>
            <a:endParaRPr lang="en-US"/>
          </a:p>
        </p:txBody>
      </p:sp>
      <p:sp>
        <p:nvSpPr>
          <p:cNvPr id="38916" name="Rectangle 4"/>
          <p:cNvSpPr>
            <a:spLocks noGrp="1" noChangeArrowheads="1"/>
          </p:cNvSpPr>
          <p:nvPr>
            <p:ph type="ftr" sz="quarter" idx="2"/>
          </p:nvPr>
        </p:nvSpPr>
        <p:spPr bwMode="auto">
          <a:xfrm>
            <a:off x="542925" y="8686800"/>
            <a:ext cx="4916488"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mtClean="0">
                <a:latin typeface="Arial" charset="0"/>
              </a:defRPr>
            </a:lvl1pPr>
          </a:lstStyle>
          <a:p>
            <a:pPr>
              <a:defRPr/>
            </a:pPr>
            <a:endParaRPr lang="en-US"/>
          </a:p>
        </p:txBody>
      </p:sp>
      <p:sp>
        <p:nvSpPr>
          <p:cNvPr id="38917" name="Rectangle 5"/>
          <p:cNvSpPr>
            <a:spLocks noGrp="1" noChangeArrowheads="1"/>
          </p:cNvSpPr>
          <p:nvPr>
            <p:ph type="sldNum" sz="quarter" idx="3"/>
          </p:nvPr>
        </p:nvSpPr>
        <p:spPr bwMode="auto">
          <a:xfrm>
            <a:off x="5551488" y="8686800"/>
            <a:ext cx="757237"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mtClean="0"/>
            </a:lvl1pPr>
          </a:lstStyle>
          <a:p>
            <a:pPr>
              <a:defRPr/>
            </a:pPr>
            <a:fld id="{A1A83D07-A50A-44B5-8806-6068B0E8E140}" type="slidenum">
              <a:rPr lang="en-US"/>
              <a:pPr>
                <a:defRPr/>
              </a:pPr>
              <a:t>‹#›</a:t>
            </a:fld>
            <a:endParaRPr lang="en-US">
              <a:latin typeface="Arial" charset="0"/>
            </a:endParaRPr>
          </a:p>
        </p:txBody>
      </p:sp>
    </p:spTree>
    <p:extLst>
      <p:ext uri="{BB962C8B-B14F-4D97-AF65-F5344CB8AC3E}">
        <p14:creationId xmlns:p14="http://schemas.microsoft.com/office/powerpoint/2010/main" val="2404915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914400" y="152400"/>
            <a:ext cx="3276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200" smtClean="0"/>
            </a:lvl1pPr>
          </a:lstStyle>
          <a:p>
            <a:pPr>
              <a:defRPr/>
            </a:pPr>
            <a:endParaRPr lang="en-US"/>
          </a:p>
        </p:txBody>
      </p:sp>
      <p:sp>
        <p:nvSpPr>
          <p:cNvPr id="37891" name="Rectangle 3"/>
          <p:cNvSpPr>
            <a:spLocks noGrp="1" noChangeArrowheads="1"/>
          </p:cNvSpPr>
          <p:nvPr>
            <p:ph type="dt" idx="1"/>
          </p:nvPr>
        </p:nvSpPr>
        <p:spPr bwMode="auto">
          <a:xfrm>
            <a:off x="4267200" y="152400"/>
            <a:ext cx="1752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52400" y="685800"/>
            <a:ext cx="6096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914400" y="8686800"/>
            <a:ext cx="41910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mtClean="0"/>
            </a:lvl1pPr>
          </a:lstStyle>
          <a:p>
            <a:pPr>
              <a:defRPr/>
            </a:pPr>
            <a:endParaRPr lang="en-US"/>
          </a:p>
        </p:txBody>
      </p:sp>
      <p:sp>
        <p:nvSpPr>
          <p:cNvPr id="37895" name="Rectangle 7"/>
          <p:cNvSpPr>
            <a:spLocks noGrp="1" noChangeArrowheads="1"/>
          </p:cNvSpPr>
          <p:nvPr>
            <p:ph type="sldNum" sz="quarter" idx="5"/>
          </p:nvPr>
        </p:nvSpPr>
        <p:spPr bwMode="auto">
          <a:xfrm>
            <a:off x="5334000" y="8686800"/>
            <a:ext cx="609600" cy="3048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mtClean="0"/>
            </a:lvl1pPr>
          </a:lstStyle>
          <a:p>
            <a:pPr>
              <a:defRPr/>
            </a:pPr>
            <a:fld id="{8E5B38DD-995D-4B1F-96CD-CBCB1E085883}" type="slidenum">
              <a:rPr lang="en-US"/>
              <a:pPr>
                <a:defRPr/>
              </a:pPr>
              <a:t>‹#›</a:t>
            </a:fld>
            <a:endParaRPr lang="en-US">
              <a:latin typeface="Arial" charset="0"/>
            </a:endParaRPr>
          </a:p>
        </p:txBody>
      </p:sp>
    </p:spTree>
    <p:extLst>
      <p:ext uri="{BB962C8B-B14F-4D97-AF65-F5344CB8AC3E}">
        <p14:creationId xmlns:p14="http://schemas.microsoft.com/office/powerpoint/2010/main" val="16925111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0164427A-5F72-4CA2-BEFB-90DFF8572467}"/>
              </a:ext>
            </a:extLst>
          </p:cNvPr>
          <p:cNvSpPr>
            <a:spLocks noGrp="1" noRot="1" noChangeAspect="1" noChangeArrowheads="1" noTextEdit="1"/>
          </p:cNvSpPr>
          <p:nvPr>
            <p:ph type="sldImg"/>
          </p:nvPr>
        </p:nvSpPr>
        <p:spPr>
          <a:xfrm>
            <a:off x="152400" y="685800"/>
            <a:ext cx="6096000" cy="3429000"/>
          </a:xfrm>
          <a:ln/>
        </p:spPr>
      </p:sp>
      <p:sp>
        <p:nvSpPr>
          <p:cNvPr id="6147" name="Notes Placeholder 2">
            <a:extLst>
              <a:ext uri="{FF2B5EF4-FFF2-40B4-BE49-F238E27FC236}">
                <a16:creationId xmlns:a16="http://schemas.microsoft.com/office/drawing/2014/main" id="{29F2545A-436D-4B9D-9F64-E8B47C1513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Verdana" panose="020B0604030504040204" pitchFamily="34" charset="0"/>
              </a:rPr>
              <a:t>Each date on this slide is hyperlinked within the presentation. In Slide Show mode, click each date to go to that day’s content.</a:t>
            </a:r>
          </a:p>
        </p:txBody>
      </p:sp>
      <p:sp>
        <p:nvSpPr>
          <p:cNvPr id="6148" name="Slide Number Placeholder 3">
            <a:extLst>
              <a:ext uri="{FF2B5EF4-FFF2-40B4-BE49-F238E27FC236}">
                <a16:creationId xmlns:a16="http://schemas.microsoft.com/office/drawing/2014/main" id="{23E581D1-1065-434B-8914-874DB3A892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4871A8-A040-46FC-9E13-363BF328CFC3}" type="slidenum">
              <a:rPr kumimoji="0" lang="en-US" altLang="en-US" sz="10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8062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3</a:t>
            </a:fld>
            <a:endParaRPr lang="en-US">
              <a:latin typeface="Arial" charset="0"/>
            </a:endParaRPr>
          </a:p>
        </p:txBody>
      </p:sp>
    </p:spTree>
    <p:extLst>
      <p:ext uri="{BB962C8B-B14F-4D97-AF65-F5344CB8AC3E}">
        <p14:creationId xmlns:p14="http://schemas.microsoft.com/office/powerpoint/2010/main" val="275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16</a:t>
            </a:fld>
            <a:endParaRPr lang="en-US">
              <a:latin typeface="Arial" charset="0"/>
            </a:endParaRPr>
          </a:p>
        </p:txBody>
      </p:sp>
    </p:spTree>
    <p:extLst>
      <p:ext uri="{BB962C8B-B14F-4D97-AF65-F5344CB8AC3E}">
        <p14:creationId xmlns:p14="http://schemas.microsoft.com/office/powerpoint/2010/main" val="164014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E5B38DD-995D-4B1F-96CD-CBCB1E085883}" type="slidenum">
              <a:rPr lang="en-US" smtClean="0"/>
              <a:pPr>
                <a:defRPr/>
              </a:pPr>
              <a:t>17</a:t>
            </a:fld>
            <a:endParaRPr lang="en-US">
              <a:latin typeface="Arial" charset="0"/>
            </a:endParaRPr>
          </a:p>
        </p:txBody>
      </p:sp>
    </p:spTree>
    <p:extLst>
      <p:ext uri="{BB962C8B-B14F-4D97-AF65-F5344CB8AC3E}">
        <p14:creationId xmlns:p14="http://schemas.microsoft.com/office/powerpoint/2010/main" val="200376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r>
              <a:rPr lang="en-GB"/>
              <a:t>Photo</a:t>
            </a:r>
            <a:r>
              <a:rPr lang="en-GB" baseline="0"/>
              <a:t> credit: </a:t>
            </a:r>
            <a:r>
              <a:rPr lang="en-GB" baseline="0" err="1"/>
              <a:t>Zinyange</a:t>
            </a:r>
            <a:r>
              <a:rPr lang="en-GB" baseline="0"/>
              <a:t> </a:t>
            </a:r>
            <a:r>
              <a:rPr lang="en-GB" baseline="0" err="1"/>
              <a:t>Autony</a:t>
            </a:r>
            <a:endParaRPr lang="en-GB"/>
          </a:p>
        </p:txBody>
      </p:sp>
      <p:sp>
        <p:nvSpPr>
          <p:cNvPr id="4" name="Slide Number Placeholder 3"/>
          <p:cNvSpPr>
            <a:spLocks noGrp="1"/>
          </p:cNvSpPr>
          <p:nvPr>
            <p:ph type="sldNum" sz="quarter" idx="10"/>
          </p:nvPr>
        </p:nvSpPr>
        <p:spPr/>
        <p:txBody>
          <a:bodyPr/>
          <a:lstStyle/>
          <a:p>
            <a:pPr>
              <a:defRPr/>
            </a:pPr>
            <a:fld id="{8E5B38DD-995D-4B1F-96CD-CBCB1E085883}" type="slidenum">
              <a:rPr lang="en-US" smtClean="0"/>
              <a:pPr>
                <a:defRPr/>
              </a:pPr>
              <a:t>19</a:t>
            </a:fld>
            <a:endParaRPr lang="en-US">
              <a:latin typeface="Arial" charset="0"/>
            </a:endParaRPr>
          </a:p>
        </p:txBody>
      </p:sp>
    </p:spTree>
    <p:extLst>
      <p:ext uri="{BB962C8B-B14F-4D97-AF65-F5344CB8AC3E}">
        <p14:creationId xmlns:p14="http://schemas.microsoft.com/office/powerpoint/2010/main" val="255428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25</a:t>
            </a:fld>
            <a:endParaRPr lang="en-US">
              <a:latin typeface="Arial" charset="0"/>
            </a:endParaRPr>
          </a:p>
        </p:txBody>
      </p:sp>
    </p:spTree>
    <p:extLst>
      <p:ext uri="{BB962C8B-B14F-4D97-AF65-F5344CB8AC3E}">
        <p14:creationId xmlns:p14="http://schemas.microsoft.com/office/powerpoint/2010/main" val="100510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27</a:t>
            </a:fld>
            <a:endParaRPr lang="en-US">
              <a:latin typeface="Arial" charset="0"/>
            </a:endParaRPr>
          </a:p>
        </p:txBody>
      </p:sp>
    </p:spTree>
    <p:extLst>
      <p:ext uri="{BB962C8B-B14F-4D97-AF65-F5344CB8AC3E}">
        <p14:creationId xmlns:p14="http://schemas.microsoft.com/office/powerpoint/2010/main" val="1786354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E5B38DD-995D-4B1F-96CD-CBCB1E085883}" type="slidenum">
              <a:rPr lang="en-US" smtClean="0"/>
              <a:pPr>
                <a:defRPr/>
              </a:pPr>
              <a:t>30</a:t>
            </a:fld>
            <a:endParaRPr lang="en-US">
              <a:latin typeface="Arial" charset="0"/>
            </a:endParaRPr>
          </a:p>
        </p:txBody>
      </p:sp>
    </p:spTree>
    <p:extLst>
      <p:ext uri="{BB962C8B-B14F-4D97-AF65-F5344CB8AC3E}">
        <p14:creationId xmlns:p14="http://schemas.microsoft.com/office/powerpoint/2010/main" val="3448318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0718E3E-B44B-40BB-A483-8D4281405037}"/>
              </a:ext>
            </a:extLst>
          </p:cNvPr>
          <p:cNvSpPr>
            <a:spLocks noGrp="1" noRot="1" noChangeAspect="1" noChangeArrowheads="1" noTextEdit="1"/>
          </p:cNvSpPr>
          <p:nvPr>
            <p:ph type="sldImg"/>
          </p:nvPr>
        </p:nvSpPr>
        <p:spPr>
          <a:xfrm>
            <a:off x="152400" y="685800"/>
            <a:ext cx="6096000" cy="3429000"/>
          </a:xfrm>
          <a:ln/>
        </p:spPr>
      </p:sp>
      <p:sp>
        <p:nvSpPr>
          <p:cNvPr id="75779" name="Notes Placeholder 2">
            <a:extLst>
              <a:ext uri="{FF2B5EF4-FFF2-40B4-BE49-F238E27FC236}">
                <a16:creationId xmlns:a16="http://schemas.microsoft.com/office/drawing/2014/main" id="{AC8F11E8-97AA-49D0-A821-584DD1E603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i="1">
                <a:latin typeface="Verdana" panose="020B0604030504040204" pitchFamily="34" charset="0"/>
              </a:rPr>
              <a:t>Picture credit: Laura Ouseley/CAFOD</a:t>
            </a:r>
          </a:p>
        </p:txBody>
      </p:sp>
      <p:sp>
        <p:nvSpPr>
          <p:cNvPr id="75780" name="Slide Number Placeholder 3">
            <a:extLst>
              <a:ext uri="{FF2B5EF4-FFF2-40B4-BE49-F238E27FC236}">
                <a16:creationId xmlns:a16="http://schemas.microsoft.com/office/drawing/2014/main" id="{B152BBDC-C9B6-4390-908F-E2A4341B97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B6E21A-9CE5-4589-A2F0-65106171FBD7}" type="slidenum">
              <a:rPr kumimoji="0" lang="en-US" altLang="en-US" sz="1000" b="0" i="0" u="none" strike="noStrike" kern="1200" cap="none" spc="0" normalizeH="0" baseline="0" noProof="0" smtClean="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746407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14ECBA-5EBD-46ED-A356-ACB9912AEB7E}"/>
              </a:ext>
            </a:extLst>
          </p:cNvPr>
          <p:cNvSpPr/>
          <p:nvPr userDrawn="1"/>
        </p:nvSpPr>
        <p:spPr>
          <a:xfrm>
            <a:off x="0" y="903251"/>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5CAC7432-0AE4-499C-822D-BFD203DDDF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167" y="330117"/>
            <a:ext cx="2460536" cy="248390"/>
          </a:xfrm>
          <a:prstGeom prst="rect">
            <a:avLst/>
          </a:prstGeom>
        </p:spPr>
      </p:pic>
      <p:sp>
        <p:nvSpPr>
          <p:cNvPr id="8" name="Rectangle 7">
            <a:extLst>
              <a:ext uri="{FF2B5EF4-FFF2-40B4-BE49-F238E27FC236}">
                <a16:creationId xmlns:a16="http://schemas.microsoft.com/office/drawing/2014/main" id="{9CDE2C47-DB3D-4458-B0B7-FD3A2733B273}"/>
              </a:ext>
            </a:extLst>
          </p:cNvPr>
          <p:cNvSpPr/>
          <p:nvPr userDrawn="1"/>
        </p:nvSpPr>
        <p:spPr bwMode="auto">
          <a:xfrm>
            <a:off x="0" y="948968"/>
            <a:ext cx="12192000" cy="5909032"/>
          </a:xfrm>
          <a:prstGeom prst="rect">
            <a:avLst/>
          </a:prstGeom>
          <a:solidFill>
            <a:srgbClr val="20294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7"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55136" y="3"/>
            <a:ext cx="10469033" cy="153352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55136" y="1533528"/>
            <a:ext cx="10469033" cy="44862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7967" y="0"/>
            <a:ext cx="2616200" cy="601980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55136" y="0"/>
            <a:ext cx="7649633" cy="6019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2455" y="6317453"/>
            <a:ext cx="3654375" cy="368909"/>
          </a:xfrm>
          <a:prstGeom prst="rect">
            <a:avLst/>
          </a:prstGeom>
        </p:spPr>
      </p:pic>
      <p:sp>
        <p:nvSpPr>
          <p:cNvPr id="14338" name="Rectangle 2"/>
          <p:cNvSpPr>
            <a:spLocks noGrp="1" noChangeArrowheads="1"/>
          </p:cNvSpPr>
          <p:nvPr>
            <p:ph type="ctrTitle"/>
          </p:nvPr>
        </p:nvSpPr>
        <p:spPr>
          <a:xfrm>
            <a:off x="3526367" y="2432050"/>
            <a:ext cx="7797800" cy="2030413"/>
          </a:xfrm>
          <a:prstGeom prst="rect">
            <a:avLst/>
          </a:prstGeom>
        </p:spPr>
        <p:txBody>
          <a:bodyPr anchor="t"/>
          <a:lstStyle>
            <a:lvl1pPr>
              <a:defRPr sz="5000">
                <a:solidFill>
                  <a:srgbClr val="003E4E"/>
                </a:solidFill>
              </a:defRPr>
            </a:lvl1pPr>
          </a:lstStyle>
          <a:p>
            <a:r>
              <a:rPr lang="en-US"/>
              <a:t>Click to edit Master title style</a:t>
            </a:r>
          </a:p>
        </p:txBody>
      </p:sp>
      <p:sp>
        <p:nvSpPr>
          <p:cNvPr id="14339" name="Rectangle 3"/>
          <p:cNvSpPr>
            <a:spLocks noGrp="1" noChangeArrowheads="1"/>
          </p:cNvSpPr>
          <p:nvPr>
            <p:ph type="subTitle" idx="1"/>
          </p:nvPr>
        </p:nvSpPr>
        <p:spPr>
          <a:xfrm>
            <a:off x="3526367" y="4630747"/>
            <a:ext cx="7797800" cy="1373187"/>
          </a:xfrm>
          <a:prstGeom prst="rect">
            <a:avLst/>
          </a:prstGeom>
        </p:spPr>
        <p:txBody>
          <a:bodyPr rIns="0"/>
          <a:lstStyle>
            <a:lvl1pPr marL="0" indent="0">
              <a:spcAft>
                <a:spcPct val="0"/>
              </a:spcAft>
              <a:buFont typeface="Times" charset="0"/>
              <a:buNone/>
              <a:defRPr sz="2400">
                <a:solidFill>
                  <a:schemeClr val="tx2"/>
                </a:solidFill>
              </a:defRPr>
            </a:lvl1pPr>
          </a:lstStyle>
          <a:p>
            <a:r>
              <a:rPr lang="en-US"/>
              <a:t>Click to edit Master subtitle style</a:t>
            </a:r>
          </a:p>
        </p:txBody>
      </p:sp>
    </p:spTree>
    <p:extLst>
      <p:ext uri="{BB962C8B-B14F-4D97-AF65-F5344CB8AC3E}">
        <p14:creationId xmlns:p14="http://schemas.microsoft.com/office/powerpoint/2010/main" val="405515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5665" y="363257"/>
            <a:ext cx="10467975" cy="153352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55665" y="1533527"/>
            <a:ext cx="10467975"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94546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Tree>
    <p:extLst>
      <p:ext uri="{BB962C8B-B14F-4D97-AF65-F5344CB8AC3E}">
        <p14:creationId xmlns:p14="http://schemas.microsoft.com/office/powerpoint/2010/main" val="1103382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5665" y="2"/>
            <a:ext cx="10467975" cy="153352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55136" y="1533532"/>
            <a:ext cx="5132917"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1" y="1533532"/>
            <a:ext cx="5132916"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2160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47884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5665" y="2"/>
            <a:ext cx="10467975" cy="153352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7746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548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9"/>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84655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5136" y="3"/>
            <a:ext cx="10469033" cy="153352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55136" y="1533528"/>
            <a:ext cx="10469033"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Tree>
    <p:extLst>
      <p:ext uri="{BB962C8B-B14F-4D97-AF65-F5344CB8AC3E}">
        <p14:creationId xmlns:p14="http://schemas.microsoft.com/office/powerpoint/2010/main" val="1676071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55665" y="2"/>
            <a:ext cx="10467975" cy="153352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55665" y="1533527"/>
            <a:ext cx="10467975" cy="44862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3815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7967" y="0"/>
            <a:ext cx="2616200" cy="6019800"/>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55140" y="0"/>
            <a:ext cx="7649633" cy="6019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2259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55140" y="9"/>
            <a:ext cx="10469033" cy="153352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55136" y="1533532"/>
            <a:ext cx="5132917"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91251" y="1533532"/>
            <a:ext cx="5132916"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1579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55140" y="9"/>
            <a:ext cx="10469033" cy="1533525"/>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855136" y="1533532"/>
            <a:ext cx="5132917"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6191251" y="1533532"/>
            <a:ext cx="5132916" cy="4486275"/>
          </a:xfrm>
          <a:prstGeom prst="rect">
            <a:avLst/>
          </a:prstGeom>
        </p:spPr>
        <p:txBody>
          <a:bodyPr/>
          <a:lstStyle/>
          <a:p>
            <a:pPr lvl="0"/>
            <a:endParaRPr lang="en-GB" noProof="0"/>
          </a:p>
        </p:txBody>
      </p:sp>
    </p:spTree>
    <p:extLst>
      <p:ext uri="{BB962C8B-B14F-4D97-AF65-F5344CB8AC3E}">
        <p14:creationId xmlns:p14="http://schemas.microsoft.com/office/powerpoint/2010/main" val="1165661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5140" y="9"/>
            <a:ext cx="10469033" cy="1533525"/>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855136" y="1533532"/>
            <a:ext cx="5132917"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1" y="1533532"/>
            <a:ext cx="5132916" cy="4486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8278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55140" y="9"/>
            <a:ext cx="10469033" cy="1533525"/>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855140" y="1533525"/>
            <a:ext cx="10469033" cy="2166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855140" y="3852872"/>
            <a:ext cx="10469033" cy="2166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496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55136" y="3"/>
            <a:ext cx="10469033" cy="153352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55135" y="1533528"/>
            <a:ext cx="5132917"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1251" y="1533528"/>
            <a:ext cx="5132916" cy="44862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55136" y="3"/>
            <a:ext cx="10469033" cy="1533525"/>
          </a:xfrm>
          <a:prstGeom prst="rect">
            <a:avLst/>
          </a:prstGeom>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733F3D-B108-4C7E-B041-251899FE9C9E}"/>
              </a:ext>
            </a:extLst>
          </p:cNvPr>
          <p:cNvSpPr/>
          <p:nvPr userDrawn="1"/>
        </p:nvSpPr>
        <p:spPr>
          <a:xfrm>
            <a:off x="0" y="903251"/>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4050E6D-938F-4F83-B372-4E8E056987F2}"/>
              </a:ext>
            </a:extLst>
          </p:cNvPr>
          <p:cNvSpPr/>
          <p:nvPr userDrawn="1"/>
        </p:nvSpPr>
        <p:spPr bwMode="auto">
          <a:xfrm>
            <a:off x="0" y="948968"/>
            <a:ext cx="12192000" cy="5909032"/>
          </a:xfrm>
          <a:prstGeom prst="rect">
            <a:avLst/>
          </a:prstGeom>
          <a:solidFill>
            <a:srgbClr val="20294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7"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10" name="Picture 9">
            <a:extLst>
              <a:ext uri="{FF2B5EF4-FFF2-40B4-BE49-F238E27FC236}">
                <a16:creationId xmlns:a16="http://schemas.microsoft.com/office/drawing/2014/main" id="{7E45A832-24E6-4AB4-B4AE-3A007DEB882B}"/>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21167" y="330117"/>
            <a:ext cx="2460536" cy="24839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rtl="0" eaLnBrk="1" fontAlgn="base" hangingPunct="1">
        <a:spcBef>
          <a:spcPct val="0"/>
        </a:spcBef>
        <a:spcAft>
          <a:spcPct val="0"/>
        </a:spcAft>
        <a:defRPr sz="3400">
          <a:solidFill>
            <a:srgbClr val="0070AD"/>
          </a:solidFill>
          <a:latin typeface="+mj-lt"/>
          <a:ea typeface="+mj-ea"/>
          <a:cs typeface="+mj-cs"/>
        </a:defRPr>
      </a:lvl1pPr>
      <a:lvl2pPr algn="l" rtl="0" eaLnBrk="1" fontAlgn="base" hangingPunct="1">
        <a:spcBef>
          <a:spcPct val="0"/>
        </a:spcBef>
        <a:spcAft>
          <a:spcPct val="0"/>
        </a:spcAft>
        <a:defRPr sz="3400">
          <a:solidFill>
            <a:srgbClr val="0070AD"/>
          </a:solidFill>
          <a:latin typeface="Verdana" pitchFamily="34" charset="0"/>
        </a:defRPr>
      </a:lvl2pPr>
      <a:lvl3pPr algn="l" rtl="0" eaLnBrk="1" fontAlgn="base" hangingPunct="1">
        <a:spcBef>
          <a:spcPct val="0"/>
        </a:spcBef>
        <a:spcAft>
          <a:spcPct val="0"/>
        </a:spcAft>
        <a:defRPr sz="3400">
          <a:solidFill>
            <a:srgbClr val="0070AD"/>
          </a:solidFill>
          <a:latin typeface="Verdana" pitchFamily="34" charset="0"/>
        </a:defRPr>
      </a:lvl3pPr>
      <a:lvl4pPr algn="l" rtl="0" eaLnBrk="1" fontAlgn="base" hangingPunct="1">
        <a:spcBef>
          <a:spcPct val="0"/>
        </a:spcBef>
        <a:spcAft>
          <a:spcPct val="0"/>
        </a:spcAft>
        <a:defRPr sz="3400">
          <a:solidFill>
            <a:srgbClr val="0070AD"/>
          </a:solidFill>
          <a:latin typeface="Verdana" pitchFamily="34" charset="0"/>
        </a:defRPr>
      </a:lvl4pPr>
      <a:lvl5pPr algn="l" rtl="0" eaLnBrk="1" fontAlgn="base" hangingPunct="1">
        <a:spcBef>
          <a:spcPct val="0"/>
        </a:spcBef>
        <a:spcAft>
          <a:spcPct val="0"/>
        </a:spcAft>
        <a:defRPr sz="3400">
          <a:solidFill>
            <a:srgbClr val="0070AD"/>
          </a:solidFill>
          <a:latin typeface="Verdana" pitchFamily="34" charset="0"/>
        </a:defRPr>
      </a:lvl5pPr>
      <a:lvl6pPr marL="457189" algn="l" rtl="0" eaLnBrk="1" fontAlgn="base" hangingPunct="1">
        <a:spcBef>
          <a:spcPct val="0"/>
        </a:spcBef>
        <a:spcAft>
          <a:spcPct val="0"/>
        </a:spcAft>
        <a:defRPr sz="3400">
          <a:solidFill>
            <a:srgbClr val="0070AD"/>
          </a:solidFill>
          <a:latin typeface="Verdana" pitchFamily="34" charset="0"/>
        </a:defRPr>
      </a:lvl6pPr>
      <a:lvl7pPr marL="914377" algn="l" rtl="0" eaLnBrk="1" fontAlgn="base" hangingPunct="1">
        <a:spcBef>
          <a:spcPct val="0"/>
        </a:spcBef>
        <a:spcAft>
          <a:spcPct val="0"/>
        </a:spcAft>
        <a:defRPr sz="3400">
          <a:solidFill>
            <a:srgbClr val="0070AD"/>
          </a:solidFill>
          <a:latin typeface="Verdana" pitchFamily="34" charset="0"/>
        </a:defRPr>
      </a:lvl7pPr>
      <a:lvl8pPr marL="1371566" algn="l" rtl="0" eaLnBrk="1" fontAlgn="base" hangingPunct="1">
        <a:spcBef>
          <a:spcPct val="0"/>
        </a:spcBef>
        <a:spcAft>
          <a:spcPct val="0"/>
        </a:spcAft>
        <a:defRPr sz="3400">
          <a:solidFill>
            <a:srgbClr val="0070AD"/>
          </a:solidFill>
          <a:latin typeface="Verdana" pitchFamily="34" charset="0"/>
        </a:defRPr>
      </a:lvl8pPr>
      <a:lvl9pPr marL="1828754" algn="l" rtl="0" eaLnBrk="1" fontAlgn="base" hangingPunct="1">
        <a:spcBef>
          <a:spcPct val="0"/>
        </a:spcBef>
        <a:spcAft>
          <a:spcPct val="0"/>
        </a:spcAft>
        <a:defRPr sz="3400">
          <a:solidFill>
            <a:srgbClr val="0070AD"/>
          </a:solidFill>
          <a:latin typeface="Verdana" pitchFamily="34" charset="0"/>
        </a:defRPr>
      </a:lvl9pPr>
    </p:titleStyle>
    <p:bodyStyle>
      <a:lvl1pPr marL="287331" indent="-287331" algn="l" rtl="0" eaLnBrk="1" fontAlgn="base" hangingPunct="1">
        <a:spcBef>
          <a:spcPct val="0"/>
        </a:spcBef>
        <a:spcAft>
          <a:spcPct val="50000"/>
        </a:spcAft>
        <a:buClr>
          <a:srgbClr val="AACB2A"/>
        </a:buClr>
        <a:buFont typeface="Times" charset="0"/>
        <a:buChar char="•"/>
        <a:defRPr sz="2200">
          <a:solidFill>
            <a:srgbClr val="000000"/>
          </a:solidFill>
          <a:latin typeface="+mn-lt"/>
          <a:ea typeface="+mn-ea"/>
          <a:cs typeface="+mn-cs"/>
        </a:defRPr>
      </a:lvl1pPr>
      <a:lvl2pPr marL="763569" indent="-285744" algn="l" rtl="0" eaLnBrk="1" fontAlgn="base" hangingPunct="1">
        <a:spcBef>
          <a:spcPct val="0"/>
        </a:spcBef>
        <a:spcAft>
          <a:spcPct val="50000"/>
        </a:spcAft>
        <a:buClr>
          <a:srgbClr val="AACB2A"/>
        </a:buClr>
        <a:buChar char="–"/>
        <a:defRPr sz="2200">
          <a:solidFill>
            <a:srgbClr val="000000"/>
          </a:solidFill>
          <a:latin typeface="+mn-lt"/>
        </a:defRPr>
      </a:lvl2pPr>
      <a:lvl3pPr marL="1182658" indent="-228594" algn="l" rtl="0" eaLnBrk="1" fontAlgn="base" hangingPunct="1">
        <a:spcBef>
          <a:spcPct val="0"/>
        </a:spcBef>
        <a:spcAft>
          <a:spcPct val="50000"/>
        </a:spcAft>
        <a:defRPr sz="2200">
          <a:solidFill>
            <a:srgbClr val="000000"/>
          </a:solidFill>
          <a:latin typeface="+mn-lt"/>
        </a:defRPr>
      </a:lvl3pPr>
      <a:lvl4pPr marL="1601748" indent="-228594" algn="l" rtl="0" eaLnBrk="1" fontAlgn="base" hangingPunct="1">
        <a:spcBef>
          <a:spcPct val="0"/>
        </a:spcBef>
        <a:spcAft>
          <a:spcPct val="50000"/>
        </a:spcAft>
        <a:defRPr sz="2200">
          <a:solidFill>
            <a:srgbClr val="000000"/>
          </a:solidFill>
          <a:latin typeface="+mn-lt"/>
        </a:defRPr>
      </a:lvl4pPr>
      <a:lvl5pPr marL="2020837" indent="-228594" algn="l" rtl="0" eaLnBrk="1" fontAlgn="base" hangingPunct="1">
        <a:spcBef>
          <a:spcPct val="0"/>
        </a:spcBef>
        <a:spcAft>
          <a:spcPct val="50000"/>
        </a:spcAft>
        <a:defRPr sz="2200">
          <a:solidFill>
            <a:srgbClr val="000000"/>
          </a:solidFill>
          <a:latin typeface="+mn-lt"/>
        </a:defRPr>
      </a:lvl5pPr>
      <a:lvl6pPr marL="2478026" indent="-228594" algn="l" rtl="0" eaLnBrk="1" fontAlgn="base" hangingPunct="1">
        <a:spcBef>
          <a:spcPct val="0"/>
        </a:spcBef>
        <a:spcAft>
          <a:spcPct val="50000"/>
        </a:spcAft>
        <a:defRPr sz="2200">
          <a:solidFill>
            <a:srgbClr val="000000"/>
          </a:solidFill>
          <a:latin typeface="+mn-lt"/>
        </a:defRPr>
      </a:lvl6pPr>
      <a:lvl7pPr marL="2935215" indent="-228594" algn="l" rtl="0" eaLnBrk="1" fontAlgn="base" hangingPunct="1">
        <a:spcBef>
          <a:spcPct val="0"/>
        </a:spcBef>
        <a:spcAft>
          <a:spcPct val="50000"/>
        </a:spcAft>
        <a:defRPr sz="2200">
          <a:solidFill>
            <a:srgbClr val="000000"/>
          </a:solidFill>
          <a:latin typeface="+mn-lt"/>
        </a:defRPr>
      </a:lvl7pPr>
      <a:lvl8pPr marL="3392403" indent="-228594" algn="l" rtl="0" eaLnBrk="1" fontAlgn="base" hangingPunct="1">
        <a:spcBef>
          <a:spcPct val="0"/>
        </a:spcBef>
        <a:spcAft>
          <a:spcPct val="50000"/>
        </a:spcAft>
        <a:defRPr sz="2200">
          <a:solidFill>
            <a:srgbClr val="000000"/>
          </a:solidFill>
          <a:latin typeface="+mn-lt"/>
        </a:defRPr>
      </a:lvl8pPr>
      <a:lvl9pPr marL="3849592" indent="-228594" algn="l" rtl="0" eaLnBrk="1" fontAlgn="base" hangingPunct="1">
        <a:spcBef>
          <a:spcPct val="0"/>
        </a:spcBef>
        <a:spcAft>
          <a:spcPct val="50000"/>
        </a:spcAft>
        <a:defRPr sz="2200">
          <a:solidFill>
            <a:srgbClr val="000000"/>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1A7B12-24F1-4F9E-84C4-7BD0FDEB94B3}"/>
              </a:ext>
            </a:extLst>
          </p:cNvPr>
          <p:cNvSpPr/>
          <p:nvPr/>
        </p:nvSpPr>
        <p:spPr>
          <a:xfrm>
            <a:off x="0" y="5970588"/>
            <a:ext cx="12192000" cy="887412"/>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0" y="6049073"/>
            <a:ext cx="12192000" cy="827086"/>
            <a:chOff x="0" y="6049073"/>
            <a:chExt cx="12192000" cy="827086"/>
          </a:xfrm>
        </p:grpSpPr>
        <p:sp>
          <p:nvSpPr>
            <p:cNvPr id="7" name="Rectangle 6"/>
            <p:cNvSpPr/>
            <p:nvPr/>
          </p:nvSpPr>
          <p:spPr bwMode="auto">
            <a:xfrm>
              <a:off x="0" y="6049073"/>
              <a:ext cx="12192000" cy="8270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377"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charset="0"/>
              </a:endParaRPr>
            </a:p>
          </p:txBody>
        </p:sp>
        <p:pic>
          <p:nvPicPr>
            <p:cNvPr id="12" name="Picture 11"/>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362454" y="6317451"/>
              <a:ext cx="3654375" cy="368909"/>
            </a:xfrm>
            <a:prstGeom prst="rect">
              <a:avLst/>
            </a:prstGeom>
          </p:spPr>
        </p:pic>
      </p:grpSp>
      <p:sp>
        <p:nvSpPr>
          <p:cNvPr id="2" name="TextBox 3">
            <a:extLst>
              <a:ext uri="{FF2B5EF4-FFF2-40B4-BE49-F238E27FC236}">
                <a16:creationId xmlns:a16="http://schemas.microsoft.com/office/drawing/2014/main" id="{93840900-7C4D-4DE0-B390-A1C391C076F3}"/>
              </a:ext>
            </a:extLst>
          </p:cNvPr>
          <p:cNvSpPr txBox="1">
            <a:spLocks noChangeArrowheads="1"/>
          </p:cNvSpPr>
          <p:nvPr userDrawn="1"/>
        </p:nvSpPr>
        <p:spPr bwMode="auto">
          <a:xfrm>
            <a:off x="-2435513" y="-1116013"/>
            <a:ext cx="1847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endParaRPr lang="en-US" altLang="en-US" sz="2400"/>
          </a:p>
        </p:txBody>
      </p:sp>
    </p:spTree>
    <p:extLst>
      <p:ext uri="{BB962C8B-B14F-4D97-AF65-F5344CB8AC3E}">
        <p14:creationId xmlns:p14="http://schemas.microsoft.com/office/powerpoint/2010/main" val="33424583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xStyles>
    <p:titleStyle>
      <a:lvl1pPr algn="l" rtl="0" eaLnBrk="0" fontAlgn="base" hangingPunct="0">
        <a:spcBef>
          <a:spcPct val="0"/>
        </a:spcBef>
        <a:spcAft>
          <a:spcPct val="0"/>
        </a:spcAft>
        <a:defRPr sz="3400">
          <a:solidFill>
            <a:srgbClr val="0070AD"/>
          </a:solidFill>
          <a:latin typeface="+mj-lt"/>
          <a:ea typeface="MS PGothic" pitchFamily="34" charset="-128"/>
          <a:cs typeface="MS PGothic" charset="0"/>
        </a:defRPr>
      </a:lvl1pPr>
      <a:lvl2pPr algn="l" rtl="0" eaLnBrk="0" fontAlgn="base" hangingPunct="0">
        <a:spcBef>
          <a:spcPct val="0"/>
        </a:spcBef>
        <a:spcAft>
          <a:spcPct val="0"/>
        </a:spcAft>
        <a:defRPr sz="3400">
          <a:solidFill>
            <a:srgbClr val="0070AD"/>
          </a:solidFill>
          <a:latin typeface="Verdana" charset="0"/>
          <a:ea typeface="MS PGothic" pitchFamily="34" charset="-128"/>
          <a:cs typeface="MS PGothic" charset="0"/>
        </a:defRPr>
      </a:lvl2pPr>
      <a:lvl3pPr algn="l" rtl="0" eaLnBrk="0" fontAlgn="base" hangingPunct="0">
        <a:spcBef>
          <a:spcPct val="0"/>
        </a:spcBef>
        <a:spcAft>
          <a:spcPct val="0"/>
        </a:spcAft>
        <a:defRPr sz="3400">
          <a:solidFill>
            <a:srgbClr val="0070AD"/>
          </a:solidFill>
          <a:latin typeface="Verdana" charset="0"/>
          <a:ea typeface="MS PGothic" pitchFamily="34" charset="-128"/>
          <a:cs typeface="MS PGothic" charset="0"/>
        </a:defRPr>
      </a:lvl3pPr>
      <a:lvl4pPr algn="l" rtl="0" eaLnBrk="0" fontAlgn="base" hangingPunct="0">
        <a:spcBef>
          <a:spcPct val="0"/>
        </a:spcBef>
        <a:spcAft>
          <a:spcPct val="0"/>
        </a:spcAft>
        <a:defRPr sz="3400">
          <a:solidFill>
            <a:srgbClr val="0070AD"/>
          </a:solidFill>
          <a:latin typeface="Verdana" charset="0"/>
          <a:ea typeface="MS PGothic" pitchFamily="34" charset="-128"/>
          <a:cs typeface="MS PGothic" charset="0"/>
        </a:defRPr>
      </a:lvl4pPr>
      <a:lvl5pPr algn="l" rtl="0" eaLnBrk="0" fontAlgn="base" hangingPunct="0">
        <a:spcBef>
          <a:spcPct val="0"/>
        </a:spcBef>
        <a:spcAft>
          <a:spcPct val="0"/>
        </a:spcAft>
        <a:defRPr sz="3400">
          <a:solidFill>
            <a:srgbClr val="0070AD"/>
          </a:solidFill>
          <a:latin typeface="Verdana" charset="0"/>
          <a:ea typeface="MS PGothic" pitchFamily="34" charset="-128"/>
          <a:cs typeface="MS PGothic" charset="0"/>
        </a:defRPr>
      </a:lvl5pPr>
      <a:lvl6pPr marL="457178" algn="l" rtl="0" fontAlgn="base">
        <a:spcBef>
          <a:spcPct val="0"/>
        </a:spcBef>
        <a:spcAft>
          <a:spcPct val="0"/>
        </a:spcAft>
        <a:defRPr sz="3400">
          <a:solidFill>
            <a:srgbClr val="0070AD"/>
          </a:solidFill>
          <a:latin typeface="Verdana" charset="0"/>
        </a:defRPr>
      </a:lvl6pPr>
      <a:lvl7pPr marL="914354" algn="l" rtl="0" fontAlgn="base">
        <a:spcBef>
          <a:spcPct val="0"/>
        </a:spcBef>
        <a:spcAft>
          <a:spcPct val="0"/>
        </a:spcAft>
        <a:defRPr sz="3400">
          <a:solidFill>
            <a:srgbClr val="0070AD"/>
          </a:solidFill>
          <a:latin typeface="Verdana" charset="0"/>
        </a:defRPr>
      </a:lvl7pPr>
      <a:lvl8pPr marL="1371532" algn="l" rtl="0" fontAlgn="base">
        <a:spcBef>
          <a:spcPct val="0"/>
        </a:spcBef>
        <a:spcAft>
          <a:spcPct val="0"/>
        </a:spcAft>
        <a:defRPr sz="3400">
          <a:solidFill>
            <a:srgbClr val="0070AD"/>
          </a:solidFill>
          <a:latin typeface="Verdana" charset="0"/>
        </a:defRPr>
      </a:lvl8pPr>
      <a:lvl9pPr marL="1828709" algn="l" rtl="0" fontAlgn="base">
        <a:spcBef>
          <a:spcPct val="0"/>
        </a:spcBef>
        <a:spcAft>
          <a:spcPct val="0"/>
        </a:spcAft>
        <a:defRPr sz="3400">
          <a:solidFill>
            <a:srgbClr val="0070AD"/>
          </a:solidFill>
          <a:latin typeface="Verdana" charset="0"/>
        </a:defRPr>
      </a:lvl9pPr>
    </p:titleStyle>
    <p:bodyStyle>
      <a:lvl1pPr marL="285744" indent="-285744" algn="l" rtl="0" eaLnBrk="0" fontAlgn="base" hangingPunct="0">
        <a:spcBef>
          <a:spcPct val="0"/>
        </a:spcBef>
        <a:spcAft>
          <a:spcPct val="50000"/>
        </a:spcAft>
        <a:buClr>
          <a:srgbClr val="AACB2A"/>
        </a:buClr>
        <a:buFont typeface="Times" panose="02020603050405020304" pitchFamily="18" charset="0"/>
        <a:buChar char="•"/>
        <a:defRPr sz="2000">
          <a:solidFill>
            <a:srgbClr val="003E4E"/>
          </a:solidFill>
          <a:latin typeface="+mn-lt"/>
          <a:ea typeface="MS PGothic" pitchFamily="34" charset="-128"/>
          <a:cs typeface="MS PGothic" charset="0"/>
        </a:defRPr>
      </a:lvl1pPr>
      <a:lvl2pPr marL="761981" indent="-284156" algn="l" rtl="0" eaLnBrk="0" fontAlgn="base" hangingPunct="0">
        <a:spcBef>
          <a:spcPct val="0"/>
        </a:spcBef>
        <a:spcAft>
          <a:spcPct val="50000"/>
        </a:spcAft>
        <a:buClr>
          <a:srgbClr val="AACB2A"/>
        </a:buClr>
        <a:buChar char="–"/>
        <a:defRPr sz="2000">
          <a:solidFill>
            <a:srgbClr val="003E4E"/>
          </a:solidFill>
          <a:latin typeface="+mn-lt"/>
          <a:ea typeface="MS PGothic" pitchFamily="34" charset="-128"/>
          <a:cs typeface="MS PGothic" charset="0"/>
        </a:defRPr>
      </a:lvl2pPr>
      <a:lvl3pPr marL="1181070" indent="-227008" algn="l" rtl="0" eaLnBrk="0" fontAlgn="base" hangingPunct="0">
        <a:spcBef>
          <a:spcPct val="0"/>
        </a:spcBef>
        <a:spcAft>
          <a:spcPct val="50000"/>
        </a:spcAft>
        <a:defRPr sz="2000">
          <a:solidFill>
            <a:srgbClr val="003E4E"/>
          </a:solidFill>
          <a:latin typeface="+mn-lt"/>
          <a:ea typeface="MS PGothic" pitchFamily="34" charset="-128"/>
          <a:cs typeface="MS PGothic" charset="0"/>
        </a:defRPr>
      </a:lvl3pPr>
      <a:lvl4pPr marL="1600160" indent="-227008" algn="l" rtl="0" eaLnBrk="0" fontAlgn="base" hangingPunct="0">
        <a:spcBef>
          <a:spcPct val="0"/>
        </a:spcBef>
        <a:spcAft>
          <a:spcPct val="50000"/>
        </a:spcAft>
        <a:defRPr sz="2000">
          <a:solidFill>
            <a:srgbClr val="003E4E"/>
          </a:solidFill>
          <a:latin typeface="+mn-lt"/>
          <a:ea typeface="MS PGothic" pitchFamily="34" charset="-128"/>
          <a:cs typeface="MS PGothic" charset="0"/>
        </a:defRPr>
      </a:lvl4pPr>
      <a:lvl5pPr marL="2019250" indent="-227008" algn="l" rtl="0" eaLnBrk="0" fontAlgn="base" hangingPunct="0">
        <a:spcBef>
          <a:spcPct val="0"/>
        </a:spcBef>
        <a:spcAft>
          <a:spcPct val="50000"/>
        </a:spcAft>
        <a:defRPr sz="2000">
          <a:solidFill>
            <a:srgbClr val="003E4E"/>
          </a:solidFill>
          <a:latin typeface="+mn-lt"/>
          <a:ea typeface="MS PGothic" pitchFamily="34" charset="-128"/>
          <a:cs typeface="MS PGothic" charset="0"/>
        </a:defRPr>
      </a:lvl5pPr>
      <a:lvl6pPr marL="2477965" indent="-228589" algn="l" rtl="0" fontAlgn="base">
        <a:spcBef>
          <a:spcPct val="0"/>
        </a:spcBef>
        <a:spcAft>
          <a:spcPct val="50000"/>
        </a:spcAft>
        <a:defRPr sz="2000">
          <a:solidFill>
            <a:srgbClr val="003E4E"/>
          </a:solidFill>
          <a:latin typeface="+mn-lt"/>
        </a:defRPr>
      </a:lvl6pPr>
      <a:lvl7pPr marL="2935141" indent="-228589" algn="l" rtl="0" fontAlgn="base">
        <a:spcBef>
          <a:spcPct val="0"/>
        </a:spcBef>
        <a:spcAft>
          <a:spcPct val="50000"/>
        </a:spcAft>
        <a:defRPr sz="2000">
          <a:solidFill>
            <a:srgbClr val="003E4E"/>
          </a:solidFill>
          <a:latin typeface="+mn-lt"/>
        </a:defRPr>
      </a:lvl7pPr>
      <a:lvl8pPr marL="3392318" indent="-228589" algn="l" rtl="0" fontAlgn="base">
        <a:spcBef>
          <a:spcPct val="0"/>
        </a:spcBef>
        <a:spcAft>
          <a:spcPct val="50000"/>
        </a:spcAft>
        <a:defRPr sz="2000">
          <a:solidFill>
            <a:srgbClr val="003E4E"/>
          </a:solidFill>
          <a:latin typeface="+mn-lt"/>
        </a:defRPr>
      </a:lvl8pPr>
      <a:lvl9pPr marL="3849496" indent="-228589" algn="l" rtl="0" fontAlgn="base">
        <a:spcBef>
          <a:spcPct val="0"/>
        </a:spcBef>
        <a:spcAft>
          <a:spcPct val="50000"/>
        </a:spcAft>
        <a:defRPr sz="2000">
          <a:solidFill>
            <a:srgbClr val="003E4E"/>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18.xml"/><Relationship Id="rId26" Type="http://schemas.openxmlformats.org/officeDocument/2006/relationships/slide" Target="slide25.xml"/><Relationship Id="rId3" Type="http://schemas.openxmlformats.org/officeDocument/2006/relationships/slide" Target="slide4.xml"/><Relationship Id="rId21" Type="http://schemas.openxmlformats.org/officeDocument/2006/relationships/slide" Target="slide20.xml"/><Relationship Id="rId34" Type="http://schemas.openxmlformats.org/officeDocument/2006/relationships/slide" Target="slide32.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19.xml"/><Relationship Id="rId25" Type="http://schemas.openxmlformats.org/officeDocument/2006/relationships/slide" Target="slide21.xml"/><Relationship Id="rId33" Type="http://schemas.openxmlformats.org/officeDocument/2006/relationships/slide" Target="slide33.xml"/><Relationship Id="rId38" Type="http://schemas.openxmlformats.org/officeDocument/2006/relationships/image" Target="../media/image4.png"/><Relationship Id="rId2" Type="http://schemas.openxmlformats.org/officeDocument/2006/relationships/notesSlide" Target="../notesSlides/notesSlide1.xml"/><Relationship Id="rId16" Type="http://schemas.openxmlformats.org/officeDocument/2006/relationships/slide" Target="slide15.xml"/><Relationship Id="rId20" Type="http://schemas.openxmlformats.org/officeDocument/2006/relationships/slide" Target="slide16.xml"/><Relationship Id="rId29" Type="http://schemas.openxmlformats.org/officeDocument/2006/relationships/slide" Target="slide27.xml"/><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slide" Target="slide10.xml"/><Relationship Id="rId24" Type="http://schemas.openxmlformats.org/officeDocument/2006/relationships/slide" Target="slide22.xml"/><Relationship Id="rId32" Type="http://schemas.openxmlformats.org/officeDocument/2006/relationships/slide" Target="slide34.xml"/><Relationship Id="rId37" Type="http://schemas.openxmlformats.org/officeDocument/2006/relationships/image" Target="../media/image3.png"/><Relationship Id="rId5" Type="http://schemas.openxmlformats.org/officeDocument/2006/relationships/slide" Target="slide2.xml"/><Relationship Id="rId15" Type="http://schemas.openxmlformats.org/officeDocument/2006/relationships/slide" Target="slide11.xml"/><Relationship Id="rId23" Type="http://schemas.openxmlformats.org/officeDocument/2006/relationships/slide" Target="slide23.xml"/><Relationship Id="rId28" Type="http://schemas.openxmlformats.org/officeDocument/2006/relationships/slide" Target="slide28.xml"/><Relationship Id="rId36" Type="http://schemas.openxmlformats.org/officeDocument/2006/relationships/slide" Target="slide35.xml"/><Relationship Id="rId10" Type="http://schemas.openxmlformats.org/officeDocument/2006/relationships/slide" Target="slide6.xml"/><Relationship Id="rId19" Type="http://schemas.openxmlformats.org/officeDocument/2006/relationships/slide" Target="slide17.xml"/><Relationship Id="rId31" Type="http://schemas.openxmlformats.org/officeDocument/2006/relationships/slide" Target="slide30.xml"/><Relationship Id="rId4" Type="http://schemas.openxmlformats.org/officeDocument/2006/relationships/slide" Target="slide3.xml"/><Relationship Id="rId9" Type="http://schemas.openxmlformats.org/officeDocument/2006/relationships/slide" Target="slide7.xml"/><Relationship Id="rId14" Type="http://schemas.openxmlformats.org/officeDocument/2006/relationships/slide" Target="slide12.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6.xml"/><Relationship Id="rId35" Type="http://schemas.openxmlformats.org/officeDocument/2006/relationships/slide" Target="slide31.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4.svg"/><Relationship Id="rId7"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hyperlink" Target="https://cafod.org.uk/Education/Primary-teaching-resources/Lent-resources-for-childr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cafod.org.uk/Education/Primary-teaching-resources/Children-s-prayers/Global-neighbours-pray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cafod.org.uk/Education/Primary-teaching-resources/Children-s-prayers/Our-earth-children-s-prayer" TargetMode="Externa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hyperlink" Target="https://cafod.org.uk/Education/Primary-teaching-resources/Lent-resources-for-childr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cafod.org.uk/content/download/27980/284693/version/14/file/Primary%20Stations%20of%20the%20Cross.pptx" TargetMode="External"/><Relationship Id="rId5" Type="http://schemas.openxmlformats.org/officeDocument/2006/relationships/hyperlink" Target="https://cafod.org.uk/Education/Primary-teaching-resources/Lent-resources-for-children" TargetMode="Externa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hyperlink" Target="https://cafod.org.uk/Education/Primary-teaching-resources/Lent-resources-for-childr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hyperlink" Target="https://cafod.org.uk/primary/lent" TargetMode="External"/><Relationship Id="rId2" Type="http://schemas.openxmlformats.org/officeDocument/2006/relationships/hyperlink" Target="http://cafod.org.uk/Education/Primary-schools/Lent" TargetMode="Externa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cafod.org.uk/Education/Primary-teaching-resources/Laudato-Si-for-children" TargetMode="Externa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svg"/><Relationship Id="rId7"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cafod.org.uk/content/download/27980/284693/version/14/file/Primary%20Stations%20of%20the%20Cross.pptx" TargetMode="External"/><Relationship Id="rId5" Type="http://schemas.openxmlformats.org/officeDocument/2006/relationships/hyperlink" Target="https://cafod.org.uk/Education/Primary-teaching-resources/Lent-resources-for-children" TargetMode="Externa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afod.org.uk/content/download/58886/798857/version/1/file/Easter%20card%20templates.pdf" TargetMode="External"/><Relationship Id="rId5" Type="http://schemas.openxmlformats.org/officeDocument/2006/relationships/image" Target="../media/image9.sv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cafod.org.uk/Education/Fratelli-Tutti-for-school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cafod.org.uk/Education/Primary-teaching-resources/Lent-resources-for-children" TargetMode="External"/><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4.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hyperlink" Target="https://cafod.org.uk/Education/Primary-teaching-resources/St-Romero" TargetMode="External"/><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afod.org.uk/primary/lent" TargetMode="External"/><Relationship Id="rId5" Type="http://schemas.openxmlformats.org/officeDocument/2006/relationships/image" Target="../media/image10.jp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cafod.org.uk/Education/Primary-teaching-resources/Children-s-prayers/Peace-children-s-praye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hyperlink" Target="https://cafod.org.uk/Education/Primary-teaching-resources/Liturgical-prayer-primary/Holy-Week-liturgical-prayer" TargetMode="External"/><Relationship Id="rId4" Type="http://schemas.openxmlformats.org/officeDocument/2006/relationships/image" Target="../media/image7.svg"/></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cafod.org.uk/Education/Primary-teaching-resources/Children-s-prayers/Prayer-for-the-worl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cafod.org.uk/Education/Primary-teaching-resources/Lent-resources-for-children" TargetMode="External"/><Relationship Id="rId4" Type="http://schemas.openxmlformats.org/officeDocument/2006/relationships/image" Target="../media/image14.sv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cafod.org.uk/content/download/55183/763737/version/5/file/Good%20Samaritan_illustrated.ppt"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cafod.org.uk/Education/Primary-teaching-resources/Fairtra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jpg"/><Relationship Id="rId7" Type="http://schemas.openxmlformats.org/officeDocument/2006/relationships/image" Target="../media/image3.png"/><Relationship Id="rId2" Type="http://schemas.openxmlformats.org/officeDocument/2006/relationships/hyperlink" Target="http://cafod.org.uk/schoolstogether"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CD9E23C-D9E9-944E-BC4A-4CCF99581EEF}"/>
              </a:ext>
            </a:extLst>
          </p:cNvPr>
          <p:cNvSpPr/>
          <p:nvPr/>
        </p:nvSpPr>
        <p:spPr bwMode="auto">
          <a:xfrm>
            <a:off x="-71718" y="1"/>
            <a:ext cx="12263718" cy="1146728"/>
          </a:xfrm>
          <a:prstGeom prst="rect">
            <a:avLst/>
          </a:prstGeom>
          <a:solidFill>
            <a:srgbClr val="20294F"/>
          </a:solidFill>
          <a:ln w="9525" cap="flat" cmpd="sng" algn="ctr">
            <a:solidFill>
              <a:srgbClr val="20294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US">
              <a:solidFill>
                <a:srgbClr val="003F47"/>
              </a:solidFill>
              <a:latin typeface="Verdana" charset="0"/>
              <a:ea typeface="MS PGothic" panose="020B0600070205080204" pitchFamily="34" charset="-128"/>
            </a:endParaRPr>
          </a:p>
        </p:txBody>
      </p:sp>
      <p:sp>
        <p:nvSpPr>
          <p:cNvPr id="49" name="TextBox 48">
            <a:extLst>
              <a:ext uri="{FF2B5EF4-FFF2-40B4-BE49-F238E27FC236}">
                <a16:creationId xmlns:a16="http://schemas.microsoft.com/office/drawing/2014/main" id="{BB55AC2F-3F71-4B4F-B0AE-F76F71868C1D}"/>
              </a:ext>
            </a:extLst>
          </p:cNvPr>
          <p:cNvSpPr txBox="1"/>
          <p:nvPr/>
        </p:nvSpPr>
        <p:spPr bwMode="auto">
          <a:xfrm>
            <a:off x="225105" y="163779"/>
            <a:ext cx="110448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t">
            <a:spAutoFit/>
          </a:bodyPr>
          <a:lstStyle/>
          <a:p>
            <a:pPr algn="l" defTabSz="914377">
              <a:defRPr/>
            </a:pPr>
            <a:r>
              <a:rPr lang="en-GB" sz="5400" b="1" dirty="0">
                <a:solidFill>
                  <a:srgbClr val="FFFFFF"/>
                </a:solidFill>
                <a:latin typeface="Century Gothic" panose="020B0502020202020204" pitchFamily="34" charset="0"/>
                <a:ea typeface="Verdana"/>
                <a:cs typeface="Arial"/>
              </a:rPr>
              <a:t>Lent calendar 2024</a:t>
            </a:r>
            <a:endParaRPr lang="en-US" sz="5400" dirty="0">
              <a:solidFill>
                <a:srgbClr val="FFFFFF"/>
              </a:solidFill>
              <a:latin typeface="Century Gothic" panose="020B0502020202020204" pitchFamily="34" charset="0"/>
              <a:ea typeface="Verdana"/>
              <a:cs typeface="Arial"/>
            </a:endParaRPr>
          </a:p>
        </p:txBody>
      </p:sp>
      <p:sp>
        <p:nvSpPr>
          <p:cNvPr id="5123" name="Rectangle 68">
            <a:hlinkClick r:id="rId3" action="ppaction://hlinksldjump"/>
            <a:extLst>
              <a:ext uri="{FF2B5EF4-FFF2-40B4-BE49-F238E27FC236}">
                <a16:creationId xmlns:a16="http://schemas.microsoft.com/office/drawing/2014/main" id="{EB98D6CC-62A8-429D-AD4D-A436344FFFB6}"/>
              </a:ext>
            </a:extLst>
          </p:cNvPr>
          <p:cNvSpPr>
            <a:spLocks noChangeArrowheads="1"/>
          </p:cNvSpPr>
          <p:nvPr/>
        </p:nvSpPr>
        <p:spPr bwMode="auto">
          <a:xfrm>
            <a:off x="775649" y="4568368"/>
            <a:ext cx="1162051" cy="5302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cs typeface="Arial"/>
              </a:rPr>
              <a:t>16 February</a:t>
            </a:r>
          </a:p>
        </p:txBody>
      </p:sp>
      <p:sp>
        <p:nvSpPr>
          <p:cNvPr id="5124" name="Rectangle 68">
            <a:hlinkClick r:id="rId4" action="ppaction://hlinksldjump"/>
            <a:extLst>
              <a:ext uri="{FF2B5EF4-FFF2-40B4-BE49-F238E27FC236}">
                <a16:creationId xmlns:a16="http://schemas.microsoft.com/office/drawing/2014/main" id="{0DE948CC-AE63-4C5E-8D69-44E2C948FD96}"/>
              </a:ext>
            </a:extLst>
          </p:cNvPr>
          <p:cNvSpPr>
            <a:spLocks noChangeArrowheads="1"/>
          </p:cNvSpPr>
          <p:nvPr/>
        </p:nvSpPr>
        <p:spPr bwMode="auto">
          <a:xfrm>
            <a:off x="775649" y="3898442"/>
            <a:ext cx="1162051"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cs typeface="Arial"/>
              </a:rPr>
              <a:t>15 February</a:t>
            </a:r>
            <a:endParaRPr lang="en-GB" altLang="en-US" sz="1400" b="1" dirty="0">
              <a:solidFill>
                <a:srgbClr val="20294F"/>
              </a:solidFill>
              <a:latin typeface="Century Gothic" panose="020B0502020202020204" pitchFamily="34" charset="0"/>
              <a:cs typeface="Arial"/>
            </a:endParaRPr>
          </a:p>
        </p:txBody>
      </p:sp>
      <p:sp>
        <p:nvSpPr>
          <p:cNvPr id="5125" name="Rectangle 68">
            <a:hlinkClick r:id="rId5" action="ppaction://hlinksldjump"/>
            <a:extLst>
              <a:ext uri="{FF2B5EF4-FFF2-40B4-BE49-F238E27FC236}">
                <a16:creationId xmlns:a16="http://schemas.microsoft.com/office/drawing/2014/main" id="{3BA546C1-FE5F-4769-A71D-5265EA8C24AD}"/>
              </a:ext>
            </a:extLst>
          </p:cNvPr>
          <p:cNvSpPr>
            <a:spLocks noChangeArrowheads="1"/>
          </p:cNvSpPr>
          <p:nvPr/>
        </p:nvSpPr>
        <p:spPr bwMode="auto">
          <a:xfrm>
            <a:off x="775649" y="3214228"/>
            <a:ext cx="1162051"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500"/>
              </a:lnSpc>
              <a:defRPr/>
            </a:pPr>
            <a:endParaRPr lang="en-US" altLang="en-US" sz="133" b="1">
              <a:solidFill>
                <a:srgbClr val="FFFFFF"/>
              </a:solidFill>
              <a:latin typeface="Arial"/>
              <a:cs typeface="Arial"/>
            </a:endParaRPr>
          </a:p>
          <a:p>
            <a:pPr defTabSz="914377">
              <a:lnSpc>
                <a:spcPts val="1700"/>
              </a:lnSpc>
              <a:defRPr/>
            </a:pPr>
            <a:r>
              <a:rPr lang="en-US" altLang="en-US" sz="1800" b="1">
                <a:solidFill>
                  <a:srgbClr val="96C11F"/>
                </a:solidFill>
                <a:latin typeface="Century Gothic" panose="020B0502020202020204" pitchFamily="34" charset="0"/>
                <a:cs typeface="Arial"/>
              </a:rPr>
              <a:t>Ash </a:t>
            </a:r>
          </a:p>
          <a:p>
            <a:pPr defTabSz="914377">
              <a:lnSpc>
                <a:spcPts val="1700"/>
              </a:lnSpc>
              <a:defRPr/>
            </a:pPr>
            <a:r>
              <a:rPr lang="en-US" altLang="en-US" sz="1800" b="1">
                <a:solidFill>
                  <a:srgbClr val="96C11F"/>
                </a:solidFill>
                <a:latin typeface="Century Gothic" panose="020B0502020202020204" pitchFamily="34" charset="0"/>
                <a:cs typeface="Arial"/>
              </a:rPr>
              <a:t>Weds</a:t>
            </a:r>
          </a:p>
        </p:txBody>
      </p:sp>
      <p:sp>
        <p:nvSpPr>
          <p:cNvPr id="5126" name="Rectangle 68">
            <a:hlinkClick r:id="rId6" action="ppaction://hlinksldjump"/>
            <a:extLst>
              <a:ext uri="{FF2B5EF4-FFF2-40B4-BE49-F238E27FC236}">
                <a16:creationId xmlns:a16="http://schemas.microsoft.com/office/drawing/2014/main" id="{B2C68534-C0AB-4FDB-A371-A9107A611379}"/>
              </a:ext>
            </a:extLst>
          </p:cNvPr>
          <p:cNvSpPr>
            <a:spLocks noChangeArrowheads="1"/>
          </p:cNvSpPr>
          <p:nvPr/>
        </p:nvSpPr>
        <p:spPr bwMode="auto">
          <a:xfrm>
            <a:off x="2075811" y="1871203"/>
            <a:ext cx="1149351" cy="541339"/>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ea typeface="Verdana"/>
                <a:cs typeface="Arial"/>
              </a:rPr>
              <a:t>19 February</a:t>
            </a:r>
            <a:endParaRPr lang="en-GB" altLang="en-US" sz="1400" b="1" dirty="0">
              <a:solidFill>
                <a:srgbClr val="20294F"/>
              </a:solidFill>
              <a:latin typeface="Century Gothic" panose="020B0502020202020204" pitchFamily="34" charset="0"/>
              <a:ea typeface="Verdana"/>
              <a:cs typeface="Arial"/>
            </a:endParaRPr>
          </a:p>
        </p:txBody>
      </p:sp>
      <p:sp>
        <p:nvSpPr>
          <p:cNvPr id="5127" name="Rectangle 68">
            <a:hlinkClick r:id="rId7" action="ppaction://hlinksldjump"/>
            <a:extLst>
              <a:ext uri="{FF2B5EF4-FFF2-40B4-BE49-F238E27FC236}">
                <a16:creationId xmlns:a16="http://schemas.microsoft.com/office/drawing/2014/main" id="{0036E852-82C7-446E-B8DB-F7059FE7CA6B}"/>
              </a:ext>
            </a:extLst>
          </p:cNvPr>
          <p:cNvSpPr>
            <a:spLocks noChangeArrowheads="1"/>
          </p:cNvSpPr>
          <p:nvPr/>
        </p:nvSpPr>
        <p:spPr bwMode="auto">
          <a:xfrm>
            <a:off x="2075811" y="4563603"/>
            <a:ext cx="1149351" cy="534988"/>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200"/>
              </a:lnSpc>
              <a:defRPr/>
            </a:pPr>
            <a:endParaRPr lang="en-US" altLang="en-US" sz="133" b="1">
              <a:solidFill>
                <a:srgbClr val="96C11F"/>
              </a:solidFill>
              <a:latin typeface="Arial"/>
              <a:cs typeface="Arial"/>
            </a:endParaRPr>
          </a:p>
          <a:p>
            <a:pPr defTabSz="914377">
              <a:lnSpc>
                <a:spcPts val="1700"/>
              </a:lnSpc>
              <a:defRPr/>
            </a:pPr>
            <a:r>
              <a:rPr lang="en-US" altLang="en-US" sz="1800" b="1">
                <a:solidFill>
                  <a:srgbClr val="96C11F"/>
                </a:solidFill>
                <a:latin typeface="Century Gothic" panose="020B0502020202020204" pitchFamily="34" charset="0"/>
                <a:cs typeface="Arial"/>
              </a:rPr>
              <a:t>CAFOD</a:t>
            </a:r>
          </a:p>
          <a:p>
            <a:pPr defTabSz="914377">
              <a:lnSpc>
                <a:spcPts val="1700"/>
              </a:lnSpc>
              <a:defRPr/>
            </a:pPr>
            <a:r>
              <a:rPr lang="en-US" altLang="en-US" sz="1800" b="1">
                <a:solidFill>
                  <a:srgbClr val="96C11F"/>
                </a:solidFill>
                <a:latin typeface="Century Gothic" panose="020B0502020202020204" pitchFamily="34" charset="0"/>
                <a:cs typeface="Arial"/>
              </a:rPr>
              <a:t>Fast Day</a:t>
            </a:r>
            <a:endParaRPr lang="en-GB" altLang="en-US" sz="1800" b="1">
              <a:solidFill>
                <a:srgbClr val="96C11F"/>
              </a:solidFill>
              <a:latin typeface="Century Gothic" panose="020B0502020202020204" pitchFamily="34" charset="0"/>
              <a:cs typeface="Arial"/>
            </a:endParaRPr>
          </a:p>
        </p:txBody>
      </p:sp>
      <p:sp>
        <p:nvSpPr>
          <p:cNvPr id="5128" name="Rectangle 68">
            <a:hlinkClick r:id="rId8" action="ppaction://hlinksldjump"/>
            <a:extLst>
              <a:ext uri="{FF2B5EF4-FFF2-40B4-BE49-F238E27FC236}">
                <a16:creationId xmlns:a16="http://schemas.microsoft.com/office/drawing/2014/main" id="{45E8145A-CA8C-4727-8E8D-72C8B085ABA7}"/>
              </a:ext>
            </a:extLst>
          </p:cNvPr>
          <p:cNvSpPr>
            <a:spLocks noChangeArrowheads="1"/>
          </p:cNvSpPr>
          <p:nvPr/>
        </p:nvSpPr>
        <p:spPr bwMode="auto">
          <a:xfrm>
            <a:off x="2077399" y="3896854"/>
            <a:ext cx="1147763" cy="534988"/>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cs typeface="Arial"/>
              </a:rPr>
              <a:t>22 February</a:t>
            </a:r>
            <a:endParaRPr lang="en-GB" altLang="en-US" sz="1400" b="1" dirty="0">
              <a:solidFill>
                <a:srgbClr val="20294F"/>
              </a:solidFill>
              <a:latin typeface="Century Gothic" panose="020B0502020202020204" pitchFamily="34" charset="0"/>
              <a:cs typeface="Arial"/>
            </a:endParaRPr>
          </a:p>
        </p:txBody>
      </p:sp>
      <p:sp>
        <p:nvSpPr>
          <p:cNvPr id="5129" name="Rectangle 68">
            <a:hlinkClick r:id="rId9" action="ppaction://hlinksldjump"/>
            <a:extLst>
              <a:ext uri="{FF2B5EF4-FFF2-40B4-BE49-F238E27FC236}">
                <a16:creationId xmlns:a16="http://schemas.microsoft.com/office/drawing/2014/main" id="{12C0FB08-C214-464E-B093-2401D09808A2}"/>
              </a:ext>
            </a:extLst>
          </p:cNvPr>
          <p:cNvSpPr>
            <a:spLocks noChangeArrowheads="1"/>
          </p:cNvSpPr>
          <p:nvPr/>
        </p:nvSpPr>
        <p:spPr bwMode="auto">
          <a:xfrm>
            <a:off x="2075812" y="3214228"/>
            <a:ext cx="1147763"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cs typeface="Arial"/>
              </a:rPr>
              <a:t>21 February</a:t>
            </a:r>
            <a:endParaRPr lang="en-GB" altLang="en-US" sz="1400" b="1" dirty="0">
              <a:solidFill>
                <a:srgbClr val="20294F"/>
              </a:solidFill>
              <a:latin typeface="Century Gothic" panose="020B0502020202020204" pitchFamily="34" charset="0"/>
              <a:cs typeface="Arial"/>
            </a:endParaRPr>
          </a:p>
        </p:txBody>
      </p:sp>
      <p:sp>
        <p:nvSpPr>
          <p:cNvPr id="5130" name="Rectangle 68">
            <a:hlinkClick r:id="rId10" action="ppaction://hlinksldjump"/>
            <a:extLst>
              <a:ext uri="{FF2B5EF4-FFF2-40B4-BE49-F238E27FC236}">
                <a16:creationId xmlns:a16="http://schemas.microsoft.com/office/drawing/2014/main" id="{25320724-A018-4D3A-A550-2DA6AEB03269}"/>
              </a:ext>
            </a:extLst>
          </p:cNvPr>
          <p:cNvSpPr>
            <a:spLocks noChangeArrowheads="1"/>
          </p:cNvSpPr>
          <p:nvPr/>
        </p:nvSpPr>
        <p:spPr bwMode="auto">
          <a:xfrm>
            <a:off x="2075811" y="2531603"/>
            <a:ext cx="1149351" cy="541339"/>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cs typeface="Arial"/>
              </a:rPr>
              <a:t>20 February</a:t>
            </a:r>
            <a:endParaRPr lang="en-GB" altLang="en-US" sz="1400" b="1" dirty="0">
              <a:solidFill>
                <a:srgbClr val="20294F"/>
              </a:solidFill>
              <a:latin typeface="Century Gothic" panose="020B0502020202020204" pitchFamily="34" charset="0"/>
              <a:cs typeface="Arial"/>
            </a:endParaRPr>
          </a:p>
        </p:txBody>
      </p:sp>
      <p:sp>
        <p:nvSpPr>
          <p:cNvPr id="5131" name="Rectangle 68">
            <a:hlinkClick r:id="rId11" action="ppaction://hlinksldjump"/>
            <a:extLst>
              <a:ext uri="{FF2B5EF4-FFF2-40B4-BE49-F238E27FC236}">
                <a16:creationId xmlns:a16="http://schemas.microsoft.com/office/drawing/2014/main" id="{DF82BAFB-DA0F-4C9C-9E81-C5A701DA0AE8}"/>
              </a:ext>
            </a:extLst>
          </p:cNvPr>
          <p:cNvSpPr>
            <a:spLocks noChangeArrowheads="1"/>
          </p:cNvSpPr>
          <p:nvPr/>
        </p:nvSpPr>
        <p:spPr bwMode="auto">
          <a:xfrm>
            <a:off x="3377561" y="1871204"/>
            <a:ext cx="1143000"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cs typeface="Arial"/>
              </a:rPr>
              <a:t>26 February</a:t>
            </a:r>
            <a:endParaRPr lang="en-GB" altLang="en-US" sz="1400" b="1" dirty="0">
              <a:solidFill>
                <a:srgbClr val="20294F"/>
              </a:solidFill>
              <a:latin typeface="Century Gothic" panose="020B0502020202020204" pitchFamily="34" charset="0"/>
              <a:cs typeface="Arial"/>
            </a:endParaRPr>
          </a:p>
        </p:txBody>
      </p:sp>
      <p:sp>
        <p:nvSpPr>
          <p:cNvPr id="5132" name="Rectangle 68">
            <a:hlinkClick r:id="rId12" action="ppaction://hlinksldjump"/>
            <a:extLst>
              <a:ext uri="{FF2B5EF4-FFF2-40B4-BE49-F238E27FC236}">
                <a16:creationId xmlns:a16="http://schemas.microsoft.com/office/drawing/2014/main" id="{31567756-E2E3-4FC0-8DA9-6AC451BF414F}"/>
              </a:ext>
            </a:extLst>
          </p:cNvPr>
          <p:cNvSpPr>
            <a:spLocks noChangeArrowheads="1"/>
          </p:cNvSpPr>
          <p:nvPr/>
        </p:nvSpPr>
        <p:spPr bwMode="auto">
          <a:xfrm>
            <a:off x="3377561" y="4562017"/>
            <a:ext cx="1150939" cy="541337"/>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1 March</a:t>
            </a:r>
            <a:endParaRPr lang="en-GB" altLang="en-US" sz="1800" b="1" dirty="0">
              <a:solidFill>
                <a:srgbClr val="20294F"/>
              </a:solidFill>
              <a:latin typeface="Century Gothic" panose="020B0502020202020204" pitchFamily="34" charset="0"/>
              <a:cs typeface="Arial"/>
            </a:endParaRPr>
          </a:p>
        </p:txBody>
      </p:sp>
      <p:sp>
        <p:nvSpPr>
          <p:cNvPr id="5133" name="Rectangle 68">
            <a:hlinkClick r:id="rId13" action="ppaction://hlinksldjump"/>
            <a:extLst>
              <a:ext uri="{FF2B5EF4-FFF2-40B4-BE49-F238E27FC236}">
                <a16:creationId xmlns:a16="http://schemas.microsoft.com/office/drawing/2014/main" id="{BF62888B-0DCC-4715-B9D1-690F2C7555E7}"/>
              </a:ext>
            </a:extLst>
          </p:cNvPr>
          <p:cNvSpPr>
            <a:spLocks noChangeArrowheads="1"/>
          </p:cNvSpPr>
          <p:nvPr/>
        </p:nvSpPr>
        <p:spPr bwMode="auto">
          <a:xfrm>
            <a:off x="3379150" y="3890504"/>
            <a:ext cx="1149351"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cs typeface="Arial"/>
              </a:rPr>
              <a:t>29 February</a:t>
            </a:r>
            <a:endParaRPr lang="en-GB" altLang="en-US" sz="1400" b="1" dirty="0">
              <a:solidFill>
                <a:srgbClr val="20294F"/>
              </a:solidFill>
              <a:latin typeface="Century Gothic" panose="020B0502020202020204" pitchFamily="34" charset="0"/>
              <a:cs typeface="Arial"/>
            </a:endParaRPr>
          </a:p>
        </p:txBody>
      </p:sp>
      <p:sp>
        <p:nvSpPr>
          <p:cNvPr id="5134" name="Rectangle 68">
            <a:hlinkClick r:id="rId14" action="ppaction://hlinksldjump"/>
            <a:extLst>
              <a:ext uri="{FF2B5EF4-FFF2-40B4-BE49-F238E27FC236}">
                <a16:creationId xmlns:a16="http://schemas.microsoft.com/office/drawing/2014/main" id="{24DAEA83-BE02-4B2D-A5E0-DF33F147B4FC}"/>
              </a:ext>
            </a:extLst>
          </p:cNvPr>
          <p:cNvSpPr>
            <a:spLocks noChangeArrowheads="1"/>
          </p:cNvSpPr>
          <p:nvPr/>
        </p:nvSpPr>
        <p:spPr bwMode="auto">
          <a:xfrm>
            <a:off x="3374387" y="3211054"/>
            <a:ext cx="1152525" cy="546100"/>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cs typeface="Arial"/>
              </a:rPr>
              <a:t>28 February</a:t>
            </a:r>
            <a:endParaRPr lang="en-GB" altLang="en-US" sz="1400" b="1" dirty="0">
              <a:solidFill>
                <a:srgbClr val="20294F"/>
              </a:solidFill>
              <a:latin typeface="Century Gothic" panose="020B0502020202020204" pitchFamily="34" charset="0"/>
              <a:cs typeface="Arial"/>
            </a:endParaRPr>
          </a:p>
        </p:txBody>
      </p:sp>
      <p:sp>
        <p:nvSpPr>
          <p:cNvPr id="5135" name="Rectangle 68">
            <a:hlinkClick r:id="rId15" action="ppaction://hlinksldjump"/>
            <a:extLst>
              <a:ext uri="{FF2B5EF4-FFF2-40B4-BE49-F238E27FC236}">
                <a16:creationId xmlns:a16="http://schemas.microsoft.com/office/drawing/2014/main" id="{F875F3F8-5B62-4A92-83DE-4624438DF04E}"/>
              </a:ext>
            </a:extLst>
          </p:cNvPr>
          <p:cNvSpPr>
            <a:spLocks noChangeArrowheads="1"/>
          </p:cNvSpPr>
          <p:nvPr/>
        </p:nvSpPr>
        <p:spPr bwMode="auto">
          <a:xfrm>
            <a:off x="3382325" y="2531603"/>
            <a:ext cx="1144587" cy="541339"/>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400" b="1" dirty="0">
                <a:solidFill>
                  <a:srgbClr val="20294F"/>
                </a:solidFill>
                <a:latin typeface="Century Gothic" panose="020B0502020202020204" pitchFamily="34" charset="0"/>
                <a:cs typeface="Arial"/>
              </a:rPr>
              <a:t>27 February</a:t>
            </a:r>
            <a:endParaRPr lang="en-GB" altLang="en-US" sz="1400" b="1" dirty="0">
              <a:solidFill>
                <a:srgbClr val="20294F"/>
              </a:solidFill>
              <a:latin typeface="Century Gothic" panose="020B0502020202020204" pitchFamily="34" charset="0"/>
              <a:cs typeface="Arial"/>
            </a:endParaRPr>
          </a:p>
        </p:txBody>
      </p:sp>
      <p:sp>
        <p:nvSpPr>
          <p:cNvPr id="5136" name="Rectangle 68">
            <a:hlinkClick r:id="rId16" action="ppaction://hlinksldjump"/>
            <a:extLst>
              <a:ext uri="{FF2B5EF4-FFF2-40B4-BE49-F238E27FC236}">
                <a16:creationId xmlns:a16="http://schemas.microsoft.com/office/drawing/2014/main" id="{73DEDF77-D085-42EB-A3A8-952F89A892DA}"/>
              </a:ext>
            </a:extLst>
          </p:cNvPr>
          <p:cNvSpPr>
            <a:spLocks noChangeArrowheads="1"/>
          </p:cNvSpPr>
          <p:nvPr/>
        </p:nvSpPr>
        <p:spPr bwMode="auto">
          <a:xfrm>
            <a:off x="4690426" y="1871203"/>
            <a:ext cx="1157287" cy="541339"/>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4 March</a:t>
            </a:r>
            <a:endParaRPr lang="en-GB" altLang="en-US" sz="1800" b="1" dirty="0">
              <a:solidFill>
                <a:srgbClr val="FFFFFF"/>
              </a:solidFill>
              <a:latin typeface="Century Gothic" panose="020B0502020202020204" pitchFamily="34" charset="0"/>
              <a:cs typeface="Arial"/>
            </a:endParaRPr>
          </a:p>
        </p:txBody>
      </p:sp>
      <p:sp>
        <p:nvSpPr>
          <p:cNvPr id="5137" name="Rectangle 68">
            <a:hlinkClick r:id="rId17" action="ppaction://hlinksldjump"/>
            <a:extLst>
              <a:ext uri="{FF2B5EF4-FFF2-40B4-BE49-F238E27FC236}">
                <a16:creationId xmlns:a16="http://schemas.microsoft.com/office/drawing/2014/main" id="{133ED8E0-2F80-45CB-92D5-AC2FE0484D18}"/>
              </a:ext>
            </a:extLst>
          </p:cNvPr>
          <p:cNvSpPr>
            <a:spLocks noChangeArrowheads="1"/>
          </p:cNvSpPr>
          <p:nvPr/>
        </p:nvSpPr>
        <p:spPr bwMode="auto">
          <a:xfrm>
            <a:off x="4690425" y="4562017"/>
            <a:ext cx="1149351" cy="541337"/>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8 March</a:t>
            </a:r>
            <a:endParaRPr lang="en-GB" altLang="en-US" sz="1800" b="1" dirty="0">
              <a:solidFill>
                <a:srgbClr val="20294F"/>
              </a:solidFill>
              <a:latin typeface="Century Gothic" panose="020B0502020202020204" pitchFamily="34" charset="0"/>
              <a:cs typeface="Arial"/>
            </a:endParaRPr>
          </a:p>
        </p:txBody>
      </p:sp>
      <p:sp>
        <p:nvSpPr>
          <p:cNvPr id="5138" name="Rectangle 68">
            <a:hlinkClick r:id="rId18" action="ppaction://hlinksldjump"/>
            <a:extLst>
              <a:ext uri="{FF2B5EF4-FFF2-40B4-BE49-F238E27FC236}">
                <a16:creationId xmlns:a16="http://schemas.microsoft.com/office/drawing/2014/main" id="{2C27C640-E558-47BE-9505-B6045D533D7B}"/>
              </a:ext>
            </a:extLst>
          </p:cNvPr>
          <p:cNvSpPr>
            <a:spLocks noChangeArrowheads="1"/>
          </p:cNvSpPr>
          <p:nvPr/>
        </p:nvSpPr>
        <p:spPr bwMode="auto">
          <a:xfrm>
            <a:off x="4690425" y="3890503"/>
            <a:ext cx="1149351" cy="541339"/>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7 March</a:t>
            </a:r>
            <a:endParaRPr lang="en-GB" altLang="en-US" sz="1800" b="1" dirty="0">
              <a:solidFill>
                <a:srgbClr val="20294F"/>
              </a:solidFill>
              <a:latin typeface="Century Gothic" panose="020B0502020202020204" pitchFamily="34" charset="0"/>
              <a:cs typeface="Arial"/>
            </a:endParaRPr>
          </a:p>
        </p:txBody>
      </p:sp>
      <p:sp>
        <p:nvSpPr>
          <p:cNvPr id="5139" name="Rectangle 68">
            <a:hlinkClick r:id="rId19" action="ppaction://hlinksldjump"/>
            <a:extLst>
              <a:ext uri="{FF2B5EF4-FFF2-40B4-BE49-F238E27FC236}">
                <a16:creationId xmlns:a16="http://schemas.microsoft.com/office/drawing/2014/main" id="{FCB07662-A638-4488-8991-1D5896AA4C42}"/>
              </a:ext>
            </a:extLst>
          </p:cNvPr>
          <p:cNvSpPr>
            <a:spLocks noChangeArrowheads="1"/>
          </p:cNvSpPr>
          <p:nvPr/>
        </p:nvSpPr>
        <p:spPr bwMode="auto">
          <a:xfrm>
            <a:off x="4692012" y="3214228"/>
            <a:ext cx="1147763"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6 March</a:t>
            </a:r>
            <a:endParaRPr lang="en-GB" altLang="en-US" sz="1800" b="1" dirty="0">
              <a:solidFill>
                <a:srgbClr val="20294F"/>
              </a:solidFill>
              <a:latin typeface="Century Gothic" panose="020B0502020202020204" pitchFamily="34" charset="0"/>
              <a:cs typeface="Arial"/>
            </a:endParaRPr>
          </a:p>
        </p:txBody>
      </p:sp>
      <p:sp>
        <p:nvSpPr>
          <p:cNvPr id="5140" name="Rectangle 68">
            <a:hlinkClick r:id="rId20" action="ppaction://hlinksldjump"/>
            <a:extLst>
              <a:ext uri="{FF2B5EF4-FFF2-40B4-BE49-F238E27FC236}">
                <a16:creationId xmlns:a16="http://schemas.microsoft.com/office/drawing/2014/main" id="{DCF768CE-9B0C-44E2-A5DB-12799157DB0F}"/>
              </a:ext>
            </a:extLst>
          </p:cNvPr>
          <p:cNvSpPr>
            <a:spLocks noChangeArrowheads="1"/>
          </p:cNvSpPr>
          <p:nvPr/>
        </p:nvSpPr>
        <p:spPr bwMode="auto">
          <a:xfrm>
            <a:off x="4692012" y="2531603"/>
            <a:ext cx="1147763" cy="541339"/>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5 March</a:t>
            </a:r>
            <a:endParaRPr lang="en-GB" altLang="en-US" sz="1800" b="1" dirty="0">
              <a:solidFill>
                <a:srgbClr val="20294F"/>
              </a:solidFill>
              <a:latin typeface="Century Gothic" panose="020B0502020202020204" pitchFamily="34" charset="0"/>
              <a:cs typeface="Arial"/>
            </a:endParaRPr>
          </a:p>
        </p:txBody>
      </p:sp>
      <p:sp>
        <p:nvSpPr>
          <p:cNvPr id="5141" name="Rectangle 68">
            <a:hlinkClick r:id="rId21" action="ppaction://hlinksldjump"/>
            <a:extLst>
              <a:ext uri="{FF2B5EF4-FFF2-40B4-BE49-F238E27FC236}">
                <a16:creationId xmlns:a16="http://schemas.microsoft.com/office/drawing/2014/main" id="{1EC0C595-6DB3-4D1E-81C0-0299F54EDA50}"/>
              </a:ext>
            </a:extLst>
          </p:cNvPr>
          <p:cNvSpPr>
            <a:spLocks noChangeArrowheads="1"/>
          </p:cNvSpPr>
          <p:nvPr/>
        </p:nvSpPr>
        <p:spPr bwMode="auto">
          <a:xfrm>
            <a:off x="5976301" y="1871203"/>
            <a:ext cx="1157287" cy="541339"/>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11 March</a:t>
            </a:r>
            <a:endParaRPr lang="en-GB" altLang="en-US" sz="1800" b="1" dirty="0">
              <a:solidFill>
                <a:srgbClr val="20294F"/>
              </a:solidFill>
              <a:latin typeface="Century Gothic" panose="020B0502020202020204" pitchFamily="34" charset="0"/>
              <a:cs typeface="Arial"/>
            </a:endParaRPr>
          </a:p>
        </p:txBody>
      </p:sp>
      <p:sp>
        <p:nvSpPr>
          <p:cNvPr id="5142" name="Rectangle 68">
            <a:hlinkClick r:id="rId22" action="ppaction://hlinksldjump"/>
            <a:extLst>
              <a:ext uri="{FF2B5EF4-FFF2-40B4-BE49-F238E27FC236}">
                <a16:creationId xmlns:a16="http://schemas.microsoft.com/office/drawing/2014/main" id="{60FE52C8-CB92-4F2F-88EF-8A3BAB7E7C55}"/>
              </a:ext>
            </a:extLst>
          </p:cNvPr>
          <p:cNvSpPr>
            <a:spLocks noChangeArrowheads="1"/>
          </p:cNvSpPr>
          <p:nvPr/>
        </p:nvSpPr>
        <p:spPr bwMode="auto">
          <a:xfrm>
            <a:off x="5985825" y="4557254"/>
            <a:ext cx="1149351" cy="544513"/>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rPr>
              <a:t>15 March</a:t>
            </a:r>
            <a:endParaRPr lang="en-GB" altLang="en-US" sz="1800" b="1" dirty="0">
              <a:solidFill>
                <a:srgbClr val="20294F"/>
              </a:solidFill>
              <a:latin typeface="Century Gothic" panose="020B0502020202020204" pitchFamily="34" charset="0"/>
            </a:endParaRPr>
          </a:p>
        </p:txBody>
      </p:sp>
      <p:sp>
        <p:nvSpPr>
          <p:cNvPr id="5143" name="Rectangle 68">
            <a:hlinkClick r:id="rId23" action="ppaction://hlinksldjump"/>
            <a:extLst>
              <a:ext uri="{FF2B5EF4-FFF2-40B4-BE49-F238E27FC236}">
                <a16:creationId xmlns:a16="http://schemas.microsoft.com/office/drawing/2014/main" id="{0C830779-D6F8-43EB-BDC2-BB7890DEBC36}"/>
              </a:ext>
            </a:extLst>
          </p:cNvPr>
          <p:cNvSpPr>
            <a:spLocks noChangeArrowheads="1"/>
          </p:cNvSpPr>
          <p:nvPr/>
        </p:nvSpPr>
        <p:spPr bwMode="auto">
          <a:xfrm>
            <a:off x="5985825" y="3893680"/>
            <a:ext cx="1149351" cy="544513"/>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rPr>
              <a:t>14 March</a:t>
            </a:r>
            <a:endParaRPr lang="en-GB" altLang="en-US" sz="1800" b="1" dirty="0">
              <a:solidFill>
                <a:srgbClr val="20294F"/>
              </a:solidFill>
              <a:latin typeface="Century Gothic" panose="020B0502020202020204" pitchFamily="34" charset="0"/>
            </a:endParaRPr>
          </a:p>
        </p:txBody>
      </p:sp>
      <p:sp>
        <p:nvSpPr>
          <p:cNvPr id="5144" name="Rectangle 68">
            <a:hlinkClick r:id="rId24" action="ppaction://hlinksldjump"/>
            <a:extLst>
              <a:ext uri="{FF2B5EF4-FFF2-40B4-BE49-F238E27FC236}">
                <a16:creationId xmlns:a16="http://schemas.microsoft.com/office/drawing/2014/main" id="{9256D244-A07E-4D7F-903A-11637D9AA257}"/>
              </a:ext>
            </a:extLst>
          </p:cNvPr>
          <p:cNvSpPr>
            <a:spLocks noChangeArrowheads="1"/>
          </p:cNvSpPr>
          <p:nvPr/>
        </p:nvSpPr>
        <p:spPr bwMode="auto">
          <a:xfrm>
            <a:off x="5976300" y="3211054"/>
            <a:ext cx="1158875" cy="56197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13 March</a:t>
            </a:r>
            <a:endParaRPr lang="en-GB" altLang="en-US" sz="1800" b="1" dirty="0">
              <a:solidFill>
                <a:srgbClr val="20294F"/>
              </a:solidFill>
              <a:latin typeface="Century Gothic" panose="020B0502020202020204" pitchFamily="34" charset="0"/>
              <a:cs typeface="Arial"/>
            </a:endParaRPr>
          </a:p>
        </p:txBody>
      </p:sp>
      <p:sp>
        <p:nvSpPr>
          <p:cNvPr id="5145" name="Rectangle 68">
            <a:hlinkClick r:id="rId25" action="ppaction://hlinksldjump"/>
            <a:extLst>
              <a:ext uri="{FF2B5EF4-FFF2-40B4-BE49-F238E27FC236}">
                <a16:creationId xmlns:a16="http://schemas.microsoft.com/office/drawing/2014/main" id="{B7CDBDC5-417F-475A-B6D8-DAB84F99B3DE}"/>
              </a:ext>
            </a:extLst>
          </p:cNvPr>
          <p:cNvSpPr>
            <a:spLocks noChangeArrowheads="1"/>
          </p:cNvSpPr>
          <p:nvPr/>
        </p:nvSpPr>
        <p:spPr bwMode="auto">
          <a:xfrm>
            <a:off x="5985824" y="2526842"/>
            <a:ext cx="1147763" cy="546100"/>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12 March</a:t>
            </a:r>
            <a:endParaRPr lang="en-GB" altLang="en-US" sz="1800" b="1" dirty="0">
              <a:solidFill>
                <a:srgbClr val="20294F"/>
              </a:solidFill>
              <a:latin typeface="Century Gothic" panose="020B0502020202020204" pitchFamily="34" charset="0"/>
              <a:cs typeface="Arial"/>
            </a:endParaRPr>
          </a:p>
        </p:txBody>
      </p:sp>
      <p:sp>
        <p:nvSpPr>
          <p:cNvPr id="5146" name="Rectangle 68">
            <a:hlinkClick r:id="rId26" action="ppaction://hlinksldjump"/>
            <a:extLst>
              <a:ext uri="{FF2B5EF4-FFF2-40B4-BE49-F238E27FC236}">
                <a16:creationId xmlns:a16="http://schemas.microsoft.com/office/drawing/2014/main" id="{8FF19A36-768E-4401-B3FD-82B4A42084F5}"/>
              </a:ext>
            </a:extLst>
          </p:cNvPr>
          <p:cNvSpPr>
            <a:spLocks noChangeArrowheads="1"/>
          </p:cNvSpPr>
          <p:nvPr/>
        </p:nvSpPr>
        <p:spPr bwMode="auto">
          <a:xfrm>
            <a:off x="7279637" y="1871203"/>
            <a:ext cx="1147763" cy="541339"/>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18 March</a:t>
            </a:r>
            <a:endParaRPr lang="en-GB" altLang="en-US" sz="1800" b="1" dirty="0">
              <a:solidFill>
                <a:srgbClr val="20294F"/>
              </a:solidFill>
              <a:latin typeface="Century Gothic" panose="020B0502020202020204" pitchFamily="34" charset="0"/>
              <a:cs typeface="Arial"/>
            </a:endParaRPr>
          </a:p>
        </p:txBody>
      </p:sp>
      <p:sp>
        <p:nvSpPr>
          <p:cNvPr id="5147" name="Rectangle 68">
            <a:hlinkClick r:id="rId27" action="ppaction://hlinksldjump"/>
            <a:extLst>
              <a:ext uri="{FF2B5EF4-FFF2-40B4-BE49-F238E27FC236}">
                <a16:creationId xmlns:a16="http://schemas.microsoft.com/office/drawing/2014/main" id="{5EBAAC83-22D7-4923-8218-4179C0BEDD10}"/>
              </a:ext>
            </a:extLst>
          </p:cNvPr>
          <p:cNvSpPr>
            <a:spLocks noChangeArrowheads="1"/>
          </p:cNvSpPr>
          <p:nvPr/>
        </p:nvSpPr>
        <p:spPr bwMode="auto">
          <a:xfrm>
            <a:off x="7281225" y="4566779"/>
            <a:ext cx="1149351"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22 March</a:t>
            </a:r>
            <a:endParaRPr lang="en-GB" altLang="en-US" sz="1800" b="1" dirty="0">
              <a:solidFill>
                <a:srgbClr val="20294F"/>
              </a:solidFill>
              <a:latin typeface="Century Gothic" panose="020B0502020202020204" pitchFamily="34" charset="0"/>
              <a:cs typeface="Arial"/>
            </a:endParaRPr>
          </a:p>
        </p:txBody>
      </p:sp>
      <p:sp>
        <p:nvSpPr>
          <p:cNvPr id="5148" name="Rectangle 68">
            <a:hlinkClick r:id="rId28" action="ppaction://hlinksldjump"/>
            <a:extLst>
              <a:ext uri="{FF2B5EF4-FFF2-40B4-BE49-F238E27FC236}">
                <a16:creationId xmlns:a16="http://schemas.microsoft.com/office/drawing/2014/main" id="{2898FD17-7AC2-48F4-ABFB-8570ADA10C42}"/>
              </a:ext>
            </a:extLst>
          </p:cNvPr>
          <p:cNvSpPr>
            <a:spLocks noChangeArrowheads="1"/>
          </p:cNvSpPr>
          <p:nvPr/>
        </p:nvSpPr>
        <p:spPr bwMode="auto">
          <a:xfrm>
            <a:off x="7279637" y="3896854"/>
            <a:ext cx="1149351" cy="534988"/>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rPr>
              <a:t>21 March</a:t>
            </a:r>
            <a:endParaRPr lang="en-GB" altLang="en-US" sz="1800" b="1" dirty="0">
              <a:solidFill>
                <a:srgbClr val="20294F"/>
              </a:solidFill>
              <a:latin typeface="Century Gothic" panose="020B0502020202020204" pitchFamily="34" charset="0"/>
            </a:endParaRPr>
          </a:p>
        </p:txBody>
      </p:sp>
      <p:sp>
        <p:nvSpPr>
          <p:cNvPr id="5149" name="Rectangle 68">
            <a:hlinkClick r:id="rId29" action="ppaction://hlinksldjump"/>
            <a:extLst>
              <a:ext uri="{FF2B5EF4-FFF2-40B4-BE49-F238E27FC236}">
                <a16:creationId xmlns:a16="http://schemas.microsoft.com/office/drawing/2014/main" id="{CFD0EE4A-BCEB-4D14-A054-245B7B1164AA}"/>
              </a:ext>
            </a:extLst>
          </p:cNvPr>
          <p:cNvSpPr>
            <a:spLocks noChangeArrowheads="1"/>
          </p:cNvSpPr>
          <p:nvPr/>
        </p:nvSpPr>
        <p:spPr bwMode="auto">
          <a:xfrm>
            <a:off x="7281224" y="3199942"/>
            <a:ext cx="1147763" cy="573087"/>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20 March</a:t>
            </a:r>
            <a:endParaRPr lang="en-GB" altLang="en-US" sz="1800" b="1" dirty="0">
              <a:solidFill>
                <a:srgbClr val="20294F"/>
              </a:solidFill>
              <a:latin typeface="Century Gothic" panose="020B0502020202020204" pitchFamily="34" charset="0"/>
              <a:cs typeface="Arial"/>
            </a:endParaRPr>
          </a:p>
        </p:txBody>
      </p:sp>
      <p:sp>
        <p:nvSpPr>
          <p:cNvPr id="5150" name="Rectangle 68">
            <a:hlinkClick r:id="rId30" action="ppaction://hlinksldjump"/>
            <a:extLst>
              <a:ext uri="{FF2B5EF4-FFF2-40B4-BE49-F238E27FC236}">
                <a16:creationId xmlns:a16="http://schemas.microsoft.com/office/drawing/2014/main" id="{45F0C085-D5CB-4F9B-A722-36A0C9036CE6}"/>
              </a:ext>
            </a:extLst>
          </p:cNvPr>
          <p:cNvSpPr>
            <a:spLocks noChangeArrowheads="1"/>
          </p:cNvSpPr>
          <p:nvPr/>
        </p:nvSpPr>
        <p:spPr bwMode="auto">
          <a:xfrm>
            <a:off x="7281224" y="2533193"/>
            <a:ext cx="1147763" cy="541337"/>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19 March</a:t>
            </a:r>
            <a:endParaRPr lang="en-GB" altLang="en-US" sz="1800" b="1" dirty="0">
              <a:solidFill>
                <a:srgbClr val="20294F"/>
              </a:solidFill>
              <a:latin typeface="Century Gothic" panose="020B0502020202020204" pitchFamily="34" charset="0"/>
              <a:cs typeface="Arial"/>
            </a:endParaRPr>
          </a:p>
        </p:txBody>
      </p:sp>
      <p:sp>
        <p:nvSpPr>
          <p:cNvPr id="5151" name="Rectangle 68">
            <a:hlinkClick r:id="rId31" action="ppaction://hlinksldjump"/>
            <a:extLst>
              <a:ext uri="{FF2B5EF4-FFF2-40B4-BE49-F238E27FC236}">
                <a16:creationId xmlns:a16="http://schemas.microsoft.com/office/drawing/2014/main" id="{361865A2-8FDE-40B5-A875-57B235DE7185}"/>
              </a:ext>
            </a:extLst>
          </p:cNvPr>
          <p:cNvSpPr>
            <a:spLocks noChangeArrowheads="1"/>
          </p:cNvSpPr>
          <p:nvPr/>
        </p:nvSpPr>
        <p:spPr bwMode="auto">
          <a:xfrm>
            <a:off x="8562337" y="1872791"/>
            <a:ext cx="1149351" cy="538163"/>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rPr>
              <a:t>25 March</a:t>
            </a:r>
            <a:endParaRPr lang="en-GB" altLang="en-US" sz="1800" b="1" dirty="0">
              <a:solidFill>
                <a:srgbClr val="20294F"/>
              </a:solidFill>
              <a:latin typeface="Century Gothic" panose="020B0502020202020204" pitchFamily="34" charset="0"/>
            </a:endParaRPr>
          </a:p>
        </p:txBody>
      </p:sp>
      <p:sp>
        <p:nvSpPr>
          <p:cNvPr id="5152" name="Rectangle 68">
            <a:hlinkClick r:id="rId32" action="ppaction://hlinksldjump"/>
            <a:extLst>
              <a:ext uri="{FF2B5EF4-FFF2-40B4-BE49-F238E27FC236}">
                <a16:creationId xmlns:a16="http://schemas.microsoft.com/office/drawing/2014/main" id="{F686F46E-10E9-4351-AAE0-050EB2503E80}"/>
              </a:ext>
            </a:extLst>
          </p:cNvPr>
          <p:cNvSpPr>
            <a:spLocks noChangeArrowheads="1"/>
          </p:cNvSpPr>
          <p:nvPr/>
        </p:nvSpPr>
        <p:spPr bwMode="auto">
          <a:xfrm>
            <a:off x="8557575" y="4560429"/>
            <a:ext cx="1157287" cy="54927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300"/>
              </a:lnSpc>
              <a:defRPr/>
            </a:pPr>
            <a:endParaRPr lang="en-US" altLang="en-US" sz="133" b="1">
              <a:solidFill>
                <a:srgbClr val="96C11F"/>
              </a:solidFill>
              <a:latin typeface="Arial "/>
            </a:endParaRPr>
          </a:p>
          <a:p>
            <a:pPr defTabSz="914377">
              <a:lnSpc>
                <a:spcPts val="1700"/>
              </a:lnSpc>
              <a:defRPr/>
            </a:pPr>
            <a:r>
              <a:rPr lang="en-US" altLang="en-US" sz="1800" b="1">
                <a:solidFill>
                  <a:srgbClr val="96C11F"/>
                </a:solidFill>
                <a:latin typeface="Century Gothic" panose="020B0502020202020204" pitchFamily="34" charset="0"/>
              </a:rPr>
              <a:t>Good</a:t>
            </a:r>
          </a:p>
          <a:p>
            <a:pPr defTabSz="914377">
              <a:lnSpc>
                <a:spcPts val="1700"/>
              </a:lnSpc>
              <a:defRPr/>
            </a:pPr>
            <a:r>
              <a:rPr lang="en-US" altLang="en-US" sz="1800" b="1">
                <a:solidFill>
                  <a:srgbClr val="96C11F"/>
                </a:solidFill>
                <a:latin typeface="Century Gothic" panose="020B0502020202020204" pitchFamily="34" charset="0"/>
              </a:rPr>
              <a:t>Friday</a:t>
            </a:r>
            <a:endParaRPr lang="en-GB" altLang="en-US" sz="1800" b="1">
              <a:solidFill>
                <a:srgbClr val="96C11F"/>
              </a:solidFill>
              <a:latin typeface="Century Gothic" panose="020B0502020202020204" pitchFamily="34" charset="0"/>
            </a:endParaRPr>
          </a:p>
        </p:txBody>
      </p:sp>
      <p:sp>
        <p:nvSpPr>
          <p:cNvPr id="5153" name="Rectangle 68">
            <a:hlinkClick r:id="rId33" action="ppaction://hlinksldjump"/>
            <a:extLst>
              <a:ext uri="{FF2B5EF4-FFF2-40B4-BE49-F238E27FC236}">
                <a16:creationId xmlns:a16="http://schemas.microsoft.com/office/drawing/2014/main" id="{F110E294-3290-4524-9849-FC5F10A833BB}"/>
              </a:ext>
            </a:extLst>
          </p:cNvPr>
          <p:cNvSpPr>
            <a:spLocks noChangeArrowheads="1"/>
          </p:cNvSpPr>
          <p:nvPr/>
        </p:nvSpPr>
        <p:spPr bwMode="auto">
          <a:xfrm>
            <a:off x="8554401" y="3896853"/>
            <a:ext cx="1157287" cy="540000"/>
          </a:xfrm>
          <a:prstGeom prst="rect">
            <a:avLst/>
          </a:prstGeom>
          <a:noFill/>
          <a:ln w="28575" cap="rnd">
            <a:solidFill>
              <a:srgbClr val="20294F"/>
            </a:solidFill>
            <a:prstDash val="sysDot"/>
            <a:miter lim="800000"/>
            <a:headEnd/>
            <a:tailEnd/>
          </a:ln>
        </p:spPr>
        <p:txBody>
          <a:bodyPr wrap="none" lIns="0" tIns="0" rIns="0" bIns="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500"/>
              </a:lnSpc>
              <a:defRPr/>
            </a:pPr>
            <a:endParaRPr lang="en-US" altLang="en-US" sz="133" b="1">
              <a:solidFill>
                <a:srgbClr val="96C11F"/>
              </a:solidFill>
              <a:latin typeface="Arial "/>
            </a:endParaRPr>
          </a:p>
          <a:p>
            <a:pPr defTabSz="914377">
              <a:lnSpc>
                <a:spcPts val="1700"/>
              </a:lnSpc>
              <a:defRPr/>
            </a:pPr>
            <a:r>
              <a:rPr lang="en-US" altLang="en-US" sz="1800" b="1">
                <a:solidFill>
                  <a:srgbClr val="96C11F"/>
                </a:solidFill>
                <a:latin typeface="Century Gothic" panose="020B0502020202020204" pitchFamily="34" charset="0"/>
              </a:rPr>
              <a:t>Maundy</a:t>
            </a:r>
          </a:p>
          <a:p>
            <a:pPr defTabSz="914377">
              <a:lnSpc>
                <a:spcPts val="1700"/>
              </a:lnSpc>
              <a:defRPr/>
            </a:pPr>
            <a:r>
              <a:rPr lang="en-US" altLang="en-US" sz="1800" b="1">
                <a:solidFill>
                  <a:srgbClr val="96C11F"/>
                </a:solidFill>
                <a:latin typeface="Century Gothic" panose="020B0502020202020204" pitchFamily="34" charset="0"/>
              </a:rPr>
              <a:t>Thursday</a:t>
            </a:r>
            <a:endParaRPr lang="en-GB" altLang="en-US" sz="1800" b="1">
              <a:solidFill>
                <a:srgbClr val="96C11F"/>
              </a:solidFill>
              <a:latin typeface="Century Gothic" panose="020B0502020202020204" pitchFamily="34" charset="0"/>
            </a:endParaRPr>
          </a:p>
        </p:txBody>
      </p:sp>
      <p:sp>
        <p:nvSpPr>
          <p:cNvPr id="5154" name="Rectangle 68">
            <a:hlinkClick r:id="rId34" action="ppaction://hlinksldjump"/>
            <a:extLst>
              <a:ext uri="{FF2B5EF4-FFF2-40B4-BE49-F238E27FC236}">
                <a16:creationId xmlns:a16="http://schemas.microsoft.com/office/drawing/2014/main" id="{535EFF47-0CAE-4CE8-8782-823109FCB82E}"/>
              </a:ext>
            </a:extLst>
          </p:cNvPr>
          <p:cNvSpPr>
            <a:spLocks noChangeArrowheads="1"/>
          </p:cNvSpPr>
          <p:nvPr/>
        </p:nvSpPr>
        <p:spPr bwMode="auto">
          <a:xfrm>
            <a:off x="8551225" y="3201529"/>
            <a:ext cx="1160463" cy="571500"/>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cs typeface="Arial"/>
              </a:rPr>
              <a:t>27 March</a:t>
            </a:r>
            <a:endParaRPr lang="en-GB" altLang="en-US" sz="1800" b="1" dirty="0">
              <a:solidFill>
                <a:srgbClr val="20294F"/>
              </a:solidFill>
              <a:latin typeface="Century Gothic" panose="020B0502020202020204" pitchFamily="34" charset="0"/>
              <a:cs typeface="Arial"/>
            </a:endParaRPr>
          </a:p>
        </p:txBody>
      </p:sp>
      <p:sp>
        <p:nvSpPr>
          <p:cNvPr id="5155" name="Rectangle 68">
            <a:hlinkClick r:id="rId35" action="ppaction://hlinksldjump"/>
            <a:extLst>
              <a:ext uri="{FF2B5EF4-FFF2-40B4-BE49-F238E27FC236}">
                <a16:creationId xmlns:a16="http://schemas.microsoft.com/office/drawing/2014/main" id="{CD8FE090-7007-4534-AA4E-4BF0AD4199D3}"/>
              </a:ext>
            </a:extLst>
          </p:cNvPr>
          <p:cNvSpPr>
            <a:spLocks noChangeArrowheads="1"/>
          </p:cNvSpPr>
          <p:nvPr/>
        </p:nvSpPr>
        <p:spPr bwMode="auto">
          <a:xfrm>
            <a:off x="8562337" y="2534779"/>
            <a:ext cx="1149351" cy="542925"/>
          </a:xfrm>
          <a:prstGeom prst="rect">
            <a:avLst/>
          </a:prstGeom>
          <a:no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800" b="1" dirty="0">
                <a:solidFill>
                  <a:srgbClr val="20294F"/>
                </a:solidFill>
                <a:latin typeface="Century Gothic" panose="020B0502020202020204" pitchFamily="34" charset="0"/>
              </a:rPr>
              <a:t>26 March</a:t>
            </a:r>
            <a:endParaRPr lang="en-GB" altLang="en-US" sz="1800" b="1" dirty="0">
              <a:solidFill>
                <a:srgbClr val="20294F"/>
              </a:solidFill>
              <a:latin typeface="Century Gothic" panose="020B0502020202020204" pitchFamily="34" charset="0"/>
            </a:endParaRPr>
          </a:p>
        </p:txBody>
      </p:sp>
      <p:sp>
        <p:nvSpPr>
          <p:cNvPr id="5156" name="TextBox 1">
            <a:extLst>
              <a:ext uri="{FF2B5EF4-FFF2-40B4-BE49-F238E27FC236}">
                <a16:creationId xmlns:a16="http://schemas.microsoft.com/office/drawing/2014/main" id="{F649C07F-F437-4A0A-A1DF-C6B121DB1641}"/>
              </a:ext>
            </a:extLst>
          </p:cNvPr>
          <p:cNvSpPr txBox="1">
            <a:spLocks noChangeArrowheads="1"/>
          </p:cNvSpPr>
          <p:nvPr/>
        </p:nvSpPr>
        <p:spPr bwMode="auto">
          <a:xfrm>
            <a:off x="91923" y="1953179"/>
            <a:ext cx="768351" cy="3208571"/>
          </a:xfrm>
          <a:prstGeom prst="rect">
            <a:avLst/>
          </a:prstGeom>
          <a:noFill/>
          <a:ln>
            <a:noFill/>
          </a:ln>
        </p:spPr>
        <p:txBody>
          <a:bodyPr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2700"/>
              </a:lnSpc>
              <a:defRPr/>
            </a:pPr>
            <a:r>
              <a:rPr lang="en-GB" altLang="en-US" sz="2800">
                <a:solidFill>
                  <a:srgbClr val="20294F"/>
                </a:solidFill>
                <a:latin typeface="Century Gothic" panose="020B0502020202020204" pitchFamily="34" charset="0"/>
                <a:cs typeface="Arial"/>
              </a:rPr>
              <a:t>M</a:t>
            </a:r>
          </a:p>
          <a:p>
            <a:pPr defTabSz="914377">
              <a:lnSpc>
                <a:spcPts val="2700"/>
              </a:lnSpc>
              <a:defRPr/>
            </a:pPr>
            <a:endParaRPr lang="en-GB" altLang="en-US" sz="1400">
              <a:solidFill>
                <a:srgbClr val="20294F"/>
              </a:solidFill>
              <a:latin typeface="Century Gothic" panose="020B0502020202020204" pitchFamily="34" charset="0"/>
              <a:cs typeface="Arial"/>
            </a:endParaRPr>
          </a:p>
          <a:p>
            <a:pPr defTabSz="914377">
              <a:lnSpc>
                <a:spcPts val="2700"/>
              </a:lnSpc>
              <a:defRPr/>
            </a:pPr>
            <a:r>
              <a:rPr lang="en-GB" altLang="en-US" sz="2800">
                <a:solidFill>
                  <a:srgbClr val="20294F"/>
                </a:solidFill>
                <a:latin typeface="Century Gothic" panose="020B0502020202020204" pitchFamily="34" charset="0"/>
                <a:cs typeface="Arial"/>
              </a:rPr>
              <a:t>T</a:t>
            </a:r>
          </a:p>
          <a:p>
            <a:pPr defTabSz="914377">
              <a:lnSpc>
                <a:spcPts val="2700"/>
              </a:lnSpc>
              <a:defRPr/>
            </a:pPr>
            <a:endParaRPr lang="en-GB" altLang="en-US" sz="1400">
              <a:solidFill>
                <a:srgbClr val="20294F"/>
              </a:solidFill>
              <a:latin typeface="Century Gothic" panose="020B0502020202020204" pitchFamily="34" charset="0"/>
              <a:cs typeface="Arial"/>
            </a:endParaRPr>
          </a:p>
          <a:p>
            <a:pPr defTabSz="914377">
              <a:lnSpc>
                <a:spcPts val="2700"/>
              </a:lnSpc>
              <a:defRPr/>
            </a:pPr>
            <a:r>
              <a:rPr lang="en-GB" altLang="en-US" sz="2800">
                <a:solidFill>
                  <a:srgbClr val="20294F"/>
                </a:solidFill>
                <a:latin typeface="Century Gothic" panose="020B0502020202020204" pitchFamily="34" charset="0"/>
                <a:cs typeface="Arial"/>
              </a:rPr>
              <a:t>W</a:t>
            </a:r>
          </a:p>
          <a:p>
            <a:pPr defTabSz="914377">
              <a:lnSpc>
                <a:spcPts val="2700"/>
              </a:lnSpc>
              <a:defRPr/>
            </a:pPr>
            <a:endParaRPr lang="en-GB" altLang="en-US" sz="1400">
              <a:solidFill>
                <a:srgbClr val="20294F"/>
              </a:solidFill>
              <a:latin typeface="Century Gothic" panose="020B0502020202020204" pitchFamily="34" charset="0"/>
              <a:cs typeface="Arial"/>
            </a:endParaRPr>
          </a:p>
          <a:p>
            <a:pPr defTabSz="914377">
              <a:lnSpc>
                <a:spcPts val="2700"/>
              </a:lnSpc>
              <a:defRPr/>
            </a:pPr>
            <a:r>
              <a:rPr lang="en-GB" altLang="en-US" sz="2800">
                <a:solidFill>
                  <a:srgbClr val="20294F"/>
                </a:solidFill>
                <a:latin typeface="Century Gothic" panose="020B0502020202020204" pitchFamily="34" charset="0"/>
                <a:cs typeface="Arial"/>
              </a:rPr>
              <a:t>T</a:t>
            </a:r>
          </a:p>
          <a:p>
            <a:pPr defTabSz="914377">
              <a:lnSpc>
                <a:spcPts val="2700"/>
              </a:lnSpc>
              <a:defRPr/>
            </a:pPr>
            <a:endParaRPr lang="en-GB" altLang="en-US" sz="1400">
              <a:solidFill>
                <a:srgbClr val="20294F"/>
              </a:solidFill>
              <a:latin typeface="Century Gothic" panose="020B0502020202020204" pitchFamily="34" charset="0"/>
              <a:cs typeface="Arial"/>
            </a:endParaRPr>
          </a:p>
          <a:p>
            <a:pPr defTabSz="914377">
              <a:lnSpc>
                <a:spcPts val="2700"/>
              </a:lnSpc>
              <a:defRPr/>
            </a:pPr>
            <a:r>
              <a:rPr lang="en-GB" altLang="en-US" sz="2800">
                <a:solidFill>
                  <a:srgbClr val="20294F"/>
                </a:solidFill>
                <a:latin typeface="Century Gothic" panose="020B0502020202020204" pitchFamily="34" charset="0"/>
                <a:cs typeface="Arial"/>
              </a:rPr>
              <a:t>F</a:t>
            </a:r>
          </a:p>
        </p:txBody>
      </p:sp>
      <p:sp>
        <p:nvSpPr>
          <p:cNvPr id="5157" name="TextBox 2">
            <a:extLst>
              <a:ext uri="{FF2B5EF4-FFF2-40B4-BE49-F238E27FC236}">
                <a16:creationId xmlns:a16="http://schemas.microsoft.com/office/drawing/2014/main" id="{681B67C7-F501-4D09-891C-57EBEF62CF56}"/>
              </a:ext>
            </a:extLst>
          </p:cNvPr>
          <p:cNvSpPr txBox="1">
            <a:spLocks noChangeArrowheads="1"/>
          </p:cNvSpPr>
          <p:nvPr/>
        </p:nvSpPr>
        <p:spPr bwMode="auto">
          <a:xfrm>
            <a:off x="722591" y="1404479"/>
            <a:ext cx="8575732" cy="461665"/>
          </a:xfrm>
          <a:prstGeom prst="rect">
            <a:avLst/>
          </a:prstGeom>
          <a:noFill/>
          <a:ln>
            <a:noFill/>
          </a:ln>
        </p:spPr>
        <p:txBody>
          <a:bodyPr wrap="square"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l" defTabSz="914377">
              <a:defRPr/>
            </a:pPr>
            <a:r>
              <a:rPr lang="en-GB" altLang="en-US">
                <a:solidFill>
                  <a:srgbClr val="20294F"/>
                </a:solidFill>
                <a:latin typeface="Century Gothic" panose="020B0502020202020204" pitchFamily="34" charset="0"/>
                <a:ea typeface="Verdana"/>
                <a:cs typeface="Verdana"/>
              </a:rPr>
              <a:t>Week:     One         Two         Three      Four        Five        Six</a:t>
            </a:r>
          </a:p>
        </p:txBody>
      </p:sp>
      <p:sp>
        <p:nvSpPr>
          <p:cNvPr id="5161" name="Rectangle 68">
            <a:hlinkClick r:id="rId36" action="ppaction://hlinksldjump"/>
            <a:extLst>
              <a:ext uri="{FF2B5EF4-FFF2-40B4-BE49-F238E27FC236}">
                <a16:creationId xmlns:a16="http://schemas.microsoft.com/office/drawing/2014/main" id="{0107B36A-D61A-4EEA-9275-04545BAC9637}"/>
              </a:ext>
            </a:extLst>
          </p:cNvPr>
          <p:cNvSpPr>
            <a:spLocks noChangeArrowheads="1"/>
          </p:cNvSpPr>
          <p:nvPr/>
        </p:nvSpPr>
        <p:spPr bwMode="auto">
          <a:xfrm>
            <a:off x="8551224" y="5222664"/>
            <a:ext cx="1157288"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300"/>
              </a:lnSpc>
              <a:defRPr/>
            </a:pPr>
            <a:endParaRPr lang="en-US" altLang="en-US" sz="133" b="1">
              <a:solidFill>
                <a:srgbClr val="3D7568"/>
              </a:solidFill>
              <a:latin typeface="Arial"/>
              <a:cs typeface="Arial"/>
            </a:endParaRPr>
          </a:p>
          <a:p>
            <a:pPr defTabSz="914377">
              <a:lnSpc>
                <a:spcPts val="1700"/>
              </a:lnSpc>
              <a:defRPr/>
            </a:pPr>
            <a:r>
              <a:rPr lang="en-US" altLang="en-US" sz="1800" b="1">
                <a:solidFill>
                  <a:srgbClr val="96C11F"/>
                </a:solidFill>
                <a:latin typeface="Century Gothic" panose="020B0502020202020204" pitchFamily="34" charset="0"/>
                <a:cs typeface="Arial"/>
              </a:rPr>
              <a:t>Easter</a:t>
            </a:r>
          </a:p>
          <a:p>
            <a:pPr defTabSz="914377">
              <a:lnSpc>
                <a:spcPts val="1700"/>
              </a:lnSpc>
              <a:defRPr/>
            </a:pPr>
            <a:r>
              <a:rPr lang="en-US" altLang="en-US" sz="1800" b="1">
                <a:solidFill>
                  <a:srgbClr val="96C11F"/>
                </a:solidFill>
                <a:latin typeface="Century Gothic" panose="020B0502020202020204" pitchFamily="34" charset="0"/>
                <a:cs typeface="Arial"/>
              </a:rPr>
              <a:t>Sunday</a:t>
            </a:r>
            <a:endParaRPr lang="en-GB" altLang="en-US" sz="1800" b="1">
              <a:solidFill>
                <a:srgbClr val="96C11F"/>
              </a:solidFill>
              <a:latin typeface="Century Gothic" panose="020B0502020202020204" pitchFamily="34" charset="0"/>
              <a:cs typeface="Calibri"/>
            </a:endParaRPr>
          </a:p>
        </p:txBody>
      </p:sp>
      <p:sp>
        <p:nvSpPr>
          <p:cNvPr id="5" name="TextBox 4"/>
          <p:cNvSpPr txBox="1"/>
          <p:nvPr/>
        </p:nvSpPr>
        <p:spPr bwMode="auto">
          <a:xfrm>
            <a:off x="227381" y="5263414"/>
            <a:ext cx="83238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t">
            <a:spAutoFit/>
          </a:bodyPr>
          <a:lstStyle/>
          <a:p>
            <a:pPr algn="l">
              <a:defRPr/>
            </a:pPr>
            <a:r>
              <a:rPr lang="en-GB" b="1" i="1">
                <a:solidFill>
                  <a:srgbClr val="19AAE3"/>
                </a:solidFill>
                <a:latin typeface="Century Gothic"/>
                <a:ea typeface="MS PGothic"/>
                <a:cs typeface="Arial"/>
              </a:rPr>
              <a:t>“God saw everything that he made and it was indeed very good.”</a:t>
            </a:r>
          </a:p>
        </p:txBody>
      </p:sp>
      <p:sp>
        <p:nvSpPr>
          <p:cNvPr id="6" name="TextBox 5">
            <a:extLst>
              <a:ext uri="{FF2B5EF4-FFF2-40B4-BE49-F238E27FC236}">
                <a16:creationId xmlns:a16="http://schemas.microsoft.com/office/drawing/2014/main" id="{F6FB7A85-03B1-9741-9048-833DE2F83634}"/>
              </a:ext>
            </a:extLst>
          </p:cNvPr>
          <p:cNvSpPr txBox="1"/>
          <p:nvPr/>
        </p:nvSpPr>
        <p:spPr bwMode="auto">
          <a:xfrm>
            <a:off x="6552487" y="5677248"/>
            <a:ext cx="1725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t">
            <a:spAutoFit/>
          </a:bodyPr>
          <a:lstStyle/>
          <a:p>
            <a:pPr algn="r" defTabSz="914377">
              <a:defRPr/>
            </a:pPr>
            <a:r>
              <a:rPr lang="en-GB" sz="1800">
                <a:solidFill>
                  <a:srgbClr val="19AAE3"/>
                </a:solidFill>
                <a:latin typeface="Century Gothic" panose="020B0502020202020204" pitchFamily="34" charset="0"/>
                <a:ea typeface="MS PGothic"/>
                <a:cs typeface="Arial"/>
              </a:rPr>
              <a:t>Genesis 1</a:t>
            </a:r>
          </a:p>
        </p:txBody>
      </p:sp>
      <p:pic>
        <p:nvPicPr>
          <p:cNvPr id="7" name="Picture 6" descr="A picture containing text, sign&#10;&#10;Description automatically generated">
            <a:extLst>
              <a:ext uri="{FF2B5EF4-FFF2-40B4-BE49-F238E27FC236}">
                <a16:creationId xmlns:a16="http://schemas.microsoft.com/office/drawing/2014/main" id="{1EC99230-D306-CEB6-94AF-92A50843C41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604403" y="2019295"/>
            <a:ext cx="2659781" cy="2659781"/>
          </a:xfrm>
          <a:prstGeom prst="rect">
            <a:avLst/>
          </a:prstGeom>
        </p:spPr>
      </p:pic>
      <p:pic>
        <p:nvPicPr>
          <p:cNvPr id="8" name="Picture 7" descr="A cartoon fish with bubbles&#10;&#10;Description automatically generated">
            <a:extLst>
              <a:ext uri="{FF2B5EF4-FFF2-40B4-BE49-F238E27FC236}">
                <a16:creationId xmlns:a16="http://schemas.microsoft.com/office/drawing/2014/main" id="{B0C03ED5-5B6E-B9F4-F59C-6373DEEA263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008550" y="4706785"/>
            <a:ext cx="2075471" cy="20830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12F12-8B49-421B-B0DA-2330BA024DD7}"/>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Monday 26 February</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3" name="TextBox 2">
            <a:extLst>
              <a:ext uri="{FF2B5EF4-FFF2-40B4-BE49-F238E27FC236}">
                <a16:creationId xmlns:a16="http://schemas.microsoft.com/office/drawing/2014/main" id="{F620C273-3D32-47A0-BC0F-520337BFC4BD}"/>
              </a:ext>
            </a:extLst>
          </p:cNvPr>
          <p:cNvSpPr txBox="1"/>
          <p:nvPr/>
        </p:nvSpPr>
        <p:spPr>
          <a:xfrm>
            <a:off x="4145873" y="1854117"/>
            <a:ext cx="7771121" cy="1200329"/>
          </a:xfrm>
          <a:prstGeom prst="rect">
            <a:avLst/>
          </a:prstGeom>
          <a:noFill/>
        </p:spPr>
        <p:txBody>
          <a:bodyPr wrap="square" rtlCol="0">
            <a:spAutoFit/>
          </a:bodyPr>
          <a:lstStyle/>
          <a:p>
            <a:pPr algn="l"/>
            <a:r>
              <a:rPr lang="en-GB" dirty="0">
                <a:solidFill>
                  <a:schemeClr val="bg1"/>
                </a:solidFill>
                <a:latin typeface="Century Gothic" panose="020B0502020202020204" pitchFamily="34" charset="0"/>
                <a:cs typeface="Arial" panose="020B0604020202020204" pitchFamily="34" charset="0"/>
              </a:rPr>
              <a:t>This Lent we have been learning about Aaron who lives in Liberia. Aaron is 7 years old. He likes to help his family with the fish they catch.</a:t>
            </a:r>
          </a:p>
        </p:txBody>
      </p:sp>
      <p:sp>
        <p:nvSpPr>
          <p:cNvPr id="7" name="Rectangle 6">
            <a:extLst>
              <a:ext uri="{FF2B5EF4-FFF2-40B4-BE49-F238E27FC236}">
                <a16:creationId xmlns:a16="http://schemas.microsoft.com/office/drawing/2014/main" id="{0353AC49-A1BE-4ED4-9721-B16019F9207B}"/>
              </a:ext>
            </a:extLst>
          </p:cNvPr>
          <p:cNvSpPr/>
          <p:nvPr/>
        </p:nvSpPr>
        <p:spPr>
          <a:xfrm>
            <a:off x="5330352" y="3268610"/>
            <a:ext cx="4966329" cy="2616101"/>
          </a:xfrm>
          <a:prstGeom prst="rect">
            <a:avLst/>
          </a:prstGeom>
        </p:spPr>
        <p:txBody>
          <a:bodyPr wrap="square">
            <a:spAutoFit/>
          </a:bodyPr>
          <a:lstStyle/>
          <a:p>
            <a:pPr algn="l">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Loving God, </a:t>
            </a:r>
          </a:p>
          <a:p>
            <a:pPr algn="l">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fill our hearts with compassion for the earth and all its people. </a:t>
            </a:r>
          </a:p>
          <a:p>
            <a:pPr algn="l">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Lead us to be good neighbours to all who are in need. </a:t>
            </a:r>
          </a:p>
          <a:p>
            <a:pPr algn="l">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Amen</a:t>
            </a:r>
          </a:p>
        </p:txBody>
      </p:sp>
      <p:sp>
        <p:nvSpPr>
          <p:cNvPr id="8" name="TextBox 7">
            <a:extLst>
              <a:ext uri="{FF2B5EF4-FFF2-40B4-BE49-F238E27FC236}">
                <a16:creationId xmlns:a16="http://schemas.microsoft.com/office/drawing/2014/main" id="{B54A6357-55C8-44B5-937F-7B21A196D3AF}"/>
              </a:ext>
            </a:extLst>
          </p:cNvPr>
          <p:cNvSpPr txBox="1"/>
          <p:nvPr/>
        </p:nvSpPr>
        <p:spPr>
          <a:xfrm>
            <a:off x="278825" y="1084619"/>
            <a:ext cx="1074333" cy="584775"/>
          </a:xfrm>
          <a:prstGeom prst="rect">
            <a:avLst/>
          </a:prstGeom>
          <a:noFill/>
        </p:spPr>
        <p:txBody>
          <a:bodyPr wrap="none" rtlCol="0">
            <a:spAutoFit/>
          </a:bodyPr>
          <a:lstStyle/>
          <a:p>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Pray</a:t>
            </a:r>
          </a:p>
        </p:txBody>
      </p:sp>
      <p:pic>
        <p:nvPicPr>
          <p:cNvPr id="11" name="Graphic 10" descr="Candle">
            <a:extLst>
              <a:ext uri="{FF2B5EF4-FFF2-40B4-BE49-F238E27FC236}">
                <a16:creationId xmlns:a16="http://schemas.microsoft.com/office/drawing/2014/main" id="{8D3D4858-E0D3-4E2E-A335-201FD933BDE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16"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10" name="Picture 9">
            <a:extLst>
              <a:ext uri="{FF2B5EF4-FFF2-40B4-BE49-F238E27FC236}">
                <a16:creationId xmlns:a16="http://schemas.microsoft.com/office/drawing/2014/main" id="{B169E74A-1070-DA4E-B38F-55CBCC0A3A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87418" y="5072271"/>
            <a:ext cx="2104583" cy="1683324"/>
          </a:xfrm>
          <a:prstGeom prst="rect">
            <a:avLst/>
          </a:prstGeom>
        </p:spPr>
      </p:pic>
      <p:pic>
        <p:nvPicPr>
          <p:cNvPr id="4" name="Picture 3">
            <a:extLst>
              <a:ext uri="{FF2B5EF4-FFF2-40B4-BE49-F238E27FC236}">
                <a16:creationId xmlns:a16="http://schemas.microsoft.com/office/drawing/2014/main" id="{37843FC8-2DA1-BCAE-7D73-05E48587CF3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447" y="3286541"/>
            <a:ext cx="5353007" cy="3571459"/>
          </a:xfrm>
          <a:prstGeom prst="rect">
            <a:avLst/>
          </a:prstGeom>
        </p:spPr>
      </p:pic>
      <p:sp>
        <p:nvSpPr>
          <p:cNvPr id="5" name="Speech Bubble: Rectangle with Corners Rounded 4">
            <a:extLst>
              <a:ext uri="{FF2B5EF4-FFF2-40B4-BE49-F238E27FC236}">
                <a16:creationId xmlns:a16="http://schemas.microsoft.com/office/drawing/2014/main" id="{ECD511E8-B349-0FBB-29E3-E60CBAA5E09B}"/>
              </a:ext>
            </a:extLst>
          </p:cNvPr>
          <p:cNvSpPr/>
          <p:nvPr/>
        </p:nvSpPr>
        <p:spPr bwMode="auto">
          <a:xfrm>
            <a:off x="188559" y="1993809"/>
            <a:ext cx="1622488" cy="1430359"/>
          </a:xfrm>
          <a:prstGeom prst="wedgeRoundRectCallout">
            <a:avLst>
              <a:gd name="adj1" fmla="val 42882"/>
              <a:gd name="adj2" fmla="val 10639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GB" sz="1600" i="1" dirty="0">
                <a:latin typeface="Century Gothic" panose="020B0502020202020204" pitchFamily="34" charset="0"/>
              </a:rPr>
              <a:t>“I will dry the fish, carry them and sell them in the market.”</a:t>
            </a:r>
          </a:p>
        </p:txBody>
      </p:sp>
    </p:spTree>
    <p:extLst>
      <p:ext uri="{BB962C8B-B14F-4D97-AF65-F5344CB8AC3E}">
        <p14:creationId xmlns:p14="http://schemas.microsoft.com/office/powerpoint/2010/main" val="1282100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F946AA-021C-42D0-B98C-BC1567A2DD8D}"/>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Tuesday 27 February</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7"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425957" y="6342363"/>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21" name="Content Placeholder 2">
            <a:extLst>
              <a:ext uri="{FF2B5EF4-FFF2-40B4-BE49-F238E27FC236}">
                <a16:creationId xmlns:a16="http://schemas.microsoft.com/office/drawing/2014/main" id="{AC3F2467-A699-4662-93E2-F7177BCD3CBE}"/>
              </a:ext>
            </a:extLst>
          </p:cNvPr>
          <p:cNvSpPr txBox="1">
            <a:spLocks/>
          </p:cNvSpPr>
          <p:nvPr/>
        </p:nvSpPr>
        <p:spPr>
          <a:xfrm>
            <a:off x="224090" y="1991026"/>
            <a:ext cx="6851415" cy="44892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i="1" dirty="0">
                <a:solidFill>
                  <a:schemeClr val="bg1"/>
                </a:solidFill>
                <a:latin typeface="Century Gothic" panose="020B0502020202020204" pitchFamily="34" charset="0"/>
                <a:ea typeface="Verdana" panose="020B0604030504040204" pitchFamily="34" charset="0"/>
                <a:cs typeface="Arial" panose="020B0604020202020204" pitchFamily="34" charset="0"/>
              </a:rPr>
              <a:t>“I have come so that they may have life, and have it to the full”</a:t>
            </a:r>
          </a:p>
          <a:p>
            <a:pPr marL="0" indent="0">
              <a:buNone/>
            </a:pPr>
            <a:r>
              <a:rPr lang="en-GB" sz="2000" dirty="0">
                <a:solidFill>
                  <a:schemeClr val="bg1"/>
                </a:solidFill>
                <a:latin typeface="Century Gothic" panose="020B0502020202020204" pitchFamily="34" charset="0"/>
                <a:ea typeface="Verdana" panose="020B0604030504040204" pitchFamily="34" charset="0"/>
                <a:cs typeface="Arial" panose="020B0604020202020204" pitchFamily="34" charset="0"/>
              </a:rPr>
              <a:t>John 10:10</a:t>
            </a:r>
          </a:p>
          <a:p>
            <a:pPr marL="0" indent="0">
              <a:buNone/>
            </a:pPr>
            <a:endParaRPr lang="en-GB" sz="6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GB" sz="2400" dirty="0">
                <a:solidFill>
                  <a:schemeClr val="bg1"/>
                </a:solidFill>
                <a:latin typeface="Century Gothic" panose="020B0502020202020204" pitchFamily="34" charset="0"/>
                <a:ea typeface="Verdana" panose="020B0604030504040204" pitchFamily="34" charset="0"/>
                <a:cs typeface="Arial" panose="020B0604020202020204" pitchFamily="34" charset="0"/>
              </a:rPr>
              <a:t>Say these words together and spend some time today thinking about them. </a:t>
            </a:r>
          </a:p>
          <a:p>
            <a:pPr marL="0" indent="0">
              <a:buNone/>
            </a:pPr>
            <a:endParaRPr lang="en-GB" sz="10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lvl="1"/>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Where do these words come from?</a:t>
            </a:r>
          </a:p>
          <a:p>
            <a:pPr lvl="1"/>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What do they mean?</a:t>
            </a:r>
          </a:p>
          <a:p>
            <a:pPr lvl="1"/>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How can we live by these words and put our faith into action?</a:t>
            </a:r>
          </a:p>
        </p:txBody>
      </p:sp>
      <p:sp>
        <p:nvSpPr>
          <p:cNvPr id="22" name="TextBox 21">
            <a:extLst>
              <a:ext uri="{FF2B5EF4-FFF2-40B4-BE49-F238E27FC236}">
                <a16:creationId xmlns:a16="http://schemas.microsoft.com/office/drawing/2014/main" id="{E6169819-1CAC-4725-8C4E-7AEAF833320C}"/>
              </a:ext>
            </a:extLst>
          </p:cNvPr>
          <p:cNvSpPr txBox="1"/>
          <p:nvPr/>
        </p:nvSpPr>
        <p:spPr>
          <a:xfrm>
            <a:off x="224090" y="1170977"/>
            <a:ext cx="2954655"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	</a:t>
            </a:r>
          </a:p>
        </p:txBody>
      </p:sp>
      <p:pic>
        <p:nvPicPr>
          <p:cNvPr id="23" name="Graphic 22" descr="Thought bubble">
            <a:extLst>
              <a:ext uri="{FF2B5EF4-FFF2-40B4-BE49-F238E27FC236}">
                <a16:creationId xmlns:a16="http://schemas.microsoft.com/office/drawing/2014/main" id="{481FB1C4-9290-4DE7-B161-4D10878A723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4864" y="1012303"/>
            <a:ext cx="914400" cy="914400"/>
          </a:xfrm>
          <a:prstGeom prst="rect">
            <a:avLst/>
          </a:prstGeom>
        </p:spPr>
      </p:pic>
      <p:pic>
        <p:nvPicPr>
          <p:cNvPr id="24" name="Picture 23">
            <a:extLst>
              <a:ext uri="{FF2B5EF4-FFF2-40B4-BE49-F238E27FC236}">
                <a16:creationId xmlns:a16="http://schemas.microsoft.com/office/drawing/2014/main" id="{D8A107CA-3B21-426C-961A-7B2108842D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76447" y="2273495"/>
            <a:ext cx="5078112" cy="3387101"/>
          </a:xfrm>
          <a:prstGeom prst="rect">
            <a:avLst/>
          </a:prstGeom>
        </p:spPr>
      </p:pic>
      <p:sp>
        <p:nvSpPr>
          <p:cNvPr id="3" name="Rectangle: Rounded Corners 2">
            <a:extLst>
              <a:ext uri="{FF2B5EF4-FFF2-40B4-BE49-F238E27FC236}">
                <a16:creationId xmlns:a16="http://schemas.microsoft.com/office/drawing/2014/main" id="{02223B21-7860-44FD-CD77-7E792417F54C}"/>
              </a:ext>
            </a:extLst>
          </p:cNvPr>
          <p:cNvSpPr/>
          <p:nvPr/>
        </p:nvSpPr>
        <p:spPr bwMode="auto">
          <a:xfrm>
            <a:off x="10356827" y="2400984"/>
            <a:ext cx="1611085" cy="9144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GB" dirty="0">
                <a:latin typeface="Century Gothic" panose="020B0502020202020204" pitchFamily="34" charset="0"/>
              </a:rPr>
              <a:t>Aaron in Liberia</a:t>
            </a:r>
          </a:p>
        </p:txBody>
      </p:sp>
    </p:spTree>
    <p:extLst>
      <p:ext uri="{BB962C8B-B14F-4D97-AF65-F5344CB8AC3E}">
        <p14:creationId xmlns:p14="http://schemas.microsoft.com/office/powerpoint/2010/main" val="4132474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7D4A13-D11F-4D6F-BF06-C4FA9C1538EA}"/>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Wednesday 28 February</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69337ED7-1C80-4CBE-9076-B1B1D5DE72CE}"/>
              </a:ext>
            </a:extLst>
          </p:cNvPr>
          <p:cNvSpPr txBox="1"/>
          <p:nvPr/>
        </p:nvSpPr>
        <p:spPr>
          <a:xfrm>
            <a:off x="278825" y="2835132"/>
            <a:ext cx="5854700" cy="1200329"/>
          </a:xfrm>
          <a:prstGeom prst="rect">
            <a:avLst/>
          </a:prstGeom>
          <a:noFill/>
        </p:spPr>
        <p:txBody>
          <a:bodyPr wrap="square" rtlCol="0">
            <a:spAutoFit/>
          </a:bodyPr>
          <a:lstStyle/>
          <a:p>
            <a:pPr algn="l"/>
            <a:r>
              <a:rPr lang="en-US">
                <a:solidFill>
                  <a:schemeClr val="bg1"/>
                </a:solidFill>
                <a:latin typeface="Century Gothic" panose="020B0502020202020204" pitchFamily="34" charset="0"/>
                <a:cs typeface="Arial" panose="020B0604020202020204" pitchFamily="34" charset="0"/>
              </a:rPr>
              <a:t>This Lent, schools in England and Wales are raising money to support our global neighbours.</a:t>
            </a:r>
            <a:endParaRPr lang="en-GB">
              <a:solidFill>
                <a:schemeClr val="bg1"/>
              </a:solidFill>
              <a:latin typeface="Century Gothic" panose="020B0502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0498CEC-FE34-4311-8CEE-D13D3484E9C0}"/>
              </a:ext>
            </a:extLst>
          </p:cNvPr>
          <p:cNvSpPr txBox="1"/>
          <p:nvPr/>
        </p:nvSpPr>
        <p:spPr>
          <a:xfrm>
            <a:off x="-290788" y="4124753"/>
            <a:ext cx="6993924" cy="1200329"/>
          </a:xfrm>
          <a:prstGeom prst="rect">
            <a:avLst/>
          </a:prstGeom>
          <a:noFill/>
        </p:spPr>
        <p:txBody>
          <a:bodyPr wrap="square" rtlCol="0">
            <a:spAutoFit/>
          </a:bodyPr>
          <a:lstStyle/>
          <a:p>
            <a:r>
              <a:rPr lang="en-GB">
                <a:solidFill>
                  <a:schemeClr val="bg1"/>
                </a:solidFill>
                <a:latin typeface="Century Gothic" panose="020B0502020202020204" pitchFamily="34" charset="0"/>
                <a:cs typeface="Arial" panose="020B0604020202020204" pitchFamily="34" charset="0"/>
              </a:rPr>
              <a:t>There are lots of ways you can do this!</a:t>
            </a:r>
          </a:p>
          <a:p>
            <a:endParaRPr lang="en-GB">
              <a:solidFill>
                <a:schemeClr val="bg1"/>
              </a:solidFill>
              <a:latin typeface="Century Gothic" panose="020B0502020202020204" pitchFamily="34" charset="0"/>
              <a:cs typeface="Arial" panose="020B0604020202020204" pitchFamily="34" charset="0"/>
            </a:endParaRPr>
          </a:p>
          <a:p>
            <a:r>
              <a:rPr lang="en-GB">
                <a:solidFill>
                  <a:schemeClr val="bg1"/>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3BE798E6-E50D-4998-8596-0D09DBF9F572}"/>
              </a:ext>
            </a:extLst>
          </p:cNvPr>
          <p:cNvSpPr/>
          <p:nvPr/>
        </p:nvSpPr>
        <p:spPr>
          <a:xfrm>
            <a:off x="6636498" y="3460988"/>
            <a:ext cx="5276679" cy="3046988"/>
          </a:xfrm>
          <a:prstGeom prst="rect">
            <a:avLst/>
          </a:prstGeom>
        </p:spPr>
        <p:txBody>
          <a:bodyPr wrap="square">
            <a:spAutoFit/>
          </a:bodyPr>
          <a:lstStyle/>
          <a:p>
            <a:pPr algn="l">
              <a:spcAft>
                <a:spcPts val="0"/>
              </a:spcAft>
            </a:pPr>
            <a:r>
              <a:rPr lang="en-GB">
                <a:solidFill>
                  <a:schemeClr val="bg1"/>
                </a:solidFill>
                <a:latin typeface="Century Gothic" panose="020B0502020202020204" pitchFamily="34" charset="0"/>
                <a:ea typeface="Times New Roman" panose="02020603050405020304" pitchFamily="18" charset="0"/>
                <a:cs typeface="Arial" panose="020B0604020202020204" pitchFamily="34" charset="0"/>
              </a:rPr>
              <a:t>Lord, </a:t>
            </a:r>
          </a:p>
          <a:p>
            <a:pPr algn="l">
              <a:spcAft>
                <a:spcPts val="0"/>
              </a:spcAft>
            </a:pPr>
            <a:r>
              <a:rPr lang="en-GB">
                <a:solidFill>
                  <a:schemeClr val="bg1"/>
                </a:solidFill>
                <a:latin typeface="Century Gothic" panose="020B0502020202020204" pitchFamily="34" charset="0"/>
                <a:ea typeface="Times New Roman" panose="02020603050405020304" pitchFamily="18" charset="0"/>
                <a:cs typeface="Arial" panose="020B0604020202020204" pitchFamily="34" charset="0"/>
              </a:rPr>
              <a:t>may my support bring hope to people who are in difficulty around the world. </a:t>
            </a:r>
          </a:p>
          <a:p>
            <a:pPr algn="l">
              <a:spcAft>
                <a:spcPts val="0"/>
              </a:spcAft>
            </a:pPr>
            <a:r>
              <a:rPr lang="en-GB">
                <a:solidFill>
                  <a:schemeClr val="bg1"/>
                </a:solidFill>
                <a:latin typeface="Century Gothic" panose="020B0502020202020204" pitchFamily="34" charset="0"/>
                <a:ea typeface="Times New Roman" panose="02020603050405020304" pitchFamily="18" charset="0"/>
                <a:cs typeface="Arial" panose="020B0604020202020204" pitchFamily="34" charset="0"/>
              </a:rPr>
              <a:t>May they know that you are with them and that they have sisters and brothers who care for them. </a:t>
            </a:r>
          </a:p>
          <a:p>
            <a:pPr algn="l">
              <a:spcAft>
                <a:spcPts val="0"/>
              </a:spcAft>
            </a:pPr>
            <a:r>
              <a:rPr lang="en-GB">
                <a:solidFill>
                  <a:schemeClr val="bg1"/>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11" name="TextBox 10">
            <a:extLst>
              <a:ext uri="{FF2B5EF4-FFF2-40B4-BE49-F238E27FC236}">
                <a16:creationId xmlns:a16="http://schemas.microsoft.com/office/drawing/2014/main" id="{9DF2D239-219C-4A4F-ABD5-7FED38BC7B5A}"/>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sp>
        <p:nvSpPr>
          <p:cNvPr id="13" name="TextBox 12">
            <a:extLst>
              <a:ext uri="{FF2B5EF4-FFF2-40B4-BE49-F238E27FC236}">
                <a16:creationId xmlns:a16="http://schemas.microsoft.com/office/drawing/2014/main" id="{9C9C9839-A261-4F4F-9346-5E0AFABAE6AA}"/>
              </a:ext>
            </a:extLst>
          </p:cNvPr>
          <p:cNvSpPr txBox="1"/>
          <p:nvPr/>
        </p:nvSpPr>
        <p:spPr>
          <a:xfrm>
            <a:off x="256384" y="2029313"/>
            <a:ext cx="111921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Give</a:t>
            </a:r>
          </a:p>
        </p:txBody>
      </p:sp>
      <p:pic>
        <p:nvPicPr>
          <p:cNvPr id="14" name="Graphic 13" descr="Coins">
            <a:extLst>
              <a:ext uri="{FF2B5EF4-FFF2-40B4-BE49-F238E27FC236}">
                <a16:creationId xmlns:a16="http://schemas.microsoft.com/office/drawing/2014/main" id="{5F797BB0-4871-45E3-95E0-0F7252B85D1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2006164"/>
            <a:ext cx="744993" cy="744993"/>
          </a:xfrm>
          <a:prstGeom prst="rect">
            <a:avLst/>
          </a:prstGeom>
        </p:spPr>
      </p:pic>
      <p:sp>
        <p:nvSpPr>
          <p:cNvPr id="15" name="Rectangle: Rounded Corners 14">
            <a:hlinkClick r:id="rId4"/>
            <a:extLst>
              <a:ext uri="{FF2B5EF4-FFF2-40B4-BE49-F238E27FC236}">
                <a16:creationId xmlns:a16="http://schemas.microsoft.com/office/drawing/2014/main" id="{5FA977D8-63F4-4668-B24A-11CCF1C3BFD3}"/>
              </a:ext>
            </a:extLst>
          </p:cNvPr>
          <p:cNvSpPr/>
          <p:nvPr/>
        </p:nvSpPr>
        <p:spPr>
          <a:xfrm>
            <a:off x="2152542" y="4729094"/>
            <a:ext cx="2284671" cy="510778"/>
          </a:xfrm>
          <a:prstGeom prst="roundRect">
            <a:avLst/>
          </a:prstGeom>
          <a:solidFill>
            <a:srgbClr val="82BE42"/>
          </a:solidFill>
          <a:ln>
            <a:solidFill>
              <a:srgbClr val="32B44C"/>
            </a:solidFill>
          </a:ln>
        </p:spPr>
        <p:txBody>
          <a:bodyPr wrap="none">
            <a:spAutoFit/>
          </a:bodyPr>
          <a:lstStyle/>
          <a:p>
            <a:r>
              <a:rPr lang="en-GB" dirty="0">
                <a:solidFill>
                  <a:schemeClr val="bg1"/>
                </a:solidFill>
                <a:latin typeface="Century Gothic" panose="020B0502020202020204" pitchFamily="34" charset="0"/>
                <a:cs typeface="Arial" panose="020B0604020202020204" pitchFamily="34" charset="0"/>
              </a:rPr>
              <a:t>Find out more</a:t>
            </a:r>
            <a:endParaRPr lang="en-GB" dirty="0">
              <a:solidFill>
                <a:schemeClr val="bg1"/>
              </a:solidFill>
              <a:latin typeface="Century Gothic" panose="020B0502020202020204" pitchFamily="34" charset="0"/>
            </a:endParaRPr>
          </a:p>
        </p:txBody>
      </p:sp>
      <p:pic>
        <p:nvPicPr>
          <p:cNvPr id="18" name="Graphic 17" descr="Candle">
            <a:extLst>
              <a:ext uri="{FF2B5EF4-FFF2-40B4-BE49-F238E27FC236}">
                <a16:creationId xmlns:a16="http://schemas.microsoft.com/office/drawing/2014/main" id="{43FE2A76-EDB3-45CC-9578-858CCEAC1F1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09701" y="1106091"/>
            <a:ext cx="584775" cy="584775"/>
          </a:xfrm>
          <a:prstGeom prst="rect">
            <a:avLst/>
          </a:prstGeom>
        </p:spPr>
      </p:pic>
      <p:sp>
        <p:nvSpPr>
          <p:cNvPr id="2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3" name="Picture 2" descr="A picture containing text, sign&#10;&#10;Description automatically generated">
            <a:extLst>
              <a:ext uri="{FF2B5EF4-FFF2-40B4-BE49-F238E27FC236}">
                <a16:creationId xmlns:a16="http://schemas.microsoft.com/office/drawing/2014/main" id="{786A4E10-88AF-6E03-31C3-47C61ACEE9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4900" y="884884"/>
            <a:ext cx="2056976" cy="2056976"/>
          </a:xfrm>
          <a:prstGeom prst="rect">
            <a:avLst/>
          </a:prstGeom>
        </p:spPr>
      </p:pic>
      <p:sp>
        <p:nvSpPr>
          <p:cNvPr id="4" name="AutoShape 2">
            <a:extLst>
              <a:ext uri="{FF2B5EF4-FFF2-40B4-BE49-F238E27FC236}">
                <a16:creationId xmlns:a16="http://schemas.microsoft.com/office/drawing/2014/main" id="{D22B1F09-7CCC-5DD6-E6B4-16B60E4EC8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group of children in blue uniforms walking on a sidewalk&#10;&#10;Description automatically generated">
            <a:extLst>
              <a:ext uri="{FF2B5EF4-FFF2-40B4-BE49-F238E27FC236}">
                <a16:creationId xmlns:a16="http://schemas.microsoft.com/office/drawing/2014/main" id="{7C1767BE-3B21-71FA-2351-4ABD6C5B01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3245" y="1217883"/>
            <a:ext cx="3654911" cy="2436920"/>
          </a:xfrm>
          <a:prstGeom prst="rect">
            <a:avLst/>
          </a:prstGeom>
        </p:spPr>
      </p:pic>
    </p:spTree>
    <p:extLst>
      <p:ext uri="{BB962C8B-B14F-4D97-AF65-F5344CB8AC3E}">
        <p14:creationId xmlns:p14="http://schemas.microsoft.com/office/powerpoint/2010/main" val="2925913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duck with a group of ducklings in the water&#10;&#10;Description automatically generated with medium confidence">
            <a:extLst>
              <a:ext uri="{FF2B5EF4-FFF2-40B4-BE49-F238E27FC236}">
                <a16:creationId xmlns:a16="http://schemas.microsoft.com/office/drawing/2014/main" id="{2008022E-11B3-ECA7-C66F-E255902B7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18" y="3969137"/>
            <a:ext cx="4019551" cy="2657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3620BE-95A1-4550-85CD-A4F0061AC622}"/>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Thursday 29 February</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3"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1" name="TextBox 10">
            <a:extLst>
              <a:ext uri="{FF2B5EF4-FFF2-40B4-BE49-F238E27FC236}">
                <a16:creationId xmlns:a16="http://schemas.microsoft.com/office/drawing/2014/main" id="{91413D73-27BC-49CA-B5F4-6D9513077EB6}"/>
              </a:ext>
            </a:extLst>
          </p:cNvPr>
          <p:cNvSpPr txBox="1"/>
          <p:nvPr/>
        </p:nvSpPr>
        <p:spPr>
          <a:xfrm>
            <a:off x="692153" y="2101906"/>
            <a:ext cx="6842427" cy="2431435"/>
          </a:xfrm>
          <a:prstGeom prst="rect">
            <a:avLst/>
          </a:prstGeom>
          <a:noFill/>
        </p:spPr>
        <p:txBody>
          <a:bodyPr wrap="square" rtlCol="0">
            <a:spAutoFit/>
          </a:bodyPr>
          <a:lstStyle/>
          <a:p>
            <a:pPr algn="l"/>
            <a:r>
              <a:rPr lang="en-GB" sz="2800" dirty="0">
                <a:solidFill>
                  <a:schemeClr val="bg1"/>
                </a:solidFill>
                <a:latin typeface="Century Gothic" panose="020B0502020202020204" pitchFamily="34" charset="0"/>
                <a:cs typeface="Arial" panose="020B0604020202020204" pitchFamily="34" charset="0"/>
              </a:rPr>
              <a:t>Jesus came to bring us new life.</a:t>
            </a:r>
          </a:p>
          <a:p>
            <a:pPr algn="l"/>
            <a:endParaRPr lang="en-GB" sz="1600" dirty="0">
              <a:solidFill>
                <a:schemeClr val="bg1"/>
              </a:solidFill>
              <a:latin typeface="Century Gothic" panose="020B0502020202020204" pitchFamily="34" charset="0"/>
              <a:cs typeface="Arial" panose="020B0604020202020204" pitchFamily="34" charset="0"/>
            </a:endParaRPr>
          </a:p>
          <a:p>
            <a:pPr algn="l"/>
            <a:r>
              <a:rPr lang="en-GB" sz="2800" dirty="0">
                <a:solidFill>
                  <a:schemeClr val="bg1"/>
                </a:solidFill>
                <a:latin typeface="Century Gothic" panose="020B0502020202020204" pitchFamily="34" charset="0"/>
                <a:cs typeface="Arial" panose="020B0604020202020204" pitchFamily="34" charset="0"/>
              </a:rPr>
              <a:t>Take time today to look for and celebrate signs of new life in the world around you.</a:t>
            </a:r>
          </a:p>
          <a:p>
            <a:endParaRPr lang="en-GB"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69FF96B-518B-4837-B1CD-36B8929B7D5E}"/>
              </a:ext>
            </a:extLst>
          </p:cNvPr>
          <p:cNvSpPr txBox="1"/>
          <p:nvPr/>
        </p:nvSpPr>
        <p:spPr>
          <a:xfrm>
            <a:off x="409828" y="1197423"/>
            <a:ext cx="87395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Act</a:t>
            </a:r>
          </a:p>
        </p:txBody>
      </p:sp>
      <p:pic>
        <p:nvPicPr>
          <p:cNvPr id="14" name="Graphic 13" descr="Dance">
            <a:extLst>
              <a:ext uri="{FF2B5EF4-FFF2-40B4-BE49-F238E27FC236}">
                <a16:creationId xmlns:a16="http://schemas.microsoft.com/office/drawing/2014/main" id="{64015A66-3118-419C-B463-4BBD48BE15D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69767" y="1032609"/>
            <a:ext cx="914400" cy="914400"/>
          </a:xfrm>
          <a:prstGeom prst="rect">
            <a:avLst/>
          </a:prstGeom>
        </p:spPr>
      </p:pic>
      <p:pic>
        <p:nvPicPr>
          <p:cNvPr id="15" name="Picture 14" descr="A picture containing grass, sheep, outdoor, mammal&#10;&#10;Description automatically generated">
            <a:extLst>
              <a:ext uri="{FF2B5EF4-FFF2-40B4-BE49-F238E27FC236}">
                <a16:creationId xmlns:a16="http://schemas.microsoft.com/office/drawing/2014/main" id="{619768EA-82A9-4F50-92A9-404A17D6860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327242">
            <a:off x="5064221" y="4271524"/>
            <a:ext cx="2863659" cy="2282461"/>
          </a:xfrm>
          <a:prstGeom prst="rect">
            <a:avLst/>
          </a:prstGeom>
        </p:spPr>
      </p:pic>
      <p:pic>
        <p:nvPicPr>
          <p:cNvPr id="16" name="Picture 15" descr="A group of yellow flowers&#10;&#10;Description automatically generated">
            <a:extLst>
              <a:ext uri="{FF2B5EF4-FFF2-40B4-BE49-F238E27FC236}">
                <a16:creationId xmlns:a16="http://schemas.microsoft.com/office/drawing/2014/main" id="{0E60D277-E0C5-4924-9A84-382D7A19786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54337">
            <a:off x="8160821" y="1657105"/>
            <a:ext cx="2908787" cy="1939191"/>
          </a:xfrm>
          <a:prstGeom prst="rect">
            <a:avLst/>
          </a:prstGeom>
        </p:spPr>
      </p:pic>
      <p:pic>
        <p:nvPicPr>
          <p:cNvPr id="17" name="Picture 16">
            <a:extLst>
              <a:ext uri="{FF2B5EF4-FFF2-40B4-BE49-F238E27FC236}">
                <a16:creationId xmlns:a16="http://schemas.microsoft.com/office/drawing/2014/main" id="{B70EE781-6BDE-48A5-A4FF-57845D5FF3C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21079484">
            <a:off x="8034849" y="3597177"/>
            <a:ext cx="3160732" cy="3000017"/>
          </a:xfrm>
          <a:prstGeom prst="rect">
            <a:avLst/>
          </a:prstGeom>
        </p:spPr>
      </p:pic>
    </p:spTree>
    <p:extLst>
      <p:ext uri="{BB962C8B-B14F-4D97-AF65-F5344CB8AC3E}">
        <p14:creationId xmlns:p14="http://schemas.microsoft.com/office/powerpoint/2010/main" val="3397157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DAC3DB-D8F5-4568-9709-B9FA52811B43}"/>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Friday 1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2FD298E0-7B15-46B6-A86A-B5BF3DB2FDF1}"/>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12" name="Graphic 11" descr="Candle">
            <a:extLst>
              <a:ext uri="{FF2B5EF4-FFF2-40B4-BE49-F238E27FC236}">
                <a16:creationId xmlns:a16="http://schemas.microsoft.com/office/drawing/2014/main" id="{41B94F34-D6AF-4063-B1F9-42CB3D3878A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9" name="TextBox 8">
            <a:extLst>
              <a:ext uri="{FF2B5EF4-FFF2-40B4-BE49-F238E27FC236}">
                <a16:creationId xmlns:a16="http://schemas.microsoft.com/office/drawing/2014/main" id="{5E50E902-4739-4DD7-A1E3-1FE3AF59A274}"/>
              </a:ext>
            </a:extLst>
          </p:cNvPr>
          <p:cNvSpPr txBox="1"/>
          <p:nvPr/>
        </p:nvSpPr>
        <p:spPr>
          <a:xfrm>
            <a:off x="448555" y="3042504"/>
            <a:ext cx="4177367" cy="1200329"/>
          </a:xfrm>
          <a:prstGeom prst="rect">
            <a:avLst/>
          </a:prstGeom>
          <a:noFill/>
        </p:spPr>
        <p:txBody>
          <a:bodyPr wrap="square" rtlCol="0">
            <a:spAutoFit/>
          </a:bodyPr>
          <a:lstStyle/>
          <a:p>
            <a:pPr algn="l"/>
            <a:r>
              <a:rPr lang="en-US" dirty="0">
                <a:solidFill>
                  <a:schemeClr val="bg1"/>
                </a:solidFill>
                <a:latin typeface="Century Gothic" panose="020B0502020202020204" pitchFamily="34" charset="0"/>
                <a:cs typeface="Arial" panose="020B0604020202020204" pitchFamily="34" charset="0"/>
              </a:rPr>
              <a:t>Light a candle and pray with and for our global neighbours using this film.</a:t>
            </a:r>
            <a:endParaRPr lang="en-GB" dirty="0">
              <a:solidFill>
                <a:schemeClr val="bg1"/>
              </a:solidFill>
              <a:latin typeface="Century Gothic" panose="020B0502020202020204" pitchFamily="34" charset="0"/>
              <a:cs typeface="Arial" panose="020B0604020202020204" pitchFamily="34" charset="0"/>
            </a:endParaRPr>
          </a:p>
        </p:txBody>
      </p:sp>
      <p:pic>
        <p:nvPicPr>
          <p:cNvPr id="4" name="Picture 3">
            <a:hlinkClick r:id="rId4"/>
            <a:extLst>
              <a:ext uri="{FF2B5EF4-FFF2-40B4-BE49-F238E27FC236}">
                <a16:creationId xmlns:a16="http://schemas.microsoft.com/office/drawing/2014/main" id="{50CCA45E-4EC3-B447-83FD-589A6D11610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25922" y="1864633"/>
            <a:ext cx="7124700" cy="4013200"/>
          </a:xfrm>
          <a:prstGeom prst="rect">
            <a:avLst/>
          </a:prstGeom>
        </p:spPr>
      </p:pic>
    </p:spTree>
    <p:extLst>
      <p:ext uri="{BB962C8B-B14F-4D97-AF65-F5344CB8AC3E}">
        <p14:creationId xmlns:p14="http://schemas.microsoft.com/office/powerpoint/2010/main" val="3689334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00F4B3-326B-4408-BD50-2271484CC199}"/>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Monday 4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5" name="Rectangle 4">
            <a:extLst>
              <a:ext uri="{FF2B5EF4-FFF2-40B4-BE49-F238E27FC236}">
                <a16:creationId xmlns:a16="http://schemas.microsoft.com/office/drawing/2014/main" id="{2B5E9517-19B2-42DC-954D-D013B59E982E}"/>
              </a:ext>
            </a:extLst>
          </p:cNvPr>
          <p:cNvSpPr/>
          <p:nvPr/>
        </p:nvSpPr>
        <p:spPr>
          <a:xfrm>
            <a:off x="7205817" y="4242891"/>
            <a:ext cx="4986185" cy="2513509"/>
          </a:xfrm>
          <a:prstGeom prst="rect">
            <a:avLst/>
          </a:prstGeom>
        </p:spPr>
        <p:txBody>
          <a:bodyPr wrap="square">
            <a:spAutoFit/>
          </a:bodyPr>
          <a:lstStyle/>
          <a:p>
            <a:pPr algn="l">
              <a:spcAft>
                <a:spcPts val="800"/>
              </a:spcAft>
            </a:pPr>
            <a:r>
              <a:rPr lang="en-GB">
                <a:solidFill>
                  <a:schemeClr val="bg1"/>
                </a:solidFill>
                <a:latin typeface="Century Gothic" panose="020B0502020202020204" pitchFamily="34" charset="0"/>
                <a:ea typeface="Calibri" panose="020F0502020204030204" pitchFamily="34" charset="0"/>
                <a:cs typeface="Arial" panose="020B0604020202020204" pitchFamily="34" charset="0"/>
              </a:rPr>
              <a:t>Loving God,</a:t>
            </a:r>
          </a:p>
          <a:p>
            <a:pPr algn="l">
              <a:spcAft>
                <a:spcPts val="800"/>
              </a:spcAft>
            </a:pPr>
            <a:r>
              <a:rPr lang="en-GB">
                <a:solidFill>
                  <a:schemeClr val="bg1"/>
                </a:solidFill>
                <a:latin typeface="Century Gothic" panose="020B0502020202020204" pitchFamily="34" charset="0"/>
                <a:ea typeface="Calibri" panose="020F0502020204030204" pitchFamily="34" charset="0"/>
                <a:cs typeface="Arial" panose="020B0604020202020204" pitchFamily="34" charset="0"/>
              </a:rPr>
              <a:t>fill our hearts with compassion for the earth and all its people. Lead us to be good neighbours to all who are in need. </a:t>
            </a:r>
          </a:p>
          <a:p>
            <a:pPr algn="l">
              <a:spcAft>
                <a:spcPts val="800"/>
              </a:spcAft>
            </a:pPr>
            <a:r>
              <a:rPr lang="en-GB">
                <a:solidFill>
                  <a:schemeClr val="bg1"/>
                </a:solidFill>
                <a:latin typeface="Century Gothic" panose="020B0502020202020204" pitchFamily="34" charset="0"/>
                <a:ea typeface="Calibri" panose="020F0502020204030204" pitchFamily="34" charset="0"/>
                <a:cs typeface="Arial" panose="020B0604020202020204" pitchFamily="34" charset="0"/>
              </a:rPr>
              <a:t>Amen</a:t>
            </a:r>
          </a:p>
        </p:txBody>
      </p:sp>
      <p:sp>
        <p:nvSpPr>
          <p:cNvPr id="6" name="TextBox 5">
            <a:extLst>
              <a:ext uri="{FF2B5EF4-FFF2-40B4-BE49-F238E27FC236}">
                <a16:creationId xmlns:a16="http://schemas.microsoft.com/office/drawing/2014/main" id="{CE1A4C43-283F-4BB2-A18D-8B7BADC7DE70}"/>
              </a:ext>
            </a:extLst>
          </p:cNvPr>
          <p:cNvSpPr txBox="1"/>
          <p:nvPr/>
        </p:nvSpPr>
        <p:spPr>
          <a:xfrm>
            <a:off x="176436" y="1051007"/>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9" name="Graphic 8" descr="Candle">
            <a:extLst>
              <a:ext uri="{FF2B5EF4-FFF2-40B4-BE49-F238E27FC236}">
                <a16:creationId xmlns:a16="http://schemas.microsoft.com/office/drawing/2014/main" id="{C91ED5C0-7927-453F-82DD-8B3E167685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7" name="TextBox 6">
            <a:extLst>
              <a:ext uri="{FF2B5EF4-FFF2-40B4-BE49-F238E27FC236}">
                <a16:creationId xmlns:a16="http://schemas.microsoft.com/office/drawing/2014/main" id="{3E1EA0BC-C61F-48AB-B599-0D0773F4CF5A}"/>
              </a:ext>
            </a:extLst>
          </p:cNvPr>
          <p:cNvSpPr txBox="1"/>
          <p:nvPr/>
        </p:nvSpPr>
        <p:spPr>
          <a:xfrm>
            <a:off x="662654" y="1792195"/>
            <a:ext cx="6194148" cy="4801314"/>
          </a:xfrm>
          <a:prstGeom prst="rect">
            <a:avLst/>
          </a:prstGeom>
          <a:noFill/>
        </p:spPr>
        <p:txBody>
          <a:bodyPr wrap="square" rtlCol="0">
            <a:spAutoFit/>
          </a:bodyPr>
          <a:lstStyle/>
          <a:p>
            <a:pPr algn="l"/>
            <a:r>
              <a:rPr lang="en-GB" dirty="0">
                <a:solidFill>
                  <a:schemeClr val="bg1"/>
                </a:solidFill>
                <a:latin typeface="Century Gothic" panose="020B0502020202020204" pitchFamily="34" charset="0"/>
                <a:cs typeface="Arial" panose="020B0604020202020204" pitchFamily="34" charset="0"/>
              </a:rPr>
              <a:t>This Lent we have been learning about Aaron and the fishermen in Liberia. </a:t>
            </a:r>
          </a:p>
          <a:p>
            <a:pPr algn="l"/>
            <a:endParaRPr lang="en-GB" dirty="0">
              <a:solidFill>
                <a:schemeClr val="bg1"/>
              </a:solidFill>
              <a:latin typeface="Century Gothic" panose="020B0502020202020204" pitchFamily="34" charset="0"/>
              <a:cs typeface="Arial" panose="020B0604020202020204" pitchFamily="34" charset="0"/>
            </a:endParaRPr>
          </a:p>
          <a:p>
            <a:pPr algn="l"/>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Aaron’s grandfather, Augustine, is a fisherman. By working with CAFOD’s local experts, he can now sail further out to sea and stay safe when there are storms.</a:t>
            </a:r>
          </a:p>
          <a:p>
            <a:pPr algn="l"/>
            <a:endPar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algn="l"/>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This means he can bring more fish back to shore for the family to eat and sell in the market.</a:t>
            </a:r>
          </a:p>
          <a:p>
            <a:endParaRPr lang="en-GB" sz="180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704DF0B-08BF-4489-B304-3B2B635F1B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61566" y="1112316"/>
            <a:ext cx="4441753" cy="2971533"/>
          </a:xfrm>
          <a:prstGeom prst="rect">
            <a:avLst/>
          </a:prstGeom>
        </p:spPr>
      </p:pic>
      <p:sp>
        <p:nvSpPr>
          <p:cNvPr id="3" name="Rectangle: Rounded Corners 2">
            <a:extLst>
              <a:ext uri="{FF2B5EF4-FFF2-40B4-BE49-F238E27FC236}">
                <a16:creationId xmlns:a16="http://schemas.microsoft.com/office/drawing/2014/main" id="{68CDA63C-DF9B-F3BF-B9D0-FE4E9EF62CFB}"/>
              </a:ext>
            </a:extLst>
          </p:cNvPr>
          <p:cNvSpPr/>
          <p:nvPr/>
        </p:nvSpPr>
        <p:spPr bwMode="auto">
          <a:xfrm>
            <a:off x="7957537" y="3588044"/>
            <a:ext cx="3482743" cy="65484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GB" sz="1500" i="1" dirty="0">
                <a:latin typeface="Century Gothic" panose="020B0502020202020204" pitchFamily="34" charset="0"/>
              </a:rPr>
              <a:t>Aaron lives with his grandparents, </a:t>
            </a:r>
          </a:p>
          <a:p>
            <a:pPr defTabSz="914377"/>
            <a:r>
              <a:rPr lang="en-GB" sz="1500" i="1" dirty="0">
                <a:latin typeface="Century Gothic" panose="020B0502020202020204" pitchFamily="34" charset="0"/>
              </a:rPr>
              <a:t>Felicia and Augustine. </a:t>
            </a:r>
          </a:p>
        </p:txBody>
      </p:sp>
    </p:spTree>
    <p:extLst>
      <p:ext uri="{BB962C8B-B14F-4D97-AF65-F5344CB8AC3E}">
        <p14:creationId xmlns:p14="http://schemas.microsoft.com/office/powerpoint/2010/main" val="2226806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1B1B8A-A7E1-4538-BBEE-D060B1C6C440}"/>
              </a:ext>
            </a:extLst>
          </p:cNvPr>
          <p:cNvSpPr txBox="1"/>
          <p:nvPr/>
        </p:nvSpPr>
        <p:spPr>
          <a:xfrm>
            <a:off x="2856388" y="16033"/>
            <a:ext cx="7911073"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Tuesday 5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9"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3" name="TextBox 2">
            <a:extLst>
              <a:ext uri="{FF2B5EF4-FFF2-40B4-BE49-F238E27FC236}">
                <a16:creationId xmlns:a16="http://schemas.microsoft.com/office/drawing/2014/main" id="{5507BC2D-4B59-4FE3-260A-8B7DB4114455}"/>
              </a:ext>
            </a:extLst>
          </p:cNvPr>
          <p:cNvSpPr txBox="1"/>
          <p:nvPr/>
        </p:nvSpPr>
        <p:spPr>
          <a:xfrm>
            <a:off x="241591" y="3429002"/>
            <a:ext cx="4177367" cy="830997"/>
          </a:xfrm>
          <a:prstGeom prst="rect">
            <a:avLst/>
          </a:prstGeom>
          <a:noFill/>
        </p:spPr>
        <p:txBody>
          <a:bodyPr wrap="square" rtlCol="0">
            <a:spAutoFit/>
          </a:bodyPr>
          <a:lstStyle/>
          <a:p>
            <a:pPr algn="l"/>
            <a:r>
              <a:rPr lang="en-US">
                <a:solidFill>
                  <a:schemeClr val="bg1"/>
                </a:solidFill>
                <a:latin typeface="Century Gothic" panose="020B0502020202020204" pitchFamily="34" charset="0"/>
                <a:cs typeface="Arial" panose="020B0604020202020204" pitchFamily="34" charset="0"/>
              </a:rPr>
              <a:t>Light a candle and pray for our Earth, using this film.</a:t>
            </a:r>
            <a:endParaRPr lang="en-GB">
              <a:solidFill>
                <a:schemeClr val="bg1"/>
              </a:solidFill>
              <a:latin typeface="Century Gothic" panose="020B0502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C6A65C2-EDBA-57BF-A118-9AA17A4A34BD}"/>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5" name="Graphic 4" descr="Candle">
            <a:extLst>
              <a:ext uri="{FF2B5EF4-FFF2-40B4-BE49-F238E27FC236}">
                <a16:creationId xmlns:a16="http://schemas.microsoft.com/office/drawing/2014/main" id="{404AF94C-E325-C5B1-A700-208A03721D5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09701" y="1106091"/>
            <a:ext cx="584775" cy="584775"/>
          </a:xfrm>
          <a:prstGeom prst="rect">
            <a:avLst/>
          </a:prstGeom>
        </p:spPr>
      </p:pic>
      <p:pic>
        <p:nvPicPr>
          <p:cNvPr id="6" name="Picture 5">
            <a:hlinkClick r:id="rId5"/>
            <a:extLst>
              <a:ext uri="{FF2B5EF4-FFF2-40B4-BE49-F238E27FC236}">
                <a16:creationId xmlns:a16="http://schemas.microsoft.com/office/drawing/2014/main" id="{5BF8833E-3BC7-7462-C2FC-37DB8123B70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00522" y="1875999"/>
            <a:ext cx="7175500" cy="3937000"/>
          </a:xfrm>
          <a:prstGeom prst="rect">
            <a:avLst/>
          </a:prstGeom>
        </p:spPr>
      </p:pic>
      <p:pic>
        <p:nvPicPr>
          <p:cNvPr id="8" name="Picture 7" descr="A plant growing out of a bowl&#10;&#10;Description automatically generated with low confidence">
            <a:extLst>
              <a:ext uri="{FF2B5EF4-FFF2-40B4-BE49-F238E27FC236}">
                <a16:creationId xmlns:a16="http://schemas.microsoft.com/office/drawing/2014/main" id="{AB4D1B47-E66D-F043-3A59-9C807C38A3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097" y="5264457"/>
            <a:ext cx="1634008" cy="115694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221824ED-5AA5-0E9E-F5EF-8B8BBF58B9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5841" y="4842574"/>
            <a:ext cx="1402579" cy="959476"/>
          </a:xfrm>
          <a:prstGeom prst="rect">
            <a:avLst/>
          </a:prstGeom>
        </p:spPr>
      </p:pic>
    </p:spTree>
    <p:extLst>
      <p:ext uri="{BB962C8B-B14F-4D97-AF65-F5344CB8AC3E}">
        <p14:creationId xmlns:p14="http://schemas.microsoft.com/office/powerpoint/2010/main" val="3035420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499AC-5DDE-4896-9D19-A9C11BDCFDAA}"/>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Segoe UI" panose="020B0502040204020203" pitchFamily="34" charset="0"/>
                <a:cs typeface="Segoe UI" panose="020B0502040204020203" pitchFamily="34" charset="0"/>
              </a:rPr>
              <a:t>Wednesday 6 March</a:t>
            </a:r>
            <a:endParaRPr lang="en-GB" sz="3600" i="1" dirty="0">
              <a:solidFill>
                <a:srgbClr val="000000"/>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B1955FEA-B39F-4DFD-BAFF-A5145829C7ED}"/>
              </a:ext>
            </a:extLst>
          </p:cNvPr>
          <p:cNvSpPr/>
          <p:nvPr/>
        </p:nvSpPr>
        <p:spPr>
          <a:xfrm>
            <a:off x="6915322" y="3709412"/>
            <a:ext cx="5276679" cy="3046988"/>
          </a:xfrm>
          <a:prstGeom prst="rect">
            <a:avLst/>
          </a:prstGeom>
        </p:spPr>
        <p:txBody>
          <a:bodyPr wrap="square">
            <a:spAutoFit/>
          </a:bodyPr>
          <a:lstStyle/>
          <a:p>
            <a:pPr algn="l">
              <a:spcAft>
                <a:spcPts val="0"/>
              </a:spcAft>
            </a:pPr>
            <a:r>
              <a:rPr lang="en-GB">
                <a:solidFill>
                  <a:schemeClr val="bg1"/>
                </a:solidFill>
                <a:latin typeface="Century Gothic" panose="020B0502020202020204" pitchFamily="34" charset="0"/>
                <a:ea typeface="Times New Roman" panose="02020603050405020304" pitchFamily="18" charset="0"/>
                <a:cs typeface="Arial" panose="020B0604020202020204" pitchFamily="34" charset="0"/>
              </a:rPr>
              <a:t>Lord, </a:t>
            </a:r>
          </a:p>
          <a:p>
            <a:pPr algn="l">
              <a:spcAft>
                <a:spcPts val="0"/>
              </a:spcAft>
            </a:pPr>
            <a:r>
              <a:rPr lang="en-GB">
                <a:solidFill>
                  <a:schemeClr val="bg1"/>
                </a:solidFill>
                <a:latin typeface="Century Gothic" panose="020B0502020202020204" pitchFamily="34" charset="0"/>
                <a:ea typeface="Times New Roman" panose="02020603050405020304" pitchFamily="18" charset="0"/>
                <a:cs typeface="Arial" panose="020B0604020202020204" pitchFamily="34" charset="0"/>
              </a:rPr>
              <a:t>may my support bring hope to people who are in difficulty around the world. </a:t>
            </a:r>
          </a:p>
          <a:p>
            <a:pPr algn="l">
              <a:spcAft>
                <a:spcPts val="0"/>
              </a:spcAft>
            </a:pPr>
            <a:r>
              <a:rPr lang="en-GB">
                <a:solidFill>
                  <a:schemeClr val="bg1"/>
                </a:solidFill>
                <a:latin typeface="Century Gothic" panose="020B0502020202020204" pitchFamily="34" charset="0"/>
                <a:ea typeface="Times New Roman" panose="02020603050405020304" pitchFamily="18" charset="0"/>
                <a:cs typeface="Arial" panose="020B0604020202020204" pitchFamily="34" charset="0"/>
              </a:rPr>
              <a:t>May they know that you are with them and that they have sisters and brothers who care for them. </a:t>
            </a:r>
          </a:p>
          <a:p>
            <a:pPr algn="l">
              <a:spcAft>
                <a:spcPts val="0"/>
              </a:spcAft>
            </a:pPr>
            <a:r>
              <a:rPr lang="en-GB">
                <a:solidFill>
                  <a:schemeClr val="bg1"/>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10" name="TextBox 9">
            <a:extLst>
              <a:ext uri="{FF2B5EF4-FFF2-40B4-BE49-F238E27FC236}">
                <a16:creationId xmlns:a16="http://schemas.microsoft.com/office/drawing/2014/main" id="{399C1267-24BA-47EC-A831-E3BB00429FAB}"/>
              </a:ext>
            </a:extLst>
          </p:cNvPr>
          <p:cNvSpPr txBox="1"/>
          <p:nvPr/>
        </p:nvSpPr>
        <p:spPr>
          <a:xfrm>
            <a:off x="288444" y="117224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sp>
        <p:nvSpPr>
          <p:cNvPr id="12" name="TextBox 11">
            <a:extLst>
              <a:ext uri="{FF2B5EF4-FFF2-40B4-BE49-F238E27FC236}">
                <a16:creationId xmlns:a16="http://schemas.microsoft.com/office/drawing/2014/main" id="{4339873E-66B6-4D4D-BCC6-A211F4AF4E6D}"/>
              </a:ext>
            </a:extLst>
          </p:cNvPr>
          <p:cNvSpPr txBox="1"/>
          <p:nvPr/>
        </p:nvSpPr>
        <p:spPr>
          <a:xfrm>
            <a:off x="256384" y="2116941"/>
            <a:ext cx="111921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Give</a:t>
            </a:r>
          </a:p>
        </p:txBody>
      </p:sp>
      <p:pic>
        <p:nvPicPr>
          <p:cNvPr id="13" name="Graphic 12" descr="Coins">
            <a:extLst>
              <a:ext uri="{FF2B5EF4-FFF2-40B4-BE49-F238E27FC236}">
                <a16:creationId xmlns:a16="http://schemas.microsoft.com/office/drawing/2014/main" id="{8CAE8C4C-BDB8-418E-AA1B-6B44AF0F635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52357" y="2096441"/>
            <a:ext cx="744993" cy="744993"/>
          </a:xfrm>
          <a:prstGeom prst="rect">
            <a:avLst/>
          </a:prstGeom>
        </p:spPr>
      </p:pic>
      <p:pic>
        <p:nvPicPr>
          <p:cNvPr id="17" name="Graphic 16" descr="Candle">
            <a:extLst>
              <a:ext uri="{FF2B5EF4-FFF2-40B4-BE49-F238E27FC236}">
                <a16:creationId xmlns:a16="http://schemas.microsoft.com/office/drawing/2014/main" id="{6C711241-8473-46F6-BEFE-DF11F7CDF68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52357" y="1172249"/>
            <a:ext cx="584775" cy="584775"/>
          </a:xfrm>
          <a:prstGeom prst="rect">
            <a:avLst/>
          </a:prstGeom>
        </p:spPr>
      </p:pic>
      <p:sp>
        <p:nvSpPr>
          <p:cNvPr id="23"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30" name="TextBox 29">
            <a:extLst>
              <a:ext uri="{FF2B5EF4-FFF2-40B4-BE49-F238E27FC236}">
                <a16:creationId xmlns:a16="http://schemas.microsoft.com/office/drawing/2014/main" id="{69337ED7-1C80-4CBE-9076-B1B1D5DE72CE}"/>
              </a:ext>
            </a:extLst>
          </p:cNvPr>
          <p:cNvSpPr txBox="1"/>
          <p:nvPr/>
        </p:nvSpPr>
        <p:spPr>
          <a:xfrm>
            <a:off x="278825" y="2835131"/>
            <a:ext cx="5854700" cy="1569660"/>
          </a:xfrm>
          <a:prstGeom prst="rect">
            <a:avLst/>
          </a:prstGeom>
          <a:noFill/>
        </p:spPr>
        <p:txBody>
          <a:bodyPr wrap="square" rtlCol="0">
            <a:spAutoFit/>
          </a:bodyPr>
          <a:lstStyle/>
          <a:p>
            <a:pPr algn="l"/>
            <a:r>
              <a:rPr lang="en-US" dirty="0">
                <a:solidFill>
                  <a:schemeClr val="bg1"/>
                </a:solidFill>
                <a:latin typeface="Century Gothic" panose="020B0502020202020204" pitchFamily="34" charset="0"/>
                <a:cs typeface="Arial" panose="020B0604020202020204" pitchFamily="34" charset="0"/>
              </a:rPr>
              <a:t>Whatever way you choose to raise money this Lent, you can help our global neighbours like Aaron and his community.</a:t>
            </a:r>
            <a:endParaRPr lang="en-GB" dirty="0">
              <a:solidFill>
                <a:schemeClr val="bg1"/>
              </a:solidFill>
              <a:latin typeface="Century Gothic" panose="020B0502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0498CEC-FE34-4311-8CEE-D13D3484E9C0}"/>
              </a:ext>
            </a:extLst>
          </p:cNvPr>
          <p:cNvSpPr txBox="1"/>
          <p:nvPr/>
        </p:nvSpPr>
        <p:spPr>
          <a:xfrm>
            <a:off x="256383" y="4365186"/>
            <a:ext cx="6993924" cy="1200329"/>
          </a:xfrm>
          <a:prstGeom prst="rect">
            <a:avLst/>
          </a:prstGeom>
          <a:noFill/>
        </p:spPr>
        <p:txBody>
          <a:bodyPr wrap="square" rtlCol="0">
            <a:spAutoFit/>
          </a:bodyPr>
          <a:lstStyle/>
          <a:p>
            <a:pPr algn="l"/>
            <a:r>
              <a:rPr lang="en-GB">
                <a:solidFill>
                  <a:schemeClr val="bg1"/>
                </a:solidFill>
                <a:latin typeface="Century Gothic" panose="020B0502020202020204" pitchFamily="34" charset="0"/>
                <a:cs typeface="Arial" panose="020B0604020202020204" pitchFamily="34" charset="0"/>
              </a:rPr>
              <a:t>What creative ways can you think of to fundraise for our brothers and sisters around the world?</a:t>
            </a:r>
          </a:p>
        </p:txBody>
      </p:sp>
      <p:sp>
        <p:nvSpPr>
          <p:cNvPr id="34" name="Rectangle: Rounded Corners 14">
            <a:hlinkClick r:id="rId7"/>
            <a:extLst>
              <a:ext uri="{FF2B5EF4-FFF2-40B4-BE49-F238E27FC236}">
                <a16:creationId xmlns:a16="http://schemas.microsoft.com/office/drawing/2014/main" id="{5FA977D8-63F4-4668-B24A-11CCF1C3BFD3}"/>
              </a:ext>
            </a:extLst>
          </p:cNvPr>
          <p:cNvSpPr/>
          <p:nvPr/>
        </p:nvSpPr>
        <p:spPr>
          <a:xfrm>
            <a:off x="2054135" y="5611883"/>
            <a:ext cx="2284671" cy="510778"/>
          </a:xfrm>
          <a:prstGeom prst="roundRect">
            <a:avLst/>
          </a:prstGeom>
          <a:solidFill>
            <a:srgbClr val="82BE42"/>
          </a:solidFill>
          <a:ln>
            <a:solidFill>
              <a:srgbClr val="32B44C"/>
            </a:solidFill>
          </a:ln>
        </p:spPr>
        <p:txBody>
          <a:bodyPr wrap="none">
            <a:spAutoFit/>
          </a:bodyPr>
          <a:lstStyle/>
          <a:p>
            <a:r>
              <a:rPr lang="en-GB">
                <a:solidFill>
                  <a:schemeClr val="bg1"/>
                </a:solidFill>
                <a:latin typeface="Century Gothic" panose="020B0502020202020204" pitchFamily="34" charset="0"/>
                <a:cs typeface="Arial" panose="020B0604020202020204" pitchFamily="34" charset="0"/>
              </a:rPr>
              <a:t>Find out more</a:t>
            </a:r>
            <a:endParaRPr lang="en-GB">
              <a:solidFill>
                <a:schemeClr val="bg1"/>
              </a:solidFill>
              <a:latin typeface="Century Gothic" panose="020B0502020202020204" pitchFamily="34" charset="0"/>
            </a:endParaRPr>
          </a:p>
        </p:txBody>
      </p:sp>
      <p:pic>
        <p:nvPicPr>
          <p:cNvPr id="5" name="Picture 4">
            <a:extLst>
              <a:ext uri="{FF2B5EF4-FFF2-40B4-BE49-F238E27FC236}">
                <a16:creationId xmlns:a16="http://schemas.microsoft.com/office/drawing/2014/main" id="{A7921F53-AD89-46AC-A228-90248F94A93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305599">
            <a:off x="9049107" y="851193"/>
            <a:ext cx="2966291" cy="2966291"/>
          </a:xfrm>
          <a:prstGeom prst="rect">
            <a:avLst/>
          </a:prstGeom>
        </p:spPr>
      </p:pic>
      <p:pic>
        <p:nvPicPr>
          <p:cNvPr id="4" name="Picture 3">
            <a:extLst>
              <a:ext uri="{FF2B5EF4-FFF2-40B4-BE49-F238E27FC236}">
                <a16:creationId xmlns:a16="http://schemas.microsoft.com/office/drawing/2014/main" id="{4F7E9791-71BC-E144-A53F-BB08CD0A815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191766" y="1053700"/>
            <a:ext cx="2252973" cy="2577400"/>
          </a:xfrm>
          <a:prstGeom prst="rect">
            <a:avLst/>
          </a:prstGeom>
        </p:spPr>
      </p:pic>
    </p:spTree>
    <p:extLst>
      <p:ext uri="{BB962C8B-B14F-4D97-AF65-F5344CB8AC3E}">
        <p14:creationId xmlns:p14="http://schemas.microsoft.com/office/powerpoint/2010/main" val="3227237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935BCA-C820-4D90-BC9C-E761C0A1C778}"/>
              </a:ext>
            </a:extLst>
          </p:cNvPr>
          <p:cNvSpPr txBox="1"/>
          <p:nvPr/>
        </p:nvSpPr>
        <p:spPr>
          <a:xfrm>
            <a:off x="2038627" y="124415"/>
            <a:ext cx="8951748"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Thursday 7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3" name="TextBox 2">
            <a:extLst>
              <a:ext uri="{FF2B5EF4-FFF2-40B4-BE49-F238E27FC236}">
                <a16:creationId xmlns:a16="http://schemas.microsoft.com/office/drawing/2014/main" id="{92C3C576-1D41-F3D1-CB9B-1257D0B9D420}"/>
              </a:ext>
            </a:extLst>
          </p:cNvPr>
          <p:cNvSpPr txBox="1"/>
          <p:nvPr/>
        </p:nvSpPr>
        <p:spPr>
          <a:xfrm>
            <a:off x="278825" y="1084619"/>
            <a:ext cx="1074333" cy="584775"/>
          </a:xfrm>
          <a:prstGeom prst="rect">
            <a:avLst/>
          </a:prstGeom>
          <a:noFill/>
        </p:spPr>
        <p:txBody>
          <a:bodyPr wrap="none" rtlCol="0">
            <a:spAutoFit/>
          </a:bodyPr>
          <a:lstStyle/>
          <a:p>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Pray</a:t>
            </a:r>
          </a:p>
        </p:txBody>
      </p:sp>
      <p:pic>
        <p:nvPicPr>
          <p:cNvPr id="4" name="Graphic 3" descr="Candle">
            <a:extLst>
              <a:ext uri="{FF2B5EF4-FFF2-40B4-BE49-F238E27FC236}">
                <a16:creationId xmlns:a16="http://schemas.microsoft.com/office/drawing/2014/main" id="{AD2EC8A3-BE8D-9F42-B4E9-D9396F9C905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5" name="Content Placeholder 2">
            <a:extLst>
              <a:ext uri="{FF2B5EF4-FFF2-40B4-BE49-F238E27FC236}">
                <a16:creationId xmlns:a16="http://schemas.microsoft.com/office/drawing/2014/main" id="{B44C1748-7873-F72B-A825-18FD4F83F67A}"/>
              </a:ext>
            </a:extLst>
          </p:cNvPr>
          <p:cNvSpPr txBox="1">
            <a:spLocks/>
          </p:cNvSpPr>
          <p:nvPr/>
        </p:nvSpPr>
        <p:spPr>
          <a:xfrm>
            <a:off x="471421" y="3101427"/>
            <a:ext cx="4844143" cy="1448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bg1"/>
                </a:solidFill>
                <a:latin typeface="Century Gothic" panose="020B0502020202020204" pitchFamily="34" charset="0"/>
                <a:ea typeface="Verdana" panose="020B0604030504040204" pitchFamily="34" charset="0"/>
                <a:cs typeface="Arial" panose="020B0604020202020204" pitchFamily="34" charset="0"/>
              </a:rPr>
              <a:t>Reflect on one of the Stations of the Cross today. </a:t>
            </a:r>
          </a:p>
        </p:txBody>
      </p:sp>
      <p:pic>
        <p:nvPicPr>
          <p:cNvPr id="6" name="Picture 5" descr="A fire hydrant in the grass&#10;&#10;Description generated with very high confidence">
            <a:extLst>
              <a:ext uri="{FF2B5EF4-FFF2-40B4-BE49-F238E27FC236}">
                <a16:creationId xmlns:a16="http://schemas.microsoft.com/office/drawing/2014/main" id="{C9BCBA1C-A364-9084-34B5-3999E1E46B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4517" y="1617604"/>
            <a:ext cx="5671457" cy="3780648"/>
          </a:xfrm>
          <a:prstGeom prst="rect">
            <a:avLst/>
          </a:prstGeom>
          <a:effectLst>
            <a:outerShdw blurRad="50800" dist="38100" dir="2700000" algn="tl" rotWithShape="0">
              <a:prstClr val="black">
                <a:alpha val="40000"/>
              </a:prstClr>
            </a:outerShdw>
          </a:effectLst>
        </p:spPr>
      </p:pic>
      <p:sp>
        <p:nvSpPr>
          <p:cNvPr id="7" name="Rectangle: Rounded Corners 14">
            <a:hlinkClick r:id="rId5"/>
            <a:extLst>
              <a:ext uri="{FF2B5EF4-FFF2-40B4-BE49-F238E27FC236}">
                <a16:creationId xmlns:a16="http://schemas.microsoft.com/office/drawing/2014/main" id="{397D48E2-C315-CFA2-B06E-F527E568AED5}"/>
              </a:ext>
            </a:extLst>
          </p:cNvPr>
          <p:cNvSpPr/>
          <p:nvPr/>
        </p:nvSpPr>
        <p:spPr>
          <a:xfrm>
            <a:off x="815990" y="4635685"/>
            <a:ext cx="3833007" cy="919401"/>
          </a:xfrm>
          <a:prstGeom prst="roundRect">
            <a:avLst/>
          </a:prstGeom>
          <a:solidFill>
            <a:srgbClr val="82BE42"/>
          </a:solidFill>
          <a:ln>
            <a:solidFill>
              <a:srgbClr val="32B44C"/>
            </a:solidFill>
          </a:ln>
        </p:spPr>
        <p:txBody>
          <a:bodyPr wrap="square">
            <a:spAutoFit/>
          </a:bodyPr>
          <a:lstStyle/>
          <a:p>
            <a:r>
              <a:rPr lang="en-GB" dirty="0">
                <a:solidFill>
                  <a:schemeClr val="bg1"/>
                </a:solidFill>
                <a:latin typeface="Century Gothic" panose="020B0502020202020204" pitchFamily="34" charset="0"/>
                <a:cs typeface="Arial" panose="020B0604020202020204" pitchFamily="34" charset="0"/>
              </a:rPr>
              <a:t>Find our Stations of the Cross resource </a:t>
            </a:r>
            <a:r>
              <a:rPr lang="en-GB" dirty="0">
                <a:solidFill>
                  <a:schemeClr val="bg1"/>
                </a:solidFill>
                <a:latin typeface="Century Gothic" panose="020B0502020202020204" pitchFamily="34" charset="0"/>
                <a:cs typeface="Arial" panose="020B0604020202020204" pitchFamily="34" charset="0"/>
                <a:hlinkClick r:id="rId6"/>
              </a:rPr>
              <a:t>here</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29158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F0DC00-E23B-4B04-BBBC-4D50BE760C37}"/>
              </a:ext>
            </a:extLst>
          </p:cNvPr>
          <p:cNvSpPr txBox="1"/>
          <p:nvPr/>
        </p:nvSpPr>
        <p:spPr>
          <a:xfrm>
            <a:off x="2321693" y="124614"/>
            <a:ext cx="7548617"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Friday 8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11780521" y="6257645"/>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2" name="TextBox 1">
            <a:extLst>
              <a:ext uri="{FF2B5EF4-FFF2-40B4-BE49-F238E27FC236}">
                <a16:creationId xmlns:a16="http://schemas.microsoft.com/office/drawing/2014/main" id="{119C1B70-3880-C958-9F51-F2A8E6999671}"/>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sp>
        <p:nvSpPr>
          <p:cNvPr id="4" name="TextBox 3">
            <a:extLst>
              <a:ext uri="{FF2B5EF4-FFF2-40B4-BE49-F238E27FC236}">
                <a16:creationId xmlns:a16="http://schemas.microsoft.com/office/drawing/2014/main" id="{4C585517-9D3D-F6D0-B72F-3226C0368E58}"/>
              </a:ext>
            </a:extLst>
          </p:cNvPr>
          <p:cNvSpPr txBox="1"/>
          <p:nvPr/>
        </p:nvSpPr>
        <p:spPr>
          <a:xfrm>
            <a:off x="256384" y="2029313"/>
            <a:ext cx="111921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Give</a:t>
            </a:r>
          </a:p>
        </p:txBody>
      </p:sp>
      <p:pic>
        <p:nvPicPr>
          <p:cNvPr id="5" name="Graphic 4" descr="Coins">
            <a:extLst>
              <a:ext uri="{FF2B5EF4-FFF2-40B4-BE49-F238E27FC236}">
                <a16:creationId xmlns:a16="http://schemas.microsoft.com/office/drawing/2014/main" id="{32A4CE90-45D1-6E16-6D21-181C4EDD81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52357" y="1981621"/>
            <a:ext cx="744993" cy="744993"/>
          </a:xfrm>
          <a:prstGeom prst="rect">
            <a:avLst/>
          </a:prstGeom>
        </p:spPr>
      </p:pic>
      <p:pic>
        <p:nvPicPr>
          <p:cNvPr id="6" name="Graphic 5" descr="Candle">
            <a:extLst>
              <a:ext uri="{FF2B5EF4-FFF2-40B4-BE49-F238E27FC236}">
                <a16:creationId xmlns:a16="http://schemas.microsoft.com/office/drawing/2014/main" id="{4F5CFF4A-1031-3E37-6DC5-45EC68EF96B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09701" y="1106091"/>
            <a:ext cx="584775" cy="584775"/>
          </a:xfrm>
          <a:prstGeom prst="rect">
            <a:avLst/>
          </a:prstGeom>
        </p:spPr>
      </p:pic>
      <p:sp>
        <p:nvSpPr>
          <p:cNvPr id="7" name="TextBox 6">
            <a:extLst>
              <a:ext uri="{FF2B5EF4-FFF2-40B4-BE49-F238E27FC236}">
                <a16:creationId xmlns:a16="http://schemas.microsoft.com/office/drawing/2014/main" id="{6F550584-2873-FEFC-1975-72C98449CCD6}"/>
              </a:ext>
            </a:extLst>
          </p:cNvPr>
          <p:cNvSpPr txBox="1"/>
          <p:nvPr/>
        </p:nvSpPr>
        <p:spPr>
          <a:xfrm>
            <a:off x="595010" y="2884993"/>
            <a:ext cx="5854700" cy="1200329"/>
          </a:xfrm>
          <a:prstGeom prst="rect">
            <a:avLst/>
          </a:prstGeom>
          <a:noFill/>
        </p:spPr>
        <p:txBody>
          <a:bodyPr wrap="square" rtlCol="0">
            <a:spAutoFit/>
          </a:bodyPr>
          <a:lstStyle/>
          <a:p>
            <a:pPr algn="l"/>
            <a:r>
              <a:rPr lang="en-US">
                <a:solidFill>
                  <a:schemeClr val="bg1"/>
                </a:solidFill>
                <a:latin typeface="Century Gothic" panose="020B0502020202020204" pitchFamily="34" charset="0"/>
                <a:cs typeface="Arial" panose="020B0604020202020204" pitchFamily="34" charset="0"/>
              </a:rPr>
              <a:t>This Lent, schools in England and Wales have been raising money to help our global neighbours.</a:t>
            </a:r>
            <a:endParaRPr lang="en-GB">
              <a:solidFill>
                <a:schemeClr val="bg1"/>
              </a:solidFill>
              <a:latin typeface="Century Gothic" panose="020B0502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FF7B450-E126-4232-79BB-11538DBC902C}"/>
              </a:ext>
            </a:extLst>
          </p:cNvPr>
          <p:cNvSpPr txBox="1"/>
          <p:nvPr/>
        </p:nvSpPr>
        <p:spPr>
          <a:xfrm>
            <a:off x="595009" y="4314411"/>
            <a:ext cx="5355283" cy="1569660"/>
          </a:xfrm>
          <a:prstGeom prst="rect">
            <a:avLst/>
          </a:prstGeom>
          <a:noFill/>
        </p:spPr>
        <p:txBody>
          <a:bodyPr wrap="square" rtlCol="0">
            <a:spAutoFit/>
          </a:bodyPr>
          <a:lstStyle/>
          <a:p>
            <a:pPr algn="l"/>
            <a:r>
              <a:rPr lang="en-GB">
                <a:solidFill>
                  <a:schemeClr val="bg1"/>
                </a:solidFill>
                <a:latin typeface="Century Gothic" panose="020B0502020202020204" pitchFamily="34" charset="0"/>
                <a:cs typeface="Arial" panose="020B0604020202020204" pitchFamily="34" charset="0"/>
              </a:rPr>
              <a:t>There is still time to organise a walk or another fundraiser!</a:t>
            </a:r>
          </a:p>
          <a:p>
            <a:endParaRPr lang="en-GB">
              <a:solidFill>
                <a:schemeClr val="bg1"/>
              </a:solidFill>
              <a:latin typeface="Arial" panose="020B0604020202020204" pitchFamily="34" charset="0"/>
              <a:cs typeface="Arial" panose="020B0604020202020204" pitchFamily="34" charset="0"/>
            </a:endParaRPr>
          </a:p>
          <a:p>
            <a:r>
              <a:rPr lang="en-GB">
                <a:solidFill>
                  <a:schemeClr val="bg1"/>
                </a:solidFill>
                <a:latin typeface="Arial" panose="020B0604020202020204" pitchFamily="34" charset="0"/>
                <a:cs typeface="Arial" panose="020B0604020202020204" pitchFamily="34" charset="0"/>
              </a:rPr>
              <a:t> </a:t>
            </a:r>
          </a:p>
        </p:txBody>
      </p:sp>
      <p:sp>
        <p:nvSpPr>
          <p:cNvPr id="11" name="Rectangle: Rounded Corners 14">
            <a:hlinkClick r:id="rId7"/>
            <a:extLst>
              <a:ext uri="{FF2B5EF4-FFF2-40B4-BE49-F238E27FC236}">
                <a16:creationId xmlns:a16="http://schemas.microsoft.com/office/drawing/2014/main" id="{7603E8F6-CA3C-A491-2B4D-C09703E5CE7A}"/>
              </a:ext>
            </a:extLst>
          </p:cNvPr>
          <p:cNvSpPr/>
          <p:nvPr/>
        </p:nvSpPr>
        <p:spPr>
          <a:xfrm>
            <a:off x="2370199" y="5399690"/>
            <a:ext cx="2284671" cy="510778"/>
          </a:xfrm>
          <a:prstGeom prst="roundRect">
            <a:avLst/>
          </a:prstGeom>
          <a:solidFill>
            <a:srgbClr val="82BE42"/>
          </a:solidFill>
          <a:ln>
            <a:solidFill>
              <a:srgbClr val="32B44C"/>
            </a:solidFill>
          </a:ln>
        </p:spPr>
        <p:txBody>
          <a:bodyPr wrap="none">
            <a:spAutoFit/>
          </a:bodyPr>
          <a:lstStyle/>
          <a:p>
            <a:r>
              <a:rPr lang="en-GB" dirty="0">
                <a:solidFill>
                  <a:schemeClr val="bg1"/>
                </a:solidFill>
                <a:latin typeface="Century Gothic" panose="020B0502020202020204" pitchFamily="34" charset="0"/>
                <a:cs typeface="Arial" panose="020B0604020202020204" pitchFamily="34" charset="0"/>
              </a:rPr>
              <a:t>Find out more</a:t>
            </a:r>
            <a:endParaRPr lang="en-GB" dirty="0">
              <a:solidFill>
                <a:schemeClr val="bg1"/>
              </a:solidFill>
              <a:latin typeface="Century Gothic" panose="020B0502020202020204" pitchFamily="34" charset="0"/>
            </a:endParaRPr>
          </a:p>
        </p:txBody>
      </p:sp>
      <p:pic>
        <p:nvPicPr>
          <p:cNvPr id="19" name="Picture 18">
            <a:extLst>
              <a:ext uri="{FF2B5EF4-FFF2-40B4-BE49-F238E27FC236}">
                <a16:creationId xmlns:a16="http://schemas.microsoft.com/office/drawing/2014/main" id="{8955328C-0211-B0B5-836A-4968930D32E8}"/>
              </a:ext>
            </a:extLst>
          </p:cNvPr>
          <p:cNvPicPr>
            <a:picLocks noChangeAspect="1"/>
          </p:cNvPicPr>
          <p:nvPr/>
        </p:nvPicPr>
        <p:blipFill>
          <a:blip r:embed="rId8"/>
          <a:stretch>
            <a:fillRect/>
          </a:stretch>
        </p:blipFill>
        <p:spPr>
          <a:xfrm rot="343714">
            <a:off x="6844590" y="1386302"/>
            <a:ext cx="4516108" cy="4960551"/>
          </a:xfrm>
          <a:prstGeom prst="rect">
            <a:avLst/>
          </a:prstGeom>
        </p:spPr>
      </p:pic>
    </p:spTree>
    <p:extLst>
      <p:ext uri="{BB962C8B-B14F-4D97-AF65-F5344CB8AC3E}">
        <p14:creationId xmlns:p14="http://schemas.microsoft.com/office/powerpoint/2010/main" val="260029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D08731-B08F-481F-B366-273145097251}"/>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Century Gothic"/>
                <a:cs typeface="Segoe UI"/>
              </a:rPr>
              <a:t>Wednesday 14 February</a:t>
            </a:r>
            <a:endParaRPr lang="en-GB" sz="3600" i="1" dirty="0">
              <a:solidFill>
                <a:srgbClr val="1F1750"/>
              </a:solidFill>
              <a:latin typeface="Century Gothic"/>
              <a:cs typeface="Segoe UI"/>
            </a:endParaRPr>
          </a:p>
        </p:txBody>
      </p:sp>
      <p:sp>
        <p:nvSpPr>
          <p:cNvPr id="5" name="TextBox 4">
            <a:extLst>
              <a:ext uri="{FF2B5EF4-FFF2-40B4-BE49-F238E27FC236}">
                <a16:creationId xmlns:a16="http://schemas.microsoft.com/office/drawing/2014/main" id="{26540B69-F909-4037-9C60-FBFC3CFCFDCF}"/>
              </a:ext>
            </a:extLst>
          </p:cNvPr>
          <p:cNvSpPr txBox="1"/>
          <p:nvPr/>
        </p:nvSpPr>
        <p:spPr>
          <a:xfrm>
            <a:off x="163779" y="1095589"/>
            <a:ext cx="2888932" cy="584775"/>
          </a:xfrm>
          <a:prstGeom prst="rect">
            <a:avLst/>
          </a:prstGeom>
          <a:noFill/>
        </p:spPr>
        <p:txBody>
          <a:bodyPr wrap="none" lIns="91440" tIns="45720" rIns="91440" bIns="45720" rtlCol="0" anchor="t">
            <a:spAutoFit/>
          </a:bodyPr>
          <a:lstStyle/>
          <a:p>
            <a:r>
              <a:rPr lang="en-GB" sz="3200" b="1">
                <a:solidFill>
                  <a:schemeClr val="bg1"/>
                </a:solidFill>
                <a:latin typeface="Century Gothic"/>
                <a:ea typeface="Verdana"/>
                <a:cs typeface="Arial"/>
              </a:rPr>
              <a:t>Think about…</a:t>
            </a:r>
          </a:p>
        </p:txBody>
      </p:sp>
      <p:sp>
        <p:nvSpPr>
          <p:cNvPr id="6" name="Rectangle 5">
            <a:extLst>
              <a:ext uri="{FF2B5EF4-FFF2-40B4-BE49-F238E27FC236}">
                <a16:creationId xmlns:a16="http://schemas.microsoft.com/office/drawing/2014/main" id="{46D58EB9-4312-49F0-82B0-7FD88B6618BB}"/>
              </a:ext>
            </a:extLst>
          </p:cNvPr>
          <p:cNvSpPr/>
          <p:nvPr/>
        </p:nvSpPr>
        <p:spPr>
          <a:xfrm>
            <a:off x="233715" y="1972178"/>
            <a:ext cx="5702300" cy="3785652"/>
          </a:xfrm>
          <a:prstGeom prst="rect">
            <a:avLst/>
          </a:prstGeom>
        </p:spPr>
        <p:txBody>
          <a:bodyPr wrap="square" lIns="91440" tIns="45720" rIns="91440" bIns="45720" anchor="t">
            <a:spAutoFit/>
          </a:bodyPr>
          <a:lstStyle/>
          <a:p>
            <a:pPr algn="l"/>
            <a:r>
              <a:rPr lang="en-GB" altLang="en-US">
                <a:solidFill>
                  <a:schemeClr val="bg1"/>
                </a:solidFill>
                <a:latin typeface="Century Gothic"/>
                <a:ea typeface="Verdana"/>
                <a:cs typeface="Arial"/>
              </a:rPr>
              <a:t>As Lent begins, we remember how Jesus spent 40 days in the desert. </a:t>
            </a:r>
          </a:p>
          <a:p>
            <a:pPr algn="l"/>
            <a:endParaRPr lang="en-GB" altLang="en-US">
              <a:solidFill>
                <a:schemeClr val="bg1"/>
              </a:solidFill>
              <a:latin typeface="Century Gothic"/>
              <a:ea typeface="Verdana" panose="020B0604030504040204" pitchFamily="34" charset="0"/>
              <a:cs typeface="Arial" panose="020B0604020202020204" pitchFamily="34" charset="0"/>
            </a:endParaRPr>
          </a:p>
          <a:p>
            <a:pPr algn="l"/>
            <a:r>
              <a:rPr lang="en-GB" altLang="en-US">
                <a:solidFill>
                  <a:schemeClr val="bg1"/>
                </a:solidFill>
                <a:latin typeface="Century Gothic"/>
                <a:ea typeface="Verdana"/>
                <a:cs typeface="Arial"/>
              </a:rPr>
              <a:t>While Jesus was in the desert he had very little to eat or drink. </a:t>
            </a:r>
          </a:p>
          <a:p>
            <a:pPr algn="l"/>
            <a:endParaRPr lang="en-GB" altLang="en-US">
              <a:solidFill>
                <a:schemeClr val="bg1"/>
              </a:solidFill>
              <a:latin typeface="Century Gothic"/>
              <a:ea typeface="Verdana" panose="020B0604030504040204" pitchFamily="34" charset="0"/>
              <a:cs typeface="Arial" panose="020B0604020202020204" pitchFamily="34" charset="0"/>
            </a:endParaRPr>
          </a:p>
          <a:p>
            <a:pPr algn="l"/>
            <a:r>
              <a:rPr lang="en-GB" altLang="en-US">
                <a:solidFill>
                  <a:schemeClr val="bg1"/>
                </a:solidFill>
                <a:latin typeface="Century Gothic"/>
                <a:ea typeface="Verdana"/>
                <a:cs typeface="Arial"/>
              </a:rPr>
              <a:t>There are many people around the world who do not have the rights to basic things like enough food or clean water. </a:t>
            </a:r>
          </a:p>
        </p:txBody>
      </p:sp>
      <p:sp>
        <p:nvSpPr>
          <p:cNvPr id="7" name="Rounded Rectangle 6">
            <a:hlinkClick r:id="rId2"/>
            <a:extLst>
              <a:ext uri="{FF2B5EF4-FFF2-40B4-BE49-F238E27FC236}">
                <a16:creationId xmlns:a16="http://schemas.microsoft.com/office/drawing/2014/main" id="{11332633-3452-407D-8DC5-16EAC58D745D}"/>
              </a:ext>
            </a:extLst>
          </p:cNvPr>
          <p:cNvSpPr>
            <a:spLocks noChangeArrowheads="1"/>
          </p:cNvSpPr>
          <p:nvPr/>
        </p:nvSpPr>
        <p:spPr bwMode="auto">
          <a:xfrm>
            <a:off x="7036622" y="5604397"/>
            <a:ext cx="4837085" cy="1057000"/>
          </a:xfrm>
          <a:prstGeom prst="roundRect">
            <a:avLst>
              <a:gd name="adj" fmla="val 16667"/>
            </a:avLst>
          </a:prstGeom>
          <a:solidFill>
            <a:srgbClr val="84BE43"/>
          </a:solidFill>
          <a:ln w="9525" algn="ctr">
            <a:solidFill>
              <a:srgbClr val="263692"/>
            </a:solid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GB" altLang="en-US" b="1" dirty="0">
                <a:solidFill>
                  <a:schemeClr val="bg1"/>
                </a:solidFill>
                <a:latin typeface="Century Gothic"/>
                <a:cs typeface="Arial"/>
                <a:hlinkClick r:id="rId3"/>
              </a:rPr>
              <a:t>Click here</a:t>
            </a:r>
            <a:r>
              <a:rPr lang="en-GB" altLang="en-US" dirty="0">
                <a:solidFill>
                  <a:schemeClr val="bg1"/>
                </a:solidFill>
                <a:latin typeface="Century Gothic"/>
                <a:cs typeface="Arial"/>
                <a:hlinkClick r:id="rId3"/>
              </a:rPr>
              <a:t> for a Lent liturgy (perfect for Ash Wednesday) </a:t>
            </a:r>
            <a:endParaRPr lang="en-GB" altLang="en-US"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66F8076-B2C9-480C-8325-C871581F1A2F}"/>
              </a:ext>
            </a:extLst>
          </p:cNvPr>
          <p:cNvSpPr/>
          <p:nvPr/>
        </p:nvSpPr>
        <p:spPr>
          <a:xfrm>
            <a:off x="6487585" y="4188170"/>
            <a:ext cx="5470700" cy="830997"/>
          </a:xfrm>
          <a:prstGeom prst="rect">
            <a:avLst/>
          </a:prstGeom>
        </p:spPr>
        <p:txBody>
          <a:bodyPr wrap="square" lIns="91440" tIns="45720" rIns="91440" bIns="45720" anchor="t">
            <a:spAutoFit/>
          </a:bodyPr>
          <a:lstStyle/>
          <a:p>
            <a:r>
              <a:rPr lang="en-GB" altLang="en-US" dirty="0">
                <a:solidFill>
                  <a:schemeClr val="bg1"/>
                </a:solidFill>
                <a:latin typeface="Century Gothic"/>
                <a:ea typeface="Verdana"/>
                <a:cs typeface="Arial"/>
              </a:rPr>
              <a:t>Throughout Lent we will think about our neighbours around the world.</a:t>
            </a:r>
          </a:p>
        </p:txBody>
      </p:sp>
      <p:pic>
        <p:nvPicPr>
          <p:cNvPr id="9" name="Picture 8">
            <a:extLst>
              <a:ext uri="{FF2B5EF4-FFF2-40B4-BE49-F238E27FC236}">
                <a16:creationId xmlns:a16="http://schemas.microsoft.com/office/drawing/2014/main" id="{A5FDC077-D152-4A8F-8FF4-271FEDB6DF84}"/>
              </a:ext>
            </a:extLst>
          </p:cNvPr>
          <p:cNvPicPr>
            <a:picLocks noChangeAspect="1"/>
          </p:cNvPicPr>
          <p:nvPr/>
        </p:nvPicPr>
        <p:blipFill>
          <a:blip r:embed="rId4" cstate="print">
            <a:clrChange>
              <a:clrFrom>
                <a:srgbClr val="FDFEF8"/>
              </a:clrFrom>
              <a:clrTo>
                <a:srgbClr val="FDFEF8">
                  <a:alpha val="0"/>
                </a:srgbClr>
              </a:clrTo>
            </a:clrChange>
            <a:extLst>
              <a:ext uri="{28A0092B-C50C-407E-A947-70E740481C1C}">
                <a14:useLocalDpi xmlns:a14="http://schemas.microsoft.com/office/drawing/2010/main"/>
              </a:ext>
            </a:extLst>
          </a:blip>
          <a:stretch>
            <a:fillRect/>
          </a:stretch>
        </p:blipFill>
        <p:spPr>
          <a:xfrm rot="323551">
            <a:off x="7464409" y="780197"/>
            <a:ext cx="4730785" cy="3153856"/>
          </a:xfrm>
          <a:prstGeom prst="rect">
            <a:avLst/>
          </a:prstGeom>
        </p:spPr>
      </p:pic>
      <p:pic>
        <p:nvPicPr>
          <p:cNvPr id="10" name="Graphic 9" descr="Thought bubble">
            <a:extLst>
              <a:ext uri="{FF2B5EF4-FFF2-40B4-BE49-F238E27FC236}">
                <a16:creationId xmlns:a16="http://schemas.microsoft.com/office/drawing/2014/main" id="{9DCEE9B5-35ED-4F87-AD16-E6338D76D69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84864" y="1012303"/>
            <a:ext cx="914400" cy="914400"/>
          </a:xfrm>
          <a:prstGeom prst="rect">
            <a:avLst/>
          </a:prstGeom>
        </p:spPr>
      </p:pic>
      <p:sp>
        <p:nvSpPr>
          <p:cNvPr id="2"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4817CF-142C-4845-9B27-E672B9CF64C7}"/>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Monday 11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8" name="TextBox 17">
            <a:extLst>
              <a:ext uri="{FF2B5EF4-FFF2-40B4-BE49-F238E27FC236}">
                <a16:creationId xmlns:a16="http://schemas.microsoft.com/office/drawing/2014/main" id="{C9B344EF-5CEE-45B6-90B3-820548610081}"/>
              </a:ext>
            </a:extLst>
          </p:cNvPr>
          <p:cNvSpPr txBox="1"/>
          <p:nvPr/>
        </p:nvSpPr>
        <p:spPr>
          <a:xfrm>
            <a:off x="6184331" y="1267779"/>
            <a:ext cx="4989620" cy="5539978"/>
          </a:xfrm>
          <a:prstGeom prst="rect">
            <a:avLst/>
          </a:prstGeom>
          <a:noFill/>
        </p:spPr>
        <p:txBody>
          <a:bodyPr wrap="square" rtlCol="0">
            <a:spAutoFit/>
          </a:bodyPr>
          <a:lstStyle/>
          <a:p>
            <a:pPr algn="l"/>
            <a:r>
              <a:rPr lang="en-GB" dirty="0">
                <a:solidFill>
                  <a:schemeClr val="bg1"/>
                </a:solidFill>
                <a:latin typeface="Century Gothic" panose="020B0502020202020204" pitchFamily="34" charset="0"/>
                <a:cs typeface="Arial" panose="020B0604020202020204" pitchFamily="34" charset="0"/>
              </a:rPr>
              <a:t>This Lent we have been thinking about communities in Liberia who have been learning ways to stay safe while fishing.</a:t>
            </a:r>
          </a:p>
          <a:p>
            <a:pPr algn="l"/>
            <a:endParaRPr lang="en-GB" dirty="0">
              <a:solidFill>
                <a:schemeClr val="bg1"/>
              </a:solidFill>
              <a:latin typeface="Century Gothic" panose="020B0502020202020204" pitchFamily="34" charset="0"/>
              <a:cs typeface="Arial" panose="020B0604020202020204" pitchFamily="34" charset="0"/>
            </a:endParaRPr>
          </a:p>
          <a:p>
            <a:pPr algn="l"/>
            <a:r>
              <a:rPr lang="en-GB" dirty="0">
                <a:solidFill>
                  <a:schemeClr val="bg1"/>
                </a:solidFill>
                <a:latin typeface="Century Gothic" panose="020B0502020202020204" pitchFamily="34" charset="0"/>
                <a:cs typeface="Arial" panose="020B0604020202020204" pitchFamily="34" charset="0"/>
              </a:rPr>
              <a:t>They work together when the weather turns stormy to make sure they return safe to shore.</a:t>
            </a:r>
          </a:p>
          <a:p>
            <a:pPr algn="l"/>
            <a:endPar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algn="l"/>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Today let’s think about looking after other people.</a:t>
            </a:r>
          </a:p>
          <a:p>
            <a:pPr algn="l"/>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How can you care for others today?</a:t>
            </a:r>
          </a:p>
          <a:p>
            <a:endParaRPr lang="en-GB" dirty="0">
              <a:solidFill>
                <a:schemeClr val="bg1"/>
              </a:solidFill>
              <a:latin typeface="Arial" panose="020B0604020202020204" pitchFamily="34" charset="0"/>
              <a:cs typeface="Arial" panose="020B0604020202020204" pitchFamily="34" charset="0"/>
            </a:endParaRPr>
          </a:p>
          <a:p>
            <a:endParaRPr lang="en-GB" sz="18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E3035BB-7351-4508-ABDD-4D82294D643A}"/>
              </a:ext>
            </a:extLst>
          </p:cNvPr>
          <p:cNvSpPr txBox="1"/>
          <p:nvPr/>
        </p:nvSpPr>
        <p:spPr>
          <a:xfrm>
            <a:off x="197343" y="1161249"/>
            <a:ext cx="2954655"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	</a:t>
            </a:r>
          </a:p>
        </p:txBody>
      </p:sp>
      <p:pic>
        <p:nvPicPr>
          <p:cNvPr id="20" name="Graphic 19" descr="Thought bubble">
            <a:extLst>
              <a:ext uri="{FF2B5EF4-FFF2-40B4-BE49-F238E27FC236}">
                <a16:creationId xmlns:a16="http://schemas.microsoft.com/office/drawing/2014/main" id="{73F6AF37-1EC6-469D-AB59-1CECA23E72A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4864" y="1012303"/>
            <a:ext cx="914400" cy="914400"/>
          </a:xfrm>
          <a:prstGeom prst="rect">
            <a:avLst/>
          </a:prstGeom>
        </p:spPr>
      </p:pic>
      <p:pic>
        <p:nvPicPr>
          <p:cNvPr id="3" name="Picture 2" descr="A close-up of a person holding a device&#10;&#10;Description automatically generated">
            <a:extLst>
              <a:ext uri="{FF2B5EF4-FFF2-40B4-BE49-F238E27FC236}">
                <a16:creationId xmlns:a16="http://schemas.microsoft.com/office/drawing/2014/main" id="{09D8C453-D100-CF7F-E4B4-A99F72257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005" y="2075648"/>
            <a:ext cx="4826048" cy="3217365"/>
          </a:xfrm>
          <a:prstGeom prst="rect">
            <a:avLst/>
          </a:prstGeom>
        </p:spPr>
      </p:pic>
      <p:sp>
        <p:nvSpPr>
          <p:cNvPr id="5" name="Rectangle: Rounded Corners 4">
            <a:extLst>
              <a:ext uri="{FF2B5EF4-FFF2-40B4-BE49-F238E27FC236}">
                <a16:creationId xmlns:a16="http://schemas.microsoft.com/office/drawing/2014/main" id="{C90F33C9-7DAF-A90F-A93D-62FE11DD96FC}"/>
              </a:ext>
            </a:extLst>
          </p:cNvPr>
          <p:cNvSpPr/>
          <p:nvPr/>
        </p:nvSpPr>
        <p:spPr bwMode="auto">
          <a:xfrm>
            <a:off x="1358283" y="5167287"/>
            <a:ext cx="3906175" cy="910703"/>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GB" dirty="0">
                <a:latin typeface="Century Gothic" panose="020B0502020202020204" pitchFamily="34" charset="0"/>
              </a:rPr>
              <a:t>GPS fish finders help the fisherman find the fish.</a:t>
            </a:r>
          </a:p>
        </p:txBody>
      </p:sp>
      <p:sp>
        <p:nvSpPr>
          <p:cNvPr id="11" name="Arrow: Down 10">
            <a:extLst>
              <a:ext uri="{FF2B5EF4-FFF2-40B4-BE49-F238E27FC236}">
                <a16:creationId xmlns:a16="http://schemas.microsoft.com/office/drawing/2014/main" id="{DCA6B4F1-B568-DA7E-A0BE-E4D2AD032033}"/>
              </a:ext>
            </a:extLst>
          </p:cNvPr>
          <p:cNvSpPr/>
          <p:nvPr/>
        </p:nvSpPr>
        <p:spPr bwMode="auto">
          <a:xfrm rot="12386259">
            <a:off x="3138256" y="4054831"/>
            <a:ext cx="346229" cy="1147677"/>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13" name="Picture 12" descr="A blue fish with bubbles&#10;&#10;Description automatically generated">
            <a:extLst>
              <a:ext uri="{FF2B5EF4-FFF2-40B4-BE49-F238E27FC236}">
                <a16:creationId xmlns:a16="http://schemas.microsoft.com/office/drawing/2014/main" id="{67401F4B-CF3E-39BA-5DC6-59147D49A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4832" y="5469013"/>
            <a:ext cx="1660827" cy="1281931"/>
          </a:xfrm>
          <a:prstGeom prst="rect">
            <a:avLst/>
          </a:prstGeom>
        </p:spPr>
      </p:pic>
    </p:spTree>
    <p:extLst>
      <p:ext uri="{BB962C8B-B14F-4D97-AF65-F5344CB8AC3E}">
        <p14:creationId xmlns:p14="http://schemas.microsoft.com/office/powerpoint/2010/main" val="3135621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F64D02-42E4-4EF1-AEAE-741D39126ED4}"/>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Tuesday 12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3" name="TextBox 12">
            <a:extLst>
              <a:ext uri="{FF2B5EF4-FFF2-40B4-BE49-F238E27FC236}">
                <a16:creationId xmlns:a16="http://schemas.microsoft.com/office/drawing/2014/main" id="{6356DE8E-E779-49BC-9B15-AA54F5BE46AD}"/>
              </a:ext>
            </a:extLst>
          </p:cNvPr>
          <p:cNvSpPr txBox="1"/>
          <p:nvPr/>
        </p:nvSpPr>
        <p:spPr>
          <a:xfrm>
            <a:off x="380909" y="1947010"/>
            <a:ext cx="6490409" cy="3995902"/>
          </a:xfrm>
          <a:prstGeom prst="rect">
            <a:avLst/>
          </a:prstGeom>
          <a:noFill/>
        </p:spPr>
        <p:txBody>
          <a:bodyPr wrap="square">
            <a:spAutoFit/>
          </a:bodyPr>
          <a:lstStyle/>
          <a:p>
            <a:pPr algn="l">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The fishermen in Liberia have to sail further out to sea than they used to </a:t>
            </a:r>
            <a:r>
              <a:rPr lang="en-GB" dirty="0" err="1">
                <a:solidFill>
                  <a:schemeClr val="bg1"/>
                </a:solidFill>
                <a:latin typeface="Century Gothic" panose="020B0502020202020204" pitchFamily="34" charset="0"/>
                <a:ea typeface="Calibri" panose="020F0502020204030204" pitchFamily="34" charset="0"/>
                <a:cs typeface="Arial" panose="020B0604020202020204" pitchFamily="34" charset="0"/>
              </a:rPr>
              <a:t>to</a:t>
            </a: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 find fish. This is caused by the changing climate.</a:t>
            </a:r>
          </a:p>
          <a:p>
            <a:pPr algn="l">
              <a:lnSpc>
                <a:spcPct val="107000"/>
              </a:lnSpc>
              <a:spcAft>
                <a:spcPts val="800"/>
              </a:spcAft>
            </a:pPr>
            <a:endParaRPr lang="en-GB" sz="1100"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algn="l">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We all need to care for the Earth and help our global neighbours who are affected by the climate crisis.</a:t>
            </a:r>
          </a:p>
          <a:p>
            <a:pPr algn="l">
              <a:lnSpc>
                <a:spcPct val="107000"/>
              </a:lnSpc>
              <a:spcAft>
                <a:spcPts val="800"/>
              </a:spcAft>
            </a:pPr>
            <a:endParaRPr lang="en-GB" sz="11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gn="l">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How can you care for the Earth, our common home, today?</a:t>
            </a:r>
          </a:p>
        </p:txBody>
      </p:sp>
      <p:sp>
        <p:nvSpPr>
          <p:cNvPr id="16" name="TextBox 15">
            <a:extLst>
              <a:ext uri="{FF2B5EF4-FFF2-40B4-BE49-F238E27FC236}">
                <a16:creationId xmlns:a16="http://schemas.microsoft.com/office/drawing/2014/main" id="{BE1AD8FC-C3A3-4ACA-9AB3-83504827811D}"/>
              </a:ext>
            </a:extLst>
          </p:cNvPr>
          <p:cNvSpPr txBox="1"/>
          <p:nvPr/>
        </p:nvSpPr>
        <p:spPr>
          <a:xfrm>
            <a:off x="366482" y="1032610"/>
            <a:ext cx="87395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Act</a:t>
            </a:r>
          </a:p>
        </p:txBody>
      </p:sp>
      <p:pic>
        <p:nvPicPr>
          <p:cNvPr id="17" name="Graphic 16" descr="Dance">
            <a:extLst>
              <a:ext uri="{FF2B5EF4-FFF2-40B4-BE49-F238E27FC236}">
                <a16:creationId xmlns:a16="http://schemas.microsoft.com/office/drawing/2014/main" id="{FAEA25BD-D23F-482C-8C97-544209B3214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6011" y="867796"/>
            <a:ext cx="914400" cy="914400"/>
          </a:xfrm>
          <a:prstGeom prst="rect">
            <a:avLst/>
          </a:prstGeom>
        </p:spPr>
      </p:pic>
      <p:pic>
        <p:nvPicPr>
          <p:cNvPr id="3" name="Picture 2">
            <a:extLst>
              <a:ext uri="{FF2B5EF4-FFF2-40B4-BE49-F238E27FC236}">
                <a16:creationId xmlns:a16="http://schemas.microsoft.com/office/drawing/2014/main" id="{78292466-5DD1-B39A-D786-450E7BAA49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124356" y="1532645"/>
            <a:ext cx="4783040" cy="3187099"/>
          </a:xfrm>
          <a:prstGeom prst="rect">
            <a:avLst/>
          </a:prstGeom>
        </p:spPr>
      </p:pic>
      <p:sp>
        <p:nvSpPr>
          <p:cNvPr id="4" name="Rectangle: Rounded Corners 3">
            <a:hlinkClick r:id="rId5"/>
            <a:extLst>
              <a:ext uri="{FF2B5EF4-FFF2-40B4-BE49-F238E27FC236}">
                <a16:creationId xmlns:a16="http://schemas.microsoft.com/office/drawing/2014/main" id="{78DB3AA1-E0D5-7396-7114-8C76F1B2CCD4}"/>
              </a:ext>
            </a:extLst>
          </p:cNvPr>
          <p:cNvSpPr/>
          <p:nvPr/>
        </p:nvSpPr>
        <p:spPr bwMode="auto">
          <a:xfrm>
            <a:off x="6496049" y="5435236"/>
            <a:ext cx="5264459" cy="903153"/>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GB" sz="2000">
                <a:latin typeface="Century Gothic" panose="020B0502020202020204" pitchFamily="34" charset="0"/>
              </a:rPr>
              <a:t>Find out about Pope Francis’ letter to everyone about caring for creation.</a:t>
            </a:r>
          </a:p>
        </p:txBody>
      </p:sp>
    </p:spTree>
    <p:extLst>
      <p:ext uri="{BB962C8B-B14F-4D97-AF65-F5344CB8AC3E}">
        <p14:creationId xmlns:p14="http://schemas.microsoft.com/office/powerpoint/2010/main" val="2332360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EF686C-B595-44FC-B947-8947A0EDFC5C}"/>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Wednesday 13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5" name="TextBox 4">
            <a:extLst>
              <a:ext uri="{FF2B5EF4-FFF2-40B4-BE49-F238E27FC236}">
                <a16:creationId xmlns:a16="http://schemas.microsoft.com/office/drawing/2014/main" id="{A6D47766-B825-0FDE-DAAE-B97B4D491FAF}"/>
              </a:ext>
            </a:extLst>
          </p:cNvPr>
          <p:cNvSpPr txBox="1"/>
          <p:nvPr/>
        </p:nvSpPr>
        <p:spPr>
          <a:xfrm>
            <a:off x="224090" y="1006729"/>
            <a:ext cx="2954655"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	</a:t>
            </a:r>
          </a:p>
        </p:txBody>
      </p:sp>
      <p:pic>
        <p:nvPicPr>
          <p:cNvPr id="6" name="Graphic 5" descr="Thought bubble">
            <a:extLst>
              <a:ext uri="{FF2B5EF4-FFF2-40B4-BE49-F238E27FC236}">
                <a16:creationId xmlns:a16="http://schemas.microsoft.com/office/drawing/2014/main" id="{50409685-B27F-150F-FD77-99B0689378F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11611" y="857783"/>
            <a:ext cx="914400" cy="914400"/>
          </a:xfrm>
          <a:prstGeom prst="rect">
            <a:avLst/>
          </a:prstGeom>
        </p:spPr>
      </p:pic>
      <p:sp>
        <p:nvSpPr>
          <p:cNvPr id="7" name="TextBox 6">
            <a:extLst>
              <a:ext uri="{FF2B5EF4-FFF2-40B4-BE49-F238E27FC236}">
                <a16:creationId xmlns:a16="http://schemas.microsoft.com/office/drawing/2014/main" id="{ACBD3A73-EFEC-DAC2-C369-C3C4128A08CF}"/>
              </a:ext>
            </a:extLst>
          </p:cNvPr>
          <p:cNvSpPr txBox="1"/>
          <p:nvPr/>
        </p:nvSpPr>
        <p:spPr>
          <a:xfrm>
            <a:off x="400175" y="2227938"/>
            <a:ext cx="8220043" cy="3785652"/>
          </a:xfrm>
          <a:prstGeom prst="rect">
            <a:avLst/>
          </a:prstGeom>
          <a:noFill/>
        </p:spPr>
        <p:txBody>
          <a:bodyPr wrap="square" rtlCol="0">
            <a:spAutoFit/>
          </a:bodyPr>
          <a:lstStyle/>
          <a:p>
            <a:pPr algn="l"/>
            <a:r>
              <a:rPr lang="en-GB" dirty="0">
                <a:solidFill>
                  <a:schemeClr val="bg1"/>
                </a:solidFill>
                <a:latin typeface="Century Gothic" panose="020B0502020202020204" pitchFamily="34" charset="0"/>
                <a:cs typeface="Arial" panose="020B0604020202020204" pitchFamily="34" charset="0"/>
              </a:rPr>
              <a:t>Today is World Water Day. </a:t>
            </a:r>
          </a:p>
          <a:p>
            <a:pPr algn="l"/>
            <a:endParaRPr lang="en-GB" dirty="0">
              <a:solidFill>
                <a:schemeClr val="bg1"/>
              </a:solidFill>
              <a:latin typeface="Century Gothic" panose="020B0502020202020204" pitchFamily="34" charset="0"/>
              <a:cs typeface="Arial" panose="020B0604020202020204" pitchFamily="34" charset="0"/>
            </a:endParaRPr>
          </a:p>
          <a:p>
            <a:pPr algn="l"/>
            <a:r>
              <a:rPr lang="en-GB" dirty="0">
                <a:solidFill>
                  <a:schemeClr val="bg1"/>
                </a:solidFill>
                <a:latin typeface="Century Gothic" panose="020B0502020202020204" pitchFamily="34" charset="0"/>
                <a:cs typeface="Arial" panose="020B0604020202020204" pitchFamily="34" charset="0"/>
              </a:rPr>
              <a:t>How many different ways do you use water in a day?</a:t>
            </a:r>
          </a:p>
          <a:p>
            <a:pPr algn="l"/>
            <a:r>
              <a:rPr lang="en-GB" dirty="0">
                <a:solidFill>
                  <a:schemeClr val="bg1"/>
                </a:solidFill>
                <a:latin typeface="Century Gothic" panose="020B0502020202020204" pitchFamily="34" charset="0"/>
                <a:cs typeface="Arial" panose="020B0604020202020204" pitchFamily="34" charset="0"/>
              </a:rPr>
              <a:t>How many can you think of as a class?</a:t>
            </a:r>
          </a:p>
          <a:p>
            <a:pPr algn="l"/>
            <a:endParaRPr lang="en-GB" dirty="0">
              <a:solidFill>
                <a:schemeClr val="bg1"/>
              </a:solidFill>
              <a:latin typeface="Century Gothic" panose="020B0502020202020204" pitchFamily="34" charset="0"/>
              <a:cs typeface="Arial" panose="020B0604020202020204" pitchFamily="34" charset="0"/>
            </a:endParaRPr>
          </a:p>
          <a:p>
            <a:pPr algn="l"/>
            <a:r>
              <a:rPr lang="en-GB" dirty="0">
                <a:solidFill>
                  <a:schemeClr val="bg1"/>
                </a:solidFill>
                <a:latin typeface="Century Gothic" panose="020B0502020202020204" pitchFamily="34" charset="0"/>
                <a:cs typeface="Arial" panose="020B0604020202020204" pitchFamily="34" charset="0"/>
              </a:rPr>
              <a:t>Today try to notice each time you use water.</a:t>
            </a:r>
          </a:p>
          <a:p>
            <a:pPr algn="l"/>
            <a:r>
              <a:rPr lang="en-GB" dirty="0">
                <a:solidFill>
                  <a:schemeClr val="bg1"/>
                </a:solidFill>
                <a:latin typeface="Century Gothic" panose="020B0502020202020204" pitchFamily="34" charset="0"/>
                <a:cs typeface="Arial" panose="020B0604020202020204" pitchFamily="34" charset="0"/>
              </a:rPr>
              <a:t>When you do, thank God for his gift of water and pray for people throughout the world who don’t have access to clean, safe water for their families.</a:t>
            </a:r>
          </a:p>
          <a:p>
            <a:pPr algn="l"/>
            <a:r>
              <a:rPr lang="en-GB" dirty="0">
                <a:solidFill>
                  <a:schemeClr val="bg1"/>
                </a:solidFill>
                <a:latin typeface="Century Gothic" panose="020B0502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F8A285D6-3DA5-596A-60AC-CDCA7895BBAE}"/>
              </a:ext>
            </a:extLst>
          </p:cNvPr>
          <p:cNvSpPr txBox="1"/>
          <p:nvPr/>
        </p:nvSpPr>
        <p:spPr>
          <a:xfrm>
            <a:off x="371679" y="1615362"/>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9" name="Graphic 8" descr="Candle">
            <a:extLst>
              <a:ext uri="{FF2B5EF4-FFF2-40B4-BE49-F238E27FC236}">
                <a16:creationId xmlns:a16="http://schemas.microsoft.com/office/drawing/2014/main" id="{0A0F9D4A-D1D6-1CEF-37F3-04E7443F1EB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36394" y="1573317"/>
            <a:ext cx="584775" cy="584775"/>
          </a:xfrm>
          <a:prstGeom prst="rect">
            <a:avLst/>
          </a:prstGeom>
        </p:spPr>
      </p:pic>
      <p:pic>
        <p:nvPicPr>
          <p:cNvPr id="10" name="Picture 9" descr="A picture containing person, orange&#10;&#10;Description automatically generated">
            <a:extLst>
              <a:ext uri="{FF2B5EF4-FFF2-40B4-BE49-F238E27FC236}">
                <a16:creationId xmlns:a16="http://schemas.microsoft.com/office/drawing/2014/main" id="{B60BE00A-6EDB-BA4E-3F77-AB5563C758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6322" y="1772184"/>
            <a:ext cx="5050372" cy="5781617"/>
          </a:xfrm>
          <a:prstGeom prst="rect">
            <a:avLst/>
          </a:prstGeom>
        </p:spPr>
      </p:pic>
      <p:pic>
        <p:nvPicPr>
          <p:cNvPr id="3" name="Picture 2" descr="A computer screen capture&#10;&#10;Description automatically generated with low confidence">
            <a:extLst>
              <a:ext uri="{FF2B5EF4-FFF2-40B4-BE49-F238E27FC236}">
                <a16:creationId xmlns:a16="http://schemas.microsoft.com/office/drawing/2014/main" id="{E4093F4D-E8BF-BD10-A905-40B63B3126DB}"/>
              </a:ext>
            </a:extLst>
          </p:cNvPr>
          <p:cNvPicPr>
            <a:picLocks noChangeAspect="1"/>
          </p:cNvPicPr>
          <p:nvPr/>
        </p:nvPicPr>
        <p:blipFill>
          <a:blip r:embed="rId7"/>
          <a:stretch>
            <a:fillRect/>
          </a:stretch>
        </p:blipFill>
        <p:spPr>
          <a:xfrm>
            <a:off x="8833307" y="824775"/>
            <a:ext cx="3134604" cy="698103"/>
          </a:xfrm>
          <a:prstGeom prst="rect">
            <a:avLst/>
          </a:prstGeom>
        </p:spPr>
      </p:pic>
      <p:pic>
        <p:nvPicPr>
          <p:cNvPr id="11" name="Picture 10" descr="A screenshot of a video game&#10;&#10;Description automatically generated">
            <a:extLst>
              <a:ext uri="{FF2B5EF4-FFF2-40B4-BE49-F238E27FC236}">
                <a16:creationId xmlns:a16="http://schemas.microsoft.com/office/drawing/2014/main" id="{B79990B5-6748-6D28-6661-2542C05164CC}"/>
              </a:ext>
            </a:extLst>
          </p:cNvPr>
          <p:cNvPicPr>
            <a:picLocks noChangeAspect="1"/>
          </p:cNvPicPr>
          <p:nvPr/>
        </p:nvPicPr>
        <p:blipFill>
          <a:blip r:embed="rId8"/>
          <a:stretch>
            <a:fillRect/>
          </a:stretch>
        </p:blipFill>
        <p:spPr>
          <a:xfrm>
            <a:off x="6096001" y="1401705"/>
            <a:ext cx="3134604" cy="598356"/>
          </a:xfrm>
          <a:prstGeom prst="rect">
            <a:avLst/>
          </a:prstGeom>
        </p:spPr>
      </p:pic>
    </p:spTree>
    <p:extLst>
      <p:ext uri="{BB962C8B-B14F-4D97-AF65-F5344CB8AC3E}">
        <p14:creationId xmlns:p14="http://schemas.microsoft.com/office/powerpoint/2010/main" val="336982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C83F7-51F0-44B7-ADDE-B22275FF329F}"/>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Thursday 14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22"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2" name="TextBox 1">
            <a:extLst>
              <a:ext uri="{FF2B5EF4-FFF2-40B4-BE49-F238E27FC236}">
                <a16:creationId xmlns:a16="http://schemas.microsoft.com/office/drawing/2014/main" id="{D6AE73E7-7D85-2A1D-29DA-557D46DF93FD}"/>
              </a:ext>
            </a:extLst>
          </p:cNvPr>
          <p:cNvSpPr txBox="1"/>
          <p:nvPr/>
        </p:nvSpPr>
        <p:spPr>
          <a:xfrm>
            <a:off x="928861" y="1102262"/>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8" name="Graphic 7" descr="Candle">
            <a:extLst>
              <a:ext uri="{FF2B5EF4-FFF2-40B4-BE49-F238E27FC236}">
                <a16:creationId xmlns:a16="http://schemas.microsoft.com/office/drawing/2014/main" id="{E2D867D5-71D0-9384-3945-1777269B99D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1831" y="1085994"/>
            <a:ext cx="584775" cy="584775"/>
          </a:xfrm>
          <a:prstGeom prst="rect">
            <a:avLst/>
          </a:prstGeom>
        </p:spPr>
      </p:pic>
      <p:pic>
        <p:nvPicPr>
          <p:cNvPr id="2050" name="Picture 2" descr="A picture containing person, outdoor, tree, sunglasses&#10;&#10;Description automatically generated">
            <a:extLst>
              <a:ext uri="{FF2B5EF4-FFF2-40B4-BE49-F238E27FC236}">
                <a16:creationId xmlns:a16="http://schemas.microsoft.com/office/drawing/2014/main" id="{D0DFAF8D-E1B5-D508-80F9-18D3C0FE5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66833"/>
            <a:ext cx="5657851" cy="3771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34F050-4CDB-342F-EB78-717AD52533B6}"/>
              </a:ext>
            </a:extLst>
          </p:cNvPr>
          <p:cNvSpPr/>
          <p:nvPr/>
        </p:nvSpPr>
        <p:spPr>
          <a:xfrm>
            <a:off x="6800295" y="2383988"/>
            <a:ext cx="5238871" cy="3135858"/>
          </a:xfrm>
          <a:prstGeom prst="rect">
            <a:avLst/>
          </a:prstGeom>
        </p:spPr>
        <p:txBody>
          <a:bodyPr wrap="square">
            <a:spAutoFit/>
          </a:bodyPr>
          <a:lstStyle>
            <a:defPPr>
              <a:defRPr lang="en-GB"/>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Creator God, </a:t>
            </a:r>
          </a:p>
          <a:p>
            <a:pPr>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open our eyes to see your love throughout creation. </a:t>
            </a:r>
          </a:p>
          <a:p>
            <a:pPr>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Inspire us to treat creation and each other as you would, with respect. </a:t>
            </a:r>
          </a:p>
          <a:p>
            <a:pPr>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Amen</a:t>
            </a:r>
          </a:p>
        </p:txBody>
      </p:sp>
    </p:spTree>
    <p:extLst>
      <p:ext uri="{BB962C8B-B14F-4D97-AF65-F5344CB8AC3E}">
        <p14:creationId xmlns:p14="http://schemas.microsoft.com/office/powerpoint/2010/main" val="73972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2934FD-9DEE-451F-9CF6-77F326D7AD09}"/>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Friday 15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7" name="TextBox 6">
            <a:extLst>
              <a:ext uri="{FF2B5EF4-FFF2-40B4-BE49-F238E27FC236}">
                <a16:creationId xmlns:a16="http://schemas.microsoft.com/office/drawing/2014/main" id="{8291951A-589F-31FE-3729-BE921A94476D}"/>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8" name="Graphic 7" descr="Candle">
            <a:extLst>
              <a:ext uri="{FF2B5EF4-FFF2-40B4-BE49-F238E27FC236}">
                <a16:creationId xmlns:a16="http://schemas.microsoft.com/office/drawing/2014/main" id="{90DFFAFB-EC41-07B4-3C1A-61EC77515A1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9" name="Content Placeholder 2">
            <a:extLst>
              <a:ext uri="{FF2B5EF4-FFF2-40B4-BE49-F238E27FC236}">
                <a16:creationId xmlns:a16="http://schemas.microsoft.com/office/drawing/2014/main" id="{5D062E48-FCFC-471C-C6B7-1E7AEA6517ED}"/>
              </a:ext>
            </a:extLst>
          </p:cNvPr>
          <p:cNvSpPr txBox="1">
            <a:spLocks/>
          </p:cNvSpPr>
          <p:nvPr/>
        </p:nvSpPr>
        <p:spPr>
          <a:xfrm>
            <a:off x="537730" y="2536493"/>
            <a:ext cx="4844143" cy="1448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Reflect on one of the Stations of the Cross today. </a:t>
            </a:r>
          </a:p>
        </p:txBody>
      </p:sp>
      <p:pic>
        <p:nvPicPr>
          <p:cNvPr id="11" name="Picture 10" descr="A fire hydrant in the grass&#10;&#10;Description generated with very high confidence">
            <a:extLst>
              <a:ext uri="{FF2B5EF4-FFF2-40B4-BE49-F238E27FC236}">
                <a16:creationId xmlns:a16="http://schemas.microsoft.com/office/drawing/2014/main" id="{817E9BEE-8E19-84C2-0A91-E9960C915E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4517" y="1617604"/>
            <a:ext cx="5671457" cy="3780648"/>
          </a:xfrm>
          <a:prstGeom prst="rect">
            <a:avLst/>
          </a:prstGeom>
          <a:effectLst>
            <a:outerShdw blurRad="50800" dist="38100" dir="2700000" algn="tl" rotWithShape="0">
              <a:prstClr val="black">
                <a:alpha val="40000"/>
              </a:prstClr>
            </a:outerShdw>
          </a:effectLst>
        </p:spPr>
      </p:pic>
      <p:sp>
        <p:nvSpPr>
          <p:cNvPr id="12" name="Rectangle: Rounded Corners 14">
            <a:hlinkClick r:id="rId5"/>
            <a:extLst>
              <a:ext uri="{FF2B5EF4-FFF2-40B4-BE49-F238E27FC236}">
                <a16:creationId xmlns:a16="http://schemas.microsoft.com/office/drawing/2014/main" id="{631184FA-C188-FD6C-2A3A-E7BF67D75321}"/>
              </a:ext>
            </a:extLst>
          </p:cNvPr>
          <p:cNvSpPr/>
          <p:nvPr/>
        </p:nvSpPr>
        <p:spPr>
          <a:xfrm>
            <a:off x="815990" y="4635685"/>
            <a:ext cx="3833007" cy="919401"/>
          </a:xfrm>
          <a:prstGeom prst="roundRect">
            <a:avLst/>
          </a:prstGeom>
          <a:solidFill>
            <a:srgbClr val="82BE42"/>
          </a:solidFill>
          <a:ln>
            <a:solidFill>
              <a:srgbClr val="32B44C"/>
            </a:solidFill>
          </a:ln>
        </p:spPr>
        <p:txBody>
          <a:bodyPr wrap="square">
            <a:spAutoFit/>
          </a:bodyPr>
          <a:lstStyle/>
          <a:p>
            <a:r>
              <a:rPr lang="en-GB" dirty="0">
                <a:solidFill>
                  <a:schemeClr val="bg1"/>
                </a:solidFill>
                <a:latin typeface="Century Gothic" panose="020B0502020202020204" pitchFamily="34" charset="0"/>
                <a:cs typeface="Arial" panose="020B0604020202020204" pitchFamily="34" charset="0"/>
              </a:rPr>
              <a:t>Find our Stations of the Cross resource </a:t>
            </a:r>
            <a:r>
              <a:rPr lang="en-GB" dirty="0">
                <a:solidFill>
                  <a:schemeClr val="bg1"/>
                </a:solidFill>
                <a:latin typeface="Century Gothic" panose="020B0502020202020204" pitchFamily="34" charset="0"/>
                <a:cs typeface="Arial" panose="020B0604020202020204" pitchFamily="34" charset="0"/>
                <a:hlinkClick r:id="rId6"/>
              </a:rPr>
              <a:t>here</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48718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8095C1-3155-45C2-8727-AD75E1D4F5BB}"/>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Monday 18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3" name="Rectangle 2">
            <a:extLst>
              <a:ext uri="{FF2B5EF4-FFF2-40B4-BE49-F238E27FC236}">
                <a16:creationId xmlns:a16="http://schemas.microsoft.com/office/drawing/2014/main" id="{EF2B8E8E-17D9-42EE-8671-61FEF8108112}"/>
              </a:ext>
            </a:extLst>
          </p:cNvPr>
          <p:cNvSpPr/>
          <p:nvPr/>
        </p:nvSpPr>
        <p:spPr>
          <a:xfrm>
            <a:off x="751456" y="2337778"/>
            <a:ext cx="4482179" cy="3046988"/>
          </a:xfrm>
          <a:prstGeom prst="rect">
            <a:avLst/>
          </a:prstGeom>
        </p:spPr>
        <p:txBody>
          <a:bodyPr wrap="square">
            <a:spAutoFit/>
          </a:bodyPr>
          <a:lstStyle/>
          <a:p>
            <a:pPr algn="l"/>
            <a:r>
              <a:rPr lang="en-GB" sz="3200" dirty="0">
                <a:solidFill>
                  <a:schemeClr val="bg1"/>
                </a:solidFill>
                <a:latin typeface="Century Gothic" panose="020B0502020202020204" pitchFamily="34" charset="0"/>
                <a:ea typeface="Verdana" panose="020B0604030504040204" pitchFamily="34" charset="0"/>
                <a:cs typeface="Arial" panose="020B0604020202020204" pitchFamily="34" charset="0"/>
              </a:rPr>
              <a:t>Easter is nearly here. </a:t>
            </a:r>
          </a:p>
          <a:p>
            <a:pPr algn="l"/>
            <a:endParaRPr lang="en-GB" sz="32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algn="l"/>
            <a:r>
              <a:rPr lang="en-GB" sz="3200" dirty="0">
                <a:solidFill>
                  <a:schemeClr val="bg1"/>
                </a:solidFill>
                <a:latin typeface="Century Gothic" panose="020B0502020202020204" pitchFamily="34" charset="0"/>
                <a:ea typeface="Verdana" panose="020B0604030504040204" pitchFamily="34" charset="0"/>
                <a:cs typeface="Arial" panose="020B0604020202020204" pitchFamily="34" charset="0"/>
              </a:rPr>
              <a:t>Start getting ready by making Easter cards for your family and friends</a:t>
            </a:r>
            <a:r>
              <a:rPr lang="en-GB" sz="3200" dirty="0">
                <a:solidFill>
                  <a:schemeClr val="bg1"/>
                </a:solidFill>
                <a:latin typeface="Arial" panose="020B0604020202020204" pitchFamily="34" charset="0"/>
                <a:ea typeface="Verdana" panose="020B0604030504040204" pitchFamily="34" charset="0"/>
                <a:cs typeface="Arial" panose="020B0604020202020204" pitchFamily="34" charset="0"/>
              </a:rPr>
              <a:t>.</a:t>
            </a:r>
            <a:endParaRPr lang="en-GB" sz="32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4C930D9-A889-4344-8367-A09234BDEB84}"/>
              </a:ext>
            </a:extLst>
          </p:cNvPr>
          <p:cNvSpPr txBox="1"/>
          <p:nvPr/>
        </p:nvSpPr>
        <p:spPr>
          <a:xfrm>
            <a:off x="404149" y="1133633"/>
            <a:ext cx="845103" cy="584775"/>
          </a:xfrm>
          <a:prstGeom prst="rect">
            <a:avLst/>
          </a:prstGeom>
          <a:noFill/>
        </p:spPr>
        <p:txBody>
          <a:bodyPr wrap="none" rtlCol="0">
            <a:spAutoFit/>
          </a:bodyPr>
          <a:lstStyle/>
          <a:p>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Act</a:t>
            </a:r>
          </a:p>
        </p:txBody>
      </p:sp>
      <p:sp>
        <p:nvSpPr>
          <p:cNvPr id="5" name="Rectangle 4">
            <a:extLst>
              <a:ext uri="{FF2B5EF4-FFF2-40B4-BE49-F238E27FC236}">
                <a16:creationId xmlns:a16="http://schemas.microsoft.com/office/drawing/2014/main" id="{5A4BB658-E418-45B1-AB37-BC8F537ECC7D}"/>
              </a:ext>
            </a:extLst>
          </p:cNvPr>
          <p:cNvSpPr/>
          <p:nvPr/>
        </p:nvSpPr>
        <p:spPr>
          <a:xfrm>
            <a:off x="7485733" y="3861272"/>
            <a:ext cx="4482179" cy="2740687"/>
          </a:xfrm>
          <a:prstGeom prst="rect">
            <a:avLst/>
          </a:prstGeom>
        </p:spPr>
        <p:txBody>
          <a:bodyPr wrap="square">
            <a:spAutoFit/>
          </a:bodyPr>
          <a:lstStyle/>
          <a:p>
            <a:pPr algn="l">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Generous God,</a:t>
            </a:r>
          </a:p>
          <a:p>
            <a:pPr algn="l">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you show us how to love and share with everyone.</a:t>
            </a:r>
          </a:p>
          <a:p>
            <a:pPr algn="l">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Be with us this week as we learn and help each other.</a:t>
            </a:r>
          </a:p>
          <a:p>
            <a:pPr algn="l">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Amen</a:t>
            </a:r>
          </a:p>
        </p:txBody>
      </p:sp>
      <p:pic>
        <p:nvPicPr>
          <p:cNvPr id="7" name="Picture 6" descr="A person sitting at a table&#10;&#10;Description automatically generated">
            <a:extLst>
              <a:ext uri="{FF2B5EF4-FFF2-40B4-BE49-F238E27FC236}">
                <a16:creationId xmlns:a16="http://schemas.microsoft.com/office/drawing/2014/main" id="{6D1883C3-9D5B-41E2-90EA-2E6E4F774A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08301" y="1174298"/>
            <a:ext cx="3799555" cy="2533036"/>
          </a:xfrm>
          <a:prstGeom prst="rect">
            <a:avLst/>
          </a:prstGeom>
        </p:spPr>
      </p:pic>
      <p:pic>
        <p:nvPicPr>
          <p:cNvPr id="8" name="Graphic 7" descr="Dance">
            <a:extLst>
              <a:ext uri="{FF2B5EF4-FFF2-40B4-BE49-F238E27FC236}">
                <a16:creationId xmlns:a16="http://schemas.microsoft.com/office/drawing/2014/main" id="{25250CD2-9CAB-4C1B-91C9-64904380A31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20619" y="1051155"/>
            <a:ext cx="914400" cy="914400"/>
          </a:xfrm>
          <a:prstGeom prst="rect">
            <a:avLst/>
          </a:prstGeom>
        </p:spPr>
      </p:pic>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2" name="Rectangle: Rounded Corners 11">
            <a:hlinkClick r:id="rId6"/>
            <a:extLst>
              <a:ext uri="{FF2B5EF4-FFF2-40B4-BE49-F238E27FC236}">
                <a16:creationId xmlns:a16="http://schemas.microsoft.com/office/drawing/2014/main" id="{1EE55E07-1917-5250-B239-5D5B552F9262}"/>
              </a:ext>
            </a:extLst>
          </p:cNvPr>
          <p:cNvSpPr/>
          <p:nvPr/>
        </p:nvSpPr>
        <p:spPr>
          <a:xfrm>
            <a:off x="726540" y="5777669"/>
            <a:ext cx="5922835" cy="503464"/>
          </a:xfrm>
          <a:prstGeom prst="roundRect">
            <a:avLst/>
          </a:prstGeom>
          <a:solidFill>
            <a:srgbClr val="82B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Find our Easter card templates </a:t>
            </a: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hlinkClick r:id="rId6"/>
              </a:rPr>
              <a:t>here</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7413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9D6053-7FD5-467F-9D30-1FEE553A78DB}"/>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Tuesday 19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1" name="TextBox 10">
            <a:extLst>
              <a:ext uri="{FF2B5EF4-FFF2-40B4-BE49-F238E27FC236}">
                <a16:creationId xmlns:a16="http://schemas.microsoft.com/office/drawing/2014/main" id="{C938F074-0224-4826-8979-3AE321788A2C}"/>
              </a:ext>
            </a:extLst>
          </p:cNvPr>
          <p:cNvSpPr txBox="1"/>
          <p:nvPr/>
        </p:nvSpPr>
        <p:spPr>
          <a:xfrm>
            <a:off x="197343" y="1161249"/>
            <a:ext cx="2954655"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	</a:t>
            </a:r>
          </a:p>
        </p:txBody>
      </p:sp>
      <p:pic>
        <p:nvPicPr>
          <p:cNvPr id="12" name="Graphic 11" descr="Thought bubble">
            <a:extLst>
              <a:ext uri="{FF2B5EF4-FFF2-40B4-BE49-F238E27FC236}">
                <a16:creationId xmlns:a16="http://schemas.microsoft.com/office/drawing/2014/main" id="{DAB67240-BE5C-44EF-9F70-6AD25CDB632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84864" y="1012303"/>
            <a:ext cx="914400" cy="914400"/>
          </a:xfrm>
          <a:prstGeom prst="rect">
            <a:avLst/>
          </a:prstGeom>
        </p:spPr>
      </p:pic>
      <p:sp>
        <p:nvSpPr>
          <p:cNvPr id="13" name="TextBox 12">
            <a:extLst>
              <a:ext uri="{FF2B5EF4-FFF2-40B4-BE49-F238E27FC236}">
                <a16:creationId xmlns:a16="http://schemas.microsoft.com/office/drawing/2014/main" id="{90472FBB-FF38-4BB8-961F-6F0F89C5E185}"/>
              </a:ext>
            </a:extLst>
          </p:cNvPr>
          <p:cNvSpPr txBox="1"/>
          <p:nvPr/>
        </p:nvSpPr>
        <p:spPr>
          <a:xfrm>
            <a:off x="224090" y="2125999"/>
            <a:ext cx="4352159" cy="4154984"/>
          </a:xfrm>
          <a:prstGeom prst="rect">
            <a:avLst/>
          </a:prstGeom>
          <a:noFill/>
        </p:spPr>
        <p:txBody>
          <a:bodyPr wrap="square">
            <a:spAutoFit/>
          </a:bodyPr>
          <a:lstStyle/>
          <a:p>
            <a:pPr algn="l"/>
            <a:r>
              <a:rPr lang="en-GB" dirty="0">
                <a:solidFill>
                  <a:schemeClr val="bg1"/>
                </a:solidFill>
                <a:latin typeface="Century Gothic" panose="020B0502020202020204" pitchFamily="34" charset="0"/>
                <a:cs typeface="Arial" panose="020B0604020202020204" pitchFamily="34" charset="0"/>
              </a:rPr>
              <a:t>Pope Francis has written a letter to everyone, asking us to reach out to our sisters and brothers in need, whoever they are, wherever they may come from. </a:t>
            </a:r>
          </a:p>
          <a:p>
            <a:pPr algn="l"/>
            <a:endParaRPr lang="en-GB" dirty="0">
              <a:solidFill>
                <a:schemeClr val="bg1"/>
              </a:solidFill>
              <a:latin typeface="Century Gothic" panose="020B0502020202020204" pitchFamily="34" charset="0"/>
              <a:cs typeface="Arial" panose="020B0604020202020204" pitchFamily="34" charset="0"/>
            </a:endParaRPr>
          </a:p>
          <a:p>
            <a:pPr algn="l"/>
            <a:r>
              <a:rPr lang="en-GB" dirty="0">
                <a:solidFill>
                  <a:schemeClr val="bg1"/>
                </a:solidFill>
                <a:latin typeface="Century Gothic" panose="020B0502020202020204" pitchFamily="34" charset="0"/>
                <a:cs typeface="Arial" panose="020B0604020202020204" pitchFamily="34" charset="0"/>
              </a:rPr>
              <a:t>Spend some time thinking about what this means today.  </a:t>
            </a:r>
          </a:p>
        </p:txBody>
      </p:sp>
      <p:pic>
        <p:nvPicPr>
          <p:cNvPr id="4" name="Picture 3">
            <a:hlinkClick r:id="rId4"/>
            <a:extLst>
              <a:ext uri="{FF2B5EF4-FFF2-40B4-BE49-F238E27FC236}">
                <a16:creationId xmlns:a16="http://schemas.microsoft.com/office/drawing/2014/main" id="{7F43F781-0D15-9C49-97B7-37D00341E0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5111" y="1926703"/>
            <a:ext cx="7162800" cy="4038600"/>
          </a:xfrm>
          <a:prstGeom prst="rect">
            <a:avLst/>
          </a:prstGeom>
        </p:spPr>
      </p:pic>
    </p:spTree>
    <p:extLst>
      <p:ext uri="{BB962C8B-B14F-4D97-AF65-F5344CB8AC3E}">
        <p14:creationId xmlns:p14="http://schemas.microsoft.com/office/powerpoint/2010/main" val="1330642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6ADB38-B7D3-47FD-988F-067F5FB910CE}"/>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Wednesday 20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D280D408-D431-4A21-B1B1-0F931A652DD4}"/>
              </a:ext>
            </a:extLst>
          </p:cNvPr>
          <p:cNvSpPr txBox="1"/>
          <p:nvPr/>
        </p:nvSpPr>
        <p:spPr>
          <a:xfrm>
            <a:off x="537729" y="2005783"/>
            <a:ext cx="4675987" cy="830997"/>
          </a:xfrm>
          <a:prstGeom prst="rect">
            <a:avLst/>
          </a:prstGeom>
          <a:noFill/>
        </p:spPr>
        <p:txBody>
          <a:bodyPr wrap="square" rtlCol="0">
            <a:spAutoFit/>
          </a:bodyPr>
          <a:lstStyle/>
          <a:p>
            <a:pPr algn="l"/>
            <a:r>
              <a:rPr lang="en-US" dirty="0">
                <a:solidFill>
                  <a:schemeClr val="bg1"/>
                </a:solidFill>
                <a:latin typeface="Century Gothic" panose="020B0502020202020204" pitchFamily="34" charset="0"/>
                <a:cs typeface="Arial" panose="020B0604020202020204" pitchFamily="34" charset="0"/>
              </a:rPr>
              <a:t>There is still time to hold your fundraiser this Lent.</a:t>
            </a:r>
            <a:endParaRPr lang="en-GB" dirty="0">
              <a:solidFill>
                <a:schemeClr val="bg1"/>
              </a:solidFill>
              <a:latin typeface="Century Gothic" panose="020B0502020202020204" pitchFamily="34" charset="0"/>
              <a:cs typeface="Arial" panose="020B0604020202020204" pitchFamily="34" charset="0"/>
            </a:endParaRPr>
          </a:p>
        </p:txBody>
      </p:sp>
      <p:sp>
        <p:nvSpPr>
          <p:cNvPr id="11" name="Rectangle: Rounded Corners 10">
            <a:hlinkClick r:id="rId3"/>
            <a:extLst>
              <a:ext uri="{FF2B5EF4-FFF2-40B4-BE49-F238E27FC236}">
                <a16:creationId xmlns:a16="http://schemas.microsoft.com/office/drawing/2014/main" id="{BC528F72-7983-4265-86E6-66C428B510B2}"/>
              </a:ext>
            </a:extLst>
          </p:cNvPr>
          <p:cNvSpPr/>
          <p:nvPr/>
        </p:nvSpPr>
        <p:spPr>
          <a:xfrm>
            <a:off x="1733387" y="2942602"/>
            <a:ext cx="2284671" cy="510778"/>
          </a:xfrm>
          <a:prstGeom prst="roundRect">
            <a:avLst/>
          </a:prstGeom>
          <a:solidFill>
            <a:srgbClr val="82BE42"/>
          </a:solidFill>
          <a:ln>
            <a:solidFill>
              <a:srgbClr val="32B44C"/>
            </a:solidFill>
          </a:ln>
        </p:spPr>
        <p:txBody>
          <a:bodyPr wrap="none">
            <a:spAutoFit/>
          </a:bodyPr>
          <a:lstStyle/>
          <a:p>
            <a:r>
              <a:rPr lang="en-GB" dirty="0">
                <a:solidFill>
                  <a:schemeClr val="bg1"/>
                </a:solidFill>
                <a:latin typeface="Century Gothic" panose="020B0502020202020204" pitchFamily="34" charset="0"/>
                <a:cs typeface="Arial" panose="020B0604020202020204" pitchFamily="34" charset="0"/>
              </a:rPr>
              <a:t>Find out more</a:t>
            </a:r>
            <a:endParaRPr lang="en-GB"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92752A65-F54E-4437-B0B4-4FC26900A8D4}"/>
              </a:ext>
            </a:extLst>
          </p:cNvPr>
          <p:cNvSpPr txBox="1"/>
          <p:nvPr/>
        </p:nvSpPr>
        <p:spPr>
          <a:xfrm>
            <a:off x="281056" y="1206865"/>
            <a:ext cx="111921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Give</a:t>
            </a:r>
          </a:p>
        </p:txBody>
      </p:sp>
      <p:pic>
        <p:nvPicPr>
          <p:cNvPr id="13" name="Graphic 12" descr="Coins">
            <a:extLst>
              <a:ext uri="{FF2B5EF4-FFF2-40B4-BE49-F238E27FC236}">
                <a16:creationId xmlns:a16="http://schemas.microsoft.com/office/drawing/2014/main" id="{A7B9C1B6-7433-4E51-8D1F-2CBE0AE19DF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5168" y="1159173"/>
            <a:ext cx="744993" cy="744993"/>
          </a:xfrm>
          <a:prstGeom prst="rect">
            <a:avLst/>
          </a:prstGeom>
        </p:spPr>
      </p:pic>
      <p:sp>
        <p:nvSpPr>
          <p:cNvPr id="20"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6" name="Picture 5">
            <a:extLst>
              <a:ext uri="{FF2B5EF4-FFF2-40B4-BE49-F238E27FC236}">
                <a16:creationId xmlns:a16="http://schemas.microsoft.com/office/drawing/2014/main" id="{3CD81BCF-B7BC-4D3A-BDE4-3E2B1D1836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12661" y="642475"/>
            <a:ext cx="4010915" cy="4588488"/>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FA9C38CE-B7CB-B52F-7319-084FF12A61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0075" y="3429002"/>
            <a:ext cx="3291847" cy="3291847"/>
          </a:xfrm>
          <a:prstGeom prst="rect">
            <a:avLst/>
          </a:prstGeom>
        </p:spPr>
      </p:pic>
      <p:pic>
        <p:nvPicPr>
          <p:cNvPr id="5" name="Picture 4" descr="A group of children in blue uniforms walking on a sidewalk&#10;&#10;Description automatically generated">
            <a:extLst>
              <a:ext uri="{FF2B5EF4-FFF2-40B4-BE49-F238E27FC236}">
                <a16:creationId xmlns:a16="http://schemas.microsoft.com/office/drawing/2014/main" id="{2D7383DF-1F87-6296-6B38-DE9C3FDC408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4413" y="3752081"/>
            <a:ext cx="4144524" cy="2763371"/>
          </a:xfrm>
          <a:prstGeom prst="rect">
            <a:avLst/>
          </a:prstGeom>
        </p:spPr>
      </p:pic>
    </p:spTree>
    <p:extLst>
      <p:ext uri="{BB962C8B-B14F-4D97-AF65-F5344CB8AC3E}">
        <p14:creationId xmlns:p14="http://schemas.microsoft.com/office/powerpoint/2010/main" val="1838779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DB9B9C-674B-4357-9251-D74BA57A6C89}"/>
              </a:ext>
            </a:extLst>
          </p:cNvPr>
          <p:cNvSpPr txBox="1"/>
          <p:nvPr/>
        </p:nvSpPr>
        <p:spPr>
          <a:xfrm>
            <a:off x="2740229" y="130785"/>
            <a:ext cx="77851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Thursday 21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24" name="TextBox 23">
            <a:extLst>
              <a:ext uri="{FF2B5EF4-FFF2-40B4-BE49-F238E27FC236}">
                <a16:creationId xmlns:a16="http://schemas.microsoft.com/office/drawing/2014/main" id="{3F381B7A-443B-467C-87BC-4C0987E989E7}"/>
              </a:ext>
            </a:extLst>
          </p:cNvPr>
          <p:cNvSpPr txBox="1"/>
          <p:nvPr/>
        </p:nvSpPr>
        <p:spPr>
          <a:xfrm>
            <a:off x="186032" y="1106022"/>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28" name="Graphic 27" descr="Candle">
            <a:extLst>
              <a:ext uri="{FF2B5EF4-FFF2-40B4-BE49-F238E27FC236}">
                <a16:creationId xmlns:a16="http://schemas.microsoft.com/office/drawing/2014/main" id="{AC3270B2-FA02-4CE2-AAEA-D33BBE7955F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16" name="TextBox 15">
            <a:extLst>
              <a:ext uri="{FF2B5EF4-FFF2-40B4-BE49-F238E27FC236}">
                <a16:creationId xmlns:a16="http://schemas.microsoft.com/office/drawing/2014/main" id="{751704D0-F5A3-4A35-88EA-51BDC4F637D4}"/>
              </a:ext>
            </a:extLst>
          </p:cNvPr>
          <p:cNvSpPr txBox="1"/>
          <p:nvPr/>
        </p:nvSpPr>
        <p:spPr>
          <a:xfrm>
            <a:off x="224090" y="2112761"/>
            <a:ext cx="5871911" cy="3416320"/>
          </a:xfrm>
          <a:prstGeom prst="rect">
            <a:avLst/>
          </a:prstGeom>
          <a:noFill/>
        </p:spPr>
        <p:txBody>
          <a:bodyPr wrap="square">
            <a:spAutoFit/>
          </a:bodyPr>
          <a:lstStyle/>
          <a:p>
            <a:pPr algn="l"/>
            <a:r>
              <a:rPr lang="en-GB" dirty="0">
                <a:solidFill>
                  <a:schemeClr val="bg1"/>
                </a:solidFill>
                <a:latin typeface="Century Gothic" panose="020B0502020202020204" pitchFamily="34" charset="0"/>
                <a:cs typeface="Arial" panose="020B0604020202020204" pitchFamily="34" charset="0"/>
              </a:rPr>
              <a:t>Today we pray for all those who care for the sick.</a:t>
            </a:r>
          </a:p>
          <a:p>
            <a:pPr algn="l"/>
            <a:endParaRPr lang="en-GB" dirty="0">
              <a:solidFill>
                <a:schemeClr val="bg1"/>
              </a:solidFill>
              <a:latin typeface="Century Gothic" panose="020B0502020202020204" pitchFamily="34" charset="0"/>
              <a:cs typeface="Arial" panose="020B0604020202020204" pitchFamily="34" charset="0"/>
            </a:endParaRPr>
          </a:p>
          <a:p>
            <a:pPr algn="l"/>
            <a:r>
              <a:rPr lang="en-GB" dirty="0">
                <a:solidFill>
                  <a:schemeClr val="bg1"/>
                </a:solidFill>
                <a:latin typeface="Century Gothic" panose="020B0502020202020204" pitchFamily="34" charset="0"/>
                <a:cs typeface="Arial" panose="020B0604020202020204" pitchFamily="34" charset="0"/>
              </a:rPr>
              <a:t>Healing God,</a:t>
            </a:r>
          </a:p>
          <a:p>
            <a:pPr algn="l"/>
            <a:r>
              <a:rPr lang="en-GB" dirty="0">
                <a:solidFill>
                  <a:schemeClr val="bg1"/>
                </a:solidFill>
                <a:latin typeface="Century Gothic" panose="020B0502020202020204" pitchFamily="34" charset="0"/>
                <a:cs typeface="Arial" panose="020B0604020202020204" pitchFamily="34" charset="0"/>
              </a:rPr>
              <a:t>we pray for those who are sick </a:t>
            </a:r>
          </a:p>
          <a:p>
            <a:pPr algn="l"/>
            <a:r>
              <a:rPr lang="en-GB" dirty="0">
                <a:solidFill>
                  <a:schemeClr val="bg1"/>
                </a:solidFill>
                <a:latin typeface="Century Gothic" panose="020B0502020202020204" pitchFamily="34" charset="0"/>
                <a:cs typeface="Arial" panose="020B0604020202020204" pitchFamily="34" charset="0"/>
              </a:rPr>
              <a:t>and those who care for them.</a:t>
            </a:r>
          </a:p>
          <a:p>
            <a:pPr algn="l"/>
            <a:r>
              <a:rPr lang="en-GB" dirty="0">
                <a:solidFill>
                  <a:schemeClr val="bg1"/>
                </a:solidFill>
                <a:latin typeface="Century Gothic" panose="020B0502020202020204" pitchFamily="34" charset="0"/>
                <a:cs typeface="Arial" panose="020B0604020202020204" pitchFamily="34" charset="0"/>
              </a:rPr>
              <a:t>Be close to them with your strength, comfort and peace.</a:t>
            </a:r>
          </a:p>
          <a:p>
            <a:pPr algn="l"/>
            <a:r>
              <a:rPr lang="en-GB" dirty="0">
                <a:solidFill>
                  <a:schemeClr val="bg1"/>
                </a:solidFill>
                <a:latin typeface="Century Gothic" panose="020B0502020202020204" pitchFamily="34" charset="0"/>
                <a:cs typeface="Arial" panose="020B0604020202020204" pitchFamily="34" charset="0"/>
              </a:rPr>
              <a:t>Amen.</a:t>
            </a:r>
          </a:p>
        </p:txBody>
      </p:sp>
      <p:pic>
        <p:nvPicPr>
          <p:cNvPr id="5" name="Picture 4">
            <a:extLst>
              <a:ext uri="{FF2B5EF4-FFF2-40B4-BE49-F238E27FC236}">
                <a16:creationId xmlns:a16="http://schemas.microsoft.com/office/drawing/2014/main" id="{6EE47F38-E674-459D-B88D-6FD609BD99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7411" y="2080905"/>
            <a:ext cx="5670519" cy="3782712"/>
          </a:xfrm>
          <a:prstGeom prst="rect">
            <a:avLst/>
          </a:prstGeom>
        </p:spPr>
      </p:pic>
    </p:spTree>
    <p:extLst>
      <p:ext uri="{BB962C8B-B14F-4D97-AF65-F5344CB8AC3E}">
        <p14:creationId xmlns:p14="http://schemas.microsoft.com/office/powerpoint/2010/main" val="171315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10A478-C76B-456A-8248-C63B3C8BF03C}"/>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Friday 22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23"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4" name="Content Placeholder 2">
            <a:extLst>
              <a:ext uri="{FF2B5EF4-FFF2-40B4-BE49-F238E27FC236}">
                <a16:creationId xmlns:a16="http://schemas.microsoft.com/office/drawing/2014/main" id="{2A1C77FB-6C9D-FD7A-4980-7C1BE97279A4}"/>
              </a:ext>
            </a:extLst>
          </p:cNvPr>
          <p:cNvSpPr txBox="1">
            <a:spLocks/>
          </p:cNvSpPr>
          <p:nvPr/>
        </p:nvSpPr>
        <p:spPr>
          <a:xfrm>
            <a:off x="425502" y="2152894"/>
            <a:ext cx="5715092" cy="44892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bg1"/>
                </a:solidFill>
                <a:latin typeface="Century Gothic" panose="020B0502020202020204" pitchFamily="34" charset="0"/>
                <a:ea typeface="Verdana" panose="020B0604030504040204" pitchFamily="34" charset="0"/>
                <a:cs typeface="Arial" panose="020B0604020202020204" pitchFamily="34" charset="0"/>
              </a:rPr>
              <a:t>Sunday is the Feast of St Oscar Romero. He said:</a:t>
            </a:r>
          </a:p>
          <a:p>
            <a:pPr marL="0" indent="0">
              <a:buNone/>
            </a:pPr>
            <a:endParaRPr lang="en-GB" sz="24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GB" sz="3200" i="1" dirty="0">
                <a:solidFill>
                  <a:schemeClr val="bg1"/>
                </a:solidFill>
                <a:latin typeface="Century Gothic" panose="020B0502020202020204" pitchFamily="34" charset="0"/>
                <a:ea typeface="Verdana" panose="020B0604030504040204" pitchFamily="34" charset="0"/>
                <a:cs typeface="Arial" panose="020B0604020202020204" pitchFamily="34" charset="0"/>
              </a:rPr>
              <a:t>“Aspire not to have more but to be more”</a:t>
            </a:r>
          </a:p>
          <a:p>
            <a:pPr marL="0" indent="0">
              <a:buNone/>
            </a:pPr>
            <a:endParaRPr lang="en-GB" sz="6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GB" sz="2400" dirty="0">
                <a:solidFill>
                  <a:schemeClr val="bg1"/>
                </a:solidFill>
                <a:latin typeface="Century Gothic" panose="020B0502020202020204" pitchFamily="34" charset="0"/>
                <a:ea typeface="Verdana" panose="020B0604030504040204" pitchFamily="34" charset="0"/>
                <a:cs typeface="Arial" panose="020B0604020202020204" pitchFamily="34" charset="0"/>
              </a:rPr>
              <a:t>Spend some time today thinking about what this might mean and how we can live it out. </a:t>
            </a:r>
          </a:p>
        </p:txBody>
      </p:sp>
      <p:sp>
        <p:nvSpPr>
          <p:cNvPr id="5" name="TextBox 4">
            <a:extLst>
              <a:ext uri="{FF2B5EF4-FFF2-40B4-BE49-F238E27FC236}">
                <a16:creationId xmlns:a16="http://schemas.microsoft.com/office/drawing/2014/main" id="{A443B23C-340C-5C1D-1421-23E76F5904DF}"/>
              </a:ext>
            </a:extLst>
          </p:cNvPr>
          <p:cNvSpPr txBox="1"/>
          <p:nvPr/>
        </p:nvSpPr>
        <p:spPr>
          <a:xfrm>
            <a:off x="377366" y="1313490"/>
            <a:ext cx="2954655"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	</a:t>
            </a:r>
          </a:p>
        </p:txBody>
      </p:sp>
      <p:pic>
        <p:nvPicPr>
          <p:cNvPr id="6" name="Picture 5" descr="A person standing in front of a wall with graffiti&#10;&#10;Description automatically generated with low confidence">
            <a:extLst>
              <a:ext uri="{FF2B5EF4-FFF2-40B4-BE49-F238E27FC236}">
                <a16:creationId xmlns:a16="http://schemas.microsoft.com/office/drawing/2014/main" id="{E687F5BF-96E1-F5AB-DCDD-E2B9368AAF0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59093" y="2056285"/>
            <a:ext cx="5408819" cy="4009279"/>
          </a:xfrm>
          <a:prstGeom prst="rect">
            <a:avLst/>
          </a:prstGeom>
        </p:spPr>
      </p:pic>
      <p:pic>
        <p:nvPicPr>
          <p:cNvPr id="7" name="Graphic 6" descr="Thought bubble">
            <a:extLst>
              <a:ext uri="{FF2B5EF4-FFF2-40B4-BE49-F238E27FC236}">
                <a16:creationId xmlns:a16="http://schemas.microsoft.com/office/drawing/2014/main" id="{7397EC9E-39F9-12C0-AB50-BFC716B610C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97347" y="1141883"/>
            <a:ext cx="914400" cy="914400"/>
          </a:xfrm>
          <a:prstGeom prst="rect">
            <a:avLst/>
          </a:prstGeom>
        </p:spPr>
      </p:pic>
      <p:sp>
        <p:nvSpPr>
          <p:cNvPr id="8" name="Rectangle: Rounded Corners 7">
            <a:hlinkClick r:id="rId5"/>
            <a:extLst>
              <a:ext uri="{FF2B5EF4-FFF2-40B4-BE49-F238E27FC236}">
                <a16:creationId xmlns:a16="http://schemas.microsoft.com/office/drawing/2014/main" id="{0AF2467D-42D8-31C6-1069-5975C35DF09E}"/>
              </a:ext>
            </a:extLst>
          </p:cNvPr>
          <p:cNvSpPr/>
          <p:nvPr/>
        </p:nvSpPr>
        <p:spPr>
          <a:xfrm>
            <a:off x="879816" y="5777669"/>
            <a:ext cx="5922835" cy="503464"/>
          </a:xfrm>
          <a:prstGeom prst="roundRect">
            <a:avLst/>
          </a:prstGeom>
          <a:solidFill>
            <a:srgbClr val="82B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Explore our St Oscar Romero resources</a:t>
            </a:r>
          </a:p>
        </p:txBody>
      </p:sp>
    </p:spTree>
    <p:extLst>
      <p:ext uri="{BB962C8B-B14F-4D97-AF65-F5344CB8AC3E}">
        <p14:creationId xmlns:p14="http://schemas.microsoft.com/office/powerpoint/2010/main" val="665995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0109E6-5A1A-48EE-95FC-3EA433AF476C}"/>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dirty="0">
                <a:solidFill>
                  <a:srgbClr val="1F1750"/>
                </a:solidFill>
                <a:latin typeface="Century Gothic"/>
                <a:cs typeface="Segoe UI"/>
              </a:rPr>
              <a:t>Thursday 15 February</a:t>
            </a:r>
            <a:endParaRPr lang="en-GB" sz="3600" i="1" dirty="0">
              <a:solidFill>
                <a:srgbClr val="1F1750"/>
              </a:solidFill>
              <a:latin typeface="Century Gothic"/>
              <a:cs typeface="Segoe UI"/>
            </a:endParaRPr>
          </a:p>
        </p:txBody>
      </p:sp>
      <p:sp>
        <p:nvSpPr>
          <p:cNvPr id="5" name="TextBox 4">
            <a:extLst>
              <a:ext uri="{FF2B5EF4-FFF2-40B4-BE49-F238E27FC236}">
                <a16:creationId xmlns:a16="http://schemas.microsoft.com/office/drawing/2014/main" id="{7A03540F-4E8F-4AE2-9778-A37961669525}"/>
              </a:ext>
            </a:extLst>
          </p:cNvPr>
          <p:cNvSpPr txBox="1"/>
          <p:nvPr/>
        </p:nvSpPr>
        <p:spPr>
          <a:xfrm>
            <a:off x="147223" y="1159908"/>
            <a:ext cx="873957" cy="584775"/>
          </a:xfrm>
          <a:prstGeom prst="rect">
            <a:avLst/>
          </a:prstGeom>
          <a:noFill/>
        </p:spPr>
        <p:txBody>
          <a:bodyPr wrap="none" lIns="91440" tIns="45720" rIns="91440" bIns="45720" rtlCol="0" anchor="t">
            <a:spAutoFit/>
          </a:bodyPr>
          <a:lstStyle/>
          <a:p>
            <a:r>
              <a:rPr lang="en-GB" sz="3200" b="1">
                <a:solidFill>
                  <a:schemeClr val="bg1"/>
                </a:solidFill>
                <a:latin typeface="Century Gothic"/>
                <a:ea typeface="Verdana"/>
                <a:cs typeface="Arial"/>
              </a:rPr>
              <a:t>Act</a:t>
            </a:r>
          </a:p>
        </p:txBody>
      </p:sp>
      <p:sp>
        <p:nvSpPr>
          <p:cNvPr id="7" name="TextBox 6">
            <a:extLst>
              <a:ext uri="{FF2B5EF4-FFF2-40B4-BE49-F238E27FC236}">
                <a16:creationId xmlns:a16="http://schemas.microsoft.com/office/drawing/2014/main" id="{849445E6-5603-4F76-9D92-216873300840}"/>
              </a:ext>
            </a:extLst>
          </p:cNvPr>
          <p:cNvSpPr txBox="1"/>
          <p:nvPr/>
        </p:nvSpPr>
        <p:spPr>
          <a:xfrm>
            <a:off x="224089" y="1843360"/>
            <a:ext cx="6924104" cy="1015663"/>
          </a:xfrm>
          <a:prstGeom prst="rect">
            <a:avLst/>
          </a:prstGeom>
          <a:noFill/>
        </p:spPr>
        <p:txBody>
          <a:bodyPr wrap="square" lIns="91440" tIns="45720" rIns="91440" bIns="45720" rtlCol="0" anchor="t">
            <a:spAutoFit/>
          </a:bodyPr>
          <a:lstStyle/>
          <a:p>
            <a:pPr algn="l"/>
            <a:r>
              <a:rPr lang="en-US" sz="2000" dirty="0">
                <a:solidFill>
                  <a:schemeClr val="bg1"/>
                </a:solidFill>
                <a:latin typeface="Century Gothic"/>
                <a:cs typeface="Arial"/>
              </a:rPr>
              <a:t>This Lent, we are thinking about our global neighbours who don’t have enough food to eat.</a:t>
            </a:r>
          </a:p>
          <a:p>
            <a:pPr algn="l"/>
            <a:endParaRPr lang="en-US" sz="2000" dirty="0">
              <a:solidFill>
                <a:schemeClr val="bg1"/>
              </a:solidFill>
              <a:latin typeface="Arial" panose="020B0604020202020204" pitchFamily="34" charset="0"/>
              <a:cs typeface="Arial" panose="020B0604020202020204" pitchFamily="34" charset="0"/>
            </a:endParaRPr>
          </a:p>
        </p:txBody>
      </p:sp>
      <p:pic>
        <p:nvPicPr>
          <p:cNvPr id="9" name="Graphic 8" descr="Dance">
            <a:extLst>
              <a:ext uri="{FF2B5EF4-FFF2-40B4-BE49-F238E27FC236}">
                <a16:creationId xmlns:a16="http://schemas.microsoft.com/office/drawing/2014/main" id="{468E6C33-B545-462A-AEE5-D70BC1C82C8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9201" y="953472"/>
            <a:ext cx="914400" cy="914400"/>
          </a:xfrm>
          <a:prstGeom prst="rect">
            <a:avLst/>
          </a:prstGeom>
        </p:spPr>
      </p:pic>
      <p:sp>
        <p:nvSpPr>
          <p:cNvPr id="17"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8" name="Picture 7">
            <a:extLst>
              <a:ext uri="{FF2B5EF4-FFF2-40B4-BE49-F238E27FC236}">
                <a16:creationId xmlns:a16="http://schemas.microsoft.com/office/drawing/2014/main" id="{B76148AA-3A5B-4FEB-B955-B466D08565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28705" y="3372919"/>
            <a:ext cx="4482387" cy="2989752"/>
          </a:xfrm>
          <a:prstGeom prst="rect">
            <a:avLst/>
          </a:prstGeom>
        </p:spPr>
      </p:pic>
      <p:sp>
        <p:nvSpPr>
          <p:cNvPr id="3" name="Speech Bubble: Rectangle with Corners Rounded 2">
            <a:extLst>
              <a:ext uri="{FF2B5EF4-FFF2-40B4-BE49-F238E27FC236}">
                <a16:creationId xmlns:a16="http://schemas.microsoft.com/office/drawing/2014/main" id="{6882BE55-EA37-C72D-E4E4-C62F7F91FF50}"/>
              </a:ext>
            </a:extLst>
          </p:cNvPr>
          <p:cNvSpPr/>
          <p:nvPr/>
        </p:nvSpPr>
        <p:spPr bwMode="auto">
          <a:xfrm>
            <a:off x="8876685" y="1536408"/>
            <a:ext cx="2697579" cy="1473693"/>
          </a:xfrm>
          <a:prstGeom prst="wedgeRoundRectCallout">
            <a:avLst>
              <a:gd name="adj1" fmla="val -29363"/>
              <a:gd name="adj2" fmla="val 15948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GB" i="1" dirty="0">
                <a:latin typeface="Century Gothic" panose="020B0502020202020204" pitchFamily="34" charset="0"/>
              </a:rPr>
              <a:t>“My name is Aaron and I am 7 years old.”</a:t>
            </a:r>
          </a:p>
        </p:txBody>
      </p:sp>
      <p:sp>
        <p:nvSpPr>
          <p:cNvPr id="10" name="TextBox 9">
            <a:extLst>
              <a:ext uri="{FF2B5EF4-FFF2-40B4-BE49-F238E27FC236}">
                <a16:creationId xmlns:a16="http://schemas.microsoft.com/office/drawing/2014/main" id="{E9549C92-73F5-63B8-CFE5-B72C77BDA791}"/>
              </a:ext>
            </a:extLst>
          </p:cNvPr>
          <p:cNvSpPr txBox="1"/>
          <p:nvPr/>
        </p:nvSpPr>
        <p:spPr>
          <a:xfrm>
            <a:off x="224089" y="2803249"/>
            <a:ext cx="7104616" cy="1323439"/>
          </a:xfrm>
          <a:prstGeom prst="rect">
            <a:avLst/>
          </a:prstGeom>
          <a:noFill/>
        </p:spPr>
        <p:txBody>
          <a:bodyPr wrap="square">
            <a:spAutoFit/>
          </a:bodyPr>
          <a:lstStyle/>
          <a:p>
            <a:pPr algn="l"/>
            <a:r>
              <a:rPr lang="en-GB"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Meet Aaron who lives in West Point, in Monrovia, the capital of Liberia. Monrovia is by the sea and many families rely on fish to eat. But being a fisherman here is dangerous.</a:t>
            </a:r>
            <a:endParaRPr lang="en-GB" sz="2000" dirty="0">
              <a:solidFill>
                <a:schemeClr val="bg1"/>
              </a:solidFill>
              <a:latin typeface="Century Gothic" panose="020B0502020202020204" pitchFamily="34" charset="0"/>
            </a:endParaRPr>
          </a:p>
        </p:txBody>
      </p:sp>
      <p:sp>
        <p:nvSpPr>
          <p:cNvPr id="2" name="TextBox 1">
            <a:hlinkClick r:id="rId6"/>
          </p:cNvPr>
          <p:cNvSpPr txBox="1"/>
          <p:nvPr/>
        </p:nvSpPr>
        <p:spPr>
          <a:xfrm>
            <a:off x="380909" y="4191561"/>
            <a:ext cx="4944419" cy="510778"/>
          </a:xfrm>
          <a:prstGeom prst="roundRect">
            <a:avLst/>
          </a:prstGeom>
          <a:solidFill>
            <a:srgbClr val="84BE43"/>
          </a:solidFill>
          <a:ln>
            <a:solidFill>
              <a:srgbClr val="32B44C"/>
            </a:solidFill>
          </a:ln>
        </p:spPr>
        <p:txBody>
          <a:bodyPr wrap="square" lIns="91440" tIns="45720" rIns="91440" bIns="45720" rtlCol="0" anchor="t">
            <a:spAutoFit/>
          </a:bodyPr>
          <a:lstStyle/>
          <a:p>
            <a:r>
              <a:rPr lang="en-GB">
                <a:solidFill>
                  <a:schemeClr val="bg1"/>
                </a:solidFill>
                <a:latin typeface="Century Gothic"/>
                <a:cs typeface="Arial"/>
              </a:rPr>
              <a:t>Find out more in our Lent film</a:t>
            </a:r>
          </a:p>
        </p:txBody>
      </p:sp>
      <p:pic>
        <p:nvPicPr>
          <p:cNvPr id="11" name="Picture 10" descr="A blue fish with bubbles&#10;&#10;Description automatically generated">
            <a:extLst>
              <a:ext uri="{FF2B5EF4-FFF2-40B4-BE49-F238E27FC236}">
                <a16:creationId xmlns:a16="http://schemas.microsoft.com/office/drawing/2014/main" id="{AC1D7156-ABDD-6202-25C1-AB834C1BA0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3161" y="4357643"/>
            <a:ext cx="2326751" cy="1795933"/>
          </a:xfrm>
          <a:prstGeom prst="rect">
            <a:avLst/>
          </a:prstGeom>
        </p:spPr>
      </p:pic>
    </p:spTree>
    <p:extLst>
      <p:ext uri="{BB962C8B-B14F-4D97-AF65-F5344CB8AC3E}">
        <p14:creationId xmlns:p14="http://schemas.microsoft.com/office/powerpoint/2010/main" val="2874751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4DE32F-D406-4E0B-884F-858ED641BFB0}"/>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Monday 25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8"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4" name="Content Placeholder 2">
            <a:extLst>
              <a:ext uri="{FF2B5EF4-FFF2-40B4-BE49-F238E27FC236}">
                <a16:creationId xmlns:a16="http://schemas.microsoft.com/office/drawing/2014/main" id="{940768BA-A013-4056-B961-D76F4006F4CA}"/>
              </a:ext>
            </a:extLst>
          </p:cNvPr>
          <p:cNvSpPr txBox="1">
            <a:spLocks/>
          </p:cNvSpPr>
          <p:nvPr/>
        </p:nvSpPr>
        <p:spPr>
          <a:xfrm>
            <a:off x="224090" y="1980997"/>
            <a:ext cx="6280433" cy="1448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rPr>
              <a:t>We are in Holy Week.</a:t>
            </a:r>
          </a:p>
          <a:p>
            <a:pPr marL="0" indent="0">
              <a:buNone/>
            </a:pPr>
            <a:endParaRPr lang="en-GB" sz="14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rPr>
              <a:t>Yesterday was Palm Sunday and we remembered the story of Jesus  entering into Jerusalem on a donkey, greeted by joyful crowds waving palms. </a:t>
            </a:r>
          </a:p>
          <a:p>
            <a:pPr marL="0" indent="0">
              <a:buNone/>
            </a:pPr>
            <a:r>
              <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rPr>
              <a:t>How can we make Jesus welcome as we get ready to celebrate Easter?</a:t>
            </a:r>
          </a:p>
          <a:p>
            <a:pPr marL="0" indent="0">
              <a:buNone/>
            </a:pPr>
            <a:r>
              <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rPr>
              <a:t>How can we be welcoming to others?</a:t>
            </a:r>
          </a:p>
          <a:p>
            <a:pPr marL="0" indent="0">
              <a:buNone/>
            </a:pPr>
            <a:endPar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endParaRPr lang="en-GB" sz="2600"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endParaRPr lang="en-GB" sz="14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gn="l"/>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B9B7391-4E7A-4A0D-B7C2-417187665E76}"/>
              </a:ext>
            </a:extLst>
          </p:cNvPr>
          <p:cNvSpPr txBox="1"/>
          <p:nvPr/>
        </p:nvSpPr>
        <p:spPr>
          <a:xfrm>
            <a:off x="224089" y="1122262"/>
            <a:ext cx="2914580" cy="584775"/>
          </a:xfrm>
          <a:prstGeom prst="rect">
            <a:avLst/>
          </a:prstGeom>
          <a:noFill/>
        </p:spPr>
        <p:txBody>
          <a:bodyPr wrap="none" rtlCol="0">
            <a:spAutoFit/>
          </a:bodyPr>
          <a:lstStyle/>
          <a:p>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Think about…</a:t>
            </a:r>
          </a:p>
        </p:txBody>
      </p:sp>
      <p:pic>
        <p:nvPicPr>
          <p:cNvPr id="19" name="Graphic 18" descr="Thought bubble">
            <a:extLst>
              <a:ext uri="{FF2B5EF4-FFF2-40B4-BE49-F238E27FC236}">
                <a16:creationId xmlns:a16="http://schemas.microsoft.com/office/drawing/2014/main" id="{A997171E-3157-4ACA-BEA8-C20FA38EE48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4947" y="957448"/>
            <a:ext cx="914400" cy="914400"/>
          </a:xfrm>
          <a:prstGeom prst="rect">
            <a:avLst/>
          </a:prstGeom>
        </p:spPr>
      </p:pic>
      <p:pic>
        <p:nvPicPr>
          <p:cNvPr id="20" name="Picture 19" descr="Close-up of a plant&#10;&#10;Description automatically generated with low confidence">
            <a:extLst>
              <a:ext uri="{FF2B5EF4-FFF2-40B4-BE49-F238E27FC236}">
                <a16:creationId xmlns:a16="http://schemas.microsoft.com/office/drawing/2014/main" id="{67325B68-B4DB-4391-9476-0D27D6539F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318575">
            <a:off x="7089655" y="1469101"/>
            <a:ext cx="4114800" cy="2748099"/>
          </a:xfrm>
          <a:prstGeom prst="rect">
            <a:avLst/>
          </a:prstGeom>
        </p:spPr>
      </p:pic>
      <p:pic>
        <p:nvPicPr>
          <p:cNvPr id="15" name="Picture 14">
            <a:extLst>
              <a:ext uri="{FF2B5EF4-FFF2-40B4-BE49-F238E27FC236}">
                <a16:creationId xmlns:a16="http://schemas.microsoft.com/office/drawing/2014/main" id="{18A2A045-E8B4-49FC-BBC5-48D3CDE01AB8}"/>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1409585">
            <a:off x="7398327" y="3224138"/>
            <a:ext cx="4433775" cy="2897191"/>
          </a:xfrm>
          <a:prstGeom prst="rect">
            <a:avLst/>
          </a:prstGeom>
        </p:spPr>
      </p:pic>
      <p:pic>
        <p:nvPicPr>
          <p:cNvPr id="3" name="Picture 2" descr="A picture containing plant, frond, leaf&#10;&#10;Description automatically generated">
            <a:extLst>
              <a:ext uri="{FF2B5EF4-FFF2-40B4-BE49-F238E27FC236}">
                <a16:creationId xmlns:a16="http://schemas.microsoft.com/office/drawing/2014/main" id="{8FAA865F-CFBE-BF2E-5D3C-C731F0CB02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684" y="948427"/>
            <a:ext cx="3704949" cy="1867492"/>
          </a:xfrm>
          <a:prstGeom prst="rect">
            <a:avLst/>
          </a:prstGeom>
        </p:spPr>
      </p:pic>
      <p:pic>
        <p:nvPicPr>
          <p:cNvPr id="4" name="Picture 3" descr="A picture containing text, plant, leaf&#10;&#10;Description automatically generated">
            <a:extLst>
              <a:ext uri="{FF2B5EF4-FFF2-40B4-BE49-F238E27FC236}">
                <a16:creationId xmlns:a16="http://schemas.microsoft.com/office/drawing/2014/main" id="{BCFC0475-CAD4-418E-6AD0-ECAE3146D7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3420" y="952886"/>
            <a:ext cx="5052336" cy="1899765"/>
          </a:xfrm>
          <a:prstGeom prst="rect">
            <a:avLst/>
          </a:prstGeom>
        </p:spPr>
      </p:pic>
    </p:spTree>
    <p:extLst>
      <p:ext uri="{BB962C8B-B14F-4D97-AF65-F5344CB8AC3E}">
        <p14:creationId xmlns:p14="http://schemas.microsoft.com/office/powerpoint/2010/main" val="240903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2F7170-2375-4330-992F-0508D6C7236D}"/>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Tuesday 26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5028E2F0-6167-4A93-98E4-E5FDAF1EA905}"/>
              </a:ext>
            </a:extLst>
          </p:cNvPr>
          <p:cNvSpPr txBox="1"/>
          <p:nvPr/>
        </p:nvSpPr>
        <p:spPr>
          <a:xfrm>
            <a:off x="233708" y="1162722"/>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10" name="Graphic 9" descr="Candle">
            <a:extLst>
              <a:ext uri="{FF2B5EF4-FFF2-40B4-BE49-F238E27FC236}">
                <a16:creationId xmlns:a16="http://schemas.microsoft.com/office/drawing/2014/main" id="{BB361739-E435-41B2-B3AE-A37A1DCBDAF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98423" y="1180073"/>
            <a:ext cx="584775" cy="584775"/>
          </a:xfrm>
          <a:prstGeom prst="rect">
            <a:avLst/>
          </a:prstGeom>
        </p:spPr>
      </p:pic>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8" name="TextBox 7">
            <a:extLst>
              <a:ext uri="{FF2B5EF4-FFF2-40B4-BE49-F238E27FC236}">
                <a16:creationId xmlns:a16="http://schemas.microsoft.com/office/drawing/2014/main" id="{BD24BFF3-648B-4589-9C18-4D7DAD23C841}"/>
              </a:ext>
            </a:extLst>
          </p:cNvPr>
          <p:cNvSpPr txBox="1"/>
          <p:nvPr/>
        </p:nvSpPr>
        <p:spPr>
          <a:xfrm>
            <a:off x="224090" y="1782198"/>
            <a:ext cx="5483028" cy="4188775"/>
          </a:xfrm>
          <a:prstGeom prst="rect">
            <a:avLst/>
          </a:prstGeom>
          <a:noFill/>
        </p:spPr>
        <p:txBody>
          <a:bodyPr wrap="square">
            <a:spAutoFit/>
          </a:bodyPr>
          <a:lstStyle/>
          <a:p>
            <a:pPr algn="l">
              <a:lnSpc>
                <a:spcPct val="150000"/>
              </a:lnSpc>
            </a:pPr>
            <a:r>
              <a:rPr lang="en-GB" sz="2000" dirty="0">
                <a:solidFill>
                  <a:schemeClr val="bg1"/>
                </a:solidFill>
                <a:latin typeface="Century Gothic" panose="020B0502020202020204" pitchFamily="34" charset="0"/>
                <a:cs typeface="Arial" panose="020B0604020202020204" pitchFamily="34" charset="0"/>
              </a:rPr>
              <a:t>God of love,</a:t>
            </a:r>
          </a:p>
          <a:p>
            <a:pPr algn="l">
              <a:lnSpc>
                <a:spcPct val="150000"/>
              </a:lnSpc>
            </a:pPr>
            <a:r>
              <a:rPr lang="en-GB" sz="2000" dirty="0">
                <a:solidFill>
                  <a:schemeClr val="bg1"/>
                </a:solidFill>
                <a:latin typeface="Century Gothic" panose="020B0502020202020204" pitchFamily="34" charset="0"/>
                <a:cs typeface="Arial" panose="020B0604020202020204" pitchFamily="34" charset="0"/>
              </a:rPr>
              <a:t>we pray for peace in our world, and an end to war.</a:t>
            </a:r>
          </a:p>
          <a:p>
            <a:pPr algn="l">
              <a:lnSpc>
                <a:spcPct val="150000"/>
              </a:lnSpc>
            </a:pPr>
            <a:r>
              <a:rPr lang="en-GB" sz="2000" dirty="0">
                <a:solidFill>
                  <a:schemeClr val="bg1"/>
                </a:solidFill>
                <a:latin typeface="Century Gothic" panose="020B0502020202020204" pitchFamily="34" charset="0"/>
                <a:cs typeface="Arial" panose="020B0604020202020204" pitchFamily="34" charset="0"/>
              </a:rPr>
              <a:t>Instead of hatred, let there be love.</a:t>
            </a:r>
          </a:p>
          <a:p>
            <a:pPr algn="l">
              <a:lnSpc>
                <a:spcPct val="150000"/>
              </a:lnSpc>
            </a:pPr>
            <a:r>
              <a:rPr lang="en-GB" sz="2000" dirty="0">
                <a:solidFill>
                  <a:schemeClr val="bg1"/>
                </a:solidFill>
                <a:latin typeface="Century Gothic" panose="020B0502020202020204" pitchFamily="34" charset="0"/>
                <a:cs typeface="Arial" panose="020B0604020202020204" pitchFamily="34" charset="0"/>
              </a:rPr>
              <a:t>Shelter your children and protect us.</a:t>
            </a:r>
          </a:p>
          <a:p>
            <a:pPr algn="l">
              <a:lnSpc>
                <a:spcPct val="150000"/>
              </a:lnSpc>
            </a:pPr>
            <a:r>
              <a:rPr lang="en-GB" sz="2000" dirty="0">
                <a:solidFill>
                  <a:schemeClr val="bg1"/>
                </a:solidFill>
                <a:latin typeface="Century Gothic" panose="020B0502020202020204" pitchFamily="34" charset="0"/>
                <a:cs typeface="Arial" panose="020B0604020202020204" pitchFamily="34" charset="0"/>
              </a:rPr>
              <a:t>Guide us and keep us from harm,</a:t>
            </a:r>
          </a:p>
          <a:p>
            <a:pPr algn="l">
              <a:lnSpc>
                <a:spcPct val="150000"/>
              </a:lnSpc>
            </a:pPr>
            <a:r>
              <a:rPr lang="en-GB" sz="2000" dirty="0">
                <a:solidFill>
                  <a:schemeClr val="bg1"/>
                </a:solidFill>
                <a:latin typeface="Century Gothic" panose="020B0502020202020204" pitchFamily="34" charset="0"/>
                <a:cs typeface="Arial" panose="020B0604020202020204" pitchFamily="34" charset="0"/>
              </a:rPr>
              <a:t>so we can build a world of love and live our lives in peace.</a:t>
            </a:r>
          </a:p>
          <a:p>
            <a:pPr algn="l">
              <a:lnSpc>
                <a:spcPct val="150000"/>
              </a:lnSpc>
            </a:pPr>
            <a:r>
              <a:rPr lang="en-GB" sz="2000" dirty="0">
                <a:solidFill>
                  <a:schemeClr val="bg1"/>
                </a:solidFill>
                <a:latin typeface="Century Gothic" panose="020B0502020202020204" pitchFamily="34" charset="0"/>
                <a:cs typeface="Arial" panose="020B0604020202020204" pitchFamily="34" charset="0"/>
              </a:rPr>
              <a:t>Amen.</a:t>
            </a:r>
          </a:p>
        </p:txBody>
      </p:sp>
      <p:pic>
        <p:nvPicPr>
          <p:cNvPr id="4" name="Picture 3">
            <a:hlinkClick r:id="rId4"/>
            <a:extLst>
              <a:ext uri="{FF2B5EF4-FFF2-40B4-BE49-F238E27FC236}">
                <a16:creationId xmlns:a16="http://schemas.microsoft.com/office/drawing/2014/main" id="{C24620D6-2F33-6140-8CE7-97A4E0E1177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6251" y="2014780"/>
            <a:ext cx="6174272" cy="3464149"/>
          </a:xfrm>
          <a:prstGeom prst="rect">
            <a:avLst/>
          </a:prstGeom>
        </p:spPr>
      </p:pic>
    </p:spTree>
    <p:extLst>
      <p:ext uri="{BB962C8B-B14F-4D97-AF65-F5344CB8AC3E}">
        <p14:creationId xmlns:p14="http://schemas.microsoft.com/office/powerpoint/2010/main" val="276455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ycle or swim for CAFOD | CAFOD">
            <a:extLst>
              <a:ext uri="{FF2B5EF4-FFF2-40B4-BE49-F238E27FC236}">
                <a16:creationId xmlns:a16="http://schemas.microsoft.com/office/drawing/2014/main" id="{6C86B99E-3BE2-4342-8CCB-3E6D5D63D73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rot="334227">
            <a:off x="7790355" y="1324997"/>
            <a:ext cx="3429000" cy="24522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038924-1FCD-4209-82AF-AC12553D16AE}"/>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Wednesday 27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20"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9" name="TextBox 8">
            <a:extLst>
              <a:ext uri="{FF2B5EF4-FFF2-40B4-BE49-F238E27FC236}">
                <a16:creationId xmlns:a16="http://schemas.microsoft.com/office/drawing/2014/main" id="{D90E429E-2CD1-4569-8931-2C526BD15DEC}"/>
              </a:ext>
            </a:extLst>
          </p:cNvPr>
          <p:cNvSpPr txBox="1"/>
          <p:nvPr/>
        </p:nvSpPr>
        <p:spPr>
          <a:xfrm>
            <a:off x="380910" y="1032610"/>
            <a:ext cx="845103" cy="584775"/>
          </a:xfrm>
          <a:prstGeom prst="rect">
            <a:avLst/>
          </a:prstGeom>
          <a:noFill/>
        </p:spPr>
        <p:txBody>
          <a:bodyPr wrap="none" rtlCol="0">
            <a:spAutoFit/>
          </a:bodyPr>
          <a:lstStyle/>
          <a:p>
            <a:r>
              <a:rPr lang="en-GB" sz="3200" b="1">
                <a:solidFill>
                  <a:schemeClr val="bg1"/>
                </a:solidFill>
                <a:latin typeface="Arial" panose="020B0604020202020204" pitchFamily="34" charset="0"/>
                <a:ea typeface="Verdana" panose="020B0604030504040204" pitchFamily="34" charset="0"/>
                <a:cs typeface="Arial" panose="020B0604020202020204" pitchFamily="34" charset="0"/>
              </a:rPr>
              <a:t>Act</a:t>
            </a:r>
          </a:p>
        </p:txBody>
      </p:sp>
      <p:pic>
        <p:nvPicPr>
          <p:cNvPr id="10" name="Graphic 9" descr="Dance">
            <a:extLst>
              <a:ext uri="{FF2B5EF4-FFF2-40B4-BE49-F238E27FC236}">
                <a16:creationId xmlns:a16="http://schemas.microsoft.com/office/drawing/2014/main" id="{CA5B7735-0A18-488A-A059-5BB65918F33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26011" y="867796"/>
            <a:ext cx="914400" cy="914400"/>
          </a:xfrm>
          <a:prstGeom prst="rect">
            <a:avLst/>
          </a:prstGeom>
        </p:spPr>
      </p:pic>
      <p:sp>
        <p:nvSpPr>
          <p:cNvPr id="11" name="Rectangle 10">
            <a:extLst>
              <a:ext uri="{FF2B5EF4-FFF2-40B4-BE49-F238E27FC236}">
                <a16:creationId xmlns:a16="http://schemas.microsoft.com/office/drawing/2014/main" id="{AB205558-926E-4D91-BE1C-977AA9E1462D}"/>
              </a:ext>
            </a:extLst>
          </p:cNvPr>
          <p:cNvSpPr/>
          <p:nvPr/>
        </p:nvSpPr>
        <p:spPr>
          <a:xfrm>
            <a:off x="193215" y="2065666"/>
            <a:ext cx="6302836" cy="4524315"/>
          </a:xfrm>
          <a:prstGeom prst="rect">
            <a:avLst/>
          </a:prstGeom>
        </p:spPr>
        <p:txBody>
          <a:bodyPr wrap="square">
            <a:spAutoFit/>
          </a:bodyPr>
          <a:lstStyle/>
          <a:p>
            <a:pPr algn="l"/>
            <a:r>
              <a:rPr lang="en-GB">
                <a:solidFill>
                  <a:schemeClr val="bg1"/>
                </a:solidFill>
                <a:latin typeface="Century Gothic" panose="020B0502020202020204" pitchFamily="34" charset="0"/>
                <a:ea typeface="Verdana" panose="020B0604030504040204" pitchFamily="34" charset="0"/>
                <a:cs typeface="Arial" panose="020B0604020202020204" pitchFamily="34" charset="0"/>
              </a:rPr>
              <a:t>This time of Lent invites us to be generous.</a:t>
            </a:r>
          </a:p>
          <a:p>
            <a:pPr algn="l"/>
            <a:endParaRPr lang="en-GB">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algn="l"/>
            <a:r>
              <a:rPr lang="en-GB">
                <a:solidFill>
                  <a:schemeClr val="bg1"/>
                </a:solidFill>
                <a:latin typeface="Century Gothic" panose="020B0502020202020204" pitchFamily="34" charset="0"/>
                <a:ea typeface="Verdana" panose="020B0604030504040204" pitchFamily="34" charset="0"/>
                <a:cs typeface="Arial" panose="020B0604020202020204" pitchFamily="34" charset="0"/>
              </a:rPr>
              <a:t>Think about what you can share:</a:t>
            </a:r>
          </a:p>
          <a:p>
            <a:pPr marL="342891" indent="-342891" algn="l">
              <a:buFontTx/>
              <a:buChar char="-"/>
            </a:pPr>
            <a:r>
              <a:rPr lang="en-GB">
                <a:solidFill>
                  <a:schemeClr val="bg1"/>
                </a:solidFill>
                <a:latin typeface="Century Gothic" panose="020B0502020202020204" pitchFamily="34" charset="0"/>
                <a:ea typeface="Verdana" panose="020B0604030504040204" pitchFamily="34" charset="0"/>
                <a:cs typeface="Arial" panose="020B0604020202020204" pitchFamily="34" charset="0"/>
              </a:rPr>
              <a:t>Your time (perhaps visiting someone who may be lonely)</a:t>
            </a:r>
          </a:p>
          <a:p>
            <a:pPr marL="342891" indent="-342891" algn="l">
              <a:buFontTx/>
              <a:buChar char="-"/>
            </a:pPr>
            <a:r>
              <a:rPr lang="en-GB">
                <a:solidFill>
                  <a:schemeClr val="bg1"/>
                </a:solidFill>
                <a:latin typeface="Century Gothic" panose="020B0502020202020204" pitchFamily="34" charset="0"/>
                <a:ea typeface="Verdana" panose="020B0604030504040204" pitchFamily="34" charset="0"/>
                <a:cs typeface="Arial" panose="020B0604020202020204" pitchFamily="34" charset="0"/>
              </a:rPr>
              <a:t>Your talents (sports, painting, singing, baking, storytelling….)</a:t>
            </a:r>
          </a:p>
          <a:p>
            <a:pPr marL="342891" indent="-342891" algn="l">
              <a:buFontTx/>
              <a:buChar char="-"/>
            </a:pPr>
            <a:r>
              <a:rPr lang="en-GB">
                <a:solidFill>
                  <a:schemeClr val="bg1"/>
                </a:solidFill>
                <a:latin typeface="Century Gothic" panose="020B0502020202020204" pitchFamily="34" charset="0"/>
                <a:ea typeface="Verdana" panose="020B0604030504040204" pitchFamily="34" charset="0"/>
                <a:cs typeface="Arial" panose="020B0604020202020204" pitchFamily="34" charset="0"/>
              </a:rPr>
              <a:t>Your toys (you could share with family and friends and perhaps there are some toys you’d like to donate to charity)</a:t>
            </a:r>
          </a:p>
          <a:p>
            <a:pPr marL="342891" indent="-342891">
              <a:buFontTx/>
              <a:buChar char="-"/>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3" name="Picture 12" descr="A picture containing child, person, bench, little&#10;&#10;Description automatically generated">
            <a:extLst>
              <a:ext uri="{FF2B5EF4-FFF2-40B4-BE49-F238E27FC236}">
                <a16:creationId xmlns:a16="http://schemas.microsoft.com/office/drawing/2014/main" id="{B16362DC-C5EB-4E35-B406-B0B344CD4AE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21328092">
            <a:off x="7616657" y="3726285"/>
            <a:ext cx="4175464" cy="2647951"/>
          </a:xfrm>
          <a:prstGeom prst="rect">
            <a:avLst/>
          </a:prstGeom>
        </p:spPr>
      </p:pic>
    </p:spTree>
    <p:extLst>
      <p:ext uri="{BB962C8B-B14F-4D97-AF65-F5344CB8AC3E}">
        <p14:creationId xmlns:p14="http://schemas.microsoft.com/office/powerpoint/2010/main" val="827330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070D7-524C-49AB-AEE9-B74306C9B623}"/>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Thursday 28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3" name="TextBox 2">
            <a:extLst>
              <a:ext uri="{FF2B5EF4-FFF2-40B4-BE49-F238E27FC236}">
                <a16:creationId xmlns:a16="http://schemas.microsoft.com/office/drawing/2014/main" id="{8F76A0E2-0520-40B7-813C-654A9B961729}"/>
              </a:ext>
            </a:extLst>
          </p:cNvPr>
          <p:cNvSpPr txBox="1"/>
          <p:nvPr/>
        </p:nvSpPr>
        <p:spPr>
          <a:xfrm>
            <a:off x="183108" y="1164841"/>
            <a:ext cx="2888932"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p>
        </p:txBody>
      </p:sp>
      <p:sp>
        <p:nvSpPr>
          <p:cNvPr id="4" name="Content Placeholder 2">
            <a:extLst>
              <a:ext uri="{FF2B5EF4-FFF2-40B4-BE49-F238E27FC236}">
                <a16:creationId xmlns:a16="http://schemas.microsoft.com/office/drawing/2014/main" id="{146D4093-2204-4B6B-9FC2-7F7E3CC4CA08}"/>
              </a:ext>
            </a:extLst>
          </p:cNvPr>
          <p:cNvSpPr txBox="1">
            <a:spLocks/>
          </p:cNvSpPr>
          <p:nvPr/>
        </p:nvSpPr>
        <p:spPr>
          <a:xfrm>
            <a:off x="5961374" y="2466304"/>
            <a:ext cx="6331597" cy="2167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Today Jesus washed his disciples feet at the Last Supper.</a:t>
            </a:r>
          </a:p>
          <a:p>
            <a:pPr marL="0" indent="0">
              <a:buNone/>
            </a:pP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Think about how you can serve others.</a:t>
            </a:r>
          </a:p>
        </p:txBody>
      </p:sp>
      <p:pic>
        <p:nvPicPr>
          <p:cNvPr id="5" name="Picture 4">
            <a:extLst>
              <a:ext uri="{FF2B5EF4-FFF2-40B4-BE49-F238E27FC236}">
                <a16:creationId xmlns:a16="http://schemas.microsoft.com/office/drawing/2014/main" id="{97266F62-B328-46B4-B4E6-AC828123A5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730" y="2313842"/>
            <a:ext cx="4735151" cy="317045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DC4E4AB-A4DF-4D87-8DD1-5470D0AA1BCD}"/>
              </a:ext>
            </a:extLst>
          </p:cNvPr>
          <p:cNvSpPr txBox="1"/>
          <p:nvPr/>
        </p:nvSpPr>
        <p:spPr>
          <a:xfrm>
            <a:off x="8606322" y="1186681"/>
            <a:ext cx="2938625" cy="584775"/>
          </a:xfrm>
          <a:prstGeom prst="rect">
            <a:avLst/>
          </a:prstGeom>
          <a:noFill/>
        </p:spPr>
        <p:txBody>
          <a:bodyPr wrap="none" rtlCol="0">
            <a:spAutoFit/>
          </a:bodyPr>
          <a:lstStyle/>
          <a:p>
            <a:pPr algn="r"/>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Holy Thursday</a:t>
            </a:r>
          </a:p>
        </p:txBody>
      </p:sp>
      <p:pic>
        <p:nvPicPr>
          <p:cNvPr id="8" name="Graphic 7" descr="Thought bubble">
            <a:extLst>
              <a:ext uri="{FF2B5EF4-FFF2-40B4-BE49-F238E27FC236}">
                <a16:creationId xmlns:a16="http://schemas.microsoft.com/office/drawing/2014/main" id="{870A7CF3-3A60-4B17-BD87-37EE20BA9E4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84864" y="1012303"/>
            <a:ext cx="914400" cy="914400"/>
          </a:xfrm>
          <a:prstGeom prst="rect">
            <a:avLst/>
          </a:prstGeom>
        </p:spPr>
      </p:pic>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1" name="Rectangle: Rounded Corners 14">
            <a:hlinkClick r:id="rId5"/>
            <a:extLst>
              <a:ext uri="{FF2B5EF4-FFF2-40B4-BE49-F238E27FC236}">
                <a16:creationId xmlns:a16="http://schemas.microsoft.com/office/drawing/2014/main" id="{021047D7-3C1A-B48C-2187-7DC714DEB453}"/>
              </a:ext>
            </a:extLst>
          </p:cNvPr>
          <p:cNvSpPr/>
          <p:nvPr/>
        </p:nvSpPr>
        <p:spPr>
          <a:xfrm>
            <a:off x="1890333" y="5693161"/>
            <a:ext cx="3833007" cy="919401"/>
          </a:xfrm>
          <a:prstGeom prst="roundRect">
            <a:avLst/>
          </a:prstGeom>
          <a:solidFill>
            <a:srgbClr val="82BE42"/>
          </a:solidFill>
          <a:ln>
            <a:solidFill>
              <a:srgbClr val="32B44C"/>
            </a:solidFill>
          </a:ln>
        </p:spPr>
        <p:txBody>
          <a:bodyPr wrap="square">
            <a:spAutoFit/>
          </a:bodyPr>
          <a:lstStyle/>
          <a:p>
            <a:r>
              <a:rPr lang="en-GB" dirty="0">
                <a:solidFill>
                  <a:schemeClr val="bg1"/>
                </a:solidFill>
                <a:latin typeface="Century Gothic" panose="020B0502020202020204" pitchFamily="34" charset="0"/>
                <a:cs typeface="Arial" panose="020B0604020202020204" pitchFamily="34" charset="0"/>
              </a:rPr>
              <a:t>Find our Holy Week liturgical prayer </a:t>
            </a:r>
            <a:r>
              <a:rPr lang="en-GB" dirty="0">
                <a:solidFill>
                  <a:schemeClr val="bg1"/>
                </a:solidFill>
                <a:latin typeface="Century Gothic" panose="020B0502020202020204" pitchFamily="34" charset="0"/>
                <a:cs typeface="Arial" panose="020B0604020202020204" pitchFamily="34" charset="0"/>
                <a:hlinkClick r:id="rId5"/>
              </a:rPr>
              <a:t>here</a:t>
            </a:r>
            <a:endParaRPr lang="en-GB"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7127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1E6980-E2B1-43B0-8E16-7A3E5CE84D7F}"/>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Friday 29 March</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3" name="Rectangle 2">
            <a:extLst>
              <a:ext uri="{FF2B5EF4-FFF2-40B4-BE49-F238E27FC236}">
                <a16:creationId xmlns:a16="http://schemas.microsoft.com/office/drawing/2014/main" id="{F33A56C3-BD9D-42F7-B4ED-817B27CC7047}"/>
              </a:ext>
            </a:extLst>
          </p:cNvPr>
          <p:cNvSpPr/>
          <p:nvPr/>
        </p:nvSpPr>
        <p:spPr>
          <a:xfrm>
            <a:off x="224088" y="2694578"/>
            <a:ext cx="5144029" cy="2677656"/>
          </a:xfrm>
          <a:prstGeom prst="rect">
            <a:avLst/>
          </a:prstGeom>
        </p:spPr>
        <p:txBody>
          <a:bodyPr wrap="square">
            <a:spAutoFit/>
          </a:bodyPr>
          <a:lstStyle/>
          <a:p>
            <a:pPr algn="l"/>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Today Jesus died on the Cross.</a:t>
            </a:r>
          </a:p>
          <a:p>
            <a:pPr algn="l"/>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algn="l"/>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We pray together, the</a:t>
            </a:r>
            <a:r>
              <a:rPr lang="en-GB" i="1" dirty="0">
                <a:solidFill>
                  <a:schemeClr val="bg1"/>
                </a:solidFill>
                <a:latin typeface="Century Gothic" panose="020B0502020202020204" pitchFamily="34" charset="0"/>
                <a:ea typeface="Verdana" panose="020B0604030504040204" pitchFamily="34" charset="0"/>
                <a:cs typeface="Arial" panose="020B0604020202020204" pitchFamily="34" charset="0"/>
              </a:rPr>
              <a:t> Light in the darkest times</a:t>
            </a: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 prayer, remembering especially all those who are affected by the climate crisis today.</a:t>
            </a:r>
          </a:p>
        </p:txBody>
      </p:sp>
      <p:sp>
        <p:nvSpPr>
          <p:cNvPr id="6" name="TextBox 5">
            <a:extLst>
              <a:ext uri="{FF2B5EF4-FFF2-40B4-BE49-F238E27FC236}">
                <a16:creationId xmlns:a16="http://schemas.microsoft.com/office/drawing/2014/main" id="{5076BCFE-5C10-443A-B94C-B5A294B61B65}"/>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sp>
        <p:nvSpPr>
          <p:cNvPr id="10" name="TextBox 9">
            <a:extLst>
              <a:ext uri="{FF2B5EF4-FFF2-40B4-BE49-F238E27FC236}">
                <a16:creationId xmlns:a16="http://schemas.microsoft.com/office/drawing/2014/main" id="{B0078AB1-611B-448F-8574-E33FEF2B15E9}"/>
              </a:ext>
            </a:extLst>
          </p:cNvPr>
          <p:cNvSpPr txBox="1"/>
          <p:nvPr/>
        </p:nvSpPr>
        <p:spPr>
          <a:xfrm>
            <a:off x="8914613" y="1194221"/>
            <a:ext cx="2648482" cy="584775"/>
          </a:xfrm>
          <a:prstGeom prst="rect">
            <a:avLst/>
          </a:prstGeom>
          <a:noFill/>
        </p:spPr>
        <p:txBody>
          <a:bodyPr wrap="none" rtlCol="0">
            <a:spAutoFit/>
          </a:bodyPr>
          <a:lstStyle/>
          <a:p>
            <a:pPr algn="r"/>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Good Friday</a:t>
            </a:r>
          </a:p>
        </p:txBody>
      </p:sp>
      <p:pic>
        <p:nvPicPr>
          <p:cNvPr id="9" name="Graphic 8" descr="Candle">
            <a:extLst>
              <a:ext uri="{FF2B5EF4-FFF2-40B4-BE49-F238E27FC236}">
                <a16:creationId xmlns:a16="http://schemas.microsoft.com/office/drawing/2014/main" id="{07BD440C-DB2D-4C89-B70F-04D382320EC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16"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5" name="Picture 4">
            <a:hlinkClick r:id="rId4"/>
            <a:extLst>
              <a:ext uri="{FF2B5EF4-FFF2-40B4-BE49-F238E27FC236}">
                <a16:creationId xmlns:a16="http://schemas.microsoft.com/office/drawing/2014/main" id="{E53C7F66-FC9B-B146-8251-7FCAFDD916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92147" y="2145507"/>
            <a:ext cx="6151779" cy="3518504"/>
          </a:xfrm>
          <a:prstGeom prst="rect">
            <a:avLst/>
          </a:prstGeom>
        </p:spPr>
      </p:pic>
    </p:spTree>
    <p:extLst>
      <p:ext uri="{BB962C8B-B14F-4D97-AF65-F5344CB8AC3E}">
        <p14:creationId xmlns:p14="http://schemas.microsoft.com/office/powerpoint/2010/main" val="213124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nrise">
            <a:extLst>
              <a:ext uri="{FF2B5EF4-FFF2-40B4-BE49-F238E27FC236}">
                <a16:creationId xmlns:a16="http://schemas.microsoft.com/office/drawing/2014/main" id="{13F8F701-F657-4CA5-80CF-8AC33606C3C7}"/>
              </a:ext>
            </a:extLst>
          </p:cNvPr>
          <p:cNvPicPr>
            <a:picLocks noChangeAspect="1"/>
          </p:cNvPicPr>
          <p:nvPr/>
        </p:nvPicPr>
        <p:blipFill rotWithShape="1">
          <a:blip r:embed="rId3">
            <a:extLst>
              <a:ext uri="{28A0092B-C50C-407E-A947-70E740481C1C}">
                <a14:useLocalDpi xmlns:a14="http://schemas.microsoft.com/office/drawing/2010/main" val="0"/>
              </a:ext>
            </a:extLst>
          </a:blip>
          <a:srcRect l="9677" t="4266" r="149"/>
          <a:stretch/>
        </p:blipFill>
        <p:spPr>
          <a:xfrm>
            <a:off x="0" y="0"/>
            <a:ext cx="12249152" cy="6858000"/>
          </a:xfrm>
          <a:prstGeom prst="rect">
            <a:avLst/>
          </a:prstGeom>
        </p:spPr>
      </p:pic>
      <p:sp>
        <p:nvSpPr>
          <p:cNvPr id="13" name="Rectangle 12">
            <a:extLst>
              <a:ext uri="{FF2B5EF4-FFF2-40B4-BE49-F238E27FC236}">
                <a16:creationId xmlns:a16="http://schemas.microsoft.com/office/drawing/2014/main" id="{3D9D63E6-CC21-4E62-B7F2-043B9B4EFD14}"/>
              </a:ext>
            </a:extLst>
          </p:cNvPr>
          <p:cNvSpPr/>
          <p:nvPr/>
        </p:nvSpPr>
        <p:spPr bwMode="auto">
          <a:xfrm>
            <a:off x="-71718" y="0"/>
            <a:ext cx="12263718" cy="1293641"/>
          </a:xfrm>
          <a:prstGeom prst="rect">
            <a:avLst/>
          </a:prstGeom>
          <a:solidFill>
            <a:srgbClr val="20294F"/>
          </a:solidFill>
          <a:ln w="9525" cap="flat" cmpd="sng" algn="ctr">
            <a:solidFill>
              <a:srgbClr val="20294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defRPr/>
            </a:pPr>
            <a:endParaRPr lang="en-US">
              <a:solidFill>
                <a:srgbClr val="003F47"/>
              </a:solidFill>
              <a:latin typeface="Verdana" charset="0"/>
              <a:ea typeface="MS PGothic" panose="020B0600070205080204" pitchFamily="34" charset="-128"/>
            </a:endParaRPr>
          </a:p>
        </p:txBody>
      </p:sp>
      <p:sp>
        <p:nvSpPr>
          <p:cNvPr id="5" name="Rectangle 4">
            <a:extLst>
              <a:ext uri="{FF2B5EF4-FFF2-40B4-BE49-F238E27FC236}">
                <a16:creationId xmlns:a16="http://schemas.microsoft.com/office/drawing/2014/main" id="{FDE4732D-6363-4E49-9BF4-07EE1B07BB75}"/>
              </a:ext>
            </a:extLst>
          </p:cNvPr>
          <p:cNvSpPr/>
          <p:nvPr/>
        </p:nvSpPr>
        <p:spPr>
          <a:xfrm>
            <a:off x="2593976" y="2274838"/>
            <a:ext cx="7061200" cy="2308324"/>
          </a:xfrm>
          <a:prstGeom prst="rect">
            <a:avLst/>
          </a:prstGeom>
          <a:noFill/>
        </p:spPr>
        <p:txBody>
          <a:bodyPr wrap="square" lIns="91440" tIns="45720" rIns="91440" bIns="45720" anchor="t">
            <a:spAutoFit/>
          </a:bodyPr>
          <a:lstStyle/>
          <a:p>
            <a:pPr defTabSz="914377">
              <a:spcAft>
                <a:spcPts val="0"/>
              </a:spcAft>
              <a:defRPr/>
            </a:pPr>
            <a:r>
              <a:rPr lang="en-GB" sz="7200" b="1" i="1" kern="1400" dirty="0">
                <a:solidFill>
                  <a:srgbClr val="20294F"/>
                </a:solidFill>
                <a:latin typeface="Century Gothic" panose="020B0502020202020204" pitchFamily="34" charset="0"/>
                <a:ea typeface="Times New Roman" panose="02020603050405020304" pitchFamily="18" charset="0"/>
                <a:cs typeface="Arial" panose="020B0604020202020204" pitchFamily="34" charset="0"/>
              </a:rPr>
              <a:t>Alleluia!</a:t>
            </a:r>
          </a:p>
          <a:p>
            <a:pPr defTabSz="914377">
              <a:spcAft>
                <a:spcPts val="0"/>
              </a:spcAft>
              <a:defRPr/>
            </a:pPr>
            <a:r>
              <a:rPr lang="en-GB" sz="7200" b="1" i="1" kern="1400" dirty="0">
                <a:solidFill>
                  <a:srgbClr val="20294F"/>
                </a:solidFill>
                <a:latin typeface="Century Gothic" panose="020B0502020202020204" pitchFamily="34" charset="0"/>
                <a:ea typeface="Times New Roman" panose="02020603050405020304" pitchFamily="18" charset="0"/>
                <a:cs typeface="Arial" panose="020B0604020202020204" pitchFamily="34" charset="0"/>
              </a:rPr>
              <a:t>He is risen!</a:t>
            </a:r>
          </a:p>
        </p:txBody>
      </p:sp>
      <p:sp>
        <p:nvSpPr>
          <p:cNvPr id="17" name="TextBox 16">
            <a:extLst>
              <a:ext uri="{FF2B5EF4-FFF2-40B4-BE49-F238E27FC236}">
                <a16:creationId xmlns:a16="http://schemas.microsoft.com/office/drawing/2014/main" id="{614966D3-2A26-4C00-83E0-B4CCE9962CA9}"/>
              </a:ext>
            </a:extLst>
          </p:cNvPr>
          <p:cNvSpPr txBox="1"/>
          <p:nvPr/>
        </p:nvSpPr>
        <p:spPr bwMode="auto">
          <a:xfrm>
            <a:off x="3405819" y="323655"/>
            <a:ext cx="53086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914377">
              <a:defRPr/>
            </a:pPr>
            <a:r>
              <a:rPr lang="en-GB" sz="3600" b="1" dirty="0">
                <a:solidFill>
                  <a:srgbClr val="96C11F"/>
                </a:solidFill>
                <a:latin typeface="Century Gothic" panose="020B0502020202020204" pitchFamily="34" charset="0"/>
                <a:ea typeface="MS PGothic" panose="020B0600070205080204" pitchFamily="34" charset="-128"/>
                <a:cs typeface="Arial" panose="020B0604020202020204" pitchFamily="34" charset="0"/>
              </a:rPr>
              <a:t>Easter Sunday </a:t>
            </a:r>
            <a:r>
              <a:rPr lang="en-GB" sz="1800" b="1" dirty="0">
                <a:solidFill>
                  <a:srgbClr val="FFFFFF"/>
                </a:solidFill>
                <a:latin typeface="Century Gothic" panose="020B0502020202020204" pitchFamily="34" charset="0"/>
                <a:ea typeface="MS PGothic" panose="020B0600070205080204" pitchFamily="34" charset="-128"/>
                <a:cs typeface="Arial" panose="020B0604020202020204" pitchFamily="34" charset="0"/>
              </a:rPr>
              <a:t>31 March</a:t>
            </a:r>
          </a:p>
        </p:txBody>
      </p:sp>
      <p:sp>
        <p:nvSpPr>
          <p:cNvPr id="14" name="Action Button: Go Home 1">
            <a:hlinkClick r:id="" action="ppaction://hlinkshowjump?jump=firstslide" highlightClick="1"/>
            <a:extLst>
              <a:ext uri="{FF2B5EF4-FFF2-40B4-BE49-F238E27FC236}">
                <a16:creationId xmlns:a16="http://schemas.microsoft.com/office/drawing/2014/main" id="{32EB23C8-8EF8-4515-8F70-3EB8639FCC0E}"/>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9C3C29-76D4-642A-BCA0-B4169788D8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5558185"/>
            <a:ext cx="6095999" cy="1307691"/>
          </a:xfrm>
          <a:prstGeom prst="rect">
            <a:avLst/>
          </a:prstGeom>
        </p:spPr>
      </p:pic>
      <p:sp>
        <p:nvSpPr>
          <p:cNvPr id="2" name="TextBox 1">
            <a:extLst>
              <a:ext uri="{FF2B5EF4-FFF2-40B4-BE49-F238E27FC236}">
                <a16:creationId xmlns:a16="http://schemas.microsoft.com/office/drawing/2014/main" id="{2F781980-EDF7-4630-AE26-056B8C9AA168}"/>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Friday 16 February</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119843" y="6448447"/>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3" name="TextBox 2">
            <a:extLst>
              <a:ext uri="{FF2B5EF4-FFF2-40B4-BE49-F238E27FC236}">
                <a16:creationId xmlns:a16="http://schemas.microsoft.com/office/drawing/2014/main" id="{6C105477-EADB-4A13-5153-1A774A860619}"/>
              </a:ext>
            </a:extLst>
          </p:cNvPr>
          <p:cNvSpPr txBox="1"/>
          <p:nvPr/>
        </p:nvSpPr>
        <p:spPr>
          <a:xfrm>
            <a:off x="241299" y="2980668"/>
            <a:ext cx="5854700" cy="1569660"/>
          </a:xfrm>
          <a:prstGeom prst="rect">
            <a:avLst/>
          </a:prstGeom>
          <a:noFill/>
        </p:spPr>
        <p:txBody>
          <a:bodyPr wrap="square" rtlCol="0">
            <a:spAutoFit/>
          </a:bodyPr>
          <a:lstStyle/>
          <a:p>
            <a:pPr algn="l"/>
            <a:r>
              <a:rPr lang="en-US" dirty="0">
                <a:solidFill>
                  <a:schemeClr val="bg1"/>
                </a:solidFill>
                <a:latin typeface="Century Gothic" panose="020B0502020202020204" pitchFamily="34" charset="0"/>
                <a:cs typeface="Arial" panose="020B0604020202020204" pitchFamily="34" charset="0"/>
              </a:rPr>
              <a:t>This Lent, schools in England and Wales are walking to help </a:t>
            </a:r>
            <a:r>
              <a:rPr lang="en-GB" dirty="0">
                <a:solidFill>
                  <a:schemeClr val="bg1"/>
                </a:solidFill>
                <a:latin typeface="Century Gothic" panose="020B0502020202020204" pitchFamily="34" charset="0"/>
                <a:cs typeface="Arial" panose="020B0604020202020204" pitchFamily="34" charset="0"/>
              </a:rPr>
              <a:t>communities like Aaron’s have safe access to enough food to eat.</a:t>
            </a:r>
          </a:p>
        </p:txBody>
      </p:sp>
      <p:sp>
        <p:nvSpPr>
          <p:cNvPr id="4" name="Rectangle 3">
            <a:extLst>
              <a:ext uri="{FF2B5EF4-FFF2-40B4-BE49-F238E27FC236}">
                <a16:creationId xmlns:a16="http://schemas.microsoft.com/office/drawing/2014/main" id="{24E0C41C-BB7F-8C28-CE39-1F4BE0CD822B}"/>
              </a:ext>
            </a:extLst>
          </p:cNvPr>
          <p:cNvSpPr/>
          <p:nvPr/>
        </p:nvSpPr>
        <p:spPr>
          <a:xfrm>
            <a:off x="5983552" y="3621943"/>
            <a:ext cx="5984361" cy="2677656"/>
          </a:xfrm>
          <a:prstGeom prst="rect">
            <a:avLst/>
          </a:prstGeom>
        </p:spPr>
        <p:txBody>
          <a:bodyPr wrap="square">
            <a:spAutoFit/>
          </a:bodyPr>
          <a:lstStyle/>
          <a:p>
            <a:pPr algn="l">
              <a:spcAft>
                <a:spcPts val="0"/>
              </a:spcAft>
            </a:pPr>
            <a:r>
              <a:rPr lang="en-GB"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Lord, </a:t>
            </a:r>
          </a:p>
          <a:p>
            <a:pPr algn="l">
              <a:spcAft>
                <a:spcPts val="0"/>
              </a:spcAft>
            </a:pPr>
            <a:r>
              <a:rPr lang="en-GB"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may my support bring hope to people who are in difficulty around the world. </a:t>
            </a:r>
          </a:p>
          <a:p>
            <a:pPr algn="l">
              <a:spcAft>
                <a:spcPts val="0"/>
              </a:spcAft>
            </a:pPr>
            <a:r>
              <a:rPr lang="en-GB"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May they know that you are with them and that they have sisters and brothers who care for them. </a:t>
            </a:r>
          </a:p>
          <a:p>
            <a:pPr algn="l">
              <a:spcAft>
                <a:spcPts val="0"/>
              </a:spcAft>
            </a:pPr>
            <a:r>
              <a:rPr lang="en-GB"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5" name="TextBox 4">
            <a:extLst>
              <a:ext uri="{FF2B5EF4-FFF2-40B4-BE49-F238E27FC236}">
                <a16:creationId xmlns:a16="http://schemas.microsoft.com/office/drawing/2014/main" id="{CF06F746-9CF2-742E-B040-649914EEDE55}"/>
              </a:ext>
            </a:extLst>
          </p:cNvPr>
          <p:cNvSpPr txBox="1"/>
          <p:nvPr/>
        </p:nvSpPr>
        <p:spPr>
          <a:xfrm>
            <a:off x="15190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sp>
        <p:nvSpPr>
          <p:cNvPr id="6" name="TextBox 5">
            <a:extLst>
              <a:ext uri="{FF2B5EF4-FFF2-40B4-BE49-F238E27FC236}">
                <a16:creationId xmlns:a16="http://schemas.microsoft.com/office/drawing/2014/main" id="{3B809CFE-026E-0459-70E7-DCAA32476D50}"/>
              </a:ext>
            </a:extLst>
          </p:cNvPr>
          <p:cNvSpPr txBox="1"/>
          <p:nvPr/>
        </p:nvSpPr>
        <p:spPr>
          <a:xfrm>
            <a:off x="119843" y="2029313"/>
            <a:ext cx="111921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Give</a:t>
            </a:r>
          </a:p>
        </p:txBody>
      </p:sp>
      <p:pic>
        <p:nvPicPr>
          <p:cNvPr id="7" name="Graphic 6" descr="Coins">
            <a:extLst>
              <a:ext uri="{FF2B5EF4-FFF2-40B4-BE49-F238E27FC236}">
                <a16:creationId xmlns:a16="http://schemas.microsoft.com/office/drawing/2014/main" id="{C5D95A5F-1170-6EA3-3C3F-E9027E73D63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3161" y="2014984"/>
            <a:ext cx="744993" cy="744993"/>
          </a:xfrm>
          <a:prstGeom prst="rect">
            <a:avLst/>
          </a:prstGeom>
        </p:spPr>
      </p:pic>
      <p:sp>
        <p:nvSpPr>
          <p:cNvPr id="8" name="Rectangle: Rounded Corners 7">
            <a:hlinkClick r:id="rId5"/>
            <a:extLst>
              <a:ext uri="{FF2B5EF4-FFF2-40B4-BE49-F238E27FC236}">
                <a16:creationId xmlns:a16="http://schemas.microsoft.com/office/drawing/2014/main" id="{796EC0FB-729F-D772-2029-F32F08F11EEB}"/>
              </a:ext>
            </a:extLst>
          </p:cNvPr>
          <p:cNvSpPr/>
          <p:nvPr/>
        </p:nvSpPr>
        <p:spPr>
          <a:xfrm>
            <a:off x="1757937" y="5302798"/>
            <a:ext cx="2284671" cy="510778"/>
          </a:xfrm>
          <a:prstGeom prst="roundRect">
            <a:avLst/>
          </a:prstGeom>
          <a:solidFill>
            <a:srgbClr val="82BE42"/>
          </a:solidFill>
          <a:ln>
            <a:solidFill>
              <a:srgbClr val="32B44C"/>
            </a:solidFill>
          </a:ln>
        </p:spPr>
        <p:txBody>
          <a:bodyPr wrap="none">
            <a:spAutoFit/>
          </a:bodyPr>
          <a:lstStyle/>
          <a:p>
            <a:r>
              <a:rPr lang="en-GB">
                <a:solidFill>
                  <a:schemeClr val="bg1"/>
                </a:solidFill>
                <a:latin typeface="Century Gothic" panose="020B0502020202020204" pitchFamily="34" charset="0"/>
                <a:cs typeface="Arial" panose="020B0604020202020204" pitchFamily="34" charset="0"/>
              </a:rPr>
              <a:t>Find out more</a:t>
            </a:r>
            <a:endParaRPr lang="en-GB">
              <a:solidFill>
                <a:schemeClr val="bg1"/>
              </a:solidFill>
              <a:latin typeface="Century Gothic" panose="020B0502020202020204" pitchFamily="34" charset="0"/>
            </a:endParaRPr>
          </a:p>
        </p:txBody>
      </p:sp>
      <p:pic>
        <p:nvPicPr>
          <p:cNvPr id="12" name="Graphic 11" descr="Candle">
            <a:extLst>
              <a:ext uri="{FF2B5EF4-FFF2-40B4-BE49-F238E27FC236}">
                <a16:creationId xmlns:a16="http://schemas.microsoft.com/office/drawing/2014/main" id="{75FE5D17-AF75-9BFC-8D9C-DA4F0436DB5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73161" y="1106091"/>
            <a:ext cx="584775" cy="584775"/>
          </a:xfrm>
          <a:prstGeom prst="rect">
            <a:avLst/>
          </a:prstGeom>
        </p:spPr>
      </p:pic>
      <p:pic>
        <p:nvPicPr>
          <p:cNvPr id="16" name="Picture 15" descr="A picture containing grass, tree, outdoor, person&#10;&#10;Description automatically generated">
            <a:extLst>
              <a:ext uri="{FF2B5EF4-FFF2-40B4-BE49-F238E27FC236}">
                <a16:creationId xmlns:a16="http://schemas.microsoft.com/office/drawing/2014/main" id="{703B8772-7A31-0BC9-49EA-C86F4850D0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48519" y="1233424"/>
            <a:ext cx="3790959" cy="2532075"/>
          </a:xfrm>
          <a:prstGeom prst="rect">
            <a:avLst/>
          </a:prstGeom>
        </p:spPr>
      </p:pic>
      <p:pic>
        <p:nvPicPr>
          <p:cNvPr id="9" name="Picture 8">
            <a:extLst>
              <a:ext uri="{FF2B5EF4-FFF2-40B4-BE49-F238E27FC236}">
                <a16:creationId xmlns:a16="http://schemas.microsoft.com/office/drawing/2014/main" id="{C9DE086A-71BB-23AF-A06F-5EFAE65470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6096001" y="5550309"/>
            <a:ext cx="6095999" cy="1307691"/>
          </a:xfrm>
          <a:prstGeom prst="rect">
            <a:avLst/>
          </a:prstGeom>
        </p:spPr>
      </p:pic>
      <p:pic>
        <p:nvPicPr>
          <p:cNvPr id="11" name="Picture 10" descr="A purple and green text on a black background&#10;&#10;Description automatically generated">
            <a:extLst>
              <a:ext uri="{FF2B5EF4-FFF2-40B4-BE49-F238E27FC236}">
                <a16:creationId xmlns:a16="http://schemas.microsoft.com/office/drawing/2014/main" id="{54141F5A-B3DE-C202-5D1F-5F905D4E59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8650" y="1041338"/>
            <a:ext cx="1645924" cy="1645924"/>
          </a:xfrm>
          <a:prstGeom prst="rect">
            <a:avLst/>
          </a:prstGeom>
        </p:spPr>
      </p:pic>
    </p:spTree>
    <p:extLst>
      <p:ext uri="{BB962C8B-B14F-4D97-AF65-F5344CB8AC3E}">
        <p14:creationId xmlns:p14="http://schemas.microsoft.com/office/powerpoint/2010/main" val="419590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409260-71A7-45BE-A119-8EAE658FD5F2}"/>
              </a:ext>
            </a:extLst>
          </p:cNvPr>
          <p:cNvSpPr txBox="1"/>
          <p:nvPr/>
        </p:nvSpPr>
        <p:spPr>
          <a:xfrm>
            <a:off x="3593427" y="181070"/>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Monday 19 February</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41C912AE-6776-4911-A69D-500CFC7349B8}"/>
              </a:ext>
            </a:extLst>
          </p:cNvPr>
          <p:cNvSpPr txBox="1"/>
          <p:nvPr/>
        </p:nvSpPr>
        <p:spPr>
          <a:xfrm>
            <a:off x="288444" y="1084619"/>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11" name="Graphic 10" descr="Candle">
            <a:extLst>
              <a:ext uri="{FF2B5EF4-FFF2-40B4-BE49-F238E27FC236}">
                <a16:creationId xmlns:a16="http://schemas.microsoft.com/office/drawing/2014/main" id="{306E4E90-46DA-4BC9-B8F9-462F333A64F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9701" y="1106091"/>
            <a:ext cx="584775" cy="584775"/>
          </a:xfrm>
          <a:prstGeom prst="rect">
            <a:avLst/>
          </a:prstGeom>
        </p:spPr>
      </p:pic>
      <p:sp>
        <p:nvSpPr>
          <p:cNvPr id="17"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0" name="TextBox 3">
            <a:extLst>
              <a:ext uri="{FF2B5EF4-FFF2-40B4-BE49-F238E27FC236}">
                <a16:creationId xmlns:a16="http://schemas.microsoft.com/office/drawing/2014/main" id="{3D231828-268A-4F6E-8CED-748F8FE4C637}"/>
              </a:ext>
            </a:extLst>
          </p:cNvPr>
          <p:cNvSpPr txBox="1"/>
          <p:nvPr/>
        </p:nvSpPr>
        <p:spPr>
          <a:xfrm>
            <a:off x="224090" y="1712338"/>
            <a:ext cx="6123445" cy="4093428"/>
          </a:xfrm>
          <a:prstGeom prst="rect">
            <a:avLst/>
          </a:prstGeom>
          <a:noFill/>
        </p:spPr>
        <p:txBody>
          <a:bodyPr wrap="square" rtlCol="0">
            <a:spAutoFit/>
          </a:bodyPr>
          <a:lstStyle>
            <a:defPPr>
              <a:defRPr lang="en-GB"/>
            </a:defPPr>
            <a:lvl1pPr algn="ctr"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a:lstStyle>
          <a:p>
            <a:pPr algn="l"/>
            <a:r>
              <a:rPr lang="en-GB" sz="2000" dirty="0">
                <a:solidFill>
                  <a:schemeClr val="bg1"/>
                </a:solidFill>
                <a:latin typeface="Century Gothic" panose="020B0502020202020204" pitchFamily="34" charset="0"/>
                <a:cs typeface="Arial" panose="020B0604020202020204" pitchFamily="34" charset="0"/>
              </a:rPr>
              <a:t>Aaron lives with his grandparents, Felicia and Augustine. His grandfather is a fisherman, he goes to sea to catch fish to eat and to sell in the market. </a:t>
            </a:r>
          </a:p>
          <a:p>
            <a:pPr algn="l"/>
            <a:endParaRPr lang="en-GB" sz="2000" dirty="0">
              <a:solidFill>
                <a:schemeClr val="bg1"/>
              </a:solidFill>
              <a:latin typeface="Century Gothic" panose="020B0502020202020204" pitchFamily="34" charset="0"/>
              <a:cs typeface="Arial" panose="020B0604020202020204" pitchFamily="34" charset="0"/>
            </a:endParaRPr>
          </a:p>
          <a:p>
            <a:pPr algn="l"/>
            <a:r>
              <a:rPr lang="en-GB" sz="2000" dirty="0">
                <a:solidFill>
                  <a:schemeClr val="bg1"/>
                </a:solidFill>
                <a:latin typeface="Century Gothic" panose="020B0502020202020204" pitchFamily="34" charset="0"/>
                <a:cs typeface="Arial" panose="020B0604020202020204" pitchFamily="34" charset="0"/>
              </a:rPr>
              <a:t>When the catch is brought back to shore, Aaron helps with cleaning and drying the fish.</a:t>
            </a:r>
          </a:p>
          <a:p>
            <a:pPr algn="l"/>
            <a:endParaRPr lang="en-GB" sz="2000" dirty="0">
              <a:solidFill>
                <a:schemeClr val="bg1"/>
              </a:solidFill>
              <a:latin typeface="Century Gothic" panose="020B0502020202020204" pitchFamily="34" charset="0"/>
              <a:cs typeface="Arial" panose="020B0604020202020204" pitchFamily="34" charset="0"/>
            </a:endParaRPr>
          </a:p>
          <a:p>
            <a:pPr algn="l"/>
            <a:r>
              <a:rPr lang="en-GB" sz="2000" dirty="0">
                <a:solidFill>
                  <a:schemeClr val="bg1"/>
                </a:solidFill>
                <a:latin typeface="Century Gothic" panose="020B0502020202020204" pitchFamily="34" charset="0"/>
                <a:cs typeface="Arial" panose="020B0604020202020204" pitchFamily="34" charset="0"/>
              </a:rPr>
              <a:t>His family have taken part in a project to help the fishermen catch more fish and stay safe at sea. They can then have more food to eat, and money to spend on other important things.</a:t>
            </a:r>
            <a:endParaRPr lang="en-GB" sz="2000" dirty="0">
              <a:latin typeface="Century Gothic" panose="020B0502020202020204" pitchFamily="34" charset="0"/>
            </a:endParaRPr>
          </a:p>
          <a:p>
            <a:endParaRPr lang="en-GB" sz="2000" dirty="0">
              <a:solidFill>
                <a:schemeClr val="bg1"/>
              </a:solidFill>
              <a:latin typeface="Century Gothic" panose="020B0502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20CC4FD-99AE-77E6-771E-1C095E09F5DE}"/>
              </a:ext>
            </a:extLst>
          </p:cNvPr>
          <p:cNvSpPr/>
          <p:nvPr/>
        </p:nvSpPr>
        <p:spPr>
          <a:xfrm>
            <a:off x="6906827" y="3910778"/>
            <a:ext cx="5061084" cy="2616101"/>
          </a:xfrm>
          <a:prstGeom prst="rect">
            <a:avLst/>
          </a:prstGeom>
        </p:spPr>
        <p:txBody>
          <a:bodyPr wrap="square">
            <a:spAutoFit/>
          </a:bodyPr>
          <a:lstStyle/>
          <a:p>
            <a:pPr>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Loving God, </a:t>
            </a:r>
          </a:p>
          <a:p>
            <a:pPr>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fill our hearts with compassion for the earth and all its peoples. </a:t>
            </a:r>
          </a:p>
          <a:p>
            <a:pPr>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Lead us to be good neighbours to all who are in need. </a:t>
            </a:r>
          </a:p>
          <a:p>
            <a:pPr>
              <a:spcAft>
                <a:spcPts val="800"/>
              </a:spcAft>
            </a:pPr>
            <a:r>
              <a:rPr lang="en-GB" dirty="0">
                <a:solidFill>
                  <a:schemeClr val="bg1"/>
                </a:solidFill>
                <a:latin typeface="Century Gothic" panose="020B0502020202020204" pitchFamily="34" charset="0"/>
                <a:ea typeface="Calibri" panose="020F0502020204030204" pitchFamily="34" charset="0"/>
                <a:cs typeface="Arial" panose="020B0604020202020204" pitchFamily="34" charset="0"/>
              </a:rPr>
              <a:t>Amen</a:t>
            </a:r>
          </a:p>
        </p:txBody>
      </p:sp>
      <p:pic>
        <p:nvPicPr>
          <p:cNvPr id="5" name="Picture 4">
            <a:extLst>
              <a:ext uri="{FF2B5EF4-FFF2-40B4-BE49-F238E27FC236}">
                <a16:creationId xmlns:a16="http://schemas.microsoft.com/office/drawing/2014/main" id="{6B53636E-3316-6978-70A6-C93BE341D42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76635" y="1152217"/>
            <a:ext cx="4135772" cy="2758560"/>
          </a:xfrm>
          <a:prstGeom prst="rect">
            <a:avLst/>
          </a:prstGeom>
        </p:spPr>
      </p:pic>
      <p:pic>
        <p:nvPicPr>
          <p:cNvPr id="6" name="Picture 5" descr="A cartoon fish with blue bubbles&#10;&#10;Description automatically generated">
            <a:extLst>
              <a:ext uri="{FF2B5EF4-FFF2-40B4-BE49-F238E27FC236}">
                <a16:creationId xmlns:a16="http://schemas.microsoft.com/office/drawing/2014/main" id="{42407AF5-DF41-4847-0281-FCA72E4747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166" y="5514413"/>
            <a:ext cx="1470663" cy="1176291"/>
          </a:xfrm>
          <a:prstGeom prst="rect">
            <a:avLst/>
          </a:prstGeom>
        </p:spPr>
      </p:pic>
    </p:spTree>
    <p:extLst>
      <p:ext uri="{BB962C8B-B14F-4D97-AF65-F5344CB8AC3E}">
        <p14:creationId xmlns:p14="http://schemas.microsoft.com/office/powerpoint/2010/main" val="1001021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C1A71-3C50-4C03-967D-9C7D0D2FC88B}"/>
              </a:ext>
            </a:extLst>
          </p:cNvPr>
          <p:cNvSpPr txBox="1"/>
          <p:nvPr/>
        </p:nvSpPr>
        <p:spPr>
          <a:xfrm>
            <a:off x="3242441" y="110618"/>
            <a:ext cx="6981059"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Tuesday 20 February</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4"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9" name="TextBox 8">
            <a:extLst>
              <a:ext uri="{FF2B5EF4-FFF2-40B4-BE49-F238E27FC236}">
                <a16:creationId xmlns:a16="http://schemas.microsoft.com/office/drawing/2014/main" id="{A3AAA69A-F6EF-4C8C-9EF4-68D3E97891EB}"/>
              </a:ext>
            </a:extLst>
          </p:cNvPr>
          <p:cNvSpPr txBox="1"/>
          <p:nvPr/>
        </p:nvSpPr>
        <p:spPr>
          <a:xfrm>
            <a:off x="163779" y="1095590"/>
            <a:ext cx="2888932"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Think about…</a:t>
            </a:r>
          </a:p>
        </p:txBody>
      </p:sp>
      <p:pic>
        <p:nvPicPr>
          <p:cNvPr id="10" name="Graphic 9" descr="Thought bubble">
            <a:extLst>
              <a:ext uri="{FF2B5EF4-FFF2-40B4-BE49-F238E27FC236}">
                <a16:creationId xmlns:a16="http://schemas.microsoft.com/office/drawing/2014/main" id="{16027717-761F-4698-B0BB-6545ACE1B1E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14615" y="917035"/>
            <a:ext cx="914400" cy="914400"/>
          </a:xfrm>
          <a:prstGeom prst="rect">
            <a:avLst/>
          </a:prstGeom>
        </p:spPr>
      </p:pic>
      <p:pic>
        <p:nvPicPr>
          <p:cNvPr id="11" name="Picture 10">
            <a:extLst>
              <a:ext uri="{FF2B5EF4-FFF2-40B4-BE49-F238E27FC236}">
                <a16:creationId xmlns:a16="http://schemas.microsoft.com/office/drawing/2014/main" id="{C1B4C866-8B06-4C6B-9C13-F3330497F6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8882" y="2191076"/>
            <a:ext cx="5707119" cy="3291683"/>
          </a:xfrm>
          <a:prstGeom prst="rect">
            <a:avLst/>
          </a:prstGeom>
        </p:spPr>
      </p:pic>
      <p:sp>
        <p:nvSpPr>
          <p:cNvPr id="13" name="Rectangle 12">
            <a:extLst>
              <a:ext uri="{FF2B5EF4-FFF2-40B4-BE49-F238E27FC236}">
                <a16:creationId xmlns:a16="http://schemas.microsoft.com/office/drawing/2014/main" id="{F7F55EF2-8E15-41C2-B7A2-859BEB3AC25C}"/>
              </a:ext>
            </a:extLst>
          </p:cNvPr>
          <p:cNvSpPr/>
          <p:nvPr/>
        </p:nvSpPr>
        <p:spPr>
          <a:xfrm>
            <a:off x="6223961" y="1697108"/>
            <a:ext cx="5860497" cy="3785652"/>
          </a:xfrm>
          <a:prstGeom prst="rect">
            <a:avLst/>
          </a:prstGeom>
        </p:spPr>
        <p:txBody>
          <a:bodyPr wrap="square" anchor="t">
            <a:spAutoFit/>
          </a:bodyPr>
          <a:lstStyle/>
          <a:p>
            <a:pPr algn="l"/>
            <a:r>
              <a:rPr lang="en-GB" altLang="en-US" dirty="0">
                <a:solidFill>
                  <a:schemeClr val="bg1"/>
                </a:solidFill>
                <a:latin typeface="Century Gothic" panose="020B0502020202020204" pitchFamily="34" charset="0"/>
                <a:ea typeface="Verdana" panose="020B0604030504040204" pitchFamily="34" charset="0"/>
                <a:cs typeface="Arial" panose="020B0604020202020204" pitchFamily="34" charset="0"/>
              </a:rPr>
              <a:t>What do you notice in this picture?</a:t>
            </a:r>
          </a:p>
          <a:p>
            <a:pPr algn="l"/>
            <a:endParaRPr lang="en-GB" altLang="en-US"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algn="l"/>
            <a:r>
              <a:rPr lang="en-GB" altLang="en-US" dirty="0">
                <a:solidFill>
                  <a:schemeClr val="bg1"/>
                </a:solidFill>
                <a:latin typeface="Century Gothic" panose="020B0502020202020204" pitchFamily="34" charset="0"/>
                <a:ea typeface="Verdana" panose="020B0604030504040204" pitchFamily="34" charset="0"/>
                <a:cs typeface="Arial" panose="020B0604020202020204" pitchFamily="34" charset="0"/>
              </a:rPr>
              <a:t>This is one of the stories that Jesus told.</a:t>
            </a:r>
          </a:p>
          <a:p>
            <a:pPr algn="l"/>
            <a:r>
              <a:rPr lang="en-GB" altLang="en-US" dirty="0">
                <a:solidFill>
                  <a:schemeClr val="bg1"/>
                </a:solidFill>
                <a:latin typeface="Century Gothic" panose="020B0502020202020204" pitchFamily="34" charset="0"/>
                <a:ea typeface="Verdana" panose="020B0604030504040204" pitchFamily="34" charset="0"/>
                <a:cs typeface="Arial" panose="020B0604020202020204" pitchFamily="34" charset="0"/>
              </a:rPr>
              <a:t>Can anyone think which one?</a:t>
            </a:r>
          </a:p>
          <a:p>
            <a:pPr algn="l"/>
            <a:endParaRPr lang="en-GB" altLang="en-US"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algn="l"/>
            <a:r>
              <a:rPr lang="en-GB" altLang="en-US" dirty="0">
                <a:solidFill>
                  <a:schemeClr val="bg1"/>
                </a:solidFill>
                <a:latin typeface="Century Gothic" panose="020B0502020202020204" pitchFamily="34" charset="0"/>
                <a:ea typeface="Verdana" panose="020B0604030504040204" pitchFamily="34" charset="0"/>
                <a:cs typeface="Arial" panose="020B0604020202020204" pitchFamily="34" charset="0"/>
              </a:rPr>
              <a:t>Read Luke 10: 25-31 together. </a:t>
            </a:r>
          </a:p>
          <a:p>
            <a:pPr algn="l"/>
            <a:r>
              <a:rPr lang="en-GB" altLang="en-US" dirty="0">
                <a:solidFill>
                  <a:schemeClr val="bg1"/>
                </a:solidFill>
                <a:latin typeface="Century Gothic" panose="020B0502020202020204" pitchFamily="34" charset="0"/>
                <a:ea typeface="Verdana" panose="020B0604030504040204" pitchFamily="34" charset="0"/>
                <a:cs typeface="Arial" panose="020B0604020202020204" pitchFamily="34" charset="0"/>
              </a:rPr>
              <a:t>What is Jesus teaching us in this parable?</a:t>
            </a:r>
          </a:p>
          <a:p>
            <a:pPr algn="l"/>
            <a:endParaRPr lang="en-GB" altLang="en-US"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gn="l"/>
            <a:endParaRPr lang="en-GB" altLang="en-US"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ctangle: Rounded Corners 2">
            <a:hlinkClick r:id="rId5"/>
            <a:extLst>
              <a:ext uri="{FF2B5EF4-FFF2-40B4-BE49-F238E27FC236}">
                <a16:creationId xmlns:a16="http://schemas.microsoft.com/office/drawing/2014/main" id="{4564AA7D-70F6-B90E-C7BB-3BF9CA901F7B}"/>
              </a:ext>
            </a:extLst>
          </p:cNvPr>
          <p:cNvSpPr/>
          <p:nvPr/>
        </p:nvSpPr>
        <p:spPr>
          <a:xfrm>
            <a:off x="6223959" y="5482759"/>
            <a:ext cx="5732539" cy="1033452"/>
          </a:xfrm>
          <a:prstGeom prst="roundRect">
            <a:avLst/>
          </a:prstGeom>
          <a:solidFill>
            <a:srgbClr val="83BF40"/>
          </a:solidFill>
          <a:ln>
            <a:solidFill>
              <a:srgbClr val="32B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Explore an illustrated version of this parable</a:t>
            </a:r>
          </a:p>
        </p:txBody>
      </p:sp>
    </p:spTree>
    <p:extLst>
      <p:ext uri="{BB962C8B-B14F-4D97-AF65-F5344CB8AC3E}">
        <p14:creationId xmlns:p14="http://schemas.microsoft.com/office/powerpoint/2010/main" val="2535260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4FA435-1CE1-430B-8E97-E727D75FC234}"/>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Wednesday 21 February</a:t>
            </a:r>
            <a:endParaRPr lang="en-GB" sz="3600" i="1" dirty="0">
              <a:solidFill>
                <a:srgbClr val="1F1750"/>
              </a:solidFill>
              <a:latin typeface="Century Gothic" panose="020B0502020202020204" pitchFamily="34" charset="0"/>
              <a:cs typeface="Segoe UI" panose="020B0502040204020203" pitchFamily="34" charset="0"/>
            </a:endParaRPr>
          </a:p>
        </p:txBody>
      </p:sp>
      <p:sp>
        <p:nvSpPr>
          <p:cNvPr id="20"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3" name="TextBox 2">
            <a:extLst>
              <a:ext uri="{FF2B5EF4-FFF2-40B4-BE49-F238E27FC236}">
                <a16:creationId xmlns:a16="http://schemas.microsoft.com/office/drawing/2014/main" id="{BFAB18CA-594C-C4E1-2E82-6E591128C031}"/>
              </a:ext>
            </a:extLst>
          </p:cNvPr>
          <p:cNvSpPr txBox="1"/>
          <p:nvPr/>
        </p:nvSpPr>
        <p:spPr>
          <a:xfrm>
            <a:off x="147222" y="1159909"/>
            <a:ext cx="87395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Act</a:t>
            </a:r>
          </a:p>
        </p:txBody>
      </p:sp>
      <p:pic>
        <p:nvPicPr>
          <p:cNvPr id="9" name="Graphic 8" descr="Dance">
            <a:extLst>
              <a:ext uri="{FF2B5EF4-FFF2-40B4-BE49-F238E27FC236}">
                <a16:creationId xmlns:a16="http://schemas.microsoft.com/office/drawing/2014/main" id="{1746AE1C-1596-41D2-C71A-AFE16E81786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6751" y="1011079"/>
            <a:ext cx="914400" cy="914400"/>
          </a:xfrm>
          <a:prstGeom prst="rect">
            <a:avLst/>
          </a:prstGeom>
        </p:spPr>
      </p:pic>
      <p:sp>
        <p:nvSpPr>
          <p:cNvPr id="13" name="TextBox 12">
            <a:extLst>
              <a:ext uri="{FF2B5EF4-FFF2-40B4-BE49-F238E27FC236}">
                <a16:creationId xmlns:a16="http://schemas.microsoft.com/office/drawing/2014/main" id="{FD68AE6F-4823-6948-07AE-7641F1170070}"/>
              </a:ext>
            </a:extLst>
          </p:cNvPr>
          <p:cNvSpPr txBox="1"/>
          <p:nvPr/>
        </p:nvSpPr>
        <p:spPr>
          <a:xfrm>
            <a:off x="651027" y="2074307"/>
            <a:ext cx="6450165" cy="2677656"/>
          </a:xfrm>
          <a:prstGeom prst="rect">
            <a:avLst/>
          </a:prstGeom>
          <a:noFill/>
        </p:spPr>
        <p:txBody>
          <a:bodyPr wrap="square" rtlCol="0">
            <a:spAutoFit/>
          </a:bodyPr>
          <a:lstStyle/>
          <a:p>
            <a:pPr algn="l"/>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Fairtrade is about giving a fair share to all the people who produce food around the world. </a:t>
            </a:r>
          </a:p>
          <a:p>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algn="l"/>
            <a:r>
              <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rPr>
              <a:t>Find out whether your local shop sells Fairtrade Easter eggs. If not, ask them why not and if they will stock them next year. </a:t>
            </a:r>
          </a:p>
        </p:txBody>
      </p:sp>
      <p:sp>
        <p:nvSpPr>
          <p:cNvPr id="15" name="Rectangle: Rounded Corners 14">
            <a:hlinkClick r:id="rId4"/>
            <a:extLst>
              <a:ext uri="{FF2B5EF4-FFF2-40B4-BE49-F238E27FC236}">
                <a16:creationId xmlns:a16="http://schemas.microsoft.com/office/drawing/2014/main" id="{255B9AD1-1A93-0858-7F1E-BD3088A0BE7A}"/>
              </a:ext>
            </a:extLst>
          </p:cNvPr>
          <p:cNvSpPr/>
          <p:nvPr/>
        </p:nvSpPr>
        <p:spPr>
          <a:xfrm>
            <a:off x="906235" y="4744583"/>
            <a:ext cx="5732539" cy="571500"/>
          </a:xfrm>
          <a:prstGeom prst="roundRect">
            <a:avLst/>
          </a:prstGeom>
          <a:solidFill>
            <a:srgbClr val="83BF40"/>
          </a:solidFill>
          <a:ln>
            <a:solidFill>
              <a:srgbClr val="32B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Century Gothic" panose="020B0502020202020204" pitchFamily="34" charset="0"/>
                <a:ea typeface="Verdana" panose="020B0604030504040204" pitchFamily="34" charset="0"/>
                <a:cs typeface="Arial" panose="020B0604020202020204" pitchFamily="34" charset="0"/>
              </a:rPr>
              <a:t>F</a:t>
            </a:r>
            <a:r>
              <a:rPr lang="en-GB">
                <a:solidFill>
                  <a:schemeClr val="bg1"/>
                </a:solidFill>
                <a:latin typeface="Century Gothic" panose="020B0502020202020204" pitchFamily="34" charset="0"/>
                <a:ea typeface="Verdana" panose="020B0604030504040204" pitchFamily="34" charset="0"/>
                <a:cs typeface="Arial" panose="020B0604020202020204" pitchFamily="34" charset="0"/>
              </a:rPr>
              <a:t>ind our Fairtrade resources here</a:t>
            </a:r>
          </a:p>
        </p:txBody>
      </p:sp>
      <p:pic>
        <p:nvPicPr>
          <p:cNvPr id="16" name="Picture 15" descr="http://www.christianaid.org.uk/Images/Fairtrade-logo_tcm15-75947.jpg">
            <a:extLst>
              <a:ext uri="{FF2B5EF4-FFF2-40B4-BE49-F238E27FC236}">
                <a16:creationId xmlns:a16="http://schemas.microsoft.com/office/drawing/2014/main" id="{8074137F-36CC-CE2D-C15D-6973CA7C938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67321" y="1925477"/>
            <a:ext cx="3217929" cy="377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5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FFFEC-1FA3-4B73-8E5E-CB63493E5C3D}"/>
              </a:ext>
            </a:extLst>
          </p:cNvPr>
          <p:cNvSpPr txBox="1"/>
          <p:nvPr/>
        </p:nvSpPr>
        <p:spPr>
          <a:xfrm>
            <a:off x="3644901" y="101602"/>
            <a:ext cx="57023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Thursday 22 February</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15"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a:off x="224090" y="6299599"/>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sp>
        <p:nvSpPr>
          <p:cNvPr id="11" name="Content Placeholder 12">
            <a:extLst>
              <a:ext uri="{FF2B5EF4-FFF2-40B4-BE49-F238E27FC236}">
                <a16:creationId xmlns:a16="http://schemas.microsoft.com/office/drawing/2014/main" id="{7CA1ED47-427E-4ED4-BECD-505F786E3948}"/>
              </a:ext>
            </a:extLst>
          </p:cNvPr>
          <p:cNvSpPr txBox="1">
            <a:spLocks/>
          </p:cNvSpPr>
          <p:nvPr/>
        </p:nvSpPr>
        <p:spPr>
          <a:xfrm>
            <a:off x="380908" y="2032970"/>
            <a:ext cx="6576323" cy="41476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solidFill>
                  <a:schemeClr val="bg1"/>
                </a:solidFill>
                <a:latin typeface="Century Gothic" panose="020B0502020202020204" pitchFamily="34" charset="0"/>
                <a:ea typeface="Verdana" panose="020B0604030504040204" pitchFamily="34" charset="0"/>
                <a:cs typeface="Arial" panose="020B0604020202020204" pitchFamily="34" charset="0"/>
              </a:rPr>
              <a:t>What action will you take to show kindness to others today? </a:t>
            </a:r>
          </a:p>
          <a:p>
            <a:pPr marL="0" indent="0">
              <a:buNone/>
            </a:pPr>
            <a:endParaRPr lang="en-GB" sz="240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GB" sz="2400">
                <a:solidFill>
                  <a:schemeClr val="bg1"/>
                </a:solidFill>
                <a:latin typeface="Century Gothic" panose="020B0502020202020204" pitchFamily="34" charset="0"/>
                <a:ea typeface="Verdana" panose="020B0604030504040204" pitchFamily="34" charset="0"/>
                <a:cs typeface="Arial" panose="020B0604020202020204" pitchFamily="34" charset="0"/>
              </a:rPr>
              <a:t>Think of at least three things you can do today and during the next week of Lent.  </a:t>
            </a:r>
            <a:endParaRPr lang="en-US" sz="240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endParaRPr lang="en-US" sz="2400">
              <a:solidFill>
                <a:schemeClr val="bg1"/>
              </a:solidFill>
              <a:latin typeface="Century Gothic" panose="020B0502020202020204" pitchFamily="34" charset="0"/>
              <a:ea typeface="Verdana" panose="020B0604030504040204" pitchFamily="34" charset="0"/>
              <a:cs typeface="Arial" panose="020B0604020202020204" pitchFamily="34" charset="0"/>
            </a:endParaRPr>
          </a:p>
          <a:p>
            <a:pPr marL="0" indent="0">
              <a:buNone/>
            </a:pPr>
            <a:r>
              <a:rPr lang="en-US" sz="2400">
                <a:solidFill>
                  <a:schemeClr val="bg1"/>
                </a:solidFill>
                <a:latin typeface="Century Gothic" panose="020B0502020202020204" pitchFamily="34" charset="0"/>
                <a:ea typeface="Verdana" panose="020B0604030504040204" pitchFamily="34" charset="0"/>
                <a:cs typeface="Arial" panose="020B0604020202020204" pitchFamily="34" charset="0"/>
              </a:rPr>
              <a:t>You could think of three different people to show kindness to, maybe someone you don’t always get on with or someone you wouldn’t normally talk to.</a:t>
            </a:r>
            <a:endParaRPr lang="en-GB" sz="240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48AA690-F2A0-4450-BC6B-441C2B47CD09}"/>
              </a:ext>
            </a:extLst>
          </p:cNvPr>
          <p:cNvSpPr txBox="1"/>
          <p:nvPr/>
        </p:nvSpPr>
        <p:spPr>
          <a:xfrm>
            <a:off x="409828" y="1197423"/>
            <a:ext cx="873957"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Act</a:t>
            </a:r>
          </a:p>
        </p:txBody>
      </p:sp>
      <p:pic>
        <p:nvPicPr>
          <p:cNvPr id="14" name="Graphic 13" descr="Dance">
            <a:extLst>
              <a:ext uri="{FF2B5EF4-FFF2-40B4-BE49-F238E27FC236}">
                <a16:creationId xmlns:a16="http://schemas.microsoft.com/office/drawing/2014/main" id="{22D3B050-F87A-42F7-A40A-33949A85231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69767" y="1032609"/>
            <a:ext cx="914400" cy="914400"/>
          </a:xfrm>
          <a:prstGeom prst="rect">
            <a:avLst/>
          </a:prstGeom>
        </p:spPr>
      </p:pic>
      <p:pic>
        <p:nvPicPr>
          <p:cNvPr id="16" name="Picture 15">
            <a:extLst>
              <a:ext uri="{FF2B5EF4-FFF2-40B4-BE49-F238E27FC236}">
                <a16:creationId xmlns:a16="http://schemas.microsoft.com/office/drawing/2014/main" id="{BB96B89D-CF79-44BC-8B64-0163880A71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23781">
            <a:off x="7417476" y="1612613"/>
            <a:ext cx="3859451" cy="2572967"/>
          </a:xfrm>
          <a:prstGeom prst="rect">
            <a:avLst/>
          </a:prstGeom>
        </p:spPr>
      </p:pic>
      <p:pic>
        <p:nvPicPr>
          <p:cNvPr id="8" name="Picture 7" descr="A picture containing child, person, bench, little&#10;&#10;Description automatically generated">
            <a:extLst>
              <a:ext uri="{FF2B5EF4-FFF2-40B4-BE49-F238E27FC236}">
                <a16:creationId xmlns:a16="http://schemas.microsoft.com/office/drawing/2014/main" id="{BAEC009B-FF7F-4F2B-B7DF-EBF8DA9EC40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21328092">
            <a:off x="7616657" y="3726285"/>
            <a:ext cx="4175464" cy="2647951"/>
          </a:xfrm>
          <a:prstGeom prst="rect">
            <a:avLst/>
          </a:prstGeom>
        </p:spPr>
      </p:pic>
    </p:spTree>
    <p:extLst>
      <p:ext uri="{BB962C8B-B14F-4D97-AF65-F5344CB8AC3E}">
        <p14:creationId xmlns:p14="http://schemas.microsoft.com/office/powerpoint/2010/main" val="265926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F4BDAE-C90B-43E2-8EC2-49B43342AE7C}"/>
              </a:ext>
            </a:extLst>
          </p:cNvPr>
          <p:cNvSpPr txBox="1"/>
          <p:nvPr/>
        </p:nvSpPr>
        <p:spPr>
          <a:xfrm>
            <a:off x="1822451" y="120577"/>
            <a:ext cx="8547100" cy="646331"/>
          </a:xfrm>
          <a:prstGeom prst="rect">
            <a:avLst/>
          </a:prstGeom>
          <a:noFill/>
        </p:spPr>
        <p:txBody>
          <a:bodyPr wrap="square" rtlCol="0">
            <a:spAutoFit/>
          </a:bodyPr>
          <a:lstStyle/>
          <a:p>
            <a:r>
              <a:rPr lang="en-US" sz="3600" i="1" dirty="0">
                <a:solidFill>
                  <a:srgbClr val="000000"/>
                </a:solidFill>
                <a:latin typeface="Century Gothic" panose="020B0502020202020204" pitchFamily="34" charset="0"/>
                <a:cs typeface="Segoe UI" panose="020B0502040204020203" pitchFamily="34" charset="0"/>
              </a:rPr>
              <a:t>Friday 23 February</a:t>
            </a:r>
            <a:endParaRPr lang="en-GB" sz="3600" i="1" dirty="0">
              <a:solidFill>
                <a:srgbClr val="000000"/>
              </a:solidFill>
              <a:latin typeface="Century Gothic" panose="020B050202020202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976705F9-C69A-48F3-A088-043A6E79CD29}"/>
              </a:ext>
            </a:extLst>
          </p:cNvPr>
          <p:cNvSpPr txBox="1">
            <a:spLocks/>
          </p:cNvSpPr>
          <p:nvPr/>
        </p:nvSpPr>
        <p:spPr>
          <a:xfrm>
            <a:off x="5203732" y="1088806"/>
            <a:ext cx="6711379" cy="26334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Century Gothic" panose="020B0502020202020204" pitchFamily="34" charset="0"/>
                <a:ea typeface="Calibri" panose="020F0502020204030204" pitchFamily="34" charset="0"/>
                <a:cs typeface="Arial" panose="020B0604020202020204" pitchFamily="34" charset="0"/>
              </a:rPr>
              <a:t>Today is Lent Family Fast Day!</a:t>
            </a:r>
          </a:p>
          <a:p>
            <a:pPr marL="0" indent="0">
              <a:buNone/>
            </a:pPr>
            <a:endParaRPr lang="en-GB" sz="1400"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marL="0" indent="0">
              <a:buNone/>
            </a:pPr>
            <a:r>
              <a:rPr lang="en-US" dirty="0">
                <a:solidFill>
                  <a:schemeClr val="bg1"/>
                </a:solidFill>
                <a:latin typeface="Century Gothic"/>
                <a:cs typeface="Arial"/>
              </a:rPr>
              <a:t>Watch our online Lent liturgy to learn more about Aaron in Liberia and hear how his community are working together to catch more fish more safely, so that there is enough food for everyone to eat.</a:t>
            </a:r>
            <a:endParaRPr lang="en-GB" dirty="0">
              <a:solidFill>
                <a:schemeClr val="bg1"/>
              </a:solidFill>
              <a:latin typeface="Century Gothic"/>
              <a:cs typeface="Arial"/>
            </a:endParaRPr>
          </a:p>
        </p:txBody>
      </p:sp>
      <p:sp>
        <p:nvSpPr>
          <p:cNvPr id="4" name="Rounded Rectangle 8">
            <a:hlinkClick r:id="rId2"/>
            <a:extLst>
              <a:ext uri="{FF2B5EF4-FFF2-40B4-BE49-F238E27FC236}">
                <a16:creationId xmlns:a16="http://schemas.microsoft.com/office/drawing/2014/main" id="{5035028D-5F83-4843-B0A6-BA4DEC625B49}"/>
              </a:ext>
            </a:extLst>
          </p:cNvPr>
          <p:cNvSpPr>
            <a:spLocks noChangeArrowheads="1"/>
          </p:cNvSpPr>
          <p:nvPr/>
        </p:nvSpPr>
        <p:spPr bwMode="auto">
          <a:xfrm>
            <a:off x="5279251" y="4942763"/>
            <a:ext cx="4846715" cy="519524"/>
          </a:xfrm>
          <a:prstGeom prst="roundRect">
            <a:avLst>
              <a:gd name="adj" fmla="val 16667"/>
            </a:avLst>
          </a:prstGeom>
          <a:solidFill>
            <a:srgbClr val="82BE42"/>
          </a:solidFill>
          <a:ln w="9525" algn="ctr">
            <a:solidFill>
              <a:srgbClr val="263692"/>
            </a:solidFill>
            <a:round/>
            <a:headEnd/>
            <a:tailEnd/>
          </a:ln>
        </p:spPr>
        <p:txBody>
          <a:bodyPr/>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spcAft>
                <a:spcPct val="0"/>
              </a:spcAft>
              <a:buClrTx/>
              <a:buFontTx/>
              <a:buNone/>
            </a:pPr>
            <a:r>
              <a:rPr lang="en-GB" altLang="en-US" dirty="0">
                <a:solidFill>
                  <a:schemeClr val="bg1"/>
                </a:solidFill>
                <a:latin typeface="Century Gothic" panose="020B0502020202020204" pitchFamily="34" charset="0"/>
                <a:cs typeface="Arial" panose="020B0604020202020204" pitchFamily="34" charset="0"/>
              </a:rPr>
              <a:t>Watch the assembly</a:t>
            </a:r>
          </a:p>
        </p:txBody>
      </p:sp>
      <p:sp>
        <p:nvSpPr>
          <p:cNvPr id="19" name="Action Button: Go Home 1">
            <a:hlinkClick r:id="" action="ppaction://hlinkshowjump?jump=firstslide" highlightClick="1"/>
            <a:extLst>
              <a:ext uri="{FF2B5EF4-FFF2-40B4-BE49-F238E27FC236}">
                <a16:creationId xmlns:a16="http://schemas.microsoft.com/office/drawing/2014/main" id="{5D70E62E-D3B0-4C70-B936-DB6E539436D2}"/>
              </a:ext>
            </a:extLst>
          </p:cNvPr>
          <p:cNvSpPr/>
          <p:nvPr/>
        </p:nvSpPr>
        <p:spPr bwMode="auto">
          <a:xfrm flipH="1">
            <a:off x="276891" y="6306645"/>
            <a:ext cx="313639" cy="342548"/>
          </a:xfrm>
          <a:prstGeom prst="actionButtonHo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GB"/>
          </a:p>
        </p:txBody>
      </p:sp>
      <p:pic>
        <p:nvPicPr>
          <p:cNvPr id="8" name="Picture 7">
            <a:extLst>
              <a:ext uri="{FF2B5EF4-FFF2-40B4-BE49-F238E27FC236}">
                <a16:creationId xmlns:a16="http://schemas.microsoft.com/office/drawing/2014/main" id="{D559095C-9154-46E0-BA18-0665251A8F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65449">
            <a:off x="550396" y="1943790"/>
            <a:ext cx="4455633" cy="2970423"/>
          </a:xfrm>
          <a:prstGeom prst="rect">
            <a:avLst/>
          </a:prstGeom>
        </p:spPr>
      </p:pic>
      <p:sp>
        <p:nvSpPr>
          <p:cNvPr id="9" name="TextBox 8">
            <a:extLst>
              <a:ext uri="{FF2B5EF4-FFF2-40B4-BE49-F238E27FC236}">
                <a16:creationId xmlns:a16="http://schemas.microsoft.com/office/drawing/2014/main" id="{6FE00AD9-5B3E-47DF-B735-AD8511A7B91A}"/>
              </a:ext>
            </a:extLst>
          </p:cNvPr>
          <p:cNvSpPr txBox="1"/>
          <p:nvPr/>
        </p:nvSpPr>
        <p:spPr>
          <a:xfrm>
            <a:off x="286509" y="1089302"/>
            <a:ext cx="1055096" cy="584775"/>
          </a:xfrm>
          <a:prstGeom prst="rect">
            <a:avLst/>
          </a:prstGeom>
          <a:noFill/>
        </p:spPr>
        <p:txBody>
          <a:bodyPr wrap="none" rtlCol="0">
            <a:spAutoFit/>
          </a:bodyPr>
          <a:lstStyle/>
          <a:p>
            <a:r>
              <a:rPr lang="en-GB" sz="3200" b="1">
                <a:solidFill>
                  <a:schemeClr val="bg1"/>
                </a:solidFill>
                <a:latin typeface="Century Gothic" panose="020B0502020202020204" pitchFamily="34" charset="0"/>
                <a:ea typeface="Verdana" panose="020B0604030504040204" pitchFamily="34" charset="0"/>
                <a:cs typeface="Arial" panose="020B0604020202020204" pitchFamily="34" charset="0"/>
              </a:rPr>
              <a:t>Pray</a:t>
            </a:r>
          </a:p>
        </p:txBody>
      </p:sp>
      <p:pic>
        <p:nvPicPr>
          <p:cNvPr id="10" name="Graphic 9" descr="Candle">
            <a:extLst>
              <a:ext uri="{FF2B5EF4-FFF2-40B4-BE49-F238E27FC236}">
                <a16:creationId xmlns:a16="http://schemas.microsoft.com/office/drawing/2014/main" id="{5BCF23E9-A9F2-44BC-9BF9-E46B1DA154F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09701" y="1106091"/>
            <a:ext cx="584775" cy="584775"/>
          </a:xfrm>
          <a:prstGeom prst="rect">
            <a:avLst/>
          </a:prstGeom>
        </p:spPr>
      </p:pic>
      <p:pic>
        <p:nvPicPr>
          <p:cNvPr id="11" name="Picture 10">
            <a:extLst>
              <a:ext uri="{FF2B5EF4-FFF2-40B4-BE49-F238E27FC236}">
                <a16:creationId xmlns:a16="http://schemas.microsoft.com/office/drawing/2014/main" id="{E9DCC3AF-5BD3-BD42-A6C3-BFEB0B8E9E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9390410" y="3532307"/>
            <a:ext cx="3225535" cy="3719771"/>
          </a:xfrm>
          <a:prstGeom prst="rect">
            <a:avLst/>
          </a:prstGeom>
        </p:spPr>
      </p:pic>
      <p:sp>
        <p:nvSpPr>
          <p:cNvPr id="5" name="Speech Bubble: Rectangle with Corners Rounded 4">
            <a:extLst>
              <a:ext uri="{FF2B5EF4-FFF2-40B4-BE49-F238E27FC236}">
                <a16:creationId xmlns:a16="http://schemas.microsoft.com/office/drawing/2014/main" id="{02597C9D-EAD2-DD33-E89D-2562C348EFEE}"/>
              </a:ext>
            </a:extLst>
          </p:cNvPr>
          <p:cNvSpPr/>
          <p:nvPr/>
        </p:nvSpPr>
        <p:spPr bwMode="auto">
          <a:xfrm>
            <a:off x="719091" y="4398251"/>
            <a:ext cx="3859327" cy="2082448"/>
          </a:xfrm>
          <a:prstGeom prst="wedgeRoundRectCallout">
            <a:avLst>
              <a:gd name="adj1" fmla="val 16237"/>
              <a:gd name="adj2" fmla="val -11660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GB" sz="2000" i="1" dirty="0">
                <a:latin typeface="Century Gothic" panose="020B0502020202020204" pitchFamily="34" charset="0"/>
              </a:rPr>
              <a:t>“It [the GPS] really has changed our lives. By the grace of God, we can go further and so we can catch better fish.”</a:t>
            </a:r>
          </a:p>
          <a:p>
            <a:pPr defTabSz="914377"/>
            <a:r>
              <a:rPr lang="en-GB" sz="2000" i="1" dirty="0">
                <a:latin typeface="Century Gothic" panose="020B0502020202020204" pitchFamily="34" charset="0"/>
              </a:rPr>
              <a:t>James, fisherman</a:t>
            </a:r>
          </a:p>
        </p:txBody>
      </p:sp>
      <p:pic>
        <p:nvPicPr>
          <p:cNvPr id="6" name="Picture 5" descr="A purple and green text on a black background&#10;&#10;Description automatically generated">
            <a:extLst>
              <a:ext uri="{FF2B5EF4-FFF2-40B4-BE49-F238E27FC236}">
                <a16:creationId xmlns:a16="http://schemas.microsoft.com/office/drawing/2014/main" id="{798BCDE4-73CA-1E01-48ED-D01767046F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4225" y="-56056"/>
            <a:ext cx="1280659" cy="1280659"/>
          </a:xfrm>
          <a:prstGeom prst="rect">
            <a:avLst/>
          </a:prstGeom>
        </p:spPr>
      </p:pic>
      <p:pic>
        <p:nvPicPr>
          <p:cNvPr id="12" name="Picture 11" descr="A cartoon fish with bubbles&#10;&#10;Description automatically generated">
            <a:extLst>
              <a:ext uri="{FF2B5EF4-FFF2-40B4-BE49-F238E27FC236}">
                <a16:creationId xmlns:a16="http://schemas.microsoft.com/office/drawing/2014/main" id="{30170544-0632-D77F-BCC3-5C7F236A83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027" y="5580056"/>
            <a:ext cx="1065263" cy="1069136"/>
          </a:xfrm>
          <a:prstGeom prst="rect">
            <a:avLst/>
          </a:prstGeom>
        </p:spPr>
      </p:pic>
    </p:spTree>
    <p:extLst>
      <p:ext uri="{BB962C8B-B14F-4D97-AF65-F5344CB8AC3E}">
        <p14:creationId xmlns:p14="http://schemas.microsoft.com/office/powerpoint/2010/main" val="215715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cafod">
  <a:themeElements>
    <a:clrScheme name="">
      <a:dk1>
        <a:srgbClr val="003F47"/>
      </a:dk1>
      <a:lt1>
        <a:srgbClr val="FFFFFF"/>
      </a:lt1>
      <a:dk2>
        <a:srgbClr val="047AAE"/>
      </a:dk2>
      <a:lt2>
        <a:srgbClr val="435608"/>
      </a:lt2>
      <a:accent1>
        <a:srgbClr val="98BB0E"/>
      </a:accent1>
      <a:accent2>
        <a:srgbClr val="047AAE"/>
      </a:accent2>
      <a:accent3>
        <a:srgbClr val="FFFFFF"/>
      </a:accent3>
      <a:accent4>
        <a:srgbClr val="00343B"/>
      </a:accent4>
      <a:accent5>
        <a:srgbClr val="CADAAA"/>
      </a:accent5>
      <a:accent6>
        <a:srgbClr val="036E9D"/>
      </a:accent6>
      <a:hlink>
        <a:srgbClr val="003F47"/>
      </a:hlink>
      <a:folHlink>
        <a:srgbClr val="019894"/>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81873"/>
        </a:dk2>
        <a:lt2>
          <a:srgbClr val="E5E6C3"/>
        </a:lt2>
        <a:accent1>
          <a:srgbClr val="016889"/>
        </a:accent1>
        <a:accent2>
          <a:srgbClr val="333399"/>
        </a:accent2>
        <a:accent3>
          <a:srgbClr val="FFFFFF"/>
        </a:accent3>
        <a:accent4>
          <a:srgbClr val="000000"/>
        </a:accent4>
        <a:accent5>
          <a:srgbClr val="AAB9C4"/>
        </a:accent5>
        <a:accent6>
          <a:srgbClr val="2D2D8A"/>
        </a:accent6>
        <a:hlink>
          <a:srgbClr val="B5B518"/>
        </a:hlink>
        <a:folHlink>
          <a:srgbClr val="AD4200"/>
        </a:folHlink>
      </a:clrScheme>
      <a:clrMap bg1="lt1" tx1="dk1" bg2="lt2" tx2="dk2" accent1="accent1" accent2="accent2" accent3="accent3" accent4="accent4" accent5="accent5" accent6="accent6" hlink="hlink" folHlink="folHlink"/>
    </a:extraClrScheme>
    <a:extraClrScheme>
      <a:clrScheme name="Blank Presentation 14">
        <a:dk1>
          <a:srgbClr val="003E4E"/>
        </a:dk1>
        <a:lt1>
          <a:srgbClr val="FFFFFF"/>
        </a:lt1>
        <a:dk2>
          <a:srgbClr val="0070AD"/>
        </a:dk2>
        <a:lt2>
          <a:srgbClr val="808080"/>
        </a:lt2>
        <a:accent1>
          <a:srgbClr val="96B426"/>
        </a:accent1>
        <a:accent2>
          <a:srgbClr val="0070AD"/>
        </a:accent2>
        <a:accent3>
          <a:srgbClr val="FFFFFF"/>
        </a:accent3>
        <a:accent4>
          <a:srgbClr val="003441"/>
        </a:accent4>
        <a:accent5>
          <a:srgbClr val="C9D6AC"/>
        </a:accent5>
        <a:accent6>
          <a:srgbClr val="00659C"/>
        </a:accent6>
        <a:hlink>
          <a:srgbClr val="003E4E"/>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Custom 1">
      <a:dk1>
        <a:srgbClr val="003F47"/>
      </a:dk1>
      <a:lt1>
        <a:srgbClr val="FFFFFF"/>
      </a:lt1>
      <a:dk2>
        <a:srgbClr val="047AAE"/>
      </a:dk2>
      <a:lt2>
        <a:srgbClr val="435608"/>
      </a:lt2>
      <a:accent1>
        <a:srgbClr val="98BB0E"/>
      </a:accent1>
      <a:accent2>
        <a:srgbClr val="047AAE"/>
      </a:accent2>
      <a:accent3>
        <a:srgbClr val="FFFFFF"/>
      </a:accent3>
      <a:accent4>
        <a:srgbClr val="00343B"/>
      </a:accent4>
      <a:accent5>
        <a:srgbClr val="CADAAA"/>
      </a:accent5>
      <a:accent6>
        <a:srgbClr val="036E9D"/>
      </a:accent6>
      <a:hlink>
        <a:srgbClr val="255554"/>
      </a:hlink>
      <a:folHlink>
        <a:srgbClr val="019894"/>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spAutoFit/>
      </a:bodyPr>
      <a:lstStyle>
        <a:defPPr algn="r">
          <a:defRPr sz="2800" dirty="0">
            <a:solidFill>
              <a:srgbClr val="E6007E"/>
            </a:solidFill>
            <a:latin typeface="Dancer Pro Black" panose="02000505060000020003" pitchFamily="50" charset="0"/>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81873"/>
        </a:dk2>
        <a:lt2>
          <a:srgbClr val="E5E6C3"/>
        </a:lt2>
        <a:accent1>
          <a:srgbClr val="016889"/>
        </a:accent1>
        <a:accent2>
          <a:srgbClr val="333399"/>
        </a:accent2>
        <a:accent3>
          <a:srgbClr val="FFFFFF"/>
        </a:accent3>
        <a:accent4>
          <a:srgbClr val="000000"/>
        </a:accent4>
        <a:accent5>
          <a:srgbClr val="AAB9C4"/>
        </a:accent5>
        <a:accent6>
          <a:srgbClr val="2D2D8A"/>
        </a:accent6>
        <a:hlink>
          <a:srgbClr val="B5B518"/>
        </a:hlink>
        <a:folHlink>
          <a:srgbClr val="AD4200"/>
        </a:folHlink>
      </a:clrScheme>
      <a:clrMap bg1="lt1" tx1="dk1" bg2="lt2" tx2="dk2" accent1="accent1" accent2="accent2" accent3="accent3" accent4="accent4" accent5="accent5" accent6="accent6" hlink="hlink" folHlink="folHlink"/>
    </a:extraClrScheme>
    <a:extraClrScheme>
      <a:clrScheme name="Blank Presentation 14">
        <a:dk1>
          <a:srgbClr val="003E4E"/>
        </a:dk1>
        <a:lt1>
          <a:srgbClr val="FFFFFF"/>
        </a:lt1>
        <a:dk2>
          <a:srgbClr val="0070AD"/>
        </a:dk2>
        <a:lt2>
          <a:srgbClr val="808080"/>
        </a:lt2>
        <a:accent1>
          <a:srgbClr val="96B426"/>
        </a:accent1>
        <a:accent2>
          <a:srgbClr val="0070AD"/>
        </a:accent2>
        <a:accent3>
          <a:srgbClr val="FFFFFF"/>
        </a:accent3>
        <a:accent4>
          <a:srgbClr val="003441"/>
        </a:accent4>
        <a:accent5>
          <a:srgbClr val="C9D6AC"/>
        </a:accent5>
        <a:accent6>
          <a:srgbClr val="00659C"/>
        </a:accent6>
        <a:hlink>
          <a:srgbClr val="003E4E"/>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5" ma:contentTypeDescription="Create a new document." ma:contentTypeScope="" ma:versionID="cd04e5d0b46e86fb4ea7db3c5993d45c">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43b1e07c8e5d4571e954582f7444b22b"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tivity xmlns="236a9a4b-a03c-46ba-8ec6-624c184acbc6">Lent</Activity>
    <Audience xmlns="236a9a4b-a03c-46ba-8ec6-624c184acbc6">Primary</Audience>
    <_Status xmlns="http://schemas.microsoft.com/sharepoint/v3/fields">Not Started</_Status>
    <_dlc_DocId xmlns="04672002-f21f-4240-adfb-f0b653fb6fb5">SZUU6KYVHK2A-2146017777-16656</_dlc_DocId>
    <_dlc_DocIdUrl xmlns="04672002-f21f-4240-adfb-f0b653fb6fb5">
      <Url>https://cafod365.sharepoint.com/sites/int/Education/_layouts/15/DocIdRedir.aspx?ID=SZUU6KYVHK2A-2146017777-16656</Url>
      <Description>SZUU6KYVHK2A-2146017777-16656</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7A507F6-5514-43ED-AAFB-A5447D28F3E2}">
  <ds:schemaRefs>
    <ds:schemaRef ds:uri="http://schemas.microsoft.com/sharepoint/v3/contenttype/forms"/>
  </ds:schemaRefs>
</ds:datastoreItem>
</file>

<file path=customXml/itemProps2.xml><?xml version="1.0" encoding="utf-8"?>
<ds:datastoreItem xmlns:ds="http://schemas.openxmlformats.org/officeDocument/2006/customXml" ds:itemID="{1A9944DF-23A0-430C-9C4A-18EDC8AB15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501A58-89AE-42D1-85E3-76E31534EE98}">
  <ds:schemaRefs>
    <ds:schemaRef ds:uri="http://purl.org/dc/elements/1.1/"/>
    <ds:schemaRef ds:uri="http://schemas.microsoft.com/office/2006/metadata/properties"/>
    <ds:schemaRef ds:uri="http://schemas.microsoft.com/sharepoint/v3/fields"/>
    <ds:schemaRef ds:uri="453a0c7f-c966-4a5c-a0f8-de0f8150ea1e"/>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bdf04112-6931-4610-9724-cd62e91446a3"/>
    <ds:schemaRef ds:uri="236a9a4b-a03c-46ba-8ec6-624c184acbc6"/>
    <ds:schemaRef ds:uri="04672002-f21f-4240-adfb-f0b653fb6fb5"/>
    <ds:schemaRef ds:uri="http://www.w3.org/XML/1998/namespace"/>
    <ds:schemaRef ds:uri="http://purl.org/dc/dcmitype/"/>
  </ds:schemaRefs>
</ds:datastoreItem>
</file>

<file path=customXml/itemProps4.xml><?xml version="1.0" encoding="utf-8"?>
<ds:datastoreItem xmlns:ds="http://schemas.openxmlformats.org/officeDocument/2006/customXml" ds:itemID="{807F0F52-4B55-4BB2-81AF-C9A46F22E3F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blank</Template>
  <TotalTime>3337</TotalTime>
  <Words>2089</Words>
  <Application>Microsoft Office PowerPoint</Application>
  <PresentationFormat>Widescreen</PresentationFormat>
  <Paragraphs>329</Paragraphs>
  <Slides>35</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Arial </vt:lpstr>
      <vt:lpstr>Calibri</vt:lpstr>
      <vt:lpstr>Century Gothic</vt:lpstr>
      <vt:lpstr>Segoe UI</vt:lpstr>
      <vt:lpstr>Times</vt:lpstr>
      <vt:lpstr>Verdana</vt:lpstr>
      <vt:lpstr>cafod</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CAFOD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Patrick Dean</dc:creator>
  <cp:keywords/>
  <dc:description/>
  <cp:lastModifiedBy>Patrick Dean</cp:lastModifiedBy>
  <cp:revision>1</cp:revision>
  <cp:lastPrinted>2007-05-25T15:49:55Z</cp:lastPrinted>
  <dcterms:created xsi:type="dcterms:W3CDTF">2019-11-08T11:27:34Z</dcterms:created>
  <dcterms:modified xsi:type="dcterms:W3CDTF">2023-12-20T16:31:44Z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f6a1a5af-2eff-46e5-916a-c0aedf4cac71</vt:lpwstr>
  </property>
  <property fmtid="{D5CDD505-2E9C-101B-9397-08002B2CF9AE}" pid="4" name="MediaServiceImageTags">
    <vt:lpwstr/>
  </property>
</Properties>
</file>