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 id="2147483673" r:id="rId6"/>
  </p:sldMasterIdLst>
  <p:notesMasterIdLst>
    <p:notesMasterId r:id="rId42"/>
  </p:notesMasterIdLst>
  <p:handoutMasterIdLst>
    <p:handoutMasterId r:id="rId43"/>
  </p:handoutMasterIdLst>
  <p:sldIdLst>
    <p:sldId id="352" r:id="rId7"/>
    <p:sldId id="318" r:id="rId8"/>
    <p:sldId id="319" r:id="rId9"/>
    <p:sldId id="353" r:id="rId10"/>
    <p:sldId id="320" r:id="rId11"/>
    <p:sldId id="321" r:id="rId12"/>
    <p:sldId id="323" r:id="rId13"/>
    <p:sldId id="356" r:id="rId14"/>
    <p:sldId id="358" r:id="rId15"/>
    <p:sldId id="324" r:id="rId16"/>
    <p:sldId id="332" r:id="rId17"/>
    <p:sldId id="354" r:id="rId18"/>
    <p:sldId id="326" r:id="rId19"/>
    <p:sldId id="359" r:id="rId20"/>
    <p:sldId id="327" r:id="rId21"/>
    <p:sldId id="360" r:id="rId22"/>
    <p:sldId id="331" r:id="rId23"/>
    <p:sldId id="328" r:id="rId24"/>
    <p:sldId id="330" r:id="rId25"/>
    <p:sldId id="334" r:id="rId26"/>
    <p:sldId id="335" r:id="rId27"/>
    <p:sldId id="333" r:id="rId28"/>
    <p:sldId id="336" r:id="rId29"/>
    <p:sldId id="337" r:id="rId30"/>
    <p:sldId id="338" r:id="rId31"/>
    <p:sldId id="329" r:id="rId32"/>
    <p:sldId id="341" r:id="rId33"/>
    <p:sldId id="343" r:id="rId34"/>
    <p:sldId id="339" r:id="rId35"/>
    <p:sldId id="345" r:id="rId36"/>
    <p:sldId id="344" r:id="rId37"/>
    <p:sldId id="340" r:id="rId38"/>
    <p:sldId id="348" r:id="rId39"/>
    <p:sldId id="349" r:id="rId40"/>
    <p:sldId id="303" r:id="rId41"/>
  </p:sldIdLst>
  <p:sldSz cx="12192000" cy="6858000"/>
  <p:notesSz cx="6858000" cy="9144000"/>
  <p:defaultTextStyle>
    <a:defPPr>
      <a:defRPr lang="en-GB"/>
    </a:defPPr>
    <a:lvl1pPr algn="ctr"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0294F"/>
    <a:srgbClr val="19AAE3"/>
    <a:srgbClr val="B2CE57"/>
    <a:srgbClr val="4E386F"/>
    <a:srgbClr val="8391A1"/>
    <a:srgbClr val="1F1750"/>
    <a:srgbClr val="32B44C"/>
    <a:srgbClr val="82BE42"/>
    <a:srgbClr val="2225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39" autoAdjust="0"/>
  </p:normalViewPr>
  <p:slideViewPr>
    <p:cSldViewPr snapToGrid="0">
      <p:cViewPr varScale="1">
        <p:scale>
          <a:sx n="78" d="100"/>
          <a:sy n="78" d="100"/>
        </p:scale>
        <p:origin x="1234" y="9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530225" y="280988"/>
            <a:ext cx="2441575"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smtClean="0"/>
            </a:lvl1pPr>
          </a:lstStyle>
          <a:p>
            <a:pPr>
              <a:defRPr/>
            </a:pPr>
            <a:endParaRPr lang="en-US"/>
          </a:p>
        </p:txBody>
      </p:sp>
      <p:sp>
        <p:nvSpPr>
          <p:cNvPr id="38915" name="Rectangle 3"/>
          <p:cNvSpPr>
            <a:spLocks noGrp="1" noChangeArrowheads="1"/>
          </p:cNvSpPr>
          <p:nvPr>
            <p:ph type="dt" sz="quarter" idx="1"/>
          </p:nvPr>
        </p:nvSpPr>
        <p:spPr bwMode="auto">
          <a:xfrm>
            <a:off x="3886200" y="249238"/>
            <a:ext cx="2413000"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smtClean="0"/>
            </a:lvl1pPr>
          </a:lstStyle>
          <a:p>
            <a:pPr>
              <a:defRPr/>
            </a:pPr>
            <a:endParaRPr lang="en-US"/>
          </a:p>
        </p:txBody>
      </p:sp>
      <p:sp>
        <p:nvSpPr>
          <p:cNvPr id="38916" name="Rectangle 4"/>
          <p:cNvSpPr>
            <a:spLocks noGrp="1" noChangeArrowheads="1"/>
          </p:cNvSpPr>
          <p:nvPr>
            <p:ph type="ftr" sz="quarter" idx="2"/>
          </p:nvPr>
        </p:nvSpPr>
        <p:spPr bwMode="auto">
          <a:xfrm>
            <a:off x="542925" y="8686800"/>
            <a:ext cx="4916488"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smtClean="0">
                <a:latin typeface="Arial" charset="0"/>
              </a:defRPr>
            </a:lvl1pPr>
          </a:lstStyle>
          <a:p>
            <a:pPr>
              <a:defRPr/>
            </a:pPr>
            <a:endParaRPr lang="en-US"/>
          </a:p>
        </p:txBody>
      </p:sp>
      <p:sp>
        <p:nvSpPr>
          <p:cNvPr id="38917" name="Rectangle 5"/>
          <p:cNvSpPr>
            <a:spLocks noGrp="1" noChangeArrowheads="1"/>
          </p:cNvSpPr>
          <p:nvPr>
            <p:ph type="sldNum" sz="quarter" idx="3"/>
          </p:nvPr>
        </p:nvSpPr>
        <p:spPr bwMode="auto">
          <a:xfrm>
            <a:off x="5551488" y="8686800"/>
            <a:ext cx="757237"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smtClean="0"/>
            </a:lvl1pPr>
          </a:lstStyle>
          <a:p>
            <a:pPr>
              <a:defRPr/>
            </a:pPr>
            <a:fld id="{A1A83D07-A50A-44B5-8806-6068B0E8E140}" type="slidenum">
              <a:rPr lang="en-US"/>
              <a:pPr>
                <a:defRPr/>
              </a:pPr>
              <a:t>‹#›</a:t>
            </a:fld>
            <a:endParaRPr lang="en-US">
              <a:latin typeface="Arial" charset="0"/>
            </a:endParaRPr>
          </a:p>
        </p:txBody>
      </p:sp>
    </p:spTree>
    <p:extLst>
      <p:ext uri="{BB962C8B-B14F-4D97-AF65-F5344CB8AC3E}">
        <p14:creationId xmlns:p14="http://schemas.microsoft.com/office/powerpoint/2010/main" val="2404915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914400" y="152400"/>
            <a:ext cx="3276600" cy="30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200" smtClean="0"/>
            </a:lvl1pPr>
          </a:lstStyle>
          <a:p>
            <a:pPr>
              <a:defRPr/>
            </a:pPr>
            <a:endParaRPr lang="en-US"/>
          </a:p>
        </p:txBody>
      </p:sp>
      <p:sp>
        <p:nvSpPr>
          <p:cNvPr id="37891" name="Rectangle 3"/>
          <p:cNvSpPr>
            <a:spLocks noGrp="1" noChangeArrowheads="1"/>
          </p:cNvSpPr>
          <p:nvPr>
            <p:ph type="dt" idx="1"/>
          </p:nvPr>
        </p:nvSpPr>
        <p:spPr bwMode="auto">
          <a:xfrm>
            <a:off x="4267200" y="152400"/>
            <a:ext cx="1752600" cy="30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152400" y="685800"/>
            <a:ext cx="6096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p:cNvSpPr>
            <a:spLocks noGrp="1" noChangeArrowheads="1"/>
          </p:cNvSpPr>
          <p:nvPr>
            <p:ph type="ftr" sz="quarter" idx="4"/>
          </p:nvPr>
        </p:nvSpPr>
        <p:spPr bwMode="auto">
          <a:xfrm>
            <a:off x="914400" y="8686800"/>
            <a:ext cx="4191000" cy="30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smtClean="0"/>
            </a:lvl1pPr>
          </a:lstStyle>
          <a:p>
            <a:pPr>
              <a:defRPr/>
            </a:pPr>
            <a:endParaRPr lang="en-US"/>
          </a:p>
        </p:txBody>
      </p:sp>
      <p:sp>
        <p:nvSpPr>
          <p:cNvPr id="37895" name="Rectangle 7"/>
          <p:cNvSpPr>
            <a:spLocks noGrp="1" noChangeArrowheads="1"/>
          </p:cNvSpPr>
          <p:nvPr>
            <p:ph type="sldNum" sz="quarter" idx="5"/>
          </p:nvPr>
        </p:nvSpPr>
        <p:spPr bwMode="auto">
          <a:xfrm>
            <a:off x="5334000" y="8686800"/>
            <a:ext cx="609600" cy="30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smtClean="0"/>
            </a:lvl1pPr>
          </a:lstStyle>
          <a:p>
            <a:pPr>
              <a:defRPr/>
            </a:pPr>
            <a:fld id="{8E5B38DD-995D-4B1F-96CD-CBCB1E085883}" type="slidenum">
              <a:rPr lang="en-US"/>
              <a:pPr>
                <a:defRPr/>
              </a:pPr>
              <a:t>‹#›</a:t>
            </a:fld>
            <a:endParaRPr lang="en-US">
              <a:latin typeface="Arial" charset="0"/>
            </a:endParaRPr>
          </a:p>
        </p:txBody>
      </p:sp>
    </p:spTree>
    <p:extLst>
      <p:ext uri="{BB962C8B-B14F-4D97-AF65-F5344CB8AC3E}">
        <p14:creationId xmlns:p14="http://schemas.microsoft.com/office/powerpoint/2010/main" val="16925111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0164427A-5F72-4CA2-BEFB-90DFF8572467}"/>
              </a:ext>
            </a:extLst>
          </p:cNvPr>
          <p:cNvSpPr>
            <a:spLocks noGrp="1" noRot="1" noChangeAspect="1" noChangeArrowheads="1" noTextEdit="1"/>
          </p:cNvSpPr>
          <p:nvPr>
            <p:ph type="sldImg"/>
          </p:nvPr>
        </p:nvSpPr>
        <p:spPr>
          <a:xfrm>
            <a:off x="152400" y="685800"/>
            <a:ext cx="6096000" cy="3429000"/>
          </a:xfrm>
          <a:ln/>
        </p:spPr>
      </p:sp>
      <p:sp>
        <p:nvSpPr>
          <p:cNvPr id="6147" name="Notes Placeholder 2">
            <a:extLst>
              <a:ext uri="{FF2B5EF4-FFF2-40B4-BE49-F238E27FC236}">
                <a16:creationId xmlns:a16="http://schemas.microsoft.com/office/drawing/2014/main" id="{29F2545A-436D-4B9D-9F64-E8B47C1513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Verdana" panose="020B0604030504040204" pitchFamily="34" charset="0"/>
              </a:rPr>
              <a:t>Each date on this slide is hyperlinked within the presentation. In Slide Show mode, click each date to go to that day’s content.</a:t>
            </a:r>
          </a:p>
        </p:txBody>
      </p:sp>
      <p:sp>
        <p:nvSpPr>
          <p:cNvPr id="6148" name="Slide Number Placeholder 3">
            <a:extLst>
              <a:ext uri="{FF2B5EF4-FFF2-40B4-BE49-F238E27FC236}">
                <a16:creationId xmlns:a16="http://schemas.microsoft.com/office/drawing/2014/main" id="{23E581D1-1065-434B-8914-874DB3A892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4871A8-A040-46FC-9E13-363BF328CFC3}" type="slidenum">
              <a:rPr kumimoji="0" lang="en-US" altLang="en-US" sz="1000" b="0" i="0" u="none" strike="noStrike" kern="1200" cap="none" spc="0" normalizeH="0" baseline="0" noProof="0" smtClean="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80625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E5B38DD-995D-4B1F-96CD-CBCB1E085883}" type="slidenum">
              <a:rPr lang="en-US" smtClean="0"/>
              <a:pPr>
                <a:defRPr/>
              </a:pPr>
              <a:t>32</a:t>
            </a:fld>
            <a:endParaRPr lang="en-US">
              <a:latin typeface="Arial" charset="0"/>
            </a:endParaRPr>
          </a:p>
        </p:txBody>
      </p:sp>
    </p:spTree>
    <p:extLst>
      <p:ext uri="{BB962C8B-B14F-4D97-AF65-F5344CB8AC3E}">
        <p14:creationId xmlns:p14="http://schemas.microsoft.com/office/powerpoint/2010/main" val="1005104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30718E3E-B44B-40BB-A483-8D4281405037}"/>
              </a:ext>
            </a:extLst>
          </p:cNvPr>
          <p:cNvSpPr>
            <a:spLocks noGrp="1" noRot="1" noChangeAspect="1" noChangeArrowheads="1" noTextEdit="1"/>
          </p:cNvSpPr>
          <p:nvPr>
            <p:ph type="sldImg"/>
          </p:nvPr>
        </p:nvSpPr>
        <p:spPr>
          <a:xfrm>
            <a:off x="152400" y="685800"/>
            <a:ext cx="6096000" cy="3429000"/>
          </a:xfrm>
          <a:ln/>
        </p:spPr>
      </p:sp>
      <p:sp>
        <p:nvSpPr>
          <p:cNvPr id="75779" name="Notes Placeholder 2">
            <a:extLst>
              <a:ext uri="{FF2B5EF4-FFF2-40B4-BE49-F238E27FC236}">
                <a16:creationId xmlns:a16="http://schemas.microsoft.com/office/drawing/2014/main" id="{AC8F11E8-97AA-49D0-A821-584DD1E603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i="1" dirty="0">
                <a:latin typeface="Verdana" panose="020B0604030504040204" pitchFamily="34" charset="0"/>
              </a:rPr>
              <a:t>Picture credit: Laura Ouseley/CAFOD</a:t>
            </a:r>
          </a:p>
        </p:txBody>
      </p:sp>
      <p:sp>
        <p:nvSpPr>
          <p:cNvPr id="75780" name="Slide Number Placeholder 3">
            <a:extLst>
              <a:ext uri="{FF2B5EF4-FFF2-40B4-BE49-F238E27FC236}">
                <a16:creationId xmlns:a16="http://schemas.microsoft.com/office/drawing/2014/main" id="{B152BBDC-C9B6-4390-908F-E2A4341B97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B6E21A-9CE5-4589-A2F0-65106171FBD7}" type="slidenum">
              <a:rPr kumimoji="0" lang="en-US" altLang="en-US" sz="1000" b="0" i="0" u="none" strike="noStrike" kern="1200" cap="none" spc="0" normalizeH="0" baseline="0" noProof="0" smtClean="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746407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685800"/>
            <a:ext cx="6096000" cy="3429000"/>
          </a:xfrm>
        </p:spPr>
      </p:sp>
      <p:sp>
        <p:nvSpPr>
          <p:cNvPr id="3" name="Notes Placeholder 2"/>
          <p:cNvSpPr>
            <a:spLocks noGrp="1"/>
          </p:cNvSpPr>
          <p:nvPr>
            <p:ph type="body" idx="1"/>
          </p:nvPr>
        </p:nvSpPr>
        <p:spPr/>
        <p:txBody>
          <a:bodyPr/>
          <a:lstStyle/>
          <a:p>
            <a:r>
              <a:rPr lang="en-GB" dirty="0" err="1">
                <a:latin typeface="Verdana"/>
                <a:ea typeface="Verdana"/>
              </a:rPr>
              <a:t>Chirri</a:t>
            </a:r>
            <a:r>
              <a:rPr lang="en-GB" dirty="0">
                <a:latin typeface="Verdana"/>
                <a:ea typeface="Verdana"/>
              </a:rPr>
              <a:t>, Marsabit, Kenya</a:t>
            </a:r>
          </a:p>
          <a:p>
            <a:r>
              <a:rPr lang="en-GB" dirty="0">
                <a:latin typeface="Verdana"/>
                <a:ea typeface="Verdana"/>
              </a:rPr>
              <a:t>Photo credit: Joe Newman</a:t>
            </a:r>
            <a:endParaRPr lang="en-GB" dirty="0">
              <a:ea typeface="Verdana"/>
            </a:endParaRPr>
          </a:p>
        </p:txBody>
      </p:sp>
      <p:sp>
        <p:nvSpPr>
          <p:cNvPr id="4" name="Slide Number Placeholder 3"/>
          <p:cNvSpPr>
            <a:spLocks noGrp="1"/>
          </p:cNvSpPr>
          <p:nvPr>
            <p:ph type="sldNum" sz="quarter" idx="5"/>
          </p:nvPr>
        </p:nvSpPr>
        <p:spPr/>
        <p:txBody>
          <a:bodyPr/>
          <a:lstStyle/>
          <a:p>
            <a:pPr>
              <a:defRPr/>
            </a:pPr>
            <a:fld id="{8E5B38DD-995D-4B1F-96CD-CBCB1E085883}" type="slidenum">
              <a:rPr lang="en-US" smtClean="0"/>
              <a:pPr>
                <a:defRPr/>
              </a:pPr>
              <a:t>3</a:t>
            </a:fld>
            <a:endParaRPr lang="en-US">
              <a:latin typeface="Arial" charset="0"/>
            </a:endParaRPr>
          </a:p>
        </p:txBody>
      </p:sp>
    </p:spTree>
    <p:extLst>
      <p:ext uri="{BB962C8B-B14F-4D97-AF65-F5344CB8AC3E}">
        <p14:creationId xmlns:p14="http://schemas.microsoft.com/office/powerpoint/2010/main" val="2753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credit: Children in St Anthony’s Catholic Primary School</a:t>
            </a:r>
          </a:p>
        </p:txBody>
      </p:sp>
      <p:sp>
        <p:nvSpPr>
          <p:cNvPr id="4" name="Slide Number Placeholder 3"/>
          <p:cNvSpPr>
            <a:spLocks noGrp="1"/>
          </p:cNvSpPr>
          <p:nvPr>
            <p:ph type="sldNum" sz="quarter" idx="5"/>
          </p:nvPr>
        </p:nvSpPr>
        <p:spPr/>
        <p:txBody>
          <a:bodyPr/>
          <a:lstStyle/>
          <a:p>
            <a:pPr>
              <a:defRPr/>
            </a:pPr>
            <a:fld id="{8E5B38DD-995D-4B1F-96CD-CBCB1E085883}" type="slidenum">
              <a:rPr lang="en-US" smtClean="0"/>
              <a:pPr>
                <a:defRPr/>
              </a:pPr>
              <a:t>4</a:t>
            </a:fld>
            <a:endParaRPr lang="en-US">
              <a:latin typeface="Arial" charset="0"/>
            </a:endParaRPr>
          </a:p>
        </p:txBody>
      </p:sp>
    </p:spTree>
    <p:extLst>
      <p:ext uri="{BB962C8B-B14F-4D97-AF65-F5344CB8AC3E}">
        <p14:creationId xmlns:p14="http://schemas.microsoft.com/office/powerpoint/2010/main" val="3258587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Verdana"/>
                <a:ea typeface="Verdana"/>
              </a:rPr>
              <a:t>Khera, Marsabit, Kenya</a:t>
            </a:r>
            <a:endParaRPr lang="en-US" dirty="0">
              <a:latin typeface="Verdana"/>
              <a:ea typeface="Verdana"/>
            </a:endParaRPr>
          </a:p>
          <a:p>
            <a:r>
              <a:rPr lang="en-GB" dirty="0">
                <a:latin typeface="Verdana"/>
                <a:ea typeface="Verdana"/>
              </a:rPr>
              <a:t>Photo credit: Joe Newman</a:t>
            </a:r>
            <a:endParaRPr lang="en-US" dirty="0">
              <a:latin typeface="Verdana"/>
              <a:ea typeface="Verdana"/>
            </a:endParaRPr>
          </a:p>
        </p:txBody>
      </p:sp>
      <p:sp>
        <p:nvSpPr>
          <p:cNvPr id="4" name="Slide Number Placeholder 3"/>
          <p:cNvSpPr>
            <a:spLocks noGrp="1"/>
          </p:cNvSpPr>
          <p:nvPr>
            <p:ph type="sldNum" sz="quarter" idx="5"/>
          </p:nvPr>
        </p:nvSpPr>
        <p:spPr/>
        <p:txBody>
          <a:bodyPr/>
          <a:lstStyle/>
          <a:p>
            <a:pPr>
              <a:defRPr/>
            </a:pPr>
            <a:fld id="{8E5B38DD-995D-4B1F-96CD-CBCB1E085883}" type="slidenum">
              <a:rPr lang="en-US"/>
              <a:pPr>
                <a:defRPr/>
              </a:pPr>
              <a:t>6</a:t>
            </a:fld>
            <a:endParaRPr lang="en-US">
              <a:latin typeface="Arial" charset="0"/>
            </a:endParaRPr>
          </a:p>
        </p:txBody>
      </p:sp>
    </p:spTree>
    <p:extLst>
      <p:ext uri="{BB962C8B-B14F-4D97-AF65-F5344CB8AC3E}">
        <p14:creationId xmlns:p14="http://schemas.microsoft.com/office/powerpoint/2010/main" val="148850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685800"/>
            <a:ext cx="6096000" cy="3429000"/>
          </a:xfrm>
        </p:spPr>
      </p:sp>
      <p:sp>
        <p:nvSpPr>
          <p:cNvPr id="3" name="Notes Placeholder 2"/>
          <p:cNvSpPr>
            <a:spLocks noGrp="1"/>
          </p:cNvSpPr>
          <p:nvPr>
            <p:ph type="body" idx="1"/>
          </p:nvPr>
        </p:nvSpPr>
        <p:spPr/>
        <p:txBody>
          <a:bodyPr/>
          <a:lstStyle/>
          <a:p>
            <a:r>
              <a:rPr lang="en-GB" dirty="0" err="1"/>
              <a:t>Dristy</a:t>
            </a:r>
            <a:r>
              <a:rPr lang="en-GB" dirty="0"/>
              <a:t> in Bangladesh</a:t>
            </a:r>
          </a:p>
        </p:txBody>
      </p:sp>
      <p:sp>
        <p:nvSpPr>
          <p:cNvPr id="4" name="Slide Number Placeholder 3"/>
          <p:cNvSpPr>
            <a:spLocks noGrp="1"/>
          </p:cNvSpPr>
          <p:nvPr>
            <p:ph type="sldNum" sz="quarter" idx="5"/>
          </p:nvPr>
        </p:nvSpPr>
        <p:spPr/>
        <p:txBody>
          <a:bodyPr/>
          <a:lstStyle/>
          <a:p>
            <a:pPr>
              <a:defRPr/>
            </a:pPr>
            <a:fld id="{8E5B38DD-995D-4B1F-96CD-CBCB1E085883}" type="slidenum">
              <a:rPr lang="en-US" smtClean="0"/>
              <a:pPr>
                <a:defRPr/>
              </a:pPr>
              <a:t>11</a:t>
            </a:fld>
            <a:endParaRPr lang="en-US">
              <a:latin typeface="Arial" charset="0"/>
            </a:endParaRPr>
          </a:p>
        </p:txBody>
      </p:sp>
    </p:spTree>
    <p:extLst>
      <p:ext uri="{BB962C8B-B14F-4D97-AF65-F5344CB8AC3E}">
        <p14:creationId xmlns:p14="http://schemas.microsoft.com/office/powerpoint/2010/main" val="164014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at Holy Spirit Catholic Primary School</a:t>
            </a:r>
          </a:p>
        </p:txBody>
      </p:sp>
      <p:sp>
        <p:nvSpPr>
          <p:cNvPr id="4" name="Slide Number Placeholder 3"/>
          <p:cNvSpPr>
            <a:spLocks noGrp="1"/>
          </p:cNvSpPr>
          <p:nvPr>
            <p:ph type="sldNum" sz="quarter" idx="5"/>
          </p:nvPr>
        </p:nvSpPr>
        <p:spPr/>
        <p:txBody>
          <a:bodyPr/>
          <a:lstStyle/>
          <a:p>
            <a:pPr>
              <a:defRPr/>
            </a:pPr>
            <a:fld id="{8E5B38DD-995D-4B1F-96CD-CBCB1E085883}" type="slidenum">
              <a:rPr lang="en-US" smtClean="0"/>
              <a:pPr>
                <a:defRPr/>
              </a:pPr>
              <a:t>15</a:t>
            </a:fld>
            <a:endParaRPr lang="en-US">
              <a:latin typeface="Arial" charset="0"/>
            </a:endParaRPr>
          </a:p>
        </p:txBody>
      </p:sp>
    </p:spTree>
    <p:extLst>
      <p:ext uri="{BB962C8B-B14F-4D97-AF65-F5344CB8AC3E}">
        <p14:creationId xmlns:p14="http://schemas.microsoft.com/office/powerpoint/2010/main" val="3222569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570EB-8B25-8E81-E6F2-BE4A581918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238B0B-7FAE-D029-9476-C32943B36E34}"/>
              </a:ext>
            </a:extLst>
          </p:cNvPr>
          <p:cNvSpPr>
            <a:spLocks noGrp="1" noRot="1" noChangeAspect="1"/>
          </p:cNvSpPr>
          <p:nvPr>
            <p:ph type="sldImg"/>
          </p:nvPr>
        </p:nvSpPr>
        <p:spPr>
          <a:xfrm>
            <a:off x="152400" y="685800"/>
            <a:ext cx="6096000" cy="3429000"/>
          </a:xfrm>
        </p:spPr>
      </p:sp>
      <p:sp>
        <p:nvSpPr>
          <p:cNvPr id="3" name="Notes Placeholder 2">
            <a:extLst>
              <a:ext uri="{FF2B5EF4-FFF2-40B4-BE49-F238E27FC236}">
                <a16:creationId xmlns:a16="http://schemas.microsoft.com/office/drawing/2014/main" id="{70871EAD-4837-533F-87AB-117B47469309}"/>
              </a:ext>
            </a:extLst>
          </p:cNvPr>
          <p:cNvSpPr>
            <a:spLocks noGrp="1"/>
          </p:cNvSpPr>
          <p:nvPr>
            <p:ph type="body" idx="1"/>
          </p:nvPr>
        </p:nvSpPr>
        <p:spPr/>
        <p:txBody>
          <a:bodyPr/>
          <a:lstStyle/>
          <a:p>
            <a:r>
              <a:rPr lang="en-GB"/>
              <a:t>Photo</a:t>
            </a:r>
            <a:r>
              <a:rPr lang="en-GB" baseline="0"/>
              <a:t> credit: </a:t>
            </a:r>
            <a:r>
              <a:rPr lang="en-GB" baseline="0" err="1"/>
              <a:t>Zinyange</a:t>
            </a:r>
            <a:r>
              <a:rPr lang="en-GB" baseline="0"/>
              <a:t> </a:t>
            </a:r>
            <a:r>
              <a:rPr lang="en-GB" baseline="0" err="1"/>
              <a:t>Autony</a:t>
            </a:r>
            <a:endParaRPr lang="en-GB"/>
          </a:p>
        </p:txBody>
      </p:sp>
      <p:sp>
        <p:nvSpPr>
          <p:cNvPr id="4" name="Slide Number Placeholder 3">
            <a:extLst>
              <a:ext uri="{FF2B5EF4-FFF2-40B4-BE49-F238E27FC236}">
                <a16:creationId xmlns:a16="http://schemas.microsoft.com/office/drawing/2014/main" id="{EF3ECC32-1BB9-8A92-3A06-27DE0FF0C125}"/>
              </a:ext>
            </a:extLst>
          </p:cNvPr>
          <p:cNvSpPr>
            <a:spLocks noGrp="1"/>
          </p:cNvSpPr>
          <p:nvPr>
            <p:ph type="sldNum" sz="quarter" idx="10"/>
          </p:nvPr>
        </p:nvSpPr>
        <p:spPr/>
        <p:txBody>
          <a:bodyPr/>
          <a:lstStyle/>
          <a:p>
            <a:pPr>
              <a:defRPr/>
            </a:pPr>
            <a:fld id="{8E5B38DD-995D-4B1F-96CD-CBCB1E085883}" type="slidenum">
              <a:rPr lang="en-US" smtClean="0"/>
              <a:pPr>
                <a:defRPr/>
              </a:pPr>
              <a:t>16</a:t>
            </a:fld>
            <a:endParaRPr lang="en-US">
              <a:latin typeface="Arial" charset="0"/>
            </a:endParaRPr>
          </a:p>
        </p:txBody>
      </p:sp>
    </p:spTree>
    <p:extLst>
      <p:ext uri="{BB962C8B-B14F-4D97-AF65-F5344CB8AC3E}">
        <p14:creationId xmlns:p14="http://schemas.microsoft.com/office/powerpoint/2010/main" val="2576655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8E5B38DD-995D-4B1F-96CD-CBCB1E085883}" type="slidenum">
              <a:rPr lang="en-US" smtClean="0"/>
              <a:pPr>
                <a:defRPr/>
              </a:pPr>
              <a:t>22</a:t>
            </a:fld>
            <a:endParaRPr lang="en-US">
              <a:latin typeface="Arial" charset="0"/>
            </a:endParaRPr>
          </a:p>
        </p:txBody>
      </p:sp>
    </p:spTree>
    <p:extLst>
      <p:ext uri="{BB962C8B-B14F-4D97-AF65-F5344CB8AC3E}">
        <p14:creationId xmlns:p14="http://schemas.microsoft.com/office/powerpoint/2010/main" val="2003760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E5B38DD-995D-4B1F-96CD-CBCB1E085883}" type="slidenum">
              <a:rPr lang="en-US" smtClean="0"/>
              <a:pPr>
                <a:defRPr/>
              </a:pPr>
              <a:t>30</a:t>
            </a:fld>
            <a:endParaRPr lang="en-US">
              <a:latin typeface="Arial" charset="0"/>
            </a:endParaRPr>
          </a:p>
        </p:txBody>
      </p:sp>
    </p:spTree>
    <p:extLst>
      <p:ext uri="{BB962C8B-B14F-4D97-AF65-F5344CB8AC3E}">
        <p14:creationId xmlns:p14="http://schemas.microsoft.com/office/powerpoint/2010/main" val="3448318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14ECBA-5EBD-46ED-A356-ACB9912AEB7E}"/>
              </a:ext>
            </a:extLst>
          </p:cNvPr>
          <p:cNvSpPr/>
          <p:nvPr userDrawn="1"/>
        </p:nvSpPr>
        <p:spPr>
          <a:xfrm>
            <a:off x="0" y="903251"/>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5CAC7432-0AE4-499C-822D-BFD203DDDF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167" y="330117"/>
            <a:ext cx="2460536" cy="248390"/>
          </a:xfrm>
          <a:prstGeom prst="rect">
            <a:avLst/>
          </a:prstGeom>
        </p:spPr>
      </p:pic>
      <p:sp>
        <p:nvSpPr>
          <p:cNvPr id="8" name="Rectangle 7">
            <a:extLst>
              <a:ext uri="{FF2B5EF4-FFF2-40B4-BE49-F238E27FC236}">
                <a16:creationId xmlns:a16="http://schemas.microsoft.com/office/drawing/2014/main" id="{9CDE2C47-DB3D-4458-B0B7-FD3A2733B273}"/>
              </a:ext>
            </a:extLst>
          </p:cNvPr>
          <p:cNvSpPr/>
          <p:nvPr userDrawn="1"/>
        </p:nvSpPr>
        <p:spPr bwMode="auto">
          <a:xfrm>
            <a:off x="0" y="948968"/>
            <a:ext cx="12192000" cy="5909032"/>
          </a:xfrm>
          <a:prstGeom prst="rect">
            <a:avLst/>
          </a:prstGeom>
          <a:solidFill>
            <a:srgbClr val="20294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77"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55136" y="3"/>
            <a:ext cx="10469033" cy="1533525"/>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55136" y="1533528"/>
            <a:ext cx="10469033" cy="44862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7967" y="0"/>
            <a:ext cx="2616200" cy="6019800"/>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55136" y="0"/>
            <a:ext cx="7649633" cy="6019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2455" y="6317453"/>
            <a:ext cx="3654375" cy="368909"/>
          </a:xfrm>
          <a:prstGeom prst="rect">
            <a:avLst/>
          </a:prstGeom>
        </p:spPr>
      </p:pic>
      <p:sp>
        <p:nvSpPr>
          <p:cNvPr id="14338" name="Rectangle 2"/>
          <p:cNvSpPr>
            <a:spLocks noGrp="1" noChangeArrowheads="1"/>
          </p:cNvSpPr>
          <p:nvPr>
            <p:ph type="ctrTitle"/>
          </p:nvPr>
        </p:nvSpPr>
        <p:spPr>
          <a:xfrm>
            <a:off x="3526367" y="2432050"/>
            <a:ext cx="7797800" cy="2030413"/>
          </a:xfrm>
          <a:prstGeom prst="rect">
            <a:avLst/>
          </a:prstGeom>
        </p:spPr>
        <p:txBody>
          <a:bodyPr anchor="t"/>
          <a:lstStyle>
            <a:lvl1pPr>
              <a:defRPr sz="5000">
                <a:solidFill>
                  <a:srgbClr val="003E4E"/>
                </a:solidFill>
              </a:defRPr>
            </a:lvl1pPr>
          </a:lstStyle>
          <a:p>
            <a:r>
              <a:rPr lang="en-US"/>
              <a:t>Click to edit Master title style</a:t>
            </a:r>
          </a:p>
        </p:txBody>
      </p:sp>
      <p:sp>
        <p:nvSpPr>
          <p:cNvPr id="14339" name="Rectangle 3"/>
          <p:cNvSpPr>
            <a:spLocks noGrp="1" noChangeArrowheads="1"/>
          </p:cNvSpPr>
          <p:nvPr>
            <p:ph type="subTitle" idx="1"/>
          </p:nvPr>
        </p:nvSpPr>
        <p:spPr>
          <a:xfrm>
            <a:off x="3526367" y="4630747"/>
            <a:ext cx="7797800" cy="1373187"/>
          </a:xfrm>
          <a:prstGeom prst="rect">
            <a:avLst/>
          </a:prstGeom>
        </p:spPr>
        <p:txBody>
          <a:bodyPr rIns="0"/>
          <a:lstStyle>
            <a:lvl1pPr marL="0" indent="0">
              <a:spcAft>
                <a:spcPct val="0"/>
              </a:spcAft>
              <a:buFont typeface="Times" charset="0"/>
              <a:buNone/>
              <a:defRPr sz="2400">
                <a:solidFill>
                  <a:schemeClr val="tx2"/>
                </a:solidFill>
              </a:defRPr>
            </a:lvl1pPr>
          </a:lstStyle>
          <a:p>
            <a:r>
              <a:rPr lang="en-US"/>
              <a:t>Click to edit Master subtitle style</a:t>
            </a:r>
          </a:p>
        </p:txBody>
      </p:sp>
    </p:spTree>
    <p:extLst>
      <p:ext uri="{BB962C8B-B14F-4D97-AF65-F5344CB8AC3E}">
        <p14:creationId xmlns:p14="http://schemas.microsoft.com/office/powerpoint/2010/main" val="4055153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5665" y="363257"/>
            <a:ext cx="10467975" cy="1533525"/>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55665" y="1533527"/>
            <a:ext cx="10467975" cy="4486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94546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Tree>
    <p:extLst>
      <p:ext uri="{BB962C8B-B14F-4D97-AF65-F5344CB8AC3E}">
        <p14:creationId xmlns:p14="http://schemas.microsoft.com/office/powerpoint/2010/main" val="1103382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5665" y="2"/>
            <a:ext cx="10467975" cy="1533525"/>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55136" y="1533532"/>
            <a:ext cx="5132917" cy="44862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1251" y="1533532"/>
            <a:ext cx="5132916" cy="44862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2160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3" y="1535113"/>
            <a:ext cx="5389033" cy="63976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47884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55665" y="2"/>
            <a:ext cx="10467975" cy="1533525"/>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277460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548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9"/>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Tree>
    <p:extLst>
      <p:ext uri="{BB962C8B-B14F-4D97-AF65-F5344CB8AC3E}">
        <p14:creationId xmlns:p14="http://schemas.microsoft.com/office/powerpoint/2010/main" val="84655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5136" y="3"/>
            <a:ext cx="10469033" cy="1533525"/>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55136" y="1533528"/>
            <a:ext cx="10469033" cy="4486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A colorful lines on a black background&#10;&#10;Description automatically generated">
            <a:extLst>
              <a:ext uri="{FF2B5EF4-FFF2-40B4-BE49-F238E27FC236}">
                <a16:creationId xmlns:a16="http://schemas.microsoft.com/office/drawing/2014/main" id="{54E2644A-E4DF-5414-EE69-0AC62EBCFD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48728">
            <a:off x="6732343" y="-467058"/>
            <a:ext cx="7696216" cy="1469139"/>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Tree>
    <p:extLst>
      <p:ext uri="{BB962C8B-B14F-4D97-AF65-F5344CB8AC3E}">
        <p14:creationId xmlns:p14="http://schemas.microsoft.com/office/powerpoint/2010/main" val="1676071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55665" y="2"/>
            <a:ext cx="10467975" cy="1533525"/>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55665" y="1533527"/>
            <a:ext cx="10467975" cy="44862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83815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7967" y="0"/>
            <a:ext cx="2616200" cy="6019800"/>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55140" y="0"/>
            <a:ext cx="7649633" cy="6019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2259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55140" y="9"/>
            <a:ext cx="10469033" cy="1533525"/>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55136" y="1533532"/>
            <a:ext cx="5132917" cy="4486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191251" y="1533532"/>
            <a:ext cx="5132916" cy="4486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1579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55140" y="9"/>
            <a:ext cx="10469033" cy="1533525"/>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855136" y="1533532"/>
            <a:ext cx="5132917" cy="4486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6191251" y="1533532"/>
            <a:ext cx="5132916" cy="4486275"/>
          </a:xfrm>
          <a:prstGeom prst="rect">
            <a:avLst/>
          </a:prstGeom>
        </p:spPr>
        <p:txBody>
          <a:bodyPr/>
          <a:lstStyle/>
          <a:p>
            <a:pPr lvl="0"/>
            <a:endParaRPr lang="en-GB" noProof="0"/>
          </a:p>
        </p:txBody>
      </p:sp>
    </p:spTree>
    <p:extLst>
      <p:ext uri="{BB962C8B-B14F-4D97-AF65-F5344CB8AC3E}">
        <p14:creationId xmlns:p14="http://schemas.microsoft.com/office/powerpoint/2010/main" val="1165661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5140" y="9"/>
            <a:ext cx="10469033" cy="1533525"/>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855136" y="1533532"/>
            <a:ext cx="5132917" cy="4486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1251" y="1533532"/>
            <a:ext cx="5132916" cy="4486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8278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855140" y="9"/>
            <a:ext cx="10469033" cy="1533525"/>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855140" y="1533525"/>
            <a:ext cx="10469033" cy="2166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855140" y="3852872"/>
            <a:ext cx="10469033" cy="2166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4966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5136" y="3"/>
            <a:ext cx="10469033" cy="1533525"/>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55135" y="1533528"/>
            <a:ext cx="5132917" cy="44862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1251" y="1533528"/>
            <a:ext cx="5132916" cy="44862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55136" y="3"/>
            <a:ext cx="10469033" cy="1533525"/>
          </a:xfrm>
          <a:prstGeom prst="rect">
            <a:avLst/>
          </a:prstGeom>
        </p:spPr>
        <p:txBody>
          <a:bodyPr/>
          <a:lstStyle/>
          <a:p>
            <a:r>
              <a:rPr lang="en-US"/>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733F3D-B108-4C7E-B041-251899FE9C9E}"/>
              </a:ext>
            </a:extLst>
          </p:cNvPr>
          <p:cNvSpPr/>
          <p:nvPr userDrawn="1"/>
        </p:nvSpPr>
        <p:spPr>
          <a:xfrm>
            <a:off x="0" y="903251"/>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A4050E6D-938F-4F83-B372-4E8E056987F2}"/>
              </a:ext>
            </a:extLst>
          </p:cNvPr>
          <p:cNvSpPr/>
          <p:nvPr userDrawn="1"/>
        </p:nvSpPr>
        <p:spPr bwMode="auto">
          <a:xfrm>
            <a:off x="0" y="948968"/>
            <a:ext cx="12192000" cy="5909032"/>
          </a:xfrm>
          <a:prstGeom prst="rect">
            <a:avLst/>
          </a:prstGeom>
          <a:solidFill>
            <a:srgbClr val="20294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77"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pic>
        <p:nvPicPr>
          <p:cNvPr id="10" name="Picture 9">
            <a:extLst>
              <a:ext uri="{FF2B5EF4-FFF2-40B4-BE49-F238E27FC236}">
                <a16:creationId xmlns:a16="http://schemas.microsoft.com/office/drawing/2014/main" id="{7E45A832-24E6-4AB4-B4AE-3A007DEB882B}"/>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321167" y="330117"/>
            <a:ext cx="2460536" cy="248390"/>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rtl="0" eaLnBrk="1" fontAlgn="base" hangingPunct="1">
        <a:spcBef>
          <a:spcPct val="0"/>
        </a:spcBef>
        <a:spcAft>
          <a:spcPct val="0"/>
        </a:spcAft>
        <a:defRPr sz="3400">
          <a:solidFill>
            <a:srgbClr val="0070AD"/>
          </a:solidFill>
          <a:latin typeface="+mj-lt"/>
          <a:ea typeface="+mj-ea"/>
          <a:cs typeface="+mj-cs"/>
        </a:defRPr>
      </a:lvl1pPr>
      <a:lvl2pPr algn="l" rtl="0" eaLnBrk="1" fontAlgn="base" hangingPunct="1">
        <a:spcBef>
          <a:spcPct val="0"/>
        </a:spcBef>
        <a:spcAft>
          <a:spcPct val="0"/>
        </a:spcAft>
        <a:defRPr sz="3400">
          <a:solidFill>
            <a:srgbClr val="0070AD"/>
          </a:solidFill>
          <a:latin typeface="Verdana" pitchFamily="34" charset="0"/>
        </a:defRPr>
      </a:lvl2pPr>
      <a:lvl3pPr algn="l" rtl="0" eaLnBrk="1" fontAlgn="base" hangingPunct="1">
        <a:spcBef>
          <a:spcPct val="0"/>
        </a:spcBef>
        <a:spcAft>
          <a:spcPct val="0"/>
        </a:spcAft>
        <a:defRPr sz="3400">
          <a:solidFill>
            <a:srgbClr val="0070AD"/>
          </a:solidFill>
          <a:latin typeface="Verdana" pitchFamily="34" charset="0"/>
        </a:defRPr>
      </a:lvl3pPr>
      <a:lvl4pPr algn="l" rtl="0" eaLnBrk="1" fontAlgn="base" hangingPunct="1">
        <a:spcBef>
          <a:spcPct val="0"/>
        </a:spcBef>
        <a:spcAft>
          <a:spcPct val="0"/>
        </a:spcAft>
        <a:defRPr sz="3400">
          <a:solidFill>
            <a:srgbClr val="0070AD"/>
          </a:solidFill>
          <a:latin typeface="Verdana" pitchFamily="34" charset="0"/>
        </a:defRPr>
      </a:lvl4pPr>
      <a:lvl5pPr algn="l" rtl="0" eaLnBrk="1" fontAlgn="base" hangingPunct="1">
        <a:spcBef>
          <a:spcPct val="0"/>
        </a:spcBef>
        <a:spcAft>
          <a:spcPct val="0"/>
        </a:spcAft>
        <a:defRPr sz="3400">
          <a:solidFill>
            <a:srgbClr val="0070AD"/>
          </a:solidFill>
          <a:latin typeface="Verdana" pitchFamily="34" charset="0"/>
        </a:defRPr>
      </a:lvl5pPr>
      <a:lvl6pPr marL="457189" algn="l" rtl="0" eaLnBrk="1" fontAlgn="base" hangingPunct="1">
        <a:spcBef>
          <a:spcPct val="0"/>
        </a:spcBef>
        <a:spcAft>
          <a:spcPct val="0"/>
        </a:spcAft>
        <a:defRPr sz="3400">
          <a:solidFill>
            <a:srgbClr val="0070AD"/>
          </a:solidFill>
          <a:latin typeface="Verdana" pitchFamily="34" charset="0"/>
        </a:defRPr>
      </a:lvl6pPr>
      <a:lvl7pPr marL="914377" algn="l" rtl="0" eaLnBrk="1" fontAlgn="base" hangingPunct="1">
        <a:spcBef>
          <a:spcPct val="0"/>
        </a:spcBef>
        <a:spcAft>
          <a:spcPct val="0"/>
        </a:spcAft>
        <a:defRPr sz="3400">
          <a:solidFill>
            <a:srgbClr val="0070AD"/>
          </a:solidFill>
          <a:latin typeface="Verdana" pitchFamily="34" charset="0"/>
        </a:defRPr>
      </a:lvl7pPr>
      <a:lvl8pPr marL="1371566" algn="l" rtl="0" eaLnBrk="1" fontAlgn="base" hangingPunct="1">
        <a:spcBef>
          <a:spcPct val="0"/>
        </a:spcBef>
        <a:spcAft>
          <a:spcPct val="0"/>
        </a:spcAft>
        <a:defRPr sz="3400">
          <a:solidFill>
            <a:srgbClr val="0070AD"/>
          </a:solidFill>
          <a:latin typeface="Verdana" pitchFamily="34" charset="0"/>
        </a:defRPr>
      </a:lvl8pPr>
      <a:lvl9pPr marL="1828754" algn="l" rtl="0" eaLnBrk="1" fontAlgn="base" hangingPunct="1">
        <a:spcBef>
          <a:spcPct val="0"/>
        </a:spcBef>
        <a:spcAft>
          <a:spcPct val="0"/>
        </a:spcAft>
        <a:defRPr sz="3400">
          <a:solidFill>
            <a:srgbClr val="0070AD"/>
          </a:solidFill>
          <a:latin typeface="Verdana" pitchFamily="34" charset="0"/>
        </a:defRPr>
      </a:lvl9pPr>
    </p:titleStyle>
    <p:bodyStyle>
      <a:lvl1pPr marL="287331" indent="-287331" algn="l" rtl="0" eaLnBrk="1" fontAlgn="base" hangingPunct="1">
        <a:spcBef>
          <a:spcPct val="0"/>
        </a:spcBef>
        <a:spcAft>
          <a:spcPct val="50000"/>
        </a:spcAft>
        <a:buClr>
          <a:srgbClr val="AACB2A"/>
        </a:buClr>
        <a:buFont typeface="Times" charset="0"/>
        <a:buChar char="•"/>
        <a:defRPr sz="2200">
          <a:solidFill>
            <a:srgbClr val="000000"/>
          </a:solidFill>
          <a:latin typeface="+mn-lt"/>
          <a:ea typeface="+mn-ea"/>
          <a:cs typeface="+mn-cs"/>
        </a:defRPr>
      </a:lvl1pPr>
      <a:lvl2pPr marL="763569" indent="-285744" algn="l" rtl="0" eaLnBrk="1" fontAlgn="base" hangingPunct="1">
        <a:spcBef>
          <a:spcPct val="0"/>
        </a:spcBef>
        <a:spcAft>
          <a:spcPct val="50000"/>
        </a:spcAft>
        <a:buClr>
          <a:srgbClr val="AACB2A"/>
        </a:buClr>
        <a:buChar char="–"/>
        <a:defRPr sz="2200">
          <a:solidFill>
            <a:srgbClr val="000000"/>
          </a:solidFill>
          <a:latin typeface="+mn-lt"/>
        </a:defRPr>
      </a:lvl2pPr>
      <a:lvl3pPr marL="1182658" indent="-228594" algn="l" rtl="0" eaLnBrk="1" fontAlgn="base" hangingPunct="1">
        <a:spcBef>
          <a:spcPct val="0"/>
        </a:spcBef>
        <a:spcAft>
          <a:spcPct val="50000"/>
        </a:spcAft>
        <a:defRPr sz="2200">
          <a:solidFill>
            <a:srgbClr val="000000"/>
          </a:solidFill>
          <a:latin typeface="+mn-lt"/>
        </a:defRPr>
      </a:lvl3pPr>
      <a:lvl4pPr marL="1601748" indent="-228594" algn="l" rtl="0" eaLnBrk="1" fontAlgn="base" hangingPunct="1">
        <a:spcBef>
          <a:spcPct val="0"/>
        </a:spcBef>
        <a:spcAft>
          <a:spcPct val="50000"/>
        </a:spcAft>
        <a:defRPr sz="2200">
          <a:solidFill>
            <a:srgbClr val="000000"/>
          </a:solidFill>
          <a:latin typeface="+mn-lt"/>
        </a:defRPr>
      </a:lvl4pPr>
      <a:lvl5pPr marL="2020837" indent="-228594" algn="l" rtl="0" eaLnBrk="1" fontAlgn="base" hangingPunct="1">
        <a:spcBef>
          <a:spcPct val="0"/>
        </a:spcBef>
        <a:spcAft>
          <a:spcPct val="50000"/>
        </a:spcAft>
        <a:defRPr sz="2200">
          <a:solidFill>
            <a:srgbClr val="000000"/>
          </a:solidFill>
          <a:latin typeface="+mn-lt"/>
        </a:defRPr>
      </a:lvl5pPr>
      <a:lvl6pPr marL="2478026" indent="-228594" algn="l" rtl="0" eaLnBrk="1" fontAlgn="base" hangingPunct="1">
        <a:spcBef>
          <a:spcPct val="0"/>
        </a:spcBef>
        <a:spcAft>
          <a:spcPct val="50000"/>
        </a:spcAft>
        <a:defRPr sz="2200">
          <a:solidFill>
            <a:srgbClr val="000000"/>
          </a:solidFill>
          <a:latin typeface="+mn-lt"/>
        </a:defRPr>
      </a:lvl6pPr>
      <a:lvl7pPr marL="2935215" indent="-228594" algn="l" rtl="0" eaLnBrk="1" fontAlgn="base" hangingPunct="1">
        <a:spcBef>
          <a:spcPct val="0"/>
        </a:spcBef>
        <a:spcAft>
          <a:spcPct val="50000"/>
        </a:spcAft>
        <a:defRPr sz="2200">
          <a:solidFill>
            <a:srgbClr val="000000"/>
          </a:solidFill>
          <a:latin typeface="+mn-lt"/>
        </a:defRPr>
      </a:lvl7pPr>
      <a:lvl8pPr marL="3392403" indent="-228594" algn="l" rtl="0" eaLnBrk="1" fontAlgn="base" hangingPunct="1">
        <a:spcBef>
          <a:spcPct val="0"/>
        </a:spcBef>
        <a:spcAft>
          <a:spcPct val="50000"/>
        </a:spcAft>
        <a:defRPr sz="2200">
          <a:solidFill>
            <a:srgbClr val="000000"/>
          </a:solidFill>
          <a:latin typeface="+mn-lt"/>
        </a:defRPr>
      </a:lvl8pPr>
      <a:lvl9pPr marL="3849592" indent="-228594" algn="l" rtl="0" eaLnBrk="1" fontAlgn="base" hangingPunct="1">
        <a:spcBef>
          <a:spcPct val="0"/>
        </a:spcBef>
        <a:spcAft>
          <a:spcPct val="50000"/>
        </a:spcAft>
        <a:defRPr sz="2200">
          <a:solidFill>
            <a:srgbClr val="000000"/>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1A7B12-24F1-4F9E-84C4-7BD0FDEB94B3}"/>
              </a:ext>
            </a:extLst>
          </p:cNvPr>
          <p:cNvSpPr/>
          <p:nvPr/>
        </p:nvSpPr>
        <p:spPr>
          <a:xfrm>
            <a:off x="0" y="5970588"/>
            <a:ext cx="12192000" cy="887412"/>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0" y="6049073"/>
            <a:ext cx="12192000" cy="827086"/>
            <a:chOff x="0" y="6049073"/>
            <a:chExt cx="12192000" cy="827086"/>
          </a:xfrm>
        </p:grpSpPr>
        <p:sp>
          <p:nvSpPr>
            <p:cNvPr id="7" name="Rectangle 6"/>
            <p:cNvSpPr/>
            <p:nvPr/>
          </p:nvSpPr>
          <p:spPr bwMode="auto">
            <a:xfrm>
              <a:off x="0" y="6049073"/>
              <a:ext cx="12192000" cy="8270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77"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charset="0"/>
              </a:endParaRPr>
            </a:p>
          </p:txBody>
        </p:sp>
        <p:pic>
          <p:nvPicPr>
            <p:cNvPr id="12" name="Picture 11"/>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362454" y="6317451"/>
              <a:ext cx="3654375" cy="368909"/>
            </a:xfrm>
            <a:prstGeom prst="rect">
              <a:avLst/>
            </a:prstGeom>
          </p:spPr>
        </p:pic>
      </p:grpSp>
      <p:sp>
        <p:nvSpPr>
          <p:cNvPr id="2" name="TextBox 3">
            <a:extLst>
              <a:ext uri="{FF2B5EF4-FFF2-40B4-BE49-F238E27FC236}">
                <a16:creationId xmlns:a16="http://schemas.microsoft.com/office/drawing/2014/main" id="{93840900-7C4D-4DE0-B390-A1C391C076F3}"/>
              </a:ext>
            </a:extLst>
          </p:cNvPr>
          <p:cNvSpPr txBox="1">
            <a:spLocks noChangeArrowheads="1"/>
          </p:cNvSpPr>
          <p:nvPr userDrawn="1"/>
        </p:nvSpPr>
        <p:spPr bwMode="auto">
          <a:xfrm>
            <a:off x="-2435513" y="-1116013"/>
            <a:ext cx="184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endParaRPr lang="en-US" altLang="en-US" sz="2400"/>
          </a:p>
        </p:txBody>
      </p:sp>
    </p:spTree>
    <p:extLst>
      <p:ext uri="{BB962C8B-B14F-4D97-AF65-F5344CB8AC3E}">
        <p14:creationId xmlns:p14="http://schemas.microsoft.com/office/powerpoint/2010/main" val="33424583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xStyles>
    <p:titleStyle>
      <a:lvl1pPr algn="l" rtl="0" eaLnBrk="0" fontAlgn="base" hangingPunct="0">
        <a:spcBef>
          <a:spcPct val="0"/>
        </a:spcBef>
        <a:spcAft>
          <a:spcPct val="0"/>
        </a:spcAft>
        <a:defRPr sz="3400">
          <a:solidFill>
            <a:srgbClr val="0070AD"/>
          </a:solidFill>
          <a:latin typeface="+mj-lt"/>
          <a:ea typeface="MS PGothic" pitchFamily="34" charset="-128"/>
          <a:cs typeface="MS PGothic" charset="0"/>
        </a:defRPr>
      </a:lvl1pPr>
      <a:lvl2pPr algn="l" rtl="0" eaLnBrk="0" fontAlgn="base" hangingPunct="0">
        <a:spcBef>
          <a:spcPct val="0"/>
        </a:spcBef>
        <a:spcAft>
          <a:spcPct val="0"/>
        </a:spcAft>
        <a:defRPr sz="3400">
          <a:solidFill>
            <a:srgbClr val="0070AD"/>
          </a:solidFill>
          <a:latin typeface="Verdana" charset="0"/>
          <a:ea typeface="MS PGothic" pitchFamily="34" charset="-128"/>
          <a:cs typeface="MS PGothic" charset="0"/>
        </a:defRPr>
      </a:lvl2pPr>
      <a:lvl3pPr algn="l" rtl="0" eaLnBrk="0" fontAlgn="base" hangingPunct="0">
        <a:spcBef>
          <a:spcPct val="0"/>
        </a:spcBef>
        <a:spcAft>
          <a:spcPct val="0"/>
        </a:spcAft>
        <a:defRPr sz="3400">
          <a:solidFill>
            <a:srgbClr val="0070AD"/>
          </a:solidFill>
          <a:latin typeface="Verdana" charset="0"/>
          <a:ea typeface="MS PGothic" pitchFamily="34" charset="-128"/>
          <a:cs typeface="MS PGothic" charset="0"/>
        </a:defRPr>
      </a:lvl3pPr>
      <a:lvl4pPr algn="l" rtl="0" eaLnBrk="0" fontAlgn="base" hangingPunct="0">
        <a:spcBef>
          <a:spcPct val="0"/>
        </a:spcBef>
        <a:spcAft>
          <a:spcPct val="0"/>
        </a:spcAft>
        <a:defRPr sz="3400">
          <a:solidFill>
            <a:srgbClr val="0070AD"/>
          </a:solidFill>
          <a:latin typeface="Verdana" charset="0"/>
          <a:ea typeface="MS PGothic" pitchFamily="34" charset="-128"/>
          <a:cs typeface="MS PGothic" charset="0"/>
        </a:defRPr>
      </a:lvl4pPr>
      <a:lvl5pPr algn="l" rtl="0" eaLnBrk="0" fontAlgn="base" hangingPunct="0">
        <a:spcBef>
          <a:spcPct val="0"/>
        </a:spcBef>
        <a:spcAft>
          <a:spcPct val="0"/>
        </a:spcAft>
        <a:defRPr sz="3400">
          <a:solidFill>
            <a:srgbClr val="0070AD"/>
          </a:solidFill>
          <a:latin typeface="Verdana" charset="0"/>
          <a:ea typeface="MS PGothic" pitchFamily="34" charset="-128"/>
          <a:cs typeface="MS PGothic" charset="0"/>
        </a:defRPr>
      </a:lvl5pPr>
      <a:lvl6pPr marL="457178" algn="l" rtl="0" fontAlgn="base">
        <a:spcBef>
          <a:spcPct val="0"/>
        </a:spcBef>
        <a:spcAft>
          <a:spcPct val="0"/>
        </a:spcAft>
        <a:defRPr sz="3400">
          <a:solidFill>
            <a:srgbClr val="0070AD"/>
          </a:solidFill>
          <a:latin typeface="Verdana" charset="0"/>
        </a:defRPr>
      </a:lvl6pPr>
      <a:lvl7pPr marL="914354" algn="l" rtl="0" fontAlgn="base">
        <a:spcBef>
          <a:spcPct val="0"/>
        </a:spcBef>
        <a:spcAft>
          <a:spcPct val="0"/>
        </a:spcAft>
        <a:defRPr sz="3400">
          <a:solidFill>
            <a:srgbClr val="0070AD"/>
          </a:solidFill>
          <a:latin typeface="Verdana" charset="0"/>
        </a:defRPr>
      </a:lvl7pPr>
      <a:lvl8pPr marL="1371532" algn="l" rtl="0" fontAlgn="base">
        <a:spcBef>
          <a:spcPct val="0"/>
        </a:spcBef>
        <a:spcAft>
          <a:spcPct val="0"/>
        </a:spcAft>
        <a:defRPr sz="3400">
          <a:solidFill>
            <a:srgbClr val="0070AD"/>
          </a:solidFill>
          <a:latin typeface="Verdana" charset="0"/>
        </a:defRPr>
      </a:lvl8pPr>
      <a:lvl9pPr marL="1828709" algn="l" rtl="0" fontAlgn="base">
        <a:spcBef>
          <a:spcPct val="0"/>
        </a:spcBef>
        <a:spcAft>
          <a:spcPct val="0"/>
        </a:spcAft>
        <a:defRPr sz="3400">
          <a:solidFill>
            <a:srgbClr val="0070AD"/>
          </a:solidFill>
          <a:latin typeface="Verdana" charset="0"/>
        </a:defRPr>
      </a:lvl9pPr>
    </p:titleStyle>
    <p:bodyStyle>
      <a:lvl1pPr marL="285744" indent="-285744" algn="l" rtl="0" eaLnBrk="0" fontAlgn="base" hangingPunct="0">
        <a:spcBef>
          <a:spcPct val="0"/>
        </a:spcBef>
        <a:spcAft>
          <a:spcPct val="50000"/>
        </a:spcAft>
        <a:buClr>
          <a:srgbClr val="AACB2A"/>
        </a:buClr>
        <a:buFont typeface="Times" panose="02020603050405020304" pitchFamily="18" charset="0"/>
        <a:buChar char="•"/>
        <a:defRPr sz="2000">
          <a:solidFill>
            <a:srgbClr val="003E4E"/>
          </a:solidFill>
          <a:latin typeface="+mn-lt"/>
          <a:ea typeface="MS PGothic" pitchFamily="34" charset="-128"/>
          <a:cs typeface="MS PGothic" charset="0"/>
        </a:defRPr>
      </a:lvl1pPr>
      <a:lvl2pPr marL="761981" indent="-284156" algn="l" rtl="0" eaLnBrk="0" fontAlgn="base" hangingPunct="0">
        <a:spcBef>
          <a:spcPct val="0"/>
        </a:spcBef>
        <a:spcAft>
          <a:spcPct val="50000"/>
        </a:spcAft>
        <a:buClr>
          <a:srgbClr val="AACB2A"/>
        </a:buClr>
        <a:buChar char="–"/>
        <a:defRPr sz="2000">
          <a:solidFill>
            <a:srgbClr val="003E4E"/>
          </a:solidFill>
          <a:latin typeface="+mn-lt"/>
          <a:ea typeface="MS PGothic" pitchFamily="34" charset="-128"/>
          <a:cs typeface="MS PGothic" charset="0"/>
        </a:defRPr>
      </a:lvl2pPr>
      <a:lvl3pPr marL="1181070" indent="-227008" algn="l" rtl="0" eaLnBrk="0" fontAlgn="base" hangingPunct="0">
        <a:spcBef>
          <a:spcPct val="0"/>
        </a:spcBef>
        <a:spcAft>
          <a:spcPct val="50000"/>
        </a:spcAft>
        <a:defRPr sz="2000">
          <a:solidFill>
            <a:srgbClr val="003E4E"/>
          </a:solidFill>
          <a:latin typeface="+mn-lt"/>
          <a:ea typeface="MS PGothic" pitchFamily="34" charset="-128"/>
          <a:cs typeface="MS PGothic" charset="0"/>
        </a:defRPr>
      </a:lvl3pPr>
      <a:lvl4pPr marL="1600160" indent="-227008" algn="l" rtl="0" eaLnBrk="0" fontAlgn="base" hangingPunct="0">
        <a:spcBef>
          <a:spcPct val="0"/>
        </a:spcBef>
        <a:spcAft>
          <a:spcPct val="50000"/>
        </a:spcAft>
        <a:defRPr sz="2000">
          <a:solidFill>
            <a:srgbClr val="003E4E"/>
          </a:solidFill>
          <a:latin typeface="+mn-lt"/>
          <a:ea typeface="MS PGothic" pitchFamily="34" charset="-128"/>
          <a:cs typeface="MS PGothic" charset="0"/>
        </a:defRPr>
      </a:lvl4pPr>
      <a:lvl5pPr marL="2019250" indent="-227008" algn="l" rtl="0" eaLnBrk="0" fontAlgn="base" hangingPunct="0">
        <a:spcBef>
          <a:spcPct val="0"/>
        </a:spcBef>
        <a:spcAft>
          <a:spcPct val="50000"/>
        </a:spcAft>
        <a:defRPr sz="2000">
          <a:solidFill>
            <a:srgbClr val="003E4E"/>
          </a:solidFill>
          <a:latin typeface="+mn-lt"/>
          <a:ea typeface="MS PGothic" pitchFamily="34" charset="-128"/>
          <a:cs typeface="MS PGothic" charset="0"/>
        </a:defRPr>
      </a:lvl5pPr>
      <a:lvl6pPr marL="2477965" indent="-228589" algn="l" rtl="0" fontAlgn="base">
        <a:spcBef>
          <a:spcPct val="0"/>
        </a:spcBef>
        <a:spcAft>
          <a:spcPct val="50000"/>
        </a:spcAft>
        <a:defRPr sz="2000">
          <a:solidFill>
            <a:srgbClr val="003E4E"/>
          </a:solidFill>
          <a:latin typeface="+mn-lt"/>
        </a:defRPr>
      </a:lvl6pPr>
      <a:lvl7pPr marL="2935141" indent="-228589" algn="l" rtl="0" fontAlgn="base">
        <a:spcBef>
          <a:spcPct val="0"/>
        </a:spcBef>
        <a:spcAft>
          <a:spcPct val="50000"/>
        </a:spcAft>
        <a:defRPr sz="2000">
          <a:solidFill>
            <a:srgbClr val="003E4E"/>
          </a:solidFill>
          <a:latin typeface="+mn-lt"/>
        </a:defRPr>
      </a:lvl7pPr>
      <a:lvl8pPr marL="3392318" indent="-228589" algn="l" rtl="0" fontAlgn="base">
        <a:spcBef>
          <a:spcPct val="0"/>
        </a:spcBef>
        <a:spcAft>
          <a:spcPct val="50000"/>
        </a:spcAft>
        <a:defRPr sz="2000">
          <a:solidFill>
            <a:srgbClr val="003E4E"/>
          </a:solidFill>
          <a:latin typeface="+mn-lt"/>
        </a:defRPr>
      </a:lvl8pPr>
      <a:lvl9pPr marL="3849496" indent="-228589" algn="l" rtl="0" fontAlgn="base">
        <a:spcBef>
          <a:spcPct val="0"/>
        </a:spcBef>
        <a:spcAft>
          <a:spcPct val="50000"/>
        </a:spcAft>
        <a:defRPr sz="2000">
          <a:solidFill>
            <a:srgbClr val="003E4E"/>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3.xml"/><Relationship Id="rId18" Type="http://schemas.openxmlformats.org/officeDocument/2006/relationships/slide" Target="slide18.xml"/><Relationship Id="rId26" Type="http://schemas.openxmlformats.org/officeDocument/2006/relationships/slide" Target="slide25.xml"/><Relationship Id="rId3" Type="http://schemas.openxmlformats.org/officeDocument/2006/relationships/slide" Target="slide4.xml"/><Relationship Id="rId21" Type="http://schemas.openxmlformats.org/officeDocument/2006/relationships/slide" Target="slide20.xml"/><Relationship Id="rId34" Type="http://schemas.openxmlformats.org/officeDocument/2006/relationships/slide" Target="slide32.xml"/><Relationship Id="rId7" Type="http://schemas.openxmlformats.org/officeDocument/2006/relationships/slide" Target="slide9.xml"/><Relationship Id="rId12" Type="http://schemas.openxmlformats.org/officeDocument/2006/relationships/slide" Target="slide14.xml"/><Relationship Id="rId17" Type="http://schemas.openxmlformats.org/officeDocument/2006/relationships/slide" Target="slide19.xml"/><Relationship Id="rId25" Type="http://schemas.openxmlformats.org/officeDocument/2006/relationships/slide" Target="slide21.xml"/><Relationship Id="rId33" Type="http://schemas.openxmlformats.org/officeDocument/2006/relationships/slide" Target="slide33.xml"/><Relationship Id="rId38" Type="http://schemas.openxmlformats.org/officeDocument/2006/relationships/image" Target="../media/image5.png"/><Relationship Id="rId2" Type="http://schemas.openxmlformats.org/officeDocument/2006/relationships/notesSlide" Target="../notesSlides/notesSlide1.xml"/><Relationship Id="rId16" Type="http://schemas.openxmlformats.org/officeDocument/2006/relationships/slide" Target="slide15.xml"/><Relationship Id="rId20" Type="http://schemas.openxmlformats.org/officeDocument/2006/relationships/slide" Target="slide16.xml"/><Relationship Id="rId29" Type="http://schemas.openxmlformats.org/officeDocument/2006/relationships/slide" Target="slide27.xml"/><Relationship Id="rId1" Type="http://schemas.openxmlformats.org/officeDocument/2006/relationships/slideLayout" Target="../slideLayouts/slideLayout12.xml"/><Relationship Id="rId6" Type="http://schemas.openxmlformats.org/officeDocument/2006/relationships/slide" Target="slide5.xml"/><Relationship Id="rId11" Type="http://schemas.openxmlformats.org/officeDocument/2006/relationships/slide" Target="slide10.xml"/><Relationship Id="rId24" Type="http://schemas.openxmlformats.org/officeDocument/2006/relationships/slide" Target="slide22.xml"/><Relationship Id="rId32" Type="http://schemas.openxmlformats.org/officeDocument/2006/relationships/slide" Target="slide34.xml"/><Relationship Id="rId37" Type="http://schemas.openxmlformats.org/officeDocument/2006/relationships/image" Target="../media/image4.png"/><Relationship Id="rId5" Type="http://schemas.openxmlformats.org/officeDocument/2006/relationships/slide" Target="slide2.xml"/><Relationship Id="rId15" Type="http://schemas.openxmlformats.org/officeDocument/2006/relationships/slide" Target="slide11.xml"/><Relationship Id="rId23" Type="http://schemas.openxmlformats.org/officeDocument/2006/relationships/slide" Target="slide23.xml"/><Relationship Id="rId28" Type="http://schemas.openxmlformats.org/officeDocument/2006/relationships/slide" Target="slide28.xml"/><Relationship Id="rId36" Type="http://schemas.openxmlformats.org/officeDocument/2006/relationships/slide" Target="slide35.xml"/><Relationship Id="rId10" Type="http://schemas.openxmlformats.org/officeDocument/2006/relationships/slide" Target="slide6.xml"/><Relationship Id="rId19" Type="http://schemas.openxmlformats.org/officeDocument/2006/relationships/slide" Target="slide17.xml"/><Relationship Id="rId31" Type="http://schemas.openxmlformats.org/officeDocument/2006/relationships/slide" Target="slide30.xml"/><Relationship Id="rId4" Type="http://schemas.openxmlformats.org/officeDocument/2006/relationships/slide" Target="slide3.xml"/><Relationship Id="rId9" Type="http://schemas.openxmlformats.org/officeDocument/2006/relationships/slide" Target="slide7.xml"/><Relationship Id="rId14" Type="http://schemas.openxmlformats.org/officeDocument/2006/relationships/slide" Target="slide12.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6.xml"/><Relationship Id="rId35" Type="http://schemas.openxmlformats.org/officeDocument/2006/relationships/slide" Target="slide31.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afod.org.uk/education/primary-teaching-resources/children-s-prayers/our-earth-children-s-prayer" TargetMode="External"/><Relationship Id="rId5" Type="http://schemas.openxmlformats.org/officeDocument/2006/relationships/hyperlink" Target="http://cafod.org.uk/schoolstogether" TargetMode="Externa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8.svg"/><Relationship Id="rId7" Type="http://schemas.openxmlformats.org/officeDocument/2006/relationships/image" Target="../media/image15.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1.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cafod.org.uk/education/primary-teaching-resources/children-s-prayers/jubilee-for-schools-prayer" TargetMode="External"/><Relationship Id="rId5" Type="http://schemas.openxmlformats.org/officeDocument/2006/relationships/hyperlink" Target="http://cafod.org.uk/schoolstogether" TargetMode="Externa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hyperlink" Target="http://cafod.org.uk/schoolstogether"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hyperlink" Target="https://assets.ctfassets.net/vy3axnuecuwj/3pKy7XgpeJocgIahaxU06z/655c37df13f669f9eb5a7ba85313875e/Education_Primary_Jubilee__EYFSsheet.pdf"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5.svg"/><Relationship Id="rId7"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cafod.org.uk/education/school-fundraising/big-lent-walk-resources-for-schools" TargetMode="External"/><Relationship Id="rId10" Type="http://schemas.openxmlformats.org/officeDocument/2006/relationships/image" Target="../media/image37.png"/><Relationship Id="rId4" Type="http://schemas.openxmlformats.org/officeDocument/2006/relationships/hyperlink" Target="https://cafod.org.uk/Education/Primary-teaching-resources/Lent-resources-for-children" TargetMode="External"/><Relationship Id="rId9"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hyperlink" Target="https://cafod.org.uk/education/primary-teaching-resources/children-s-prayers/global-neighbours-prayer"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s://cafod.org.uk/Education/Primary-teaching-resources/Lent-resources-for-children" TargetMode="External"/><Relationship Id="rId5" Type="http://schemas.openxmlformats.org/officeDocument/2006/relationships/image" Target="../media/image38.png"/><Relationship Id="rId4" Type="http://schemas.openxmlformats.org/officeDocument/2006/relationships/hyperlink" Target="https://cafod.org.uk/Education/Primary-teaching-resources/Children-s-prayers/Global-neighbours-prayer"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assets.ctfassets.net/vy3axnuecuwj/3K5sCQZIxUEDzeFQTEsc4U/d3eeded1811dbf82acb9a39b06ef14e4/Education_Primary_Lent25_LentLiturgy.docx" TargetMode="External"/><Relationship Id="rId2" Type="http://schemas.openxmlformats.org/officeDocument/2006/relationships/hyperlink" Target="http://cafod.org.uk/Education/Primary-schools/Lent" TargetMode="Externa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hyperlink" Target="https://downloads.ctfassets.net/vy3axnuecuwj/7GJW0UJzro4gOMGWwNP3g0/6363cf51ace997081373e5c31f0583fd/Education_Primary_Jubilee_Celebrationoftheword.zip" TargetMode="External"/><Relationship Id="rId4" Type="http://schemas.openxmlformats.org/officeDocument/2006/relationships/hyperlink" Target="https://cafod.org.uk/Education/Primary-teaching-resources/Lent-resources-for-childre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downloads.ctfassets.net/vy3axnuecuwj/22Ag7QHioeONz6zQXWDIof/005ba088e9c5ff84e823125b813e2eb5/Jubilee_Education_PilgrimsOfHopeSong.zip"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afod.org.uk/Education/Primary-teaching-resources/Lent-resources-for-children" TargetMode="External"/><Relationship Id="rId5" Type="http://schemas.openxmlformats.org/officeDocument/2006/relationships/image" Target="../media/image11.sv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cafod.org.uk/Education/Primary-teaching-resources/Fairtrade" TargetMode="Externa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46.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s://assets.ctfassets.net/vy3axnuecuwj/19lwT8J86f9Z7QvZ8JzXeR/8c5c794051397dcd538611e6c22c3c96/Education_Primary_Jubilee_VisioDivina.zip" TargetMode="External"/><Relationship Id="rId5" Type="http://schemas.openxmlformats.org/officeDocument/2006/relationships/hyperlink" Target="https://cafod.org.uk/Education/Primary-teaching-resources/Lent-resources-for-children" TargetMode="Externa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hyperlink" Target="https://cafod.org.uk/education/fratelli-tutti-for-schools"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s://cafod.org.uk/Education/Primary-teaching-resources/Lent-resources-for-children" TargetMode="External"/><Relationship Id="rId5" Type="http://schemas.openxmlformats.org/officeDocument/2006/relationships/image" Target="../media/image49.png"/><Relationship Id="rId4" Type="http://schemas.openxmlformats.org/officeDocument/2006/relationships/hyperlink" Target="https://cafod.org.uk/Education/Fratelli-Tutti-for-school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s://cafod.org.uk/education/primary-teaching-resources/children-s-prayers/peace-children-s-prayer" TargetMode="External"/><Relationship Id="rId5" Type="http://schemas.openxmlformats.org/officeDocument/2006/relationships/hyperlink" Target="https://cafod.org.uk/Education/Primary-teaching-resources/Lent-resources-for-children" TargetMode="Externa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s://view.officeapps.live.com/op/view.aspx?src=https%3A%2F%2Fassets.ctfassets.net%2Fvy3axnuecuwj%2F0b26b34e9fb37eada61077eadb1063f3bcebb279f514ac7ebba4f77639aaf9d4%2F9d7bc3fec8e1209f8677eb921e5cd6b4%2FPrimary_Stations_of_the_Cross.pptx&amp;wdOrigin=BROWSELINK" TargetMode="External"/><Relationship Id="rId5" Type="http://schemas.openxmlformats.org/officeDocument/2006/relationships/hyperlink" Target="https://cafod.org.uk/Education/Primary-teaching-resources/Lent-resources-for-children" TargetMode="Externa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hyperlink" Target="https://cafod.org.uk/education/primary-teaching-resources/primary-school-assemblies/lent-assembly"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afod.org.uk/primary/lent" TargetMode="External"/><Relationship Id="rId5" Type="http://schemas.openxmlformats.org/officeDocument/2006/relationships/image" Target="../media/image11.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8.svg"/></Relationships>
</file>

<file path=ppt/slides/_rels/slide3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hyperlink" Target="https://assets.ctfassets.net/vy3axnuecuwj/e231c8448c427571cbb4baf396f23d56bf39405251418bb209ab2fb25db351da/f6dbbcb4dd678845b24a57872e5cd6fd/Easter_card_templates.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cafod.org.uk/content/download/58886/798857/version/1/file/Easter%20card%20templates.pdf" TargetMode="External"/><Relationship Id="rId5" Type="http://schemas.openxmlformats.org/officeDocument/2006/relationships/image" Target="../media/image11.sv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hyperlink" Target="https://cafod.org.uk/education/primary-teaching-resources/celebration-of-the-word-primary/holy-week-celebration-of-the-word" TargetMode="External"/><Relationship Id="rId4" Type="http://schemas.openxmlformats.org/officeDocument/2006/relationships/hyperlink" Target="https://cafod.org.uk/Education/Primary-teaching-resources/Liturgical-prayer-primary/Holy-Week-liturgical-praye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hyperlink" Target="https://cafod.org.uk/education/primary-teaching-resources/children-s-prayers/prayer-for-the-world"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s://cafod.org.uk/content/download/58886/798857/version/1/file/Easter%20card%20templates.pdf" TargetMode="External"/><Relationship Id="rId5" Type="http://schemas.openxmlformats.org/officeDocument/2006/relationships/image" Target="../media/image56.png"/><Relationship Id="rId4" Type="http://schemas.openxmlformats.org/officeDocument/2006/relationships/hyperlink" Target="https://cafod.org.uk/Education/Primary-teaching-resources/Children-s-prayers/Prayer-for-the-worl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hyperlink" Target="https://cafod.org.uk/jubilee-schools" TargetMode="External"/><Relationship Id="rId3" Type="http://schemas.openxmlformats.org/officeDocument/2006/relationships/image" Target="../media/image7.png"/><Relationship Id="rId7" Type="http://schemas.openxmlformats.org/officeDocument/2006/relationships/hyperlink" Target="https://cafod.org.uk/primary/le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jfif"/><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hyperlink" Target="https://cafod.org.uk/Education/Primary-teaching-resources/Lent-resources-for-children" TargetMode="External"/><Relationship Id="rId7"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hyperlink" Target="https://cafod.org.uk/education/school-fundraising/big-lent-walk-resources-for-school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hyperlink" Target="https://shop.cafod.org.uk/collections/frontpage/products/pilgrims-of-hope-journey-map" TargetMode="External"/><Relationship Id="rId4" Type="http://schemas.openxmlformats.org/officeDocument/2006/relationships/hyperlink" Target="https://cafod.org.uk/content/download/55183/763737/version/5/file/Good%20Samaritan_illustrated.pp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cafod.org.uk/schoolstogether" TargetMode="External"/><Relationship Id="rId7"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hyperlink" Target="https://cafod.org.uk/education/primary-teaching-resources/lent-resources-for-childr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5CD9E23C-D9E9-944E-BC4A-4CCF99581EEF}"/>
              </a:ext>
            </a:extLst>
          </p:cNvPr>
          <p:cNvSpPr/>
          <p:nvPr/>
        </p:nvSpPr>
        <p:spPr bwMode="auto">
          <a:xfrm>
            <a:off x="-71718" y="1"/>
            <a:ext cx="12263718" cy="1146728"/>
          </a:xfrm>
          <a:prstGeom prst="rect">
            <a:avLst/>
          </a:prstGeom>
          <a:solidFill>
            <a:srgbClr val="20294F"/>
          </a:solidFill>
          <a:ln w="9525" cap="flat" cmpd="sng" algn="ctr">
            <a:solidFill>
              <a:srgbClr val="20294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defRPr/>
            </a:pPr>
            <a:endParaRPr lang="en-US">
              <a:solidFill>
                <a:srgbClr val="003F47"/>
              </a:solidFill>
              <a:latin typeface="Verdana" charset="0"/>
              <a:ea typeface="MS PGothic" panose="020B0600070205080204" pitchFamily="34" charset="-128"/>
            </a:endParaRPr>
          </a:p>
        </p:txBody>
      </p:sp>
      <p:sp>
        <p:nvSpPr>
          <p:cNvPr id="49" name="TextBox 48">
            <a:extLst>
              <a:ext uri="{FF2B5EF4-FFF2-40B4-BE49-F238E27FC236}">
                <a16:creationId xmlns:a16="http://schemas.microsoft.com/office/drawing/2014/main" id="{BB55AC2F-3F71-4B4F-B0AE-F76F71868C1D}"/>
              </a:ext>
            </a:extLst>
          </p:cNvPr>
          <p:cNvSpPr txBox="1"/>
          <p:nvPr/>
        </p:nvSpPr>
        <p:spPr bwMode="auto">
          <a:xfrm>
            <a:off x="225105" y="163779"/>
            <a:ext cx="110448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t">
            <a:spAutoFit/>
          </a:bodyPr>
          <a:lstStyle/>
          <a:p>
            <a:pPr algn="l" defTabSz="914377">
              <a:defRPr/>
            </a:pPr>
            <a:r>
              <a:rPr lang="en-GB" sz="5400" b="1" dirty="0">
                <a:solidFill>
                  <a:srgbClr val="FFFFFF"/>
                </a:solidFill>
                <a:latin typeface="Century Gothic" panose="020B0502020202020204" pitchFamily="34" charset="0"/>
                <a:ea typeface="Verdana"/>
                <a:cs typeface="Arial"/>
              </a:rPr>
              <a:t>Lent calendar 2025</a:t>
            </a:r>
            <a:endParaRPr lang="en-US" sz="5400" dirty="0">
              <a:solidFill>
                <a:srgbClr val="FFFFFF"/>
              </a:solidFill>
              <a:latin typeface="Century Gothic" panose="020B0502020202020204" pitchFamily="34" charset="0"/>
              <a:ea typeface="Verdana"/>
              <a:cs typeface="Arial"/>
            </a:endParaRPr>
          </a:p>
        </p:txBody>
      </p:sp>
      <p:sp>
        <p:nvSpPr>
          <p:cNvPr id="5123" name="Rectangle 68">
            <a:hlinkClick r:id="rId3" action="ppaction://hlinksldjump"/>
            <a:extLst>
              <a:ext uri="{FF2B5EF4-FFF2-40B4-BE49-F238E27FC236}">
                <a16:creationId xmlns:a16="http://schemas.microsoft.com/office/drawing/2014/main" id="{EB98D6CC-62A8-429D-AD4D-A436344FFFB6}"/>
              </a:ext>
            </a:extLst>
          </p:cNvPr>
          <p:cNvSpPr>
            <a:spLocks noChangeArrowheads="1"/>
          </p:cNvSpPr>
          <p:nvPr/>
        </p:nvSpPr>
        <p:spPr bwMode="auto">
          <a:xfrm>
            <a:off x="775649" y="4568368"/>
            <a:ext cx="1162051" cy="530225"/>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sz="1800" b="1" dirty="0">
                <a:solidFill>
                  <a:srgbClr val="20294F"/>
                </a:solidFill>
                <a:latin typeface="Century Gothic"/>
                <a:ea typeface="MS PGothic"/>
                <a:cs typeface="Arial"/>
              </a:rPr>
              <a:t>7 March</a:t>
            </a:r>
            <a:endParaRPr lang="en-US" dirty="0">
              <a:ea typeface="MS PGothic"/>
            </a:endParaRPr>
          </a:p>
        </p:txBody>
      </p:sp>
      <p:sp>
        <p:nvSpPr>
          <p:cNvPr id="5124" name="Rectangle 68">
            <a:hlinkClick r:id="rId4" action="ppaction://hlinksldjump"/>
            <a:extLst>
              <a:ext uri="{FF2B5EF4-FFF2-40B4-BE49-F238E27FC236}">
                <a16:creationId xmlns:a16="http://schemas.microsoft.com/office/drawing/2014/main" id="{0DE948CC-AE63-4C5E-8D69-44E2C948FD96}"/>
              </a:ext>
            </a:extLst>
          </p:cNvPr>
          <p:cNvSpPr>
            <a:spLocks noChangeArrowheads="1"/>
          </p:cNvSpPr>
          <p:nvPr/>
        </p:nvSpPr>
        <p:spPr bwMode="auto">
          <a:xfrm>
            <a:off x="775649" y="3898442"/>
            <a:ext cx="1162051" cy="542925"/>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sz="1800" b="1" dirty="0">
                <a:solidFill>
                  <a:srgbClr val="20294F"/>
                </a:solidFill>
                <a:latin typeface="Century Gothic"/>
                <a:cs typeface="Arial"/>
              </a:rPr>
              <a:t>6 March</a:t>
            </a:r>
            <a:endParaRPr lang="en-US" dirty="0"/>
          </a:p>
        </p:txBody>
      </p:sp>
      <p:sp>
        <p:nvSpPr>
          <p:cNvPr id="5125" name="Rectangle 68">
            <a:hlinkClick r:id="rId5" action="ppaction://hlinksldjump"/>
            <a:extLst>
              <a:ext uri="{FF2B5EF4-FFF2-40B4-BE49-F238E27FC236}">
                <a16:creationId xmlns:a16="http://schemas.microsoft.com/office/drawing/2014/main" id="{3BA546C1-FE5F-4769-A71D-5265EA8C24AD}"/>
              </a:ext>
            </a:extLst>
          </p:cNvPr>
          <p:cNvSpPr>
            <a:spLocks noChangeArrowheads="1"/>
          </p:cNvSpPr>
          <p:nvPr/>
        </p:nvSpPr>
        <p:spPr bwMode="auto">
          <a:xfrm>
            <a:off x="775649" y="3214228"/>
            <a:ext cx="1162051" cy="542925"/>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500"/>
              </a:lnSpc>
              <a:defRPr/>
            </a:pPr>
            <a:endParaRPr lang="en-US" altLang="en-US" sz="133" b="1" dirty="0">
              <a:solidFill>
                <a:srgbClr val="FFFFFF"/>
              </a:solidFill>
              <a:latin typeface="Arial"/>
              <a:cs typeface="Arial"/>
            </a:endParaRPr>
          </a:p>
          <a:p>
            <a:pPr defTabSz="914377">
              <a:lnSpc>
                <a:spcPts val="1700"/>
              </a:lnSpc>
              <a:defRPr/>
            </a:pPr>
            <a:r>
              <a:rPr lang="en-US" altLang="en-US" sz="1800" b="1" dirty="0">
                <a:solidFill>
                  <a:srgbClr val="96C11F"/>
                </a:solidFill>
                <a:latin typeface="Century Gothic" panose="020B0502020202020204" pitchFamily="34" charset="0"/>
                <a:cs typeface="Arial"/>
              </a:rPr>
              <a:t>Ash </a:t>
            </a:r>
          </a:p>
          <a:p>
            <a:pPr defTabSz="914377">
              <a:lnSpc>
                <a:spcPts val="1700"/>
              </a:lnSpc>
              <a:defRPr/>
            </a:pPr>
            <a:r>
              <a:rPr lang="en-US" altLang="en-US" sz="1800" b="1" dirty="0">
                <a:solidFill>
                  <a:srgbClr val="96C11F"/>
                </a:solidFill>
                <a:latin typeface="Century Gothic" panose="020B0502020202020204" pitchFamily="34" charset="0"/>
                <a:cs typeface="Arial"/>
              </a:rPr>
              <a:t>Weds</a:t>
            </a:r>
          </a:p>
        </p:txBody>
      </p:sp>
      <p:sp>
        <p:nvSpPr>
          <p:cNvPr id="5126" name="Rectangle 68">
            <a:hlinkClick r:id="rId6" action="ppaction://hlinksldjump"/>
            <a:extLst>
              <a:ext uri="{FF2B5EF4-FFF2-40B4-BE49-F238E27FC236}">
                <a16:creationId xmlns:a16="http://schemas.microsoft.com/office/drawing/2014/main" id="{B2C68534-C0AB-4FDB-A371-A9107A611379}"/>
              </a:ext>
            </a:extLst>
          </p:cNvPr>
          <p:cNvSpPr>
            <a:spLocks noChangeArrowheads="1"/>
          </p:cNvSpPr>
          <p:nvPr/>
        </p:nvSpPr>
        <p:spPr bwMode="auto">
          <a:xfrm>
            <a:off x="2075811" y="1871203"/>
            <a:ext cx="1149351" cy="541339"/>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sz="1800" b="1" dirty="0">
                <a:solidFill>
                  <a:srgbClr val="20294F"/>
                </a:solidFill>
                <a:latin typeface="Century Gothic"/>
                <a:ea typeface="Verdana"/>
                <a:cs typeface="Arial"/>
              </a:rPr>
              <a:t>10 March</a:t>
            </a:r>
            <a:endParaRPr lang="en-US" dirty="0"/>
          </a:p>
        </p:txBody>
      </p:sp>
      <p:sp>
        <p:nvSpPr>
          <p:cNvPr id="5127" name="Rectangle 68">
            <a:hlinkClick r:id="rId7" action="ppaction://hlinksldjump"/>
            <a:extLst>
              <a:ext uri="{FF2B5EF4-FFF2-40B4-BE49-F238E27FC236}">
                <a16:creationId xmlns:a16="http://schemas.microsoft.com/office/drawing/2014/main" id="{0036E852-82C7-446E-B8DB-F7059FE7CA6B}"/>
              </a:ext>
            </a:extLst>
          </p:cNvPr>
          <p:cNvSpPr>
            <a:spLocks noChangeArrowheads="1"/>
          </p:cNvSpPr>
          <p:nvPr/>
        </p:nvSpPr>
        <p:spPr bwMode="auto">
          <a:xfrm>
            <a:off x="2075811" y="4563603"/>
            <a:ext cx="1149351" cy="534988"/>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200"/>
              </a:lnSpc>
              <a:defRPr/>
            </a:pPr>
            <a:endParaRPr lang="en-US" altLang="en-US" sz="133" b="1">
              <a:solidFill>
                <a:srgbClr val="96C11F"/>
              </a:solidFill>
              <a:latin typeface="Arial"/>
              <a:cs typeface="Arial"/>
            </a:endParaRPr>
          </a:p>
          <a:p>
            <a:pPr defTabSz="914377">
              <a:lnSpc>
                <a:spcPts val="1700"/>
              </a:lnSpc>
              <a:defRPr/>
            </a:pPr>
            <a:r>
              <a:rPr lang="en-US" altLang="en-US" sz="1800" b="1">
                <a:solidFill>
                  <a:srgbClr val="96C11F"/>
                </a:solidFill>
                <a:latin typeface="Century Gothic" panose="020B0502020202020204" pitchFamily="34" charset="0"/>
                <a:cs typeface="Arial"/>
              </a:rPr>
              <a:t>CAFOD</a:t>
            </a:r>
          </a:p>
          <a:p>
            <a:pPr defTabSz="914377">
              <a:lnSpc>
                <a:spcPts val="1700"/>
              </a:lnSpc>
              <a:defRPr/>
            </a:pPr>
            <a:r>
              <a:rPr lang="en-US" altLang="en-US" sz="1800" b="1">
                <a:solidFill>
                  <a:srgbClr val="96C11F"/>
                </a:solidFill>
                <a:latin typeface="Century Gothic" panose="020B0502020202020204" pitchFamily="34" charset="0"/>
                <a:cs typeface="Arial"/>
              </a:rPr>
              <a:t>Fast Day</a:t>
            </a:r>
            <a:endParaRPr lang="en-GB" altLang="en-US" sz="1800" b="1">
              <a:solidFill>
                <a:srgbClr val="96C11F"/>
              </a:solidFill>
              <a:latin typeface="Century Gothic" panose="020B0502020202020204" pitchFamily="34" charset="0"/>
              <a:cs typeface="Arial"/>
            </a:endParaRPr>
          </a:p>
        </p:txBody>
      </p:sp>
      <p:sp>
        <p:nvSpPr>
          <p:cNvPr id="5128" name="Rectangle 68">
            <a:hlinkClick r:id="rId8" action="ppaction://hlinksldjump"/>
            <a:extLst>
              <a:ext uri="{FF2B5EF4-FFF2-40B4-BE49-F238E27FC236}">
                <a16:creationId xmlns:a16="http://schemas.microsoft.com/office/drawing/2014/main" id="{45E8145A-CA8C-4727-8E8D-72C8B085ABA7}"/>
              </a:ext>
            </a:extLst>
          </p:cNvPr>
          <p:cNvSpPr>
            <a:spLocks noChangeArrowheads="1"/>
          </p:cNvSpPr>
          <p:nvPr/>
        </p:nvSpPr>
        <p:spPr bwMode="auto">
          <a:xfrm>
            <a:off x="2077399" y="3896854"/>
            <a:ext cx="1147763" cy="534988"/>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sz="1800" b="1" dirty="0">
                <a:solidFill>
                  <a:srgbClr val="20294F"/>
                </a:solidFill>
                <a:latin typeface="Century Gothic"/>
                <a:ea typeface="MS PGothic"/>
                <a:cs typeface="Arial"/>
              </a:rPr>
              <a:t>13 March</a:t>
            </a:r>
            <a:endParaRPr lang="en-US" dirty="0">
              <a:ea typeface="MS PGothic"/>
            </a:endParaRPr>
          </a:p>
        </p:txBody>
      </p:sp>
      <p:sp>
        <p:nvSpPr>
          <p:cNvPr id="5129" name="Rectangle 68">
            <a:hlinkClick r:id="rId9" action="ppaction://hlinksldjump"/>
            <a:extLst>
              <a:ext uri="{FF2B5EF4-FFF2-40B4-BE49-F238E27FC236}">
                <a16:creationId xmlns:a16="http://schemas.microsoft.com/office/drawing/2014/main" id="{12C0FB08-C214-464E-B093-2401D09808A2}"/>
              </a:ext>
            </a:extLst>
          </p:cNvPr>
          <p:cNvSpPr>
            <a:spLocks noChangeArrowheads="1"/>
          </p:cNvSpPr>
          <p:nvPr/>
        </p:nvSpPr>
        <p:spPr bwMode="auto">
          <a:xfrm>
            <a:off x="2075812" y="3214228"/>
            <a:ext cx="1147763" cy="542925"/>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sz="1800" b="1" dirty="0">
                <a:solidFill>
                  <a:srgbClr val="20294F"/>
                </a:solidFill>
                <a:latin typeface="Century Gothic"/>
                <a:cs typeface="Arial"/>
              </a:rPr>
              <a:t>12 March</a:t>
            </a:r>
            <a:endParaRPr lang="en-US" dirty="0"/>
          </a:p>
        </p:txBody>
      </p:sp>
      <p:sp>
        <p:nvSpPr>
          <p:cNvPr id="5130" name="Rectangle 68">
            <a:hlinkClick r:id="rId10" action="ppaction://hlinksldjump"/>
            <a:extLst>
              <a:ext uri="{FF2B5EF4-FFF2-40B4-BE49-F238E27FC236}">
                <a16:creationId xmlns:a16="http://schemas.microsoft.com/office/drawing/2014/main" id="{25320724-A018-4D3A-A550-2DA6AEB03269}"/>
              </a:ext>
            </a:extLst>
          </p:cNvPr>
          <p:cNvSpPr>
            <a:spLocks noChangeArrowheads="1"/>
          </p:cNvSpPr>
          <p:nvPr/>
        </p:nvSpPr>
        <p:spPr bwMode="auto">
          <a:xfrm>
            <a:off x="2075811" y="2531603"/>
            <a:ext cx="1149351" cy="541339"/>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endParaRPr lang="en-US" sz="1800" b="1" dirty="0">
              <a:solidFill>
                <a:srgbClr val="20294F"/>
              </a:solidFill>
              <a:latin typeface="Century Gothic"/>
              <a:ea typeface="MS PGothic"/>
              <a:cs typeface="Arial"/>
            </a:endParaRPr>
          </a:p>
          <a:p>
            <a:pPr defTabSz="914377">
              <a:defRPr/>
            </a:pPr>
            <a:r>
              <a:rPr lang="en-US" sz="1800" b="1" dirty="0">
                <a:solidFill>
                  <a:srgbClr val="20294F"/>
                </a:solidFill>
                <a:latin typeface="Century Gothic"/>
                <a:ea typeface="MS PGothic"/>
                <a:cs typeface="Arial"/>
              </a:rPr>
              <a:t>11 March</a:t>
            </a:r>
            <a:endParaRPr lang="en-US" sz="1800" dirty="0">
              <a:solidFill>
                <a:srgbClr val="000000"/>
              </a:solidFill>
              <a:latin typeface="Century Gothic"/>
              <a:ea typeface="MS PGothic"/>
              <a:cs typeface="Arial"/>
            </a:endParaRPr>
          </a:p>
          <a:p>
            <a:pPr defTabSz="914377">
              <a:defRPr/>
            </a:pPr>
            <a:endParaRPr lang="en-US" altLang="en-US" sz="1400" b="1" dirty="0">
              <a:solidFill>
                <a:srgbClr val="20294F"/>
              </a:solidFill>
              <a:latin typeface="Century Gothic" panose="020B0502020202020204" pitchFamily="34" charset="0"/>
              <a:cs typeface="Arial"/>
            </a:endParaRPr>
          </a:p>
        </p:txBody>
      </p:sp>
      <p:sp>
        <p:nvSpPr>
          <p:cNvPr id="5131" name="Rectangle 68">
            <a:hlinkClick r:id="rId11" action="ppaction://hlinksldjump"/>
            <a:extLst>
              <a:ext uri="{FF2B5EF4-FFF2-40B4-BE49-F238E27FC236}">
                <a16:creationId xmlns:a16="http://schemas.microsoft.com/office/drawing/2014/main" id="{DF82BAFB-DA0F-4C9C-9E81-C5A701DA0AE8}"/>
              </a:ext>
            </a:extLst>
          </p:cNvPr>
          <p:cNvSpPr>
            <a:spLocks noChangeArrowheads="1"/>
          </p:cNvSpPr>
          <p:nvPr/>
        </p:nvSpPr>
        <p:spPr bwMode="auto">
          <a:xfrm>
            <a:off x="3377561" y="1871204"/>
            <a:ext cx="1143000" cy="542925"/>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sz="1800" b="1" dirty="0">
                <a:solidFill>
                  <a:srgbClr val="20294F"/>
                </a:solidFill>
                <a:latin typeface="Century Gothic"/>
                <a:ea typeface="MS PGothic"/>
              </a:rPr>
              <a:t>17</a:t>
            </a:r>
            <a:r>
              <a:rPr lang="en-US" sz="1800" b="1" baseline="0" dirty="0">
                <a:solidFill>
                  <a:srgbClr val="20294F"/>
                </a:solidFill>
                <a:latin typeface="Century Gothic"/>
                <a:ea typeface="MS PGothic"/>
              </a:rPr>
              <a:t> March</a:t>
            </a:r>
            <a:endParaRPr lang="en-GB" altLang="en-US" sz="1400" b="1" dirty="0">
              <a:solidFill>
                <a:srgbClr val="20294F"/>
              </a:solidFill>
              <a:latin typeface="Century Gothic" panose="020B0502020202020204" pitchFamily="34" charset="0"/>
              <a:ea typeface="MS PGothic"/>
              <a:cs typeface="Arial"/>
            </a:endParaRPr>
          </a:p>
        </p:txBody>
      </p:sp>
      <p:sp>
        <p:nvSpPr>
          <p:cNvPr id="5132" name="Rectangle 68">
            <a:hlinkClick r:id="rId12" action="ppaction://hlinksldjump"/>
            <a:extLst>
              <a:ext uri="{FF2B5EF4-FFF2-40B4-BE49-F238E27FC236}">
                <a16:creationId xmlns:a16="http://schemas.microsoft.com/office/drawing/2014/main" id="{31567756-E2E3-4FC0-8DA9-6AC451BF414F}"/>
              </a:ext>
            </a:extLst>
          </p:cNvPr>
          <p:cNvSpPr>
            <a:spLocks noChangeArrowheads="1"/>
          </p:cNvSpPr>
          <p:nvPr/>
        </p:nvSpPr>
        <p:spPr bwMode="auto">
          <a:xfrm>
            <a:off x="3377561" y="4562017"/>
            <a:ext cx="1150939" cy="541337"/>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sz="1800" b="1" dirty="0">
                <a:solidFill>
                  <a:srgbClr val="20294F"/>
                </a:solidFill>
                <a:latin typeface="Century Gothic"/>
                <a:ea typeface="MS PGothic"/>
                <a:cs typeface="Arial"/>
              </a:rPr>
              <a:t>21 March</a:t>
            </a:r>
            <a:endParaRPr lang="en-GB" sz="1800" b="1" dirty="0">
              <a:solidFill>
                <a:srgbClr val="20294F"/>
              </a:solidFill>
              <a:latin typeface="Century Gothic"/>
              <a:ea typeface="MS PGothic"/>
              <a:cs typeface="Arial"/>
            </a:endParaRPr>
          </a:p>
        </p:txBody>
      </p:sp>
      <p:sp>
        <p:nvSpPr>
          <p:cNvPr id="5133" name="Rectangle 68">
            <a:hlinkClick r:id="rId13" action="ppaction://hlinksldjump"/>
            <a:extLst>
              <a:ext uri="{FF2B5EF4-FFF2-40B4-BE49-F238E27FC236}">
                <a16:creationId xmlns:a16="http://schemas.microsoft.com/office/drawing/2014/main" id="{BF62888B-0DCC-4715-B9D1-690F2C7555E7}"/>
              </a:ext>
            </a:extLst>
          </p:cNvPr>
          <p:cNvSpPr>
            <a:spLocks noChangeArrowheads="1"/>
          </p:cNvSpPr>
          <p:nvPr/>
        </p:nvSpPr>
        <p:spPr bwMode="auto">
          <a:xfrm>
            <a:off x="3379150" y="3890504"/>
            <a:ext cx="1149351" cy="542925"/>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sz="1800" b="1" baseline="0" dirty="0">
                <a:solidFill>
                  <a:srgbClr val="20294F"/>
                </a:solidFill>
                <a:latin typeface="Century Gothic"/>
              </a:rPr>
              <a:t>20 March</a:t>
            </a:r>
            <a:endParaRPr lang="en-GB" altLang="en-US" sz="1400" b="1" dirty="0">
              <a:solidFill>
                <a:srgbClr val="20294F"/>
              </a:solidFill>
              <a:latin typeface="Century Gothic" panose="020B0502020202020204" pitchFamily="34" charset="0"/>
              <a:cs typeface="Arial"/>
            </a:endParaRPr>
          </a:p>
        </p:txBody>
      </p:sp>
      <p:sp>
        <p:nvSpPr>
          <p:cNvPr id="5134" name="Rectangle 68">
            <a:hlinkClick r:id="rId14" action="ppaction://hlinksldjump"/>
            <a:extLst>
              <a:ext uri="{FF2B5EF4-FFF2-40B4-BE49-F238E27FC236}">
                <a16:creationId xmlns:a16="http://schemas.microsoft.com/office/drawing/2014/main" id="{24DAEA83-BE02-4B2D-A5E0-DF33F147B4FC}"/>
              </a:ext>
            </a:extLst>
          </p:cNvPr>
          <p:cNvSpPr>
            <a:spLocks noChangeArrowheads="1"/>
          </p:cNvSpPr>
          <p:nvPr/>
        </p:nvSpPr>
        <p:spPr bwMode="auto">
          <a:xfrm>
            <a:off x="3374387" y="3211054"/>
            <a:ext cx="1152525" cy="546100"/>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sz="1800" b="1" dirty="0">
                <a:solidFill>
                  <a:srgbClr val="20294F"/>
                </a:solidFill>
                <a:latin typeface="Century Gothic"/>
                <a:cs typeface="Arial"/>
              </a:rPr>
              <a:t>19 March</a:t>
            </a:r>
            <a:endParaRPr lang="en-US" dirty="0"/>
          </a:p>
        </p:txBody>
      </p:sp>
      <p:sp>
        <p:nvSpPr>
          <p:cNvPr id="5135" name="Rectangle 68">
            <a:hlinkClick r:id="rId15" action="ppaction://hlinksldjump"/>
            <a:extLst>
              <a:ext uri="{FF2B5EF4-FFF2-40B4-BE49-F238E27FC236}">
                <a16:creationId xmlns:a16="http://schemas.microsoft.com/office/drawing/2014/main" id="{F875F3F8-5B62-4A92-83DE-4624438DF04E}"/>
              </a:ext>
            </a:extLst>
          </p:cNvPr>
          <p:cNvSpPr>
            <a:spLocks noChangeArrowheads="1"/>
          </p:cNvSpPr>
          <p:nvPr/>
        </p:nvSpPr>
        <p:spPr bwMode="auto">
          <a:xfrm>
            <a:off x="3382325" y="2531603"/>
            <a:ext cx="1144587" cy="541339"/>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sz="1800" b="1" dirty="0">
                <a:solidFill>
                  <a:srgbClr val="20294F"/>
                </a:solidFill>
                <a:latin typeface="Century Gothic"/>
                <a:cs typeface="Arial"/>
              </a:rPr>
              <a:t>18 March</a:t>
            </a:r>
            <a:endParaRPr lang="en-US" dirty="0"/>
          </a:p>
        </p:txBody>
      </p:sp>
      <p:sp>
        <p:nvSpPr>
          <p:cNvPr id="5136" name="Rectangle 68">
            <a:hlinkClick r:id="rId16" action="ppaction://hlinksldjump"/>
            <a:extLst>
              <a:ext uri="{FF2B5EF4-FFF2-40B4-BE49-F238E27FC236}">
                <a16:creationId xmlns:a16="http://schemas.microsoft.com/office/drawing/2014/main" id="{73DEDF77-D085-42EB-A3A8-952F89A892DA}"/>
              </a:ext>
            </a:extLst>
          </p:cNvPr>
          <p:cNvSpPr>
            <a:spLocks noChangeArrowheads="1"/>
          </p:cNvSpPr>
          <p:nvPr/>
        </p:nvSpPr>
        <p:spPr bwMode="auto">
          <a:xfrm>
            <a:off x="4690426" y="1871203"/>
            <a:ext cx="1157287" cy="541339"/>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a:ea typeface="MS PGothic"/>
                <a:cs typeface="Arial"/>
              </a:rPr>
              <a:t>24 March</a:t>
            </a:r>
            <a:endParaRPr lang="en-GB" altLang="en-US" sz="1800" b="1" dirty="0">
              <a:solidFill>
                <a:srgbClr val="FFFFFF"/>
              </a:solidFill>
              <a:latin typeface="Century Gothic"/>
              <a:ea typeface="MS PGothic"/>
              <a:cs typeface="Arial"/>
            </a:endParaRPr>
          </a:p>
        </p:txBody>
      </p:sp>
      <p:sp>
        <p:nvSpPr>
          <p:cNvPr id="5137" name="Rectangle 68">
            <a:hlinkClick r:id="rId17" action="ppaction://hlinksldjump"/>
            <a:extLst>
              <a:ext uri="{FF2B5EF4-FFF2-40B4-BE49-F238E27FC236}">
                <a16:creationId xmlns:a16="http://schemas.microsoft.com/office/drawing/2014/main" id="{133ED8E0-2F80-45CB-92D5-AC2FE0484D18}"/>
              </a:ext>
            </a:extLst>
          </p:cNvPr>
          <p:cNvSpPr>
            <a:spLocks noChangeArrowheads="1"/>
          </p:cNvSpPr>
          <p:nvPr/>
        </p:nvSpPr>
        <p:spPr bwMode="auto">
          <a:xfrm>
            <a:off x="4690425" y="4562017"/>
            <a:ext cx="1149351" cy="541337"/>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a:ea typeface="MS PGothic"/>
                <a:cs typeface="Arial"/>
              </a:rPr>
              <a:t>28 March</a:t>
            </a:r>
            <a:endParaRPr lang="en-GB" altLang="en-US" sz="1800" b="1" dirty="0">
              <a:solidFill>
                <a:srgbClr val="20294F"/>
              </a:solidFill>
              <a:latin typeface="Century Gothic"/>
              <a:ea typeface="MS PGothic"/>
              <a:cs typeface="Arial"/>
            </a:endParaRPr>
          </a:p>
        </p:txBody>
      </p:sp>
      <p:sp>
        <p:nvSpPr>
          <p:cNvPr id="5138" name="Rectangle 68">
            <a:hlinkClick r:id="rId18" action="ppaction://hlinksldjump"/>
            <a:extLst>
              <a:ext uri="{FF2B5EF4-FFF2-40B4-BE49-F238E27FC236}">
                <a16:creationId xmlns:a16="http://schemas.microsoft.com/office/drawing/2014/main" id="{2C27C640-E558-47BE-9505-B6045D533D7B}"/>
              </a:ext>
            </a:extLst>
          </p:cNvPr>
          <p:cNvSpPr>
            <a:spLocks noChangeArrowheads="1"/>
          </p:cNvSpPr>
          <p:nvPr/>
        </p:nvSpPr>
        <p:spPr bwMode="auto">
          <a:xfrm>
            <a:off x="4690425" y="3890503"/>
            <a:ext cx="1149351" cy="541339"/>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a:ea typeface="MS PGothic"/>
                <a:cs typeface="Arial"/>
              </a:rPr>
              <a:t>27 March</a:t>
            </a:r>
            <a:endParaRPr lang="en-GB" altLang="en-US" sz="1800" b="1" dirty="0">
              <a:solidFill>
                <a:srgbClr val="20294F"/>
              </a:solidFill>
              <a:latin typeface="Century Gothic"/>
              <a:ea typeface="MS PGothic"/>
              <a:cs typeface="Arial"/>
            </a:endParaRPr>
          </a:p>
        </p:txBody>
      </p:sp>
      <p:sp>
        <p:nvSpPr>
          <p:cNvPr id="5139" name="Rectangle 68">
            <a:hlinkClick r:id="rId19" action="ppaction://hlinksldjump"/>
            <a:extLst>
              <a:ext uri="{FF2B5EF4-FFF2-40B4-BE49-F238E27FC236}">
                <a16:creationId xmlns:a16="http://schemas.microsoft.com/office/drawing/2014/main" id="{FCB07662-A638-4488-8991-1D5896AA4C42}"/>
              </a:ext>
            </a:extLst>
          </p:cNvPr>
          <p:cNvSpPr>
            <a:spLocks noChangeArrowheads="1"/>
          </p:cNvSpPr>
          <p:nvPr/>
        </p:nvSpPr>
        <p:spPr bwMode="auto">
          <a:xfrm>
            <a:off x="4692012" y="3214228"/>
            <a:ext cx="1147763" cy="542925"/>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a:ea typeface="MS PGothic"/>
                <a:cs typeface="Arial"/>
              </a:rPr>
              <a:t>26 March</a:t>
            </a:r>
            <a:endParaRPr lang="en-GB" altLang="en-US" sz="1800" b="1" dirty="0">
              <a:solidFill>
                <a:srgbClr val="20294F"/>
              </a:solidFill>
              <a:latin typeface="Century Gothic"/>
              <a:ea typeface="MS PGothic"/>
              <a:cs typeface="Arial"/>
            </a:endParaRPr>
          </a:p>
        </p:txBody>
      </p:sp>
      <p:sp>
        <p:nvSpPr>
          <p:cNvPr id="5140" name="Rectangle 68">
            <a:hlinkClick r:id="rId20" action="ppaction://hlinksldjump"/>
            <a:extLst>
              <a:ext uri="{FF2B5EF4-FFF2-40B4-BE49-F238E27FC236}">
                <a16:creationId xmlns:a16="http://schemas.microsoft.com/office/drawing/2014/main" id="{DCF768CE-9B0C-44E2-A5DB-12799157DB0F}"/>
              </a:ext>
            </a:extLst>
          </p:cNvPr>
          <p:cNvSpPr>
            <a:spLocks noChangeArrowheads="1"/>
          </p:cNvSpPr>
          <p:nvPr/>
        </p:nvSpPr>
        <p:spPr bwMode="auto">
          <a:xfrm>
            <a:off x="4692012" y="2531603"/>
            <a:ext cx="1147763" cy="541339"/>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a:ea typeface="MS PGothic"/>
                <a:cs typeface="Arial"/>
              </a:rPr>
              <a:t>25 March</a:t>
            </a:r>
            <a:endParaRPr lang="en-GB" altLang="en-US" sz="1800" b="1" dirty="0">
              <a:solidFill>
                <a:srgbClr val="20294F"/>
              </a:solidFill>
              <a:latin typeface="Century Gothic"/>
              <a:ea typeface="MS PGothic"/>
              <a:cs typeface="Arial"/>
            </a:endParaRPr>
          </a:p>
        </p:txBody>
      </p:sp>
      <p:sp>
        <p:nvSpPr>
          <p:cNvPr id="5141" name="Rectangle 68">
            <a:hlinkClick r:id="rId21" action="ppaction://hlinksldjump"/>
            <a:extLst>
              <a:ext uri="{FF2B5EF4-FFF2-40B4-BE49-F238E27FC236}">
                <a16:creationId xmlns:a16="http://schemas.microsoft.com/office/drawing/2014/main" id="{1EC0C595-6DB3-4D1E-81C0-0299F54EDA50}"/>
              </a:ext>
            </a:extLst>
          </p:cNvPr>
          <p:cNvSpPr>
            <a:spLocks noChangeArrowheads="1"/>
          </p:cNvSpPr>
          <p:nvPr/>
        </p:nvSpPr>
        <p:spPr bwMode="auto">
          <a:xfrm>
            <a:off x="5976301" y="1871203"/>
            <a:ext cx="1157287" cy="541339"/>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a:ea typeface="MS PGothic"/>
                <a:cs typeface="Arial"/>
              </a:rPr>
              <a:t>31 March</a:t>
            </a:r>
            <a:endParaRPr lang="en-GB" altLang="en-US" sz="1800" b="1" dirty="0">
              <a:solidFill>
                <a:srgbClr val="20294F"/>
              </a:solidFill>
              <a:latin typeface="Century Gothic"/>
              <a:ea typeface="MS PGothic"/>
              <a:cs typeface="Arial"/>
            </a:endParaRPr>
          </a:p>
        </p:txBody>
      </p:sp>
      <p:sp>
        <p:nvSpPr>
          <p:cNvPr id="5142" name="Rectangle 68">
            <a:hlinkClick r:id="rId22" action="ppaction://hlinksldjump"/>
            <a:extLst>
              <a:ext uri="{FF2B5EF4-FFF2-40B4-BE49-F238E27FC236}">
                <a16:creationId xmlns:a16="http://schemas.microsoft.com/office/drawing/2014/main" id="{60FE52C8-CB92-4F2F-88EF-8A3BAB7E7C55}"/>
              </a:ext>
            </a:extLst>
          </p:cNvPr>
          <p:cNvSpPr>
            <a:spLocks noChangeArrowheads="1"/>
          </p:cNvSpPr>
          <p:nvPr/>
        </p:nvSpPr>
        <p:spPr bwMode="auto">
          <a:xfrm>
            <a:off x="5985825" y="4557254"/>
            <a:ext cx="1149351" cy="544513"/>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a:ea typeface="MS PGothic"/>
              </a:rPr>
              <a:t>4 April</a:t>
            </a:r>
            <a:endParaRPr lang="en-GB" altLang="en-US" sz="1800" b="1" dirty="0">
              <a:solidFill>
                <a:srgbClr val="20294F"/>
              </a:solidFill>
              <a:latin typeface="Century Gothic" panose="020B0502020202020204" pitchFamily="34" charset="0"/>
            </a:endParaRPr>
          </a:p>
        </p:txBody>
      </p:sp>
      <p:sp>
        <p:nvSpPr>
          <p:cNvPr id="5143" name="Rectangle 68">
            <a:hlinkClick r:id="rId23" action="ppaction://hlinksldjump"/>
            <a:extLst>
              <a:ext uri="{FF2B5EF4-FFF2-40B4-BE49-F238E27FC236}">
                <a16:creationId xmlns:a16="http://schemas.microsoft.com/office/drawing/2014/main" id="{0C830779-D6F8-43EB-BDC2-BB7890DEBC36}"/>
              </a:ext>
            </a:extLst>
          </p:cNvPr>
          <p:cNvSpPr>
            <a:spLocks noChangeArrowheads="1"/>
          </p:cNvSpPr>
          <p:nvPr/>
        </p:nvSpPr>
        <p:spPr bwMode="auto">
          <a:xfrm>
            <a:off x="5985825" y="3893680"/>
            <a:ext cx="1149351" cy="544513"/>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a:ea typeface="MS PGothic"/>
              </a:rPr>
              <a:t>3 April</a:t>
            </a:r>
            <a:endParaRPr lang="en-GB" altLang="en-US" sz="1800" b="1" dirty="0">
              <a:solidFill>
                <a:srgbClr val="20294F"/>
              </a:solidFill>
              <a:latin typeface="Century Gothic" panose="020B0502020202020204" pitchFamily="34" charset="0"/>
            </a:endParaRPr>
          </a:p>
        </p:txBody>
      </p:sp>
      <p:sp>
        <p:nvSpPr>
          <p:cNvPr id="5144" name="Rectangle 68">
            <a:hlinkClick r:id="rId24" action="ppaction://hlinksldjump"/>
            <a:extLst>
              <a:ext uri="{FF2B5EF4-FFF2-40B4-BE49-F238E27FC236}">
                <a16:creationId xmlns:a16="http://schemas.microsoft.com/office/drawing/2014/main" id="{9256D244-A07E-4D7F-903A-11637D9AA257}"/>
              </a:ext>
            </a:extLst>
          </p:cNvPr>
          <p:cNvSpPr>
            <a:spLocks noChangeArrowheads="1"/>
          </p:cNvSpPr>
          <p:nvPr/>
        </p:nvSpPr>
        <p:spPr bwMode="auto">
          <a:xfrm>
            <a:off x="5976300" y="3211054"/>
            <a:ext cx="1158875" cy="561975"/>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a:ea typeface="MS PGothic"/>
                <a:cs typeface="Arial"/>
              </a:rPr>
              <a:t>2 April</a:t>
            </a:r>
            <a:endParaRPr lang="en-GB" altLang="en-US" sz="1800" b="1" dirty="0">
              <a:solidFill>
                <a:srgbClr val="20294F"/>
              </a:solidFill>
              <a:latin typeface="Century Gothic" panose="020B0502020202020204" pitchFamily="34" charset="0"/>
              <a:cs typeface="Arial"/>
            </a:endParaRPr>
          </a:p>
        </p:txBody>
      </p:sp>
      <p:sp>
        <p:nvSpPr>
          <p:cNvPr id="5145" name="Rectangle 68">
            <a:hlinkClick r:id="rId25" action="ppaction://hlinksldjump"/>
            <a:extLst>
              <a:ext uri="{FF2B5EF4-FFF2-40B4-BE49-F238E27FC236}">
                <a16:creationId xmlns:a16="http://schemas.microsoft.com/office/drawing/2014/main" id="{B7CDBDC5-417F-475A-B6D8-DAB84F99B3DE}"/>
              </a:ext>
            </a:extLst>
          </p:cNvPr>
          <p:cNvSpPr>
            <a:spLocks noChangeArrowheads="1"/>
          </p:cNvSpPr>
          <p:nvPr/>
        </p:nvSpPr>
        <p:spPr bwMode="auto">
          <a:xfrm>
            <a:off x="5985824" y="2526842"/>
            <a:ext cx="1147763" cy="546100"/>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a:ea typeface="MS PGothic"/>
                <a:cs typeface="Arial"/>
              </a:rPr>
              <a:t>1 April</a:t>
            </a:r>
            <a:endParaRPr lang="en-GB" altLang="en-US" sz="1800" b="1" dirty="0">
              <a:solidFill>
                <a:srgbClr val="20294F"/>
              </a:solidFill>
              <a:latin typeface="Century Gothic" panose="020B0502020202020204" pitchFamily="34" charset="0"/>
              <a:cs typeface="Arial"/>
            </a:endParaRPr>
          </a:p>
        </p:txBody>
      </p:sp>
      <p:sp>
        <p:nvSpPr>
          <p:cNvPr id="5146" name="Rectangle 68">
            <a:hlinkClick r:id="rId26" action="ppaction://hlinksldjump"/>
            <a:extLst>
              <a:ext uri="{FF2B5EF4-FFF2-40B4-BE49-F238E27FC236}">
                <a16:creationId xmlns:a16="http://schemas.microsoft.com/office/drawing/2014/main" id="{8FF19A36-768E-4401-B3FD-82B4A42084F5}"/>
              </a:ext>
            </a:extLst>
          </p:cNvPr>
          <p:cNvSpPr>
            <a:spLocks noChangeArrowheads="1"/>
          </p:cNvSpPr>
          <p:nvPr/>
        </p:nvSpPr>
        <p:spPr bwMode="auto">
          <a:xfrm>
            <a:off x="7279637" y="1871203"/>
            <a:ext cx="1147763" cy="541339"/>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a:ea typeface="MS PGothic"/>
                <a:cs typeface="Arial"/>
              </a:rPr>
              <a:t>7 April</a:t>
            </a:r>
            <a:endParaRPr lang="en-GB" altLang="en-US" sz="1800" b="1" dirty="0">
              <a:solidFill>
                <a:srgbClr val="20294F"/>
              </a:solidFill>
              <a:latin typeface="Century Gothic" panose="020B0502020202020204" pitchFamily="34" charset="0"/>
              <a:cs typeface="Arial"/>
            </a:endParaRPr>
          </a:p>
        </p:txBody>
      </p:sp>
      <p:sp>
        <p:nvSpPr>
          <p:cNvPr id="5147" name="Rectangle 68">
            <a:hlinkClick r:id="rId27" action="ppaction://hlinksldjump"/>
            <a:extLst>
              <a:ext uri="{FF2B5EF4-FFF2-40B4-BE49-F238E27FC236}">
                <a16:creationId xmlns:a16="http://schemas.microsoft.com/office/drawing/2014/main" id="{5EBAAC83-22D7-4923-8218-4179C0BEDD10}"/>
              </a:ext>
            </a:extLst>
          </p:cNvPr>
          <p:cNvSpPr>
            <a:spLocks noChangeArrowheads="1"/>
          </p:cNvSpPr>
          <p:nvPr/>
        </p:nvSpPr>
        <p:spPr bwMode="auto">
          <a:xfrm>
            <a:off x="7281225" y="4566779"/>
            <a:ext cx="1149351" cy="542925"/>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a:ea typeface="MS PGothic"/>
                <a:cs typeface="Arial"/>
              </a:rPr>
              <a:t>11 April</a:t>
            </a:r>
            <a:endParaRPr lang="en-GB" altLang="en-US" sz="1800" b="1" dirty="0">
              <a:solidFill>
                <a:srgbClr val="20294F"/>
              </a:solidFill>
              <a:latin typeface="Century Gothic" panose="020B0502020202020204" pitchFamily="34" charset="0"/>
              <a:cs typeface="Arial"/>
            </a:endParaRPr>
          </a:p>
        </p:txBody>
      </p:sp>
      <p:sp>
        <p:nvSpPr>
          <p:cNvPr id="5148" name="Rectangle 68">
            <a:hlinkClick r:id="rId28" action="ppaction://hlinksldjump"/>
            <a:extLst>
              <a:ext uri="{FF2B5EF4-FFF2-40B4-BE49-F238E27FC236}">
                <a16:creationId xmlns:a16="http://schemas.microsoft.com/office/drawing/2014/main" id="{2898FD17-7AC2-48F4-ABFB-8570ADA10C42}"/>
              </a:ext>
            </a:extLst>
          </p:cNvPr>
          <p:cNvSpPr>
            <a:spLocks noChangeArrowheads="1"/>
          </p:cNvSpPr>
          <p:nvPr/>
        </p:nvSpPr>
        <p:spPr bwMode="auto">
          <a:xfrm>
            <a:off x="7279637" y="3896854"/>
            <a:ext cx="1149351" cy="534988"/>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a:ea typeface="MS PGothic"/>
              </a:rPr>
              <a:t>10 April</a:t>
            </a:r>
            <a:endParaRPr lang="en-GB" altLang="en-US" sz="1800" b="1" dirty="0">
              <a:solidFill>
                <a:srgbClr val="20294F"/>
              </a:solidFill>
              <a:latin typeface="Century Gothic" panose="020B0502020202020204" pitchFamily="34" charset="0"/>
            </a:endParaRPr>
          </a:p>
        </p:txBody>
      </p:sp>
      <p:sp>
        <p:nvSpPr>
          <p:cNvPr id="5149" name="Rectangle 68">
            <a:hlinkClick r:id="rId29" action="ppaction://hlinksldjump"/>
            <a:extLst>
              <a:ext uri="{FF2B5EF4-FFF2-40B4-BE49-F238E27FC236}">
                <a16:creationId xmlns:a16="http://schemas.microsoft.com/office/drawing/2014/main" id="{CFD0EE4A-BCEB-4D14-A054-245B7B1164AA}"/>
              </a:ext>
            </a:extLst>
          </p:cNvPr>
          <p:cNvSpPr>
            <a:spLocks noChangeArrowheads="1"/>
          </p:cNvSpPr>
          <p:nvPr/>
        </p:nvSpPr>
        <p:spPr bwMode="auto">
          <a:xfrm>
            <a:off x="7281224" y="3199942"/>
            <a:ext cx="1147763" cy="573087"/>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a:ea typeface="MS PGothic"/>
                <a:cs typeface="Arial"/>
              </a:rPr>
              <a:t>9 April</a:t>
            </a:r>
            <a:endParaRPr lang="en-GB" altLang="en-US" sz="1800" b="1" dirty="0">
              <a:solidFill>
                <a:srgbClr val="20294F"/>
              </a:solidFill>
              <a:latin typeface="Century Gothic" panose="020B0502020202020204" pitchFamily="34" charset="0"/>
              <a:cs typeface="Arial"/>
            </a:endParaRPr>
          </a:p>
        </p:txBody>
      </p:sp>
      <p:sp>
        <p:nvSpPr>
          <p:cNvPr id="5150" name="Rectangle 68">
            <a:hlinkClick r:id="rId30" action="ppaction://hlinksldjump"/>
            <a:extLst>
              <a:ext uri="{FF2B5EF4-FFF2-40B4-BE49-F238E27FC236}">
                <a16:creationId xmlns:a16="http://schemas.microsoft.com/office/drawing/2014/main" id="{45F0C085-D5CB-4F9B-A722-36A0C9036CE6}"/>
              </a:ext>
            </a:extLst>
          </p:cNvPr>
          <p:cNvSpPr>
            <a:spLocks noChangeArrowheads="1"/>
          </p:cNvSpPr>
          <p:nvPr/>
        </p:nvSpPr>
        <p:spPr bwMode="auto">
          <a:xfrm>
            <a:off x="7281224" y="2533193"/>
            <a:ext cx="1147763" cy="541337"/>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a:ea typeface="MS PGothic"/>
                <a:cs typeface="Arial"/>
              </a:rPr>
              <a:t>8 April</a:t>
            </a:r>
            <a:endParaRPr lang="en-GB" altLang="en-US" sz="1800" b="1" dirty="0">
              <a:solidFill>
                <a:srgbClr val="20294F"/>
              </a:solidFill>
              <a:latin typeface="Century Gothic" panose="020B0502020202020204" pitchFamily="34" charset="0"/>
              <a:cs typeface="Arial"/>
            </a:endParaRPr>
          </a:p>
        </p:txBody>
      </p:sp>
      <p:sp>
        <p:nvSpPr>
          <p:cNvPr id="5151" name="Rectangle 68">
            <a:hlinkClick r:id="rId31" action="ppaction://hlinksldjump"/>
            <a:extLst>
              <a:ext uri="{FF2B5EF4-FFF2-40B4-BE49-F238E27FC236}">
                <a16:creationId xmlns:a16="http://schemas.microsoft.com/office/drawing/2014/main" id="{361865A2-8FDE-40B5-A875-57B235DE7185}"/>
              </a:ext>
            </a:extLst>
          </p:cNvPr>
          <p:cNvSpPr>
            <a:spLocks noChangeArrowheads="1"/>
          </p:cNvSpPr>
          <p:nvPr/>
        </p:nvSpPr>
        <p:spPr bwMode="auto">
          <a:xfrm>
            <a:off x="8562337" y="1872791"/>
            <a:ext cx="1149351" cy="538163"/>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a:ea typeface="MS PGothic"/>
              </a:rPr>
              <a:t>14 April</a:t>
            </a:r>
            <a:endParaRPr lang="en-GB" altLang="en-US" sz="1800" b="1" dirty="0">
              <a:solidFill>
                <a:srgbClr val="20294F"/>
              </a:solidFill>
              <a:latin typeface="Century Gothic" panose="020B0502020202020204" pitchFamily="34" charset="0"/>
            </a:endParaRPr>
          </a:p>
        </p:txBody>
      </p:sp>
      <p:sp>
        <p:nvSpPr>
          <p:cNvPr id="5152" name="Rectangle 68">
            <a:hlinkClick r:id="rId32" action="ppaction://hlinksldjump"/>
            <a:extLst>
              <a:ext uri="{FF2B5EF4-FFF2-40B4-BE49-F238E27FC236}">
                <a16:creationId xmlns:a16="http://schemas.microsoft.com/office/drawing/2014/main" id="{F686F46E-10E9-4351-AAE0-050EB2503E80}"/>
              </a:ext>
            </a:extLst>
          </p:cNvPr>
          <p:cNvSpPr>
            <a:spLocks noChangeArrowheads="1"/>
          </p:cNvSpPr>
          <p:nvPr/>
        </p:nvSpPr>
        <p:spPr bwMode="auto">
          <a:xfrm>
            <a:off x="8557575" y="4560429"/>
            <a:ext cx="1157287" cy="549275"/>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300"/>
              </a:lnSpc>
              <a:defRPr/>
            </a:pPr>
            <a:endParaRPr lang="en-US" altLang="en-US" sz="133" b="1" dirty="0">
              <a:solidFill>
                <a:srgbClr val="96C11F"/>
              </a:solidFill>
              <a:latin typeface="Arial "/>
            </a:endParaRPr>
          </a:p>
          <a:p>
            <a:pPr defTabSz="914377">
              <a:lnSpc>
                <a:spcPts val="1700"/>
              </a:lnSpc>
              <a:defRPr/>
            </a:pPr>
            <a:r>
              <a:rPr lang="en-US" altLang="en-US" sz="1800" b="1" dirty="0">
                <a:solidFill>
                  <a:srgbClr val="96C11F"/>
                </a:solidFill>
                <a:latin typeface="Century Gothic" panose="020B0502020202020204" pitchFamily="34" charset="0"/>
              </a:rPr>
              <a:t>Good</a:t>
            </a:r>
          </a:p>
          <a:p>
            <a:pPr defTabSz="914377">
              <a:lnSpc>
                <a:spcPts val="1700"/>
              </a:lnSpc>
              <a:defRPr/>
            </a:pPr>
            <a:r>
              <a:rPr lang="en-US" altLang="en-US" sz="1800" b="1" dirty="0">
                <a:solidFill>
                  <a:srgbClr val="96C11F"/>
                </a:solidFill>
                <a:latin typeface="Century Gothic" panose="020B0502020202020204" pitchFamily="34" charset="0"/>
              </a:rPr>
              <a:t>Friday</a:t>
            </a:r>
            <a:endParaRPr lang="en-GB" altLang="en-US" sz="1800" b="1" dirty="0">
              <a:solidFill>
                <a:srgbClr val="96C11F"/>
              </a:solidFill>
              <a:latin typeface="Century Gothic" panose="020B0502020202020204" pitchFamily="34" charset="0"/>
            </a:endParaRPr>
          </a:p>
        </p:txBody>
      </p:sp>
      <p:sp>
        <p:nvSpPr>
          <p:cNvPr id="5153" name="Rectangle 68">
            <a:hlinkClick r:id="rId33" action="ppaction://hlinksldjump"/>
            <a:extLst>
              <a:ext uri="{FF2B5EF4-FFF2-40B4-BE49-F238E27FC236}">
                <a16:creationId xmlns:a16="http://schemas.microsoft.com/office/drawing/2014/main" id="{F110E294-3290-4524-9849-FC5F10A833BB}"/>
              </a:ext>
            </a:extLst>
          </p:cNvPr>
          <p:cNvSpPr>
            <a:spLocks noChangeArrowheads="1"/>
          </p:cNvSpPr>
          <p:nvPr/>
        </p:nvSpPr>
        <p:spPr bwMode="auto">
          <a:xfrm>
            <a:off x="8554401" y="3896853"/>
            <a:ext cx="1157287" cy="540000"/>
          </a:xfrm>
          <a:prstGeom prst="rect">
            <a:avLst/>
          </a:prstGeom>
          <a:noFill/>
          <a:ln w="28575" cap="rnd">
            <a:solidFill>
              <a:srgbClr val="20294F"/>
            </a:solidFill>
            <a:prstDash val="sysDot"/>
            <a:miter lim="800000"/>
            <a:headEnd/>
            <a:tailEnd/>
          </a:ln>
        </p:spPr>
        <p:txBody>
          <a:bodyPr wrap="none" lIns="0" tIns="0" rIns="0" bIns="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500"/>
              </a:lnSpc>
              <a:defRPr/>
            </a:pPr>
            <a:endParaRPr lang="en-US" altLang="en-US" sz="133" b="1">
              <a:solidFill>
                <a:srgbClr val="96C11F"/>
              </a:solidFill>
              <a:latin typeface="Arial "/>
            </a:endParaRPr>
          </a:p>
          <a:p>
            <a:pPr defTabSz="914377">
              <a:lnSpc>
                <a:spcPts val="1700"/>
              </a:lnSpc>
              <a:defRPr/>
            </a:pPr>
            <a:r>
              <a:rPr lang="en-US" altLang="en-US" sz="1800" b="1">
                <a:solidFill>
                  <a:srgbClr val="96C11F"/>
                </a:solidFill>
                <a:latin typeface="Century Gothic" panose="020B0502020202020204" pitchFamily="34" charset="0"/>
              </a:rPr>
              <a:t>Maundy</a:t>
            </a:r>
          </a:p>
          <a:p>
            <a:pPr defTabSz="914377">
              <a:lnSpc>
                <a:spcPts val="1700"/>
              </a:lnSpc>
              <a:defRPr/>
            </a:pPr>
            <a:r>
              <a:rPr lang="en-US" altLang="en-US" sz="1800" b="1">
                <a:solidFill>
                  <a:srgbClr val="96C11F"/>
                </a:solidFill>
                <a:latin typeface="Century Gothic" panose="020B0502020202020204" pitchFamily="34" charset="0"/>
              </a:rPr>
              <a:t>Thursday</a:t>
            </a:r>
            <a:endParaRPr lang="en-GB" altLang="en-US" sz="1800" b="1">
              <a:solidFill>
                <a:srgbClr val="96C11F"/>
              </a:solidFill>
              <a:latin typeface="Century Gothic" panose="020B0502020202020204" pitchFamily="34" charset="0"/>
            </a:endParaRPr>
          </a:p>
        </p:txBody>
      </p:sp>
      <p:sp>
        <p:nvSpPr>
          <p:cNvPr id="5154" name="Rectangle 68">
            <a:hlinkClick r:id="rId34" action="ppaction://hlinksldjump"/>
            <a:extLst>
              <a:ext uri="{FF2B5EF4-FFF2-40B4-BE49-F238E27FC236}">
                <a16:creationId xmlns:a16="http://schemas.microsoft.com/office/drawing/2014/main" id="{535EFF47-0CAE-4CE8-8782-823109FCB82E}"/>
              </a:ext>
            </a:extLst>
          </p:cNvPr>
          <p:cNvSpPr>
            <a:spLocks noChangeArrowheads="1"/>
          </p:cNvSpPr>
          <p:nvPr/>
        </p:nvSpPr>
        <p:spPr bwMode="auto">
          <a:xfrm>
            <a:off x="8551225" y="3201529"/>
            <a:ext cx="1160463" cy="571500"/>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a:ea typeface="MS PGothic"/>
                <a:cs typeface="Arial"/>
              </a:rPr>
              <a:t>16 April</a:t>
            </a:r>
            <a:endParaRPr lang="en-GB" altLang="en-US" sz="1800" b="1" dirty="0">
              <a:solidFill>
                <a:srgbClr val="20294F"/>
              </a:solidFill>
              <a:latin typeface="Century Gothic" panose="020B0502020202020204" pitchFamily="34" charset="0"/>
              <a:cs typeface="Arial"/>
            </a:endParaRPr>
          </a:p>
        </p:txBody>
      </p:sp>
      <p:sp>
        <p:nvSpPr>
          <p:cNvPr id="5155" name="Rectangle 68">
            <a:hlinkClick r:id="rId35" action="ppaction://hlinksldjump"/>
            <a:extLst>
              <a:ext uri="{FF2B5EF4-FFF2-40B4-BE49-F238E27FC236}">
                <a16:creationId xmlns:a16="http://schemas.microsoft.com/office/drawing/2014/main" id="{CD8FE090-7007-4534-AA4E-4BF0AD4199D3}"/>
              </a:ext>
            </a:extLst>
          </p:cNvPr>
          <p:cNvSpPr>
            <a:spLocks noChangeArrowheads="1"/>
          </p:cNvSpPr>
          <p:nvPr/>
        </p:nvSpPr>
        <p:spPr bwMode="auto">
          <a:xfrm>
            <a:off x="8562337" y="2534779"/>
            <a:ext cx="1149351" cy="542925"/>
          </a:xfrm>
          <a:prstGeom prst="rect">
            <a:avLst/>
          </a:prstGeom>
          <a:no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a:ea typeface="MS PGothic"/>
              </a:rPr>
              <a:t>15 April</a:t>
            </a:r>
            <a:endParaRPr lang="en-US" dirty="0"/>
          </a:p>
        </p:txBody>
      </p:sp>
      <p:sp>
        <p:nvSpPr>
          <p:cNvPr id="5156" name="TextBox 1">
            <a:extLst>
              <a:ext uri="{FF2B5EF4-FFF2-40B4-BE49-F238E27FC236}">
                <a16:creationId xmlns:a16="http://schemas.microsoft.com/office/drawing/2014/main" id="{F649C07F-F437-4A0A-A1DF-C6B121DB1641}"/>
              </a:ext>
            </a:extLst>
          </p:cNvPr>
          <p:cNvSpPr txBox="1">
            <a:spLocks noChangeArrowheads="1"/>
          </p:cNvSpPr>
          <p:nvPr/>
        </p:nvSpPr>
        <p:spPr bwMode="auto">
          <a:xfrm>
            <a:off x="91923" y="1953179"/>
            <a:ext cx="768351" cy="3208571"/>
          </a:xfrm>
          <a:prstGeom prst="rect">
            <a:avLst/>
          </a:prstGeom>
          <a:noFill/>
          <a:ln>
            <a:noFill/>
          </a:ln>
        </p:spPr>
        <p:txBody>
          <a:bodyPr anchor="t">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2700"/>
              </a:lnSpc>
              <a:defRPr/>
            </a:pPr>
            <a:r>
              <a:rPr lang="en-GB" altLang="en-US" sz="2800">
                <a:solidFill>
                  <a:srgbClr val="20294F"/>
                </a:solidFill>
                <a:latin typeface="Century Gothic" panose="020B0502020202020204" pitchFamily="34" charset="0"/>
                <a:cs typeface="Arial"/>
              </a:rPr>
              <a:t>M</a:t>
            </a:r>
          </a:p>
          <a:p>
            <a:pPr defTabSz="914377">
              <a:lnSpc>
                <a:spcPts val="2700"/>
              </a:lnSpc>
              <a:defRPr/>
            </a:pPr>
            <a:endParaRPr lang="en-GB" altLang="en-US" sz="1400">
              <a:solidFill>
                <a:srgbClr val="20294F"/>
              </a:solidFill>
              <a:latin typeface="Century Gothic" panose="020B0502020202020204" pitchFamily="34" charset="0"/>
              <a:cs typeface="Arial"/>
            </a:endParaRPr>
          </a:p>
          <a:p>
            <a:pPr defTabSz="914377">
              <a:lnSpc>
                <a:spcPts val="2700"/>
              </a:lnSpc>
              <a:defRPr/>
            </a:pPr>
            <a:r>
              <a:rPr lang="en-GB" altLang="en-US" sz="2800">
                <a:solidFill>
                  <a:srgbClr val="20294F"/>
                </a:solidFill>
                <a:latin typeface="Century Gothic" panose="020B0502020202020204" pitchFamily="34" charset="0"/>
                <a:cs typeface="Arial"/>
              </a:rPr>
              <a:t>T</a:t>
            </a:r>
          </a:p>
          <a:p>
            <a:pPr defTabSz="914377">
              <a:lnSpc>
                <a:spcPts val="2700"/>
              </a:lnSpc>
              <a:defRPr/>
            </a:pPr>
            <a:endParaRPr lang="en-GB" altLang="en-US" sz="1400">
              <a:solidFill>
                <a:srgbClr val="20294F"/>
              </a:solidFill>
              <a:latin typeface="Century Gothic" panose="020B0502020202020204" pitchFamily="34" charset="0"/>
              <a:cs typeface="Arial"/>
            </a:endParaRPr>
          </a:p>
          <a:p>
            <a:pPr defTabSz="914377">
              <a:lnSpc>
                <a:spcPts val="2700"/>
              </a:lnSpc>
              <a:defRPr/>
            </a:pPr>
            <a:r>
              <a:rPr lang="en-GB" altLang="en-US" sz="2800">
                <a:solidFill>
                  <a:srgbClr val="20294F"/>
                </a:solidFill>
                <a:latin typeface="Century Gothic" panose="020B0502020202020204" pitchFamily="34" charset="0"/>
                <a:cs typeface="Arial"/>
              </a:rPr>
              <a:t>W</a:t>
            </a:r>
          </a:p>
          <a:p>
            <a:pPr defTabSz="914377">
              <a:lnSpc>
                <a:spcPts val="2700"/>
              </a:lnSpc>
              <a:defRPr/>
            </a:pPr>
            <a:endParaRPr lang="en-GB" altLang="en-US" sz="1400">
              <a:solidFill>
                <a:srgbClr val="20294F"/>
              </a:solidFill>
              <a:latin typeface="Century Gothic" panose="020B0502020202020204" pitchFamily="34" charset="0"/>
              <a:cs typeface="Arial"/>
            </a:endParaRPr>
          </a:p>
          <a:p>
            <a:pPr defTabSz="914377">
              <a:lnSpc>
                <a:spcPts val="2700"/>
              </a:lnSpc>
              <a:defRPr/>
            </a:pPr>
            <a:r>
              <a:rPr lang="en-GB" altLang="en-US" sz="2800">
                <a:solidFill>
                  <a:srgbClr val="20294F"/>
                </a:solidFill>
                <a:latin typeface="Century Gothic" panose="020B0502020202020204" pitchFamily="34" charset="0"/>
                <a:cs typeface="Arial"/>
              </a:rPr>
              <a:t>T</a:t>
            </a:r>
          </a:p>
          <a:p>
            <a:pPr defTabSz="914377">
              <a:lnSpc>
                <a:spcPts val="2700"/>
              </a:lnSpc>
              <a:defRPr/>
            </a:pPr>
            <a:endParaRPr lang="en-GB" altLang="en-US" sz="1400">
              <a:solidFill>
                <a:srgbClr val="20294F"/>
              </a:solidFill>
              <a:latin typeface="Century Gothic" panose="020B0502020202020204" pitchFamily="34" charset="0"/>
              <a:cs typeface="Arial"/>
            </a:endParaRPr>
          </a:p>
          <a:p>
            <a:pPr defTabSz="914377">
              <a:lnSpc>
                <a:spcPts val="2700"/>
              </a:lnSpc>
              <a:defRPr/>
            </a:pPr>
            <a:r>
              <a:rPr lang="en-GB" altLang="en-US" sz="2800">
                <a:solidFill>
                  <a:srgbClr val="20294F"/>
                </a:solidFill>
                <a:latin typeface="Century Gothic" panose="020B0502020202020204" pitchFamily="34" charset="0"/>
                <a:cs typeface="Arial"/>
              </a:rPr>
              <a:t>F</a:t>
            </a:r>
          </a:p>
        </p:txBody>
      </p:sp>
      <p:sp>
        <p:nvSpPr>
          <p:cNvPr id="5157" name="TextBox 2">
            <a:extLst>
              <a:ext uri="{FF2B5EF4-FFF2-40B4-BE49-F238E27FC236}">
                <a16:creationId xmlns:a16="http://schemas.microsoft.com/office/drawing/2014/main" id="{681B67C7-F501-4D09-891C-57EBEF62CF56}"/>
              </a:ext>
            </a:extLst>
          </p:cNvPr>
          <p:cNvSpPr txBox="1">
            <a:spLocks noChangeArrowheads="1"/>
          </p:cNvSpPr>
          <p:nvPr/>
        </p:nvSpPr>
        <p:spPr bwMode="auto">
          <a:xfrm>
            <a:off x="722591" y="1404479"/>
            <a:ext cx="8575732" cy="461665"/>
          </a:xfrm>
          <a:prstGeom prst="rect">
            <a:avLst/>
          </a:prstGeom>
          <a:noFill/>
          <a:ln>
            <a:noFill/>
          </a:ln>
        </p:spPr>
        <p:txBody>
          <a:bodyPr wrap="square" anchor="t">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l" defTabSz="914377">
              <a:defRPr/>
            </a:pPr>
            <a:r>
              <a:rPr lang="en-GB" altLang="en-US">
                <a:solidFill>
                  <a:srgbClr val="20294F"/>
                </a:solidFill>
                <a:latin typeface="Century Gothic" panose="020B0502020202020204" pitchFamily="34" charset="0"/>
                <a:ea typeface="Verdana"/>
                <a:cs typeface="Verdana"/>
              </a:rPr>
              <a:t>Week:     One         Two         Three      Four        Five        Six</a:t>
            </a:r>
          </a:p>
        </p:txBody>
      </p:sp>
      <p:sp>
        <p:nvSpPr>
          <p:cNvPr id="5161" name="Rectangle 68">
            <a:hlinkClick r:id="rId36" action="ppaction://hlinksldjump"/>
            <a:extLst>
              <a:ext uri="{FF2B5EF4-FFF2-40B4-BE49-F238E27FC236}">
                <a16:creationId xmlns:a16="http://schemas.microsoft.com/office/drawing/2014/main" id="{0107B36A-D61A-4EEA-9275-04545BAC9637}"/>
              </a:ext>
            </a:extLst>
          </p:cNvPr>
          <p:cNvSpPr>
            <a:spLocks noChangeArrowheads="1"/>
          </p:cNvSpPr>
          <p:nvPr/>
        </p:nvSpPr>
        <p:spPr bwMode="auto">
          <a:xfrm>
            <a:off x="8551224" y="5222664"/>
            <a:ext cx="1157288" cy="54927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300"/>
              </a:lnSpc>
              <a:defRPr/>
            </a:pPr>
            <a:endParaRPr lang="en-US" altLang="en-US" sz="133" b="1">
              <a:solidFill>
                <a:srgbClr val="3D7568"/>
              </a:solidFill>
              <a:latin typeface="Arial"/>
              <a:cs typeface="Arial"/>
            </a:endParaRPr>
          </a:p>
          <a:p>
            <a:pPr defTabSz="914377">
              <a:lnSpc>
                <a:spcPts val="1700"/>
              </a:lnSpc>
              <a:defRPr/>
            </a:pPr>
            <a:r>
              <a:rPr lang="en-US" altLang="en-US" sz="1800" b="1">
                <a:solidFill>
                  <a:srgbClr val="96C11F"/>
                </a:solidFill>
                <a:latin typeface="Century Gothic" panose="020B0502020202020204" pitchFamily="34" charset="0"/>
                <a:cs typeface="Arial"/>
              </a:rPr>
              <a:t>Easter</a:t>
            </a:r>
          </a:p>
          <a:p>
            <a:pPr defTabSz="914377">
              <a:lnSpc>
                <a:spcPts val="1700"/>
              </a:lnSpc>
              <a:defRPr/>
            </a:pPr>
            <a:r>
              <a:rPr lang="en-US" altLang="en-US" sz="1800" b="1">
                <a:solidFill>
                  <a:srgbClr val="96C11F"/>
                </a:solidFill>
                <a:latin typeface="Century Gothic" panose="020B0502020202020204" pitchFamily="34" charset="0"/>
                <a:cs typeface="Arial"/>
              </a:rPr>
              <a:t>Sunday</a:t>
            </a:r>
            <a:endParaRPr lang="en-GB" altLang="en-US" sz="1800" b="1">
              <a:solidFill>
                <a:srgbClr val="96C11F"/>
              </a:solidFill>
              <a:latin typeface="Century Gothic" panose="020B0502020202020204" pitchFamily="34" charset="0"/>
              <a:cs typeface="Calibri"/>
            </a:endParaRPr>
          </a:p>
        </p:txBody>
      </p:sp>
      <p:pic>
        <p:nvPicPr>
          <p:cNvPr id="7" name="Picture 6" descr="A picture containing text, sign&#10;&#10;Description automatically generated">
            <a:extLst>
              <a:ext uri="{FF2B5EF4-FFF2-40B4-BE49-F238E27FC236}">
                <a16:creationId xmlns:a16="http://schemas.microsoft.com/office/drawing/2014/main" id="{1EC99230-D306-CEB6-94AF-92A50843C41F}"/>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9752052" y="3610398"/>
            <a:ext cx="2471969" cy="2471969"/>
          </a:xfrm>
          <a:prstGeom prst="rect">
            <a:avLst/>
          </a:prstGeom>
        </p:spPr>
      </p:pic>
      <p:pic>
        <p:nvPicPr>
          <p:cNvPr id="3" name="Picture 2" descr="A logo with a cross and a boat&#10;&#10;Description automatically generated">
            <a:extLst>
              <a:ext uri="{FF2B5EF4-FFF2-40B4-BE49-F238E27FC236}">
                <a16:creationId xmlns:a16="http://schemas.microsoft.com/office/drawing/2014/main" id="{51C9187F-A44A-E836-907A-C55A95CCE188}"/>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9493735" y="614815"/>
            <a:ext cx="2940007" cy="415605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3FFFEC-1FA3-4B73-8E5E-CB63493E5C3D}"/>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Monday 17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5"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11" name="Content Placeholder 12">
            <a:extLst>
              <a:ext uri="{FF2B5EF4-FFF2-40B4-BE49-F238E27FC236}">
                <a16:creationId xmlns:a16="http://schemas.microsoft.com/office/drawing/2014/main" id="{7CA1ED47-427E-4ED4-BECD-505F786E3948}"/>
              </a:ext>
            </a:extLst>
          </p:cNvPr>
          <p:cNvSpPr txBox="1">
            <a:spLocks/>
          </p:cNvSpPr>
          <p:nvPr/>
        </p:nvSpPr>
        <p:spPr>
          <a:xfrm>
            <a:off x="380908" y="1978542"/>
            <a:ext cx="6154502" cy="428373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bg1"/>
                </a:solidFill>
                <a:latin typeface="Century Gothic"/>
                <a:ea typeface="Verdana"/>
                <a:cs typeface="Arial"/>
              </a:rPr>
              <a:t>What action will you take to show kindness to others today? What can you do to be the Pilgrims of Hope that Pope Francis calls us to be in this Jubilee year?</a:t>
            </a:r>
            <a:endParaRPr lang="en-GB" sz="2400"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marL="0" indent="0">
              <a:buNone/>
            </a:pPr>
            <a:endParaRPr lang="en-GB" sz="2400" dirty="0">
              <a:solidFill>
                <a:schemeClr val="bg1"/>
              </a:solidFill>
              <a:latin typeface="Century Gothic"/>
              <a:ea typeface="Verdana"/>
              <a:cs typeface="Arial"/>
            </a:endParaRPr>
          </a:p>
          <a:p>
            <a:pPr marL="0" indent="0">
              <a:buNone/>
            </a:pPr>
            <a:r>
              <a:rPr lang="en-GB" sz="2400" dirty="0">
                <a:solidFill>
                  <a:schemeClr val="bg1"/>
                </a:solidFill>
                <a:latin typeface="Century Gothic"/>
                <a:ea typeface="Verdana"/>
                <a:cs typeface="Arial"/>
              </a:rPr>
              <a:t>Think of at least three things you can do today and during the next week of Lent.  </a:t>
            </a:r>
            <a:endParaRPr lang="en-US" sz="2400" dirty="0">
              <a:solidFill>
                <a:schemeClr val="bg1"/>
              </a:solidFill>
              <a:latin typeface="Century Gothic"/>
              <a:ea typeface="Verdana"/>
              <a:cs typeface="Arial"/>
            </a:endParaRPr>
          </a:p>
          <a:p>
            <a:pPr marL="0" indent="0">
              <a:buNone/>
            </a:pPr>
            <a:r>
              <a:rPr lang="en-US" sz="2400" dirty="0">
                <a:solidFill>
                  <a:schemeClr val="bg1"/>
                </a:solidFill>
                <a:latin typeface="Century Gothic"/>
                <a:ea typeface="Verdana"/>
                <a:cs typeface="Arial"/>
              </a:rPr>
              <a:t>You could think of three different people to show kindness to, perhaps try with someone you wouldn’t normally talk to?</a:t>
            </a:r>
            <a:endParaRPr lang="en-GB" sz="2400" dirty="0">
              <a:solidFill>
                <a:schemeClr val="bg1"/>
              </a:solidFill>
              <a:latin typeface="Century Gothic"/>
              <a:ea typeface="Verdana"/>
              <a:cs typeface="Arial"/>
            </a:endParaRPr>
          </a:p>
        </p:txBody>
      </p:sp>
      <p:sp>
        <p:nvSpPr>
          <p:cNvPr id="13" name="TextBox 12">
            <a:extLst>
              <a:ext uri="{FF2B5EF4-FFF2-40B4-BE49-F238E27FC236}">
                <a16:creationId xmlns:a16="http://schemas.microsoft.com/office/drawing/2014/main" id="{648AA690-F2A0-4450-BC6B-441C2B47CD09}"/>
              </a:ext>
            </a:extLst>
          </p:cNvPr>
          <p:cNvSpPr txBox="1"/>
          <p:nvPr/>
        </p:nvSpPr>
        <p:spPr>
          <a:xfrm>
            <a:off x="409828" y="1197423"/>
            <a:ext cx="873957"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Act</a:t>
            </a:r>
          </a:p>
        </p:txBody>
      </p:sp>
      <p:pic>
        <p:nvPicPr>
          <p:cNvPr id="14" name="Graphic 13" descr="Dance">
            <a:extLst>
              <a:ext uri="{FF2B5EF4-FFF2-40B4-BE49-F238E27FC236}">
                <a16:creationId xmlns:a16="http://schemas.microsoft.com/office/drawing/2014/main" id="{22D3B050-F87A-42F7-A40A-33949A85231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69767" y="1032609"/>
            <a:ext cx="914400" cy="914400"/>
          </a:xfrm>
          <a:prstGeom prst="rect">
            <a:avLst/>
          </a:prstGeom>
        </p:spPr>
      </p:pic>
      <p:pic>
        <p:nvPicPr>
          <p:cNvPr id="16" name="Picture 15">
            <a:extLst>
              <a:ext uri="{FF2B5EF4-FFF2-40B4-BE49-F238E27FC236}">
                <a16:creationId xmlns:a16="http://schemas.microsoft.com/office/drawing/2014/main" id="{BB96B89D-CF79-44BC-8B64-0163880A710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48843" y="1958914"/>
            <a:ext cx="4982311" cy="3321540"/>
          </a:xfrm>
          <a:prstGeom prst="rect">
            <a:avLst/>
          </a:prstGeom>
        </p:spPr>
      </p:pic>
      <p:pic>
        <p:nvPicPr>
          <p:cNvPr id="4" name="Picture 3" descr="A logo with a cross and a boat&#10;&#10;Description automatically generated">
            <a:extLst>
              <a:ext uri="{FF2B5EF4-FFF2-40B4-BE49-F238E27FC236}">
                <a16:creationId xmlns:a16="http://schemas.microsoft.com/office/drawing/2014/main" id="{780B76DC-E0B0-7450-7C28-3AC8053F9F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0861" y="3896290"/>
            <a:ext cx="1985454" cy="2961710"/>
          </a:xfrm>
          <a:prstGeom prst="rect">
            <a:avLst/>
          </a:prstGeom>
        </p:spPr>
      </p:pic>
    </p:spTree>
    <p:extLst>
      <p:ext uri="{BB962C8B-B14F-4D97-AF65-F5344CB8AC3E}">
        <p14:creationId xmlns:p14="http://schemas.microsoft.com/office/powerpoint/2010/main" val="2659262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1B1B8A-A7E1-4538-BBEE-D060B1C6C440}"/>
              </a:ext>
            </a:extLst>
          </p:cNvPr>
          <p:cNvSpPr txBox="1"/>
          <p:nvPr/>
        </p:nvSpPr>
        <p:spPr>
          <a:xfrm>
            <a:off x="2856388" y="16033"/>
            <a:ext cx="7911073"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Tuesday 18 March</a:t>
            </a:r>
            <a:endParaRPr lang="en-GB" sz="3600" i="1" dirty="0">
              <a:solidFill>
                <a:srgbClr val="000000"/>
              </a:solidFill>
              <a:latin typeface="Century Gothic"/>
              <a:cs typeface="Segoe UI"/>
            </a:endParaRPr>
          </a:p>
        </p:txBody>
      </p:sp>
      <p:sp>
        <p:nvSpPr>
          <p:cNvPr id="19"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3" name="TextBox 2">
            <a:extLst>
              <a:ext uri="{FF2B5EF4-FFF2-40B4-BE49-F238E27FC236}">
                <a16:creationId xmlns:a16="http://schemas.microsoft.com/office/drawing/2014/main" id="{5507BC2D-4B59-4FE3-260A-8B7DB4114455}"/>
              </a:ext>
            </a:extLst>
          </p:cNvPr>
          <p:cNvSpPr txBox="1"/>
          <p:nvPr/>
        </p:nvSpPr>
        <p:spPr>
          <a:xfrm>
            <a:off x="288444" y="2220430"/>
            <a:ext cx="5008486" cy="1938992"/>
          </a:xfrm>
          <a:prstGeom prst="rect">
            <a:avLst/>
          </a:prstGeom>
          <a:noFill/>
        </p:spPr>
        <p:txBody>
          <a:bodyPr wrap="square" rtlCol="0">
            <a:spAutoFit/>
          </a:bodyPr>
          <a:lstStyle/>
          <a:p>
            <a:pPr algn="l"/>
            <a:r>
              <a:rPr lang="en-US" dirty="0">
                <a:solidFill>
                  <a:schemeClr val="bg1"/>
                </a:solidFill>
                <a:latin typeface="Century Gothic" panose="020B0502020202020204" pitchFamily="34" charset="0"/>
                <a:cs typeface="Arial" panose="020B0604020202020204" pitchFamily="34" charset="0"/>
              </a:rPr>
              <a:t>Pope Francis wrote a prayer for our Earth.</a:t>
            </a:r>
          </a:p>
          <a:p>
            <a:pPr algn="l"/>
            <a:endParaRPr lang="en-US" dirty="0">
              <a:solidFill>
                <a:schemeClr val="bg1"/>
              </a:solidFill>
              <a:latin typeface="Century Gothic" panose="020B0502020202020204" pitchFamily="34" charset="0"/>
              <a:cs typeface="Arial" panose="020B0604020202020204" pitchFamily="34" charset="0"/>
            </a:endParaRPr>
          </a:p>
          <a:p>
            <a:pPr algn="l"/>
            <a:r>
              <a:rPr lang="en-US" dirty="0">
                <a:solidFill>
                  <a:schemeClr val="bg1"/>
                </a:solidFill>
                <a:latin typeface="Century Gothic" panose="020B0502020202020204" pitchFamily="34" charset="0"/>
                <a:cs typeface="Arial" panose="020B0604020202020204" pitchFamily="34" charset="0"/>
              </a:rPr>
              <a:t>Light a candle and watch this film of the prayer.</a:t>
            </a:r>
            <a:endParaRPr lang="en-GB" dirty="0">
              <a:solidFill>
                <a:schemeClr val="bg1"/>
              </a:solidFill>
              <a:latin typeface="Century Gothic" panose="020B0502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C6A65C2-EDBA-57BF-A118-9AA17A4A34BD}"/>
              </a:ext>
            </a:extLst>
          </p:cNvPr>
          <p:cNvSpPr txBox="1"/>
          <p:nvPr/>
        </p:nvSpPr>
        <p:spPr>
          <a:xfrm>
            <a:off x="288444" y="1084619"/>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pic>
        <p:nvPicPr>
          <p:cNvPr id="5" name="Graphic 4" descr="Candle">
            <a:extLst>
              <a:ext uri="{FF2B5EF4-FFF2-40B4-BE49-F238E27FC236}">
                <a16:creationId xmlns:a16="http://schemas.microsoft.com/office/drawing/2014/main" id="{404AF94C-E325-C5B1-A700-208A03721D5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09701" y="1106091"/>
            <a:ext cx="584775" cy="584775"/>
          </a:xfrm>
          <a:prstGeom prst="rect">
            <a:avLst/>
          </a:prstGeom>
        </p:spPr>
      </p:pic>
      <p:sp>
        <p:nvSpPr>
          <p:cNvPr id="7" name="Rounded Rectangle 8">
            <a:hlinkClick r:id="rId5"/>
            <a:extLst>
              <a:ext uri="{FF2B5EF4-FFF2-40B4-BE49-F238E27FC236}">
                <a16:creationId xmlns:a16="http://schemas.microsoft.com/office/drawing/2014/main" id="{FA0C6F1D-6217-7409-865E-CE6AE69F42D3}"/>
              </a:ext>
            </a:extLst>
          </p:cNvPr>
          <p:cNvSpPr>
            <a:spLocks noChangeArrowheads="1"/>
          </p:cNvSpPr>
          <p:nvPr/>
        </p:nvSpPr>
        <p:spPr bwMode="auto">
          <a:xfrm>
            <a:off x="815992" y="4581298"/>
            <a:ext cx="3759544" cy="519524"/>
          </a:xfrm>
          <a:prstGeom prst="roundRect">
            <a:avLst>
              <a:gd name="adj" fmla="val 16667"/>
            </a:avLst>
          </a:prstGeom>
          <a:solidFill>
            <a:srgbClr val="82BE42"/>
          </a:solidFill>
          <a:ln w="9525" algn="ctr">
            <a:solidFill>
              <a:srgbClr val="263692"/>
            </a:solidFill>
            <a:round/>
            <a:headEnd/>
            <a:tailEnd/>
          </a:ln>
        </p:spPr>
        <p:txBody>
          <a:bodyPr/>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spcAft>
                <a:spcPct val="0"/>
              </a:spcAft>
              <a:buClrTx/>
              <a:buFontTx/>
              <a:buNone/>
            </a:pPr>
            <a:r>
              <a:rPr lang="en-GB" altLang="en-US" dirty="0">
                <a:solidFill>
                  <a:schemeClr val="bg1"/>
                </a:solidFill>
                <a:latin typeface="Century Gothic" panose="020B0502020202020204" pitchFamily="34" charset="0"/>
                <a:cs typeface="Arial" panose="020B0604020202020204" pitchFamily="34" charset="0"/>
                <a:hlinkClick r:id="rId6"/>
              </a:rPr>
              <a:t>Watch the prayer film</a:t>
            </a:r>
            <a:endParaRPr lang="en-GB" altLang="en-US" dirty="0">
              <a:solidFill>
                <a:schemeClr val="bg1"/>
              </a:solidFill>
              <a:latin typeface="Century Gothic" panose="020B0502020202020204" pitchFamily="34" charset="0"/>
              <a:cs typeface="Arial" panose="020B0604020202020204" pitchFamily="34" charset="0"/>
            </a:endParaRPr>
          </a:p>
        </p:txBody>
      </p:sp>
      <p:pic>
        <p:nvPicPr>
          <p:cNvPr id="11" name="Picture 10" descr="A child in a yellow shirt&#10;&#10;AI-generated content may be incorrect.">
            <a:extLst>
              <a:ext uri="{FF2B5EF4-FFF2-40B4-BE49-F238E27FC236}">
                <a16:creationId xmlns:a16="http://schemas.microsoft.com/office/drawing/2014/main" id="{529BA263-0144-4FD5-C03B-908E2C08EB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5840" y="1581665"/>
            <a:ext cx="5868431" cy="3912287"/>
          </a:xfrm>
          <a:prstGeom prst="rect">
            <a:avLst/>
          </a:prstGeom>
        </p:spPr>
      </p:pic>
    </p:spTree>
    <p:extLst>
      <p:ext uri="{BB962C8B-B14F-4D97-AF65-F5344CB8AC3E}">
        <p14:creationId xmlns:p14="http://schemas.microsoft.com/office/powerpoint/2010/main" val="3035420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B3687A-7085-53D5-6CD1-577A25D7B775}"/>
              </a:ext>
            </a:extLst>
          </p:cNvPr>
          <p:cNvSpPr>
            <a:spLocks noGrp="1"/>
          </p:cNvSpPr>
          <p:nvPr>
            <p:ph idx="1"/>
          </p:nvPr>
        </p:nvSpPr>
        <p:spPr>
          <a:xfrm>
            <a:off x="183046" y="1951356"/>
            <a:ext cx="6411592" cy="3419160"/>
          </a:xfrm>
        </p:spPr>
        <p:txBody>
          <a:bodyPr lIns="91440" tIns="45720" rIns="91440" bIns="45720" anchor="t"/>
          <a:lstStyle/>
          <a:p>
            <a:pPr marL="0" indent="0">
              <a:buNone/>
            </a:pPr>
            <a:r>
              <a:rPr lang="en-GB" dirty="0">
                <a:solidFill>
                  <a:schemeClr val="bg1"/>
                </a:solidFill>
                <a:latin typeface="Century Gothic"/>
                <a:ea typeface="Verdana"/>
              </a:rPr>
              <a:t>Let’s think about the super chickens in the CAFOD Lent story today!</a:t>
            </a:r>
          </a:p>
          <a:p>
            <a:pPr marL="0" indent="0">
              <a:buNone/>
            </a:pPr>
            <a:r>
              <a:rPr lang="en-GB" dirty="0">
                <a:solidFill>
                  <a:schemeClr val="bg1"/>
                </a:solidFill>
                <a:latin typeface="Century Gothic"/>
                <a:ea typeface="Verdana"/>
              </a:rPr>
              <a:t>The whole community in Marsabit, northern Kenya, struggled because of the drought. </a:t>
            </a:r>
          </a:p>
          <a:p>
            <a:pPr marL="0" indent="0">
              <a:buNone/>
            </a:pPr>
            <a:r>
              <a:rPr lang="en-GB" dirty="0">
                <a:solidFill>
                  <a:schemeClr val="bg1"/>
                </a:solidFill>
                <a:latin typeface="Century Gothic"/>
                <a:ea typeface="Verdana"/>
              </a:rPr>
              <a:t>With CAFOD's help, Khera and the Glitter Group were given some chickens and learned how to look after them as a business. </a:t>
            </a:r>
          </a:p>
          <a:p>
            <a:pPr marL="0" indent="0">
              <a:buNone/>
            </a:pPr>
            <a:r>
              <a:rPr lang="en-GB" dirty="0">
                <a:solidFill>
                  <a:schemeClr val="bg1"/>
                </a:solidFill>
                <a:latin typeface="Century Gothic"/>
                <a:ea typeface="Verdana"/>
              </a:rPr>
              <a:t>These chickens do not depend on so much water. Khera can sell their eggs, or a chicken, for money to buy food, soap, clothes and things for school. </a:t>
            </a:r>
          </a:p>
          <a:p>
            <a:pPr marL="0" indent="0">
              <a:buNone/>
            </a:pPr>
            <a:endParaRPr lang="en-GB" dirty="0">
              <a:solidFill>
                <a:schemeClr val="bg1"/>
              </a:solidFill>
              <a:latin typeface="Century Gothic"/>
              <a:ea typeface="Verdana"/>
            </a:endParaRPr>
          </a:p>
          <a:p>
            <a:pPr marL="287020" indent="-287020">
              <a:buNone/>
            </a:pPr>
            <a:r>
              <a:rPr lang="en-GB" dirty="0">
                <a:solidFill>
                  <a:schemeClr val="bg1"/>
                </a:solidFill>
                <a:latin typeface="Century Gothic"/>
                <a:ea typeface="Verdana"/>
              </a:rPr>
              <a:t> </a:t>
            </a:r>
          </a:p>
        </p:txBody>
      </p:sp>
      <p:pic>
        <p:nvPicPr>
          <p:cNvPr id="4" name="Picture 3" descr="A group of chickens eating grain&#10;&#10;AI-generated content may be incorrect.">
            <a:extLst>
              <a:ext uri="{FF2B5EF4-FFF2-40B4-BE49-F238E27FC236}">
                <a16:creationId xmlns:a16="http://schemas.microsoft.com/office/drawing/2014/main" id="{6480B24C-14CA-BF7C-9FF3-C6F374C8F1DF}"/>
              </a:ext>
            </a:extLst>
          </p:cNvPr>
          <p:cNvPicPr>
            <a:picLocks noChangeAspect="1"/>
          </p:cNvPicPr>
          <p:nvPr/>
        </p:nvPicPr>
        <p:blipFill>
          <a:blip r:embed="rId2"/>
          <a:stretch>
            <a:fillRect/>
          </a:stretch>
        </p:blipFill>
        <p:spPr>
          <a:xfrm>
            <a:off x="6755026" y="1217660"/>
            <a:ext cx="4637903" cy="3099143"/>
          </a:xfrm>
          <a:prstGeom prst="rect">
            <a:avLst/>
          </a:prstGeom>
        </p:spPr>
      </p:pic>
      <p:sp>
        <p:nvSpPr>
          <p:cNvPr id="5" name="TextBox 4">
            <a:extLst>
              <a:ext uri="{FF2B5EF4-FFF2-40B4-BE49-F238E27FC236}">
                <a16:creationId xmlns:a16="http://schemas.microsoft.com/office/drawing/2014/main" id="{C2681B38-7BF5-D7CF-082C-9F702C4F0EB7}"/>
              </a:ext>
            </a:extLst>
          </p:cNvPr>
          <p:cNvSpPr txBox="1"/>
          <p:nvPr/>
        </p:nvSpPr>
        <p:spPr>
          <a:xfrm>
            <a:off x="6594638" y="4517238"/>
            <a:ext cx="574062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200" dirty="0" err="1">
                <a:solidFill>
                  <a:schemeClr val="bg1"/>
                </a:solidFill>
                <a:latin typeface="Century Gothic"/>
              </a:rPr>
              <a:t>Chirri</a:t>
            </a:r>
            <a:r>
              <a:rPr lang="en-GB" sz="2200" dirty="0">
                <a:solidFill>
                  <a:schemeClr val="bg1"/>
                </a:solidFill>
                <a:latin typeface="Century Gothic"/>
              </a:rPr>
              <a:t> helps with the chickens </a:t>
            </a:r>
            <a:r>
              <a:rPr lang="en-GB" sz="2200" dirty="0" err="1">
                <a:solidFill>
                  <a:schemeClr val="bg1"/>
                </a:solidFill>
                <a:latin typeface="Century Gothic"/>
              </a:rPr>
              <a:t>aswell</a:t>
            </a:r>
            <a:r>
              <a:rPr lang="en-GB" sz="2200" dirty="0">
                <a:solidFill>
                  <a:schemeClr val="bg1"/>
                </a:solidFill>
                <a:latin typeface="Century Gothic"/>
              </a:rPr>
              <a:t>. She said: "I like when they jump about and seeing them lay eggs. I like eating the eggs too – fried for breakfast!" </a:t>
            </a:r>
            <a:endParaRPr lang="en-US" dirty="0">
              <a:solidFill>
                <a:schemeClr val="bg1"/>
              </a:solidFill>
            </a:endParaRPr>
          </a:p>
        </p:txBody>
      </p:sp>
      <p:sp>
        <p:nvSpPr>
          <p:cNvPr id="2" name="TextBox 1">
            <a:extLst>
              <a:ext uri="{FF2B5EF4-FFF2-40B4-BE49-F238E27FC236}">
                <a16:creationId xmlns:a16="http://schemas.microsoft.com/office/drawing/2014/main" id="{55A85E52-5604-5164-5375-342B8620182B}"/>
              </a:ext>
            </a:extLst>
          </p:cNvPr>
          <p:cNvSpPr txBox="1"/>
          <p:nvPr/>
        </p:nvSpPr>
        <p:spPr>
          <a:xfrm>
            <a:off x="3161894" y="142795"/>
            <a:ext cx="56710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i="1" dirty="0">
                <a:solidFill>
                  <a:srgbClr val="000000"/>
                </a:solidFill>
                <a:latin typeface="Century Gothic"/>
                <a:ea typeface="Verdana"/>
              </a:rPr>
              <a:t>Wednesday 19 March</a:t>
            </a:r>
            <a:endParaRPr lang="en-US" sz="3600" i="1" dirty="0">
              <a:solidFill>
                <a:srgbClr val="000000"/>
              </a:solidFill>
              <a:latin typeface="Century Gothic"/>
            </a:endParaRPr>
          </a:p>
        </p:txBody>
      </p:sp>
      <p:sp>
        <p:nvSpPr>
          <p:cNvPr id="8" name="TextBox 7">
            <a:extLst>
              <a:ext uri="{FF2B5EF4-FFF2-40B4-BE49-F238E27FC236}">
                <a16:creationId xmlns:a16="http://schemas.microsoft.com/office/drawing/2014/main" id="{F2375EB0-CA56-62EC-6EA7-CD8D81426687}"/>
              </a:ext>
            </a:extLst>
          </p:cNvPr>
          <p:cNvSpPr txBox="1"/>
          <p:nvPr/>
        </p:nvSpPr>
        <p:spPr>
          <a:xfrm>
            <a:off x="272962" y="1296430"/>
            <a:ext cx="2888932" cy="584775"/>
          </a:xfrm>
          <a:prstGeom prst="rect">
            <a:avLst/>
          </a:prstGeom>
          <a:noFill/>
        </p:spPr>
        <p:txBody>
          <a:bodyPr wrap="none" rtlCol="0">
            <a:spAutoFit/>
          </a:bodyPr>
          <a:lstStyle/>
          <a:p>
            <a:r>
              <a:rPr lang="en-GB" sz="3200" b="1" dirty="0">
                <a:solidFill>
                  <a:schemeClr val="bg1"/>
                </a:solidFill>
                <a:latin typeface="Century Gothic" panose="020B0502020202020204" pitchFamily="34" charset="0"/>
                <a:ea typeface="Verdana" panose="020B0604030504040204" pitchFamily="34" charset="0"/>
                <a:cs typeface="Arial" panose="020B0604020202020204" pitchFamily="34" charset="0"/>
              </a:rPr>
              <a:t>Think about…</a:t>
            </a:r>
          </a:p>
        </p:txBody>
      </p:sp>
      <p:pic>
        <p:nvPicPr>
          <p:cNvPr id="9" name="Graphic 8" descr="Thought bubble">
            <a:extLst>
              <a:ext uri="{FF2B5EF4-FFF2-40B4-BE49-F238E27FC236}">
                <a16:creationId xmlns:a16="http://schemas.microsoft.com/office/drawing/2014/main" id="{E656FE61-2FE9-6B90-B5CA-DEC8970BDD8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52752" y="836521"/>
            <a:ext cx="914400" cy="914400"/>
          </a:xfrm>
          <a:prstGeom prst="rect">
            <a:avLst/>
          </a:prstGeom>
        </p:spPr>
      </p:pic>
      <p:sp>
        <p:nvSpPr>
          <p:cNvPr id="10" name="Action Button: Go Home 1">
            <a:hlinkClick r:id="" action="ppaction://hlinkshowjump?jump=firstslide" highlightClick="1"/>
            <a:extLst>
              <a:ext uri="{FF2B5EF4-FFF2-40B4-BE49-F238E27FC236}">
                <a16:creationId xmlns:a16="http://schemas.microsoft.com/office/drawing/2014/main" id="{DA8B98D3-476A-7D39-F9BB-2682AF0FF46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Tree>
    <p:extLst>
      <p:ext uri="{BB962C8B-B14F-4D97-AF65-F5344CB8AC3E}">
        <p14:creationId xmlns:p14="http://schemas.microsoft.com/office/powerpoint/2010/main" val="3705139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E12F12-8B49-421B-B0DA-2330BA024DD7}"/>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Thursday 20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3" name="TextBox 2">
            <a:extLst>
              <a:ext uri="{FF2B5EF4-FFF2-40B4-BE49-F238E27FC236}">
                <a16:creationId xmlns:a16="http://schemas.microsoft.com/office/drawing/2014/main" id="{F620C273-3D32-47A0-BC0F-520337BFC4BD}"/>
              </a:ext>
            </a:extLst>
          </p:cNvPr>
          <p:cNvSpPr txBox="1"/>
          <p:nvPr/>
        </p:nvSpPr>
        <p:spPr>
          <a:xfrm>
            <a:off x="4458838" y="1840510"/>
            <a:ext cx="7376514" cy="2462213"/>
          </a:xfrm>
          <a:prstGeom prst="rect">
            <a:avLst/>
          </a:prstGeom>
          <a:noFill/>
        </p:spPr>
        <p:txBody>
          <a:bodyPr wrap="square" lIns="91440" tIns="45720" rIns="91440" bIns="45720" rtlCol="0" anchor="t">
            <a:spAutoFit/>
          </a:bodyPr>
          <a:lstStyle/>
          <a:p>
            <a:pPr algn="l"/>
            <a:r>
              <a:rPr lang="en-GB" sz="2200" dirty="0">
                <a:solidFill>
                  <a:schemeClr val="bg1"/>
                </a:solidFill>
                <a:latin typeface="Century Gothic"/>
                <a:cs typeface="Arial"/>
              </a:rPr>
              <a:t>How can we be a neighbour to our brothers and sisters who are living in poverty so far away from us? </a:t>
            </a:r>
            <a:endParaRPr lang="en-GB" sz="2200" dirty="0">
              <a:solidFill>
                <a:schemeClr val="bg1"/>
              </a:solidFill>
              <a:latin typeface="Century Gothic" panose="020B0502020202020204" pitchFamily="34" charset="0"/>
              <a:cs typeface="Arial" panose="020B0604020202020204" pitchFamily="34" charset="0"/>
            </a:endParaRPr>
          </a:p>
          <a:p>
            <a:pPr algn="l"/>
            <a:endParaRPr lang="en-GB" sz="2200" dirty="0">
              <a:solidFill>
                <a:schemeClr val="bg1"/>
              </a:solidFill>
              <a:latin typeface="Century Gothic"/>
              <a:cs typeface="Arial"/>
            </a:endParaRPr>
          </a:p>
          <a:p>
            <a:pPr algn="l"/>
            <a:r>
              <a:rPr lang="en-GB" sz="2200" dirty="0">
                <a:solidFill>
                  <a:schemeClr val="bg1"/>
                </a:solidFill>
                <a:latin typeface="Century Gothic"/>
                <a:cs typeface="Arial"/>
              </a:rPr>
              <a:t>Sometimes it may feel difficult. The Big Lent Walk gives us the opportunity to stand in solidarity with our brothers and sisters around the world living in poverty.</a:t>
            </a:r>
            <a:endParaRPr lang="en-GB" sz="2200" dirty="0">
              <a:solidFill>
                <a:schemeClr val="bg1"/>
              </a:solidFill>
              <a:latin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54A6357-55C8-44B5-937F-7B21A196D3AF}"/>
              </a:ext>
            </a:extLst>
          </p:cNvPr>
          <p:cNvSpPr txBox="1"/>
          <p:nvPr/>
        </p:nvSpPr>
        <p:spPr>
          <a:xfrm>
            <a:off x="278825" y="1084619"/>
            <a:ext cx="1074333" cy="584775"/>
          </a:xfrm>
          <a:prstGeom prst="rect">
            <a:avLst/>
          </a:prstGeom>
          <a:noFill/>
        </p:spPr>
        <p:txBody>
          <a:bodyPr wrap="none" rtlCol="0">
            <a:spAutoFit/>
          </a:bodyPr>
          <a:lstStyle/>
          <a:p>
            <a:r>
              <a:rPr lang="en-GB" sz="3200" b="1">
                <a:solidFill>
                  <a:schemeClr val="bg1"/>
                </a:solidFill>
                <a:latin typeface="Arial" panose="020B0604020202020204" pitchFamily="34" charset="0"/>
                <a:ea typeface="Verdana" panose="020B0604030504040204" pitchFamily="34" charset="0"/>
                <a:cs typeface="Arial" panose="020B0604020202020204" pitchFamily="34" charset="0"/>
              </a:rPr>
              <a:t>Pray</a:t>
            </a:r>
          </a:p>
        </p:txBody>
      </p:sp>
      <p:pic>
        <p:nvPicPr>
          <p:cNvPr id="11" name="Graphic 10" descr="Candle">
            <a:extLst>
              <a:ext uri="{FF2B5EF4-FFF2-40B4-BE49-F238E27FC236}">
                <a16:creationId xmlns:a16="http://schemas.microsoft.com/office/drawing/2014/main" id="{8D3D4858-E0D3-4E2E-A335-201FD933BDE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9701" y="1106091"/>
            <a:ext cx="584775" cy="584775"/>
          </a:xfrm>
          <a:prstGeom prst="rect">
            <a:avLst/>
          </a:prstGeom>
        </p:spPr>
      </p:pic>
      <p:sp>
        <p:nvSpPr>
          <p:cNvPr id="16"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5" name="Speech Bubble: Rectangle with Corners Rounded 4">
            <a:extLst>
              <a:ext uri="{FF2B5EF4-FFF2-40B4-BE49-F238E27FC236}">
                <a16:creationId xmlns:a16="http://schemas.microsoft.com/office/drawing/2014/main" id="{ECD511E8-B349-0FBB-29E3-E60CBAA5E09B}"/>
              </a:ext>
            </a:extLst>
          </p:cNvPr>
          <p:cNvSpPr/>
          <p:nvPr/>
        </p:nvSpPr>
        <p:spPr bwMode="auto">
          <a:xfrm>
            <a:off x="-3743905" y="2116273"/>
            <a:ext cx="1622488" cy="1430359"/>
          </a:xfrm>
          <a:prstGeom prst="wedgeRoundRectCallout">
            <a:avLst>
              <a:gd name="adj1" fmla="val 42882"/>
              <a:gd name="adj2" fmla="val 10639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sz="1600" i="1" dirty="0">
              <a:latin typeface="Century Gothic" panose="020B0502020202020204" pitchFamily="34" charset="0"/>
            </a:endParaRPr>
          </a:p>
        </p:txBody>
      </p:sp>
      <p:sp>
        <p:nvSpPr>
          <p:cNvPr id="13" name="TextBox 12">
            <a:extLst>
              <a:ext uri="{FF2B5EF4-FFF2-40B4-BE49-F238E27FC236}">
                <a16:creationId xmlns:a16="http://schemas.microsoft.com/office/drawing/2014/main" id="{D80A9DDD-1A11-F052-D18E-A0C1E90AB09F}"/>
              </a:ext>
            </a:extLst>
          </p:cNvPr>
          <p:cNvSpPr txBox="1"/>
          <p:nvPr/>
        </p:nvSpPr>
        <p:spPr>
          <a:xfrm>
            <a:off x="4458428" y="4352008"/>
            <a:ext cx="7407048"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2200" dirty="0">
              <a:solidFill>
                <a:schemeClr val="bg1"/>
              </a:solidFill>
              <a:latin typeface="Century Gothic"/>
            </a:endParaRPr>
          </a:p>
          <a:p>
            <a:pPr algn="l"/>
            <a:r>
              <a:rPr lang="en-US" sz="2200" dirty="0">
                <a:solidFill>
                  <a:schemeClr val="bg1"/>
                </a:solidFill>
                <a:latin typeface="Century Gothic"/>
                <a:ea typeface="Verdana"/>
              </a:rPr>
              <a:t>Loving God, </a:t>
            </a:r>
          </a:p>
          <a:p>
            <a:pPr algn="l"/>
            <a:r>
              <a:rPr lang="en-US" sz="2200" dirty="0">
                <a:solidFill>
                  <a:schemeClr val="bg1"/>
                </a:solidFill>
                <a:latin typeface="Century Gothic"/>
                <a:ea typeface="Verdana"/>
              </a:rPr>
              <a:t>Fill our hearts with compassion for the earth and all its people. Lead us to be good neighbours to all who are in need. </a:t>
            </a:r>
          </a:p>
          <a:p>
            <a:pPr algn="l"/>
            <a:r>
              <a:rPr lang="en-US" sz="2200" dirty="0">
                <a:solidFill>
                  <a:schemeClr val="bg1"/>
                </a:solidFill>
                <a:latin typeface="Century Gothic"/>
                <a:ea typeface="Verdana"/>
              </a:rPr>
              <a:t>Amen. </a:t>
            </a:r>
          </a:p>
          <a:p>
            <a:pPr algn="l"/>
            <a:endParaRPr lang="en-US" dirty="0">
              <a:solidFill>
                <a:schemeClr val="bg1"/>
              </a:solidFill>
              <a:latin typeface="Verdana"/>
              <a:ea typeface="Verdana"/>
            </a:endParaRPr>
          </a:p>
        </p:txBody>
      </p:sp>
      <p:sp>
        <p:nvSpPr>
          <p:cNvPr id="14" name="TextBox 13">
            <a:extLst>
              <a:ext uri="{FF2B5EF4-FFF2-40B4-BE49-F238E27FC236}">
                <a16:creationId xmlns:a16="http://schemas.microsoft.com/office/drawing/2014/main" id="{EACEDEDA-2C48-E716-EF2E-DAB091F1A7EF}"/>
              </a:ext>
            </a:extLst>
          </p:cNvPr>
          <p:cNvSpPr txBox="1"/>
          <p:nvPr/>
        </p:nvSpPr>
        <p:spPr>
          <a:xfrm>
            <a:off x="1676400" y="1132114"/>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FFFFFF"/>
                </a:solidFill>
                <a:latin typeface="Century Gothic"/>
              </a:rPr>
              <a:t>Act </a:t>
            </a:r>
            <a:endParaRPr lang="en-US" dirty="0"/>
          </a:p>
        </p:txBody>
      </p:sp>
      <p:pic>
        <p:nvPicPr>
          <p:cNvPr id="17" name="Graphic 16" descr="Dance">
            <a:extLst>
              <a:ext uri="{FF2B5EF4-FFF2-40B4-BE49-F238E27FC236}">
                <a16:creationId xmlns:a16="http://schemas.microsoft.com/office/drawing/2014/main" id="{4DABEC90-8B50-23AA-C445-3ACDB317ED8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10838" y="923752"/>
            <a:ext cx="914400" cy="914400"/>
          </a:xfrm>
          <a:prstGeom prst="rect">
            <a:avLst/>
          </a:prstGeom>
        </p:spPr>
      </p:pic>
      <p:sp>
        <p:nvSpPr>
          <p:cNvPr id="18" name="TextBox 17">
            <a:extLst>
              <a:ext uri="{FF2B5EF4-FFF2-40B4-BE49-F238E27FC236}">
                <a16:creationId xmlns:a16="http://schemas.microsoft.com/office/drawing/2014/main" id="{F5AA2ED9-2D7C-0530-5212-25DFAC6F0389}"/>
              </a:ext>
            </a:extLst>
          </p:cNvPr>
          <p:cNvSpPr txBox="1"/>
          <p:nvPr/>
        </p:nvSpPr>
        <p:spPr>
          <a:xfrm>
            <a:off x="4139293" y="1132114"/>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FFFFFF"/>
                </a:solidFill>
                <a:latin typeface="Century Gothic"/>
              </a:rPr>
              <a:t>Give </a:t>
            </a:r>
            <a:endParaRPr lang="en-US" dirty="0"/>
          </a:p>
        </p:txBody>
      </p:sp>
      <p:pic>
        <p:nvPicPr>
          <p:cNvPr id="20" name="Graphic 19" descr="Coins">
            <a:extLst>
              <a:ext uri="{FF2B5EF4-FFF2-40B4-BE49-F238E27FC236}">
                <a16:creationId xmlns:a16="http://schemas.microsoft.com/office/drawing/2014/main" id="{5D391C97-5A9B-3542-E9EB-A415654AA05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99415" y="972021"/>
            <a:ext cx="744993" cy="744993"/>
          </a:xfrm>
          <a:prstGeom prst="rect">
            <a:avLst/>
          </a:prstGeom>
        </p:spPr>
      </p:pic>
      <p:pic>
        <p:nvPicPr>
          <p:cNvPr id="6" name="Picture 5">
            <a:extLst>
              <a:ext uri="{FF2B5EF4-FFF2-40B4-BE49-F238E27FC236}">
                <a16:creationId xmlns:a16="http://schemas.microsoft.com/office/drawing/2014/main" id="{ACB53B49-CD6C-3069-84DC-EB96CE5B7CD8}"/>
              </a:ext>
            </a:extLst>
          </p:cNvPr>
          <p:cNvPicPr>
            <a:picLocks noChangeAspect="1"/>
          </p:cNvPicPr>
          <p:nvPr/>
        </p:nvPicPr>
        <p:blipFill>
          <a:blip r:embed="rId8"/>
          <a:stretch>
            <a:fillRect/>
          </a:stretch>
        </p:blipFill>
        <p:spPr>
          <a:xfrm>
            <a:off x="669140" y="1925251"/>
            <a:ext cx="3205615" cy="4583181"/>
          </a:xfrm>
          <a:prstGeom prst="rect">
            <a:avLst/>
          </a:prstGeom>
        </p:spPr>
      </p:pic>
    </p:spTree>
    <p:extLst>
      <p:ext uri="{BB962C8B-B14F-4D97-AF65-F5344CB8AC3E}">
        <p14:creationId xmlns:p14="http://schemas.microsoft.com/office/powerpoint/2010/main" val="1282100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FB334-1EBF-F44C-C1B5-532720827624}"/>
              </a:ext>
            </a:extLst>
          </p:cNvPr>
          <p:cNvSpPr>
            <a:spLocks noGrp="1"/>
          </p:cNvSpPr>
          <p:nvPr>
            <p:ph type="title"/>
          </p:nvPr>
        </p:nvSpPr>
        <p:spPr>
          <a:xfrm>
            <a:off x="4270528" y="3"/>
            <a:ext cx="7053641" cy="1533525"/>
          </a:xfrm>
        </p:spPr>
        <p:txBody>
          <a:bodyPr lIns="91440" tIns="45720" rIns="91440" bIns="45720" anchor="t"/>
          <a:lstStyle/>
          <a:p>
            <a:r>
              <a:rPr lang="en-US" dirty="0">
                <a:solidFill>
                  <a:srgbClr val="000000"/>
                </a:solidFill>
                <a:latin typeface="Century Gothic"/>
                <a:ea typeface="Verdana"/>
              </a:rPr>
              <a:t>Friday 21 March</a:t>
            </a:r>
            <a:endParaRPr lang="en-US" dirty="0">
              <a:solidFill>
                <a:srgbClr val="000000"/>
              </a:solidFill>
              <a:latin typeface="Century Gothic"/>
            </a:endParaRPr>
          </a:p>
        </p:txBody>
      </p:sp>
      <p:sp>
        <p:nvSpPr>
          <p:cNvPr id="3" name="Content Placeholder 2">
            <a:extLst>
              <a:ext uri="{FF2B5EF4-FFF2-40B4-BE49-F238E27FC236}">
                <a16:creationId xmlns:a16="http://schemas.microsoft.com/office/drawing/2014/main" id="{212F1468-03D8-196F-651B-78B73084CCE3}"/>
              </a:ext>
            </a:extLst>
          </p:cNvPr>
          <p:cNvSpPr>
            <a:spLocks noGrp="1"/>
          </p:cNvSpPr>
          <p:nvPr>
            <p:ph idx="1"/>
          </p:nvPr>
        </p:nvSpPr>
        <p:spPr>
          <a:xfrm>
            <a:off x="3864200" y="1181836"/>
            <a:ext cx="8187635" cy="3114675"/>
          </a:xfrm>
        </p:spPr>
        <p:txBody>
          <a:bodyPr lIns="91440" tIns="45720" rIns="91440" bIns="45720" anchor="t"/>
          <a:lstStyle/>
          <a:p>
            <a:pPr marL="0" indent="0">
              <a:buNone/>
            </a:pPr>
            <a:r>
              <a:rPr lang="en-US" sz="3200" b="1" dirty="0">
                <a:solidFill>
                  <a:schemeClr val="bg1"/>
                </a:solidFill>
                <a:latin typeface="Century Gothic"/>
                <a:ea typeface="Verdana"/>
              </a:rPr>
              <a:t>Tomorrow is World Water Day.</a:t>
            </a:r>
          </a:p>
          <a:p>
            <a:pPr marL="0" indent="0">
              <a:buNone/>
            </a:pPr>
            <a:r>
              <a:rPr lang="en-US" sz="2400" dirty="0">
                <a:solidFill>
                  <a:schemeClr val="bg1"/>
                </a:solidFill>
                <a:latin typeface="Century Gothic"/>
                <a:ea typeface="Verdana"/>
              </a:rPr>
              <a:t>Severe drought in Kenya has meant water is scarce, with not enough for people, crops or animals.</a:t>
            </a:r>
          </a:p>
          <a:p>
            <a:pPr marL="0" indent="0">
              <a:buNone/>
            </a:pPr>
            <a:r>
              <a:rPr lang="en-GB" sz="2400" dirty="0">
                <a:solidFill>
                  <a:schemeClr val="bg1"/>
                </a:solidFill>
                <a:latin typeface="Century Gothic"/>
                <a:ea typeface="Verdana"/>
              </a:rPr>
              <a:t>"There was no rain for years,” says </a:t>
            </a:r>
            <a:r>
              <a:rPr lang="en-GB" sz="2400" dirty="0" err="1">
                <a:solidFill>
                  <a:schemeClr val="bg1"/>
                </a:solidFill>
                <a:latin typeface="Century Gothic"/>
                <a:ea typeface="Verdana"/>
              </a:rPr>
              <a:t>Chirri</a:t>
            </a:r>
            <a:r>
              <a:rPr lang="en-GB" sz="2400" dirty="0">
                <a:solidFill>
                  <a:schemeClr val="bg1"/>
                </a:solidFill>
                <a:latin typeface="Century Gothic"/>
                <a:ea typeface="Verdana"/>
              </a:rPr>
              <a:t>. “We had to get water from far away. I walked with my neighbour. We started our journey at seven and came back at ten. I got tired and thirsty. The sun was way too hot.”</a:t>
            </a:r>
            <a:endParaRPr lang="en-US" sz="2400" dirty="0">
              <a:solidFill>
                <a:schemeClr val="bg1"/>
              </a:solidFill>
              <a:latin typeface="Century Gothic"/>
              <a:ea typeface="Verdana"/>
            </a:endParaRPr>
          </a:p>
        </p:txBody>
      </p:sp>
      <p:pic>
        <p:nvPicPr>
          <p:cNvPr id="4" name="Picture 3" descr="A person in a blue robe walking with a barrel&#10;&#10;AI-generated content may be incorrect.">
            <a:extLst>
              <a:ext uri="{FF2B5EF4-FFF2-40B4-BE49-F238E27FC236}">
                <a16:creationId xmlns:a16="http://schemas.microsoft.com/office/drawing/2014/main" id="{5B150088-8912-3F55-1E4A-33ED43275F12}"/>
              </a:ext>
            </a:extLst>
          </p:cNvPr>
          <p:cNvPicPr>
            <a:picLocks noChangeAspect="1"/>
          </p:cNvPicPr>
          <p:nvPr/>
        </p:nvPicPr>
        <p:blipFill>
          <a:blip r:embed="rId2"/>
          <a:stretch>
            <a:fillRect/>
          </a:stretch>
        </p:blipFill>
        <p:spPr>
          <a:xfrm>
            <a:off x="335803" y="1933367"/>
            <a:ext cx="3115887" cy="4726287"/>
          </a:xfrm>
          <a:prstGeom prst="rect">
            <a:avLst/>
          </a:prstGeom>
        </p:spPr>
      </p:pic>
      <p:sp>
        <p:nvSpPr>
          <p:cNvPr id="5" name="TextBox 4">
            <a:extLst>
              <a:ext uri="{FF2B5EF4-FFF2-40B4-BE49-F238E27FC236}">
                <a16:creationId xmlns:a16="http://schemas.microsoft.com/office/drawing/2014/main" id="{A26D95EA-DEBA-5CC9-49F2-BD33DADDFC6C}"/>
              </a:ext>
            </a:extLst>
          </p:cNvPr>
          <p:cNvSpPr txBox="1"/>
          <p:nvPr/>
        </p:nvSpPr>
        <p:spPr>
          <a:xfrm>
            <a:off x="3864200" y="4522002"/>
            <a:ext cx="818148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chemeClr val="bg1"/>
                </a:solidFill>
                <a:latin typeface="Century Gothic"/>
              </a:rPr>
              <a:t>How many different ways do you use water in a day?</a:t>
            </a:r>
            <a:endParaRPr lang="en-US" dirty="0">
              <a:solidFill>
                <a:schemeClr val="bg1"/>
              </a:solidFill>
              <a:latin typeface="Century Gothic"/>
            </a:endParaRPr>
          </a:p>
          <a:p>
            <a:pPr algn="l"/>
            <a:endParaRPr lang="en-GB" dirty="0">
              <a:solidFill>
                <a:schemeClr val="bg1"/>
              </a:solidFill>
              <a:latin typeface="Century Gothic"/>
            </a:endParaRPr>
          </a:p>
          <a:p>
            <a:pPr algn="l"/>
            <a:r>
              <a:rPr lang="en-GB" dirty="0">
                <a:solidFill>
                  <a:schemeClr val="bg1"/>
                </a:solidFill>
                <a:latin typeface="Century Gothic"/>
              </a:rPr>
              <a:t>Today try to notice each time you use water.</a:t>
            </a:r>
            <a:endParaRPr lang="en-US" dirty="0">
              <a:solidFill>
                <a:schemeClr val="bg1"/>
              </a:solidFill>
              <a:latin typeface="Century Gothic"/>
            </a:endParaRPr>
          </a:p>
          <a:p>
            <a:pPr algn="l"/>
            <a:r>
              <a:rPr lang="en-GB" dirty="0">
                <a:solidFill>
                  <a:schemeClr val="bg1"/>
                </a:solidFill>
                <a:latin typeface="Century Gothic"/>
              </a:rPr>
              <a:t>When you do, thank God for his gift of water and pray for people throughout the world who don’t have clean, safe water for their families.</a:t>
            </a:r>
            <a:endParaRPr lang="en-US" dirty="0">
              <a:solidFill>
                <a:schemeClr val="bg1"/>
              </a:solidFill>
            </a:endParaRPr>
          </a:p>
        </p:txBody>
      </p:sp>
      <p:sp>
        <p:nvSpPr>
          <p:cNvPr id="6" name="TextBox 5">
            <a:extLst>
              <a:ext uri="{FF2B5EF4-FFF2-40B4-BE49-F238E27FC236}">
                <a16:creationId xmlns:a16="http://schemas.microsoft.com/office/drawing/2014/main" id="{5077C112-5595-4665-7755-B29B786C39BE}"/>
              </a:ext>
            </a:extLst>
          </p:cNvPr>
          <p:cNvSpPr txBox="1"/>
          <p:nvPr/>
        </p:nvSpPr>
        <p:spPr>
          <a:xfrm>
            <a:off x="272962" y="1296430"/>
            <a:ext cx="2888932" cy="584775"/>
          </a:xfrm>
          <a:prstGeom prst="rect">
            <a:avLst/>
          </a:prstGeom>
          <a:noFill/>
        </p:spPr>
        <p:txBody>
          <a:bodyPr wrap="none" rtlCol="0">
            <a:spAutoFit/>
          </a:bodyPr>
          <a:lstStyle/>
          <a:p>
            <a:r>
              <a:rPr lang="en-GB" sz="3200" b="1" dirty="0">
                <a:solidFill>
                  <a:schemeClr val="bg1"/>
                </a:solidFill>
                <a:latin typeface="Century Gothic" panose="020B0502020202020204" pitchFamily="34" charset="0"/>
                <a:ea typeface="Verdana" panose="020B0604030504040204" pitchFamily="34" charset="0"/>
                <a:cs typeface="Arial" panose="020B0604020202020204" pitchFamily="34" charset="0"/>
              </a:rPr>
              <a:t>Think about…</a:t>
            </a:r>
          </a:p>
        </p:txBody>
      </p:sp>
      <p:pic>
        <p:nvPicPr>
          <p:cNvPr id="7" name="Graphic 6" descr="Thought bubble">
            <a:extLst>
              <a:ext uri="{FF2B5EF4-FFF2-40B4-BE49-F238E27FC236}">
                <a16:creationId xmlns:a16="http://schemas.microsoft.com/office/drawing/2014/main" id="{DF588DA9-0A55-60A5-0496-F5D428D4ED5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52752" y="836521"/>
            <a:ext cx="914400" cy="914400"/>
          </a:xfrm>
          <a:prstGeom prst="rect">
            <a:avLst/>
          </a:prstGeom>
        </p:spPr>
      </p:pic>
      <p:sp>
        <p:nvSpPr>
          <p:cNvPr id="8" name="Action Button: Go Home 1">
            <a:hlinkClick r:id="" action="ppaction://hlinkshowjump?jump=firstslide" highlightClick="1"/>
            <a:extLst>
              <a:ext uri="{FF2B5EF4-FFF2-40B4-BE49-F238E27FC236}">
                <a16:creationId xmlns:a16="http://schemas.microsoft.com/office/drawing/2014/main" id="{800F6342-B7A8-B711-6E44-DEB072CBC509}"/>
              </a:ext>
            </a:extLst>
          </p:cNvPr>
          <p:cNvSpPr/>
          <p:nvPr/>
        </p:nvSpPr>
        <p:spPr bwMode="auto">
          <a:xfrm>
            <a:off x="425957" y="6342363"/>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Tree>
    <p:extLst>
      <p:ext uri="{BB962C8B-B14F-4D97-AF65-F5344CB8AC3E}">
        <p14:creationId xmlns:p14="http://schemas.microsoft.com/office/powerpoint/2010/main" val="3041339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F946AA-021C-42D0-B98C-BC1567A2DD8D}"/>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Monday 24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7"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425957" y="6342363"/>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21" name="Content Placeholder 2">
            <a:extLst>
              <a:ext uri="{FF2B5EF4-FFF2-40B4-BE49-F238E27FC236}">
                <a16:creationId xmlns:a16="http://schemas.microsoft.com/office/drawing/2014/main" id="{AC3F2467-A699-4662-93E2-F7177BCD3CBE}"/>
              </a:ext>
            </a:extLst>
          </p:cNvPr>
          <p:cNvSpPr txBox="1">
            <a:spLocks/>
          </p:cNvSpPr>
          <p:nvPr/>
        </p:nvSpPr>
        <p:spPr>
          <a:xfrm>
            <a:off x="224091" y="1991026"/>
            <a:ext cx="7258164" cy="448925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i="1" dirty="0">
                <a:solidFill>
                  <a:schemeClr val="bg1"/>
                </a:solidFill>
                <a:latin typeface="Century Gothic" panose="020B0502020202020204" pitchFamily="34" charset="0"/>
                <a:ea typeface="Verdana" panose="020B0604030504040204" pitchFamily="34" charset="0"/>
                <a:cs typeface="Arial" panose="020B0604020202020204" pitchFamily="34" charset="0"/>
              </a:rPr>
              <a:t>“I have come so that they may have life, and have it to the full”</a:t>
            </a:r>
          </a:p>
          <a:p>
            <a:pPr marL="0" indent="0">
              <a:buNone/>
            </a:pPr>
            <a:r>
              <a:rPr lang="en-GB" sz="2000" dirty="0">
                <a:solidFill>
                  <a:schemeClr val="bg1"/>
                </a:solidFill>
                <a:latin typeface="Century Gothic" panose="020B0502020202020204" pitchFamily="34" charset="0"/>
                <a:ea typeface="Verdana" panose="020B0604030504040204" pitchFamily="34" charset="0"/>
                <a:cs typeface="Arial" panose="020B0604020202020204" pitchFamily="34" charset="0"/>
              </a:rPr>
              <a:t>John 10:10</a:t>
            </a:r>
          </a:p>
          <a:p>
            <a:pPr marL="0" indent="0">
              <a:buNone/>
            </a:pPr>
            <a:endParaRPr lang="en-GB" sz="600"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marL="0" indent="0">
              <a:buNone/>
            </a:pPr>
            <a:r>
              <a:rPr lang="en-GB" sz="2200" dirty="0">
                <a:solidFill>
                  <a:schemeClr val="bg1"/>
                </a:solidFill>
                <a:latin typeface="Century Gothic"/>
                <a:ea typeface="Verdana"/>
                <a:cs typeface="Arial"/>
              </a:rPr>
              <a:t>Say these words together and spend some time today thinking about them. </a:t>
            </a:r>
          </a:p>
          <a:p>
            <a:pPr marL="0" indent="0">
              <a:buNone/>
            </a:pPr>
            <a:endParaRPr lang="en-GB" sz="2200"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lvl="1"/>
            <a:r>
              <a:rPr lang="en-GB" sz="2200" dirty="0">
                <a:solidFill>
                  <a:schemeClr val="bg1"/>
                </a:solidFill>
                <a:latin typeface="Century Gothic"/>
                <a:ea typeface="Verdana"/>
                <a:cs typeface="Arial"/>
              </a:rPr>
              <a:t>Where do these words come from?</a:t>
            </a:r>
          </a:p>
          <a:p>
            <a:pPr lvl="1"/>
            <a:r>
              <a:rPr lang="en-GB" sz="2200" dirty="0">
                <a:solidFill>
                  <a:schemeClr val="bg1"/>
                </a:solidFill>
                <a:latin typeface="Century Gothic"/>
                <a:ea typeface="Verdana"/>
                <a:cs typeface="Arial"/>
              </a:rPr>
              <a:t>What do they mean?</a:t>
            </a:r>
          </a:p>
          <a:p>
            <a:pPr lvl="1"/>
            <a:r>
              <a:rPr lang="en-GB" sz="2200" dirty="0">
                <a:solidFill>
                  <a:schemeClr val="bg1"/>
                </a:solidFill>
                <a:latin typeface="Century Gothic"/>
                <a:ea typeface="Verdana"/>
                <a:cs typeface="Arial"/>
              </a:rPr>
              <a:t>How can we live by these words and put our faith into action in this Jubilee Year?</a:t>
            </a:r>
          </a:p>
        </p:txBody>
      </p:sp>
      <p:sp>
        <p:nvSpPr>
          <p:cNvPr id="22" name="TextBox 21">
            <a:extLst>
              <a:ext uri="{FF2B5EF4-FFF2-40B4-BE49-F238E27FC236}">
                <a16:creationId xmlns:a16="http://schemas.microsoft.com/office/drawing/2014/main" id="{E6169819-1CAC-4725-8C4E-7AEAF833320C}"/>
              </a:ext>
            </a:extLst>
          </p:cNvPr>
          <p:cNvSpPr txBox="1"/>
          <p:nvPr/>
        </p:nvSpPr>
        <p:spPr>
          <a:xfrm>
            <a:off x="224090" y="1170977"/>
            <a:ext cx="2954655" cy="584775"/>
          </a:xfrm>
          <a:prstGeom prst="rect">
            <a:avLst/>
          </a:prstGeom>
          <a:noFill/>
        </p:spPr>
        <p:txBody>
          <a:bodyPr wrap="none" rtlCol="0">
            <a:spAutoFit/>
          </a:bodyPr>
          <a:lstStyle/>
          <a:p>
            <a:r>
              <a:rPr lang="en-GB" sz="3200" b="1" dirty="0">
                <a:solidFill>
                  <a:schemeClr val="bg1"/>
                </a:solidFill>
                <a:latin typeface="Century Gothic" panose="020B0502020202020204" pitchFamily="34" charset="0"/>
                <a:ea typeface="Verdana" panose="020B0604030504040204" pitchFamily="34" charset="0"/>
                <a:cs typeface="Arial" panose="020B0604020202020204" pitchFamily="34" charset="0"/>
              </a:rPr>
              <a:t>Think about…</a:t>
            </a:r>
            <a:r>
              <a:rPr lang="en-GB" sz="3200" b="1" dirty="0">
                <a:solidFill>
                  <a:schemeClr val="bg1"/>
                </a:solidFill>
                <a:latin typeface="Arial" panose="020B0604020202020204" pitchFamily="34" charset="0"/>
                <a:ea typeface="Verdana" panose="020B0604030504040204" pitchFamily="34" charset="0"/>
                <a:cs typeface="Arial" panose="020B0604020202020204" pitchFamily="34" charset="0"/>
              </a:rPr>
              <a:t>	</a:t>
            </a:r>
          </a:p>
        </p:txBody>
      </p:sp>
      <p:pic>
        <p:nvPicPr>
          <p:cNvPr id="23" name="Graphic 22" descr="Thought bubble">
            <a:extLst>
              <a:ext uri="{FF2B5EF4-FFF2-40B4-BE49-F238E27FC236}">
                <a16:creationId xmlns:a16="http://schemas.microsoft.com/office/drawing/2014/main" id="{481FB1C4-9290-4DE7-B161-4D10878A723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84864" y="1012303"/>
            <a:ext cx="914400" cy="914400"/>
          </a:xfrm>
          <a:prstGeom prst="rect">
            <a:avLst/>
          </a:prstGeom>
        </p:spPr>
      </p:pic>
      <p:sp>
        <p:nvSpPr>
          <p:cNvPr id="5" name="Rounded Rectangle 8">
            <a:hlinkClick r:id="rId5"/>
            <a:extLst>
              <a:ext uri="{FF2B5EF4-FFF2-40B4-BE49-F238E27FC236}">
                <a16:creationId xmlns:a16="http://schemas.microsoft.com/office/drawing/2014/main" id="{399D45B4-B047-8DF4-D39C-BD40A0FECB4B}"/>
              </a:ext>
            </a:extLst>
          </p:cNvPr>
          <p:cNvSpPr>
            <a:spLocks noChangeArrowheads="1"/>
          </p:cNvSpPr>
          <p:nvPr/>
        </p:nvSpPr>
        <p:spPr bwMode="auto">
          <a:xfrm>
            <a:off x="6917661" y="5994113"/>
            <a:ext cx="5167781" cy="519524"/>
          </a:xfrm>
          <a:prstGeom prst="roundRect">
            <a:avLst>
              <a:gd name="adj" fmla="val 16667"/>
            </a:avLst>
          </a:prstGeom>
          <a:solidFill>
            <a:srgbClr val="82BE42"/>
          </a:solidFill>
          <a:ln w="9525" algn="ctr">
            <a:solidFill>
              <a:srgbClr val="263692"/>
            </a:solidFill>
            <a:round/>
            <a:headEnd/>
            <a:tailEnd/>
          </a:ln>
        </p:spPr>
        <p:txBody>
          <a:bodyPr/>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spcAft>
                <a:spcPct val="0"/>
              </a:spcAft>
              <a:buClrTx/>
              <a:buFontTx/>
              <a:buNone/>
            </a:pPr>
            <a:r>
              <a:rPr lang="en-GB" altLang="en-US" dirty="0">
                <a:solidFill>
                  <a:schemeClr val="bg1"/>
                </a:solidFill>
                <a:latin typeface="Century Gothic" panose="020B0502020202020204" pitchFamily="34" charset="0"/>
                <a:cs typeface="Arial" panose="020B0604020202020204" pitchFamily="34" charset="0"/>
                <a:hlinkClick r:id="rId6"/>
              </a:rPr>
              <a:t>Say the Jubilee prayer together </a:t>
            </a:r>
            <a:endParaRPr lang="en-GB" altLang="en-US" dirty="0">
              <a:solidFill>
                <a:schemeClr val="bg1"/>
              </a:solidFill>
              <a:latin typeface="Century Gothic" panose="020B0502020202020204" pitchFamily="34" charset="0"/>
              <a:cs typeface="Arial" panose="020B0604020202020204" pitchFamily="34" charset="0"/>
            </a:endParaRPr>
          </a:p>
        </p:txBody>
      </p:sp>
      <p:pic>
        <p:nvPicPr>
          <p:cNvPr id="7" name="Picture 6" descr="A group of people standing in front of a projector screen&#10;&#10;AI-generated content may be incorrect.">
            <a:extLst>
              <a:ext uri="{FF2B5EF4-FFF2-40B4-BE49-F238E27FC236}">
                <a16:creationId xmlns:a16="http://schemas.microsoft.com/office/drawing/2014/main" id="{3DDDC706-466C-9BE5-2D7C-4C34ABCBC1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4183" y="1755752"/>
            <a:ext cx="4794739" cy="3596054"/>
          </a:xfrm>
          <a:prstGeom prst="rect">
            <a:avLst/>
          </a:prstGeom>
        </p:spPr>
      </p:pic>
    </p:spTree>
    <p:extLst>
      <p:ext uri="{BB962C8B-B14F-4D97-AF65-F5344CB8AC3E}">
        <p14:creationId xmlns:p14="http://schemas.microsoft.com/office/powerpoint/2010/main" val="4132474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11A17-0B41-12D0-CE78-267E43C5EC7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D55658-E3E8-8838-F0D1-C54530DAA664}"/>
              </a:ext>
            </a:extLst>
          </p:cNvPr>
          <p:cNvSpPr txBox="1"/>
          <p:nvPr/>
        </p:nvSpPr>
        <p:spPr>
          <a:xfrm>
            <a:off x="2321693" y="124614"/>
            <a:ext cx="7548617"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Tuesday 25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5" name="Action Button: Go Home 1">
            <a:hlinkClick r:id="" action="ppaction://hlinkshowjump?jump=firstslide" highlightClick="1"/>
            <a:extLst>
              <a:ext uri="{FF2B5EF4-FFF2-40B4-BE49-F238E27FC236}">
                <a16:creationId xmlns:a16="http://schemas.microsoft.com/office/drawing/2014/main" id="{0657A958-52B9-BDA5-A78C-36443CD4FEF2}"/>
              </a:ext>
            </a:extLst>
          </p:cNvPr>
          <p:cNvSpPr/>
          <p:nvPr/>
        </p:nvSpPr>
        <p:spPr bwMode="auto">
          <a:xfrm>
            <a:off x="73370" y="6424720"/>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7" name="TextBox 6">
            <a:extLst>
              <a:ext uri="{FF2B5EF4-FFF2-40B4-BE49-F238E27FC236}">
                <a16:creationId xmlns:a16="http://schemas.microsoft.com/office/drawing/2014/main" id="{09BD9762-060B-9750-D212-0290F69CAEA0}"/>
              </a:ext>
            </a:extLst>
          </p:cNvPr>
          <p:cNvSpPr txBox="1"/>
          <p:nvPr/>
        </p:nvSpPr>
        <p:spPr>
          <a:xfrm>
            <a:off x="387009" y="1421312"/>
            <a:ext cx="6475109" cy="4524315"/>
          </a:xfrm>
          <a:prstGeom prst="rect">
            <a:avLst/>
          </a:prstGeom>
          <a:noFill/>
        </p:spPr>
        <p:txBody>
          <a:bodyPr wrap="square" lIns="91440" tIns="45720" rIns="91440" bIns="45720" rtlCol="0" anchor="t">
            <a:spAutoFit/>
          </a:bodyPr>
          <a:lstStyle/>
          <a:p>
            <a:pPr algn="l"/>
            <a:endParaRPr lang="en-GB" sz="3200" b="1" dirty="0">
              <a:solidFill>
                <a:schemeClr val="bg1"/>
              </a:solidFill>
              <a:latin typeface="Century Gothic"/>
              <a:cs typeface="Arial"/>
            </a:endParaRPr>
          </a:p>
          <a:p>
            <a:pPr algn="l"/>
            <a:r>
              <a:rPr lang="en-GB" sz="3200" b="1" dirty="0">
                <a:solidFill>
                  <a:schemeClr val="bg1"/>
                </a:solidFill>
                <a:latin typeface="Century Gothic"/>
                <a:cs typeface="Arial"/>
              </a:rPr>
              <a:t>Jar of Hope activity</a:t>
            </a:r>
          </a:p>
          <a:p>
            <a:pPr algn="l"/>
            <a:r>
              <a:rPr lang="en-GB" sz="3200" b="1" dirty="0">
                <a:solidFill>
                  <a:schemeClr val="bg1"/>
                </a:solidFill>
                <a:latin typeface="Century Gothic"/>
                <a:cs typeface="Arial"/>
              </a:rPr>
              <a:t> </a:t>
            </a:r>
          </a:p>
          <a:p>
            <a:pPr algn="l"/>
            <a:r>
              <a:rPr lang="en-GB" dirty="0">
                <a:solidFill>
                  <a:schemeClr val="bg1"/>
                </a:solidFill>
                <a:latin typeface="Century Gothic"/>
                <a:cs typeface="Arial"/>
              </a:rPr>
              <a:t>Find an empty jar and decorate it as your class Jar of Hope!</a:t>
            </a:r>
          </a:p>
          <a:p>
            <a:pPr algn="l"/>
            <a:endParaRPr lang="en-GB" dirty="0">
              <a:solidFill>
                <a:schemeClr val="bg1"/>
              </a:solidFill>
              <a:latin typeface="Century Gothic"/>
              <a:cs typeface="Arial"/>
            </a:endParaRPr>
          </a:p>
          <a:p>
            <a:pPr algn="l"/>
            <a:r>
              <a:rPr lang="en-GB" dirty="0">
                <a:solidFill>
                  <a:schemeClr val="bg1"/>
                </a:solidFill>
                <a:latin typeface="Century Gothic"/>
                <a:cs typeface="Arial"/>
              </a:rPr>
              <a:t>Keep the jar on the prayer focus table and write or draw things that make you feel hopeful on paper, and drop them into the </a:t>
            </a:r>
          </a:p>
          <a:p>
            <a:pPr algn="l"/>
            <a:r>
              <a:rPr lang="en-GB" dirty="0">
                <a:solidFill>
                  <a:schemeClr val="bg1"/>
                </a:solidFill>
                <a:latin typeface="Century Gothic"/>
                <a:cs typeface="Arial"/>
              </a:rPr>
              <a:t>jar. Share your hopes during prayer times.</a:t>
            </a:r>
          </a:p>
        </p:txBody>
      </p:sp>
      <p:pic>
        <p:nvPicPr>
          <p:cNvPr id="10" name="Picture 9" descr="A jar with a label on it&#10;&#10;AI-generated content may be incorrect.">
            <a:extLst>
              <a:ext uri="{FF2B5EF4-FFF2-40B4-BE49-F238E27FC236}">
                <a16:creationId xmlns:a16="http://schemas.microsoft.com/office/drawing/2014/main" id="{D783A942-B44E-513C-80B1-8BF30BB3B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815" y="1669394"/>
            <a:ext cx="4569176" cy="3845346"/>
          </a:xfrm>
          <a:prstGeom prst="rect">
            <a:avLst/>
          </a:prstGeom>
        </p:spPr>
      </p:pic>
      <p:sp>
        <p:nvSpPr>
          <p:cNvPr id="13" name="TextBox 12">
            <a:extLst>
              <a:ext uri="{FF2B5EF4-FFF2-40B4-BE49-F238E27FC236}">
                <a16:creationId xmlns:a16="http://schemas.microsoft.com/office/drawing/2014/main" id="{DE9EBBD0-4815-25DA-5B81-0DBC9E61BF77}"/>
              </a:ext>
            </a:extLst>
          </p:cNvPr>
          <p:cNvSpPr txBox="1"/>
          <p:nvPr/>
        </p:nvSpPr>
        <p:spPr>
          <a:xfrm>
            <a:off x="-530469" y="1128924"/>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FFFFFF"/>
                </a:solidFill>
                <a:latin typeface="Century Gothic"/>
              </a:rPr>
              <a:t>Act </a:t>
            </a:r>
            <a:endParaRPr lang="en-US" dirty="0"/>
          </a:p>
        </p:txBody>
      </p:sp>
      <p:pic>
        <p:nvPicPr>
          <p:cNvPr id="14" name="Graphic 13" descr="Dance">
            <a:extLst>
              <a:ext uri="{FF2B5EF4-FFF2-40B4-BE49-F238E27FC236}">
                <a16:creationId xmlns:a16="http://schemas.microsoft.com/office/drawing/2014/main" id="{4307A16E-CA94-422B-9458-2BEE6B06EF9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98331" y="960922"/>
            <a:ext cx="914400" cy="914400"/>
          </a:xfrm>
          <a:prstGeom prst="rect">
            <a:avLst/>
          </a:prstGeom>
        </p:spPr>
      </p:pic>
    </p:spTree>
    <p:extLst>
      <p:ext uri="{BB962C8B-B14F-4D97-AF65-F5344CB8AC3E}">
        <p14:creationId xmlns:p14="http://schemas.microsoft.com/office/powerpoint/2010/main" val="1008129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00F4B3-326B-4408-BD50-2271484CC199}"/>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Wednesday 26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5"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pic>
        <p:nvPicPr>
          <p:cNvPr id="10" name="Picture 9">
            <a:extLst>
              <a:ext uri="{FF2B5EF4-FFF2-40B4-BE49-F238E27FC236}">
                <a16:creationId xmlns:a16="http://schemas.microsoft.com/office/drawing/2014/main" id="{D233C749-B9B2-9489-B6D2-3D4F01158319}"/>
              </a:ext>
            </a:extLst>
          </p:cNvPr>
          <p:cNvPicPr>
            <a:picLocks noChangeAspect="1"/>
          </p:cNvPicPr>
          <p:nvPr/>
        </p:nvPicPr>
        <p:blipFill>
          <a:blip r:embed="rId2"/>
          <a:stretch>
            <a:fillRect/>
          </a:stretch>
        </p:blipFill>
        <p:spPr>
          <a:xfrm>
            <a:off x="558882" y="2365947"/>
            <a:ext cx="6172038" cy="3630873"/>
          </a:xfrm>
          <a:prstGeom prst="rect">
            <a:avLst/>
          </a:prstGeom>
        </p:spPr>
      </p:pic>
      <p:sp>
        <p:nvSpPr>
          <p:cNvPr id="11" name="TextBox 10">
            <a:extLst>
              <a:ext uri="{FF2B5EF4-FFF2-40B4-BE49-F238E27FC236}">
                <a16:creationId xmlns:a16="http://schemas.microsoft.com/office/drawing/2014/main" id="{6024BBF4-52EF-723A-CA53-637FAE6C1AB3}"/>
              </a:ext>
            </a:extLst>
          </p:cNvPr>
          <p:cNvSpPr txBox="1"/>
          <p:nvPr/>
        </p:nvSpPr>
        <p:spPr>
          <a:xfrm>
            <a:off x="6977449" y="1398478"/>
            <a:ext cx="5038115" cy="4278094"/>
          </a:xfrm>
          <a:prstGeom prst="rect">
            <a:avLst/>
          </a:prstGeom>
          <a:noFill/>
        </p:spPr>
        <p:txBody>
          <a:bodyPr wrap="square" lIns="91440" tIns="45720" rIns="91440" bIns="45720" rtlCol="0" anchor="t">
            <a:spAutoFit/>
          </a:bodyPr>
          <a:lstStyle/>
          <a:p>
            <a:pPr algn="l"/>
            <a:r>
              <a:rPr lang="en-GB" sz="3200" b="1" dirty="0">
                <a:solidFill>
                  <a:schemeClr val="bg1"/>
                </a:solidFill>
                <a:latin typeface="Century Gothic"/>
                <a:cs typeface="Arial"/>
              </a:rPr>
              <a:t>Hope worksheet</a:t>
            </a:r>
          </a:p>
          <a:p>
            <a:pPr algn="l"/>
            <a:endParaRPr lang="en-GB" sz="3200" b="1" dirty="0">
              <a:solidFill>
                <a:schemeClr val="bg1"/>
              </a:solidFill>
              <a:latin typeface="Century Gothic"/>
              <a:cs typeface="Arial"/>
            </a:endParaRPr>
          </a:p>
          <a:p>
            <a:pPr algn="l"/>
            <a:r>
              <a:rPr lang="en-GB" dirty="0">
                <a:solidFill>
                  <a:schemeClr val="bg1"/>
                </a:solidFill>
                <a:latin typeface="Century Gothic"/>
                <a:cs typeface="Arial"/>
              </a:rPr>
              <a:t>In this Jubilee Year think about all the things that bring you hope.</a:t>
            </a:r>
          </a:p>
          <a:p>
            <a:pPr algn="l"/>
            <a:endParaRPr lang="en-GB" dirty="0">
              <a:solidFill>
                <a:schemeClr val="bg1"/>
              </a:solidFill>
              <a:latin typeface="Century Gothic"/>
              <a:cs typeface="Arial"/>
            </a:endParaRPr>
          </a:p>
          <a:p>
            <a:pPr algn="l"/>
            <a:r>
              <a:rPr lang="en-GB" dirty="0">
                <a:solidFill>
                  <a:schemeClr val="bg1"/>
                </a:solidFill>
                <a:latin typeface="Century Gothic"/>
                <a:cs typeface="Arial"/>
              </a:rPr>
              <a:t>Draw or write them on the worksheet.</a:t>
            </a:r>
          </a:p>
          <a:p>
            <a:pPr algn="l"/>
            <a:endParaRPr lang="en-GB" sz="3200" b="1" dirty="0">
              <a:solidFill>
                <a:schemeClr val="bg1"/>
              </a:solidFill>
              <a:latin typeface="Century Gothic"/>
              <a:cs typeface="Arial"/>
            </a:endParaRPr>
          </a:p>
          <a:p>
            <a:pPr algn="l"/>
            <a:endParaRPr lang="en-GB" sz="3200" b="1" dirty="0">
              <a:solidFill>
                <a:schemeClr val="bg1"/>
              </a:solidFill>
              <a:latin typeface="Century Gothic"/>
              <a:cs typeface="Arial"/>
            </a:endParaRPr>
          </a:p>
        </p:txBody>
      </p:sp>
      <p:sp>
        <p:nvSpPr>
          <p:cNvPr id="12" name="Rounded Rectangle 8">
            <a:hlinkClick r:id="rId3"/>
            <a:extLst>
              <a:ext uri="{FF2B5EF4-FFF2-40B4-BE49-F238E27FC236}">
                <a16:creationId xmlns:a16="http://schemas.microsoft.com/office/drawing/2014/main" id="{0B899916-2D60-86DC-F64D-5FA33A6BA570}"/>
              </a:ext>
            </a:extLst>
          </p:cNvPr>
          <p:cNvSpPr>
            <a:spLocks noChangeArrowheads="1"/>
          </p:cNvSpPr>
          <p:nvPr/>
        </p:nvSpPr>
        <p:spPr bwMode="auto">
          <a:xfrm>
            <a:off x="7801232" y="5416810"/>
            <a:ext cx="3242267" cy="519524"/>
          </a:xfrm>
          <a:prstGeom prst="roundRect">
            <a:avLst>
              <a:gd name="adj" fmla="val 16667"/>
            </a:avLst>
          </a:prstGeom>
          <a:solidFill>
            <a:srgbClr val="82BE42"/>
          </a:solidFill>
          <a:ln w="9525" algn="ctr">
            <a:solidFill>
              <a:srgbClr val="263692"/>
            </a:solidFill>
            <a:round/>
            <a:headEnd/>
            <a:tailEnd/>
          </a:ln>
        </p:spPr>
        <p:txBody>
          <a:bodyPr/>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spcAft>
                <a:spcPct val="0"/>
              </a:spcAft>
              <a:buClrTx/>
              <a:buFontTx/>
              <a:buNone/>
            </a:pPr>
            <a:r>
              <a:rPr lang="en-GB" altLang="en-US" dirty="0">
                <a:solidFill>
                  <a:schemeClr val="bg1"/>
                </a:solidFill>
                <a:latin typeface="Century Gothic" panose="020B0502020202020204" pitchFamily="34" charset="0"/>
                <a:cs typeface="Arial" panose="020B0604020202020204" pitchFamily="34" charset="0"/>
                <a:hlinkClick r:id="rId4"/>
              </a:rPr>
              <a:t>Hope worksheet</a:t>
            </a:r>
            <a:endParaRPr lang="en-GB" altLang="en-US" dirty="0">
              <a:solidFill>
                <a:schemeClr val="bg1"/>
              </a:solidFill>
              <a:latin typeface="Century Gothic" panose="020B0502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C04697B-3C1F-3A0E-D282-52F9C206E75F}"/>
              </a:ext>
            </a:extLst>
          </p:cNvPr>
          <p:cNvSpPr txBox="1"/>
          <p:nvPr/>
        </p:nvSpPr>
        <p:spPr>
          <a:xfrm>
            <a:off x="224090" y="1170977"/>
            <a:ext cx="2954655" cy="584775"/>
          </a:xfrm>
          <a:prstGeom prst="rect">
            <a:avLst/>
          </a:prstGeom>
          <a:noFill/>
        </p:spPr>
        <p:txBody>
          <a:bodyPr wrap="none" rtlCol="0">
            <a:spAutoFit/>
          </a:bodyPr>
          <a:lstStyle/>
          <a:p>
            <a:r>
              <a:rPr lang="en-GB" sz="3200" b="1" dirty="0">
                <a:solidFill>
                  <a:schemeClr val="bg1"/>
                </a:solidFill>
                <a:latin typeface="Century Gothic" panose="020B0502020202020204" pitchFamily="34" charset="0"/>
                <a:ea typeface="Verdana" panose="020B0604030504040204" pitchFamily="34" charset="0"/>
                <a:cs typeface="Arial" panose="020B0604020202020204" pitchFamily="34" charset="0"/>
              </a:rPr>
              <a:t>Think about…</a:t>
            </a:r>
            <a:r>
              <a:rPr lang="en-GB" sz="3200" b="1" dirty="0">
                <a:solidFill>
                  <a:schemeClr val="bg1"/>
                </a:solidFill>
                <a:latin typeface="Arial" panose="020B0604020202020204" pitchFamily="34" charset="0"/>
                <a:ea typeface="Verdana" panose="020B0604030504040204" pitchFamily="34" charset="0"/>
                <a:cs typeface="Arial" panose="020B0604020202020204" pitchFamily="34" charset="0"/>
              </a:rPr>
              <a:t>	</a:t>
            </a:r>
          </a:p>
        </p:txBody>
      </p:sp>
      <p:pic>
        <p:nvPicPr>
          <p:cNvPr id="17" name="Graphic 16" descr="Thought bubble">
            <a:extLst>
              <a:ext uri="{FF2B5EF4-FFF2-40B4-BE49-F238E27FC236}">
                <a16:creationId xmlns:a16="http://schemas.microsoft.com/office/drawing/2014/main" id="{CC877BB7-329F-D855-4F73-60B32994356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84864" y="1012303"/>
            <a:ext cx="914400" cy="914400"/>
          </a:xfrm>
          <a:prstGeom prst="rect">
            <a:avLst/>
          </a:prstGeom>
        </p:spPr>
      </p:pic>
    </p:spTree>
    <p:extLst>
      <p:ext uri="{BB962C8B-B14F-4D97-AF65-F5344CB8AC3E}">
        <p14:creationId xmlns:p14="http://schemas.microsoft.com/office/powerpoint/2010/main" val="2226806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7D4A13-D11F-4D6F-BF06-C4FA9C1538EA}"/>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Thursday 27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8" name="TextBox 7">
            <a:extLst>
              <a:ext uri="{FF2B5EF4-FFF2-40B4-BE49-F238E27FC236}">
                <a16:creationId xmlns:a16="http://schemas.microsoft.com/office/drawing/2014/main" id="{69337ED7-1C80-4CBE-9076-B1B1D5DE72CE}"/>
              </a:ext>
            </a:extLst>
          </p:cNvPr>
          <p:cNvSpPr txBox="1"/>
          <p:nvPr/>
        </p:nvSpPr>
        <p:spPr>
          <a:xfrm>
            <a:off x="290548" y="3057871"/>
            <a:ext cx="5854700" cy="1200329"/>
          </a:xfrm>
          <a:prstGeom prst="rect">
            <a:avLst/>
          </a:prstGeom>
          <a:noFill/>
        </p:spPr>
        <p:txBody>
          <a:bodyPr wrap="square" rtlCol="0">
            <a:spAutoFit/>
          </a:bodyPr>
          <a:lstStyle/>
          <a:p>
            <a:pPr algn="l"/>
            <a:r>
              <a:rPr lang="en-US" dirty="0">
                <a:solidFill>
                  <a:schemeClr val="bg1"/>
                </a:solidFill>
                <a:latin typeface="Century Gothic" panose="020B0502020202020204" pitchFamily="34" charset="0"/>
                <a:cs typeface="Arial" panose="020B0604020202020204" pitchFamily="34" charset="0"/>
              </a:rPr>
              <a:t>This Lent, hundreds of schools in England and Wales are raising money to support our global neighbours.</a:t>
            </a:r>
            <a:endParaRPr lang="en-GB" dirty="0">
              <a:solidFill>
                <a:schemeClr val="bg1"/>
              </a:solidFill>
              <a:latin typeface="Century Gothic" panose="020B0502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0498CEC-FE34-4311-8CEE-D13D3484E9C0}"/>
              </a:ext>
            </a:extLst>
          </p:cNvPr>
          <p:cNvSpPr txBox="1"/>
          <p:nvPr/>
        </p:nvSpPr>
        <p:spPr>
          <a:xfrm>
            <a:off x="295366" y="4628845"/>
            <a:ext cx="5845063" cy="1938992"/>
          </a:xfrm>
          <a:prstGeom prst="rect">
            <a:avLst/>
          </a:prstGeom>
          <a:noFill/>
        </p:spPr>
        <p:txBody>
          <a:bodyPr wrap="square" lIns="91440" tIns="45720" rIns="91440" bIns="45720" rtlCol="0" anchor="t">
            <a:spAutoFit/>
          </a:bodyPr>
          <a:lstStyle/>
          <a:p>
            <a:pPr algn="l"/>
            <a:r>
              <a:rPr lang="en-GB" dirty="0">
                <a:solidFill>
                  <a:schemeClr val="bg1"/>
                </a:solidFill>
                <a:latin typeface="Century Gothic"/>
                <a:cs typeface="Arial"/>
              </a:rPr>
              <a:t>There are so many easy ways you can do this! Try the Big Lent Walk, a cake sale or a sponsored silence!</a:t>
            </a:r>
            <a:endParaRPr lang="en-GB" dirty="0">
              <a:solidFill>
                <a:schemeClr val="bg1"/>
              </a:solidFill>
              <a:latin typeface="Century Gothic" panose="020B0502020202020204" pitchFamily="34" charset="0"/>
              <a:cs typeface="Arial" panose="020B0604020202020204" pitchFamily="34" charset="0"/>
            </a:endParaRPr>
          </a:p>
          <a:p>
            <a:endParaRPr lang="en-GB" dirty="0">
              <a:solidFill>
                <a:schemeClr val="bg1"/>
              </a:solidFill>
              <a:latin typeface="Century Gothic" panose="020B0502020202020204" pitchFamily="34" charset="0"/>
              <a:cs typeface="Arial" panose="020B0604020202020204" pitchFamily="34" charset="0"/>
            </a:endParaRPr>
          </a:p>
          <a:p>
            <a:r>
              <a:rPr lang="en-GB" dirty="0">
                <a:solidFill>
                  <a:schemeClr val="bg1"/>
                </a:solidFill>
                <a:latin typeface="Arial"/>
                <a:cs typeface="Arial"/>
              </a:rPr>
              <a:t> </a:t>
            </a:r>
          </a:p>
        </p:txBody>
      </p:sp>
      <p:sp>
        <p:nvSpPr>
          <p:cNvPr id="10" name="Rectangle 9">
            <a:extLst>
              <a:ext uri="{FF2B5EF4-FFF2-40B4-BE49-F238E27FC236}">
                <a16:creationId xmlns:a16="http://schemas.microsoft.com/office/drawing/2014/main" id="{3BE798E6-E50D-4998-8596-0D09DBF9F572}"/>
              </a:ext>
            </a:extLst>
          </p:cNvPr>
          <p:cNvSpPr/>
          <p:nvPr/>
        </p:nvSpPr>
        <p:spPr>
          <a:xfrm>
            <a:off x="6273083" y="3613388"/>
            <a:ext cx="5640094" cy="2677656"/>
          </a:xfrm>
          <a:prstGeom prst="rect">
            <a:avLst/>
          </a:prstGeom>
        </p:spPr>
        <p:txBody>
          <a:bodyPr wrap="square" lIns="91440" tIns="45720" rIns="91440" bIns="45720" anchor="t">
            <a:spAutoFit/>
          </a:bodyPr>
          <a:lstStyle/>
          <a:p>
            <a:pPr algn="l">
              <a:spcAft>
                <a:spcPts val="0"/>
              </a:spcAft>
            </a:pPr>
            <a:r>
              <a:rPr lang="en-GB" dirty="0">
                <a:solidFill>
                  <a:schemeClr val="bg1"/>
                </a:solidFill>
                <a:latin typeface="Century Gothic"/>
                <a:ea typeface="Times New Roman" panose="02020603050405020304" pitchFamily="18" charset="0"/>
                <a:cs typeface="Arial"/>
              </a:rPr>
              <a:t>Lord, </a:t>
            </a:r>
          </a:p>
          <a:p>
            <a:pPr algn="l">
              <a:spcAft>
                <a:spcPts val="0"/>
              </a:spcAft>
            </a:pPr>
            <a:r>
              <a:rPr lang="en-GB" dirty="0">
                <a:solidFill>
                  <a:schemeClr val="bg1"/>
                </a:solidFill>
                <a:latin typeface="Century Gothic"/>
                <a:ea typeface="Times New Roman" panose="02020603050405020304" pitchFamily="18" charset="0"/>
                <a:cs typeface="Arial"/>
              </a:rPr>
              <a:t>may my support bring hope to people in difficulty around the world. </a:t>
            </a:r>
          </a:p>
          <a:p>
            <a:pPr algn="l">
              <a:spcAft>
                <a:spcPts val="0"/>
              </a:spcAft>
            </a:pPr>
            <a:r>
              <a:rPr lang="en-GB" dirty="0">
                <a:solidFill>
                  <a:schemeClr val="bg1"/>
                </a:solidFill>
                <a:latin typeface="Century Gothic"/>
                <a:ea typeface="Times New Roman" panose="02020603050405020304" pitchFamily="18" charset="0"/>
                <a:cs typeface="Arial"/>
              </a:rPr>
              <a:t>May they know that you are with them and that they have sisters and brothers who care for them. </a:t>
            </a:r>
          </a:p>
          <a:p>
            <a:pPr algn="l">
              <a:spcAft>
                <a:spcPts val="0"/>
              </a:spcAft>
            </a:pPr>
            <a:r>
              <a:rPr lang="en-GB" dirty="0">
                <a:solidFill>
                  <a:schemeClr val="bg1"/>
                </a:solidFill>
                <a:latin typeface="Century Gothic"/>
                <a:ea typeface="Times New Roman" panose="02020603050405020304" pitchFamily="18" charset="0"/>
                <a:cs typeface="Arial"/>
              </a:rPr>
              <a:t>Amen</a:t>
            </a:r>
          </a:p>
        </p:txBody>
      </p:sp>
      <p:sp>
        <p:nvSpPr>
          <p:cNvPr id="11" name="TextBox 10">
            <a:extLst>
              <a:ext uri="{FF2B5EF4-FFF2-40B4-BE49-F238E27FC236}">
                <a16:creationId xmlns:a16="http://schemas.microsoft.com/office/drawing/2014/main" id="{9DF2D239-219C-4A4F-ABD5-7FED38BC7B5A}"/>
              </a:ext>
            </a:extLst>
          </p:cNvPr>
          <p:cNvSpPr txBox="1"/>
          <p:nvPr/>
        </p:nvSpPr>
        <p:spPr>
          <a:xfrm>
            <a:off x="288444" y="1084619"/>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sp>
        <p:nvSpPr>
          <p:cNvPr id="13" name="TextBox 12">
            <a:extLst>
              <a:ext uri="{FF2B5EF4-FFF2-40B4-BE49-F238E27FC236}">
                <a16:creationId xmlns:a16="http://schemas.microsoft.com/office/drawing/2014/main" id="{9C9C9839-A261-4F4F-9346-5E0AFABAE6AA}"/>
              </a:ext>
            </a:extLst>
          </p:cNvPr>
          <p:cNvSpPr txBox="1"/>
          <p:nvPr/>
        </p:nvSpPr>
        <p:spPr>
          <a:xfrm>
            <a:off x="256384" y="2029313"/>
            <a:ext cx="1119217" cy="584775"/>
          </a:xfrm>
          <a:prstGeom prst="rect">
            <a:avLst/>
          </a:prstGeom>
          <a:noFill/>
        </p:spPr>
        <p:txBody>
          <a:bodyPr wrap="none" rtlCol="0">
            <a:spAutoFit/>
          </a:bodyPr>
          <a:lstStyle/>
          <a:p>
            <a:r>
              <a:rPr lang="en-GB" sz="3200" b="1" dirty="0">
                <a:solidFill>
                  <a:schemeClr val="bg1"/>
                </a:solidFill>
                <a:latin typeface="Century Gothic" panose="020B0502020202020204" pitchFamily="34" charset="0"/>
                <a:ea typeface="Verdana" panose="020B0604030504040204" pitchFamily="34" charset="0"/>
                <a:cs typeface="Arial" panose="020B0604020202020204" pitchFamily="34" charset="0"/>
              </a:rPr>
              <a:t>Give</a:t>
            </a:r>
          </a:p>
        </p:txBody>
      </p:sp>
      <p:pic>
        <p:nvPicPr>
          <p:cNvPr id="14" name="Graphic 13" descr="Coins">
            <a:extLst>
              <a:ext uri="{FF2B5EF4-FFF2-40B4-BE49-F238E27FC236}">
                <a16:creationId xmlns:a16="http://schemas.microsoft.com/office/drawing/2014/main" id="{5F797BB0-4871-45E3-95E0-0F7252B85D1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9701" y="2006164"/>
            <a:ext cx="744993" cy="744993"/>
          </a:xfrm>
          <a:prstGeom prst="rect">
            <a:avLst/>
          </a:prstGeom>
        </p:spPr>
      </p:pic>
      <p:sp>
        <p:nvSpPr>
          <p:cNvPr id="15" name="Rectangle: Rounded Corners 14">
            <a:hlinkClick r:id="rId4"/>
            <a:extLst>
              <a:ext uri="{FF2B5EF4-FFF2-40B4-BE49-F238E27FC236}">
                <a16:creationId xmlns:a16="http://schemas.microsoft.com/office/drawing/2014/main" id="{5FA977D8-63F4-4668-B24A-11CCF1C3BFD3}"/>
              </a:ext>
            </a:extLst>
          </p:cNvPr>
          <p:cNvSpPr/>
          <p:nvPr/>
        </p:nvSpPr>
        <p:spPr>
          <a:xfrm>
            <a:off x="921619" y="6042079"/>
            <a:ext cx="2711068" cy="510778"/>
          </a:xfrm>
          <a:prstGeom prst="roundRect">
            <a:avLst/>
          </a:prstGeom>
          <a:solidFill>
            <a:srgbClr val="82BE42"/>
          </a:solidFill>
          <a:ln>
            <a:solidFill>
              <a:srgbClr val="32B44C"/>
            </a:solidFill>
          </a:ln>
        </p:spPr>
        <p:txBody>
          <a:bodyPr wrap="square">
            <a:spAutoFit/>
          </a:bodyPr>
          <a:lstStyle/>
          <a:p>
            <a:r>
              <a:rPr lang="en-GB" dirty="0">
                <a:solidFill>
                  <a:schemeClr val="bg1"/>
                </a:solidFill>
                <a:latin typeface="Century Gothic" panose="020B0502020202020204" pitchFamily="34" charset="0"/>
                <a:cs typeface="Arial" panose="020B0604020202020204" pitchFamily="34" charset="0"/>
                <a:hlinkClick r:id="rId5"/>
              </a:rPr>
              <a:t>Find out more</a:t>
            </a:r>
            <a:endParaRPr lang="en-GB" dirty="0">
              <a:solidFill>
                <a:schemeClr val="bg1"/>
              </a:solidFill>
              <a:latin typeface="Century Gothic" panose="020B0502020202020204" pitchFamily="34" charset="0"/>
            </a:endParaRPr>
          </a:p>
        </p:txBody>
      </p:sp>
      <p:pic>
        <p:nvPicPr>
          <p:cNvPr id="18" name="Graphic 17" descr="Candle">
            <a:extLst>
              <a:ext uri="{FF2B5EF4-FFF2-40B4-BE49-F238E27FC236}">
                <a16:creationId xmlns:a16="http://schemas.microsoft.com/office/drawing/2014/main" id="{43FE2A76-EDB3-45CC-9578-858CCEAC1F1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09701" y="1106091"/>
            <a:ext cx="584775" cy="584775"/>
          </a:xfrm>
          <a:prstGeom prst="rect">
            <a:avLst/>
          </a:prstGeom>
        </p:spPr>
      </p:pic>
      <p:sp>
        <p:nvSpPr>
          <p:cNvPr id="24"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4" name="AutoShape 2">
            <a:extLst>
              <a:ext uri="{FF2B5EF4-FFF2-40B4-BE49-F238E27FC236}">
                <a16:creationId xmlns:a16="http://schemas.microsoft.com/office/drawing/2014/main" id="{D22B1F09-7CCC-5DD6-E6B4-16B60E4EC86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descr="A group of children in blue uniforms walking on a sidewalk&#10;&#10;Description automatically generated">
            <a:extLst>
              <a:ext uri="{FF2B5EF4-FFF2-40B4-BE49-F238E27FC236}">
                <a16:creationId xmlns:a16="http://schemas.microsoft.com/office/drawing/2014/main" id="{7C1767BE-3B21-71FA-2351-4ABD6C5B01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3541" y="1106091"/>
            <a:ext cx="3442642" cy="2388649"/>
          </a:xfrm>
          <a:prstGeom prst="rect">
            <a:avLst/>
          </a:prstGeom>
        </p:spPr>
      </p:pic>
      <p:pic>
        <p:nvPicPr>
          <p:cNvPr id="5" name="Picture 4" descr="A table full of pastries&#10;&#10;AI-generated content may be incorrect.">
            <a:extLst>
              <a:ext uri="{FF2B5EF4-FFF2-40B4-BE49-F238E27FC236}">
                <a16:creationId xmlns:a16="http://schemas.microsoft.com/office/drawing/2014/main" id="{FF580C54-E93A-43AB-9142-648CEF7F4AE4}"/>
              </a:ext>
            </a:extLst>
          </p:cNvPr>
          <p:cNvPicPr>
            <a:picLocks noChangeAspect="1"/>
          </p:cNvPicPr>
          <p:nvPr/>
        </p:nvPicPr>
        <p:blipFill>
          <a:blip r:embed="rId9"/>
          <a:stretch>
            <a:fillRect/>
          </a:stretch>
        </p:blipFill>
        <p:spPr>
          <a:xfrm>
            <a:off x="3632687" y="1122485"/>
            <a:ext cx="2675793" cy="1776046"/>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786A4E10-88AF-6E03-31C3-47C61ACEE96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51882" y="1494692"/>
            <a:ext cx="1809650" cy="1781908"/>
          </a:xfrm>
          <a:prstGeom prst="rect">
            <a:avLst/>
          </a:prstGeom>
        </p:spPr>
      </p:pic>
    </p:spTree>
    <p:extLst>
      <p:ext uri="{BB962C8B-B14F-4D97-AF65-F5344CB8AC3E}">
        <p14:creationId xmlns:p14="http://schemas.microsoft.com/office/powerpoint/2010/main" val="2925913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DAC3DB-D8F5-4568-9709-B9FA52811B43}"/>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Friday 28 March</a:t>
            </a:r>
            <a:endParaRPr lang="en-GB" sz="3600" i="1" dirty="0">
              <a:solidFill>
                <a:srgbClr val="000000"/>
              </a:solidFill>
              <a:latin typeface="Century Gothic"/>
              <a:cs typeface="Segoe UI"/>
            </a:endParaRPr>
          </a:p>
        </p:txBody>
      </p:sp>
      <p:sp>
        <p:nvSpPr>
          <p:cNvPr id="7" name="TextBox 6">
            <a:extLst>
              <a:ext uri="{FF2B5EF4-FFF2-40B4-BE49-F238E27FC236}">
                <a16:creationId xmlns:a16="http://schemas.microsoft.com/office/drawing/2014/main" id="{2FD298E0-7B15-46B6-A86A-B5BF3DB2FDF1}"/>
              </a:ext>
            </a:extLst>
          </p:cNvPr>
          <p:cNvSpPr txBox="1"/>
          <p:nvPr/>
        </p:nvSpPr>
        <p:spPr>
          <a:xfrm>
            <a:off x="288444" y="1084619"/>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pic>
        <p:nvPicPr>
          <p:cNvPr id="12" name="Graphic 11" descr="Candle">
            <a:extLst>
              <a:ext uri="{FF2B5EF4-FFF2-40B4-BE49-F238E27FC236}">
                <a16:creationId xmlns:a16="http://schemas.microsoft.com/office/drawing/2014/main" id="{41B94F34-D6AF-4063-B1F9-42CB3D3878A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9701" y="1106091"/>
            <a:ext cx="584775" cy="584775"/>
          </a:xfrm>
          <a:prstGeom prst="rect">
            <a:avLst/>
          </a:prstGeom>
        </p:spPr>
      </p:pic>
      <p:sp>
        <p:nvSpPr>
          <p:cNvPr id="18"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9" name="TextBox 8">
            <a:extLst>
              <a:ext uri="{FF2B5EF4-FFF2-40B4-BE49-F238E27FC236}">
                <a16:creationId xmlns:a16="http://schemas.microsoft.com/office/drawing/2014/main" id="{5E50E902-4739-4DD7-A1E3-1FE3AF59A274}"/>
              </a:ext>
            </a:extLst>
          </p:cNvPr>
          <p:cNvSpPr txBox="1"/>
          <p:nvPr/>
        </p:nvSpPr>
        <p:spPr>
          <a:xfrm>
            <a:off x="448555" y="3042504"/>
            <a:ext cx="4177367" cy="1200329"/>
          </a:xfrm>
          <a:prstGeom prst="rect">
            <a:avLst/>
          </a:prstGeom>
          <a:noFill/>
        </p:spPr>
        <p:txBody>
          <a:bodyPr wrap="square" rtlCol="0">
            <a:spAutoFit/>
          </a:bodyPr>
          <a:lstStyle/>
          <a:p>
            <a:pPr algn="l"/>
            <a:r>
              <a:rPr lang="en-US" dirty="0">
                <a:solidFill>
                  <a:schemeClr val="bg1"/>
                </a:solidFill>
                <a:latin typeface="Century Gothic" panose="020B0502020202020204" pitchFamily="34" charset="0"/>
                <a:cs typeface="Arial" panose="020B0604020202020204" pitchFamily="34" charset="0"/>
              </a:rPr>
              <a:t>Light a candle and pray with and for our global neighbours using this film.</a:t>
            </a:r>
            <a:endParaRPr lang="en-GB" dirty="0">
              <a:solidFill>
                <a:schemeClr val="bg1"/>
              </a:solidFill>
              <a:latin typeface="Century Gothic" panose="020B0502020202020204" pitchFamily="34" charset="0"/>
              <a:cs typeface="Arial" panose="020B0604020202020204" pitchFamily="34" charset="0"/>
            </a:endParaRPr>
          </a:p>
        </p:txBody>
      </p:sp>
      <p:pic>
        <p:nvPicPr>
          <p:cNvPr id="4" name="Picture 3">
            <a:hlinkClick r:id="rId4"/>
            <a:extLst>
              <a:ext uri="{FF2B5EF4-FFF2-40B4-BE49-F238E27FC236}">
                <a16:creationId xmlns:a16="http://schemas.microsoft.com/office/drawing/2014/main" id="{50CCA45E-4EC3-B447-83FD-589A6D11610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25922" y="1864633"/>
            <a:ext cx="7124700" cy="4013200"/>
          </a:xfrm>
          <a:prstGeom prst="rect">
            <a:avLst/>
          </a:prstGeom>
        </p:spPr>
      </p:pic>
      <p:sp>
        <p:nvSpPr>
          <p:cNvPr id="3" name="Rectangle: Rounded Corners 2">
            <a:hlinkClick r:id="rId6"/>
            <a:extLst>
              <a:ext uri="{FF2B5EF4-FFF2-40B4-BE49-F238E27FC236}">
                <a16:creationId xmlns:a16="http://schemas.microsoft.com/office/drawing/2014/main" id="{DA937E49-A067-7B27-74C6-1C869E35AB33}"/>
              </a:ext>
            </a:extLst>
          </p:cNvPr>
          <p:cNvSpPr/>
          <p:nvPr/>
        </p:nvSpPr>
        <p:spPr>
          <a:xfrm>
            <a:off x="537729" y="5360554"/>
            <a:ext cx="3869041" cy="510778"/>
          </a:xfrm>
          <a:prstGeom prst="roundRect">
            <a:avLst/>
          </a:prstGeom>
          <a:solidFill>
            <a:srgbClr val="82BE42"/>
          </a:solidFill>
          <a:ln>
            <a:solidFill>
              <a:srgbClr val="32B44C"/>
            </a:solidFill>
          </a:ln>
        </p:spPr>
        <p:txBody>
          <a:bodyPr wrap="square">
            <a:spAutoFit/>
          </a:bodyPr>
          <a:lstStyle/>
          <a:p>
            <a:r>
              <a:rPr lang="en-GB" dirty="0">
                <a:solidFill>
                  <a:schemeClr val="bg1"/>
                </a:solidFill>
                <a:latin typeface="Century Gothic" panose="020B0502020202020204" pitchFamily="34" charset="0"/>
                <a:cs typeface="Arial" panose="020B0604020202020204" pitchFamily="34" charset="0"/>
                <a:hlinkClick r:id="rId7"/>
              </a:rPr>
              <a:t>Watch the prayer film</a:t>
            </a:r>
            <a:endParaRPr lang="en-GB"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89334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D08731-B08F-481F-B366-273145097251}"/>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Century Gothic"/>
                <a:cs typeface="Segoe UI"/>
              </a:rPr>
              <a:t>Wednesday 5 March</a:t>
            </a:r>
            <a:endParaRPr lang="en-GB" sz="3600" i="1" dirty="0">
              <a:solidFill>
                <a:srgbClr val="1F1750"/>
              </a:solidFill>
              <a:latin typeface="Century Gothic"/>
              <a:cs typeface="Segoe UI"/>
            </a:endParaRPr>
          </a:p>
        </p:txBody>
      </p:sp>
      <p:sp>
        <p:nvSpPr>
          <p:cNvPr id="5" name="TextBox 4">
            <a:extLst>
              <a:ext uri="{FF2B5EF4-FFF2-40B4-BE49-F238E27FC236}">
                <a16:creationId xmlns:a16="http://schemas.microsoft.com/office/drawing/2014/main" id="{26540B69-F909-4037-9C60-FBFC3CFCFDCF}"/>
              </a:ext>
            </a:extLst>
          </p:cNvPr>
          <p:cNvSpPr txBox="1"/>
          <p:nvPr/>
        </p:nvSpPr>
        <p:spPr>
          <a:xfrm>
            <a:off x="163779" y="1095589"/>
            <a:ext cx="2888932" cy="584775"/>
          </a:xfrm>
          <a:prstGeom prst="rect">
            <a:avLst/>
          </a:prstGeom>
          <a:noFill/>
        </p:spPr>
        <p:txBody>
          <a:bodyPr wrap="none" lIns="91440" tIns="45720" rIns="91440" bIns="45720" rtlCol="0" anchor="t">
            <a:spAutoFit/>
          </a:bodyPr>
          <a:lstStyle/>
          <a:p>
            <a:r>
              <a:rPr lang="en-GB" sz="3200" b="1">
                <a:solidFill>
                  <a:schemeClr val="bg1"/>
                </a:solidFill>
                <a:latin typeface="Century Gothic"/>
                <a:ea typeface="Verdana"/>
                <a:cs typeface="Arial"/>
              </a:rPr>
              <a:t>Think about…</a:t>
            </a:r>
          </a:p>
        </p:txBody>
      </p:sp>
      <p:sp>
        <p:nvSpPr>
          <p:cNvPr id="6" name="Rectangle 5">
            <a:extLst>
              <a:ext uri="{FF2B5EF4-FFF2-40B4-BE49-F238E27FC236}">
                <a16:creationId xmlns:a16="http://schemas.microsoft.com/office/drawing/2014/main" id="{46D58EB9-4312-49F0-82B0-7FD88B6618BB}"/>
              </a:ext>
            </a:extLst>
          </p:cNvPr>
          <p:cNvSpPr/>
          <p:nvPr/>
        </p:nvSpPr>
        <p:spPr>
          <a:xfrm>
            <a:off x="233715" y="1972178"/>
            <a:ext cx="5702300" cy="3877985"/>
          </a:xfrm>
          <a:prstGeom prst="rect">
            <a:avLst/>
          </a:prstGeom>
        </p:spPr>
        <p:txBody>
          <a:bodyPr wrap="square" lIns="91440" tIns="45720" rIns="91440" bIns="45720" anchor="t">
            <a:spAutoFit/>
          </a:bodyPr>
          <a:lstStyle/>
          <a:p>
            <a:pPr algn="l"/>
            <a:r>
              <a:rPr lang="en-GB" altLang="en-US" dirty="0">
                <a:solidFill>
                  <a:schemeClr val="bg1"/>
                </a:solidFill>
                <a:latin typeface="Century Gothic"/>
                <a:ea typeface="Verdana"/>
                <a:cs typeface="Arial"/>
              </a:rPr>
              <a:t>O</a:t>
            </a:r>
            <a:r>
              <a:rPr lang="en-GB" altLang="en-US" sz="2200" dirty="0">
                <a:solidFill>
                  <a:schemeClr val="bg1"/>
                </a:solidFill>
                <a:latin typeface="Century Gothic"/>
                <a:ea typeface="Verdana"/>
                <a:cs typeface="Arial"/>
              </a:rPr>
              <a:t>n Ash Wednesday, as Lent begins, we remember how Jesus spent 40 days in the desert. </a:t>
            </a:r>
          </a:p>
          <a:p>
            <a:pPr algn="l"/>
            <a:endParaRPr lang="en-GB" altLang="en-US" sz="2200" dirty="0">
              <a:solidFill>
                <a:schemeClr val="bg1"/>
              </a:solidFill>
              <a:latin typeface="Century Gothic"/>
              <a:ea typeface="Verdana" panose="020B0604030504040204" pitchFamily="34" charset="0"/>
              <a:cs typeface="Arial" panose="020B0604020202020204" pitchFamily="34" charset="0"/>
            </a:endParaRPr>
          </a:p>
          <a:p>
            <a:pPr algn="l"/>
            <a:r>
              <a:rPr lang="en-GB" altLang="en-US" sz="2200" dirty="0">
                <a:solidFill>
                  <a:schemeClr val="bg1"/>
                </a:solidFill>
                <a:latin typeface="Century Gothic"/>
                <a:ea typeface="Verdana"/>
                <a:cs typeface="Arial"/>
              </a:rPr>
              <a:t>While Jesus was in the desert, he had very little to eat or drink. </a:t>
            </a:r>
          </a:p>
          <a:p>
            <a:pPr algn="l"/>
            <a:endParaRPr lang="en-GB" altLang="en-US" sz="2200" dirty="0">
              <a:solidFill>
                <a:schemeClr val="bg1"/>
              </a:solidFill>
              <a:latin typeface="Century Gothic"/>
              <a:ea typeface="Verdana" panose="020B0604030504040204" pitchFamily="34" charset="0"/>
              <a:cs typeface="Arial" panose="020B0604020202020204" pitchFamily="34" charset="0"/>
            </a:endParaRPr>
          </a:p>
          <a:p>
            <a:pPr algn="l"/>
            <a:r>
              <a:rPr lang="en-GB" altLang="en-US" sz="2200" dirty="0">
                <a:solidFill>
                  <a:schemeClr val="bg1"/>
                </a:solidFill>
                <a:latin typeface="Century Gothic"/>
                <a:ea typeface="Verdana"/>
                <a:cs typeface="Arial"/>
              </a:rPr>
              <a:t>There are many people around the world who do not have the right things to live a happy life like enough food to eat or clean water to drink.</a:t>
            </a:r>
            <a:r>
              <a:rPr lang="en-GB" altLang="en-US" dirty="0">
                <a:solidFill>
                  <a:schemeClr val="bg1"/>
                </a:solidFill>
                <a:latin typeface="Century Gothic"/>
                <a:ea typeface="Verdana"/>
                <a:cs typeface="Arial"/>
              </a:rPr>
              <a:t> </a:t>
            </a:r>
          </a:p>
        </p:txBody>
      </p:sp>
      <p:sp>
        <p:nvSpPr>
          <p:cNvPr id="7" name="Rounded Rectangle 6">
            <a:hlinkClick r:id="rId2"/>
            <a:extLst>
              <a:ext uri="{FF2B5EF4-FFF2-40B4-BE49-F238E27FC236}">
                <a16:creationId xmlns:a16="http://schemas.microsoft.com/office/drawing/2014/main" id="{11332633-3452-407D-8DC5-16EAC58D745D}"/>
              </a:ext>
            </a:extLst>
          </p:cNvPr>
          <p:cNvSpPr>
            <a:spLocks noChangeArrowheads="1"/>
          </p:cNvSpPr>
          <p:nvPr/>
        </p:nvSpPr>
        <p:spPr bwMode="auto">
          <a:xfrm>
            <a:off x="6694636" y="5646848"/>
            <a:ext cx="4837085" cy="824025"/>
          </a:xfrm>
          <a:prstGeom prst="roundRect">
            <a:avLst>
              <a:gd name="adj" fmla="val 16667"/>
            </a:avLst>
          </a:prstGeom>
          <a:solidFill>
            <a:srgbClr val="84BE43"/>
          </a:solidFill>
          <a:ln w="9525" algn="ctr">
            <a:solidFill>
              <a:srgbClr val="263692"/>
            </a:solid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GB" altLang="en-US" dirty="0">
                <a:solidFill>
                  <a:schemeClr val="bg1"/>
                </a:solidFill>
                <a:latin typeface="Century Gothic"/>
                <a:cs typeface="Arial"/>
                <a:hlinkClick r:id="rId3"/>
              </a:rPr>
              <a:t>Use our Lent liturgy (perfect for Ash Wednesday) </a:t>
            </a:r>
            <a:endParaRPr lang="en-GB" altLang="en-US"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66F8076-B2C9-480C-8325-C871581F1A2F}"/>
              </a:ext>
            </a:extLst>
          </p:cNvPr>
          <p:cNvSpPr/>
          <p:nvPr/>
        </p:nvSpPr>
        <p:spPr>
          <a:xfrm>
            <a:off x="6257548" y="4309095"/>
            <a:ext cx="5711263" cy="1107996"/>
          </a:xfrm>
          <a:prstGeom prst="rect">
            <a:avLst/>
          </a:prstGeom>
        </p:spPr>
        <p:txBody>
          <a:bodyPr wrap="square" lIns="91440" tIns="45720" rIns="91440" bIns="45720" anchor="t">
            <a:spAutoFit/>
          </a:bodyPr>
          <a:lstStyle/>
          <a:p>
            <a:pPr algn="l"/>
            <a:r>
              <a:rPr lang="en-GB" altLang="en-US" sz="2200" dirty="0">
                <a:solidFill>
                  <a:schemeClr val="bg1"/>
                </a:solidFill>
                <a:latin typeface="Century Gothic"/>
                <a:ea typeface="Verdana"/>
                <a:cs typeface="Arial"/>
              </a:rPr>
              <a:t>Throughout Lent we will think about our neighbours experiencing poverty all around the world.</a:t>
            </a:r>
            <a:endParaRPr lang="en-US" dirty="0"/>
          </a:p>
        </p:txBody>
      </p:sp>
      <p:pic>
        <p:nvPicPr>
          <p:cNvPr id="9" name="Picture 8">
            <a:extLst>
              <a:ext uri="{FF2B5EF4-FFF2-40B4-BE49-F238E27FC236}">
                <a16:creationId xmlns:a16="http://schemas.microsoft.com/office/drawing/2014/main" id="{A5FDC077-D152-4A8F-8FF4-271FEDB6DF84}"/>
              </a:ext>
            </a:extLst>
          </p:cNvPr>
          <p:cNvPicPr>
            <a:picLocks noChangeAspect="1"/>
          </p:cNvPicPr>
          <p:nvPr/>
        </p:nvPicPr>
        <p:blipFill>
          <a:blip r:embed="rId4" cstate="print">
            <a:clrChange>
              <a:clrFrom>
                <a:srgbClr val="FDFEF8"/>
              </a:clrFrom>
              <a:clrTo>
                <a:srgbClr val="FDFEF8">
                  <a:alpha val="0"/>
                </a:srgbClr>
              </a:clrTo>
            </a:clrChange>
            <a:extLst>
              <a:ext uri="{28A0092B-C50C-407E-A947-70E740481C1C}">
                <a14:useLocalDpi xmlns:a14="http://schemas.microsoft.com/office/drawing/2010/main"/>
              </a:ext>
            </a:extLst>
          </a:blip>
          <a:stretch>
            <a:fillRect/>
          </a:stretch>
        </p:blipFill>
        <p:spPr>
          <a:xfrm rot="323551">
            <a:off x="6671065" y="863843"/>
            <a:ext cx="5356713" cy="3589284"/>
          </a:xfrm>
          <a:prstGeom prst="rect">
            <a:avLst/>
          </a:prstGeom>
        </p:spPr>
      </p:pic>
      <p:pic>
        <p:nvPicPr>
          <p:cNvPr id="10" name="Graphic 9" descr="Thought bubble">
            <a:extLst>
              <a:ext uri="{FF2B5EF4-FFF2-40B4-BE49-F238E27FC236}">
                <a16:creationId xmlns:a16="http://schemas.microsoft.com/office/drawing/2014/main" id="{9DCEE9B5-35ED-4F87-AD16-E6338D76D69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41732" y="926039"/>
            <a:ext cx="914400" cy="914400"/>
          </a:xfrm>
          <a:prstGeom prst="rect">
            <a:avLst/>
          </a:prstGeom>
        </p:spPr>
      </p:pic>
      <p:sp>
        <p:nvSpPr>
          <p:cNvPr id="2"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935BCA-C820-4D90-BC9C-E761C0A1C778}"/>
              </a:ext>
            </a:extLst>
          </p:cNvPr>
          <p:cNvSpPr txBox="1"/>
          <p:nvPr/>
        </p:nvSpPr>
        <p:spPr>
          <a:xfrm>
            <a:off x="2038627" y="124415"/>
            <a:ext cx="8951748"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Monday 31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4"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3" name="TextBox 2">
            <a:extLst>
              <a:ext uri="{FF2B5EF4-FFF2-40B4-BE49-F238E27FC236}">
                <a16:creationId xmlns:a16="http://schemas.microsoft.com/office/drawing/2014/main" id="{92C3C576-1D41-F3D1-CB9B-1257D0B9D420}"/>
              </a:ext>
            </a:extLst>
          </p:cNvPr>
          <p:cNvSpPr txBox="1"/>
          <p:nvPr/>
        </p:nvSpPr>
        <p:spPr>
          <a:xfrm>
            <a:off x="278825" y="1084619"/>
            <a:ext cx="1074333" cy="584775"/>
          </a:xfrm>
          <a:prstGeom prst="rect">
            <a:avLst/>
          </a:prstGeom>
          <a:noFill/>
        </p:spPr>
        <p:txBody>
          <a:bodyPr wrap="none" rtlCol="0">
            <a:spAutoFit/>
          </a:bodyPr>
          <a:lstStyle/>
          <a:p>
            <a:r>
              <a:rPr lang="en-GB" sz="3200" b="1">
                <a:solidFill>
                  <a:schemeClr val="bg1"/>
                </a:solidFill>
                <a:latin typeface="Arial" panose="020B0604020202020204" pitchFamily="34" charset="0"/>
                <a:ea typeface="Verdana" panose="020B0604030504040204" pitchFamily="34" charset="0"/>
                <a:cs typeface="Arial" panose="020B0604020202020204" pitchFamily="34" charset="0"/>
              </a:rPr>
              <a:t>Pray</a:t>
            </a:r>
          </a:p>
        </p:txBody>
      </p:sp>
      <p:pic>
        <p:nvPicPr>
          <p:cNvPr id="4" name="Graphic 3" descr="Candle">
            <a:extLst>
              <a:ext uri="{FF2B5EF4-FFF2-40B4-BE49-F238E27FC236}">
                <a16:creationId xmlns:a16="http://schemas.microsoft.com/office/drawing/2014/main" id="{AD2EC8A3-BE8D-9F42-B4E9-D9396F9C905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9701" y="1106091"/>
            <a:ext cx="584775" cy="584775"/>
          </a:xfrm>
          <a:prstGeom prst="rect">
            <a:avLst/>
          </a:prstGeom>
        </p:spPr>
      </p:pic>
      <p:sp>
        <p:nvSpPr>
          <p:cNvPr id="7" name="Rectangle: Rounded Corners 14">
            <a:hlinkClick r:id="rId4"/>
            <a:extLst>
              <a:ext uri="{FF2B5EF4-FFF2-40B4-BE49-F238E27FC236}">
                <a16:creationId xmlns:a16="http://schemas.microsoft.com/office/drawing/2014/main" id="{397D48E2-C315-CFA2-B06E-F527E568AED5}"/>
              </a:ext>
            </a:extLst>
          </p:cNvPr>
          <p:cNvSpPr/>
          <p:nvPr/>
        </p:nvSpPr>
        <p:spPr>
          <a:xfrm>
            <a:off x="7374215" y="5703822"/>
            <a:ext cx="3833007" cy="510778"/>
          </a:xfrm>
          <a:prstGeom prst="roundRect">
            <a:avLst/>
          </a:prstGeom>
          <a:solidFill>
            <a:srgbClr val="82BE42"/>
          </a:solidFill>
          <a:ln>
            <a:solidFill>
              <a:srgbClr val="32B44C"/>
            </a:solidFill>
          </a:ln>
        </p:spPr>
        <p:txBody>
          <a:bodyPr wrap="square" lIns="91440" tIns="45720" rIns="91440" bIns="45720" anchor="t">
            <a:spAutoFit/>
          </a:bodyPr>
          <a:lstStyle/>
          <a:p>
            <a:r>
              <a:rPr lang="en-GB" dirty="0">
                <a:solidFill>
                  <a:schemeClr val="bg1"/>
                </a:solidFill>
                <a:latin typeface="Century Gothic" panose="020B0502020202020204" pitchFamily="34" charset="0"/>
                <a:cs typeface="Arial"/>
                <a:hlinkClick r:id="rId5"/>
              </a:rPr>
              <a:t>Celebration of the word</a:t>
            </a:r>
            <a:endParaRPr lang="en-GB" dirty="0">
              <a:solidFill>
                <a:schemeClr val="bg1"/>
              </a:solidFill>
              <a:latin typeface="Century Gothic" panose="020B0502020202020204" pitchFamily="34" charset="0"/>
              <a:cs typeface="Arial"/>
            </a:endParaRPr>
          </a:p>
        </p:txBody>
      </p:sp>
      <p:sp>
        <p:nvSpPr>
          <p:cNvPr id="8" name="TextBox 7">
            <a:extLst>
              <a:ext uri="{FF2B5EF4-FFF2-40B4-BE49-F238E27FC236}">
                <a16:creationId xmlns:a16="http://schemas.microsoft.com/office/drawing/2014/main" id="{4A16E0A6-D19B-D7ED-6975-46AC8CD18851}"/>
              </a:ext>
            </a:extLst>
          </p:cNvPr>
          <p:cNvSpPr txBox="1"/>
          <p:nvPr/>
        </p:nvSpPr>
        <p:spPr>
          <a:xfrm>
            <a:off x="278825" y="2111353"/>
            <a:ext cx="5397396"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chemeClr val="bg1"/>
                </a:solidFill>
                <a:latin typeface="Century Gothic"/>
                <a:ea typeface="Verdana"/>
              </a:rPr>
              <a:t>Jubilee Celebration of the word</a:t>
            </a:r>
          </a:p>
          <a:p>
            <a:pPr algn="l"/>
            <a:endParaRPr lang="en-US" sz="3200" b="1" dirty="0">
              <a:solidFill>
                <a:schemeClr val="bg1"/>
              </a:solidFill>
              <a:latin typeface="Century Gothic"/>
              <a:ea typeface="Verdana"/>
            </a:endParaRPr>
          </a:p>
          <a:p>
            <a:pPr algn="l"/>
            <a:r>
              <a:rPr lang="en-US" dirty="0">
                <a:solidFill>
                  <a:schemeClr val="bg1"/>
                </a:solidFill>
                <a:latin typeface="Century Gothic"/>
                <a:ea typeface="Verdana"/>
              </a:rPr>
              <a:t>Pope Francis asks us to celebrate this Jubilee Year with a deep faith, lively hope and active charity.</a:t>
            </a:r>
          </a:p>
          <a:p>
            <a:pPr algn="l"/>
            <a:endParaRPr lang="en-US" dirty="0">
              <a:solidFill>
                <a:schemeClr val="bg1"/>
              </a:solidFill>
              <a:latin typeface="Century Gothic"/>
              <a:ea typeface="Verdana"/>
            </a:endParaRPr>
          </a:p>
          <a:p>
            <a:pPr algn="l"/>
            <a:r>
              <a:rPr lang="en-US" dirty="0">
                <a:solidFill>
                  <a:schemeClr val="bg1"/>
                </a:solidFill>
                <a:latin typeface="Century Gothic"/>
                <a:ea typeface="Verdana"/>
              </a:rPr>
              <a:t>Hold a Celebration of the word to think about how to do this.</a:t>
            </a:r>
          </a:p>
        </p:txBody>
      </p:sp>
      <p:pic>
        <p:nvPicPr>
          <p:cNvPr id="9" name="Picture 8" descr="A group of candles and a cross on a table&#10;&#10;AI-generated content may be incorrect.">
            <a:extLst>
              <a:ext uri="{FF2B5EF4-FFF2-40B4-BE49-F238E27FC236}">
                <a16:creationId xmlns:a16="http://schemas.microsoft.com/office/drawing/2014/main" id="{EDC69576-56E3-1FA0-AB0E-57013B2C14E3}"/>
              </a:ext>
            </a:extLst>
          </p:cNvPr>
          <p:cNvPicPr>
            <a:picLocks noChangeAspect="1"/>
          </p:cNvPicPr>
          <p:nvPr/>
        </p:nvPicPr>
        <p:blipFill>
          <a:blip r:embed="rId6"/>
          <a:stretch>
            <a:fillRect/>
          </a:stretch>
        </p:blipFill>
        <p:spPr>
          <a:xfrm>
            <a:off x="6515780" y="1690867"/>
            <a:ext cx="5266271" cy="3603612"/>
          </a:xfrm>
          <a:prstGeom prst="rect">
            <a:avLst/>
          </a:prstGeom>
        </p:spPr>
      </p:pic>
    </p:spTree>
    <p:extLst>
      <p:ext uri="{BB962C8B-B14F-4D97-AF65-F5344CB8AC3E}">
        <p14:creationId xmlns:p14="http://schemas.microsoft.com/office/powerpoint/2010/main" val="3029158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4817CF-142C-4845-9B27-E672B9CF64C7}"/>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Tuesday 1 April</a:t>
            </a:r>
            <a:endParaRPr lang="en-GB" sz="3600" i="1" dirty="0">
              <a:solidFill>
                <a:srgbClr val="000000"/>
              </a:solidFill>
              <a:latin typeface="Century Gothic"/>
              <a:cs typeface="Segoe UI"/>
            </a:endParaRPr>
          </a:p>
        </p:txBody>
      </p:sp>
      <p:sp>
        <p:nvSpPr>
          <p:cNvPr id="15"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18" name="TextBox 17">
            <a:extLst>
              <a:ext uri="{FF2B5EF4-FFF2-40B4-BE49-F238E27FC236}">
                <a16:creationId xmlns:a16="http://schemas.microsoft.com/office/drawing/2014/main" id="{C9B344EF-5CEE-45B6-90B3-820548610081}"/>
              </a:ext>
            </a:extLst>
          </p:cNvPr>
          <p:cNvSpPr txBox="1"/>
          <p:nvPr/>
        </p:nvSpPr>
        <p:spPr>
          <a:xfrm>
            <a:off x="6129903" y="1199744"/>
            <a:ext cx="5669976" cy="6278642"/>
          </a:xfrm>
          <a:prstGeom prst="rect">
            <a:avLst/>
          </a:prstGeom>
          <a:noFill/>
        </p:spPr>
        <p:txBody>
          <a:bodyPr wrap="square" lIns="91440" tIns="45720" rIns="91440" bIns="45720" rtlCol="0" anchor="t">
            <a:spAutoFit/>
          </a:bodyPr>
          <a:lstStyle/>
          <a:p>
            <a:pPr algn="l"/>
            <a:r>
              <a:rPr lang="en-GB" dirty="0">
                <a:solidFill>
                  <a:schemeClr val="bg1"/>
                </a:solidFill>
                <a:latin typeface="Century Gothic"/>
                <a:cs typeface="Arial"/>
              </a:rPr>
              <a:t>This Lent we have been thinking about the Glitter Group in Kenya who have been raising chickens to help make a living.</a:t>
            </a:r>
          </a:p>
          <a:p>
            <a:pPr algn="l"/>
            <a:endParaRPr lang="en-GB" dirty="0">
              <a:solidFill>
                <a:schemeClr val="bg1"/>
              </a:solidFill>
              <a:latin typeface="Century Gothic" panose="020B0502020202020204" pitchFamily="34" charset="0"/>
              <a:cs typeface="Arial" panose="020B0604020202020204" pitchFamily="34" charset="0"/>
            </a:endParaRPr>
          </a:p>
          <a:p>
            <a:pPr algn="l"/>
            <a:r>
              <a:rPr lang="en-US" dirty="0">
                <a:solidFill>
                  <a:schemeClr val="bg1"/>
                </a:solidFill>
                <a:latin typeface="Century Gothic"/>
                <a:cs typeface="Arial"/>
              </a:rPr>
              <a:t>The Glitter Group help each other with lots of things, but particularly when times have been tough because of the droughts. </a:t>
            </a:r>
            <a:endParaRPr lang="en-GB" dirty="0">
              <a:solidFill>
                <a:schemeClr val="bg1"/>
              </a:solidFill>
              <a:cs typeface="Arial"/>
            </a:endParaRPr>
          </a:p>
          <a:p>
            <a:pPr algn="l"/>
            <a:endPar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endParaRPr>
          </a:p>
          <a:p>
            <a:pPr algn="l"/>
            <a:r>
              <a:rPr lang="en-GB" dirty="0">
                <a:solidFill>
                  <a:schemeClr val="bg1"/>
                </a:solidFill>
                <a:latin typeface="Century Gothic"/>
                <a:ea typeface="Calibri"/>
                <a:cs typeface="Arial"/>
              </a:rPr>
              <a:t>Today let’s think about looking after other people, particularly in this special Jubilee Year. </a:t>
            </a:r>
          </a:p>
          <a:p>
            <a:pPr algn="l"/>
            <a:endPar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endParaRPr>
          </a:p>
          <a:p>
            <a:pPr algn="l"/>
            <a:r>
              <a:rPr lang="en-GB" dirty="0">
                <a:solidFill>
                  <a:schemeClr val="bg1"/>
                </a:solidFill>
                <a:latin typeface="Century Gothic"/>
                <a:ea typeface="Calibri"/>
                <a:cs typeface="Arial"/>
              </a:rPr>
              <a:t>How can you care for others today?</a:t>
            </a:r>
          </a:p>
          <a:p>
            <a:endParaRPr lang="en-GB" dirty="0">
              <a:solidFill>
                <a:schemeClr val="bg1"/>
              </a:solidFill>
              <a:latin typeface="Arial" panose="020B0604020202020204" pitchFamily="34" charset="0"/>
              <a:cs typeface="Arial" panose="020B0604020202020204" pitchFamily="34" charset="0"/>
            </a:endParaRPr>
          </a:p>
          <a:p>
            <a:endParaRPr lang="en-GB" sz="1800"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E3035BB-7351-4508-ABDD-4D82294D643A}"/>
              </a:ext>
            </a:extLst>
          </p:cNvPr>
          <p:cNvSpPr txBox="1"/>
          <p:nvPr/>
        </p:nvSpPr>
        <p:spPr>
          <a:xfrm>
            <a:off x="197343" y="1161249"/>
            <a:ext cx="2954655"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Think about…	</a:t>
            </a:r>
          </a:p>
        </p:txBody>
      </p:sp>
      <p:pic>
        <p:nvPicPr>
          <p:cNvPr id="20" name="Graphic 19" descr="Thought bubble">
            <a:extLst>
              <a:ext uri="{FF2B5EF4-FFF2-40B4-BE49-F238E27FC236}">
                <a16:creationId xmlns:a16="http://schemas.microsoft.com/office/drawing/2014/main" id="{73F6AF37-1EC6-469D-AB59-1CECA23E72A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84864" y="1012303"/>
            <a:ext cx="914400" cy="914400"/>
          </a:xfrm>
          <a:prstGeom prst="rect">
            <a:avLst/>
          </a:prstGeom>
        </p:spPr>
      </p:pic>
      <p:pic>
        <p:nvPicPr>
          <p:cNvPr id="4" name="Picture 3" descr="A group of women in a classroom&#10;&#10;AI-generated content may be incorrect.">
            <a:extLst>
              <a:ext uri="{FF2B5EF4-FFF2-40B4-BE49-F238E27FC236}">
                <a16:creationId xmlns:a16="http://schemas.microsoft.com/office/drawing/2014/main" id="{5DEBAC2F-6C8C-A273-D8DD-208669CC4330}"/>
              </a:ext>
            </a:extLst>
          </p:cNvPr>
          <p:cNvPicPr>
            <a:picLocks noChangeAspect="1"/>
          </p:cNvPicPr>
          <p:nvPr/>
        </p:nvPicPr>
        <p:blipFill>
          <a:blip r:embed="rId4"/>
          <a:stretch>
            <a:fillRect/>
          </a:stretch>
        </p:blipFill>
        <p:spPr>
          <a:xfrm>
            <a:off x="392121" y="2191073"/>
            <a:ext cx="5692902" cy="3817143"/>
          </a:xfrm>
          <a:prstGeom prst="rect">
            <a:avLst/>
          </a:prstGeom>
        </p:spPr>
      </p:pic>
    </p:spTree>
    <p:extLst>
      <p:ext uri="{BB962C8B-B14F-4D97-AF65-F5344CB8AC3E}">
        <p14:creationId xmlns:p14="http://schemas.microsoft.com/office/powerpoint/2010/main" val="3135621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499AC-5DDE-4896-9D19-A9C11BDCFDAA}"/>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Wednesday 2 April</a:t>
            </a:r>
            <a:endParaRPr lang="en-US" sz="3600" i="1" dirty="0">
              <a:solidFill>
                <a:srgbClr val="000000"/>
              </a:solidFill>
              <a:latin typeface="Century Gothic"/>
              <a:cs typeface="Segoe UI" panose="020B0502040204020203" pitchFamily="34" charset="0"/>
            </a:endParaRPr>
          </a:p>
        </p:txBody>
      </p:sp>
      <p:sp>
        <p:nvSpPr>
          <p:cNvPr id="23"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30" name="TextBox 29">
            <a:extLst>
              <a:ext uri="{FF2B5EF4-FFF2-40B4-BE49-F238E27FC236}">
                <a16:creationId xmlns:a16="http://schemas.microsoft.com/office/drawing/2014/main" id="{69337ED7-1C80-4CBE-9076-B1B1D5DE72CE}"/>
              </a:ext>
            </a:extLst>
          </p:cNvPr>
          <p:cNvSpPr txBox="1"/>
          <p:nvPr/>
        </p:nvSpPr>
        <p:spPr>
          <a:xfrm>
            <a:off x="-168536" y="7114054"/>
            <a:ext cx="6194878" cy="1938992"/>
          </a:xfrm>
          <a:prstGeom prst="rect">
            <a:avLst/>
          </a:prstGeom>
          <a:noFill/>
        </p:spPr>
        <p:txBody>
          <a:bodyPr wrap="square" lIns="91440" tIns="45720" rIns="91440" bIns="45720" rtlCol="0" anchor="t">
            <a:spAutoFit/>
          </a:bodyPr>
          <a:lstStyle/>
          <a:p>
            <a:pPr algn="l"/>
            <a:r>
              <a:rPr lang="en-US" dirty="0">
                <a:solidFill>
                  <a:schemeClr val="bg1"/>
                </a:solidFill>
                <a:latin typeface="Century Gothic"/>
                <a:cs typeface="Arial"/>
              </a:rPr>
              <a:t>Why not take part in the Big Lent Walk with other children across England and Wales? You could help raise money for our global neighbours like </a:t>
            </a:r>
            <a:r>
              <a:rPr lang="en-US" dirty="0" err="1">
                <a:solidFill>
                  <a:schemeClr val="bg1"/>
                </a:solidFill>
                <a:latin typeface="Century Gothic"/>
                <a:cs typeface="Arial"/>
              </a:rPr>
              <a:t>Chirri</a:t>
            </a:r>
            <a:r>
              <a:rPr lang="en-US" dirty="0">
                <a:solidFill>
                  <a:schemeClr val="bg1"/>
                </a:solidFill>
                <a:latin typeface="Century Gothic"/>
                <a:cs typeface="Arial"/>
              </a:rPr>
              <a:t>, Khera and the Glitter Group community.</a:t>
            </a:r>
            <a:endParaRPr lang="en-GB" dirty="0">
              <a:solidFill>
                <a:schemeClr val="bg1"/>
              </a:solidFill>
              <a:latin typeface="Century Gothic"/>
              <a:cs typeface="Arial"/>
            </a:endParaRPr>
          </a:p>
        </p:txBody>
      </p:sp>
      <p:sp>
        <p:nvSpPr>
          <p:cNvPr id="31" name="TextBox 30">
            <a:extLst>
              <a:ext uri="{FF2B5EF4-FFF2-40B4-BE49-F238E27FC236}">
                <a16:creationId xmlns:a16="http://schemas.microsoft.com/office/drawing/2014/main" id="{A0498CEC-FE34-4311-8CEE-D13D3484E9C0}"/>
              </a:ext>
            </a:extLst>
          </p:cNvPr>
          <p:cNvSpPr txBox="1"/>
          <p:nvPr/>
        </p:nvSpPr>
        <p:spPr>
          <a:xfrm>
            <a:off x="6072913" y="7069866"/>
            <a:ext cx="6640139" cy="1200329"/>
          </a:xfrm>
          <a:prstGeom prst="rect">
            <a:avLst/>
          </a:prstGeom>
          <a:noFill/>
        </p:spPr>
        <p:txBody>
          <a:bodyPr wrap="square" lIns="91440" tIns="45720" rIns="91440" bIns="45720" rtlCol="0" anchor="t">
            <a:spAutoFit/>
          </a:bodyPr>
          <a:lstStyle/>
          <a:p>
            <a:pPr algn="l"/>
            <a:r>
              <a:rPr lang="en-GB" dirty="0">
                <a:solidFill>
                  <a:schemeClr val="bg1"/>
                </a:solidFill>
                <a:latin typeface="Century Gothic"/>
                <a:cs typeface="Arial"/>
              </a:rPr>
              <a:t>What other creative ways can you think of to fundraise for our brothers and sisters around the world?</a:t>
            </a:r>
          </a:p>
        </p:txBody>
      </p:sp>
      <p:pic>
        <p:nvPicPr>
          <p:cNvPr id="11" name="Picture 10">
            <a:extLst>
              <a:ext uri="{FF2B5EF4-FFF2-40B4-BE49-F238E27FC236}">
                <a16:creationId xmlns:a16="http://schemas.microsoft.com/office/drawing/2014/main" id="{C19286E8-6EFE-710A-2C16-B1D8D48BF109}"/>
              </a:ext>
            </a:extLst>
          </p:cNvPr>
          <p:cNvPicPr>
            <a:picLocks noChangeAspect="1"/>
          </p:cNvPicPr>
          <p:nvPr/>
        </p:nvPicPr>
        <p:blipFill>
          <a:blip r:embed="rId3"/>
          <a:stretch>
            <a:fillRect/>
          </a:stretch>
        </p:blipFill>
        <p:spPr>
          <a:xfrm>
            <a:off x="5822357" y="2280055"/>
            <a:ext cx="5977627" cy="3362118"/>
          </a:xfrm>
          <a:prstGeom prst="rect">
            <a:avLst/>
          </a:prstGeom>
        </p:spPr>
      </p:pic>
      <p:sp>
        <p:nvSpPr>
          <p:cNvPr id="14" name="TextBox 13">
            <a:extLst>
              <a:ext uri="{FF2B5EF4-FFF2-40B4-BE49-F238E27FC236}">
                <a16:creationId xmlns:a16="http://schemas.microsoft.com/office/drawing/2014/main" id="{3C4D3AFC-31F8-8E04-8B99-664CB0F18ED5}"/>
              </a:ext>
            </a:extLst>
          </p:cNvPr>
          <p:cNvSpPr txBox="1"/>
          <p:nvPr/>
        </p:nvSpPr>
        <p:spPr>
          <a:xfrm>
            <a:off x="537729" y="2219814"/>
            <a:ext cx="5213437" cy="1692771"/>
          </a:xfrm>
          <a:prstGeom prst="rect">
            <a:avLst/>
          </a:prstGeom>
          <a:noFill/>
        </p:spPr>
        <p:txBody>
          <a:bodyPr wrap="square" rtlCol="0">
            <a:spAutoFit/>
          </a:bodyPr>
          <a:lstStyle/>
          <a:p>
            <a:pPr algn="l"/>
            <a:r>
              <a:rPr lang="en-US" sz="3200" b="1" dirty="0">
                <a:solidFill>
                  <a:schemeClr val="bg1"/>
                </a:solidFill>
                <a:latin typeface="Century Gothic" panose="020B0502020202020204" pitchFamily="34" charset="0"/>
                <a:cs typeface="Arial" panose="020B0604020202020204" pitchFamily="34" charset="0"/>
              </a:rPr>
              <a:t>Sing the Jubilee song!</a:t>
            </a:r>
          </a:p>
          <a:p>
            <a:pPr algn="l"/>
            <a:endParaRPr lang="en-US" dirty="0">
              <a:solidFill>
                <a:schemeClr val="bg1"/>
              </a:solidFill>
              <a:latin typeface="Century Gothic" panose="020B0502020202020204" pitchFamily="34" charset="0"/>
              <a:cs typeface="Arial" panose="020B0604020202020204" pitchFamily="34" charset="0"/>
            </a:endParaRPr>
          </a:p>
          <a:p>
            <a:pPr algn="l"/>
            <a:r>
              <a:rPr lang="en-US" dirty="0">
                <a:solidFill>
                  <a:schemeClr val="bg1"/>
                </a:solidFill>
                <a:latin typeface="Century Gothic" panose="020B0502020202020204" pitchFamily="34" charset="0"/>
                <a:cs typeface="Arial" panose="020B0604020202020204" pitchFamily="34" charset="0"/>
              </a:rPr>
              <a:t>Sing the Jubilee Song about being pilgrims of hope together!</a:t>
            </a:r>
            <a:endParaRPr lang="en-GB" dirty="0">
              <a:solidFill>
                <a:schemeClr val="bg1"/>
              </a:solidFill>
              <a:latin typeface="Century Gothic" panose="020B0502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54D53CD-E698-D289-9A20-9A3E182C9FAD}"/>
              </a:ext>
            </a:extLst>
          </p:cNvPr>
          <p:cNvSpPr txBox="1"/>
          <p:nvPr/>
        </p:nvSpPr>
        <p:spPr>
          <a:xfrm>
            <a:off x="-530469" y="1128924"/>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FFFFFF"/>
                </a:solidFill>
                <a:latin typeface="Century Gothic"/>
              </a:rPr>
              <a:t>Act </a:t>
            </a:r>
            <a:endParaRPr lang="en-US" dirty="0"/>
          </a:p>
        </p:txBody>
      </p:sp>
      <p:pic>
        <p:nvPicPr>
          <p:cNvPr id="16" name="Graphic 15" descr="Dance">
            <a:extLst>
              <a:ext uri="{FF2B5EF4-FFF2-40B4-BE49-F238E27FC236}">
                <a16:creationId xmlns:a16="http://schemas.microsoft.com/office/drawing/2014/main" id="{BD8EDA10-DD37-037F-CD0A-78E763C6E82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98331" y="960922"/>
            <a:ext cx="914400" cy="914400"/>
          </a:xfrm>
          <a:prstGeom prst="rect">
            <a:avLst/>
          </a:prstGeom>
        </p:spPr>
      </p:pic>
      <p:sp>
        <p:nvSpPr>
          <p:cNvPr id="18" name="Rectangle: Rounded Corners 14">
            <a:hlinkClick r:id="rId6"/>
            <a:extLst>
              <a:ext uri="{FF2B5EF4-FFF2-40B4-BE49-F238E27FC236}">
                <a16:creationId xmlns:a16="http://schemas.microsoft.com/office/drawing/2014/main" id="{EEB36BE8-2FAE-807A-B49D-9FBB0877E7B0}"/>
              </a:ext>
            </a:extLst>
          </p:cNvPr>
          <p:cNvSpPr/>
          <p:nvPr/>
        </p:nvSpPr>
        <p:spPr>
          <a:xfrm>
            <a:off x="559519" y="5002541"/>
            <a:ext cx="4738767" cy="510778"/>
          </a:xfrm>
          <a:prstGeom prst="roundRect">
            <a:avLst/>
          </a:prstGeom>
          <a:solidFill>
            <a:srgbClr val="82BE42"/>
          </a:solidFill>
          <a:ln>
            <a:solidFill>
              <a:srgbClr val="32B44C"/>
            </a:solidFill>
          </a:ln>
        </p:spPr>
        <p:txBody>
          <a:bodyPr wrap="square" lIns="91440" tIns="45720" rIns="91440" bIns="45720" anchor="t">
            <a:spAutoFit/>
          </a:bodyPr>
          <a:lstStyle/>
          <a:p>
            <a:r>
              <a:rPr lang="en-GB" dirty="0">
                <a:solidFill>
                  <a:schemeClr val="bg1"/>
                </a:solidFill>
                <a:latin typeface="Century Gothic" panose="020B0502020202020204" pitchFamily="34" charset="0"/>
                <a:cs typeface="Arial"/>
                <a:hlinkClick r:id="rId7"/>
              </a:rPr>
              <a:t>Find the lyrics and the music</a:t>
            </a:r>
            <a:endParaRPr lang="en-GB" dirty="0">
              <a:solidFill>
                <a:schemeClr val="bg1"/>
              </a:solidFill>
              <a:latin typeface="Century Gothic" panose="020B0502020202020204" pitchFamily="34" charset="0"/>
              <a:cs typeface="Arial"/>
            </a:endParaRPr>
          </a:p>
        </p:txBody>
      </p:sp>
    </p:spTree>
    <p:extLst>
      <p:ext uri="{BB962C8B-B14F-4D97-AF65-F5344CB8AC3E}">
        <p14:creationId xmlns:p14="http://schemas.microsoft.com/office/powerpoint/2010/main" val="3227237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F64D02-42E4-4EF1-AEAE-741D39126ED4}"/>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Thursday 3 April</a:t>
            </a:r>
            <a:endParaRPr lang="en-GB" sz="3600" i="1" dirty="0">
              <a:solidFill>
                <a:srgbClr val="000000"/>
              </a:solidFill>
              <a:latin typeface="Century Gothic"/>
              <a:cs typeface="Segoe UI"/>
            </a:endParaRPr>
          </a:p>
        </p:txBody>
      </p:sp>
      <p:sp>
        <p:nvSpPr>
          <p:cNvPr id="14"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16" name="TextBox 15">
            <a:extLst>
              <a:ext uri="{FF2B5EF4-FFF2-40B4-BE49-F238E27FC236}">
                <a16:creationId xmlns:a16="http://schemas.microsoft.com/office/drawing/2014/main" id="{BE1AD8FC-C3A3-4ACA-9AB3-83504827811D}"/>
              </a:ext>
            </a:extLst>
          </p:cNvPr>
          <p:cNvSpPr txBox="1"/>
          <p:nvPr/>
        </p:nvSpPr>
        <p:spPr>
          <a:xfrm>
            <a:off x="366482" y="1032610"/>
            <a:ext cx="873957"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Act</a:t>
            </a:r>
          </a:p>
        </p:txBody>
      </p:sp>
      <p:pic>
        <p:nvPicPr>
          <p:cNvPr id="17" name="Graphic 16" descr="Dance">
            <a:extLst>
              <a:ext uri="{FF2B5EF4-FFF2-40B4-BE49-F238E27FC236}">
                <a16:creationId xmlns:a16="http://schemas.microsoft.com/office/drawing/2014/main" id="{FAEA25BD-D23F-482C-8C97-544209B3214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6011" y="867796"/>
            <a:ext cx="914400" cy="914400"/>
          </a:xfrm>
          <a:prstGeom prst="rect">
            <a:avLst/>
          </a:prstGeom>
        </p:spPr>
      </p:pic>
      <p:pic>
        <p:nvPicPr>
          <p:cNvPr id="3" name="Picture 2" descr="http://www.christianaid.org.uk/Images/Fairtrade-logo_tcm15-75947.jpg">
            <a:extLst>
              <a:ext uri="{FF2B5EF4-FFF2-40B4-BE49-F238E27FC236}">
                <a16:creationId xmlns:a16="http://schemas.microsoft.com/office/drawing/2014/main" id="{579DD5C4-EF14-AB9B-3D98-91A44A7D146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43057" y="1264118"/>
            <a:ext cx="3217929" cy="37737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792F4BE-1F1C-BAE2-2A00-6840773D4EA9}"/>
              </a:ext>
            </a:extLst>
          </p:cNvPr>
          <p:cNvSpPr txBox="1"/>
          <p:nvPr/>
        </p:nvSpPr>
        <p:spPr>
          <a:xfrm>
            <a:off x="651027" y="2074307"/>
            <a:ext cx="6450165" cy="2123658"/>
          </a:xfrm>
          <a:prstGeom prst="rect">
            <a:avLst/>
          </a:prstGeom>
          <a:noFill/>
        </p:spPr>
        <p:txBody>
          <a:bodyPr wrap="square" lIns="91440" tIns="45720" rIns="91440" bIns="45720" rtlCol="0" anchor="t">
            <a:spAutoFit/>
          </a:bodyPr>
          <a:lstStyle/>
          <a:p>
            <a:pPr algn="l"/>
            <a:r>
              <a:rPr lang="en-GB" sz="2200" dirty="0">
                <a:solidFill>
                  <a:schemeClr val="bg1"/>
                </a:solidFill>
                <a:latin typeface="Century Gothic"/>
                <a:ea typeface="Verdana"/>
                <a:cs typeface="Arial"/>
              </a:rPr>
              <a:t>Fairtrade is about giving a fair share to all the people who produce food around the world. </a:t>
            </a:r>
          </a:p>
          <a:p>
            <a:endParaRPr lang="en-GB" sz="2200"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algn="l"/>
            <a:r>
              <a:rPr lang="en-GB" sz="2200" dirty="0">
                <a:solidFill>
                  <a:schemeClr val="bg1"/>
                </a:solidFill>
                <a:latin typeface="Century Gothic"/>
                <a:ea typeface="Verdana"/>
                <a:cs typeface="Arial"/>
              </a:rPr>
              <a:t>Find out whether your local shop sells Fairtrade Easter eggs. If not, ask them why not and if they will stock them next year. </a:t>
            </a:r>
          </a:p>
        </p:txBody>
      </p:sp>
      <p:sp>
        <p:nvSpPr>
          <p:cNvPr id="11" name="Rectangle: Rounded Corners 10">
            <a:hlinkClick r:id="rId5"/>
            <a:extLst>
              <a:ext uri="{FF2B5EF4-FFF2-40B4-BE49-F238E27FC236}">
                <a16:creationId xmlns:a16="http://schemas.microsoft.com/office/drawing/2014/main" id="{A1904167-3AEB-56FA-1D6D-2C3EACEAB777}"/>
              </a:ext>
            </a:extLst>
          </p:cNvPr>
          <p:cNvSpPr/>
          <p:nvPr/>
        </p:nvSpPr>
        <p:spPr>
          <a:xfrm>
            <a:off x="648328" y="4474952"/>
            <a:ext cx="4750150" cy="571500"/>
          </a:xfrm>
          <a:prstGeom prst="roundRect">
            <a:avLst/>
          </a:prstGeom>
          <a:solidFill>
            <a:srgbClr val="83BF40"/>
          </a:solidFill>
          <a:ln>
            <a:solidFill>
              <a:srgbClr val="32B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ea typeface="Verdana" panose="020B0604030504040204" pitchFamily="34" charset="0"/>
                <a:cs typeface="Arial" panose="020B0604020202020204" pitchFamily="34" charset="0"/>
              </a:rPr>
              <a:t>F</a:t>
            </a:r>
            <a:r>
              <a:rPr lang="en-GB" dirty="0" err="1">
                <a:solidFill>
                  <a:schemeClr val="bg1"/>
                </a:solidFill>
                <a:latin typeface="Century Gothic" panose="020B0502020202020204" pitchFamily="34" charset="0"/>
                <a:ea typeface="Verdana" panose="020B0604030504040204" pitchFamily="34" charset="0"/>
                <a:cs typeface="Arial" panose="020B0604020202020204" pitchFamily="34" charset="0"/>
              </a:rPr>
              <a:t>ind</a:t>
            </a:r>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 our Fairtrade resources</a:t>
            </a:r>
          </a:p>
        </p:txBody>
      </p:sp>
      <p:sp>
        <p:nvSpPr>
          <p:cNvPr id="12" name="TextBox 11">
            <a:extLst>
              <a:ext uri="{FF2B5EF4-FFF2-40B4-BE49-F238E27FC236}">
                <a16:creationId xmlns:a16="http://schemas.microsoft.com/office/drawing/2014/main" id="{BA573113-FE1C-5E3E-EA30-8A7644A987B0}"/>
              </a:ext>
            </a:extLst>
          </p:cNvPr>
          <p:cNvSpPr txBox="1"/>
          <p:nvPr/>
        </p:nvSpPr>
        <p:spPr>
          <a:xfrm>
            <a:off x="649251" y="5327103"/>
            <a:ext cx="64770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dirty="0">
                <a:solidFill>
                  <a:schemeClr val="bg1"/>
                </a:solidFill>
                <a:latin typeface="Century Gothic"/>
                <a:ea typeface="Verdana"/>
              </a:rPr>
              <a:t>Could you mark this special Jubilee Year by becoming a Fairtrade school?</a:t>
            </a:r>
            <a:endParaRPr lang="en-US" sz="2200" dirty="0">
              <a:solidFill>
                <a:schemeClr val="bg1"/>
              </a:solidFill>
              <a:latin typeface="Century Gothic"/>
            </a:endParaRPr>
          </a:p>
        </p:txBody>
      </p:sp>
      <p:pic>
        <p:nvPicPr>
          <p:cNvPr id="15" name="Picture 14" descr="A logo with a cross and a boat&#10;&#10;Description automatically generated">
            <a:extLst>
              <a:ext uri="{FF2B5EF4-FFF2-40B4-BE49-F238E27FC236}">
                <a16:creationId xmlns:a16="http://schemas.microsoft.com/office/drawing/2014/main" id="{ADC0E242-C905-83E1-05AE-546F940500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0939" y="3431450"/>
            <a:ext cx="2839144" cy="4096336"/>
          </a:xfrm>
          <a:prstGeom prst="rect">
            <a:avLst/>
          </a:prstGeom>
        </p:spPr>
      </p:pic>
    </p:spTree>
    <p:extLst>
      <p:ext uri="{BB962C8B-B14F-4D97-AF65-F5344CB8AC3E}">
        <p14:creationId xmlns:p14="http://schemas.microsoft.com/office/powerpoint/2010/main" val="2332360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EF686C-B595-44FC-B947-8947A0EDFC5C}"/>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000000"/>
                </a:solidFill>
                <a:latin typeface="Century Gothic"/>
                <a:cs typeface="Segoe UI"/>
              </a:rPr>
              <a:t>Friday 4 April   </a:t>
            </a:r>
            <a:endParaRPr lang="en-GB" sz="3600" i="1" dirty="0">
              <a:solidFill>
                <a:srgbClr val="000000"/>
              </a:solidFill>
              <a:latin typeface="Century Gothic"/>
              <a:cs typeface="Segoe UI"/>
            </a:endParaRPr>
          </a:p>
        </p:txBody>
      </p:sp>
      <p:sp>
        <p:nvSpPr>
          <p:cNvPr id="18"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pic>
        <p:nvPicPr>
          <p:cNvPr id="10" name="Picture 2" descr="A duck with a group of ducklings in the water&#10;&#10;Description automatically generated with medium confidence">
            <a:extLst>
              <a:ext uri="{FF2B5EF4-FFF2-40B4-BE49-F238E27FC236}">
                <a16:creationId xmlns:a16="http://schemas.microsoft.com/office/drawing/2014/main" id="{0BB005F9-E4B2-1D0C-BBB2-5DFC1E34FB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18" y="3969137"/>
            <a:ext cx="4019551" cy="26574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AEB6020-2254-4F97-A515-541618D9608E}"/>
              </a:ext>
            </a:extLst>
          </p:cNvPr>
          <p:cNvSpPr txBox="1"/>
          <p:nvPr/>
        </p:nvSpPr>
        <p:spPr>
          <a:xfrm>
            <a:off x="692153" y="2101906"/>
            <a:ext cx="6842427" cy="2308324"/>
          </a:xfrm>
          <a:prstGeom prst="rect">
            <a:avLst/>
          </a:prstGeom>
          <a:noFill/>
        </p:spPr>
        <p:txBody>
          <a:bodyPr wrap="square" lIns="91440" tIns="45720" rIns="91440" bIns="45720" rtlCol="0" anchor="t">
            <a:spAutoFit/>
          </a:bodyPr>
          <a:lstStyle/>
          <a:p>
            <a:pPr algn="l"/>
            <a:r>
              <a:rPr lang="en-GB" dirty="0">
                <a:solidFill>
                  <a:schemeClr val="bg1"/>
                </a:solidFill>
                <a:latin typeface="Century Gothic"/>
                <a:cs typeface="Arial"/>
              </a:rPr>
              <a:t>Jesus came to bring us new life. The Jubilee Year is a time of renewal and celebration. </a:t>
            </a:r>
          </a:p>
          <a:p>
            <a:pPr algn="l"/>
            <a:endParaRPr lang="en-GB" dirty="0">
              <a:solidFill>
                <a:schemeClr val="bg1"/>
              </a:solidFill>
              <a:latin typeface="Century Gothic" panose="020B0502020202020204" pitchFamily="34" charset="0"/>
              <a:cs typeface="Arial" panose="020B0604020202020204" pitchFamily="34" charset="0"/>
            </a:endParaRPr>
          </a:p>
          <a:p>
            <a:pPr algn="l"/>
            <a:r>
              <a:rPr lang="en-GB" dirty="0">
                <a:solidFill>
                  <a:schemeClr val="bg1"/>
                </a:solidFill>
                <a:latin typeface="Century Gothic"/>
                <a:cs typeface="Arial"/>
              </a:rPr>
              <a:t>Take time today to look for and celebrate signs of new life in the world around you.</a:t>
            </a:r>
          </a:p>
          <a:p>
            <a:endParaRPr lang="en-GB"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010AD16-8577-D7DD-CFA8-0534C2539CED}"/>
              </a:ext>
            </a:extLst>
          </p:cNvPr>
          <p:cNvSpPr txBox="1"/>
          <p:nvPr/>
        </p:nvSpPr>
        <p:spPr>
          <a:xfrm>
            <a:off x="409828" y="1197423"/>
            <a:ext cx="873957" cy="584775"/>
          </a:xfrm>
          <a:prstGeom prst="rect">
            <a:avLst/>
          </a:prstGeom>
          <a:noFill/>
        </p:spPr>
        <p:txBody>
          <a:bodyPr wrap="none" rtlCol="0">
            <a:spAutoFit/>
          </a:bodyPr>
          <a:lstStyle/>
          <a:p>
            <a:r>
              <a:rPr lang="en-GB" sz="3200" b="1" dirty="0">
                <a:solidFill>
                  <a:schemeClr val="bg1"/>
                </a:solidFill>
                <a:latin typeface="Century Gothic" panose="020B0502020202020204" pitchFamily="34" charset="0"/>
                <a:ea typeface="Verdana" panose="020B0604030504040204" pitchFamily="34" charset="0"/>
                <a:cs typeface="Arial" panose="020B0604020202020204" pitchFamily="34" charset="0"/>
              </a:rPr>
              <a:t>Act</a:t>
            </a:r>
          </a:p>
        </p:txBody>
      </p:sp>
      <p:pic>
        <p:nvPicPr>
          <p:cNvPr id="15" name="Graphic 14" descr="Dance">
            <a:extLst>
              <a:ext uri="{FF2B5EF4-FFF2-40B4-BE49-F238E27FC236}">
                <a16:creationId xmlns:a16="http://schemas.microsoft.com/office/drawing/2014/main" id="{92C5912A-7682-16BD-0BE6-D5BA6E285CF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69767" y="1032609"/>
            <a:ext cx="914400" cy="914400"/>
          </a:xfrm>
          <a:prstGeom prst="rect">
            <a:avLst/>
          </a:prstGeom>
        </p:spPr>
      </p:pic>
      <p:pic>
        <p:nvPicPr>
          <p:cNvPr id="16" name="Picture 15" descr="A picture containing grass, sheep, outdoor, mammal&#10;&#10;Description automatically generated">
            <a:extLst>
              <a:ext uri="{FF2B5EF4-FFF2-40B4-BE49-F238E27FC236}">
                <a16:creationId xmlns:a16="http://schemas.microsoft.com/office/drawing/2014/main" id="{D4CD8A58-2228-02B6-2C57-869A764A1D6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327242">
            <a:off x="5064221" y="4271524"/>
            <a:ext cx="2863659" cy="2282461"/>
          </a:xfrm>
          <a:prstGeom prst="rect">
            <a:avLst/>
          </a:prstGeom>
        </p:spPr>
      </p:pic>
      <p:pic>
        <p:nvPicPr>
          <p:cNvPr id="17" name="Picture 16" descr="A group of yellow flowers&#10;&#10;Description automatically generated">
            <a:extLst>
              <a:ext uri="{FF2B5EF4-FFF2-40B4-BE49-F238E27FC236}">
                <a16:creationId xmlns:a16="http://schemas.microsoft.com/office/drawing/2014/main" id="{B4520B65-B6F3-4F54-F124-3EFA28A7683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54337">
            <a:off x="8160821" y="1657105"/>
            <a:ext cx="2908787" cy="1939191"/>
          </a:xfrm>
          <a:prstGeom prst="rect">
            <a:avLst/>
          </a:prstGeom>
        </p:spPr>
      </p:pic>
      <p:pic>
        <p:nvPicPr>
          <p:cNvPr id="19" name="Picture 18">
            <a:extLst>
              <a:ext uri="{FF2B5EF4-FFF2-40B4-BE49-F238E27FC236}">
                <a16:creationId xmlns:a16="http://schemas.microsoft.com/office/drawing/2014/main" id="{40C0EC09-6001-4775-6AD1-EAD62B0518A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21079484">
            <a:off x="8034849" y="3597177"/>
            <a:ext cx="3160732" cy="3000017"/>
          </a:xfrm>
          <a:prstGeom prst="rect">
            <a:avLst/>
          </a:prstGeom>
        </p:spPr>
      </p:pic>
      <p:pic>
        <p:nvPicPr>
          <p:cNvPr id="20" name="Picture 19" descr="A logo with a cross and a boat&#10;&#10;Description automatically generated">
            <a:extLst>
              <a:ext uri="{FF2B5EF4-FFF2-40B4-BE49-F238E27FC236}">
                <a16:creationId xmlns:a16="http://schemas.microsoft.com/office/drawing/2014/main" id="{6663C730-E2B2-126E-6429-E9DBFBBF29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39055" y="2337017"/>
            <a:ext cx="1985454" cy="2961710"/>
          </a:xfrm>
          <a:prstGeom prst="rect">
            <a:avLst/>
          </a:prstGeom>
        </p:spPr>
      </p:pic>
    </p:spTree>
    <p:extLst>
      <p:ext uri="{BB962C8B-B14F-4D97-AF65-F5344CB8AC3E}">
        <p14:creationId xmlns:p14="http://schemas.microsoft.com/office/powerpoint/2010/main" val="3369823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1C83F7-51F0-44B7-ADDE-B22275FF329F}"/>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Monday 7 April</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22"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2" name="TextBox 1">
            <a:extLst>
              <a:ext uri="{FF2B5EF4-FFF2-40B4-BE49-F238E27FC236}">
                <a16:creationId xmlns:a16="http://schemas.microsoft.com/office/drawing/2014/main" id="{D6AE73E7-7D85-2A1D-29DA-557D46DF93FD}"/>
              </a:ext>
            </a:extLst>
          </p:cNvPr>
          <p:cNvSpPr txBox="1"/>
          <p:nvPr/>
        </p:nvSpPr>
        <p:spPr>
          <a:xfrm>
            <a:off x="928861" y="1102262"/>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pic>
        <p:nvPicPr>
          <p:cNvPr id="8" name="Graphic 7" descr="Candle">
            <a:extLst>
              <a:ext uri="{FF2B5EF4-FFF2-40B4-BE49-F238E27FC236}">
                <a16:creationId xmlns:a16="http://schemas.microsoft.com/office/drawing/2014/main" id="{E2D867D5-71D0-9384-3945-1777269B99D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1831" y="1085994"/>
            <a:ext cx="584775" cy="584775"/>
          </a:xfrm>
          <a:prstGeom prst="rect">
            <a:avLst/>
          </a:prstGeom>
        </p:spPr>
      </p:pic>
      <p:sp>
        <p:nvSpPr>
          <p:cNvPr id="5" name="Rectangle 4">
            <a:extLst>
              <a:ext uri="{FF2B5EF4-FFF2-40B4-BE49-F238E27FC236}">
                <a16:creationId xmlns:a16="http://schemas.microsoft.com/office/drawing/2014/main" id="{8934F050-4CDB-342F-EB78-717AD52533B6}"/>
              </a:ext>
            </a:extLst>
          </p:cNvPr>
          <p:cNvSpPr/>
          <p:nvPr/>
        </p:nvSpPr>
        <p:spPr>
          <a:xfrm>
            <a:off x="6800295" y="2383988"/>
            <a:ext cx="5238871" cy="457048"/>
          </a:xfrm>
          <a:prstGeom prst="rect">
            <a:avLst/>
          </a:prstGeom>
        </p:spPr>
        <p:txBody>
          <a:bodyPr wrap="square" lIns="91440" tIns="45720" rIns="91440" bIns="45720" anchor="t">
            <a:spAutoFit/>
          </a:bodyPr>
          <a:lstStyle>
            <a:defPPr>
              <a:defRPr lang="en-GB"/>
            </a:defPPr>
            <a:lvl1pPr algn="ctr"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pPr>
              <a:lnSpc>
                <a:spcPct val="107000"/>
              </a:lnSpc>
              <a:spcAft>
                <a:spcPts val="800"/>
              </a:spcAft>
            </a:pPr>
            <a:endPar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F929E060-A86B-A2BA-64B7-76CD38F6111B}"/>
              </a:ext>
            </a:extLst>
          </p:cNvPr>
          <p:cNvSpPr txBox="1"/>
          <p:nvPr/>
        </p:nvSpPr>
        <p:spPr>
          <a:xfrm>
            <a:off x="-3146194" y="382696"/>
            <a:ext cx="272549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bg1"/>
                </a:solidFill>
                <a:latin typeface="Century Gothic"/>
              </a:rPr>
              <a:t>This Lent, children in England and Wales have been raising money to help our global neighbours.</a:t>
            </a:r>
            <a:endParaRPr lang="en-US" dirty="0">
              <a:solidFill>
                <a:schemeClr val="bg1"/>
              </a:solidFill>
            </a:endParaRPr>
          </a:p>
        </p:txBody>
      </p:sp>
      <p:sp>
        <p:nvSpPr>
          <p:cNvPr id="12" name="TextBox 11">
            <a:extLst>
              <a:ext uri="{FF2B5EF4-FFF2-40B4-BE49-F238E27FC236}">
                <a16:creationId xmlns:a16="http://schemas.microsoft.com/office/drawing/2014/main" id="{0E321219-3718-9E7B-B296-B720D6D2964E}"/>
              </a:ext>
            </a:extLst>
          </p:cNvPr>
          <p:cNvSpPr txBox="1"/>
          <p:nvPr/>
        </p:nvSpPr>
        <p:spPr>
          <a:xfrm>
            <a:off x="336147" y="2130346"/>
            <a:ext cx="5871911" cy="3908762"/>
          </a:xfrm>
          <a:prstGeom prst="rect">
            <a:avLst/>
          </a:prstGeom>
          <a:noFill/>
        </p:spPr>
        <p:txBody>
          <a:bodyPr wrap="square" lIns="91440" tIns="45720" rIns="91440" bIns="45720" anchor="t">
            <a:spAutoFit/>
          </a:bodyPr>
          <a:lstStyle/>
          <a:p>
            <a:pPr algn="l"/>
            <a:r>
              <a:rPr lang="en-GB" sz="3200" b="1" dirty="0">
                <a:solidFill>
                  <a:schemeClr val="bg1"/>
                </a:solidFill>
                <a:latin typeface="Century Gothic"/>
                <a:cs typeface="Arial"/>
              </a:rPr>
              <a:t>Today is World Health Day</a:t>
            </a:r>
          </a:p>
          <a:p>
            <a:pPr algn="l"/>
            <a:endParaRPr lang="en-GB" dirty="0">
              <a:solidFill>
                <a:schemeClr val="bg1"/>
              </a:solidFill>
              <a:latin typeface="Century Gothic"/>
              <a:cs typeface="Arial"/>
            </a:endParaRPr>
          </a:p>
          <a:p>
            <a:pPr algn="l"/>
            <a:r>
              <a:rPr lang="en-GB" dirty="0">
                <a:solidFill>
                  <a:schemeClr val="bg1"/>
                </a:solidFill>
                <a:latin typeface="Century Gothic"/>
                <a:cs typeface="Arial"/>
              </a:rPr>
              <a:t>Let us pray together.</a:t>
            </a:r>
          </a:p>
          <a:p>
            <a:pPr algn="l"/>
            <a:endParaRPr lang="en-GB" dirty="0">
              <a:solidFill>
                <a:schemeClr val="bg1"/>
              </a:solidFill>
              <a:latin typeface="Century Gothic" panose="020B0502020202020204" pitchFamily="34" charset="0"/>
              <a:cs typeface="Arial" panose="020B0604020202020204" pitchFamily="34" charset="0"/>
            </a:endParaRPr>
          </a:p>
          <a:p>
            <a:pPr algn="l"/>
            <a:r>
              <a:rPr lang="en-GB" dirty="0">
                <a:solidFill>
                  <a:schemeClr val="bg1"/>
                </a:solidFill>
                <a:latin typeface="Century Gothic" panose="020B0502020202020204" pitchFamily="34" charset="0"/>
                <a:cs typeface="Arial" panose="020B0604020202020204" pitchFamily="34" charset="0"/>
              </a:rPr>
              <a:t>Healing God,</a:t>
            </a:r>
          </a:p>
          <a:p>
            <a:pPr algn="l"/>
            <a:r>
              <a:rPr lang="en-GB" dirty="0">
                <a:solidFill>
                  <a:schemeClr val="bg1"/>
                </a:solidFill>
                <a:latin typeface="Century Gothic" panose="020B0502020202020204" pitchFamily="34" charset="0"/>
                <a:cs typeface="Arial" panose="020B0604020202020204" pitchFamily="34" charset="0"/>
              </a:rPr>
              <a:t>we pray for those who are sick </a:t>
            </a:r>
          </a:p>
          <a:p>
            <a:pPr algn="l"/>
            <a:r>
              <a:rPr lang="en-GB" dirty="0">
                <a:solidFill>
                  <a:schemeClr val="bg1"/>
                </a:solidFill>
                <a:latin typeface="Century Gothic" panose="020B0502020202020204" pitchFamily="34" charset="0"/>
                <a:cs typeface="Arial" panose="020B0604020202020204" pitchFamily="34" charset="0"/>
              </a:rPr>
              <a:t>and those who care for them.</a:t>
            </a:r>
          </a:p>
          <a:p>
            <a:pPr algn="l"/>
            <a:r>
              <a:rPr lang="en-GB" dirty="0">
                <a:solidFill>
                  <a:schemeClr val="bg1"/>
                </a:solidFill>
                <a:latin typeface="Century Gothic" panose="020B0502020202020204" pitchFamily="34" charset="0"/>
                <a:cs typeface="Arial" panose="020B0604020202020204" pitchFamily="34" charset="0"/>
              </a:rPr>
              <a:t>Be close to them with your strength, comfort and peace.</a:t>
            </a:r>
          </a:p>
          <a:p>
            <a:pPr algn="l"/>
            <a:r>
              <a:rPr lang="en-GB" dirty="0">
                <a:solidFill>
                  <a:schemeClr val="bg1"/>
                </a:solidFill>
                <a:latin typeface="Century Gothic" panose="020B0502020202020204" pitchFamily="34" charset="0"/>
                <a:cs typeface="Arial" panose="020B0604020202020204" pitchFamily="34" charset="0"/>
              </a:rPr>
              <a:t>Amen.</a:t>
            </a:r>
          </a:p>
        </p:txBody>
      </p:sp>
      <p:pic>
        <p:nvPicPr>
          <p:cNvPr id="13" name="Picture 12">
            <a:extLst>
              <a:ext uri="{FF2B5EF4-FFF2-40B4-BE49-F238E27FC236}">
                <a16:creationId xmlns:a16="http://schemas.microsoft.com/office/drawing/2014/main" id="{23381ABF-5E5C-A018-5D70-F5DDB3CC5D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85334" y="1799551"/>
            <a:ext cx="5670519" cy="3782712"/>
          </a:xfrm>
          <a:prstGeom prst="rect">
            <a:avLst/>
          </a:prstGeom>
        </p:spPr>
      </p:pic>
    </p:spTree>
    <p:extLst>
      <p:ext uri="{BB962C8B-B14F-4D97-AF65-F5344CB8AC3E}">
        <p14:creationId xmlns:p14="http://schemas.microsoft.com/office/powerpoint/2010/main" val="739726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3620BE-95A1-4550-85CD-A4F0061AC622}"/>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Tuesday 8 April</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3"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11" name="TextBox 10">
            <a:extLst>
              <a:ext uri="{FF2B5EF4-FFF2-40B4-BE49-F238E27FC236}">
                <a16:creationId xmlns:a16="http://schemas.microsoft.com/office/drawing/2014/main" id="{91413D73-27BC-49CA-B5F4-6D9513077EB6}"/>
              </a:ext>
            </a:extLst>
          </p:cNvPr>
          <p:cNvSpPr txBox="1"/>
          <p:nvPr/>
        </p:nvSpPr>
        <p:spPr>
          <a:xfrm>
            <a:off x="380909" y="2085377"/>
            <a:ext cx="6842427" cy="3447098"/>
          </a:xfrm>
          <a:prstGeom prst="rect">
            <a:avLst/>
          </a:prstGeom>
          <a:noFill/>
        </p:spPr>
        <p:txBody>
          <a:bodyPr wrap="square" lIns="91440" tIns="45720" rIns="91440" bIns="45720" rtlCol="0" anchor="t">
            <a:spAutoFit/>
          </a:bodyPr>
          <a:lstStyle/>
          <a:p>
            <a:pPr algn="l"/>
            <a:r>
              <a:rPr lang="en-GB" sz="3200" b="1" dirty="0">
                <a:solidFill>
                  <a:schemeClr val="bg1"/>
                </a:solidFill>
                <a:latin typeface="Century Gothic"/>
                <a:cs typeface="Arial"/>
              </a:rPr>
              <a:t>The Jubilee icon </a:t>
            </a:r>
          </a:p>
          <a:p>
            <a:pPr algn="l"/>
            <a:endParaRPr lang="en-GB" b="0" i="0" u="none" strike="noStrike" baseline="0" dirty="0">
              <a:solidFill>
                <a:schemeClr val="bg1"/>
              </a:solidFill>
              <a:latin typeface="Century Gothic"/>
              <a:cs typeface="Arial"/>
            </a:endParaRPr>
          </a:p>
          <a:p>
            <a:pPr algn="l"/>
            <a:r>
              <a:rPr lang="en-GB" b="0" i="0" u="none" strike="noStrike" baseline="0" dirty="0">
                <a:solidFill>
                  <a:schemeClr val="bg1"/>
                </a:solidFill>
                <a:latin typeface="Century Gothic" panose="020B0502020202020204" pitchFamily="34" charset="0"/>
              </a:rPr>
              <a:t>Mulugeta Araya from Ethiopia created a special piece of </a:t>
            </a:r>
            <a:r>
              <a:rPr lang="en-GB" dirty="0">
                <a:solidFill>
                  <a:schemeClr val="bg1"/>
                </a:solidFill>
                <a:latin typeface="Century Gothic" panose="020B0502020202020204" pitchFamily="34" charset="0"/>
              </a:rPr>
              <a:t>artwork for the Jubilee Year. </a:t>
            </a:r>
          </a:p>
          <a:p>
            <a:pPr algn="l"/>
            <a:endParaRPr lang="en-GB" dirty="0">
              <a:solidFill>
                <a:schemeClr val="bg1"/>
              </a:solidFill>
              <a:latin typeface="Century Gothic" panose="020B0502020202020204" pitchFamily="34" charset="0"/>
              <a:cs typeface="Arial"/>
            </a:endParaRPr>
          </a:p>
          <a:p>
            <a:pPr algn="l"/>
            <a:r>
              <a:rPr lang="en-GB" dirty="0">
                <a:solidFill>
                  <a:schemeClr val="bg1"/>
                </a:solidFill>
                <a:latin typeface="Century Gothic" panose="020B0502020202020204" pitchFamily="34" charset="0"/>
                <a:cs typeface="Arial"/>
              </a:rPr>
              <a:t>Find out more about it.</a:t>
            </a:r>
          </a:p>
          <a:p>
            <a:pPr algn="l"/>
            <a:endParaRPr lang="en-GB" sz="1800" dirty="0">
              <a:solidFill>
                <a:srgbClr val="000000"/>
              </a:solidFill>
              <a:latin typeface="Century Gothic" panose="020B0502020202020204" pitchFamily="34" charset="0"/>
              <a:cs typeface="Arial"/>
            </a:endParaRPr>
          </a:p>
          <a:p>
            <a:pPr algn="l"/>
            <a:endParaRPr lang="en-GB" dirty="0">
              <a:solidFill>
                <a:schemeClr val="bg1"/>
              </a:solidFill>
              <a:latin typeface="Century Gothic"/>
              <a:cs typeface="Arial"/>
            </a:endParaRPr>
          </a:p>
          <a:p>
            <a:endParaRPr lang="en-GB"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250C18D-30D4-402C-BA4A-00AA27D29B2E}"/>
              </a:ext>
            </a:extLst>
          </p:cNvPr>
          <p:cNvSpPr txBox="1"/>
          <p:nvPr/>
        </p:nvSpPr>
        <p:spPr>
          <a:xfrm>
            <a:off x="224090" y="1170977"/>
            <a:ext cx="2954655" cy="584775"/>
          </a:xfrm>
          <a:prstGeom prst="rect">
            <a:avLst/>
          </a:prstGeom>
          <a:noFill/>
        </p:spPr>
        <p:txBody>
          <a:bodyPr wrap="none" rtlCol="0">
            <a:spAutoFit/>
          </a:bodyPr>
          <a:lstStyle/>
          <a:p>
            <a:r>
              <a:rPr lang="en-GB" sz="3200" b="1" dirty="0">
                <a:solidFill>
                  <a:schemeClr val="bg1"/>
                </a:solidFill>
                <a:latin typeface="Century Gothic" panose="020B0502020202020204" pitchFamily="34" charset="0"/>
                <a:ea typeface="Verdana" panose="020B0604030504040204" pitchFamily="34" charset="0"/>
                <a:cs typeface="Arial" panose="020B0604020202020204" pitchFamily="34" charset="0"/>
              </a:rPr>
              <a:t>Think about…</a:t>
            </a:r>
            <a:r>
              <a:rPr lang="en-GB" sz="3200" b="1" dirty="0">
                <a:solidFill>
                  <a:schemeClr val="bg1"/>
                </a:solidFill>
                <a:latin typeface="Arial" panose="020B0604020202020204" pitchFamily="34" charset="0"/>
                <a:ea typeface="Verdana" panose="020B0604030504040204" pitchFamily="34" charset="0"/>
                <a:cs typeface="Arial" panose="020B0604020202020204" pitchFamily="34" charset="0"/>
              </a:rPr>
              <a:t>	</a:t>
            </a:r>
          </a:p>
        </p:txBody>
      </p:sp>
      <p:pic>
        <p:nvPicPr>
          <p:cNvPr id="7" name="Graphic 6" descr="Thought bubble">
            <a:extLst>
              <a:ext uri="{FF2B5EF4-FFF2-40B4-BE49-F238E27FC236}">
                <a16:creationId xmlns:a16="http://schemas.microsoft.com/office/drawing/2014/main" id="{F5C37675-C0A4-07CC-71A6-2ED6EB9F236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84864" y="1012303"/>
            <a:ext cx="914400" cy="914400"/>
          </a:xfrm>
          <a:prstGeom prst="rect">
            <a:avLst/>
          </a:prstGeom>
        </p:spPr>
      </p:pic>
      <p:pic>
        <p:nvPicPr>
          <p:cNvPr id="8" name="Picture 7" descr="A painting of a person holding a book surrounded by people&#10;&#10;Description automatically generated">
            <a:extLst>
              <a:ext uri="{FF2B5EF4-FFF2-40B4-BE49-F238E27FC236}">
                <a16:creationId xmlns:a16="http://schemas.microsoft.com/office/drawing/2014/main" id="{EB0CA700-E64E-4B41-DFB8-225B77158F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5374" y="1573823"/>
            <a:ext cx="4482950" cy="4507674"/>
          </a:xfrm>
          <a:prstGeom prst="rect">
            <a:avLst/>
          </a:prstGeom>
        </p:spPr>
      </p:pic>
      <p:sp>
        <p:nvSpPr>
          <p:cNvPr id="9" name="Rectangle: Rounded Corners 8">
            <a:hlinkClick r:id="rId5"/>
            <a:extLst>
              <a:ext uri="{FF2B5EF4-FFF2-40B4-BE49-F238E27FC236}">
                <a16:creationId xmlns:a16="http://schemas.microsoft.com/office/drawing/2014/main" id="{4120DBB0-2934-87A7-5F8E-1DD7ACAC2C4E}"/>
              </a:ext>
            </a:extLst>
          </p:cNvPr>
          <p:cNvSpPr/>
          <p:nvPr/>
        </p:nvSpPr>
        <p:spPr>
          <a:xfrm>
            <a:off x="1419267" y="4941481"/>
            <a:ext cx="3518956" cy="510778"/>
          </a:xfrm>
          <a:prstGeom prst="roundRect">
            <a:avLst/>
          </a:prstGeom>
          <a:solidFill>
            <a:srgbClr val="82BE42"/>
          </a:solidFill>
          <a:ln>
            <a:solidFill>
              <a:srgbClr val="32B44C"/>
            </a:solidFill>
          </a:ln>
        </p:spPr>
        <p:txBody>
          <a:bodyPr wrap="none">
            <a:spAutoFit/>
          </a:bodyPr>
          <a:lstStyle>
            <a:defPPr>
              <a:defRPr lang="en-GB"/>
            </a:defPPr>
            <a:lvl1pPr algn="ctr"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r>
              <a:rPr lang="en-GB" dirty="0">
                <a:solidFill>
                  <a:schemeClr val="bg1"/>
                </a:solidFill>
                <a:latin typeface="Century Gothic" panose="020B0502020202020204" pitchFamily="34" charset="0"/>
                <a:cs typeface="Arial" panose="020B0604020202020204" pitchFamily="34" charset="0"/>
                <a:hlinkClick r:id="rId6"/>
              </a:rPr>
              <a:t>Jubilee Icon reflection</a:t>
            </a:r>
            <a:endParaRPr lang="en-GB"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97157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9D6053-7FD5-467F-9D30-1FEE553A78DB}"/>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Wednesday 9 April</a:t>
            </a:r>
            <a:endParaRPr lang="en-GB" sz="3600" i="1" dirty="0">
              <a:solidFill>
                <a:srgbClr val="000000"/>
              </a:solidFill>
              <a:latin typeface="Century Gothic"/>
              <a:cs typeface="Segoe UI"/>
            </a:endParaRPr>
          </a:p>
        </p:txBody>
      </p:sp>
      <p:sp>
        <p:nvSpPr>
          <p:cNvPr id="14"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11" name="TextBox 10">
            <a:extLst>
              <a:ext uri="{FF2B5EF4-FFF2-40B4-BE49-F238E27FC236}">
                <a16:creationId xmlns:a16="http://schemas.microsoft.com/office/drawing/2014/main" id="{C938F074-0224-4826-8979-3AE321788A2C}"/>
              </a:ext>
            </a:extLst>
          </p:cNvPr>
          <p:cNvSpPr txBox="1"/>
          <p:nvPr/>
        </p:nvSpPr>
        <p:spPr>
          <a:xfrm>
            <a:off x="197343" y="1161249"/>
            <a:ext cx="2954655"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Think about…	</a:t>
            </a:r>
          </a:p>
        </p:txBody>
      </p:sp>
      <p:pic>
        <p:nvPicPr>
          <p:cNvPr id="12" name="Graphic 11" descr="Thought bubble">
            <a:extLst>
              <a:ext uri="{FF2B5EF4-FFF2-40B4-BE49-F238E27FC236}">
                <a16:creationId xmlns:a16="http://schemas.microsoft.com/office/drawing/2014/main" id="{DAB67240-BE5C-44EF-9F70-6AD25CDB632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84864" y="1012303"/>
            <a:ext cx="914400" cy="914400"/>
          </a:xfrm>
          <a:prstGeom prst="rect">
            <a:avLst/>
          </a:prstGeom>
        </p:spPr>
      </p:pic>
      <p:sp>
        <p:nvSpPr>
          <p:cNvPr id="13" name="TextBox 12">
            <a:extLst>
              <a:ext uri="{FF2B5EF4-FFF2-40B4-BE49-F238E27FC236}">
                <a16:creationId xmlns:a16="http://schemas.microsoft.com/office/drawing/2014/main" id="{90472FBB-FF38-4BB8-961F-6F0F89C5E185}"/>
              </a:ext>
            </a:extLst>
          </p:cNvPr>
          <p:cNvSpPr txBox="1"/>
          <p:nvPr/>
        </p:nvSpPr>
        <p:spPr>
          <a:xfrm>
            <a:off x="224090" y="2125999"/>
            <a:ext cx="4708395" cy="4154984"/>
          </a:xfrm>
          <a:prstGeom prst="rect">
            <a:avLst/>
          </a:prstGeom>
          <a:noFill/>
        </p:spPr>
        <p:txBody>
          <a:bodyPr wrap="square" lIns="91440" tIns="45720" rIns="91440" bIns="45720" anchor="t">
            <a:spAutoFit/>
          </a:bodyPr>
          <a:lstStyle/>
          <a:p>
            <a:pPr algn="l"/>
            <a:r>
              <a:rPr lang="en-GB" dirty="0">
                <a:solidFill>
                  <a:schemeClr val="bg1"/>
                </a:solidFill>
                <a:latin typeface="Century Gothic"/>
                <a:cs typeface="Arial"/>
              </a:rPr>
              <a:t>Pope Francis wrote a letter to everyone, asking us to reach out to our sisters and brothers in need, whoever they are, wherever they may come from. This letter is especially important in this special Jubilee Year.</a:t>
            </a:r>
            <a:endParaRPr lang="en-GB" dirty="0">
              <a:solidFill>
                <a:schemeClr val="bg1"/>
              </a:solidFill>
              <a:latin typeface="Century Gothic" panose="020B0502020202020204" pitchFamily="34" charset="0"/>
              <a:cs typeface="Arial" panose="020B0604020202020204" pitchFamily="34" charset="0"/>
            </a:endParaRPr>
          </a:p>
          <a:p>
            <a:pPr algn="l"/>
            <a:endParaRPr lang="en-GB" dirty="0">
              <a:solidFill>
                <a:schemeClr val="bg1"/>
              </a:solidFill>
              <a:latin typeface="Century Gothic" panose="020B0502020202020204" pitchFamily="34" charset="0"/>
              <a:cs typeface="Arial" panose="020B0604020202020204" pitchFamily="34" charset="0"/>
            </a:endParaRPr>
          </a:p>
          <a:p>
            <a:pPr algn="l"/>
            <a:r>
              <a:rPr lang="en-GB" dirty="0">
                <a:solidFill>
                  <a:schemeClr val="bg1"/>
                </a:solidFill>
                <a:latin typeface="Century Gothic"/>
                <a:cs typeface="Arial"/>
              </a:rPr>
              <a:t>Spend some time thinking about what this means.  </a:t>
            </a:r>
          </a:p>
        </p:txBody>
      </p:sp>
      <p:pic>
        <p:nvPicPr>
          <p:cNvPr id="4" name="Picture 3">
            <a:hlinkClick r:id="rId4"/>
            <a:extLst>
              <a:ext uri="{FF2B5EF4-FFF2-40B4-BE49-F238E27FC236}">
                <a16:creationId xmlns:a16="http://schemas.microsoft.com/office/drawing/2014/main" id="{7F43F781-0D15-9C49-97B7-37D00341E0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35869" y="1926703"/>
            <a:ext cx="6332042" cy="3570194"/>
          </a:xfrm>
          <a:prstGeom prst="rect">
            <a:avLst/>
          </a:prstGeom>
        </p:spPr>
      </p:pic>
      <p:sp>
        <p:nvSpPr>
          <p:cNvPr id="3" name="Rectangle: Rounded Corners 14">
            <a:hlinkClick r:id="rId6"/>
            <a:extLst>
              <a:ext uri="{FF2B5EF4-FFF2-40B4-BE49-F238E27FC236}">
                <a16:creationId xmlns:a16="http://schemas.microsoft.com/office/drawing/2014/main" id="{3E552A9B-78DD-481A-07E2-E0D10827301C}"/>
              </a:ext>
            </a:extLst>
          </p:cNvPr>
          <p:cNvSpPr/>
          <p:nvPr/>
        </p:nvSpPr>
        <p:spPr>
          <a:xfrm>
            <a:off x="6988190" y="5763406"/>
            <a:ext cx="3833007" cy="510778"/>
          </a:xfrm>
          <a:prstGeom prst="roundRect">
            <a:avLst/>
          </a:prstGeom>
          <a:solidFill>
            <a:srgbClr val="82BE42"/>
          </a:solidFill>
          <a:ln>
            <a:solidFill>
              <a:srgbClr val="32B44C"/>
            </a:solidFill>
          </a:ln>
        </p:spPr>
        <p:txBody>
          <a:bodyPr wrap="square">
            <a:spAutoFit/>
          </a:bodyPr>
          <a:lstStyle/>
          <a:p>
            <a:r>
              <a:rPr lang="en-GB" dirty="0">
                <a:solidFill>
                  <a:schemeClr val="bg1"/>
                </a:solidFill>
                <a:latin typeface="Century Gothic" panose="020B0502020202020204" pitchFamily="34" charset="0"/>
                <a:cs typeface="Arial" panose="020B0604020202020204" pitchFamily="34" charset="0"/>
                <a:hlinkClick r:id="rId7"/>
              </a:rPr>
              <a:t>Watch the animation</a:t>
            </a:r>
            <a:endParaRPr lang="en-GB"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30642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DB9B9C-674B-4357-9251-D74BA57A6C89}"/>
              </a:ext>
            </a:extLst>
          </p:cNvPr>
          <p:cNvSpPr txBox="1"/>
          <p:nvPr/>
        </p:nvSpPr>
        <p:spPr>
          <a:xfrm>
            <a:off x="2740229" y="130785"/>
            <a:ext cx="77851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Thursday 10 April</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8"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24" name="TextBox 23">
            <a:extLst>
              <a:ext uri="{FF2B5EF4-FFF2-40B4-BE49-F238E27FC236}">
                <a16:creationId xmlns:a16="http://schemas.microsoft.com/office/drawing/2014/main" id="{3F381B7A-443B-467C-87BC-4C0987E989E7}"/>
              </a:ext>
            </a:extLst>
          </p:cNvPr>
          <p:cNvSpPr txBox="1"/>
          <p:nvPr/>
        </p:nvSpPr>
        <p:spPr>
          <a:xfrm>
            <a:off x="186032" y="1106022"/>
            <a:ext cx="1055096" cy="584775"/>
          </a:xfrm>
          <a:prstGeom prst="rect">
            <a:avLst/>
          </a:prstGeom>
          <a:noFill/>
        </p:spPr>
        <p:txBody>
          <a:bodyPr wrap="none" rtlCol="0">
            <a:spAutoFit/>
          </a:bodyPr>
          <a:lstStyle/>
          <a:p>
            <a:r>
              <a:rPr lang="en-GB" sz="3200" b="1" dirty="0">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pic>
        <p:nvPicPr>
          <p:cNvPr id="28" name="Graphic 27" descr="Candle">
            <a:extLst>
              <a:ext uri="{FF2B5EF4-FFF2-40B4-BE49-F238E27FC236}">
                <a16:creationId xmlns:a16="http://schemas.microsoft.com/office/drawing/2014/main" id="{AC3270B2-FA02-4CE2-AAEA-D33BBE7955F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9701" y="1106091"/>
            <a:ext cx="584775" cy="584775"/>
          </a:xfrm>
          <a:prstGeom prst="rect">
            <a:avLst/>
          </a:prstGeom>
        </p:spPr>
      </p:pic>
      <p:pic>
        <p:nvPicPr>
          <p:cNvPr id="3" name="Picture 2" descr="A person holding a baby&#10;&#10;AI-generated content may be incorrect.">
            <a:extLst>
              <a:ext uri="{FF2B5EF4-FFF2-40B4-BE49-F238E27FC236}">
                <a16:creationId xmlns:a16="http://schemas.microsoft.com/office/drawing/2014/main" id="{65844FB2-4758-41CA-8EBA-3476C61D3DCD}"/>
              </a:ext>
            </a:extLst>
          </p:cNvPr>
          <p:cNvPicPr>
            <a:picLocks noChangeAspect="1"/>
          </p:cNvPicPr>
          <p:nvPr/>
        </p:nvPicPr>
        <p:blipFill>
          <a:blip r:embed="rId4"/>
          <a:stretch>
            <a:fillRect/>
          </a:stretch>
        </p:blipFill>
        <p:spPr>
          <a:xfrm>
            <a:off x="5712070" y="2003181"/>
            <a:ext cx="6172200" cy="3467100"/>
          </a:xfrm>
          <a:prstGeom prst="rect">
            <a:avLst/>
          </a:prstGeom>
        </p:spPr>
      </p:pic>
      <p:sp>
        <p:nvSpPr>
          <p:cNvPr id="4" name="TextBox 3">
            <a:extLst>
              <a:ext uri="{FF2B5EF4-FFF2-40B4-BE49-F238E27FC236}">
                <a16:creationId xmlns:a16="http://schemas.microsoft.com/office/drawing/2014/main" id="{A32522BD-20F4-E17E-62DC-04BA5D089724}"/>
              </a:ext>
            </a:extLst>
          </p:cNvPr>
          <p:cNvSpPr txBox="1"/>
          <p:nvPr/>
        </p:nvSpPr>
        <p:spPr>
          <a:xfrm>
            <a:off x="468995" y="2296687"/>
            <a:ext cx="4991028"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chemeClr val="bg1"/>
                </a:solidFill>
                <a:latin typeface="Century Gothic" panose="020B0502020202020204" pitchFamily="34" charset="0"/>
                <a:ea typeface="Verdana"/>
              </a:rPr>
              <a:t>A prayer for peace</a:t>
            </a:r>
          </a:p>
          <a:p>
            <a:pPr algn="l"/>
            <a:endParaRPr lang="en-US" dirty="0">
              <a:solidFill>
                <a:schemeClr val="bg1"/>
              </a:solidFill>
              <a:latin typeface="Century Gothic" panose="020B0502020202020204" pitchFamily="34" charset="0"/>
              <a:ea typeface="Verdana"/>
            </a:endParaRPr>
          </a:p>
          <a:p>
            <a:pPr algn="l"/>
            <a:r>
              <a:rPr lang="en-US" dirty="0">
                <a:solidFill>
                  <a:schemeClr val="bg1"/>
                </a:solidFill>
                <a:latin typeface="Century Gothic" panose="020B0502020202020204" pitchFamily="34" charset="0"/>
                <a:ea typeface="Verdana"/>
              </a:rPr>
              <a:t>Let us say a prayer for peace this Lent. </a:t>
            </a:r>
            <a:endParaRPr lang="en-US" dirty="0">
              <a:solidFill>
                <a:schemeClr val="bg1"/>
              </a:solidFill>
              <a:latin typeface="Century Gothic" panose="020B0502020202020204" pitchFamily="34" charset="0"/>
            </a:endParaRPr>
          </a:p>
        </p:txBody>
      </p:sp>
      <p:sp>
        <p:nvSpPr>
          <p:cNvPr id="6" name="Rectangle: Rounded Corners 5">
            <a:hlinkClick r:id="rId5"/>
            <a:extLst>
              <a:ext uri="{FF2B5EF4-FFF2-40B4-BE49-F238E27FC236}">
                <a16:creationId xmlns:a16="http://schemas.microsoft.com/office/drawing/2014/main" id="{FAC60B4B-40CB-FEA2-EB7F-79B05033F184}"/>
              </a:ext>
            </a:extLst>
          </p:cNvPr>
          <p:cNvSpPr/>
          <p:nvPr/>
        </p:nvSpPr>
        <p:spPr>
          <a:xfrm>
            <a:off x="906842" y="4633750"/>
            <a:ext cx="4553181" cy="510778"/>
          </a:xfrm>
          <a:prstGeom prst="roundRect">
            <a:avLst/>
          </a:prstGeom>
          <a:solidFill>
            <a:srgbClr val="82BE42"/>
          </a:solidFill>
          <a:ln>
            <a:solidFill>
              <a:srgbClr val="32B44C"/>
            </a:solidFill>
          </a:ln>
        </p:spPr>
        <p:txBody>
          <a:bodyPr wrap="none">
            <a:spAutoFit/>
          </a:bodyPr>
          <a:lstStyle>
            <a:defPPr>
              <a:defRPr lang="en-GB"/>
            </a:defPPr>
            <a:lvl1pPr algn="ctr"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r>
              <a:rPr lang="en-GB" dirty="0">
                <a:solidFill>
                  <a:schemeClr val="bg1"/>
                </a:solidFill>
                <a:latin typeface="Century Gothic" panose="020B0502020202020204" pitchFamily="34" charset="0"/>
                <a:cs typeface="Arial" panose="020B0604020202020204" pitchFamily="34" charset="0"/>
                <a:hlinkClick r:id="rId6"/>
              </a:rPr>
              <a:t>Watch the peace prayer film</a:t>
            </a:r>
            <a:endParaRPr lang="en-GB"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713156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2934FD-9DEE-451F-9CF6-77F326D7AD09}"/>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Friday 11 April</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8"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7" name="TextBox 6">
            <a:extLst>
              <a:ext uri="{FF2B5EF4-FFF2-40B4-BE49-F238E27FC236}">
                <a16:creationId xmlns:a16="http://schemas.microsoft.com/office/drawing/2014/main" id="{8291951A-589F-31FE-3729-BE921A94476D}"/>
              </a:ext>
            </a:extLst>
          </p:cNvPr>
          <p:cNvSpPr txBox="1"/>
          <p:nvPr/>
        </p:nvSpPr>
        <p:spPr>
          <a:xfrm>
            <a:off x="288444" y="1084619"/>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pic>
        <p:nvPicPr>
          <p:cNvPr id="8" name="Graphic 7" descr="Candle">
            <a:extLst>
              <a:ext uri="{FF2B5EF4-FFF2-40B4-BE49-F238E27FC236}">
                <a16:creationId xmlns:a16="http://schemas.microsoft.com/office/drawing/2014/main" id="{90DFFAFB-EC41-07B4-3C1A-61EC77515A1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9701" y="1106091"/>
            <a:ext cx="584775" cy="584775"/>
          </a:xfrm>
          <a:prstGeom prst="rect">
            <a:avLst/>
          </a:prstGeom>
        </p:spPr>
      </p:pic>
      <p:sp>
        <p:nvSpPr>
          <p:cNvPr id="9" name="Content Placeholder 2">
            <a:extLst>
              <a:ext uri="{FF2B5EF4-FFF2-40B4-BE49-F238E27FC236}">
                <a16:creationId xmlns:a16="http://schemas.microsoft.com/office/drawing/2014/main" id="{5D062E48-FCFC-471C-C6B7-1E7AEA6517ED}"/>
              </a:ext>
            </a:extLst>
          </p:cNvPr>
          <p:cNvSpPr txBox="1">
            <a:spLocks/>
          </p:cNvSpPr>
          <p:nvPr/>
        </p:nvSpPr>
        <p:spPr>
          <a:xfrm>
            <a:off x="383320" y="2704998"/>
            <a:ext cx="5355580" cy="1448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Reflect on one of the Stations of the Cross today. </a:t>
            </a:r>
          </a:p>
        </p:txBody>
      </p:sp>
      <p:pic>
        <p:nvPicPr>
          <p:cNvPr id="11" name="Picture 10" descr="A fire hydrant in the grass&#10;&#10;Description generated with very high confidence">
            <a:extLst>
              <a:ext uri="{FF2B5EF4-FFF2-40B4-BE49-F238E27FC236}">
                <a16:creationId xmlns:a16="http://schemas.microsoft.com/office/drawing/2014/main" id="{817E9BEE-8E19-84C2-0A91-E9960C915E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93310" y="1925334"/>
            <a:ext cx="5671457" cy="3780648"/>
          </a:xfrm>
          <a:prstGeom prst="rect">
            <a:avLst/>
          </a:prstGeom>
          <a:effectLst>
            <a:outerShdw blurRad="50800" dist="38100" dir="2700000" algn="tl" rotWithShape="0">
              <a:prstClr val="black">
                <a:alpha val="40000"/>
              </a:prstClr>
            </a:outerShdw>
          </a:effectLst>
        </p:spPr>
      </p:pic>
      <p:sp>
        <p:nvSpPr>
          <p:cNvPr id="12" name="Rectangle: Rounded Corners 14">
            <a:hlinkClick r:id="rId5"/>
            <a:extLst>
              <a:ext uri="{FF2B5EF4-FFF2-40B4-BE49-F238E27FC236}">
                <a16:creationId xmlns:a16="http://schemas.microsoft.com/office/drawing/2014/main" id="{631184FA-C188-FD6C-2A3A-E7BF67D75321}"/>
              </a:ext>
            </a:extLst>
          </p:cNvPr>
          <p:cNvSpPr/>
          <p:nvPr/>
        </p:nvSpPr>
        <p:spPr>
          <a:xfrm>
            <a:off x="380909" y="4960150"/>
            <a:ext cx="5280010" cy="510778"/>
          </a:xfrm>
          <a:prstGeom prst="roundRect">
            <a:avLst/>
          </a:prstGeom>
          <a:solidFill>
            <a:srgbClr val="82BE42"/>
          </a:solidFill>
          <a:ln>
            <a:solidFill>
              <a:srgbClr val="32B44C"/>
            </a:solidFill>
          </a:ln>
        </p:spPr>
        <p:txBody>
          <a:bodyPr wrap="square">
            <a:spAutoFit/>
          </a:bodyPr>
          <a:lstStyle/>
          <a:p>
            <a:r>
              <a:rPr lang="en-GB" dirty="0">
                <a:solidFill>
                  <a:schemeClr val="bg1"/>
                </a:solidFill>
                <a:latin typeface="Century Gothic" panose="020B0502020202020204" pitchFamily="34" charset="0"/>
                <a:cs typeface="Arial" panose="020B0604020202020204" pitchFamily="34" charset="0"/>
                <a:hlinkClick r:id="rId6"/>
              </a:rPr>
              <a:t>Stations of the Cross resource </a:t>
            </a:r>
            <a:endParaRPr lang="en-GB"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548718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ild wearing a blue head scarf&#10;&#10;Description automatically generated">
            <a:extLst>
              <a:ext uri="{FF2B5EF4-FFF2-40B4-BE49-F238E27FC236}">
                <a16:creationId xmlns:a16="http://schemas.microsoft.com/office/drawing/2014/main" id="{BFCA5CCC-B2A4-5FA2-B048-424AC43771BB}"/>
              </a:ext>
            </a:extLst>
          </p:cNvPr>
          <p:cNvPicPr>
            <a:picLocks noChangeAspect="1"/>
          </p:cNvPicPr>
          <p:nvPr/>
        </p:nvPicPr>
        <p:blipFill>
          <a:blip r:embed="rId3"/>
          <a:srcRect t="-1537" r="14500" b="-1425"/>
          <a:stretch/>
        </p:blipFill>
        <p:spPr>
          <a:xfrm>
            <a:off x="8171403" y="2001874"/>
            <a:ext cx="4025229" cy="3237949"/>
          </a:xfrm>
          <a:prstGeom prst="rect">
            <a:avLst/>
          </a:prstGeom>
        </p:spPr>
      </p:pic>
      <p:sp>
        <p:nvSpPr>
          <p:cNvPr id="4" name="TextBox 3">
            <a:extLst>
              <a:ext uri="{FF2B5EF4-FFF2-40B4-BE49-F238E27FC236}">
                <a16:creationId xmlns:a16="http://schemas.microsoft.com/office/drawing/2014/main" id="{110109E6-5A1A-48EE-95FC-3EA433AF476C}"/>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Century Gothic"/>
                <a:cs typeface="Segoe UI"/>
              </a:rPr>
              <a:t>Thursday 6 March</a:t>
            </a:r>
            <a:endParaRPr lang="en-GB" sz="3600" i="1" dirty="0">
              <a:solidFill>
                <a:srgbClr val="1F1750"/>
              </a:solidFill>
              <a:latin typeface="Century Gothic"/>
              <a:cs typeface="Segoe UI"/>
            </a:endParaRPr>
          </a:p>
        </p:txBody>
      </p:sp>
      <p:sp>
        <p:nvSpPr>
          <p:cNvPr id="5" name="TextBox 4">
            <a:extLst>
              <a:ext uri="{FF2B5EF4-FFF2-40B4-BE49-F238E27FC236}">
                <a16:creationId xmlns:a16="http://schemas.microsoft.com/office/drawing/2014/main" id="{7A03540F-4E8F-4AE2-9778-A37961669525}"/>
              </a:ext>
            </a:extLst>
          </p:cNvPr>
          <p:cNvSpPr txBox="1"/>
          <p:nvPr/>
        </p:nvSpPr>
        <p:spPr>
          <a:xfrm>
            <a:off x="147223" y="1159908"/>
            <a:ext cx="873957" cy="584775"/>
          </a:xfrm>
          <a:prstGeom prst="rect">
            <a:avLst/>
          </a:prstGeom>
          <a:noFill/>
        </p:spPr>
        <p:txBody>
          <a:bodyPr wrap="none" lIns="91440" tIns="45720" rIns="91440" bIns="45720" rtlCol="0" anchor="t">
            <a:spAutoFit/>
          </a:bodyPr>
          <a:lstStyle/>
          <a:p>
            <a:r>
              <a:rPr lang="en-GB" sz="3200" b="1">
                <a:solidFill>
                  <a:schemeClr val="bg1"/>
                </a:solidFill>
                <a:latin typeface="Century Gothic"/>
                <a:ea typeface="Verdana"/>
                <a:cs typeface="Arial"/>
              </a:rPr>
              <a:t>Act</a:t>
            </a:r>
          </a:p>
        </p:txBody>
      </p:sp>
      <p:sp>
        <p:nvSpPr>
          <p:cNvPr id="7" name="TextBox 6">
            <a:extLst>
              <a:ext uri="{FF2B5EF4-FFF2-40B4-BE49-F238E27FC236}">
                <a16:creationId xmlns:a16="http://schemas.microsoft.com/office/drawing/2014/main" id="{849445E6-5603-4F76-9D92-216873300840}"/>
              </a:ext>
            </a:extLst>
          </p:cNvPr>
          <p:cNvSpPr txBox="1"/>
          <p:nvPr/>
        </p:nvSpPr>
        <p:spPr>
          <a:xfrm>
            <a:off x="224089" y="1843360"/>
            <a:ext cx="6924104" cy="1077218"/>
          </a:xfrm>
          <a:prstGeom prst="rect">
            <a:avLst/>
          </a:prstGeom>
          <a:noFill/>
        </p:spPr>
        <p:txBody>
          <a:bodyPr wrap="square" lIns="91440" tIns="45720" rIns="91440" bIns="45720" rtlCol="0" anchor="t">
            <a:spAutoFit/>
          </a:bodyPr>
          <a:lstStyle/>
          <a:p>
            <a:pPr algn="l"/>
            <a:r>
              <a:rPr lang="en-US" sz="3200" b="1" dirty="0">
                <a:solidFill>
                  <a:schemeClr val="bg1"/>
                </a:solidFill>
                <a:latin typeface="Century Gothic"/>
                <a:cs typeface="Arial"/>
              </a:rPr>
              <a:t>Today is our Lent national assembly. Join us</a:t>
            </a:r>
            <a:r>
              <a:rPr lang="en-US" sz="2200" dirty="0">
                <a:solidFill>
                  <a:schemeClr val="bg1"/>
                </a:solidFill>
                <a:latin typeface="Century Gothic"/>
                <a:cs typeface="Arial"/>
              </a:rPr>
              <a:t>!</a:t>
            </a:r>
            <a:endParaRPr lang="en-US" sz="2000" dirty="0">
              <a:solidFill>
                <a:schemeClr val="bg1"/>
              </a:solidFill>
              <a:latin typeface="Arial" panose="020B0604020202020204" pitchFamily="34" charset="0"/>
              <a:cs typeface="Arial" panose="020B0604020202020204" pitchFamily="34" charset="0"/>
            </a:endParaRPr>
          </a:p>
        </p:txBody>
      </p:sp>
      <p:pic>
        <p:nvPicPr>
          <p:cNvPr id="9" name="Graphic 8" descr="Dance">
            <a:extLst>
              <a:ext uri="{FF2B5EF4-FFF2-40B4-BE49-F238E27FC236}">
                <a16:creationId xmlns:a16="http://schemas.microsoft.com/office/drawing/2014/main" id="{468E6C33-B545-462A-AEE5-D70BC1C82C8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9201" y="953472"/>
            <a:ext cx="914400" cy="914400"/>
          </a:xfrm>
          <a:prstGeom prst="rect">
            <a:avLst/>
          </a:prstGeom>
        </p:spPr>
      </p:pic>
      <p:sp>
        <p:nvSpPr>
          <p:cNvPr id="3" name="Speech Bubble: Rectangle with Corners Rounded 2">
            <a:extLst>
              <a:ext uri="{FF2B5EF4-FFF2-40B4-BE49-F238E27FC236}">
                <a16:creationId xmlns:a16="http://schemas.microsoft.com/office/drawing/2014/main" id="{6882BE55-EA37-C72D-E4E4-C62F7F91FF50}"/>
              </a:ext>
            </a:extLst>
          </p:cNvPr>
          <p:cNvSpPr/>
          <p:nvPr/>
        </p:nvSpPr>
        <p:spPr bwMode="auto">
          <a:xfrm>
            <a:off x="8392061" y="676437"/>
            <a:ext cx="2697579" cy="1473693"/>
          </a:xfrm>
          <a:prstGeom prst="wedgeRoundRectCallout">
            <a:avLst>
              <a:gd name="adj1" fmla="val -29363"/>
              <a:gd name="adj2" fmla="val 15948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r>
              <a:rPr lang="en-GB" i="1" dirty="0">
                <a:latin typeface="Century Gothic"/>
              </a:rPr>
              <a:t>“My name is </a:t>
            </a:r>
            <a:r>
              <a:rPr lang="en-GB" i="1" dirty="0" err="1">
                <a:latin typeface="Century Gothic"/>
              </a:rPr>
              <a:t>Chirri</a:t>
            </a:r>
            <a:r>
              <a:rPr lang="en-GB" i="1" dirty="0">
                <a:latin typeface="Century Gothic"/>
              </a:rPr>
              <a:t> and I am 12 years old.”</a:t>
            </a:r>
          </a:p>
        </p:txBody>
      </p:sp>
      <p:sp>
        <p:nvSpPr>
          <p:cNvPr id="10" name="TextBox 9">
            <a:extLst>
              <a:ext uri="{FF2B5EF4-FFF2-40B4-BE49-F238E27FC236}">
                <a16:creationId xmlns:a16="http://schemas.microsoft.com/office/drawing/2014/main" id="{E9549C92-73F5-63B8-CFE5-B72C77BDA791}"/>
              </a:ext>
            </a:extLst>
          </p:cNvPr>
          <p:cNvSpPr txBox="1"/>
          <p:nvPr/>
        </p:nvSpPr>
        <p:spPr>
          <a:xfrm>
            <a:off x="188920" y="2634571"/>
            <a:ext cx="7292185" cy="3785652"/>
          </a:xfrm>
          <a:prstGeom prst="rect">
            <a:avLst/>
          </a:prstGeom>
          <a:noFill/>
        </p:spPr>
        <p:txBody>
          <a:bodyPr wrap="square" lIns="91440" tIns="45720" rIns="91440" bIns="45720" anchor="t">
            <a:spAutoFit/>
          </a:bodyPr>
          <a:lstStyle/>
          <a:p>
            <a:pPr algn="l"/>
            <a:endParaRPr lang="en-GB" sz="2200" dirty="0">
              <a:solidFill>
                <a:schemeClr val="bg1"/>
              </a:solidFill>
              <a:latin typeface="Century Gothic"/>
              <a:ea typeface="Calibri"/>
              <a:cs typeface="Times New Roman"/>
            </a:endParaRPr>
          </a:p>
          <a:p>
            <a:pPr algn="l"/>
            <a:r>
              <a:rPr lang="en-GB" sz="2200" dirty="0">
                <a:solidFill>
                  <a:schemeClr val="bg1"/>
                </a:solidFill>
                <a:latin typeface="Century Gothic"/>
                <a:ea typeface="Calibri"/>
                <a:cs typeface="Times New Roman"/>
              </a:rPr>
              <a:t>Meet </a:t>
            </a:r>
            <a:r>
              <a:rPr lang="en-GB" sz="2200" dirty="0" err="1">
                <a:solidFill>
                  <a:schemeClr val="bg1"/>
                </a:solidFill>
                <a:latin typeface="Century Gothic"/>
                <a:ea typeface="Calibri"/>
                <a:cs typeface="Times New Roman"/>
              </a:rPr>
              <a:t>Chirri</a:t>
            </a:r>
            <a:r>
              <a:rPr lang="en-GB" sz="2200" dirty="0">
                <a:solidFill>
                  <a:schemeClr val="bg1"/>
                </a:solidFill>
                <a:latin typeface="Century Gothic"/>
                <a:ea typeface="Calibri"/>
                <a:cs typeface="Times New Roman"/>
              </a:rPr>
              <a:t> in our national assembly today. She lives in Marsabit, northern Kenya, Africa, with</a:t>
            </a:r>
            <a:r>
              <a:rPr lang="en-US" sz="2200" dirty="0">
                <a:solidFill>
                  <a:schemeClr val="bg1"/>
                </a:solidFill>
                <a:latin typeface="Century Gothic"/>
                <a:ea typeface="Calibri"/>
                <a:cs typeface="Times New Roman"/>
              </a:rPr>
              <a:t> her mother, father and four brothers and sisters.</a:t>
            </a:r>
            <a:endParaRPr lang="en-GB" sz="2200" dirty="0">
              <a:solidFill>
                <a:schemeClr val="bg1"/>
              </a:solidFill>
              <a:latin typeface="Century Gothic"/>
              <a:ea typeface="Calibri"/>
              <a:cs typeface="Times New Roman"/>
            </a:endParaRPr>
          </a:p>
          <a:p>
            <a:pPr algn="l"/>
            <a:endParaRPr lang="en-US" sz="2200" dirty="0">
              <a:solidFill>
                <a:schemeClr val="bg1"/>
              </a:solidFill>
              <a:latin typeface="Century Gothic"/>
              <a:ea typeface="Calibri"/>
              <a:cs typeface="Times New Roman"/>
            </a:endParaRPr>
          </a:p>
          <a:p>
            <a:pPr algn="l"/>
            <a:r>
              <a:rPr lang="en-US" sz="2200" dirty="0" err="1">
                <a:solidFill>
                  <a:schemeClr val="bg1"/>
                </a:solidFill>
                <a:latin typeface="Century Gothic"/>
                <a:ea typeface="Calibri"/>
                <a:cs typeface="Times New Roman"/>
              </a:rPr>
              <a:t>Chirri’s</a:t>
            </a:r>
            <a:r>
              <a:rPr lang="en-US" sz="2200" dirty="0">
                <a:solidFill>
                  <a:schemeClr val="bg1"/>
                </a:solidFill>
                <a:latin typeface="Century Gothic"/>
                <a:ea typeface="Calibri"/>
                <a:cs typeface="Times New Roman"/>
              </a:rPr>
              <a:t> mother, Khera, belongs to the Glitter Group, a club of woman from the local community. They help each other with lots of things, but particularly when times are tough – and times have been very tough for this community in Kenya. </a:t>
            </a:r>
            <a:endParaRPr lang="en-GB" sz="2200" dirty="0">
              <a:solidFill>
                <a:schemeClr val="bg1"/>
              </a:solidFill>
              <a:latin typeface="Century Gothic"/>
              <a:ea typeface="Calibri"/>
              <a:cs typeface="Times New Roman"/>
            </a:endParaRPr>
          </a:p>
          <a:p>
            <a:pPr algn="l"/>
            <a:endParaRPr lang="en-GB" sz="2000" dirty="0">
              <a:solidFill>
                <a:schemeClr val="bg1"/>
              </a:solidFill>
              <a:latin typeface="Century Gothic"/>
              <a:ea typeface="Calibri"/>
              <a:cs typeface="Times New Roman"/>
            </a:endParaRPr>
          </a:p>
        </p:txBody>
      </p:sp>
      <p:sp>
        <p:nvSpPr>
          <p:cNvPr id="2" name="TextBox 1">
            <a:hlinkClick r:id="rId6"/>
          </p:cNvPr>
          <p:cNvSpPr txBox="1"/>
          <p:nvPr/>
        </p:nvSpPr>
        <p:spPr>
          <a:xfrm>
            <a:off x="7058661" y="5954980"/>
            <a:ext cx="4944419" cy="510778"/>
          </a:xfrm>
          <a:prstGeom prst="roundRect">
            <a:avLst/>
          </a:prstGeom>
          <a:solidFill>
            <a:srgbClr val="84BE43"/>
          </a:solidFill>
          <a:ln>
            <a:solidFill>
              <a:srgbClr val="32B44C"/>
            </a:solidFill>
          </a:ln>
        </p:spPr>
        <p:txBody>
          <a:bodyPr wrap="square" lIns="91440" tIns="45720" rIns="91440" bIns="45720" rtlCol="0" anchor="t">
            <a:spAutoFit/>
          </a:bodyPr>
          <a:lstStyle/>
          <a:p>
            <a:r>
              <a:rPr lang="en-GB" dirty="0">
                <a:solidFill>
                  <a:schemeClr val="bg1"/>
                </a:solidFill>
                <a:latin typeface="Century Gothic"/>
                <a:cs typeface="Arial"/>
                <a:hlinkClick r:id="rId7"/>
              </a:rPr>
              <a:t>Join our national assembly</a:t>
            </a:r>
            <a:endParaRPr lang="en-GB" dirty="0">
              <a:solidFill>
                <a:schemeClr val="bg1"/>
              </a:solidFill>
              <a:latin typeface="Century Gothic"/>
              <a:cs typeface="Arial"/>
            </a:endParaRPr>
          </a:p>
        </p:txBody>
      </p:sp>
      <p:sp>
        <p:nvSpPr>
          <p:cNvPr id="8" name="Action Button: Go Home 7">
            <a:hlinkClick r:id="" action="ppaction://hlinkshowjump?jump=firstslide" highlightClick="1"/>
            <a:extLst>
              <a:ext uri="{FF2B5EF4-FFF2-40B4-BE49-F238E27FC236}">
                <a16:creationId xmlns:a16="http://schemas.microsoft.com/office/drawing/2014/main" id="{4D9FA0D7-3BED-3D62-9A8A-4569BB93F7B0}"/>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Tree>
    <p:extLst>
      <p:ext uri="{BB962C8B-B14F-4D97-AF65-F5344CB8AC3E}">
        <p14:creationId xmlns:p14="http://schemas.microsoft.com/office/powerpoint/2010/main" val="2874751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4DE32F-D406-4E0B-884F-858ED641BFB0}"/>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Monday 14 April</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8"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14" name="Content Placeholder 2">
            <a:extLst>
              <a:ext uri="{FF2B5EF4-FFF2-40B4-BE49-F238E27FC236}">
                <a16:creationId xmlns:a16="http://schemas.microsoft.com/office/drawing/2014/main" id="{940768BA-A013-4056-B961-D76F4006F4CA}"/>
              </a:ext>
            </a:extLst>
          </p:cNvPr>
          <p:cNvSpPr txBox="1">
            <a:spLocks/>
          </p:cNvSpPr>
          <p:nvPr/>
        </p:nvSpPr>
        <p:spPr>
          <a:xfrm>
            <a:off x="224090" y="1980997"/>
            <a:ext cx="6280433" cy="8237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dirty="0">
                <a:solidFill>
                  <a:schemeClr val="bg1"/>
                </a:solidFill>
                <a:latin typeface="Century Gothic" panose="020B0502020202020204" pitchFamily="34" charset="0"/>
                <a:ea typeface="Verdana" panose="020B0604030504040204" pitchFamily="34" charset="0"/>
                <a:cs typeface="Arial" panose="020B0604020202020204" pitchFamily="34" charset="0"/>
              </a:rPr>
              <a:t>We are in Holy Week.</a:t>
            </a:r>
          </a:p>
          <a:p>
            <a:pPr marL="0" indent="0">
              <a:buNone/>
            </a:pPr>
            <a:endParaRPr lang="en-GB" sz="1400"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marL="0" indent="0">
              <a:buNone/>
            </a:pPr>
            <a:r>
              <a:rPr lang="en-GB" sz="2600" dirty="0">
                <a:solidFill>
                  <a:schemeClr val="bg1"/>
                </a:solidFill>
                <a:latin typeface="Century Gothic" panose="020B0502020202020204" pitchFamily="34" charset="0"/>
                <a:ea typeface="Verdana" panose="020B0604030504040204" pitchFamily="34" charset="0"/>
                <a:cs typeface="Arial" panose="020B0604020202020204" pitchFamily="34" charset="0"/>
              </a:rPr>
              <a:t>Yesterday was Palm Sunday and we remembered the story of Jesus  entering into Jerusalem on a donkey, greeted by joyful crowds waving palms. </a:t>
            </a:r>
          </a:p>
          <a:p>
            <a:pPr marL="0" indent="0">
              <a:buNone/>
            </a:pPr>
            <a:r>
              <a:rPr lang="en-GB" sz="2600" dirty="0">
                <a:solidFill>
                  <a:schemeClr val="bg1"/>
                </a:solidFill>
                <a:latin typeface="Century Gothic" panose="020B0502020202020204" pitchFamily="34" charset="0"/>
                <a:ea typeface="Verdana" panose="020B0604030504040204" pitchFamily="34" charset="0"/>
                <a:cs typeface="Arial" panose="020B0604020202020204" pitchFamily="34" charset="0"/>
              </a:rPr>
              <a:t>How can we make Jesus welcome as we get ready to celebrate Easter?</a:t>
            </a:r>
          </a:p>
          <a:p>
            <a:pPr marL="0" indent="0">
              <a:buNone/>
            </a:pPr>
            <a:r>
              <a:rPr lang="en-GB" sz="2600" dirty="0">
                <a:solidFill>
                  <a:schemeClr val="bg1"/>
                </a:solidFill>
                <a:latin typeface="Century Gothic" panose="020B0502020202020204" pitchFamily="34" charset="0"/>
                <a:ea typeface="Verdana" panose="020B0604030504040204" pitchFamily="34" charset="0"/>
                <a:cs typeface="Arial" panose="020B0604020202020204" pitchFamily="34" charset="0"/>
              </a:rPr>
              <a:t>How can we be welcoming to others?</a:t>
            </a:r>
          </a:p>
          <a:p>
            <a:pPr marL="0" indent="0">
              <a:buNone/>
            </a:pPr>
            <a:endParaRPr lang="en-GB" sz="2600"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marL="0" indent="0">
              <a:buNone/>
            </a:pPr>
            <a:endParaRPr lang="en-GB" sz="2600"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marL="0" indent="0">
              <a:buNone/>
            </a:pPr>
            <a:endParaRPr lang="en-GB" sz="14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0" indent="0">
              <a:buNone/>
            </a:pP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0" indent="0">
              <a:buNone/>
            </a:pP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algn="l"/>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B9B7391-4E7A-4A0D-B7C2-417187665E76}"/>
              </a:ext>
            </a:extLst>
          </p:cNvPr>
          <p:cNvSpPr txBox="1"/>
          <p:nvPr/>
        </p:nvSpPr>
        <p:spPr>
          <a:xfrm>
            <a:off x="224089" y="1122262"/>
            <a:ext cx="2914580" cy="584775"/>
          </a:xfrm>
          <a:prstGeom prst="rect">
            <a:avLst/>
          </a:prstGeom>
          <a:noFill/>
        </p:spPr>
        <p:txBody>
          <a:bodyPr wrap="none" rtlCol="0">
            <a:spAutoFit/>
          </a:bodyPr>
          <a:lstStyle/>
          <a:p>
            <a:r>
              <a:rPr lang="en-GB" sz="3200" b="1">
                <a:solidFill>
                  <a:schemeClr val="bg1"/>
                </a:solidFill>
                <a:latin typeface="Arial" panose="020B0604020202020204" pitchFamily="34" charset="0"/>
                <a:ea typeface="Verdana" panose="020B0604030504040204" pitchFamily="34" charset="0"/>
                <a:cs typeface="Arial" panose="020B0604020202020204" pitchFamily="34" charset="0"/>
              </a:rPr>
              <a:t>Think about…</a:t>
            </a:r>
          </a:p>
        </p:txBody>
      </p:sp>
      <p:pic>
        <p:nvPicPr>
          <p:cNvPr id="19" name="Graphic 18" descr="Thought bubble">
            <a:extLst>
              <a:ext uri="{FF2B5EF4-FFF2-40B4-BE49-F238E27FC236}">
                <a16:creationId xmlns:a16="http://schemas.microsoft.com/office/drawing/2014/main" id="{A997171E-3157-4ACA-BEA8-C20FA38EE48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4947" y="957448"/>
            <a:ext cx="914400" cy="914400"/>
          </a:xfrm>
          <a:prstGeom prst="rect">
            <a:avLst/>
          </a:prstGeom>
        </p:spPr>
      </p:pic>
      <p:pic>
        <p:nvPicPr>
          <p:cNvPr id="5" name="Picture 4" descr="A donkey with a person standing behind it&#10;&#10;AI-generated content may be incorrect.">
            <a:extLst>
              <a:ext uri="{FF2B5EF4-FFF2-40B4-BE49-F238E27FC236}">
                <a16:creationId xmlns:a16="http://schemas.microsoft.com/office/drawing/2014/main" id="{BC2193CD-5090-CDF7-BB3C-4EE178495F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9659" y="2392871"/>
            <a:ext cx="5091872" cy="3394581"/>
          </a:xfrm>
          <a:prstGeom prst="rect">
            <a:avLst/>
          </a:prstGeom>
        </p:spPr>
      </p:pic>
    </p:spTree>
    <p:extLst>
      <p:ext uri="{BB962C8B-B14F-4D97-AF65-F5344CB8AC3E}">
        <p14:creationId xmlns:p14="http://schemas.microsoft.com/office/powerpoint/2010/main" val="240903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10A478-C76B-456A-8248-C63B3C8BF03C}"/>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Tuesday 15 April</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23"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4" name="Content Placeholder 2">
            <a:extLst>
              <a:ext uri="{FF2B5EF4-FFF2-40B4-BE49-F238E27FC236}">
                <a16:creationId xmlns:a16="http://schemas.microsoft.com/office/drawing/2014/main" id="{2A1C77FB-6C9D-FD7A-4980-7C1BE97279A4}"/>
              </a:ext>
            </a:extLst>
          </p:cNvPr>
          <p:cNvSpPr txBox="1">
            <a:spLocks/>
          </p:cNvSpPr>
          <p:nvPr/>
        </p:nvSpPr>
        <p:spPr>
          <a:xfrm>
            <a:off x="537729" y="2205754"/>
            <a:ext cx="12114425" cy="12232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dirty="0">
                <a:solidFill>
                  <a:schemeClr val="bg1"/>
                </a:solidFill>
                <a:latin typeface="Century Gothic" panose="020B0502020202020204" pitchFamily="34" charset="0"/>
                <a:ea typeface="Verdana" panose="020B0604030504040204" pitchFamily="34" charset="0"/>
                <a:cs typeface="Arial" panose="020B0604020202020204" pitchFamily="34" charset="0"/>
              </a:rPr>
              <a:t>Your Big Lent Walk</a:t>
            </a:r>
          </a:p>
          <a:p>
            <a:pPr marL="0" indent="0">
              <a:buNone/>
            </a:pPr>
            <a:endParaRPr lang="en-GB" sz="2400"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A443B23C-340C-5C1D-1421-23E76F5904DF}"/>
              </a:ext>
            </a:extLst>
          </p:cNvPr>
          <p:cNvSpPr txBox="1"/>
          <p:nvPr/>
        </p:nvSpPr>
        <p:spPr>
          <a:xfrm>
            <a:off x="377366" y="1313490"/>
            <a:ext cx="2954655"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Think about…	</a:t>
            </a:r>
          </a:p>
        </p:txBody>
      </p:sp>
      <p:pic>
        <p:nvPicPr>
          <p:cNvPr id="7" name="Graphic 6" descr="Thought bubble">
            <a:extLst>
              <a:ext uri="{FF2B5EF4-FFF2-40B4-BE49-F238E27FC236}">
                <a16:creationId xmlns:a16="http://schemas.microsoft.com/office/drawing/2014/main" id="{7397EC9E-39F9-12C0-AB50-BFC716B610C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97347" y="1141883"/>
            <a:ext cx="914400" cy="914400"/>
          </a:xfrm>
          <a:prstGeom prst="rect">
            <a:avLst/>
          </a:prstGeom>
        </p:spPr>
      </p:pic>
      <p:sp>
        <p:nvSpPr>
          <p:cNvPr id="9" name="TextBox 8">
            <a:extLst>
              <a:ext uri="{FF2B5EF4-FFF2-40B4-BE49-F238E27FC236}">
                <a16:creationId xmlns:a16="http://schemas.microsoft.com/office/drawing/2014/main" id="{AF9106FA-74C0-D189-A97C-2D6834A8BDAE}"/>
              </a:ext>
            </a:extLst>
          </p:cNvPr>
          <p:cNvSpPr txBox="1"/>
          <p:nvPr/>
        </p:nvSpPr>
        <p:spPr>
          <a:xfrm>
            <a:off x="537729" y="2762955"/>
            <a:ext cx="5863071" cy="4154984"/>
          </a:xfrm>
          <a:prstGeom prst="rect">
            <a:avLst/>
          </a:prstGeom>
          <a:noFill/>
        </p:spPr>
        <p:txBody>
          <a:bodyPr wrap="square">
            <a:spAutoFit/>
          </a:bodyPr>
          <a:lstStyle/>
          <a:p>
            <a:pPr marL="0" indent="0" algn="l">
              <a:buNone/>
            </a:pPr>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Your fundraising during Lent will help more communities like Khera’s to survive in times of drought.</a:t>
            </a:r>
          </a:p>
          <a:p>
            <a:pPr marL="0" indent="0" algn="l">
              <a:buNone/>
            </a:pPr>
            <a:endPar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marL="0" indent="0" algn="l">
              <a:buNone/>
            </a:pPr>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What do you think Khera meant when she said </a:t>
            </a:r>
          </a:p>
          <a:p>
            <a:pPr marL="0" indent="0" algn="l">
              <a:buNone/>
            </a:pPr>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a:t>
            </a:r>
            <a:r>
              <a:rPr lang="en-GB" i="1" dirty="0">
                <a:solidFill>
                  <a:schemeClr val="bg1"/>
                </a:solidFill>
                <a:latin typeface="Century Gothic" panose="020B0502020202020204" pitchFamily="34" charset="0"/>
                <a:ea typeface="Verdana" panose="020B0604030504040204" pitchFamily="34" charset="0"/>
                <a:cs typeface="Arial" panose="020B0604020202020204" pitchFamily="34" charset="0"/>
              </a:rPr>
              <a:t>Unity is strength. Let’s pull together to inspire. Let’s pull together to be strong</a:t>
            </a:r>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a:t>
            </a:r>
          </a:p>
          <a:p>
            <a:pPr marL="0" indent="0" algn="l">
              <a:buNone/>
            </a:pPr>
            <a:endParaRPr lang="en-GB" sz="2400"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marL="0" indent="0" algn="l">
              <a:buNone/>
            </a:pPr>
            <a:endParaRPr lang="en-GB" sz="2400"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15" name="Picture 14" descr="A group of people standing together outside&#10;&#10;AI-generated content may be incorrect.">
            <a:extLst>
              <a:ext uri="{FF2B5EF4-FFF2-40B4-BE49-F238E27FC236}">
                <a16:creationId xmlns:a16="http://schemas.microsoft.com/office/drawing/2014/main" id="{860669F7-6DC5-C7A2-CA6D-3A8CF40303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126" y="2056283"/>
            <a:ext cx="5294645" cy="3529763"/>
          </a:xfrm>
          <a:prstGeom prst="rect">
            <a:avLst/>
          </a:prstGeom>
        </p:spPr>
      </p:pic>
    </p:spTree>
    <p:extLst>
      <p:ext uri="{BB962C8B-B14F-4D97-AF65-F5344CB8AC3E}">
        <p14:creationId xmlns:p14="http://schemas.microsoft.com/office/powerpoint/2010/main" val="665995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8095C1-3155-45C2-8727-AD75E1D4F5BB}"/>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Wednesday 16 April</a:t>
            </a:r>
            <a:endParaRPr lang="en-GB" sz="3600" i="1" dirty="0">
              <a:solidFill>
                <a:srgbClr val="000000"/>
              </a:solidFill>
              <a:latin typeface="Century Gothic"/>
              <a:cs typeface="Segoe UI"/>
            </a:endParaRPr>
          </a:p>
        </p:txBody>
      </p:sp>
      <p:sp>
        <p:nvSpPr>
          <p:cNvPr id="3" name="Rectangle 2">
            <a:extLst>
              <a:ext uri="{FF2B5EF4-FFF2-40B4-BE49-F238E27FC236}">
                <a16:creationId xmlns:a16="http://schemas.microsoft.com/office/drawing/2014/main" id="{EF2B8E8E-17D9-42EE-8671-61FEF8108112}"/>
              </a:ext>
            </a:extLst>
          </p:cNvPr>
          <p:cNvSpPr/>
          <p:nvPr/>
        </p:nvSpPr>
        <p:spPr>
          <a:xfrm>
            <a:off x="751456" y="2337778"/>
            <a:ext cx="4482179" cy="3046988"/>
          </a:xfrm>
          <a:prstGeom prst="rect">
            <a:avLst/>
          </a:prstGeom>
        </p:spPr>
        <p:txBody>
          <a:bodyPr wrap="square">
            <a:spAutoFit/>
          </a:bodyPr>
          <a:lstStyle/>
          <a:p>
            <a:pPr algn="l"/>
            <a:r>
              <a:rPr lang="en-GB" sz="3200" dirty="0">
                <a:solidFill>
                  <a:schemeClr val="bg1"/>
                </a:solidFill>
                <a:latin typeface="Century Gothic" panose="020B0502020202020204" pitchFamily="34" charset="0"/>
                <a:ea typeface="Verdana" panose="020B0604030504040204" pitchFamily="34" charset="0"/>
                <a:cs typeface="Arial" panose="020B0604020202020204" pitchFamily="34" charset="0"/>
              </a:rPr>
              <a:t>Easter is nearly here. </a:t>
            </a:r>
          </a:p>
          <a:p>
            <a:pPr algn="l"/>
            <a:endParaRPr lang="en-GB" sz="3200"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algn="l"/>
            <a:r>
              <a:rPr lang="en-GB" sz="3200" dirty="0">
                <a:solidFill>
                  <a:schemeClr val="bg1"/>
                </a:solidFill>
                <a:latin typeface="Century Gothic" panose="020B0502020202020204" pitchFamily="34" charset="0"/>
                <a:ea typeface="Verdana" panose="020B0604030504040204" pitchFamily="34" charset="0"/>
                <a:cs typeface="Arial" panose="020B0604020202020204" pitchFamily="34" charset="0"/>
              </a:rPr>
              <a:t>Start getting ready by making Easter cards for your family and friends</a:t>
            </a:r>
            <a:r>
              <a:rPr lang="en-GB" sz="3200" dirty="0">
                <a:solidFill>
                  <a:schemeClr val="bg1"/>
                </a:solidFill>
                <a:latin typeface="Arial" panose="020B0604020202020204" pitchFamily="34" charset="0"/>
                <a:ea typeface="Verdana" panose="020B0604030504040204" pitchFamily="34" charset="0"/>
                <a:cs typeface="Arial" panose="020B0604020202020204" pitchFamily="34" charset="0"/>
              </a:rPr>
              <a:t>.</a:t>
            </a:r>
            <a:endParaRPr lang="en-GB" sz="32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4C930D9-A889-4344-8367-A09234BDEB84}"/>
              </a:ext>
            </a:extLst>
          </p:cNvPr>
          <p:cNvSpPr txBox="1"/>
          <p:nvPr/>
        </p:nvSpPr>
        <p:spPr>
          <a:xfrm>
            <a:off x="404149" y="1133633"/>
            <a:ext cx="845103" cy="584775"/>
          </a:xfrm>
          <a:prstGeom prst="rect">
            <a:avLst/>
          </a:prstGeom>
          <a:noFill/>
        </p:spPr>
        <p:txBody>
          <a:bodyPr wrap="none" rtlCol="0">
            <a:spAutoFit/>
          </a:bodyPr>
          <a:lstStyle/>
          <a:p>
            <a:r>
              <a:rPr lang="en-GB" sz="3200" b="1">
                <a:solidFill>
                  <a:schemeClr val="bg1"/>
                </a:solidFill>
                <a:latin typeface="Arial" panose="020B0604020202020204" pitchFamily="34" charset="0"/>
                <a:ea typeface="Verdana" panose="020B0604030504040204" pitchFamily="34" charset="0"/>
                <a:cs typeface="Arial" panose="020B0604020202020204" pitchFamily="34" charset="0"/>
              </a:rPr>
              <a:t>Act</a:t>
            </a:r>
          </a:p>
        </p:txBody>
      </p:sp>
      <p:pic>
        <p:nvPicPr>
          <p:cNvPr id="7" name="Picture 6" descr="A person sitting at a table&#10;&#10;Description automatically generated">
            <a:extLst>
              <a:ext uri="{FF2B5EF4-FFF2-40B4-BE49-F238E27FC236}">
                <a16:creationId xmlns:a16="http://schemas.microsoft.com/office/drawing/2014/main" id="{6D1883C3-9D5B-41E2-90EA-2E6E4F774A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32355" y="1965555"/>
            <a:ext cx="5240167" cy="3493444"/>
          </a:xfrm>
          <a:prstGeom prst="rect">
            <a:avLst/>
          </a:prstGeom>
        </p:spPr>
      </p:pic>
      <p:pic>
        <p:nvPicPr>
          <p:cNvPr id="8" name="Graphic 7" descr="Dance">
            <a:extLst>
              <a:ext uri="{FF2B5EF4-FFF2-40B4-BE49-F238E27FC236}">
                <a16:creationId xmlns:a16="http://schemas.microsoft.com/office/drawing/2014/main" id="{25250CD2-9CAB-4C1B-91C9-64904380A31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20619" y="1051155"/>
            <a:ext cx="914400" cy="914400"/>
          </a:xfrm>
          <a:prstGeom prst="rect">
            <a:avLst/>
          </a:prstGeom>
        </p:spPr>
      </p:pic>
      <p:sp>
        <p:nvSpPr>
          <p:cNvPr id="15"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12" name="Rectangle: Rounded Corners 11">
            <a:hlinkClick r:id="rId6"/>
            <a:extLst>
              <a:ext uri="{FF2B5EF4-FFF2-40B4-BE49-F238E27FC236}">
                <a16:creationId xmlns:a16="http://schemas.microsoft.com/office/drawing/2014/main" id="{1EE55E07-1917-5250-B239-5D5B552F9262}"/>
              </a:ext>
            </a:extLst>
          </p:cNvPr>
          <p:cNvSpPr/>
          <p:nvPr/>
        </p:nvSpPr>
        <p:spPr>
          <a:xfrm>
            <a:off x="726540" y="5777669"/>
            <a:ext cx="5472037" cy="503464"/>
          </a:xfrm>
          <a:prstGeom prst="roundRect">
            <a:avLst/>
          </a:prstGeom>
          <a:solidFill>
            <a:srgbClr val="82BE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hlinkClick r:id="rId7"/>
              </a:rPr>
              <a:t>Use our Easter card templates</a:t>
            </a:r>
            <a:endPar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74139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1070D7-524C-49AB-AEE9-B74306C9B623}"/>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Thursday 17 April</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3" name="TextBox 2">
            <a:extLst>
              <a:ext uri="{FF2B5EF4-FFF2-40B4-BE49-F238E27FC236}">
                <a16:creationId xmlns:a16="http://schemas.microsoft.com/office/drawing/2014/main" id="{8F76A0E2-0520-40B7-813C-654A9B961729}"/>
              </a:ext>
            </a:extLst>
          </p:cNvPr>
          <p:cNvSpPr txBox="1"/>
          <p:nvPr/>
        </p:nvSpPr>
        <p:spPr>
          <a:xfrm>
            <a:off x="183108" y="1164841"/>
            <a:ext cx="2888932"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Think about…</a:t>
            </a:r>
          </a:p>
        </p:txBody>
      </p:sp>
      <p:sp>
        <p:nvSpPr>
          <p:cNvPr id="4" name="Content Placeholder 2">
            <a:extLst>
              <a:ext uri="{FF2B5EF4-FFF2-40B4-BE49-F238E27FC236}">
                <a16:creationId xmlns:a16="http://schemas.microsoft.com/office/drawing/2014/main" id="{146D4093-2204-4B6B-9FC2-7F7E3CC4CA08}"/>
              </a:ext>
            </a:extLst>
          </p:cNvPr>
          <p:cNvSpPr txBox="1">
            <a:spLocks/>
          </p:cNvSpPr>
          <p:nvPr/>
        </p:nvSpPr>
        <p:spPr>
          <a:xfrm>
            <a:off x="5961374" y="2466304"/>
            <a:ext cx="6331597" cy="21679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Today Jesus washed his disciples’ feet at the Last Supper.</a:t>
            </a:r>
          </a:p>
          <a:p>
            <a:pPr marL="0" indent="0">
              <a:buNone/>
            </a:pPr>
            <a:endPar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marL="0" indent="0">
              <a:buNone/>
            </a:pPr>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Think about how you can serve others.</a:t>
            </a:r>
          </a:p>
        </p:txBody>
      </p:sp>
      <p:sp>
        <p:nvSpPr>
          <p:cNvPr id="7" name="TextBox 6">
            <a:extLst>
              <a:ext uri="{FF2B5EF4-FFF2-40B4-BE49-F238E27FC236}">
                <a16:creationId xmlns:a16="http://schemas.microsoft.com/office/drawing/2014/main" id="{ADC4E4AB-A4DF-4D87-8DD1-5470D0AA1BCD}"/>
              </a:ext>
            </a:extLst>
          </p:cNvPr>
          <p:cNvSpPr txBox="1"/>
          <p:nvPr/>
        </p:nvSpPr>
        <p:spPr>
          <a:xfrm>
            <a:off x="8606322" y="1186681"/>
            <a:ext cx="2938625" cy="584775"/>
          </a:xfrm>
          <a:prstGeom prst="rect">
            <a:avLst/>
          </a:prstGeom>
          <a:noFill/>
        </p:spPr>
        <p:txBody>
          <a:bodyPr wrap="none" rtlCol="0">
            <a:spAutoFit/>
          </a:bodyPr>
          <a:lstStyle/>
          <a:p>
            <a:pPr algn="r"/>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Holy Thursday</a:t>
            </a:r>
          </a:p>
        </p:txBody>
      </p:sp>
      <p:pic>
        <p:nvPicPr>
          <p:cNvPr id="8" name="Graphic 7" descr="Thought bubble">
            <a:extLst>
              <a:ext uri="{FF2B5EF4-FFF2-40B4-BE49-F238E27FC236}">
                <a16:creationId xmlns:a16="http://schemas.microsoft.com/office/drawing/2014/main" id="{870A7CF3-3A60-4B17-BD87-37EE20BA9E4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84864" y="1012303"/>
            <a:ext cx="914400" cy="914400"/>
          </a:xfrm>
          <a:prstGeom prst="rect">
            <a:avLst/>
          </a:prstGeom>
        </p:spPr>
      </p:pic>
      <p:sp>
        <p:nvSpPr>
          <p:cNvPr id="15"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11" name="Rectangle: Rounded Corners 14">
            <a:hlinkClick r:id="rId4"/>
            <a:extLst>
              <a:ext uri="{FF2B5EF4-FFF2-40B4-BE49-F238E27FC236}">
                <a16:creationId xmlns:a16="http://schemas.microsoft.com/office/drawing/2014/main" id="{021047D7-3C1A-B48C-2187-7DC714DEB453}"/>
              </a:ext>
            </a:extLst>
          </p:cNvPr>
          <p:cNvSpPr/>
          <p:nvPr/>
        </p:nvSpPr>
        <p:spPr>
          <a:xfrm>
            <a:off x="6822818" y="5042183"/>
            <a:ext cx="3833007" cy="919401"/>
          </a:xfrm>
          <a:prstGeom prst="roundRect">
            <a:avLst/>
          </a:prstGeom>
          <a:solidFill>
            <a:srgbClr val="82BE42"/>
          </a:solidFill>
          <a:ln>
            <a:solidFill>
              <a:srgbClr val="32B44C"/>
            </a:solidFill>
          </a:ln>
        </p:spPr>
        <p:txBody>
          <a:bodyPr wrap="square">
            <a:spAutoFit/>
          </a:bodyPr>
          <a:lstStyle/>
          <a:p>
            <a:r>
              <a:rPr lang="en-GB" dirty="0">
                <a:solidFill>
                  <a:schemeClr val="bg1"/>
                </a:solidFill>
                <a:latin typeface="Century Gothic" panose="020B0502020202020204" pitchFamily="34" charset="0"/>
                <a:cs typeface="Arial" panose="020B0604020202020204" pitchFamily="34" charset="0"/>
                <a:hlinkClick r:id="rId5"/>
              </a:rPr>
              <a:t>Find our Holy Week Celebration of the word</a:t>
            </a:r>
            <a:endParaRPr lang="en-GB" dirty="0">
              <a:solidFill>
                <a:schemeClr val="bg1"/>
              </a:solidFill>
              <a:latin typeface="Century Gothic" panose="020B0502020202020204" pitchFamily="34" charset="0"/>
            </a:endParaRPr>
          </a:p>
        </p:txBody>
      </p:sp>
      <p:pic>
        <p:nvPicPr>
          <p:cNvPr id="1026" name="Picture 2" descr="A picture containing grass, outdoor, person, shoes&#10;&#10;Description automatically generated">
            <a:extLst>
              <a:ext uri="{FF2B5EF4-FFF2-40B4-BE49-F238E27FC236}">
                <a16:creationId xmlns:a16="http://schemas.microsoft.com/office/drawing/2014/main" id="{2260E93F-0EC2-4E50-AF04-FF9629CB2F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627" y="2378230"/>
            <a:ext cx="5192825" cy="3467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277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1E6980-E2B1-43B0-8E16-7A3E5CE84D7F}"/>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Friday 18 April</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3" name="Rectangle 2">
            <a:extLst>
              <a:ext uri="{FF2B5EF4-FFF2-40B4-BE49-F238E27FC236}">
                <a16:creationId xmlns:a16="http://schemas.microsoft.com/office/drawing/2014/main" id="{F33A56C3-BD9D-42F7-B4ED-817B27CC7047}"/>
              </a:ext>
            </a:extLst>
          </p:cNvPr>
          <p:cNvSpPr/>
          <p:nvPr/>
        </p:nvSpPr>
        <p:spPr>
          <a:xfrm>
            <a:off x="299450" y="2145507"/>
            <a:ext cx="5144029" cy="2677656"/>
          </a:xfrm>
          <a:prstGeom prst="rect">
            <a:avLst/>
          </a:prstGeom>
        </p:spPr>
        <p:txBody>
          <a:bodyPr wrap="square">
            <a:spAutoFit/>
          </a:bodyPr>
          <a:lstStyle/>
          <a:p>
            <a:pPr algn="l"/>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Today Jesus died on the Cross.</a:t>
            </a:r>
          </a:p>
          <a:p>
            <a:pPr algn="l"/>
            <a:endPar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algn="l"/>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We pray together, the</a:t>
            </a:r>
            <a:r>
              <a:rPr lang="en-GB" i="1" dirty="0">
                <a:solidFill>
                  <a:schemeClr val="bg1"/>
                </a:solidFill>
                <a:latin typeface="Century Gothic" panose="020B0502020202020204" pitchFamily="34" charset="0"/>
                <a:ea typeface="Verdana" panose="020B0604030504040204" pitchFamily="34" charset="0"/>
                <a:cs typeface="Arial" panose="020B0604020202020204" pitchFamily="34" charset="0"/>
              </a:rPr>
              <a:t> Light in the darkest times</a:t>
            </a:r>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 prayer, remembering especially all those who are affected by the climate crisis today.</a:t>
            </a:r>
          </a:p>
        </p:txBody>
      </p:sp>
      <p:sp>
        <p:nvSpPr>
          <p:cNvPr id="6" name="TextBox 5">
            <a:extLst>
              <a:ext uri="{FF2B5EF4-FFF2-40B4-BE49-F238E27FC236}">
                <a16:creationId xmlns:a16="http://schemas.microsoft.com/office/drawing/2014/main" id="{5076BCFE-5C10-443A-B94C-B5A294B61B65}"/>
              </a:ext>
            </a:extLst>
          </p:cNvPr>
          <p:cNvSpPr txBox="1"/>
          <p:nvPr/>
        </p:nvSpPr>
        <p:spPr>
          <a:xfrm>
            <a:off x="288444" y="1084619"/>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sp>
        <p:nvSpPr>
          <p:cNvPr id="10" name="TextBox 9">
            <a:extLst>
              <a:ext uri="{FF2B5EF4-FFF2-40B4-BE49-F238E27FC236}">
                <a16:creationId xmlns:a16="http://schemas.microsoft.com/office/drawing/2014/main" id="{B0078AB1-611B-448F-8574-E33FEF2B15E9}"/>
              </a:ext>
            </a:extLst>
          </p:cNvPr>
          <p:cNvSpPr txBox="1"/>
          <p:nvPr/>
        </p:nvSpPr>
        <p:spPr>
          <a:xfrm>
            <a:off x="8914613" y="1194221"/>
            <a:ext cx="2648482" cy="584775"/>
          </a:xfrm>
          <a:prstGeom prst="rect">
            <a:avLst/>
          </a:prstGeom>
          <a:noFill/>
        </p:spPr>
        <p:txBody>
          <a:bodyPr wrap="none" rtlCol="0">
            <a:spAutoFit/>
          </a:bodyPr>
          <a:lstStyle/>
          <a:p>
            <a:pPr algn="r"/>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Good Friday</a:t>
            </a:r>
          </a:p>
        </p:txBody>
      </p:sp>
      <p:pic>
        <p:nvPicPr>
          <p:cNvPr id="9" name="Graphic 8" descr="Candle">
            <a:extLst>
              <a:ext uri="{FF2B5EF4-FFF2-40B4-BE49-F238E27FC236}">
                <a16:creationId xmlns:a16="http://schemas.microsoft.com/office/drawing/2014/main" id="{07BD440C-DB2D-4C89-B70F-04D382320EC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9701" y="1106091"/>
            <a:ext cx="584775" cy="584775"/>
          </a:xfrm>
          <a:prstGeom prst="rect">
            <a:avLst/>
          </a:prstGeom>
        </p:spPr>
      </p:pic>
      <p:sp>
        <p:nvSpPr>
          <p:cNvPr id="16"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pic>
        <p:nvPicPr>
          <p:cNvPr id="5" name="Picture 4">
            <a:hlinkClick r:id="rId4"/>
            <a:extLst>
              <a:ext uri="{FF2B5EF4-FFF2-40B4-BE49-F238E27FC236}">
                <a16:creationId xmlns:a16="http://schemas.microsoft.com/office/drawing/2014/main" id="{E53C7F66-FC9B-B146-8251-7FCAFDD916B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92147" y="2145507"/>
            <a:ext cx="6151779" cy="3518504"/>
          </a:xfrm>
          <a:prstGeom prst="rect">
            <a:avLst/>
          </a:prstGeom>
        </p:spPr>
      </p:pic>
      <p:sp>
        <p:nvSpPr>
          <p:cNvPr id="4" name="Rectangle: Rounded Corners 3">
            <a:hlinkClick r:id="rId6"/>
            <a:extLst>
              <a:ext uri="{FF2B5EF4-FFF2-40B4-BE49-F238E27FC236}">
                <a16:creationId xmlns:a16="http://schemas.microsoft.com/office/drawing/2014/main" id="{EB132BFB-88D8-31B3-998B-81A0F49C8EC0}"/>
              </a:ext>
            </a:extLst>
          </p:cNvPr>
          <p:cNvSpPr/>
          <p:nvPr/>
        </p:nvSpPr>
        <p:spPr>
          <a:xfrm>
            <a:off x="905255" y="5248445"/>
            <a:ext cx="3563275" cy="503464"/>
          </a:xfrm>
          <a:prstGeom prst="roundRect">
            <a:avLst/>
          </a:prstGeom>
          <a:solidFill>
            <a:srgbClr val="82BE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hlinkClick r:id="rId7"/>
              </a:rPr>
              <a:t>Watch the prayer film </a:t>
            </a:r>
            <a:endPar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131242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unrise">
            <a:extLst>
              <a:ext uri="{FF2B5EF4-FFF2-40B4-BE49-F238E27FC236}">
                <a16:creationId xmlns:a16="http://schemas.microsoft.com/office/drawing/2014/main" id="{13F8F701-F657-4CA5-80CF-8AC33606C3C7}"/>
              </a:ext>
            </a:extLst>
          </p:cNvPr>
          <p:cNvPicPr>
            <a:picLocks noChangeAspect="1"/>
          </p:cNvPicPr>
          <p:nvPr/>
        </p:nvPicPr>
        <p:blipFill rotWithShape="1">
          <a:blip r:embed="rId3">
            <a:extLst>
              <a:ext uri="{28A0092B-C50C-407E-A947-70E740481C1C}">
                <a14:useLocalDpi xmlns:a14="http://schemas.microsoft.com/office/drawing/2010/main" val="0"/>
              </a:ext>
            </a:extLst>
          </a:blip>
          <a:srcRect l="9677" t="4266" r="149"/>
          <a:stretch/>
        </p:blipFill>
        <p:spPr>
          <a:xfrm>
            <a:off x="0" y="0"/>
            <a:ext cx="12249152" cy="6858000"/>
          </a:xfrm>
          <a:prstGeom prst="rect">
            <a:avLst/>
          </a:prstGeom>
        </p:spPr>
      </p:pic>
      <p:sp>
        <p:nvSpPr>
          <p:cNvPr id="13" name="Rectangle 12">
            <a:extLst>
              <a:ext uri="{FF2B5EF4-FFF2-40B4-BE49-F238E27FC236}">
                <a16:creationId xmlns:a16="http://schemas.microsoft.com/office/drawing/2014/main" id="{3D9D63E6-CC21-4E62-B7F2-043B9B4EFD14}"/>
              </a:ext>
            </a:extLst>
          </p:cNvPr>
          <p:cNvSpPr/>
          <p:nvPr/>
        </p:nvSpPr>
        <p:spPr bwMode="auto">
          <a:xfrm>
            <a:off x="-71718" y="0"/>
            <a:ext cx="12263718" cy="1293641"/>
          </a:xfrm>
          <a:prstGeom prst="rect">
            <a:avLst/>
          </a:prstGeom>
          <a:solidFill>
            <a:srgbClr val="20294F"/>
          </a:solidFill>
          <a:ln w="9525" cap="flat" cmpd="sng" algn="ctr">
            <a:solidFill>
              <a:srgbClr val="20294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defRPr/>
            </a:pPr>
            <a:endParaRPr lang="en-US">
              <a:solidFill>
                <a:srgbClr val="003F47"/>
              </a:solidFill>
              <a:latin typeface="Verdana" charset="0"/>
              <a:ea typeface="MS PGothic" panose="020B0600070205080204" pitchFamily="34" charset="-128"/>
            </a:endParaRPr>
          </a:p>
        </p:txBody>
      </p:sp>
      <p:sp>
        <p:nvSpPr>
          <p:cNvPr id="5" name="Rectangle 4">
            <a:extLst>
              <a:ext uri="{FF2B5EF4-FFF2-40B4-BE49-F238E27FC236}">
                <a16:creationId xmlns:a16="http://schemas.microsoft.com/office/drawing/2014/main" id="{FDE4732D-6363-4E49-9BF4-07EE1B07BB75}"/>
              </a:ext>
            </a:extLst>
          </p:cNvPr>
          <p:cNvSpPr/>
          <p:nvPr/>
        </p:nvSpPr>
        <p:spPr>
          <a:xfrm>
            <a:off x="2593976" y="2274838"/>
            <a:ext cx="7061200" cy="2308324"/>
          </a:xfrm>
          <a:prstGeom prst="rect">
            <a:avLst/>
          </a:prstGeom>
          <a:noFill/>
        </p:spPr>
        <p:txBody>
          <a:bodyPr wrap="square" lIns="91440" tIns="45720" rIns="91440" bIns="45720" anchor="t">
            <a:spAutoFit/>
          </a:bodyPr>
          <a:lstStyle/>
          <a:p>
            <a:pPr defTabSz="914377">
              <a:spcAft>
                <a:spcPts val="0"/>
              </a:spcAft>
              <a:defRPr/>
            </a:pPr>
            <a:r>
              <a:rPr lang="en-GB" sz="7200" b="1" i="1" kern="1400" dirty="0">
                <a:solidFill>
                  <a:srgbClr val="20294F"/>
                </a:solidFill>
                <a:latin typeface="Century Gothic" panose="020B0502020202020204" pitchFamily="34" charset="0"/>
                <a:ea typeface="Times New Roman" panose="02020603050405020304" pitchFamily="18" charset="0"/>
                <a:cs typeface="Arial" panose="020B0604020202020204" pitchFamily="34" charset="0"/>
              </a:rPr>
              <a:t>Alleluia!</a:t>
            </a:r>
          </a:p>
          <a:p>
            <a:pPr defTabSz="914377">
              <a:spcAft>
                <a:spcPts val="0"/>
              </a:spcAft>
              <a:defRPr/>
            </a:pPr>
            <a:r>
              <a:rPr lang="en-GB" sz="7200" b="1" i="1" kern="1400" dirty="0">
                <a:solidFill>
                  <a:srgbClr val="20294F"/>
                </a:solidFill>
                <a:latin typeface="Century Gothic" panose="020B0502020202020204" pitchFamily="34" charset="0"/>
                <a:ea typeface="Times New Roman" panose="02020603050405020304" pitchFamily="18" charset="0"/>
                <a:cs typeface="Arial" panose="020B0604020202020204" pitchFamily="34" charset="0"/>
              </a:rPr>
              <a:t>He is risen!</a:t>
            </a:r>
          </a:p>
        </p:txBody>
      </p:sp>
      <p:sp>
        <p:nvSpPr>
          <p:cNvPr id="17" name="TextBox 16">
            <a:extLst>
              <a:ext uri="{FF2B5EF4-FFF2-40B4-BE49-F238E27FC236}">
                <a16:creationId xmlns:a16="http://schemas.microsoft.com/office/drawing/2014/main" id="{614966D3-2A26-4C00-83E0-B4CCE9962CA9}"/>
              </a:ext>
            </a:extLst>
          </p:cNvPr>
          <p:cNvSpPr txBox="1"/>
          <p:nvPr/>
        </p:nvSpPr>
        <p:spPr bwMode="auto">
          <a:xfrm>
            <a:off x="3405819" y="323655"/>
            <a:ext cx="53086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defTabSz="914377">
              <a:defRPr/>
            </a:pPr>
            <a:r>
              <a:rPr lang="en-GB" sz="3600" b="1" dirty="0">
                <a:solidFill>
                  <a:srgbClr val="96C11F"/>
                </a:solidFill>
                <a:latin typeface="Century Gothic" panose="020B0502020202020204" pitchFamily="34" charset="0"/>
                <a:ea typeface="MS PGothic" panose="020B0600070205080204" pitchFamily="34" charset="-128"/>
                <a:cs typeface="Arial" panose="020B0604020202020204" pitchFamily="34" charset="0"/>
              </a:rPr>
              <a:t>Easter Sunday</a:t>
            </a:r>
            <a:endParaRPr lang="en-GB" sz="1800" b="1" dirty="0">
              <a:solidFill>
                <a:srgbClr val="FFFFFF"/>
              </a:solidFill>
              <a:latin typeface="Century Gothic" panose="020B0502020202020204" pitchFamily="34" charset="0"/>
              <a:ea typeface="MS PGothic" panose="020B0600070205080204" pitchFamily="34" charset="-128"/>
              <a:cs typeface="Arial" panose="020B0604020202020204" pitchFamily="34" charset="0"/>
            </a:endParaRPr>
          </a:p>
        </p:txBody>
      </p:sp>
      <p:sp>
        <p:nvSpPr>
          <p:cNvPr id="14" name="Action Button: Go Home 1">
            <a:hlinkClick r:id="" action="ppaction://hlinkshowjump?jump=firstslide" highlightClick="1"/>
            <a:extLst>
              <a:ext uri="{FF2B5EF4-FFF2-40B4-BE49-F238E27FC236}">
                <a16:creationId xmlns:a16="http://schemas.microsoft.com/office/drawing/2014/main" id="{32EB23C8-8EF8-4515-8F70-3EB8639FCC0E}"/>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8B68-AE11-24B9-883F-A04DB52CD630}"/>
              </a:ext>
            </a:extLst>
          </p:cNvPr>
          <p:cNvSpPr>
            <a:spLocks noGrp="1"/>
          </p:cNvSpPr>
          <p:nvPr>
            <p:ph type="title"/>
          </p:nvPr>
        </p:nvSpPr>
        <p:spPr>
          <a:xfrm>
            <a:off x="855136" y="172531"/>
            <a:ext cx="10469033" cy="1015941"/>
          </a:xfrm>
        </p:spPr>
        <p:txBody>
          <a:bodyPr lIns="91440" tIns="45720" rIns="91440" bIns="45720" anchor="t"/>
          <a:lstStyle/>
          <a:p>
            <a:pPr algn="ctr"/>
            <a:r>
              <a:rPr lang="en-US" sz="3600" i="1" dirty="0">
                <a:solidFill>
                  <a:srgbClr val="1F1750"/>
                </a:solidFill>
                <a:latin typeface="Century Gothic"/>
              </a:rPr>
              <a:t>Friday 7 March</a:t>
            </a:r>
            <a:endParaRPr lang="en-US" dirty="0">
              <a:ea typeface="Verdana"/>
            </a:endParaRPr>
          </a:p>
        </p:txBody>
      </p:sp>
      <p:sp>
        <p:nvSpPr>
          <p:cNvPr id="3" name="Content Placeholder 2">
            <a:extLst>
              <a:ext uri="{FF2B5EF4-FFF2-40B4-BE49-F238E27FC236}">
                <a16:creationId xmlns:a16="http://schemas.microsoft.com/office/drawing/2014/main" id="{D6142322-BAC2-40C1-F3DA-9EB99DE3A7F0}"/>
              </a:ext>
            </a:extLst>
          </p:cNvPr>
          <p:cNvSpPr>
            <a:spLocks noGrp="1"/>
          </p:cNvSpPr>
          <p:nvPr>
            <p:ph idx="1"/>
          </p:nvPr>
        </p:nvSpPr>
        <p:spPr>
          <a:xfrm>
            <a:off x="-5959732" y="3661377"/>
            <a:ext cx="5465713" cy="4486275"/>
          </a:xfrm>
        </p:spPr>
        <p:txBody>
          <a:bodyPr lIns="91440" tIns="45720" rIns="91440" bIns="45720" anchor="t"/>
          <a:lstStyle/>
          <a:p>
            <a:pPr marL="0" indent="0">
              <a:buNone/>
            </a:pPr>
            <a:r>
              <a:rPr lang="en-US" dirty="0">
                <a:solidFill>
                  <a:schemeClr val="accent4"/>
                </a:solidFill>
                <a:ea typeface="+mn-lt"/>
                <a:cs typeface="+mn-lt"/>
              </a:rPr>
              <a:t> </a:t>
            </a:r>
            <a:endParaRPr lang="en-US" dirty="0">
              <a:solidFill>
                <a:schemeClr val="accent4"/>
              </a:solidFill>
            </a:endParaRPr>
          </a:p>
        </p:txBody>
      </p:sp>
      <p:sp>
        <p:nvSpPr>
          <p:cNvPr id="6" name="TextBox 5">
            <a:extLst>
              <a:ext uri="{FF2B5EF4-FFF2-40B4-BE49-F238E27FC236}">
                <a16:creationId xmlns:a16="http://schemas.microsoft.com/office/drawing/2014/main" id="{719B298D-31C9-A491-BCFC-2CAD21F9107A}"/>
              </a:ext>
            </a:extLst>
          </p:cNvPr>
          <p:cNvSpPr txBox="1"/>
          <p:nvPr/>
        </p:nvSpPr>
        <p:spPr>
          <a:xfrm>
            <a:off x="-5751" y="1187569"/>
            <a:ext cx="343331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FFFFFF"/>
                </a:solidFill>
                <a:latin typeface="Century Gothic"/>
              </a:rPr>
              <a:t>Think about…</a:t>
            </a:r>
            <a:endParaRPr lang="en-US" dirty="0"/>
          </a:p>
        </p:txBody>
      </p:sp>
      <p:pic>
        <p:nvPicPr>
          <p:cNvPr id="8" name="Graphic 7" descr="Thought bubble">
            <a:extLst>
              <a:ext uri="{FF2B5EF4-FFF2-40B4-BE49-F238E27FC236}">
                <a16:creationId xmlns:a16="http://schemas.microsoft.com/office/drawing/2014/main" id="{0723A072-535F-3731-7B48-5FAE2FDED32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57747" y="1017677"/>
            <a:ext cx="914400" cy="914400"/>
          </a:xfrm>
          <a:prstGeom prst="rect">
            <a:avLst/>
          </a:prstGeom>
        </p:spPr>
      </p:pic>
      <p:sp>
        <p:nvSpPr>
          <p:cNvPr id="10" name="TextBox 9">
            <a:extLst>
              <a:ext uri="{FF2B5EF4-FFF2-40B4-BE49-F238E27FC236}">
                <a16:creationId xmlns:a16="http://schemas.microsoft.com/office/drawing/2014/main" id="{0F2C8E7F-05D9-75AB-B262-1C1A75ECF7FE}"/>
              </a:ext>
            </a:extLst>
          </p:cNvPr>
          <p:cNvSpPr txBox="1"/>
          <p:nvPr/>
        </p:nvSpPr>
        <p:spPr>
          <a:xfrm>
            <a:off x="326491" y="2033144"/>
            <a:ext cx="543951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dirty="0">
                <a:solidFill>
                  <a:schemeClr val="bg1"/>
                </a:solidFill>
                <a:latin typeface="Century Gothic"/>
                <a:ea typeface="Verdana"/>
              </a:rPr>
              <a:t>The year 2025 is a special Jubilee Year. </a:t>
            </a:r>
            <a:endParaRPr lang="en-US" dirty="0">
              <a:solidFill>
                <a:schemeClr val="bg1"/>
              </a:solidFill>
              <a:latin typeface="Century Gothic"/>
              <a:ea typeface="Verdana"/>
            </a:endParaRPr>
          </a:p>
          <a:p>
            <a:pPr algn="l"/>
            <a:endParaRPr lang="en-US" sz="2200" dirty="0">
              <a:solidFill>
                <a:schemeClr val="bg1"/>
              </a:solidFill>
              <a:latin typeface="Century Gothic"/>
              <a:ea typeface="Verdana"/>
            </a:endParaRPr>
          </a:p>
          <a:p>
            <a:pPr algn="l"/>
            <a:r>
              <a:rPr lang="en-US" sz="2200" dirty="0">
                <a:solidFill>
                  <a:schemeClr val="bg1"/>
                </a:solidFill>
                <a:latin typeface="Century Gothic"/>
                <a:ea typeface="Verdana"/>
              </a:rPr>
              <a:t>Pope Francis invites us all to be Pilgrims of Hope to build a better world.</a:t>
            </a:r>
          </a:p>
          <a:p>
            <a:pPr algn="l"/>
            <a:endParaRPr lang="en-US" sz="2200" dirty="0">
              <a:solidFill>
                <a:schemeClr val="bg1"/>
              </a:solidFill>
              <a:latin typeface="Century Gothic"/>
              <a:ea typeface="Verdana"/>
            </a:endParaRPr>
          </a:p>
          <a:p>
            <a:pPr algn="l"/>
            <a:r>
              <a:rPr lang="en-US" sz="2200" dirty="0">
                <a:solidFill>
                  <a:srgbClr val="FFFFFF"/>
                </a:solidFill>
                <a:latin typeface="Century Gothic"/>
                <a:ea typeface="Segoe UI"/>
                <a:cs typeface="Segoe UI"/>
              </a:rPr>
              <a:t>Learn more about the Jubilee Year by watching our animation.</a:t>
            </a:r>
            <a:endParaRPr lang="en-US" sz="2000" dirty="0"/>
          </a:p>
          <a:p>
            <a:pPr algn="l"/>
            <a:endParaRPr lang="en-US" sz="2200" dirty="0">
              <a:solidFill>
                <a:schemeClr val="bg1"/>
              </a:solidFill>
              <a:latin typeface="Century Gothic"/>
              <a:ea typeface="Verdana"/>
            </a:endParaRPr>
          </a:p>
          <a:p>
            <a:pPr algn="l"/>
            <a:endParaRPr lang="en-US" sz="2200" dirty="0">
              <a:solidFill>
                <a:schemeClr val="bg1"/>
              </a:solidFill>
              <a:latin typeface="Century Gothic"/>
              <a:ea typeface="Verdana"/>
            </a:endParaRPr>
          </a:p>
          <a:p>
            <a:pPr algn="l"/>
            <a:endParaRPr lang="en-US" sz="2200" dirty="0">
              <a:solidFill>
                <a:schemeClr val="bg1"/>
              </a:solidFill>
              <a:latin typeface="Century Gothic"/>
              <a:ea typeface="Verdana"/>
            </a:endParaRPr>
          </a:p>
        </p:txBody>
      </p:sp>
      <p:pic>
        <p:nvPicPr>
          <p:cNvPr id="7" name="Picture 6" descr="A group of children holding a banner&#10;&#10;AI-generated content may be incorrect.">
            <a:extLst>
              <a:ext uri="{FF2B5EF4-FFF2-40B4-BE49-F238E27FC236}">
                <a16:creationId xmlns:a16="http://schemas.microsoft.com/office/drawing/2014/main" id="{2896D43A-B1C1-785F-9A79-2487E7FEE0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8232" y="3012799"/>
            <a:ext cx="4812113" cy="3609085"/>
          </a:xfrm>
          <a:prstGeom prst="rect">
            <a:avLst/>
          </a:prstGeom>
        </p:spPr>
      </p:pic>
      <p:pic>
        <p:nvPicPr>
          <p:cNvPr id="5" name="Picture 4" descr="A logo with a cross and a boat&#10;&#10;Description automatically generated">
            <a:extLst>
              <a:ext uri="{FF2B5EF4-FFF2-40B4-BE49-F238E27FC236}">
                <a16:creationId xmlns:a16="http://schemas.microsoft.com/office/drawing/2014/main" id="{80FF9885-2F18-CA01-24FD-1E20CC7AB9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4372" y="-230060"/>
            <a:ext cx="3493774" cy="4932689"/>
          </a:xfrm>
          <a:prstGeom prst="rect">
            <a:avLst/>
          </a:prstGeom>
        </p:spPr>
      </p:pic>
      <p:sp>
        <p:nvSpPr>
          <p:cNvPr id="12" name="TextBox 11">
            <a:hlinkClick r:id="rId7"/>
            <a:extLst>
              <a:ext uri="{FF2B5EF4-FFF2-40B4-BE49-F238E27FC236}">
                <a16:creationId xmlns:a16="http://schemas.microsoft.com/office/drawing/2014/main" id="{80AB5510-87D8-400D-BD75-783BC770978A}"/>
              </a:ext>
            </a:extLst>
          </p:cNvPr>
          <p:cNvSpPr txBox="1"/>
          <p:nvPr/>
        </p:nvSpPr>
        <p:spPr>
          <a:xfrm>
            <a:off x="1145233" y="4896089"/>
            <a:ext cx="4944419" cy="510778"/>
          </a:xfrm>
          <a:prstGeom prst="roundRect">
            <a:avLst/>
          </a:prstGeom>
          <a:solidFill>
            <a:srgbClr val="84BE43"/>
          </a:solidFill>
          <a:ln>
            <a:solidFill>
              <a:srgbClr val="32B44C"/>
            </a:solidFill>
          </a:ln>
        </p:spPr>
        <p:txBody>
          <a:bodyPr wrap="square" lIns="91440" tIns="45720" rIns="91440" bIns="45720" rtlCol="0" anchor="t">
            <a:spAutoFit/>
          </a:bodyPr>
          <a:lstStyle/>
          <a:p>
            <a:r>
              <a:rPr lang="en-GB" dirty="0">
                <a:solidFill>
                  <a:schemeClr val="bg1"/>
                </a:solidFill>
                <a:latin typeface="Century Gothic"/>
                <a:cs typeface="Arial"/>
                <a:hlinkClick r:id="rId8"/>
              </a:rPr>
              <a:t>Watch our Jubilee animation </a:t>
            </a:r>
            <a:endParaRPr lang="en-GB" dirty="0">
              <a:solidFill>
                <a:schemeClr val="bg1"/>
              </a:solidFill>
              <a:latin typeface="Century Gothic"/>
              <a:cs typeface="Arial"/>
            </a:endParaRPr>
          </a:p>
        </p:txBody>
      </p:sp>
      <p:sp>
        <p:nvSpPr>
          <p:cNvPr id="13" name="Action Button: Go Home 12">
            <a:hlinkClick r:id="" action="ppaction://hlinkshowjump?jump=firstslide" highlightClick="1"/>
            <a:extLst>
              <a:ext uri="{FF2B5EF4-FFF2-40B4-BE49-F238E27FC236}">
                <a16:creationId xmlns:a16="http://schemas.microsoft.com/office/drawing/2014/main" id="{D6BB96E3-8273-776E-7B3E-7A9D1489B73A}"/>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Tree>
    <p:extLst>
      <p:ext uri="{BB962C8B-B14F-4D97-AF65-F5344CB8AC3E}">
        <p14:creationId xmlns:p14="http://schemas.microsoft.com/office/powerpoint/2010/main" val="1226132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urple and green text on a black background&#10;&#10;Description automatically generated">
            <a:extLst>
              <a:ext uri="{FF2B5EF4-FFF2-40B4-BE49-F238E27FC236}">
                <a16:creationId xmlns:a16="http://schemas.microsoft.com/office/drawing/2014/main" id="{54141F5A-B3DE-C202-5D1F-5F905D4E59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8428" y="4387273"/>
            <a:ext cx="2597490" cy="2470727"/>
          </a:xfrm>
          <a:prstGeom prst="rect">
            <a:avLst/>
          </a:prstGeom>
        </p:spPr>
      </p:pic>
      <p:sp>
        <p:nvSpPr>
          <p:cNvPr id="2" name="TextBox 1">
            <a:extLst>
              <a:ext uri="{FF2B5EF4-FFF2-40B4-BE49-F238E27FC236}">
                <a16:creationId xmlns:a16="http://schemas.microsoft.com/office/drawing/2014/main" id="{2F781980-EDF7-4630-AE26-056B8C9AA168}"/>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Monday 10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5"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119843" y="6448447"/>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3" name="TextBox 2">
            <a:extLst>
              <a:ext uri="{FF2B5EF4-FFF2-40B4-BE49-F238E27FC236}">
                <a16:creationId xmlns:a16="http://schemas.microsoft.com/office/drawing/2014/main" id="{6C105477-EADB-4A13-5153-1A774A860619}"/>
              </a:ext>
            </a:extLst>
          </p:cNvPr>
          <p:cNvSpPr txBox="1"/>
          <p:nvPr/>
        </p:nvSpPr>
        <p:spPr>
          <a:xfrm>
            <a:off x="363254" y="2196152"/>
            <a:ext cx="5452135" cy="3139321"/>
          </a:xfrm>
          <a:prstGeom prst="rect">
            <a:avLst/>
          </a:prstGeom>
          <a:noFill/>
        </p:spPr>
        <p:txBody>
          <a:bodyPr wrap="square" lIns="91440" tIns="45720" rIns="91440" bIns="45720" rtlCol="0" anchor="t">
            <a:spAutoFit/>
          </a:bodyPr>
          <a:lstStyle/>
          <a:p>
            <a:pPr algn="l"/>
            <a:r>
              <a:rPr lang="en-US" sz="2200" dirty="0">
                <a:solidFill>
                  <a:schemeClr val="bg1"/>
                </a:solidFill>
                <a:latin typeface="Century Gothic"/>
                <a:cs typeface="Arial"/>
              </a:rPr>
              <a:t>This Lent, schools in England and Wales are taking part in the Big Lent Walk, raising money to help </a:t>
            </a:r>
            <a:r>
              <a:rPr lang="en-GB" sz="2200" dirty="0">
                <a:solidFill>
                  <a:schemeClr val="bg1"/>
                </a:solidFill>
                <a:latin typeface="Century Gothic"/>
                <a:cs typeface="Arial"/>
              </a:rPr>
              <a:t>communities like </a:t>
            </a:r>
            <a:r>
              <a:rPr lang="en-GB" sz="2200" dirty="0" err="1">
                <a:solidFill>
                  <a:schemeClr val="bg1"/>
                </a:solidFill>
                <a:latin typeface="Century Gothic"/>
                <a:cs typeface="Arial"/>
              </a:rPr>
              <a:t>Chirri's</a:t>
            </a:r>
            <a:r>
              <a:rPr lang="en-GB" sz="2200" dirty="0">
                <a:solidFill>
                  <a:schemeClr val="bg1"/>
                </a:solidFill>
                <a:latin typeface="Century Gothic"/>
                <a:cs typeface="Arial"/>
              </a:rPr>
              <a:t> through tough times. </a:t>
            </a:r>
          </a:p>
          <a:p>
            <a:pPr algn="l"/>
            <a:endParaRPr lang="en-GB" sz="2200" dirty="0">
              <a:solidFill>
                <a:schemeClr val="bg1"/>
              </a:solidFill>
              <a:latin typeface="Century Gothic"/>
              <a:cs typeface="Arial"/>
            </a:endParaRPr>
          </a:p>
          <a:p>
            <a:pPr algn="l"/>
            <a:r>
              <a:rPr lang="en-US" sz="2200" dirty="0">
                <a:solidFill>
                  <a:schemeClr val="bg1"/>
                </a:solidFill>
                <a:latin typeface="Century Gothic"/>
                <a:cs typeface="Arial"/>
              </a:rPr>
              <a:t>During Jubilee Year, we are called to make a Pledge to build a better world. Fundraise for the Big Lent Walk as part of your Jubilee Pledge!</a:t>
            </a:r>
            <a:endParaRPr lang="en-GB" dirty="0">
              <a:solidFill>
                <a:schemeClr val="bg1"/>
              </a:solidFill>
            </a:endParaRPr>
          </a:p>
        </p:txBody>
      </p:sp>
      <p:sp>
        <p:nvSpPr>
          <p:cNvPr id="8" name="Rectangle: Rounded Corners 7">
            <a:hlinkClick r:id="rId3"/>
            <a:extLst>
              <a:ext uri="{FF2B5EF4-FFF2-40B4-BE49-F238E27FC236}">
                <a16:creationId xmlns:a16="http://schemas.microsoft.com/office/drawing/2014/main" id="{796EC0FB-729F-D772-2029-F32F08F11EEB}"/>
              </a:ext>
            </a:extLst>
          </p:cNvPr>
          <p:cNvSpPr/>
          <p:nvPr/>
        </p:nvSpPr>
        <p:spPr>
          <a:xfrm>
            <a:off x="1176482" y="5719073"/>
            <a:ext cx="4837456" cy="510778"/>
          </a:xfrm>
          <a:prstGeom prst="roundRect">
            <a:avLst/>
          </a:prstGeom>
          <a:solidFill>
            <a:srgbClr val="82BE42"/>
          </a:solidFill>
          <a:ln>
            <a:solidFill>
              <a:srgbClr val="32B44C"/>
            </a:solidFill>
          </a:ln>
        </p:spPr>
        <p:txBody>
          <a:bodyPr wrap="square">
            <a:spAutoFit/>
          </a:bodyPr>
          <a:lstStyle/>
          <a:p>
            <a:r>
              <a:rPr lang="en-GB" dirty="0">
                <a:solidFill>
                  <a:schemeClr val="bg1"/>
                </a:solidFill>
                <a:latin typeface="Century Gothic" panose="020B0502020202020204" pitchFamily="34" charset="0"/>
                <a:cs typeface="Arial" panose="020B0604020202020204" pitchFamily="34" charset="0"/>
                <a:hlinkClick r:id="rId4"/>
              </a:rPr>
              <a:t>Sign up for the Big Lent Walk</a:t>
            </a:r>
            <a:endParaRPr lang="en-GB"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CF5C1ADF-6C2F-CE67-759C-C91EF4A85C68}"/>
              </a:ext>
            </a:extLst>
          </p:cNvPr>
          <p:cNvSpPr txBox="1"/>
          <p:nvPr/>
        </p:nvSpPr>
        <p:spPr>
          <a:xfrm>
            <a:off x="262891" y="1173179"/>
            <a:ext cx="1119217" cy="584775"/>
          </a:xfrm>
          <a:prstGeom prst="rect">
            <a:avLst/>
          </a:prstGeom>
          <a:noFill/>
        </p:spPr>
        <p:txBody>
          <a:bodyPr wrap="none" rtlCol="0">
            <a:spAutoFit/>
          </a:bodyPr>
          <a:lstStyle/>
          <a:p>
            <a:r>
              <a:rPr lang="en-GB" sz="3200" b="1" dirty="0">
                <a:solidFill>
                  <a:schemeClr val="bg1"/>
                </a:solidFill>
                <a:latin typeface="Century Gothic" panose="020B0502020202020204" pitchFamily="34" charset="0"/>
                <a:ea typeface="Verdana" panose="020B0604030504040204" pitchFamily="34" charset="0"/>
                <a:cs typeface="Arial" panose="020B0604020202020204" pitchFamily="34" charset="0"/>
              </a:rPr>
              <a:t>Give</a:t>
            </a:r>
          </a:p>
        </p:txBody>
      </p:sp>
      <p:pic>
        <p:nvPicPr>
          <p:cNvPr id="10" name="Graphic 9" descr="Coins">
            <a:extLst>
              <a:ext uri="{FF2B5EF4-FFF2-40B4-BE49-F238E27FC236}">
                <a16:creationId xmlns:a16="http://schemas.microsoft.com/office/drawing/2014/main" id="{05652CC5-78C4-598A-EFEE-34EAEB84AB3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16208" y="1150030"/>
            <a:ext cx="744993" cy="744993"/>
          </a:xfrm>
          <a:prstGeom prst="rect">
            <a:avLst/>
          </a:prstGeom>
        </p:spPr>
      </p:pic>
      <p:pic>
        <p:nvPicPr>
          <p:cNvPr id="17" name="Picture 16" descr="A group of people running&#10;&#10;AI-generated content may be incorrect.">
            <a:extLst>
              <a:ext uri="{FF2B5EF4-FFF2-40B4-BE49-F238E27FC236}">
                <a16:creationId xmlns:a16="http://schemas.microsoft.com/office/drawing/2014/main" id="{76842959-9E64-F7E2-F700-E267B933F7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6613" y="1257299"/>
            <a:ext cx="5314462" cy="2989385"/>
          </a:xfrm>
          <a:prstGeom prst="rect">
            <a:avLst/>
          </a:prstGeom>
        </p:spPr>
      </p:pic>
    </p:spTree>
    <p:extLst>
      <p:ext uri="{BB962C8B-B14F-4D97-AF65-F5344CB8AC3E}">
        <p14:creationId xmlns:p14="http://schemas.microsoft.com/office/powerpoint/2010/main" val="4195905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409260-71A7-45BE-A119-8EAE658FD5F2}"/>
              </a:ext>
            </a:extLst>
          </p:cNvPr>
          <p:cNvSpPr txBox="1"/>
          <p:nvPr/>
        </p:nvSpPr>
        <p:spPr>
          <a:xfrm>
            <a:off x="3593427" y="181070"/>
            <a:ext cx="57023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Tuesday 11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8" name="TextBox 7">
            <a:extLst>
              <a:ext uri="{FF2B5EF4-FFF2-40B4-BE49-F238E27FC236}">
                <a16:creationId xmlns:a16="http://schemas.microsoft.com/office/drawing/2014/main" id="{41C912AE-6776-4911-A69D-500CFC7349B8}"/>
              </a:ext>
            </a:extLst>
          </p:cNvPr>
          <p:cNvSpPr txBox="1"/>
          <p:nvPr/>
        </p:nvSpPr>
        <p:spPr>
          <a:xfrm>
            <a:off x="288444" y="1084619"/>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pic>
        <p:nvPicPr>
          <p:cNvPr id="11" name="Graphic 10" descr="Candle">
            <a:extLst>
              <a:ext uri="{FF2B5EF4-FFF2-40B4-BE49-F238E27FC236}">
                <a16:creationId xmlns:a16="http://schemas.microsoft.com/office/drawing/2014/main" id="{306E4E90-46DA-4BC9-B8F9-462F333A64F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09701" y="1106091"/>
            <a:ext cx="584775" cy="584775"/>
          </a:xfrm>
          <a:prstGeom prst="rect">
            <a:avLst/>
          </a:prstGeom>
        </p:spPr>
      </p:pic>
      <p:sp>
        <p:nvSpPr>
          <p:cNvPr id="10" name="TextBox 3">
            <a:extLst>
              <a:ext uri="{FF2B5EF4-FFF2-40B4-BE49-F238E27FC236}">
                <a16:creationId xmlns:a16="http://schemas.microsoft.com/office/drawing/2014/main" id="{3D231828-268A-4F6E-8CED-748F8FE4C637}"/>
              </a:ext>
            </a:extLst>
          </p:cNvPr>
          <p:cNvSpPr txBox="1"/>
          <p:nvPr/>
        </p:nvSpPr>
        <p:spPr>
          <a:xfrm>
            <a:off x="224090" y="2114904"/>
            <a:ext cx="6123445" cy="4431983"/>
          </a:xfrm>
          <a:prstGeom prst="rect">
            <a:avLst/>
          </a:prstGeom>
          <a:noFill/>
        </p:spPr>
        <p:txBody>
          <a:bodyPr wrap="square" lIns="91440" tIns="45720" rIns="91440" bIns="45720" rtlCol="0" anchor="t">
            <a:spAutoFit/>
          </a:bodyPr>
          <a:lstStyle>
            <a:defPPr>
              <a:defRPr lang="en-GB"/>
            </a:defPPr>
            <a:lvl1pPr algn="ctr"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pPr algn="l"/>
            <a:r>
              <a:rPr lang="en-US" sz="2200" dirty="0">
                <a:solidFill>
                  <a:schemeClr val="bg1"/>
                </a:solidFill>
                <a:latin typeface="Century Gothic"/>
                <a:cs typeface="Arial"/>
              </a:rPr>
              <a:t>Severe drought in Kenya, where Khera and </a:t>
            </a:r>
            <a:r>
              <a:rPr lang="en-US" sz="2200" dirty="0" err="1">
                <a:solidFill>
                  <a:schemeClr val="bg1"/>
                </a:solidFill>
                <a:latin typeface="Century Gothic"/>
                <a:cs typeface="Arial"/>
              </a:rPr>
              <a:t>Chirri</a:t>
            </a:r>
            <a:r>
              <a:rPr lang="en-US" sz="2200" dirty="0">
                <a:solidFill>
                  <a:schemeClr val="bg1"/>
                </a:solidFill>
                <a:latin typeface="Century Gothic"/>
                <a:cs typeface="Arial"/>
              </a:rPr>
              <a:t> live, has meant water is scarce. There is not enough for people to drink or for crops to grow. Animals used to help people make their living were dying. </a:t>
            </a:r>
            <a:endParaRPr lang="en-GB" sz="2200" dirty="0">
              <a:solidFill>
                <a:schemeClr val="bg1"/>
              </a:solidFill>
              <a:latin typeface="Century Gothic"/>
              <a:cs typeface="Arial"/>
            </a:endParaRPr>
          </a:p>
          <a:p>
            <a:pPr algn="l"/>
            <a:endParaRPr lang="en-US" sz="2200" dirty="0">
              <a:solidFill>
                <a:schemeClr val="bg1"/>
              </a:solidFill>
              <a:latin typeface="Century Gothic"/>
              <a:cs typeface="Arial"/>
            </a:endParaRPr>
          </a:p>
          <a:p>
            <a:pPr algn="l"/>
            <a:r>
              <a:rPr lang="en-GB" sz="2200" dirty="0">
                <a:solidFill>
                  <a:schemeClr val="bg1"/>
                </a:solidFill>
                <a:latin typeface="Century Gothic"/>
                <a:cs typeface="Arial"/>
              </a:rPr>
              <a:t>“Before the drought, we had camels, cows and goats that we used for food for our family. Anything left over I sold for money for anything else we needed. I enjoyed life then,” explains Khera. “We had no worries.”</a:t>
            </a:r>
          </a:p>
          <a:p>
            <a:pPr algn="l"/>
            <a:endParaRPr lang="en-GB" sz="2000" dirty="0">
              <a:solidFill>
                <a:schemeClr val="bg1"/>
              </a:solidFill>
              <a:latin typeface="Century Gothic" panose="020B0502020202020204" pitchFamily="34" charset="0"/>
              <a:cs typeface="Arial" panose="020B0604020202020204" pitchFamily="34" charset="0"/>
            </a:endParaRPr>
          </a:p>
          <a:p>
            <a:endParaRPr lang="en-GB" sz="2000" dirty="0">
              <a:solidFill>
                <a:schemeClr val="bg1"/>
              </a:solidFill>
              <a:latin typeface="Century Gothic" panose="020B0502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20CC4FD-99AE-77E6-771E-1C095E09F5DE}"/>
              </a:ext>
            </a:extLst>
          </p:cNvPr>
          <p:cNvSpPr/>
          <p:nvPr/>
        </p:nvSpPr>
        <p:spPr>
          <a:xfrm>
            <a:off x="6906827" y="3910778"/>
            <a:ext cx="5061084" cy="461665"/>
          </a:xfrm>
          <a:prstGeom prst="rect">
            <a:avLst/>
          </a:prstGeom>
        </p:spPr>
        <p:txBody>
          <a:bodyPr wrap="square" lIns="91440" tIns="45720" rIns="91440" bIns="45720" anchor="t">
            <a:spAutoFit/>
          </a:bodyPr>
          <a:lstStyle/>
          <a:p>
            <a:pPr algn="l">
              <a:spcAft>
                <a:spcPts val="800"/>
              </a:spcAft>
            </a:pPr>
            <a:endPar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endParaRPr>
          </a:p>
        </p:txBody>
      </p:sp>
      <p:pic>
        <p:nvPicPr>
          <p:cNvPr id="7" name="Picture 6" descr="A group of people posing for a photo&#10;&#10;Description automatically generated">
            <a:extLst>
              <a:ext uri="{FF2B5EF4-FFF2-40B4-BE49-F238E27FC236}">
                <a16:creationId xmlns:a16="http://schemas.microsoft.com/office/drawing/2014/main" id="{E8BE249F-B960-77D4-812B-4CFCA113FC6B}"/>
              </a:ext>
            </a:extLst>
          </p:cNvPr>
          <p:cNvPicPr>
            <a:picLocks noChangeAspect="1"/>
          </p:cNvPicPr>
          <p:nvPr/>
        </p:nvPicPr>
        <p:blipFill>
          <a:blip r:embed="rId5"/>
          <a:stretch>
            <a:fillRect/>
          </a:stretch>
        </p:blipFill>
        <p:spPr>
          <a:xfrm>
            <a:off x="7231811" y="1152585"/>
            <a:ext cx="4140680" cy="2755661"/>
          </a:xfrm>
          <a:prstGeom prst="rect">
            <a:avLst/>
          </a:prstGeom>
        </p:spPr>
      </p:pic>
      <p:sp>
        <p:nvSpPr>
          <p:cNvPr id="13" name="TextBox 12">
            <a:extLst>
              <a:ext uri="{FF2B5EF4-FFF2-40B4-BE49-F238E27FC236}">
                <a16:creationId xmlns:a16="http://schemas.microsoft.com/office/drawing/2014/main" id="{B96EF4B7-42F9-41AC-B15B-37E91C99C1B5}"/>
              </a:ext>
            </a:extLst>
          </p:cNvPr>
          <p:cNvSpPr txBox="1"/>
          <p:nvPr/>
        </p:nvSpPr>
        <p:spPr>
          <a:xfrm>
            <a:off x="6752175" y="4243059"/>
            <a:ext cx="5018233"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dirty="0">
                <a:solidFill>
                  <a:schemeClr val="bg1"/>
                </a:solidFill>
                <a:latin typeface="Century Gothic"/>
                <a:ea typeface="Verdana"/>
              </a:rPr>
              <a:t>Loving God, </a:t>
            </a:r>
          </a:p>
          <a:p>
            <a:pPr algn="l"/>
            <a:r>
              <a:rPr lang="en-US" sz="2200" dirty="0">
                <a:solidFill>
                  <a:schemeClr val="bg1"/>
                </a:solidFill>
                <a:latin typeface="Century Gothic"/>
                <a:ea typeface="Verdana"/>
              </a:rPr>
              <a:t>Fill our hearts with compassion for the earth and all its peoples. Lead us to be good neighbours to all. </a:t>
            </a:r>
          </a:p>
          <a:p>
            <a:pPr algn="l"/>
            <a:r>
              <a:rPr lang="en-US" sz="2200" dirty="0">
                <a:solidFill>
                  <a:schemeClr val="bg1"/>
                </a:solidFill>
                <a:latin typeface="Century Gothic"/>
                <a:ea typeface="Verdana"/>
              </a:rPr>
              <a:t>Amen.</a:t>
            </a:r>
            <a:r>
              <a:rPr lang="en-US" sz="2200" dirty="0">
                <a:solidFill>
                  <a:schemeClr val="bg1"/>
                </a:solidFill>
                <a:latin typeface="Verdana"/>
                <a:ea typeface="Verdana"/>
              </a:rPr>
              <a:t> </a:t>
            </a:r>
          </a:p>
        </p:txBody>
      </p:sp>
      <p:sp>
        <p:nvSpPr>
          <p:cNvPr id="4" name="Action Button: Go Home 1">
            <a:hlinkClick r:id="" action="ppaction://hlinkshowjump?jump=firstslide" highlightClick="1"/>
            <a:extLst>
              <a:ext uri="{FF2B5EF4-FFF2-40B4-BE49-F238E27FC236}">
                <a16:creationId xmlns:a16="http://schemas.microsoft.com/office/drawing/2014/main" id="{E67943F6-62BD-53FC-B832-EBA6D2C964BA}"/>
              </a:ext>
            </a:extLst>
          </p:cNvPr>
          <p:cNvSpPr/>
          <p:nvPr/>
        </p:nvSpPr>
        <p:spPr bwMode="auto">
          <a:xfrm>
            <a:off x="131624" y="6375613"/>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Tree>
    <p:extLst>
      <p:ext uri="{BB962C8B-B14F-4D97-AF65-F5344CB8AC3E}">
        <p14:creationId xmlns:p14="http://schemas.microsoft.com/office/powerpoint/2010/main" val="1001021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13" name="TextBox 12">
            <a:extLst>
              <a:ext uri="{FF2B5EF4-FFF2-40B4-BE49-F238E27FC236}">
                <a16:creationId xmlns:a16="http://schemas.microsoft.com/office/drawing/2014/main" id="{FD68AE6F-4823-6948-07AE-7641F1170070}"/>
              </a:ext>
            </a:extLst>
          </p:cNvPr>
          <p:cNvSpPr txBox="1"/>
          <p:nvPr/>
        </p:nvSpPr>
        <p:spPr>
          <a:xfrm>
            <a:off x="202479" y="2114555"/>
            <a:ext cx="6450165" cy="584775"/>
          </a:xfrm>
          <a:prstGeom prst="rect">
            <a:avLst/>
          </a:prstGeom>
          <a:noFill/>
        </p:spPr>
        <p:txBody>
          <a:bodyPr wrap="square" lIns="91440" tIns="45720" rIns="91440" bIns="45720" rtlCol="0" anchor="t">
            <a:spAutoFit/>
          </a:bodyPr>
          <a:lstStyle/>
          <a:p>
            <a:pPr algn="l"/>
            <a:r>
              <a:rPr lang="en-GB" sz="3200" b="1" dirty="0">
                <a:solidFill>
                  <a:schemeClr val="bg1"/>
                </a:solidFill>
                <a:latin typeface="Century Gothic"/>
                <a:ea typeface="Verdana"/>
                <a:cs typeface="Arial"/>
              </a:rPr>
              <a:t>Jubilee Pledge</a:t>
            </a:r>
          </a:p>
        </p:txBody>
      </p:sp>
      <p:sp>
        <p:nvSpPr>
          <p:cNvPr id="5" name="TextBox 4">
            <a:extLst>
              <a:ext uri="{FF2B5EF4-FFF2-40B4-BE49-F238E27FC236}">
                <a16:creationId xmlns:a16="http://schemas.microsoft.com/office/drawing/2014/main" id="{5724F3EE-F6BC-BB06-B330-969DAA5845C0}"/>
              </a:ext>
            </a:extLst>
          </p:cNvPr>
          <p:cNvSpPr txBox="1"/>
          <p:nvPr/>
        </p:nvSpPr>
        <p:spPr>
          <a:xfrm>
            <a:off x="3249122" y="139283"/>
            <a:ext cx="624219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i="1" dirty="0">
                <a:solidFill>
                  <a:srgbClr val="000000"/>
                </a:solidFill>
                <a:latin typeface="Century Gothic"/>
              </a:rPr>
              <a:t>Wednesday 12 March</a:t>
            </a:r>
            <a:endParaRPr lang="en-US" sz="3600" dirty="0">
              <a:solidFill>
                <a:srgbClr val="000000"/>
              </a:solidFill>
              <a:latin typeface="Century Gothic"/>
            </a:endParaRPr>
          </a:p>
          <a:p>
            <a:pPr algn="l"/>
            <a:endParaRPr lang="en-US" dirty="0">
              <a:ea typeface="Verdana"/>
            </a:endParaRPr>
          </a:p>
        </p:txBody>
      </p:sp>
      <p:pic>
        <p:nvPicPr>
          <p:cNvPr id="7" name="Picture 6">
            <a:extLst>
              <a:ext uri="{FF2B5EF4-FFF2-40B4-BE49-F238E27FC236}">
                <a16:creationId xmlns:a16="http://schemas.microsoft.com/office/drawing/2014/main" id="{19F3CAE1-0ED2-CDF3-4B0C-410A27594BFA}"/>
              </a:ext>
            </a:extLst>
          </p:cNvPr>
          <p:cNvPicPr>
            <a:picLocks noChangeAspect="1"/>
          </p:cNvPicPr>
          <p:nvPr/>
        </p:nvPicPr>
        <p:blipFill>
          <a:blip r:embed="rId2"/>
          <a:stretch>
            <a:fillRect/>
          </a:stretch>
        </p:blipFill>
        <p:spPr>
          <a:xfrm>
            <a:off x="7776562" y="1248069"/>
            <a:ext cx="3839748" cy="5394078"/>
          </a:xfrm>
          <a:prstGeom prst="rect">
            <a:avLst/>
          </a:prstGeom>
        </p:spPr>
      </p:pic>
      <p:sp>
        <p:nvSpPr>
          <p:cNvPr id="8" name="TextBox 7">
            <a:extLst>
              <a:ext uri="{FF2B5EF4-FFF2-40B4-BE49-F238E27FC236}">
                <a16:creationId xmlns:a16="http://schemas.microsoft.com/office/drawing/2014/main" id="{3B9300BB-4A30-5466-67A2-A3F27B1102D6}"/>
              </a:ext>
            </a:extLst>
          </p:cNvPr>
          <p:cNvSpPr txBox="1"/>
          <p:nvPr/>
        </p:nvSpPr>
        <p:spPr>
          <a:xfrm>
            <a:off x="-5751" y="1187569"/>
            <a:ext cx="343331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FFFFFF"/>
                </a:solidFill>
                <a:latin typeface="Century Gothic"/>
              </a:rPr>
              <a:t>Think about…</a:t>
            </a:r>
            <a:endParaRPr lang="en-US" dirty="0"/>
          </a:p>
        </p:txBody>
      </p:sp>
      <p:pic>
        <p:nvPicPr>
          <p:cNvPr id="10" name="Graphic 9" descr="Thought bubble">
            <a:extLst>
              <a:ext uri="{FF2B5EF4-FFF2-40B4-BE49-F238E27FC236}">
                <a16:creationId xmlns:a16="http://schemas.microsoft.com/office/drawing/2014/main" id="{C967731F-3125-88B7-5839-A080BE1C3C3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57747" y="1017677"/>
            <a:ext cx="914400" cy="914400"/>
          </a:xfrm>
          <a:prstGeom prst="rect">
            <a:avLst/>
          </a:prstGeom>
        </p:spPr>
      </p:pic>
      <p:sp>
        <p:nvSpPr>
          <p:cNvPr id="11" name="TextBox 10">
            <a:extLst>
              <a:ext uri="{FF2B5EF4-FFF2-40B4-BE49-F238E27FC236}">
                <a16:creationId xmlns:a16="http://schemas.microsoft.com/office/drawing/2014/main" id="{0DB98075-77BE-3402-1C34-CEDE5562DA6D}"/>
              </a:ext>
            </a:extLst>
          </p:cNvPr>
          <p:cNvSpPr txBox="1"/>
          <p:nvPr/>
        </p:nvSpPr>
        <p:spPr>
          <a:xfrm>
            <a:off x="190621" y="2881809"/>
            <a:ext cx="682743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bg1"/>
                </a:solidFill>
                <a:latin typeface="Century Gothic"/>
                <a:ea typeface="Verdana"/>
              </a:rPr>
              <a:t>As you journey towards making your special school Jubilee Pledge in the summer, think about what it means to be pilgrims of hope.</a:t>
            </a:r>
          </a:p>
          <a:p>
            <a:pPr algn="l"/>
            <a:endParaRPr lang="en-US" dirty="0">
              <a:solidFill>
                <a:schemeClr val="bg1"/>
              </a:solidFill>
              <a:latin typeface="Century Gothic"/>
              <a:ea typeface="Verdana"/>
            </a:endParaRPr>
          </a:p>
          <a:p>
            <a:pPr marL="342900" indent="-342900" algn="l">
              <a:buFont typeface="Arial" panose="020B0604020202020204" pitchFamily="34" charset="0"/>
              <a:buChar char="•"/>
            </a:pPr>
            <a:r>
              <a:rPr lang="en-US" dirty="0">
                <a:solidFill>
                  <a:schemeClr val="bg1"/>
                </a:solidFill>
                <a:latin typeface="Century Gothic"/>
                <a:ea typeface="Verdana"/>
              </a:rPr>
              <a:t>What does ‘agents of change’ mean?</a:t>
            </a:r>
          </a:p>
          <a:p>
            <a:pPr marL="342900" indent="-342900" algn="l">
              <a:buFont typeface="Arial" panose="020B0604020202020204" pitchFamily="34" charset="0"/>
              <a:buChar char="•"/>
            </a:pPr>
            <a:r>
              <a:rPr lang="en-US" dirty="0">
                <a:solidFill>
                  <a:schemeClr val="bg1"/>
                </a:solidFill>
                <a:latin typeface="Century Gothic"/>
                <a:ea typeface="Verdana"/>
              </a:rPr>
              <a:t>How can you walk in solidarity this Lent?</a:t>
            </a:r>
          </a:p>
        </p:txBody>
      </p:sp>
    </p:spTree>
    <p:extLst>
      <p:ext uri="{BB962C8B-B14F-4D97-AF65-F5344CB8AC3E}">
        <p14:creationId xmlns:p14="http://schemas.microsoft.com/office/powerpoint/2010/main" val="952853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3C1A71-3C50-4C03-967D-9C7D0D2FC88B}"/>
              </a:ext>
            </a:extLst>
          </p:cNvPr>
          <p:cNvSpPr txBox="1"/>
          <p:nvPr/>
        </p:nvSpPr>
        <p:spPr>
          <a:xfrm>
            <a:off x="3242441" y="110618"/>
            <a:ext cx="6981059"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Thursday 13 March</a:t>
            </a:r>
            <a:endParaRPr lang="en-US" sz="3600" i="1" dirty="0">
              <a:solidFill>
                <a:srgbClr val="000000"/>
              </a:solidFill>
              <a:latin typeface="Century Gothic" panose="020B0502020202020204" pitchFamily="34" charset="0"/>
              <a:cs typeface="Segoe UI" panose="020B0502040204020203" pitchFamily="34" charset="0"/>
            </a:endParaRPr>
          </a:p>
        </p:txBody>
      </p:sp>
      <p:sp>
        <p:nvSpPr>
          <p:cNvPr id="14"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9" name="TextBox 8">
            <a:extLst>
              <a:ext uri="{FF2B5EF4-FFF2-40B4-BE49-F238E27FC236}">
                <a16:creationId xmlns:a16="http://schemas.microsoft.com/office/drawing/2014/main" id="{A3AAA69A-F6EF-4C8C-9EF4-68D3E97891EB}"/>
              </a:ext>
            </a:extLst>
          </p:cNvPr>
          <p:cNvSpPr txBox="1"/>
          <p:nvPr/>
        </p:nvSpPr>
        <p:spPr>
          <a:xfrm>
            <a:off x="163779" y="1095590"/>
            <a:ext cx="2888932" cy="584775"/>
          </a:xfrm>
          <a:prstGeom prst="rect">
            <a:avLst/>
          </a:prstGeom>
          <a:noFill/>
        </p:spPr>
        <p:txBody>
          <a:bodyPr wrap="none" rtlCol="0">
            <a:spAutoFit/>
          </a:bodyPr>
          <a:lstStyle/>
          <a:p>
            <a:r>
              <a:rPr lang="en-GB" sz="3200" b="1" dirty="0">
                <a:solidFill>
                  <a:schemeClr val="bg1"/>
                </a:solidFill>
                <a:latin typeface="Century Gothic" panose="020B0502020202020204" pitchFamily="34" charset="0"/>
                <a:ea typeface="Verdana" panose="020B0604030504040204" pitchFamily="34" charset="0"/>
                <a:cs typeface="Arial" panose="020B0604020202020204" pitchFamily="34" charset="0"/>
              </a:rPr>
              <a:t>Think about…</a:t>
            </a:r>
          </a:p>
        </p:txBody>
      </p:sp>
      <p:pic>
        <p:nvPicPr>
          <p:cNvPr id="10" name="Graphic 9" descr="Thought bubble">
            <a:extLst>
              <a:ext uri="{FF2B5EF4-FFF2-40B4-BE49-F238E27FC236}">
                <a16:creationId xmlns:a16="http://schemas.microsoft.com/office/drawing/2014/main" id="{16027717-761F-4698-B0BB-6545ACE1B1E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43569" y="635681"/>
            <a:ext cx="914400" cy="914400"/>
          </a:xfrm>
          <a:prstGeom prst="rect">
            <a:avLst/>
          </a:prstGeom>
        </p:spPr>
      </p:pic>
      <p:sp>
        <p:nvSpPr>
          <p:cNvPr id="3" name="Rectangle: Rounded Corners 2">
            <a:hlinkClick r:id="rId4"/>
            <a:extLst>
              <a:ext uri="{FF2B5EF4-FFF2-40B4-BE49-F238E27FC236}">
                <a16:creationId xmlns:a16="http://schemas.microsoft.com/office/drawing/2014/main" id="{4564AA7D-70F6-B90E-C7BB-3BF9CA901F7B}"/>
              </a:ext>
            </a:extLst>
          </p:cNvPr>
          <p:cNvSpPr/>
          <p:nvPr/>
        </p:nvSpPr>
        <p:spPr>
          <a:xfrm>
            <a:off x="7133292" y="5936941"/>
            <a:ext cx="3639474" cy="705206"/>
          </a:xfrm>
          <a:prstGeom prst="roundRect">
            <a:avLst/>
          </a:prstGeom>
          <a:solidFill>
            <a:srgbClr val="83BF40"/>
          </a:solidFill>
          <a:ln>
            <a:solidFill>
              <a:srgbClr val="32B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hlinkClick r:id="rId5"/>
              </a:rPr>
              <a:t>Order a free Pilgrims of Hope map</a:t>
            </a:r>
            <a:endPar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A74E49ED-3A6A-8FDE-B5A5-BC419BA93C39}"/>
              </a:ext>
            </a:extLst>
          </p:cNvPr>
          <p:cNvSpPr txBox="1"/>
          <p:nvPr/>
        </p:nvSpPr>
        <p:spPr>
          <a:xfrm>
            <a:off x="6006454" y="1206551"/>
            <a:ext cx="5634883"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chemeClr val="bg1"/>
                </a:solidFill>
                <a:latin typeface="Century Gothic"/>
                <a:ea typeface="Verdana"/>
              </a:rPr>
              <a:t>Pilgrims of Hope map</a:t>
            </a:r>
          </a:p>
          <a:p>
            <a:pPr algn="l"/>
            <a:endParaRPr lang="en-US" sz="2200" dirty="0">
              <a:solidFill>
                <a:schemeClr val="bg1"/>
              </a:solidFill>
              <a:latin typeface="Century Gothic"/>
              <a:ea typeface="Verdana"/>
            </a:endParaRPr>
          </a:p>
          <a:p>
            <a:pPr algn="l"/>
            <a:r>
              <a:rPr lang="en-US" dirty="0">
                <a:solidFill>
                  <a:schemeClr val="bg1"/>
                </a:solidFill>
                <a:latin typeface="Century Gothic"/>
                <a:ea typeface="Verdana"/>
              </a:rPr>
              <a:t>Do you have a Pilgrims of Hope map in your classroom? </a:t>
            </a:r>
          </a:p>
          <a:p>
            <a:pPr algn="l"/>
            <a:endParaRPr lang="en-US" dirty="0">
              <a:solidFill>
                <a:schemeClr val="bg1"/>
              </a:solidFill>
              <a:latin typeface="Century Gothic"/>
              <a:ea typeface="Verdana"/>
            </a:endParaRPr>
          </a:p>
          <a:p>
            <a:pPr algn="l"/>
            <a:r>
              <a:rPr lang="en-US" dirty="0">
                <a:solidFill>
                  <a:schemeClr val="bg1"/>
                </a:solidFill>
                <a:latin typeface="Century Gothic"/>
                <a:ea typeface="Verdana"/>
              </a:rPr>
              <a:t>What are you doing this year to help build a better world?</a:t>
            </a:r>
          </a:p>
          <a:p>
            <a:pPr algn="l"/>
            <a:endParaRPr lang="en-US" dirty="0">
              <a:solidFill>
                <a:schemeClr val="bg1"/>
              </a:solidFill>
              <a:latin typeface="Century Gothic"/>
              <a:ea typeface="Verdana"/>
            </a:endParaRPr>
          </a:p>
          <a:p>
            <a:pPr algn="l"/>
            <a:r>
              <a:rPr lang="en-US" dirty="0">
                <a:solidFill>
                  <a:schemeClr val="bg1"/>
                </a:solidFill>
                <a:latin typeface="Century Gothic"/>
                <a:ea typeface="Verdana"/>
              </a:rPr>
              <a:t>As you work towards our Jubilee school Pledge this summer, think about all the ways you can reach out in love this Lent.</a:t>
            </a:r>
          </a:p>
        </p:txBody>
      </p:sp>
      <p:pic>
        <p:nvPicPr>
          <p:cNvPr id="12" name="Picture 11" descr="A map of a river and mountains&#10;&#10;AI-generated content may be incorrect.">
            <a:extLst>
              <a:ext uri="{FF2B5EF4-FFF2-40B4-BE49-F238E27FC236}">
                <a16:creationId xmlns:a16="http://schemas.microsoft.com/office/drawing/2014/main" id="{FA4B6FC2-B176-0EAD-CB96-B7A69F215A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269" y="1891526"/>
            <a:ext cx="5634883" cy="3980910"/>
          </a:xfrm>
          <a:prstGeom prst="rect">
            <a:avLst/>
          </a:prstGeom>
        </p:spPr>
      </p:pic>
    </p:spTree>
    <p:extLst>
      <p:ext uri="{BB962C8B-B14F-4D97-AF65-F5344CB8AC3E}">
        <p14:creationId xmlns:p14="http://schemas.microsoft.com/office/powerpoint/2010/main" val="1193490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standing together outside&#10;&#10;AI-generated content may be incorrect.">
            <a:extLst>
              <a:ext uri="{FF2B5EF4-FFF2-40B4-BE49-F238E27FC236}">
                <a16:creationId xmlns:a16="http://schemas.microsoft.com/office/drawing/2014/main" id="{211BDDC0-1941-29B4-E067-A644E3D78F52}"/>
              </a:ext>
            </a:extLst>
          </p:cNvPr>
          <p:cNvPicPr>
            <a:picLocks noChangeAspect="1"/>
          </p:cNvPicPr>
          <p:nvPr/>
        </p:nvPicPr>
        <p:blipFill>
          <a:blip r:embed="rId2"/>
          <a:srcRect l="2875" r="2626" b="18788"/>
          <a:stretch/>
        </p:blipFill>
        <p:spPr>
          <a:xfrm>
            <a:off x="7868904" y="1373554"/>
            <a:ext cx="4052817" cy="2353161"/>
          </a:xfrm>
          <a:prstGeom prst="rect">
            <a:avLst/>
          </a:prstGeom>
        </p:spPr>
      </p:pic>
      <p:sp>
        <p:nvSpPr>
          <p:cNvPr id="2" name="TextBox 1">
            <a:extLst>
              <a:ext uri="{FF2B5EF4-FFF2-40B4-BE49-F238E27FC236}">
                <a16:creationId xmlns:a16="http://schemas.microsoft.com/office/drawing/2014/main" id="{C6F4BDAE-C90B-43E2-8EC2-49B43342AE7C}"/>
              </a:ext>
            </a:extLst>
          </p:cNvPr>
          <p:cNvSpPr txBox="1"/>
          <p:nvPr/>
        </p:nvSpPr>
        <p:spPr>
          <a:xfrm>
            <a:off x="1822451" y="120577"/>
            <a:ext cx="8547100" cy="646331"/>
          </a:xfrm>
          <a:prstGeom prst="rect">
            <a:avLst/>
          </a:prstGeom>
          <a:noFill/>
        </p:spPr>
        <p:txBody>
          <a:bodyPr wrap="square" lIns="91440" tIns="45720" rIns="91440" bIns="45720" rtlCol="0" anchor="t">
            <a:spAutoFit/>
          </a:bodyPr>
          <a:lstStyle/>
          <a:p>
            <a:r>
              <a:rPr lang="en-US" sz="3600" i="1" dirty="0">
                <a:solidFill>
                  <a:srgbClr val="000000"/>
                </a:solidFill>
                <a:latin typeface="Century Gothic"/>
                <a:cs typeface="Segoe UI"/>
              </a:rPr>
              <a:t>Friday 14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976705F9-C69A-48F3-A088-043A6E79CD29}"/>
              </a:ext>
            </a:extLst>
          </p:cNvPr>
          <p:cNvSpPr txBox="1">
            <a:spLocks/>
          </p:cNvSpPr>
          <p:nvPr/>
        </p:nvSpPr>
        <p:spPr>
          <a:xfrm>
            <a:off x="289669" y="1934124"/>
            <a:ext cx="4623835" cy="405952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solidFill>
                  <a:schemeClr val="bg1"/>
                </a:solidFill>
                <a:latin typeface="Century Gothic"/>
                <a:ea typeface="Calibri"/>
                <a:cs typeface="Arial"/>
              </a:rPr>
              <a:t>Today is Lent Family Fast Day!</a:t>
            </a:r>
          </a:p>
          <a:p>
            <a:pPr marL="0" indent="0">
              <a:buNone/>
            </a:pPr>
            <a:r>
              <a:rPr lang="en-US" sz="2200" dirty="0">
                <a:solidFill>
                  <a:schemeClr val="bg1"/>
                </a:solidFill>
                <a:latin typeface="Century Gothic"/>
                <a:cs typeface="Arial"/>
              </a:rPr>
              <a:t>Learn more about </a:t>
            </a:r>
            <a:r>
              <a:rPr lang="en-US" sz="2200" dirty="0" err="1">
                <a:solidFill>
                  <a:schemeClr val="bg1"/>
                </a:solidFill>
                <a:latin typeface="Century Gothic"/>
                <a:cs typeface="Arial"/>
              </a:rPr>
              <a:t>Chirri</a:t>
            </a:r>
            <a:r>
              <a:rPr lang="en-US" sz="2200" dirty="0">
                <a:solidFill>
                  <a:schemeClr val="bg1"/>
                </a:solidFill>
                <a:latin typeface="Century Gothic"/>
                <a:cs typeface="Arial"/>
              </a:rPr>
              <a:t> and her mother, Khera, in Kenya.</a:t>
            </a:r>
          </a:p>
          <a:p>
            <a:pPr marL="0" indent="0">
              <a:buNone/>
            </a:pPr>
            <a:endParaRPr lang="en-US" sz="2200" dirty="0">
              <a:solidFill>
                <a:schemeClr val="bg1"/>
              </a:solidFill>
              <a:latin typeface="Century Gothic"/>
              <a:cs typeface="Arial"/>
            </a:endParaRPr>
          </a:p>
          <a:p>
            <a:pPr marL="0" indent="0">
              <a:buNone/>
            </a:pPr>
            <a:r>
              <a:rPr lang="en-US" sz="2200" dirty="0">
                <a:solidFill>
                  <a:schemeClr val="bg1"/>
                </a:solidFill>
                <a:latin typeface="Century Gothic"/>
                <a:cs typeface="Arial"/>
              </a:rPr>
              <a:t>Hear how the women in the Glitter Group are working together to raise chickens so the community can make a living. </a:t>
            </a:r>
            <a:endParaRPr lang="en-US" dirty="0">
              <a:solidFill>
                <a:schemeClr val="bg1"/>
              </a:solidFill>
            </a:endParaRPr>
          </a:p>
        </p:txBody>
      </p:sp>
      <p:sp>
        <p:nvSpPr>
          <p:cNvPr id="4" name="Rounded Rectangle 8">
            <a:hlinkClick r:id="rId3"/>
            <a:extLst>
              <a:ext uri="{FF2B5EF4-FFF2-40B4-BE49-F238E27FC236}">
                <a16:creationId xmlns:a16="http://schemas.microsoft.com/office/drawing/2014/main" id="{5035028D-5F83-4843-B0A6-BA4DEC625B49}"/>
              </a:ext>
            </a:extLst>
          </p:cNvPr>
          <p:cNvSpPr>
            <a:spLocks noChangeArrowheads="1"/>
          </p:cNvSpPr>
          <p:nvPr/>
        </p:nvSpPr>
        <p:spPr bwMode="auto">
          <a:xfrm>
            <a:off x="285221" y="5470301"/>
            <a:ext cx="4248680" cy="519524"/>
          </a:xfrm>
          <a:prstGeom prst="roundRect">
            <a:avLst>
              <a:gd name="adj" fmla="val 16667"/>
            </a:avLst>
          </a:prstGeom>
          <a:solidFill>
            <a:srgbClr val="82BE42"/>
          </a:solidFill>
          <a:ln w="9525" algn="ctr">
            <a:solidFill>
              <a:srgbClr val="263692"/>
            </a:solidFill>
            <a:round/>
            <a:headEnd/>
            <a:tailEnd/>
          </a:ln>
        </p:spPr>
        <p:txBody>
          <a:bodyPr/>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spcAft>
                <a:spcPct val="0"/>
              </a:spcAft>
              <a:buClrTx/>
              <a:buFontTx/>
              <a:buNone/>
            </a:pPr>
            <a:r>
              <a:rPr lang="en-GB" altLang="en-US" dirty="0">
                <a:solidFill>
                  <a:schemeClr val="bg1"/>
                </a:solidFill>
                <a:latin typeface="Century Gothic" panose="020B0502020202020204" pitchFamily="34" charset="0"/>
                <a:cs typeface="Arial" panose="020B0604020202020204" pitchFamily="34" charset="0"/>
                <a:hlinkClick r:id="rId4"/>
              </a:rPr>
              <a:t>Watch our Lent film </a:t>
            </a:r>
            <a:endParaRPr lang="en-GB" altLang="en-US" dirty="0">
              <a:solidFill>
                <a:schemeClr val="bg1"/>
              </a:solidFill>
              <a:latin typeface="Century Gothic" panose="020B0502020202020204" pitchFamily="34" charset="0"/>
              <a:cs typeface="Arial" panose="020B0604020202020204" pitchFamily="34" charset="0"/>
            </a:endParaRPr>
          </a:p>
        </p:txBody>
      </p:sp>
      <p:sp>
        <p:nvSpPr>
          <p:cNvPr id="19"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flipH="1">
            <a:off x="276891" y="6306645"/>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9" name="TextBox 8">
            <a:extLst>
              <a:ext uri="{FF2B5EF4-FFF2-40B4-BE49-F238E27FC236}">
                <a16:creationId xmlns:a16="http://schemas.microsoft.com/office/drawing/2014/main" id="{6FE00AD9-5B3E-47DF-B735-AD8511A7B91A}"/>
              </a:ext>
            </a:extLst>
          </p:cNvPr>
          <p:cNvSpPr txBox="1"/>
          <p:nvPr/>
        </p:nvSpPr>
        <p:spPr>
          <a:xfrm>
            <a:off x="286509" y="1089302"/>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pic>
        <p:nvPicPr>
          <p:cNvPr id="10" name="Graphic 9" descr="Candle">
            <a:extLst>
              <a:ext uri="{FF2B5EF4-FFF2-40B4-BE49-F238E27FC236}">
                <a16:creationId xmlns:a16="http://schemas.microsoft.com/office/drawing/2014/main" id="{5BCF23E9-A9F2-44BC-9BF9-E46B1DA154F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09701" y="1106091"/>
            <a:ext cx="584775" cy="584775"/>
          </a:xfrm>
          <a:prstGeom prst="rect">
            <a:avLst/>
          </a:prstGeom>
        </p:spPr>
      </p:pic>
      <p:sp>
        <p:nvSpPr>
          <p:cNvPr id="5" name="Speech Bubble: Rectangle with Corners Rounded 4">
            <a:extLst>
              <a:ext uri="{FF2B5EF4-FFF2-40B4-BE49-F238E27FC236}">
                <a16:creationId xmlns:a16="http://schemas.microsoft.com/office/drawing/2014/main" id="{02597C9D-EAD2-DD33-E89D-2562C348EFEE}"/>
              </a:ext>
            </a:extLst>
          </p:cNvPr>
          <p:cNvSpPr/>
          <p:nvPr/>
        </p:nvSpPr>
        <p:spPr bwMode="auto">
          <a:xfrm>
            <a:off x="7963953" y="4198959"/>
            <a:ext cx="3859327" cy="2082448"/>
          </a:xfrm>
          <a:prstGeom prst="wedgeRoundRectCallout">
            <a:avLst>
              <a:gd name="adj1" fmla="val 16237"/>
              <a:gd name="adj2" fmla="val -11660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r>
              <a:rPr lang="en-GB" sz="2000" i="1" dirty="0">
                <a:latin typeface="Century Gothic"/>
              </a:rPr>
              <a:t>“</a:t>
            </a:r>
            <a:r>
              <a:rPr lang="en-GB" sz="2000" dirty="0">
                <a:latin typeface="Century Gothic"/>
              </a:rPr>
              <a:t>We have a slogan which says: Unity is strength. Let’s pull together to inspire; let’s pull together to be strong.”</a:t>
            </a:r>
          </a:p>
          <a:p>
            <a:pPr defTabSz="914377"/>
            <a:r>
              <a:rPr lang="en-GB" sz="2000" i="1" dirty="0">
                <a:latin typeface="Century Gothic"/>
              </a:rPr>
              <a:t>Khera, the Glitter Group</a:t>
            </a:r>
          </a:p>
        </p:txBody>
      </p:sp>
      <p:pic>
        <p:nvPicPr>
          <p:cNvPr id="7" name="Picture 6" descr="A person wearing a pink head wrap holding a chicken&#10;&#10;AI-generated content may be incorrect.">
            <a:extLst>
              <a:ext uri="{FF2B5EF4-FFF2-40B4-BE49-F238E27FC236}">
                <a16:creationId xmlns:a16="http://schemas.microsoft.com/office/drawing/2014/main" id="{34EB247F-FC12-5CF2-B8A4-FFFF96CCDF46}"/>
              </a:ext>
            </a:extLst>
          </p:cNvPr>
          <p:cNvPicPr>
            <a:picLocks noChangeAspect="1"/>
          </p:cNvPicPr>
          <p:nvPr/>
        </p:nvPicPr>
        <p:blipFill>
          <a:blip r:embed="rId7"/>
          <a:stretch>
            <a:fillRect/>
          </a:stretch>
        </p:blipFill>
        <p:spPr>
          <a:xfrm>
            <a:off x="5099538" y="1383323"/>
            <a:ext cx="2602524" cy="4021016"/>
          </a:xfrm>
          <a:prstGeom prst="rect">
            <a:avLst/>
          </a:prstGeom>
        </p:spPr>
      </p:pic>
    </p:spTree>
    <p:extLst>
      <p:ext uri="{BB962C8B-B14F-4D97-AF65-F5344CB8AC3E}">
        <p14:creationId xmlns:p14="http://schemas.microsoft.com/office/powerpoint/2010/main" val="4223641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cafod">
  <a:themeElements>
    <a:clrScheme name="">
      <a:dk1>
        <a:srgbClr val="003F47"/>
      </a:dk1>
      <a:lt1>
        <a:srgbClr val="FFFFFF"/>
      </a:lt1>
      <a:dk2>
        <a:srgbClr val="047AAE"/>
      </a:dk2>
      <a:lt2>
        <a:srgbClr val="435608"/>
      </a:lt2>
      <a:accent1>
        <a:srgbClr val="98BB0E"/>
      </a:accent1>
      <a:accent2>
        <a:srgbClr val="047AAE"/>
      </a:accent2>
      <a:accent3>
        <a:srgbClr val="FFFFFF"/>
      </a:accent3>
      <a:accent4>
        <a:srgbClr val="00343B"/>
      </a:accent4>
      <a:accent5>
        <a:srgbClr val="CADAAA"/>
      </a:accent5>
      <a:accent6>
        <a:srgbClr val="036E9D"/>
      </a:accent6>
      <a:hlink>
        <a:srgbClr val="003F47"/>
      </a:hlink>
      <a:folHlink>
        <a:srgbClr val="019894"/>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81873"/>
        </a:dk2>
        <a:lt2>
          <a:srgbClr val="E5E6C3"/>
        </a:lt2>
        <a:accent1>
          <a:srgbClr val="016889"/>
        </a:accent1>
        <a:accent2>
          <a:srgbClr val="333399"/>
        </a:accent2>
        <a:accent3>
          <a:srgbClr val="FFFFFF"/>
        </a:accent3>
        <a:accent4>
          <a:srgbClr val="000000"/>
        </a:accent4>
        <a:accent5>
          <a:srgbClr val="AAB9C4"/>
        </a:accent5>
        <a:accent6>
          <a:srgbClr val="2D2D8A"/>
        </a:accent6>
        <a:hlink>
          <a:srgbClr val="B5B518"/>
        </a:hlink>
        <a:folHlink>
          <a:srgbClr val="AD4200"/>
        </a:folHlink>
      </a:clrScheme>
      <a:clrMap bg1="lt1" tx1="dk1" bg2="lt2" tx2="dk2" accent1="accent1" accent2="accent2" accent3="accent3" accent4="accent4" accent5="accent5" accent6="accent6" hlink="hlink" folHlink="folHlink"/>
    </a:extraClrScheme>
    <a:extraClrScheme>
      <a:clrScheme name="Blank Presentation 14">
        <a:dk1>
          <a:srgbClr val="003E4E"/>
        </a:dk1>
        <a:lt1>
          <a:srgbClr val="FFFFFF"/>
        </a:lt1>
        <a:dk2>
          <a:srgbClr val="0070AD"/>
        </a:dk2>
        <a:lt2>
          <a:srgbClr val="808080"/>
        </a:lt2>
        <a:accent1>
          <a:srgbClr val="96B426"/>
        </a:accent1>
        <a:accent2>
          <a:srgbClr val="0070AD"/>
        </a:accent2>
        <a:accent3>
          <a:srgbClr val="FFFFFF"/>
        </a:accent3>
        <a:accent4>
          <a:srgbClr val="003441"/>
        </a:accent4>
        <a:accent5>
          <a:srgbClr val="C9D6AC"/>
        </a:accent5>
        <a:accent6>
          <a:srgbClr val="00659C"/>
        </a:accent6>
        <a:hlink>
          <a:srgbClr val="003E4E"/>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Custom 1">
      <a:dk1>
        <a:srgbClr val="003F47"/>
      </a:dk1>
      <a:lt1>
        <a:srgbClr val="FFFFFF"/>
      </a:lt1>
      <a:dk2>
        <a:srgbClr val="047AAE"/>
      </a:dk2>
      <a:lt2>
        <a:srgbClr val="435608"/>
      </a:lt2>
      <a:accent1>
        <a:srgbClr val="98BB0E"/>
      </a:accent1>
      <a:accent2>
        <a:srgbClr val="047AAE"/>
      </a:accent2>
      <a:accent3>
        <a:srgbClr val="FFFFFF"/>
      </a:accent3>
      <a:accent4>
        <a:srgbClr val="00343B"/>
      </a:accent4>
      <a:accent5>
        <a:srgbClr val="CADAAA"/>
      </a:accent5>
      <a:accent6>
        <a:srgbClr val="036E9D"/>
      </a:accent6>
      <a:hlink>
        <a:srgbClr val="255554"/>
      </a:hlink>
      <a:folHlink>
        <a:srgbClr val="019894"/>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spAutoFit/>
      </a:bodyPr>
      <a:lstStyle>
        <a:defPPr algn="r">
          <a:defRPr sz="2800" dirty="0">
            <a:solidFill>
              <a:srgbClr val="E6007E"/>
            </a:solidFill>
            <a:latin typeface="Dancer Pro Black" panose="02000505060000020003" pitchFamily="50" charset="0"/>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81873"/>
        </a:dk2>
        <a:lt2>
          <a:srgbClr val="E5E6C3"/>
        </a:lt2>
        <a:accent1>
          <a:srgbClr val="016889"/>
        </a:accent1>
        <a:accent2>
          <a:srgbClr val="333399"/>
        </a:accent2>
        <a:accent3>
          <a:srgbClr val="FFFFFF"/>
        </a:accent3>
        <a:accent4>
          <a:srgbClr val="000000"/>
        </a:accent4>
        <a:accent5>
          <a:srgbClr val="AAB9C4"/>
        </a:accent5>
        <a:accent6>
          <a:srgbClr val="2D2D8A"/>
        </a:accent6>
        <a:hlink>
          <a:srgbClr val="B5B518"/>
        </a:hlink>
        <a:folHlink>
          <a:srgbClr val="AD4200"/>
        </a:folHlink>
      </a:clrScheme>
      <a:clrMap bg1="lt1" tx1="dk1" bg2="lt2" tx2="dk2" accent1="accent1" accent2="accent2" accent3="accent3" accent4="accent4" accent5="accent5" accent6="accent6" hlink="hlink" folHlink="folHlink"/>
    </a:extraClrScheme>
    <a:extraClrScheme>
      <a:clrScheme name="Blank Presentation 14">
        <a:dk1>
          <a:srgbClr val="003E4E"/>
        </a:dk1>
        <a:lt1>
          <a:srgbClr val="FFFFFF"/>
        </a:lt1>
        <a:dk2>
          <a:srgbClr val="0070AD"/>
        </a:dk2>
        <a:lt2>
          <a:srgbClr val="808080"/>
        </a:lt2>
        <a:accent1>
          <a:srgbClr val="96B426"/>
        </a:accent1>
        <a:accent2>
          <a:srgbClr val="0070AD"/>
        </a:accent2>
        <a:accent3>
          <a:srgbClr val="FFFFFF"/>
        </a:accent3>
        <a:accent4>
          <a:srgbClr val="003441"/>
        </a:accent4>
        <a:accent5>
          <a:srgbClr val="C9D6AC"/>
        </a:accent5>
        <a:accent6>
          <a:srgbClr val="00659C"/>
        </a:accent6>
        <a:hlink>
          <a:srgbClr val="003E4E"/>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5" ma:contentTypeDescription="Create a new document." ma:contentTypeScope="" ma:versionID="cd04e5d0b46e86fb4ea7db3c5993d45c">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43b1e07c8e5d4571e954582f7444b22b"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ctivity xmlns="236a9a4b-a03c-46ba-8ec6-624c184acbc6">Lent</Activity>
    <Audience xmlns="236a9a4b-a03c-46ba-8ec6-624c184acbc6">Primary</Audience>
    <_Status xmlns="http://schemas.microsoft.com/sharepoint/v3/fields">Not Started</_Status>
    <_dlc_DocId xmlns="04672002-f21f-4240-adfb-f0b653fb6fb5">SZUU6KYVHK2A-2146017777-16656</_dlc_DocId>
    <_dlc_DocIdUrl xmlns="04672002-f21f-4240-adfb-f0b653fb6fb5">
      <Url>https://cafod365.sharepoint.com/sites/int/Education/_layouts/15/DocIdRedir.aspx?ID=SZUU6KYVHK2A-2146017777-16656</Url>
      <Description>SZUU6KYVHK2A-2146017777-16656</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A9944DF-23A0-430C-9C4A-18EDC8AB15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501A58-89AE-42D1-85E3-76E31534EE98}">
  <ds:schemaRefs>
    <ds:schemaRef ds:uri="http://purl.org/dc/elements/1.1/"/>
    <ds:schemaRef ds:uri="http://schemas.microsoft.com/office/2006/metadata/properties"/>
    <ds:schemaRef ds:uri="http://schemas.microsoft.com/sharepoint/v3/fields"/>
    <ds:schemaRef ds:uri="453a0c7f-c966-4a5c-a0f8-de0f8150ea1e"/>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bdf04112-6931-4610-9724-cd62e91446a3"/>
    <ds:schemaRef ds:uri="236a9a4b-a03c-46ba-8ec6-624c184acbc6"/>
    <ds:schemaRef ds:uri="04672002-f21f-4240-adfb-f0b653fb6fb5"/>
    <ds:schemaRef ds:uri="http://www.w3.org/XML/1998/namespace"/>
    <ds:schemaRef ds:uri="http://purl.org/dc/dcmitype/"/>
  </ds:schemaRefs>
</ds:datastoreItem>
</file>

<file path=customXml/itemProps3.xml><?xml version="1.0" encoding="utf-8"?>
<ds:datastoreItem xmlns:ds="http://schemas.openxmlformats.org/officeDocument/2006/customXml" ds:itemID="{C7A507F6-5514-43ED-AAFB-A5447D28F3E2}">
  <ds:schemaRefs>
    <ds:schemaRef ds:uri="http://schemas.microsoft.com/sharepoint/v3/contenttype/forms"/>
  </ds:schemaRefs>
</ds:datastoreItem>
</file>

<file path=customXml/itemProps4.xml><?xml version="1.0" encoding="utf-8"?>
<ds:datastoreItem xmlns:ds="http://schemas.openxmlformats.org/officeDocument/2006/customXml" ds:itemID="{807F0F52-4B55-4BB2-81AF-C9A46F22E3F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blank</Template>
  <TotalTime>6359</TotalTime>
  <Words>2288</Words>
  <Application>Microsoft Office PowerPoint</Application>
  <PresentationFormat>Widescreen</PresentationFormat>
  <Paragraphs>345</Paragraphs>
  <Slides>35</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MS PGothic</vt:lpstr>
      <vt:lpstr>Arial</vt:lpstr>
      <vt:lpstr>Arial </vt:lpstr>
      <vt:lpstr>Century Gothic</vt:lpstr>
      <vt:lpstr>Times</vt:lpstr>
      <vt:lpstr>Verdana</vt:lpstr>
      <vt:lpstr>cafod</vt:lpstr>
      <vt:lpstr>Blank Presentation</vt:lpstr>
      <vt:lpstr>PowerPoint Presentation</vt:lpstr>
      <vt:lpstr>PowerPoint Presentation</vt:lpstr>
      <vt:lpstr>PowerPoint Presentation</vt:lpstr>
      <vt:lpstr>Friday 7 March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Friday 21 March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CAFOD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Patrick Dean</dc:creator>
  <cp:keywords/>
  <dc:description/>
  <cp:lastModifiedBy>Victoria Ahmed</cp:lastModifiedBy>
  <cp:revision>1735</cp:revision>
  <cp:lastPrinted>2007-05-25T15:49:55Z</cp:lastPrinted>
  <dcterms:created xsi:type="dcterms:W3CDTF">2019-11-08T11:27:34Z</dcterms:created>
  <dcterms:modified xsi:type="dcterms:W3CDTF">2025-02-06T01:56:32Z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f6a1a5af-2eff-46e5-916a-c0aedf4cac71</vt:lpwstr>
  </property>
  <property fmtid="{D5CDD505-2E9C-101B-9397-08002B2CF9AE}" pid="4" name="MediaServiceImageTags">
    <vt:lpwstr/>
  </property>
</Properties>
</file>