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9"/>
  </p:notesMasterIdLst>
  <p:sldIdLst>
    <p:sldId id="307" r:id="rId2"/>
    <p:sldId id="281" r:id="rId3"/>
    <p:sldId id="265" r:id="rId4"/>
    <p:sldId id="280" r:id="rId5"/>
    <p:sldId id="285" r:id="rId6"/>
    <p:sldId id="304" r:id="rId7"/>
    <p:sldId id="282" r:id="rId8"/>
    <p:sldId id="302" r:id="rId9"/>
    <p:sldId id="286" r:id="rId10"/>
    <p:sldId id="283" r:id="rId11"/>
    <p:sldId id="288" r:id="rId12"/>
    <p:sldId id="287" r:id="rId13"/>
    <p:sldId id="303" r:id="rId14"/>
    <p:sldId id="305" r:id="rId15"/>
    <p:sldId id="284" r:id="rId16"/>
    <p:sldId id="306" r:id="rId17"/>
    <p:sldId id="308"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Ink Free" panose="03080402000500000000" pitchFamily="66" charset="0"/>
      <p:regular r:id="rId26"/>
    </p:embeddedFont>
    <p:embeddedFont>
      <p:font typeface="Montserrat" panose="00000500000000000000" pitchFamily="2"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A5C400"/>
    <a:srgbClr val="1B23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CE249B-29A2-4E13-B04F-C0A0CA7F5095}" v="142" dt="2023-12-22T13:53:04.1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Bailey" userId="965a1b90-078f-4270-a62d-d042259dd1b7" providerId="ADAL" clId="{58CE249B-29A2-4E13-B04F-C0A0CA7F5095}"/>
    <pc:docChg chg="undo custSel addSld delSld modSld sldOrd">
      <pc:chgData name="Jessica Bailey" userId="965a1b90-078f-4270-a62d-d042259dd1b7" providerId="ADAL" clId="{58CE249B-29A2-4E13-B04F-C0A0CA7F5095}" dt="2024-01-05T12:53:38.566" v="2452"/>
      <pc:docMkLst>
        <pc:docMk/>
      </pc:docMkLst>
      <pc:sldChg chg="addSp modSp mod">
        <pc:chgData name="Jessica Bailey" userId="965a1b90-078f-4270-a62d-d042259dd1b7" providerId="ADAL" clId="{58CE249B-29A2-4E13-B04F-C0A0CA7F5095}" dt="2023-12-19T10:43:28.232" v="2254"/>
        <pc:sldMkLst>
          <pc:docMk/>
          <pc:sldMk cId="1981151087" sldId="265"/>
        </pc:sldMkLst>
        <pc:spChg chg="mod">
          <ac:chgData name="Jessica Bailey" userId="965a1b90-078f-4270-a62d-d042259dd1b7" providerId="ADAL" clId="{58CE249B-29A2-4E13-B04F-C0A0CA7F5095}" dt="2023-12-19T10:13:31.031" v="2180" actId="2711"/>
          <ac:spMkLst>
            <pc:docMk/>
            <pc:sldMk cId="1981151087" sldId="265"/>
            <ac:spMk id="6" creationId="{13A5F076-D9AF-625C-E4AC-CA5993CFDCCE}"/>
          </ac:spMkLst>
        </pc:spChg>
        <pc:picChg chg="add mod">
          <ac:chgData name="Jessica Bailey" userId="965a1b90-078f-4270-a62d-d042259dd1b7" providerId="ADAL" clId="{58CE249B-29A2-4E13-B04F-C0A0CA7F5095}" dt="2023-12-19T10:43:28.232" v="2254"/>
          <ac:picMkLst>
            <pc:docMk/>
            <pc:sldMk cId="1981151087" sldId="265"/>
            <ac:picMk id="4" creationId="{E98D345E-BDCC-1AA6-5942-CC087B2B0020}"/>
          </ac:picMkLst>
        </pc:picChg>
      </pc:sldChg>
      <pc:sldChg chg="addSp delSp modSp del mod">
        <pc:chgData name="Jessica Bailey" userId="965a1b90-078f-4270-a62d-d042259dd1b7" providerId="ADAL" clId="{58CE249B-29A2-4E13-B04F-C0A0CA7F5095}" dt="2023-12-19T15:56:23.058" v="2324" actId="47"/>
        <pc:sldMkLst>
          <pc:docMk/>
          <pc:sldMk cId="1719917609" sldId="275"/>
        </pc:sldMkLst>
        <pc:spChg chg="del mod">
          <ac:chgData name="Jessica Bailey" userId="965a1b90-078f-4270-a62d-d042259dd1b7" providerId="ADAL" clId="{58CE249B-29A2-4E13-B04F-C0A0CA7F5095}" dt="2023-12-19T15:28:19.785" v="2271" actId="21"/>
          <ac:spMkLst>
            <pc:docMk/>
            <pc:sldMk cId="1719917609" sldId="275"/>
            <ac:spMk id="2" creationId="{C87A6C0B-1D51-F90E-02ED-E3F6C119CB9B}"/>
          </ac:spMkLst>
        </pc:spChg>
        <pc:picChg chg="del">
          <ac:chgData name="Jessica Bailey" userId="965a1b90-078f-4270-a62d-d042259dd1b7" providerId="ADAL" clId="{58CE249B-29A2-4E13-B04F-C0A0CA7F5095}" dt="2023-12-19T15:56:15.178" v="2322" actId="21"/>
          <ac:picMkLst>
            <pc:docMk/>
            <pc:sldMk cId="1719917609" sldId="275"/>
            <ac:picMk id="5" creationId="{19C3EEAD-9C65-7A25-3A4D-B09440C15C68}"/>
          </ac:picMkLst>
        </pc:picChg>
        <pc:picChg chg="add del mod">
          <ac:chgData name="Jessica Bailey" userId="965a1b90-078f-4270-a62d-d042259dd1b7" providerId="ADAL" clId="{58CE249B-29A2-4E13-B04F-C0A0CA7F5095}" dt="2023-12-19T10:43:09.336" v="2250" actId="478"/>
          <ac:picMkLst>
            <pc:docMk/>
            <pc:sldMk cId="1719917609" sldId="275"/>
            <ac:picMk id="6" creationId="{16DC21B4-FC2C-A1CE-680B-CBF350EA3F7C}"/>
          </ac:picMkLst>
        </pc:picChg>
        <pc:picChg chg="add mod">
          <ac:chgData name="Jessica Bailey" userId="965a1b90-078f-4270-a62d-d042259dd1b7" providerId="ADAL" clId="{58CE249B-29A2-4E13-B04F-C0A0CA7F5095}" dt="2023-12-19T10:43:22.897" v="2253" actId="1076"/>
          <ac:picMkLst>
            <pc:docMk/>
            <pc:sldMk cId="1719917609" sldId="275"/>
            <ac:picMk id="7" creationId="{D2A54A91-D23B-93C2-FCC8-46793FAD81B5}"/>
          </ac:picMkLst>
        </pc:picChg>
        <pc:picChg chg="del">
          <ac:chgData name="Jessica Bailey" userId="965a1b90-078f-4270-a62d-d042259dd1b7" providerId="ADAL" clId="{58CE249B-29A2-4E13-B04F-C0A0CA7F5095}" dt="2023-12-19T15:56:15.178" v="2322" actId="21"/>
          <ac:picMkLst>
            <pc:docMk/>
            <pc:sldMk cId="1719917609" sldId="275"/>
            <ac:picMk id="9" creationId="{B205AD2B-C675-66A9-57F1-12D6AC2A0CFA}"/>
          </ac:picMkLst>
        </pc:picChg>
        <pc:picChg chg="del">
          <ac:chgData name="Jessica Bailey" userId="965a1b90-078f-4270-a62d-d042259dd1b7" providerId="ADAL" clId="{58CE249B-29A2-4E13-B04F-C0A0CA7F5095}" dt="2023-12-19T15:56:15.178" v="2322" actId="21"/>
          <ac:picMkLst>
            <pc:docMk/>
            <pc:sldMk cId="1719917609" sldId="275"/>
            <ac:picMk id="10" creationId="{6DA05F5F-44E5-5CF1-16F0-0D987AD08DD9}"/>
          </ac:picMkLst>
        </pc:picChg>
      </pc:sldChg>
      <pc:sldChg chg="addSp modSp del mod ord">
        <pc:chgData name="Jessica Bailey" userId="965a1b90-078f-4270-a62d-d042259dd1b7" providerId="ADAL" clId="{58CE249B-29A2-4E13-B04F-C0A0CA7F5095}" dt="2023-12-12T18:46:05.445" v="800" actId="2696"/>
        <pc:sldMkLst>
          <pc:docMk/>
          <pc:sldMk cId="2705255599" sldId="276"/>
        </pc:sldMkLst>
        <pc:spChg chg="add mod">
          <ac:chgData name="Jessica Bailey" userId="965a1b90-078f-4270-a62d-d042259dd1b7" providerId="ADAL" clId="{58CE249B-29A2-4E13-B04F-C0A0CA7F5095}" dt="2023-12-11T15:56:16.223" v="54" actId="1076"/>
          <ac:spMkLst>
            <pc:docMk/>
            <pc:sldMk cId="2705255599" sldId="276"/>
            <ac:spMk id="3" creationId="{61D3E30C-EAB8-8E4B-6593-F1A99A027A24}"/>
          </ac:spMkLst>
        </pc:spChg>
        <pc:spChg chg="add mod">
          <ac:chgData name="Jessica Bailey" userId="965a1b90-078f-4270-a62d-d042259dd1b7" providerId="ADAL" clId="{58CE249B-29A2-4E13-B04F-C0A0CA7F5095}" dt="2023-12-11T14:05:47.209" v="39" actId="208"/>
          <ac:spMkLst>
            <pc:docMk/>
            <pc:sldMk cId="2705255599" sldId="276"/>
            <ac:spMk id="5" creationId="{CD522B5F-2F8E-176D-ED86-E098253A8162}"/>
          </ac:spMkLst>
        </pc:spChg>
      </pc:sldChg>
      <pc:sldChg chg="addSp modSp mod">
        <pc:chgData name="Jessica Bailey" userId="965a1b90-078f-4270-a62d-d042259dd1b7" providerId="ADAL" clId="{58CE249B-29A2-4E13-B04F-C0A0CA7F5095}" dt="2023-12-19T10:43:31.889" v="2255"/>
        <pc:sldMkLst>
          <pc:docMk/>
          <pc:sldMk cId="568119587" sldId="280"/>
        </pc:sldMkLst>
        <pc:spChg chg="add mod">
          <ac:chgData name="Jessica Bailey" userId="965a1b90-078f-4270-a62d-d042259dd1b7" providerId="ADAL" clId="{58CE249B-29A2-4E13-B04F-C0A0CA7F5095}" dt="2023-12-19T10:13:43.126" v="2182" actId="2711"/>
          <ac:spMkLst>
            <pc:docMk/>
            <pc:sldMk cId="568119587" sldId="280"/>
            <ac:spMk id="2" creationId="{F73E6987-913B-B66D-0AE4-E16A1DCC4A8C}"/>
          </ac:spMkLst>
        </pc:spChg>
        <pc:spChg chg="mod">
          <ac:chgData name="Jessica Bailey" userId="965a1b90-078f-4270-a62d-d042259dd1b7" providerId="ADAL" clId="{58CE249B-29A2-4E13-B04F-C0A0CA7F5095}" dt="2023-12-19T10:13:38.326" v="2181" actId="2711"/>
          <ac:spMkLst>
            <pc:docMk/>
            <pc:sldMk cId="568119587" sldId="280"/>
            <ac:spMk id="20" creationId="{EE279B4E-C262-0AEB-61AB-CDC6DDBD2606}"/>
          </ac:spMkLst>
        </pc:spChg>
        <pc:picChg chg="add mod">
          <ac:chgData name="Jessica Bailey" userId="965a1b90-078f-4270-a62d-d042259dd1b7" providerId="ADAL" clId="{58CE249B-29A2-4E13-B04F-C0A0CA7F5095}" dt="2023-12-19T10:43:31.889" v="2255"/>
          <ac:picMkLst>
            <pc:docMk/>
            <pc:sldMk cId="568119587" sldId="280"/>
            <ac:picMk id="3" creationId="{3DA8F38D-9292-5371-1E03-ED93536D8DA5}"/>
          </ac:picMkLst>
        </pc:picChg>
      </pc:sldChg>
      <pc:sldChg chg="addSp delSp modSp mod modNotesTx">
        <pc:chgData name="Jessica Bailey" userId="965a1b90-078f-4270-a62d-d042259dd1b7" providerId="ADAL" clId="{58CE249B-29A2-4E13-B04F-C0A0CA7F5095}" dt="2023-12-19T15:56:57.877" v="2329" actId="1076"/>
        <pc:sldMkLst>
          <pc:docMk/>
          <pc:sldMk cId="4198202484" sldId="281"/>
        </pc:sldMkLst>
        <pc:spChg chg="mod">
          <ac:chgData name="Jessica Bailey" userId="965a1b90-078f-4270-a62d-d042259dd1b7" providerId="ADAL" clId="{58CE249B-29A2-4E13-B04F-C0A0CA7F5095}" dt="2023-12-19T15:29:24.195" v="2281" actId="404"/>
          <ac:spMkLst>
            <pc:docMk/>
            <pc:sldMk cId="4198202484" sldId="281"/>
            <ac:spMk id="19" creationId="{73897BDC-345C-6F7E-9229-9B00A37BB42F}"/>
          </ac:spMkLst>
        </pc:spChg>
        <pc:picChg chg="add mod">
          <ac:chgData name="Jessica Bailey" userId="965a1b90-078f-4270-a62d-d042259dd1b7" providerId="ADAL" clId="{58CE249B-29A2-4E13-B04F-C0A0CA7F5095}" dt="2023-12-19T15:56:57.877" v="2329" actId="1076"/>
          <ac:picMkLst>
            <pc:docMk/>
            <pc:sldMk cId="4198202484" sldId="281"/>
            <ac:picMk id="2" creationId="{22128B5A-3431-FE0E-C935-BEA104F1E4A3}"/>
          </ac:picMkLst>
        </pc:picChg>
        <pc:picChg chg="add mod">
          <ac:chgData name="Jessica Bailey" userId="965a1b90-078f-4270-a62d-d042259dd1b7" providerId="ADAL" clId="{58CE249B-29A2-4E13-B04F-C0A0CA7F5095}" dt="2023-12-11T16:14:34.960" v="119" actId="1076"/>
          <ac:picMkLst>
            <pc:docMk/>
            <pc:sldMk cId="4198202484" sldId="281"/>
            <ac:picMk id="3" creationId="{AE9F28D4-A756-13B6-6F88-F5EEB6231C58}"/>
          </ac:picMkLst>
        </pc:picChg>
        <pc:picChg chg="mod">
          <ac:chgData name="Jessica Bailey" userId="965a1b90-078f-4270-a62d-d042259dd1b7" providerId="ADAL" clId="{58CE249B-29A2-4E13-B04F-C0A0CA7F5095}" dt="2023-12-11T16:22:47.943" v="238" actId="1076"/>
          <ac:picMkLst>
            <pc:docMk/>
            <pc:sldMk cId="4198202484" sldId="281"/>
            <ac:picMk id="4" creationId="{3D22E587-0AA2-5649-0E68-05624542D55A}"/>
          </ac:picMkLst>
        </pc:picChg>
        <pc:picChg chg="mod">
          <ac:chgData name="Jessica Bailey" userId="965a1b90-078f-4270-a62d-d042259dd1b7" providerId="ADAL" clId="{58CE249B-29A2-4E13-B04F-C0A0CA7F5095}" dt="2023-12-11T16:21:06.777" v="214" actId="1076"/>
          <ac:picMkLst>
            <pc:docMk/>
            <pc:sldMk cId="4198202484" sldId="281"/>
            <ac:picMk id="6" creationId="{FFFBA167-5B1A-B74F-7B4B-0F15F077AA91}"/>
          </ac:picMkLst>
        </pc:picChg>
        <pc:picChg chg="mod">
          <ac:chgData name="Jessica Bailey" userId="965a1b90-078f-4270-a62d-d042259dd1b7" providerId="ADAL" clId="{58CE249B-29A2-4E13-B04F-C0A0CA7F5095}" dt="2023-12-11T16:22:33.670" v="233" actId="1076"/>
          <ac:picMkLst>
            <pc:docMk/>
            <pc:sldMk cId="4198202484" sldId="281"/>
            <ac:picMk id="7" creationId="{F8ACA70E-9266-AEFA-C3E5-6B74BB813268}"/>
          </ac:picMkLst>
        </pc:picChg>
        <pc:picChg chg="mod">
          <ac:chgData name="Jessica Bailey" userId="965a1b90-078f-4270-a62d-d042259dd1b7" providerId="ADAL" clId="{58CE249B-29A2-4E13-B04F-C0A0CA7F5095}" dt="2023-12-11T16:20:49.832" v="211" actId="1076"/>
          <ac:picMkLst>
            <pc:docMk/>
            <pc:sldMk cId="4198202484" sldId="281"/>
            <ac:picMk id="8" creationId="{7ED5B61D-4148-1629-1EA1-61FBCE805DF5}"/>
          </ac:picMkLst>
        </pc:picChg>
        <pc:picChg chg="mod">
          <ac:chgData name="Jessica Bailey" userId="965a1b90-078f-4270-a62d-d042259dd1b7" providerId="ADAL" clId="{58CE249B-29A2-4E13-B04F-C0A0CA7F5095}" dt="2023-12-11T16:22:46.010" v="237" actId="1076"/>
          <ac:picMkLst>
            <pc:docMk/>
            <pc:sldMk cId="4198202484" sldId="281"/>
            <ac:picMk id="9" creationId="{D17CABD0-BD81-2773-F5DE-615A94933A2E}"/>
          </ac:picMkLst>
        </pc:picChg>
        <pc:picChg chg="mod">
          <ac:chgData name="Jessica Bailey" userId="965a1b90-078f-4270-a62d-d042259dd1b7" providerId="ADAL" clId="{58CE249B-29A2-4E13-B04F-C0A0CA7F5095}" dt="2023-12-11T16:22:51.385" v="240" actId="1076"/>
          <ac:picMkLst>
            <pc:docMk/>
            <pc:sldMk cId="4198202484" sldId="281"/>
            <ac:picMk id="12" creationId="{A13ED09C-90B5-0734-B787-B78A27B2892A}"/>
          </ac:picMkLst>
        </pc:picChg>
        <pc:picChg chg="mod">
          <ac:chgData name="Jessica Bailey" userId="965a1b90-078f-4270-a62d-d042259dd1b7" providerId="ADAL" clId="{58CE249B-29A2-4E13-B04F-C0A0CA7F5095}" dt="2023-12-11T16:22:38.900" v="235" actId="1076"/>
          <ac:picMkLst>
            <pc:docMk/>
            <pc:sldMk cId="4198202484" sldId="281"/>
            <ac:picMk id="13" creationId="{FA35FD88-5FB2-DCFD-EE9C-221B369AB897}"/>
          </ac:picMkLst>
        </pc:picChg>
        <pc:picChg chg="mod">
          <ac:chgData name="Jessica Bailey" userId="965a1b90-078f-4270-a62d-d042259dd1b7" providerId="ADAL" clId="{58CE249B-29A2-4E13-B04F-C0A0CA7F5095}" dt="2023-12-19T15:28:42.659" v="2275" actId="1076"/>
          <ac:picMkLst>
            <pc:docMk/>
            <pc:sldMk cId="4198202484" sldId="281"/>
            <ac:picMk id="14" creationId="{C86D1F9C-E037-F89D-F8FD-FB2D3DE9871C}"/>
          </ac:picMkLst>
        </pc:picChg>
        <pc:picChg chg="mod">
          <ac:chgData name="Jessica Bailey" userId="965a1b90-078f-4270-a62d-d042259dd1b7" providerId="ADAL" clId="{58CE249B-29A2-4E13-B04F-C0A0CA7F5095}" dt="2023-12-11T16:22:49.250" v="239" actId="1076"/>
          <ac:picMkLst>
            <pc:docMk/>
            <pc:sldMk cId="4198202484" sldId="281"/>
            <ac:picMk id="16" creationId="{3F0FF1ED-C2C3-8F69-D738-B7344CAF7741}"/>
          </ac:picMkLst>
        </pc:picChg>
        <pc:picChg chg="mod">
          <ac:chgData name="Jessica Bailey" userId="965a1b90-078f-4270-a62d-d042259dd1b7" providerId="ADAL" clId="{58CE249B-29A2-4E13-B04F-C0A0CA7F5095}" dt="2023-12-11T16:22:02.617" v="228" actId="1076"/>
          <ac:picMkLst>
            <pc:docMk/>
            <pc:sldMk cId="4198202484" sldId="281"/>
            <ac:picMk id="17" creationId="{A4920C60-4E76-EF84-641E-CF2DC3831647}"/>
          </ac:picMkLst>
        </pc:picChg>
        <pc:picChg chg="mod">
          <ac:chgData name="Jessica Bailey" userId="965a1b90-078f-4270-a62d-d042259dd1b7" providerId="ADAL" clId="{58CE249B-29A2-4E13-B04F-C0A0CA7F5095}" dt="2023-12-11T16:13:49.510" v="104" actId="1076"/>
          <ac:picMkLst>
            <pc:docMk/>
            <pc:sldMk cId="4198202484" sldId="281"/>
            <ac:picMk id="20" creationId="{9D7AD54E-6823-C5DD-ABF0-B2A6D9C9D1A5}"/>
          </ac:picMkLst>
        </pc:picChg>
        <pc:picChg chg="mod">
          <ac:chgData name="Jessica Bailey" userId="965a1b90-078f-4270-a62d-d042259dd1b7" providerId="ADAL" clId="{58CE249B-29A2-4E13-B04F-C0A0CA7F5095}" dt="2023-12-11T16:20:09.004" v="199" actId="1076"/>
          <ac:picMkLst>
            <pc:docMk/>
            <pc:sldMk cId="4198202484" sldId="281"/>
            <ac:picMk id="21" creationId="{17288E8A-6B52-0B57-A1AD-B610F201E6F6}"/>
          </ac:picMkLst>
        </pc:picChg>
        <pc:picChg chg="add del mod ord">
          <ac:chgData name="Jessica Bailey" userId="965a1b90-078f-4270-a62d-d042259dd1b7" providerId="ADAL" clId="{58CE249B-29A2-4E13-B04F-C0A0CA7F5095}" dt="2023-12-11T16:13:09.139" v="91" actId="478"/>
          <ac:picMkLst>
            <pc:docMk/>
            <pc:sldMk cId="4198202484" sldId="281"/>
            <ac:picMk id="24" creationId="{43085ED3-0739-5738-3A04-5FB3D22F5AC0}"/>
          </ac:picMkLst>
        </pc:picChg>
        <pc:picChg chg="del mod">
          <ac:chgData name="Jessica Bailey" userId="965a1b90-078f-4270-a62d-d042259dd1b7" providerId="ADAL" clId="{58CE249B-29A2-4E13-B04F-C0A0CA7F5095}" dt="2023-12-19T15:56:26.558" v="2325" actId="21"/>
          <ac:picMkLst>
            <pc:docMk/>
            <pc:sldMk cId="4198202484" sldId="281"/>
            <ac:picMk id="25" creationId="{C1A4B6D2-C2F9-2270-59A2-6EFE2ABE5CB7}"/>
          </ac:picMkLst>
        </pc:picChg>
        <pc:picChg chg="add mod ord modCrop">
          <ac:chgData name="Jessica Bailey" userId="965a1b90-078f-4270-a62d-d042259dd1b7" providerId="ADAL" clId="{58CE249B-29A2-4E13-B04F-C0A0CA7F5095}" dt="2023-12-19T15:29:29.289" v="2282" actId="1076"/>
          <ac:picMkLst>
            <pc:docMk/>
            <pc:sldMk cId="4198202484" sldId="281"/>
            <ac:picMk id="26" creationId="{5723B7F0-9D65-F5F7-3883-4DCE181D191D}"/>
          </ac:picMkLst>
        </pc:picChg>
        <pc:picChg chg="add mod">
          <ac:chgData name="Jessica Bailey" userId="965a1b90-078f-4270-a62d-d042259dd1b7" providerId="ADAL" clId="{58CE249B-29A2-4E13-B04F-C0A0CA7F5095}" dt="2023-12-11T16:20:29.317" v="205" actId="1076"/>
          <ac:picMkLst>
            <pc:docMk/>
            <pc:sldMk cId="4198202484" sldId="281"/>
            <ac:picMk id="27" creationId="{013E4E03-83D7-2C16-A8AE-E4DAF6A236EB}"/>
          </ac:picMkLst>
        </pc:picChg>
        <pc:picChg chg="add mod">
          <ac:chgData name="Jessica Bailey" userId="965a1b90-078f-4270-a62d-d042259dd1b7" providerId="ADAL" clId="{58CE249B-29A2-4E13-B04F-C0A0CA7F5095}" dt="2023-12-11T16:19:19.400" v="189" actId="1076"/>
          <ac:picMkLst>
            <pc:docMk/>
            <pc:sldMk cId="4198202484" sldId="281"/>
            <ac:picMk id="28" creationId="{876D745B-8C1B-C0C8-9004-81AE831AEC53}"/>
          </ac:picMkLst>
        </pc:picChg>
        <pc:picChg chg="add mod">
          <ac:chgData name="Jessica Bailey" userId="965a1b90-078f-4270-a62d-d042259dd1b7" providerId="ADAL" clId="{58CE249B-29A2-4E13-B04F-C0A0CA7F5095}" dt="2023-12-11T16:20:19.233" v="203" actId="1076"/>
          <ac:picMkLst>
            <pc:docMk/>
            <pc:sldMk cId="4198202484" sldId="281"/>
            <ac:picMk id="29" creationId="{B9DBF5FF-AC43-B320-8434-04AF4937DD34}"/>
          </ac:picMkLst>
        </pc:picChg>
        <pc:picChg chg="add del mod">
          <ac:chgData name="Jessica Bailey" userId="965a1b90-078f-4270-a62d-d042259dd1b7" providerId="ADAL" clId="{58CE249B-29A2-4E13-B04F-C0A0CA7F5095}" dt="2023-12-11T16:16:28.454" v="141" actId="478"/>
          <ac:picMkLst>
            <pc:docMk/>
            <pc:sldMk cId="4198202484" sldId="281"/>
            <ac:picMk id="30" creationId="{DB10B0A2-1B2C-E40B-A0FD-06E411C160AE}"/>
          </ac:picMkLst>
        </pc:picChg>
        <pc:picChg chg="add mod">
          <ac:chgData name="Jessica Bailey" userId="965a1b90-078f-4270-a62d-d042259dd1b7" providerId="ADAL" clId="{58CE249B-29A2-4E13-B04F-C0A0CA7F5095}" dt="2023-12-11T16:19:01.920" v="184" actId="1076"/>
          <ac:picMkLst>
            <pc:docMk/>
            <pc:sldMk cId="4198202484" sldId="281"/>
            <ac:picMk id="31" creationId="{2B560B79-489D-EF55-2043-54806F23E0CB}"/>
          </ac:picMkLst>
        </pc:picChg>
        <pc:picChg chg="add mod">
          <ac:chgData name="Jessica Bailey" userId="965a1b90-078f-4270-a62d-d042259dd1b7" providerId="ADAL" clId="{58CE249B-29A2-4E13-B04F-C0A0CA7F5095}" dt="2023-12-11T16:16:46.383" v="148" actId="1076"/>
          <ac:picMkLst>
            <pc:docMk/>
            <pc:sldMk cId="4198202484" sldId="281"/>
            <ac:picMk id="32" creationId="{1BAB298D-FDF1-CB95-0CE6-EFC9A9A80417}"/>
          </ac:picMkLst>
        </pc:picChg>
        <pc:picChg chg="add mod">
          <ac:chgData name="Jessica Bailey" userId="965a1b90-078f-4270-a62d-d042259dd1b7" providerId="ADAL" clId="{58CE249B-29A2-4E13-B04F-C0A0CA7F5095}" dt="2023-12-11T16:16:54.046" v="150" actId="1076"/>
          <ac:picMkLst>
            <pc:docMk/>
            <pc:sldMk cId="4198202484" sldId="281"/>
            <ac:picMk id="33" creationId="{5BBDC8EC-9FE6-4F30-2E1E-3355185093E7}"/>
          </ac:picMkLst>
        </pc:picChg>
        <pc:picChg chg="add del mod">
          <ac:chgData name="Jessica Bailey" userId="965a1b90-078f-4270-a62d-d042259dd1b7" providerId="ADAL" clId="{58CE249B-29A2-4E13-B04F-C0A0CA7F5095}" dt="2023-12-11T16:17:06.798" v="153"/>
          <ac:picMkLst>
            <pc:docMk/>
            <pc:sldMk cId="4198202484" sldId="281"/>
            <ac:picMk id="34" creationId="{4F1C1F48-4726-DBEB-9C7B-F2C10742F7E3}"/>
          </ac:picMkLst>
        </pc:picChg>
        <pc:picChg chg="add mod">
          <ac:chgData name="Jessica Bailey" userId="965a1b90-078f-4270-a62d-d042259dd1b7" providerId="ADAL" clId="{58CE249B-29A2-4E13-B04F-C0A0CA7F5095}" dt="2023-12-11T16:20:04.681" v="198" actId="1076"/>
          <ac:picMkLst>
            <pc:docMk/>
            <pc:sldMk cId="4198202484" sldId="281"/>
            <ac:picMk id="35" creationId="{67E2731A-5CD8-37F6-9E90-0508FBC38150}"/>
          </ac:picMkLst>
        </pc:picChg>
        <pc:picChg chg="add mod">
          <ac:chgData name="Jessica Bailey" userId="965a1b90-078f-4270-a62d-d042259dd1b7" providerId="ADAL" clId="{58CE249B-29A2-4E13-B04F-C0A0CA7F5095}" dt="2023-12-11T16:21:17.241" v="215" actId="1076"/>
          <ac:picMkLst>
            <pc:docMk/>
            <pc:sldMk cId="4198202484" sldId="281"/>
            <ac:picMk id="36" creationId="{4FFA0FB4-8057-8AB8-292F-30C39D39A3D3}"/>
          </ac:picMkLst>
        </pc:picChg>
        <pc:picChg chg="add mod">
          <ac:chgData name="Jessica Bailey" userId="965a1b90-078f-4270-a62d-d042259dd1b7" providerId="ADAL" clId="{58CE249B-29A2-4E13-B04F-C0A0CA7F5095}" dt="2023-12-11T16:17:39.941" v="160" actId="1076"/>
          <ac:picMkLst>
            <pc:docMk/>
            <pc:sldMk cId="4198202484" sldId="281"/>
            <ac:picMk id="37" creationId="{27DBEDAB-8C4C-4877-A371-BB891FC04AC9}"/>
          </ac:picMkLst>
        </pc:picChg>
        <pc:picChg chg="add mod">
          <ac:chgData name="Jessica Bailey" userId="965a1b90-078f-4270-a62d-d042259dd1b7" providerId="ADAL" clId="{58CE249B-29A2-4E13-B04F-C0A0CA7F5095}" dt="2023-12-11T16:17:47.512" v="162" actId="1076"/>
          <ac:picMkLst>
            <pc:docMk/>
            <pc:sldMk cId="4198202484" sldId="281"/>
            <ac:picMk id="38" creationId="{2BA65F8C-17DA-F452-77A2-A8E1F1C0EFBB}"/>
          </ac:picMkLst>
        </pc:picChg>
        <pc:picChg chg="add mod">
          <ac:chgData name="Jessica Bailey" userId="965a1b90-078f-4270-a62d-d042259dd1b7" providerId="ADAL" clId="{58CE249B-29A2-4E13-B04F-C0A0CA7F5095}" dt="2023-12-11T16:19:08.433" v="186" actId="1076"/>
          <ac:picMkLst>
            <pc:docMk/>
            <pc:sldMk cId="4198202484" sldId="281"/>
            <ac:picMk id="39" creationId="{8BE98ADD-A5C1-D1F6-37DC-82F032304DDC}"/>
          </ac:picMkLst>
        </pc:picChg>
        <pc:picChg chg="add mod">
          <ac:chgData name="Jessica Bailey" userId="965a1b90-078f-4270-a62d-d042259dd1b7" providerId="ADAL" clId="{58CE249B-29A2-4E13-B04F-C0A0CA7F5095}" dt="2023-12-11T16:20:42.144" v="209" actId="1076"/>
          <ac:picMkLst>
            <pc:docMk/>
            <pc:sldMk cId="4198202484" sldId="281"/>
            <ac:picMk id="40" creationId="{348DF1AA-B03F-429D-9B29-20424F7A71DA}"/>
          </ac:picMkLst>
        </pc:picChg>
        <pc:picChg chg="add mod">
          <ac:chgData name="Jessica Bailey" userId="965a1b90-078f-4270-a62d-d042259dd1b7" providerId="ADAL" clId="{58CE249B-29A2-4E13-B04F-C0A0CA7F5095}" dt="2023-12-19T15:28:44.523" v="2276" actId="1076"/>
          <ac:picMkLst>
            <pc:docMk/>
            <pc:sldMk cId="4198202484" sldId="281"/>
            <ac:picMk id="41" creationId="{0FAE759D-0FEC-F0C4-10F9-DCD905463CE1}"/>
          </ac:picMkLst>
        </pc:picChg>
        <pc:picChg chg="add mod">
          <ac:chgData name="Jessica Bailey" userId="965a1b90-078f-4270-a62d-d042259dd1b7" providerId="ADAL" clId="{58CE249B-29A2-4E13-B04F-C0A0CA7F5095}" dt="2023-12-11T16:19:05.619" v="185" actId="1076"/>
          <ac:picMkLst>
            <pc:docMk/>
            <pc:sldMk cId="4198202484" sldId="281"/>
            <ac:picMk id="42" creationId="{9146DA53-56BE-A45F-87FE-52DF08383030}"/>
          </ac:picMkLst>
        </pc:picChg>
        <pc:picChg chg="add mod">
          <ac:chgData name="Jessica Bailey" userId="965a1b90-078f-4270-a62d-d042259dd1b7" providerId="ADAL" clId="{58CE249B-29A2-4E13-B04F-C0A0CA7F5095}" dt="2023-12-11T16:22:08.172" v="231" actId="1076"/>
          <ac:picMkLst>
            <pc:docMk/>
            <pc:sldMk cId="4198202484" sldId="281"/>
            <ac:picMk id="43" creationId="{C27FA5EF-9DB3-6B56-1D0A-D9A6769AE5C3}"/>
          </ac:picMkLst>
        </pc:picChg>
        <pc:picChg chg="add mod">
          <ac:chgData name="Jessica Bailey" userId="965a1b90-078f-4270-a62d-d042259dd1b7" providerId="ADAL" clId="{58CE249B-29A2-4E13-B04F-C0A0CA7F5095}" dt="2023-12-11T16:19:25.807" v="191" actId="1076"/>
          <ac:picMkLst>
            <pc:docMk/>
            <pc:sldMk cId="4198202484" sldId="281"/>
            <ac:picMk id="44" creationId="{8C35D13D-A63A-065C-DC3E-30A3DC5BBDAD}"/>
          </ac:picMkLst>
        </pc:picChg>
        <pc:picChg chg="add mod">
          <ac:chgData name="Jessica Bailey" userId="965a1b90-078f-4270-a62d-d042259dd1b7" providerId="ADAL" clId="{58CE249B-29A2-4E13-B04F-C0A0CA7F5095}" dt="2023-12-11T16:19:35.235" v="193" actId="1076"/>
          <ac:picMkLst>
            <pc:docMk/>
            <pc:sldMk cId="4198202484" sldId="281"/>
            <ac:picMk id="45" creationId="{7875C235-6F97-77E7-7DDD-6B7C0F339502}"/>
          </ac:picMkLst>
        </pc:picChg>
        <pc:picChg chg="add mod">
          <ac:chgData name="Jessica Bailey" userId="965a1b90-078f-4270-a62d-d042259dd1b7" providerId="ADAL" clId="{58CE249B-29A2-4E13-B04F-C0A0CA7F5095}" dt="2023-12-11T16:19:54.044" v="197" actId="1076"/>
          <ac:picMkLst>
            <pc:docMk/>
            <pc:sldMk cId="4198202484" sldId="281"/>
            <ac:picMk id="46" creationId="{E8E11024-143A-67BF-E7FA-8C12F359CD69}"/>
          </ac:picMkLst>
        </pc:picChg>
        <pc:picChg chg="add mod">
          <ac:chgData name="Jessica Bailey" userId="965a1b90-078f-4270-a62d-d042259dd1b7" providerId="ADAL" clId="{58CE249B-29A2-4E13-B04F-C0A0CA7F5095}" dt="2023-12-11T16:22:06.739" v="230" actId="1076"/>
          <ac:picMkLst>
            <pc:docMk/>
            <pc:sldMk cId="4198202484" sldId="281"/>
            <ac:picMk id="47" creationId="{E9EE5808-8AB9-919C-A565-4EDC30B58581}"/>
          </ac:picMkLst>
        </pc:picChg>
        <pc:picChg chg="add mod">
          <ac:chgData name="Jessica Bailey" userId="965a1b90-078f-4270-a62d-d042259dd1b7" providerId="ADAL" clId="{58CE249B-29A2-4E13-B04F-C0A0CA7F5095}" dt="2023-12-11T16:21:38.902" v="223" actId="1076"/>
          <ac:picMkLst>
            <pc:docMk/>
            <pc:sldMk cId="4198202484" sldId="281"/>
            <ac:picMk id="48" creationId="{610B641A-05BC-EC5D-AE96-166EA5A19C50}"/>
          </ac:picMkLst>
        </pc:picChg>
        <pc:picChg chg="add mod">
          <ac:chgData name="Jessica Bailey" userId="965a1b90-078f-4270-a62d-d042259dd1b7" providerId="ADAL" clId="{58CE249B-29A2-4E13-B04F-C0A0CA7F5095}" dt="2023-12-11T16:21:59.110" v="226" actId="1076"/>
          <ac:picMkLst>
            <pc:docMk/>
            <pc:sldMk cId="4198202484" sldId="281"/>
            <ac:picMk id="49" creationId="{4A6EEB7F-1CB5-39BC-A522-6F28CD05FC26}"/>
          </ac:picMkLst>
        </pc:picChg>
      </pc:sldChg>
      <pc:sldChg chg="addSp delSp modSp mod ord modAnim">
        <pc:chgData name="Jessica Bailey" userId="965a1b90-078f-4270-a62d-d042259dd1b7" providerId="ADAL" clId="{58CE249B-29A2-4E13-B04F-C0A0CA7F5095}" dt="2023-12-19T10:43:39.817" v="2257"/>
        <pc:sldMkLst>
          <pc:docMk/>
          <pc:sldMk cId="2327410604" sldId="282"/>
        </pc:sldMkLst>
        <pc:spChg chg="del">
          <ac:chgData name="Jessica Bailey" userId="965a1b90-078f-4270-a62d-d042259dd1b7" providerId="ADAL" clId="{58CE249B-29A2-4E13-B04F-C0A0CA7F5095}" dt="2023-12-11T16:23:20.465" v="243" actId="478"/>
          <ac:spMkLst>
            <pc:docMk/>
            <pc:sldMk cId="2327410604" sldId="282"/>
            <ac:spMk id="2" creationId="{C87A6C0B-1D51-F90E-02ED-E3F6C119CB9B}"/>
          </ac:spMkLst>
        </pc:spChg>
        <pc:picChg chg="add mod">
          <ac:chgData name="Jessica Bailey" userId="965a1b90-078f-4270-a62d-d042259dd1b7" providerId="ADAL" clId="{58CE249B-29A2-4E13-B04F-C0A0CA7F5095}" dt="2023-12-19T10:43:39.817" v="2257"/>
          <ac:picMkLst>
            <pc:docMk/>
            <pc:sldMk cId="2327410604" sldId="282"/>
            <ac:picMk id="2" creationId="{54B1B918-4382-A54E-4B87-0EB5D26AB7D9}"/>
          </ac:picMkLst>
        </pc:picChg>
        <pc:picChg chg="add mod">
          <ac:chgData name="Jessica Bailey" userId="965a1b90-078f-4270-a62d-d042259dd1b7" providerId="ADAL" clId="{58CE249B-29A2-4E13-B04F-C0A0CA7F5095}" dt="2023-12-12T11:35:03.666" v="327" actId="1076"/>
          <ac:picMkLst>
            <pc:docMk/>
            <pc:sldMk cId="2327410604" sldId="282"/>
            <ac:picMk id="3" creationId="{258566AB-2E1E-2A02-0C16-C817E3104B59}"/>
          </ac:picMkLst>
        </pc:picChg>
        <pc:picChg chg="del">
          <ac:chgData name="Jessica Bailey" userId="965a1b90-078f-4270-a62d-d042259dd1b7" providerId="ADAL" clId="{58CE249B-29A2-4E13-B04F-C0A0CA7F5095}" dt="2023-12-11T16:23:21.313" v="244" actId="478"/>
          <ac:picMkLst>
            <pc:docMk/>
            <pc:sldMk cId="2327410604" sldId="282"/>
            <ac:picMk id="5" creationId="{19C3EEAD-9C65-7A25-3A4D-B09440C15C68}"/>
          </ac:picMkLst>
        </pc:picChg>
        <pc:picChg chg="del">
          <ac:chgData name="Jessica Bailey" userId="965a1b90-078f-4270-a62d-d042259dd1b7" providerId="ADAL" clId="{58CE249B-29A2-4E13-B04F-C0A0CA7F5095}" dt="2023-12-11T16:23:22.268" v="246" actId="478"/>
          <ac:picMkLst>
            <pc:docMk/>
            <pc:sldMk cId="2327410604" sldId="282"/>
            <ac:picMk id="9" creationId="{B205AD2B-C675-66A9-57F1-12D6AC2A0CFA}"/>
          </ac:picMkLst>
        </pc:picChg>
        <pc:picChg chg="del">
          <ac:chgData name="Jessica Bailey" userId="965a1b90-078f-4270-a62d-d042259dd1b7" providerId="ADAL" clId="{58CE249B-29A2-4E13-B04F-C0A0CA7F5095}" dt="2023-12-11T16:23:21.846" v="245" actId="478"/>
          <ac:picMkLst>
            <pc:docMk/>
            <pc:sldMk cId="2327410604" sldId="282"/>
            <ac:picMk id="10" creationId="{6DA05F5F-44E5-5CF1-16F0-0D987AD08DD9}"/>
          </ac:picMkLst>
        </pc:picChg>
        <pc:picChg chg="add mod">
          <ac:chgData name="Jessica Bailey" userId="965a1b90-078f-4270-a62d-d042259dd1b7" providerId="ADAL" clId="{58CE249B-29A2-4E13-B04F-C0A0CA7F5095}" dt="2023-12-12T11:20:24.421" v="270" actId="1076"/>
          <ac:picMkLst>
            <pc:docMk/>
            <pc:sldMk cId="2327410604" sldId="282"/>
            <ac:picMk id="1026" creationId="{871BFD7D-7BBC-8F67-A417-A797D369EBB9}"/>
          </ac:picMkLst>
        </pc:picChg>
        <pc:picChg chg="add del">
          <ac:chgData name="Jessica Bailey" userId="965a1b90-078f-4270-a62d-d042259dd1b7" providerId="ADAL" clId="{58CE249B-29A2-4E13-B04F-C0A0CA7F5095}" dt="2023-12-12T11:21:30.196" v="272" actId="478"/>
          <ac:picMkLst>
            <pc:docMk/>
            <pc:sldMk cId="2327410604" sldId="282"/>
            <ac:picMk id="1028" creationId="{38A76D5F-7C46-C3C9-2368-74260FB57188}"/>
          </ac:picMkLst>
        </pc:picChg>
        <pc:picChg chg="add mod">
          <ac:chgData name="Jessica Bailey" userId="965a1b90-078f-4270-a62d-d042259dd1b7" providerId="ADAL" clId="{58CE249B-29A2-4E13-B04F-C0A0CA7F5095}" dt="2023-12-12T11:34:50.325" v="323" actId="1076"/>
          <ac:picMkLst>
            <pc:docMk/>
            <pc:sldMk cId="2327410604" sldId="282"/>
            <ac:picMk id="1030" creationId="{CF5A945C-2D81-05E2-1C45-38302FF2E1F5}"/>
          </ac:picMkLst>
        </pc:picChg>
        <pc:picChg chg="add del">
          <ac:chgData name="Jessica Bailey" userId="965a1b90-078f-4270-a62d-d042259dd1b7" providerId="ADAL" clId="{58CE249B-29A2-4E13-B04F-C0A0CA7F5095}" dt="2023-12-12T11:22:47.657" v="277" actId="478"/>
          <ac:picMkLst>
            <pc:docMk/>
            <pc:sldMk cId="2327410604" sldId="282"/>
            <ac:picMk id="1032" creationId="{95FBF938-4067-CDC2-1CAC-2317C31B6689}"/>
          </ac:picMkLst>
        </pc:picChg>
        <pc:picChg chg="add mod">
          <ac:chgData name="Jessica Bailey" userId="965a1b90-078f-4270-a62d-d042259dd1b7" providerId="ADAL" clId="{58CE249B-29A2-4E13-B04F-C0A0CA7F5095}" dt="2023-12-12T11:27:38.489" v="304" actId="1076"/>
          <ac:picMkLst>
            <pc:docMk/>
            <pc:sldMk cId="2327410604" sldId="282"/>
            <ac:picMk id="1034" creationId="{32BA1AEA-EB59-C066-925F-C75BC8575D54}"/>
          </ac:picMkLst>
        </pc:picChg>
        <pc:picChg chg="add mod">
          <ac:chgData name="Jessica Bailey" userId="965a1b90-078f-4270-a62d-d042259dd1b7" providerId="ADAL" clId="{58CE249B-29A2-4E13-B04F-C0A0CA7F5095}" dt="2023-12-12T11:34:46.468" v="321" actId="1076"/>
          <ac:picMkLst>
            <pc:docMk/>
            <pc:sldMk cId="2327410604" sldId="282"/>
            <ac:picMk id="1036" creationId="{82F575FC-B412-979A-3C80-E8A3925C8ABE}"/>
          </ac:picMkLst>
        </pc:picChg>
        <pc:picChg chg="add mod">
          <ac:chgData name="Jessica Bailey" userId="965a1b90-078f-4270-a62d-d042259dd1b7" providerId="ADAL" clId="{58CE249B-29A2-4E13-B04F-C0A0CA7F5095}" dt="2023-12-12T11:34:48.517" v="322" actId="1076"/>
          <ac:picMkLst>
            <pc:docMk/>
            <pc:sldMk cId="2327410604" sldId="282"/>
            <ac:picMk id="1038" creationId="{E3889266-B8F4-4B37-ED28-FCCAD11DBAFD}"/>
          </ac:picMkLst>
        </pc:picChg>
        <pc:picChg chg="add del">
          <ac:chgData name="Jessica Bailey" userId="965a1b90-078f-4270-a62d-d042259dd1b7" providerId="ADAL" clId="{58CE249B-29A2-4E13-B04F-C0A0CA7F5095}" dt="2023-12-12T11:26:18.719" v="289" actId="478"/>
          <ac:picMkLst>
            <pc:docMk/>
            <pc:sldMk cId="2327410604" sldId="282"/>
            <ac:picMk id="1040" creationId="{E863B303-BC38-8BE5-6692-815C36716B39}"/>
          </ac:picMkLst>
        </pc:picChg>
        <pc:picChg chg="add mod">
          <ac:chgData name="Jessica Bailey" userId="965a1b90-078f-4270-a62d-d042259dd1b7" providerId="ADAL" clId="{58CE249B-29A2-4E13-B04F-C0A0CA7F5095}" dt="2023-12-12T11:32:02.756" v="317" actId="1076"/>
          <ac:picMkLst>
            <pc:docMk/>
            <pc:sldMk cId="2327410604" sldId="282"/>
            <ac:picMk id="1042" creationId="{C62EE552-C7EC-446D-D718-9A8BC7DA3F89}"/>
          </ac:picMkLst>
        </pc:picChg>
        <pc:picChg chg="add mod">
          <ac:chgData name="Jessica Bailey" userId="965a1b90-078f-4270-a62d-d042259dd1b7" providerId="ADAL" clId="{58CE249B-29A2-4E13-B04F-C0A0CA7F5095}" dt="2023-12-12T11:32:06.675" v="318" actId="1076"/>
          <ac:picMkLst>
            <pc:docMk/>
            <pc:sldMk cId="2327410604" sldId="282"/>
            <ac:picMk id="1044" creationId="{2EA48A3E-1A55-F076-D454-7BCA4967B18A}"/>
          </ac:picMkLst>
        </pc:picChg>
        <pc:picChg chg="add mod">
          <ac:chgData name="Jessica Bailey" userId="965a1b90-078f-4270-a62d-d042259dd1b7" providerId="ADAL" clId="{58CE249B-29A2-4E13-B04F-C0A0CA7F5095}" dt="2023-12-12T11:29:21.163" v="308" actId="1076"/>
          <ac:picMkLst>
            <pc:docMk/>
            <pc:sldMk cId="2327410604" sldId="282"/>
            <ac:picMk id="1046" creationId="{D55E3613-EEF5-EBFA-86B3-D7DD84393F48}"/>
          </ac:picMkLst>
        </pc:picChg>
        <pc:picChg chg="add del">
          <ac:chgData name="Jessica Bailey" userId="965a1b90-078f-4270-a62d-d042259dd1b7" providerId="ADAL" clId="{58CE249B-29A2-4E13-B04F-C0A0CA7F5095}" dt="2023-12-12T11:31:22.750" v="310" actId="478"/>
          <ac:picMkLst>
            <pc:docMk/>
            <pc:sldMk cId="2327410604" sldId="282"/>
            <ac:picMk id="1048" creationId="{5BCDF01B-2893-4AA6-9E0A-C4313B913DD4}"/>
          </ac:picMkLst>
        </pc:picChg>
        <pc:picChg chg="add mod">
          <ac:chgData name="Jessica Bailey" userId="965a1b90-078f-4270-a62d-d042259dd1b7" providerId="ADAL" clId="{58CE249B-29A2-4E13-B04F-C0A0CA7F5095}" dt="2023-12-12T11:31:55.873" v="316" actId="1076"/>
          <ac:picMkLst>
            <pc:docMk/>
            <pc:sldMk cId="2327410604" sldId="282"/>
            <ac:picMk id="1050" creationId="{4AAAADFE-DFB5-A0E0-365E-C872D658E718}"/>
          </ac:picMkLst>
        </pc:picChg>
        <pc:picChg chg="add mod">
          <ac:chgData name="Jessica Bailey" userId="965a1b90-078f-4270-a62d-d042259dd1b7" providerId="ADAL" clId="{58CE249B-29A2-4E13-B04F-C0A0CA7F5095}" dt="2023-12-12T11:35:00.734" v="326" actId="1076"/>
          <ac:picMkLst>
            <pc:docMk/>
            <pc:sldMk cId="2327410604" sldId="282"/>
            <ac:picMk id="1052" creationId="{75E198ED-2224-ACD8-4A1A-FDE341EA359A}"/>
          </ac:picMkLst>
        </pc:picChg>
      </pc:sldChg>
      <pc:sldChg chg="addSp delSp modSp add mod ord">
        <pc:chgData name="Jessica Bailey" userId="965a1b90-078f-4270-a62d-d042259dd1b7" providerId="ADAL" clId="{58CE249B-29A2-4E13-B04F-C0A0CA7F5095}" dt="2023-12-19T10:43:56.837" v="2260" actId="14100"/>
        <pc:sldMkLst>
          <pc:docMk/>
          <pc:sldMk cId="337910410" sldId="283"/>
        </pc:sldMkLst>
        <pc:spChg chg="del">
          <ac:chgData name="Jessica Bailey" userId="965a1b90-078f-4270-a62d-d042259dd1b7" providerId="ADAL" clId="{58CE249B-29A2-4E13-B04F-C0A0CA7F5095}" dt="2023-12-12T11:37:15.505" v="346" actId="478"/>
          <ac:spMkLst>
            <pc:docMk/>
            <pc:sldMk cId="337910410" sldId="283"/>
            <ac:spMk id="3" creationId="{61D3E30C-EAB8-8E4B-6593-F1A99A027A24}"/>
          </ac:spMkLst>
        </pc:spChg>
        <pc:spChg chg="del mod">
          <ac:chgData name="Jessica Bailey" userId="965a1b90-078f-4270-a62d-d042259dd1b7" providerId="ADAL" clId="{58CE249B-29A2-4E13-B04F-C0A0CA7F5095}" dt="2023-12-12T11:37:17.187" v="348" actId="478"/>
          <ac:spMkLst>
            <pc:docMk/>
            <pc:sldMk cId="337910410" sldId="283"/>
            <ac:spMk id="5" creationId="{CD522B5F-2F8E-176D-ED86-E098253A8162}"/>
          </ac:spMkLst>
        </pc:spChg>
        <pc:picChg chg="add mod">
          <ac:chgData name="Jessica Bailey" userId="965a1b90-078f-4270-a62d-d042259dd1b7" providerId="ADAL" clId="{58CE249B-29A2-4E13-B04F-C0A0CA7F5095}" dt="2023-12-19T10:43:51.412" v="2259"/>
          <ac:picMkLst>
            <pc:docMk/>
            <pc:sldMk cId="337910410" sldId="283"/>
            <ac:picMk id="2" creationId="{7D921BB3-F970-69D8-ADC3-32CD679C4C47}"/>
          </ac:picMkLst>
        </pc:picChg>
        <pc:picChg chg="add mod modCrop">
          <ac:chgData name="Jessica Bailey" userId="965a1b90-078f-4270-a62d-d042259dd1b7" providerId="ADAL" clId="{58CE249B-29A2-4E13-B04F-C0A0CA7F5095}" dt="2023-12-19T10:43:56.837" v="2260" actId="14100"/>
          <ac:picMkLst>
            <pc:docMk/>
            <pc:sldMk cId="337910410" sldId="283"/>
            <ac:picMk id="6" creationId="{4AC6ADFB-345F-4D17-AC2E-9782C7AC9FE9}"/>
          </ac:picMkLst>
        </pc:picChg>
      </pc:sldChg>
      <pc:sldChg chg="addSp delSp modSp add mod ord setBg">
        <pc:chgData name="Jessica Bailey" userId="965a1b90-078f-4270-a62d-d042259dd1b7" providerId="ADAL" clId="{58CE249B-29A2-4E13-B04F-C0A0CA7F5095}" dt="2023-12-22T14:08:21.711" v="2435"/>
        <pc:sldMkLst>
          <pc:docMk/>
          <pc:sldMk cId="3764866164" sldId="284"/>
        </pc:sldMkLst>
        <pc:spChg chg="add mod ord">
          <ac:chgData name="Jessica Bailey" userId="965a1b90-078f-4270-a62d-d042259dd1b7" providerId="ADAL" clId="{58CE249B-29A2-4E13-B04F-C0A0CA7F5095}" dt="2023-12-12T11:49:48.714" v="456" actId="1076"/>
          <ac:spMkLst>
            <pc:docMk/>
            <pc:sldMk cId="3764866164" sldId="284"/>
            <ac:spMk id="11" creationId="{64A1DB95-FA8C-1A73-BDDB-D1AFEF4A0FD1}"/>
          </ac:spMkLst>
        </pc:spChg>
        <pc:picChg chg="add mod">
          <ac:chgData name="Jessica Bailey" userId="965a1b90-078f-4270-a62d-d042259dd1b7" providerId="ADAL" clId="{58CE249B-29A2-4E13-B04F-C0A0CA7F5095}" dt="2023-12-19T10:44:15.213" v="2263"/>
          <ac:picMkLst>
            <pc:docMk/>
            <pc:sldMk cId="3764866164" sldId="284"/>
            <ac:picMk id="2" creationId="{CA7B5530-2216-9FC7-5CF9-63D198F91D92}"/>
          </ac:picMkLst>
        </pc:picChg>
        <pc:picChg chg="add del mod modCrop">
          <ac:chgData name="Jessica Bailey" userId="965a1b90-078f-4270-a62d-d042259dd1b7" providerId="ADAL" clId="{58CE249B-29A2-4E13-B04F-C0A0CA7F5095}" dt="2023-12-12T11:45:06.241" v="387" actId="478"/>
          <ac:picMkLst>
            <pc:docMk/>
            <pc:sldMk cId="3764866164" sldId="284"/>
            <ac:picMk id="3" creationId="{C42B2E33-1056-8264-274A-1E40AEC6A9C9}"/>
          </ac:picMkLst>
        </pc:picChg>
        <pc:picChg chg="add mod">
          <ac:chgData name="Jessica Bailey" userId="965a1b90-078f-4270-a62d-d042259dd1b7" providerId="ADAL" clId="{58CE249B-29A2-4E13-B04F-C0A0CA7F5095}" dt="2023-12-19T15:36:06.320" v="2321" actId="1076"/>
          <ac:picMkLst>
            <pc:docMk/>
            <pc:sldMk cId="3764866164" sldId="284"/>
            <ac:picMk id="5" creationId="{E27403EB-A202-C454-7F18-3B92AC22ADE1}"/>
          </ac:picMkLst>
        </pc:picChg>
        <pc:picChg chg="add del mod modCrop">
          <ac:chgData name="Jessica Bailey" userId="965a1b90-078f-4270-a62d-d042259dd1b7" providerId="ADAL" clId="{58CE249B-29A2-4E13-B04F-C0A0CA7F5095}" dt="2023-12-19T15:35:53.562" v="2315" actId="478"/>
          <ac:picMkLst>
            <pc:docMk/>
            <pc:sldMk cId="3764866164" sldId="284"/>
            <ac:picMk id="6" creationId="{77506A11-4B42-AA96-FAA1-8A2A035251E1}"/>
          </ac:picMkLst>
        </pc:picChg>
        <pc:picChg chg="add del mod">
          <ac:chgData name="Jessica Bailey" userId="965a1b90-078f-4270-a62d-d042259dd1b7" providerId="ADAL" clId="{58CE249B-29A2-4E13-B04F-C0A0CA7F5095}" dt="2023-12-12T11:45:39.904" v="398" actId="478"/>
          <ac:picMkLst>
            <pc:docMk/>
            <pc:sldMk cId="3764866164" sldId="284"/>
            <ac:picMk id="8" creationId="{7208A7AC-EAAD-49B7-D9E6-0842E46D2EEA}"/>
          </ac:picMkLst>
        </pc:picChg>
        <pc:picChg chg="add del mod modCrop">
          <ac:chgData name="Jessica Bailey" userId="965a1b90-078f-4270-a62d-d042259dd1b7" providerId="ADAL" clId="{58CE249B-29A2-4E13-B04F-C0A0CA7F5095}" dt="2023-12-12T11:47:39.689" v="426" actId="478"/>
          <ac:picMkLst>
            <pc:docMk/>
            <pc:sldMk cId="3764866164" sldId="284"/>
            <ac:picMk id="10" creationId="{A11329BB-D5D6-C0D3-76E1-86AF4F82CE77}"/>
          </ac:picMkLst>
        </pc:picChg>
        <pc:picChg chg="add del mod">
          <ac:chgData name="Jessica Bailey" userId="965a1b90-078f-4270-a62d-d042259dd1b7" providerId="ADAL" clId="{58CE249B-29A2-4E13-B04F-C0A0CA7F5095}" dt="2023-12-12T11:49:33.497" v="449" actId="478"/>
          <ac:picMkLst>
            <pc:docMk/>
            <pc:sldMk cId="3764866164" sldId="284"/>
            <ac:picMk id="13" creationId="{5B080B24-69B6-8070-BD32-55F4923FFF5D}"/>
          </ac:picMkLst>
        </pc:picChg>
        <pc:picChg chg="add del mod">
          <ac:chgData name="Jessica Bailey" userId="965a1b90-078f-4270-a62d-d042259dd1b7" providerId="ADAL" clId="{58CE249B-29A2-4E13-B04F-C0A0CA7F5095}" dt="2023-12-19T15:35:54.199" v="2316" actId="478"/>
          <ac:picMkLst>
            <pc:docMk/>
            <pc:sldMk cId="3764866164" sldId="284"/>
            <ac:picMk id="15" creationId="{D0CD09DB-21F4-6089-C0A4-0A66751309D4}"/>
          </ac:picMkLst>
        </pc:picChg>
        <pc:picChg chg="add del mod">
          <ac:chgData name="Jessica Bailey" userId="965a1b90-078f-4270-a62d-d042259dd1b7" providerId="ADAL" clId="{58CE249B-29A2-4E13-B04F-C0A0CA7F5095}" dt="2023-12-19T15:35:52.017" v="2314" actId="478"/>
          <ac:picMkLst>
            <pc:docMk/>
            <pc:sldMk cId="3764866164" sldId="284"/>
            <ac:picMk id="17" creationId="{051E231E-4B66-01EF-102A-D03D2BC3D6B9}"/>
          </ac:picMkLst>
        </pc:picChg>
      </pc:sldChg>
      <pc:sldChg chg="addSp delSp modSp mod ord">
        <pc:chgData name="Jessica Bailey" userId="965a1b90-078f-4270-a62d-d042259dd1b7" providerId="ADAL" clId="{58CE249B-29A2-4E13-B04F-C0A0CA7F5095}" dt="2023-12-22T13:53:54.752" v="2433" actId="1076"/>
        <pc:sldMkLst>
          <pc:docMk/>
          <pc:sldMk cId="1550819912" sldId="285"/>
        </pc:sldMkLst>
        <pc:spChg chg="del">
          <ac:chgData name="Jessica Bailey" userId="965a1b90-078f-4270-a62d-d042259dd1b7" providerId="ADAL" clId="{58CE249B-29A2-4E13-B04F-C0A0CA7F5095}" dt="2023-12-12T11:55:46.353" v="509" actId="478"/>
          <ac:spMkLst>
            <pc:docMk/>
            <pc:sldMk cId="1550819912" sldId="285"/>
            <ac:spMk id="3" creationId="{61D3E30C-EAB8-8E4B-6593-F1A99A027A24}"/>
          </ac:spMkLst>
        </pc:spChg>
        <pc:spChg chg="del">
          <ac:chgData name="Jessica Bailey" userId="965a1b90-078f-4270-a62d-d042259dd1b7" providerId="ADAL" clId="{58CE249B-29A2-4E13-B04F-C0A0CA7F5095}" dt="2023-12-12T11:55:47.889" v="510" actId="478"/>
          <ac:spMkLst>
            <pc:docMk/>
            <pc:sldMk cId="1550819912" sldId="285"/>
            <ac:spMk id="5" creationId="{CD522B5F-2F8E-176D-ED86-E098253A8162}"/>
          </ac:spMkLst>
        </pc:spChg>
        <pc:spChg chg="add mod">
          <ac:chgData name="Jessica Bailey" userId="965a1b90-078f-4270-a62d-d042259dd1b7" providerId="ADAL" clId="{58CE249B-29A2-4E13-B04F-C0A0CA7F5095}" dt="2023-12-22T13:53:42.406" v="2429" actId="20577"/>
          <ac:spMkLst>
            <pc:docMk/>
            <pc:sldMk cId="1550819912" sldId="285"/>
            <ac:spMk id="6" creationId="{AA7DF59E-6395-752B-864B-08E373D6AE39}"/>
          </ac:spMkLst>
        </pc:spChg>
        <pc:spChg chg="add mod">
          <ac:chgData name="Jessica Bailey" userId="965a1b90-078f-4270-a62d-d042259dd1b7" providerId="ADAL" clId="{58CE249B-29A2-4E13-B04F-C0A0CA7F5095}" dt="2023-12-22T13:53:47.986" v="2430" actId="1076"/>
          <ac:spMkLst>
            <pc:docMk/>
            <pc:sldMk cId="1550819912" sldId="285"/>
            <ac:spMk id="7" creationId="{2DFC8E98-D7C8-CF08-4E19-77F2ECC6C208}"/>
          </ac:spMkLst>
        </pc:spChg>
        <pc:picChg chg="add mod">
          <ac:chgData name="Jessica Bailey" userId="965a1b90-078f-4270-a62d-d042259dd1b7" providerId="ADAL" clId="{58CE249B-29A2-4E13-B04F-C0A0CA7F5095}" dt="2023-12-19T10:43:35.935" v="2256"/>
          <ac:picMkLst>
            <pc:docMk/>
            <pc:sldMk cId="1550819912" sldId="285"/>
            <ac:picMk id="2" creationId="{106FF638-AE2C-E986-9E5A-BAC8DE31177D}"/>
          </ac:picMkLst>
        </pc:picChg>
        <pc:picChg chg="add mod">
          <ac:chgData name="Jessica Bailey" userId="965a1b90-078f-4270-a62d-d042259dd1b7" providerId="ADAL" clId="{58CE249B-29A2-4E13-B04F-C0A0CA7F5095}" dt="2023-12-22T13:51:15.939" v="2387" actId="1076"/>
          <ac:picMkLst>
            <pc:docMk/>
            <pc:sldMk cId="1550819912" sldId="285"/>
            <ac:picMk id="5" creationId="{33D5D40E-A53D-6414-A44D-65384542EE32}"/>
          </ac:picMkLst>
        </pc:picChg>
        <pc:picChg chg="add mod">
          <ac:chgData name="Jessica Bailey" userId="965a1b90-078f-4270-a62d-d042259dd1b7" providerId="ADAL" clId="{58CE249B-29A2-4E13-B04F-C0A0CA7F5095}" dt="2023-12-22T13:52:48.781" v="2418" actId="1076"/>
          <ac:picMkLst>
            <pc:docMk/>
            <pc:sldMk cId="1550819912" sldId="285"/>
            <ac:picMk id="9" creationId="{32ED1722-7AEA-38E6-1FFC-7C7E7F2A9842}"/>
          </ac:picMkLst>
        </pc:picChg>
        <pc:picChg chg="add mod">
          <ac:chgData name="Jessica Bailey" userId="965a1b90-078f-4270-a62d-d042259dd1b7" providerId="ADAL" clId="{58CE249B-29A2-4E13-B04F-C0A0CA7F5095}" dt="2023-12-22T13:52:52.716" v="2419" actId="1076"/>
          <ac:picMkLst>
            <pc:docMk/>
            <pc:sldMk cId="1550819912" sldId="285"/>
            <ac:picMk id="11" creationId="{E19036AB-83E3-AA18-942B-44CC671B8FD3}"/>
          </ac:picMkLst>
        </pc:picChg>
        <pc:picChg chg="add mod">
          <ac:chgData name="Jessica Bailey" userId="965a1b90-078f-4270-a62d-d042259dd1b7" providerId="ADAL" clId="{58CE249B-29A2-4E13-B04F-C0A0CA7F5095}" dt="2023-12-22T13:53:54.752" v="2433" actId="1076"/>
          <ac:picMkLst>
            <pc:docMk/>
            <pc:sldMk cId="1550819912" sldId="285"/>
            <ac:picMk id="13" creationId="{53B0A430-C0CA-0EBD-D86E-8F901AFA42D8}"/>
          </ac:picMkLst>
        </pc:picChg>
      </pc:sldChg>
      <pc:sldChg chg="addSp modSp mod ord">
        <pc:chgData name="Jessica Bailey" userId="965a1b90-078f-4270-a62d-d042259dd1b7" providerId="ADAL" clId="{58CE249B-29A2-4E13-B04F-C0A0CA7F5095}" dt="2023-12-19T15:33:32.208" v="2295" actId="1076"/>
        <pc:sldMkLst>
          <pc:docMk/>
          <pc:sldMk cId="2696826763" sldId="286"/>
        </pc:sldMkLst>
        <pc:spChg chg="add mod">
          <ac:chgData name="Jessica Bailey" userId="965a1b90-078f-4270-a62d-d042259dd1b7" providerId="ADAL" clId="{58CE249B-29A2-4E13-B04F-C0A0CA7F5095}" dt="2023-12-19T15:33:32.208" v="2295" actId="1076"/>
          <ac:spMkLst>
            <pc:docMk/>
            <pc:sldMk cId="2696826763" sldId="286"/>
            <ac:spMk id="2" creationId="{B9278181-2102-B1A7-C9B5-4FB773916423}"/>
          </ac:spMkLst>
        </pc:spChg>
        <pc:spChg chg="add mod">
          <ac:chgData name="Jessica Bailey" userId="965a1b90-078f-4270-a62d-d042259dd1b7" providerId="ADAL" clId="{58CE249B-29A2-4E13-B04F-C0A0CA7F5095}" dt="2023-12-19T15:33:06.004" v="2293" actId="207"/>
          <ac:spMkLst>
            <pc:docMk/>
            <pc:sldMk cId="2696826763" sldId="286"/>
            <ac:spMk id="6" creationId="{DDCEA792-79E0-CFF3-615B-0EF4D5B4A2FD}"/>
          </ac:spMkLst>
        </pc:spChg>
        <pc:picChg chg="add mod modCrop">
          <ac:chgData name="Jessica Bailey" userId="965a1b90-078f-4270-a62d-d042259dd1b7" providerId="ADAL" clId="{58CE249B-29A2-4E13-B04F-C0A0CA7F5095}" dt="2023-12-13T10:06:09.303" v="1407" actId="14100"/>
          <ac:picMkLst>
            <pc:docMk/>
            <pc:sldMk cId="2696826763" sldId="286"/>
            <ac:picMk id="3" creationId="{2DE48EC0-FE3A-0CD1-F817-E32B5C4D4246}"/>
          </ac:picMkLst>
        </pc:picChg>
        <pc:picChg chg="add mod">
          <ac:chgData name="Jessica Bailey" userId="965a1b90-078f-4270-a62d-d042259dd1b7" providerId="ADAL" clId="{58CE249B-29A2-4E13-B04F-C0A0CA7F5095}" dt="2023-12-19T10:43:47.479" v="2258"/>
          <ac:picMkLst>
            <pc:docMk/>
            <pc:sldMk cId="2696826763" sldId="286"/>
            <ac:picMk id="5" creationId="{19E74849-19EE-D646-C0C8-295D908EBC78}"/>
          </ac:picMkLst>
        </pc:picChg>
      </pc:sldChg>
      <pc:sldChg chg="addSp delSp modSp add mod ord">
        <pc:chgData name="Jessica Bailey" userId="965a1b90-078f-4270-a62d-d042259dd1b7" providerId="ADAL" clId="{58CE249B-29A2-4E13-B04F-C0A0CA7F5095}" dt="2023-12-19T10:38:52.934" v="2228" actId="1076"/>
        <pc:sldMkLst>
          <pc:docMk/>
          <pc:sldMk cId="3870477266" sldId="287"/>
        </pc:sldMkLst>
        <pc:spChg chg="add del mod">
          <ac:chgData name="Jessica Bailey" userId="965a1b90-078f-4270-a62d-d042259dd1b7" providerId="ADAL" clId="{58CE249B-29A2-4E13-B04F-C0A0CA7F5095}" dt="2023-12-12T18:31:31.876" v="793" actId="478"/>
          <ac:spMkLst>
            <pc:docMk/>
            <pc:sldMk cId="3870477266" sldId="287"/>
            <ac:spMk id="5" creationId="{6C047C6D-E1A3-F54E-10E7-DAA1956316F8}"/>
          </ac:spMkLst>
        </pc:spChg>
        <pc:spChg chg="add mod">
          <ac:chgData name="Jessica Bailey" userId="965a1b90-078f-4270-a62d-d042259dd1b7" providerId="ADAL" clId="{58CE249B-29A2-4E13-B04F-C0A0CA7F5095}" dt="2023-12-19T10:38:42.034" v="2226" actId="1076"/>
          <ac:spMkLst>
            <pc:docMk/>
            <pc:sldMk cId="3870477266" sldId="287"/>
            <ac:spMk id="7" creationId="{11136592-BE91-9E0B-C3CD-0EE86E184429}"/>
          </ac:spMkLst>
        </pc:spChg>
        <pc:spChg chg="add mod">
          <ac:chgData name="Jessica Bailey" userId="965a1b90-078f-4270-a62d-d042259dd1b7" providerId="ADAL" clId="{58CE249B-29A2-4E13-B04F-C0A0CA7F5095}" dt="2023-12-19T10:38:52.934" v="2228" actId="1076"/>
          <ac:spMkLst>
            <pc:docMk/>
            <pc:sldMk cId="3870477266" sldId="287"/>
            <ac:spMk id="8" creationId="{846A5579-E82F-F2B2-6C94-BC71890E892C}"/>
          </ac:spMkLst>
        </pc:spChg>
        <pc:spChg chg="add del mod">
          <ac:chgData name="Jessica Bailey" userId="965a1b90-078f-4270-a62d-d042259dd1b7" providerId="ADAL" clId="{58CE249B-29A2-4E13-B04F-C0A0CA7F5095}" dt="2023-12-12T18:57:45.822" v="1123" actId="21"/>
          <ac:spMkLst>
            <pc:docMk/>
            <pc:sldMk cId="3870477266" sldId="287"/>
            <ac:spMk id="9" creationId="{DD3767BA-F29E-0259-7C47-A43200108999}"/>
          </ac:spMkLst>
        </pc:spChg>
        <pc:spChg chg="add mod">
          <ac:chgData name="Jessica Bailey" userId="965a1b90-078f-4270-a62d-d042259dd1b7" providerId="ADAL" clId="{58CE249B-29A2-4E13-B04F-C0A0CA7F5095}" dt="2023-12-19T10:38:47.790" v="2227" actId="1076"/>
          <ac:spMkLst>
            <pc:docMk/>
            <pc:sldMk cId="3870477266" sldId="287"/>
            <ac:spMk id="12" creationId="{2C1E8AFC-2780-9B3D-82A8-89D51709385A}"/>
          </ac:spMkLst>
        </pc:spChg>
        <pc:spChg chg="add del mod">
          <ac:chgData name="Jessica Bailey" userId="965a1b90-078f-4270-a62d-d042259dd1b7" providerId="ADAL" clId="{58CE249B-29A2-4E13-B04F-C0A0CA7F5095}" dt="2023-12-13T09:33:25.410" v="1234"/>
          <ac:spMkLst>
            <pc:docMk/>
            <pc:sldMk cId="3870477266" sldId="287"/>
            <ac:spMk id="14" creationId="{E2E33FF1-3849-99FF-3F78-9B0573F01120}"/>
          </ac:spMkLst>
        </pc:spChg>
        <pc:picChg chg="del">
          <ac:chgData name="Jessica Bailey" userId="965a1b90-078f-4270-a62d-d042259dd1b7" providerId="ADAL" clId="{58CE249B-29A2-4E13-B04F-C0A0CA7F5095}" dt="2023-12-12T16:13:14.921" v="534" actId="478"/>
          <ac:picMkLst>
            <pc:docMk/>
            <pc:sldMk cId="3870477266" sldId="287"/>
            <ac:picMk id="3" creationId="{2DE48EC0-FE3A-0CD1-F817-E32B5C4D4246}"/>
          </ac:picMkLst>
        </pc:picChg>
        <pc:picChg chg="add mod ord modCrop">
          <ac:chgData name="Jessica Bailey" userId="965a1b90-078f-4270-a62d-d042259dd1b7" providerId="ADAL" clId="{58CE249B-29A2-4E13-B04F-C0A0CA7F5095}" dt="2023-12-13T09:31:08.606" v="1178" actId="167"/>
          <ac:picMkLst>
            <pc:docMk/>
            <pc:sldMk cId="3870477266" sldId="287"/>
            <ac:picMk id="3" creationId="{E2DC27AF-B637-C6C5-C19C-2D80BD7EF8D3}"/>
          </ac:picMkLst>
        </pc:picChg>
        <pc:picChg chg="add del mod">
          <ac:chgData name="Jessica Bailey" userId="965a1b90-078f-4270-a62d-d042259dd1b7" providerId="ADAL" clId="{58CE249B-29A2-4E13-B04F-C0A0CA7F5095}" dt="2023-12-14T15:36:02.792" v="1820" actId="478"/>
          <ac:picMkLst>
            <pc:docMk/>
            <pc:sldMk cId="3870477266" sldId="287"/>
            <ac:picMk id="5" creationId="{1CB6778F-68E4-A42D-B02B-454C7A20990E}"/>
          </ac:picMkLst>
        </pc:picChg>
        <pc:picChg chg="add mod">
          <ac:chgData name="Jessica Bailey" userId="965a1b90-078f-4270-a62d-d042259dd1b7" providerId="ADAL" clId="{58CE249B-29A2-4E13-B04F-C0A0CA7F5095}" dt="2023-12-14T15:36:00.041" v="1819" actId="1076"/>
          <ac:picMkLst>
            <pc:docMk/>
            <pc:sldMk cId="3870477266" sldId="287"/>
            <ac:picMk id="6" creationId="{0582A985-1FC0-5952-7736-4825D9B00F1A}"/>
          </ac:picMkLst>
        </pc:picChg>
        <pc:picChg chg="add del mod">
          <ac:chgData name="Jessica Bailey" userId="965a1b90-078f-4270-a62d-d042259dd1b7" providerId="ADAL" clId="{58CE249B-29A2-4E13-B04F-C0A0CA7F5095}" dt="2023-12-14T15:36:05.995" v="1821" actId="478"/>
          <ac:picMkLst>
            <pc:docMk/>
            <pc:sldMk cId="3870477266" sldId="287"/>
            <ac:picMk id="10" creationId="{74EAA12D-CAF3-FAD4-FF48-8FBC4DD62843}"/>
          </ac:picMkLst>
        </pc:picChg>
      </pc:sldChg>
      <pc:sldChg chg="addSp delSp modSp mod ord">
        <pc:chgData name="Jessica Bailey" userId="965a1b90-078f-4270-a62d-d042259dd1b7" providerId="ADAL" clId="{58CE249B-29A2-4E13-B04F-C0A0CA7F5095}" dt="2023-12-19T10:44:00.946" v="2261"/>
        <pc:sldMkLst>
          <pc:docMk/>
          <pc:sldMk cId="1301497243" sldId="288"/>
        </pc:sldMkLst>
        <pc:spChg chg="add mod">
          <ac:chgData name="Jessica Bailey" userId="965a1b90-078f-4270-a62d-d042259dd1b7" providerId="ADAL" clId="{58CE249B-29A2-4E13-B04F-C0A0CA7F5095}" dt="2023-12-19T10:14:22.515" v="2186" actId="2711"/>
          <ac:spMkLst>
            <pc:docMk/>
            <pc:sldMk cId="1301497243" sldId="288"/>
            <ac:spMk id="2" creationId="{A848C165-4A69-30CF-164A-3508F0CBB98B}"/>
          </ac:spMkLst>
        </pc:spChg>
        <pc:spChg chg="add mod">
          <ac:chgData name="Jessica Bailey" userId="965a1b90-078f-4270-a62d-d042259dd1b7" providerId="ADAL" clId="{58CE249B-29A2-4E13-B04F-C0A0CA7F5095}" dt="2023-12-19T10:14:39.074" v="2189" actId="2711"/>
          <ac:spMkLst>
            <pc:docMk/>
            <pc:sldMk cId="1301497243" sldId="288"/>
            <ac:spMk id="5" creationId="{C1255F47-F1F3-BEBD-FD3D-316CAE0CCB49}"/>
          </ac:spMkLst>
        </pc:spChg>
        <pc:spChg chg="add mod">
          <ac:chgData name="Jessica Bailey" userId="965a1b90-078f-4270-a62d-d042259dd1b7" providerId="ADAL" clId="{58CE249B-29A2-4E13-B04F-C0A0CA7F5095}" dt="2023-12-19T10:14:18.751" v="2185" actId="2711"/>
          <ac:spMkLst>
            <pc:docMk/>
            <pc:sldMk cId="1301497243" sldId="288"/>
            <ac:spMk id="6" creationId="{A4FD1D68-5FE6-F479-3794-85B3FEE1C60F}"/>
          </ac:spMkLst>
        </pc:spChg>
        <pc:spChg chg="add mod">
          <ac:chgData name="Jessica Bailey" userId="965a1b90-078f-4270-a62d-d042259dd1b7" providerId="ADAL" clId="{58CE249B-29A2-4E13-B04F-C0A0CA7F5095}" dt="2023-12-19T10:14:26.861" v="2187" actId="2711"/>
          <ac:spMkLst>
            <pc:docMk/>
            <pc:sldMk cId="1301497243" sldId="288"/>
            <ac:spMk id="7" creationId="{7FE9F88D-57B9-4FE0-216C-729884E94040}"/>
          </ac:spMkLst>
        </pc:spChg>
        <pc:spChg chg="add mod">
          <ac:chgData name="Jessica Bailey" userId="965a1b90-078f-4270-a62d-d042259dd1b7" providerId="ADAL" clId="{58CE249B-29A2-4E13-B04F-C0A0CA7F5095}" dt="2023-12-19T10:14:52.292" v="2191" actId="2711"/>
          <ac:spMkLst>
            <pc:docMk/>
            <pc:sldMk cId="1301497243" sldId="288"/>
            <ac:spMk id="8" creationId="{4A4AF66E-F7B2-0212-C0CE-019DD00EF2B7}"/>
          </ac:spMkLst>
        </pc:spChg>
        <pc:spChg chg="add mod">
          <ac:chgData name="Jessica Bailey" userId="965a1b90-078f-4270-a62d-d042259dd1b7" providerId="ADAL" clId="{58CE249B-29A2-4E13-B04F-C0A0CA7F5095}" dt="2023-12-19T10:14:33.942" v="2188" actId="2711"/>
          <ac:spMkLst>
            <pc:docMk/>
            <pc:sldMk cId="1301497243" sldId="288"/>
            <ac:spMk id="9" creationId="{B140A807-14AB-703C-2499-368645C7E73D}"/>
          </ac:spMkLst>
        </pc:spChg>
        <pc:spChg chg="add mod">
          <ac:chgData name="Jessica Bailey" userId="965a1b90-078f-4270-a62d-d042259dd1b7" providerId="ADAL" clId="{58CE249B-29A2-4E13-B04F-C0A0CA7F5095}" dt="2023-12-19T10:14:57.012" v="2192" actId="2711"/>
          <ac:spMkLst>
            <pc:docMk/>
            <pc:sldMk cId="1301497243" sldId="288"/>
            <ac:spMk id="10" creationId="{347349FB-0F31-81BC-771F-5C8D204EAE49}"/>
          </ac:spMkLst>
        </pc:spChg>
        <pc:spChg chg="add mod">
          <ac:chgData name="Jessica Bailey" userId="965a1b90-078f-4270-a62d-d042259dd1b7" providerId="ADAL" clId="{58CE249B-29A2-4E13-B04F-C0A0CA7F5095}" dt="2023-12-19T10:15:02.433" v="2193" actId="2711"/>
          <ac:spMkLst>
            <pc:docMk/>
            <pc:sldMk cId="1301497243" sldId="288"/>
            <ac:spMk id="11" creationId="{ECF1B995-75B7-2975-CC26-488DCEAD1D0F}"/>
          </ac:spMkLst>
        </pc:spChg>
        <pc:spChg chg="add mod">
          <ac:chgData name="Jessica Bailey" userId="965a1b90-078f-4270-a62d-d042259dd1b7" providerId="ADAL" clId="{58CE249B-29A2-4E13-B04F-C0A0CA7F5095}" dt="2023-12-19T10:14:47.431" v="2190" actId="2711"/>
          <ac:spMkLst>
            <pc:docMk/>
            <pc:sldMk cId="1301497243" sldId="288"/>
            <ac:spMk id="22" creationId="{70367133-A203-795D-E522-07D6F84E22C4}"/>
          </ac:spMkLst>
        </pc:spChg>
        <pc:picChg chg="add mod">
          <ac:chgData name="Jessica Bailey" userId="965a1b90-078f-4270-a62d-d042259dd1b7" providerId="ADAL" clId="{58CE249B-29A2-4E13-B04F-C0A0CA7F5095}" dt="2023-12-19T10:44:00.946" v="2261"/>
          <ac:picMkLst>
            <pc:docMk/>
            <pc:sldMk cId="1301497243" sldId="288"/>
            <ac:picMk id="3" creationId="{05838874-0955-77ED-53C7-842C20B858EB}"/>
          </ac:picMkLst>
        </pc:picChg>
        <pc:picChg chg="del">
          <ac:chgData name="Jessica Bailey" userId="965a1b90-078f-4270-a62d-d042259dd1b7" providerId="ADAL" clId="{58CE249B-29A2-4E13-B04F-C0A0CA7F5095}" dt="2023-12-12T18:27:49.374" v="777" actId="478"/>
          <ac:picMkLst>
            <pc:docMk/>
            <pc:sldMk cId="1301497243" sldId="288"/>
            <ac:picMk id="3" creationId="{2DE48EC0-FE3A-0CD1-F817-E32B5C4D4246}"/>
          </ac:picMkLst>
        </pc:picChg>
        <pc:cxnChg chg="add mod">
          <ac:chgData name="Jessica Bailey" userId="965a1b90-078f-4270-a62d-d042259dd1b7" providerId="ADAL" clId="{58CE249B-29A2-4E13-B04F-C0A0CA7F5095}" dt="2023-12-12T18:54:54.641" v="1075" actId="14100"/>
          <ac:cxnSpMkLst>
            <pc:docMk/>
            <pc:sldMk cId="1301497243" sldId="288"/>
            <ac:cxnSpMk id="13" creationId="{3EC71732-A2A9-6E25-E0AA-9F89E4F952E9}"/>
          </ac:cxnSpMkLst>
        </pc:cxnChg>
        <pc:cxnChg chg="add mod">
          <ac:chgData name="Jessica Bailey" userId="965a1b90-078f-4270-a62d-d042259dd1b7" providerId="ADAL" clId="{58CE249B-29A2-4E13-B04F-C0A0CA7F5095}" dt="2023-12-12T18:55:43.361" v="1106" actId="1076"/>
          <ac:cxnSpMkLst>
            <pc:docMk/>
            <pc:sldMk cId="1301497243" sldId="288"/>
            <ac:cxnSpMk id="14" creationId="{A27526A3-1918-015B-0821-6BBAF6123F27}"/>
          </ac:cxnSpMkLst>
        </pc:cxnChg>
        <pc:cxnChg chg="add mod">
          <ac:chgData name="Jessica Bailey" userId="965a1b90-078f-4270-a62d-d042259dd1b7" providerId="ADAL" clId="{58CE249B-29A2-4E13-B04F-C0A0CA7F5095}" dt="2023-12-12T18:55:40.129" v="1104" actId="1076"/>
          <ac:cxnSpMkLst>
            <pc:docMk/>
            <pc:sldMk cId="1301497243" sldId="288"/>
            <ac:cxnSpMk id="17" creationId="{2AB9D550-D71D-B18E-9CF6-76CBAF83D5AD}"/>
          </ac:cxnSpMkLst>
        </pc:cxnChg>
        <pc:cxnChg chg="add mod">
          <ac:chgData name="Jessica Bailey" userId="965a1b90-078f-4270-a62d-d042259dd1b7" providerId="ADAL" clId="{58CE249B-29A2-4E13-B04F-C0A0CA7F5095}" dt="2023-12-12T18:55:33.695" v="1102" actId="1076"/>
          <ac:cxnSpMkLst>
            <pc:docMk/>
            <pc:sldMk cId="1301497243" sldId="288"/>
            <ac:cxnSpMk id="18" creationId="{38B67A71-95DA-490B-0FF8-27FD18F9275F}"/>
          </ac:cxnSpMkLst>
        </pc:cxnChg>
        <pc:cxnChg chg="add mod">
          <ac:chgData name="Jessica Bailey" userId="965a1b90-078f-4270-a62d-d042259dd1b7" providerId="ADAL" clId="{58CE249B-29A2-4E13-B04F-C0A0CA7F5095}" dt="2023-12-12T18:55:53.421" v="1109" actId="1076"/>
          <ac:cxnSpMkLst>
            <pc:docMk/>
            <pc:sldMk cId="1301497243" sldId="288"/>
            <ac:cxnSpMk id="23" creationId="{A1562C8D-F3EC-B427-08EC-D607377AEEFF}"/>
          </ac:cxnSpMkLst>
        </pc:cxnChg>
        <pc:cxnChg chg="add mod">
          <ac:chgData name="Jessica Bailey" userId="965a1b90-078f-4270-a62d-d042259dd1b7" providerId="ADAL" clId="{58CE249B-29A2-4E13-B04F-C0A0CA7F5095}" dt="2023-12-12T18:56:37.641" v="1111" actId="1076"/>
          <ac:cxnSpMkLst>
            <pc:docMk/>
            <pc:sldMk cId="1301497243" sldId="288"/>
            <ac:cxnSpMk id="24" creationId="{073D8955-AE40-B945-8818-D936CEE03337}"/>
          </ac:cxnSpMkLst>
        </pc:cxnChg>
        <pc:cxnChg chg="add mod">
          <ac:chgData name="Jessica Bailey" userId="965a1b90-078f-4270-a62d-d042259dd1b7" providerId="ADAL" clId="{58CE249B-29A2-4E13-B04F-C0A0CA7F5095}" dt="2023-12-12T18:56:58.462" v="1115" actId="1582"/>
          <ac:cxnSpMkLst>
            <pc:docMk/>
            <pc:sldMk cId="1301497243" sldId="288"/>
            <ac:cxnSpMk id="25" creationId="{5EA768C8-70A1-75C1-02A3-897EFCB48E54}"/>
          </ac:cxnSpMkLst>
        </pc:cxnChg>
        <pc:cxnChg chg="add mod">
          <ac:chgData name="Jessica Bailey" userId="965a1b90-078f-4270-a62d-d042259dd1b7" providerId="ADAL" clId="{58CE249B-29A2-4E13-B04F-C0A0CA7F5095}" dt="2023-12-12T18:57:11.430" v="1118" actId="1076"/>
          <ac:cxnSpMkLst>
            <pc:docMk/>
            <pc:sldMk cId="1301497243" sldId="288"/>
            <ac:cxnSpMk id="26" creationId="{901CBDEB-B8EB-BEF9-C2C5-8F9C3BC13504}"/>
          </ac:cxnSpMkLst>
        </pc:cxnChg>
      </pc:sldChg>
      <pc:sldChg chg="modSp mod ord">
        <pc:chgData name="Jessica Bailey" userId="965a1b90-078f-4270-a62d-d042259dd1b7" providerId="ADAL" clId="{58CE249B-29A2-4E13-B04F-C0A0CA7F5095}" dt="2023-12-19T10:13:09.333" v="2176" actId="2711"/>
        <pc:sldMkLst>
          <pc:docMk/>
          <pc:sldMk cId="2159682023" sldId="302"/>
        </pc:sldMkLst>
        <pc:spChg chg="mod">
          <ac:chgData name="Jessica Bailey" userId="965a1b90-078f-4270-a62d-d042259dd1b7" providerId="ADAL" clId="{58CE249B-29A2-4E13-B04F-C0A0CA7F5095}" dt="2023-12-19T10:13:09.333" v="2176" actId="2711"/>
          <ac:spMkLst>
            <pc:docMk/>
            <pc:sldMk cId="2159682023" sldId="302"/>
            <ac:spMk id="3" creationId="{17A2163F-733C-30EB-303B-5E186E3B329B}"/>
          </ac:spMkLst>
        </pc:spChg>
      </pc:sldChg>
      <pc:sldChg chg="addSp delSp modSp new mod">
        <pc:chgData name="Jessica Bailey" userId="965a1b90-078f-4270-a62d-d042259dd1b7" providerId="ADAL" clId="{58CE249B-29A2-4E13-B04F-C0A0CA7F5095}" dt="2023-12-19T10:12:45.106" v="2173" actId="2711"/>
        <pc:sldMkLst>
          <pc:docMk/>
          <pc:sldMk cId="2120514513" sldId="303"/>
        </pc:sldMkLst>
        <pc:spChg chg="del">
          <ac:chgData name="Jessica Bailey" userId="965a1b90-078f-4270-a62d-d042259dd1b7" providerId="ADAL" clId="{58CE249B-29A2-4E13-B04F-C0A0CA7F5095}" dt="2023-12-12T18:57:50.642" v="1125" actId="478"/>
          <ac:spMkLst>
            <pc:docMk/>
            <pc:sldMk cId="2120514513" sldId="303"/>
            <ac:spMk id="2" creationId="{26B9320A-2930-9CFB-488B-A8643BD09483}"/>
          </ac:spMkLst>
        </pc:spChg>
        <pc:spChg chg="del">
          <ac:chgData name="Jessica Bailey" userId="965a1b90-078f-4270-a62d-d042259dd1b7" providerId="ADAL" clId="{58CE249B-29A2-4E13-B04F-C0A0CA7F5095}" dt="2023-12-12T18:57:53.362" v="1126" actId="478"/>
          <ac:spMkLst>
            <pc:docMk/>
            <pc:sldMk cId="2120514513" sldId="303"/>
            <ac:spMk id="3" creationId="{9BCE376E-4DD9-3CAA-DB02-21B7871A45F6}"/>
          </ac:spMkLst>
        </pc:spChg>
        <pc:spChg chg="add mod">
          <ac:chgData name="Jessica Bailey" userId="965a1b90-078f-4270-a62d-d042259dd1b7" providerId="ADAL" clId="{58CE249B-29A2-4E13-B04F-C0A0CA7F5095}" dt="2023-12-14T16:13:10.381" v="1936" actId="1076"/>
          <ac:spMkLst>
            <pc:docMk/>
            <pc:sldMk cId="2120514513" sldId="303"/>
            <ac:spMk id="4" creationId="{260A9699-B64D-0482-4CE5-A5B99F7A175C}"/>
          </ac:spMkLst>
        </pc:spChg>
        <pc:spChg chg="add mod">
          <ac:chgData name="Jessica Bailey" userId="965a1b90-078f-4270-a62d-d042259dd1b7" providerId="ADAL" clId="{58CE249B-29A2-4E13-B04F-C0A0CA7F5095}" dt="2023-12-19T10:12:45.106" v="2173" actId="2711"/>
          <ac:spMkLst>
            <pc:docMk/>
            <pc:sldMk cId="2120514513" sldId="303"/>
            <ac:spMk id="7" creationId="{53321D6B-F305-4066-A70B-63F959968C3D}"/>
          </ac:spMkLst>
        </pc:spChg>
        <pc:picChg chg="add mod ord modCrop">
          <ac:chgData name="Jessica Bailey" userId="965a1b90-078f-4270-a62d-d042259dd1b7" providerId="ADAL" clId="{58CE249B-29A2-4E13-B04F-C0A0CA7F5095}" dt="2023-12-13T13:07:34.668" v="1420" actId="167"/>
          <ac:picMkLst>
            <pc:docMk/>
            <pc:sldMk cId="2120514513" sldId="303"/>
            <ac:picMk id="2" creationId="{DA579F4B-2BFB-A5CC-4F9D-997EFDFD2965}"/>
          </ac:picMkLst>
        </pc:picChg>
        <pc:picChg chg="add mod">
          <ac:chgData name="Jessica Bailey" userId="965a1b90-078f-4270-a62d-d042259dd1b7" providerId="ADAL" clId="{58CE249B-29A2-4E13-B04F-C0A0CA7F5095}" dt="2023-12-14T15:35:31.380" v="1812" actId="1076"/>
          <ac:picMkLst>
            <pc:docMk/>
            <pc:sldMk cId="2120514513" sldId="303"/>
            <ac:picMk id="3" creationId="{B4BABDA7-2CDC-4BB3-8A63-6FF049760311}"/>
          </ac:picMkLst>
        </pc:picChg>
        <pc:picChg chg="add del mod">
          <ac:chgData name="Jessica Bailey" userId="965a1b90-078f-4270-a62d-d042259dd1b7" providerId="ADAL" clId="{58CE249B-29A2-4E13-B04F-C0A0CA7F5095}" dt="2023-12-14T15:35:38.710" v="1813" actId="478"/>
          <ac:picMkLst>
            <pc:docMk/>
            <pc:sldMk cId="2120514513" sldId="303"/>
            <ac:picMk id="5" creationId="{D63B92BA-9BC1-3EE4-836B-EE36AE0A3C31}"/>
          </ac:picMkLst>
        </pc:picChg>
        <pc:picChg chg="add mod">
          <ac:chgData name="Jessica Bailey" userId="965a1b90-078f-4270-a62d-d042259dd1b7" providerId="ADAL" clId="{58CE249B-29A2-4E13-B04F-C0A0CA7F5095}" dt="2023-12-12T18:59:23.896" v="1140"/>
          <ac:picMkLst>
            <pc:docMk/>
            <pc:sldMk cId="2120514513" sldId="303"/>
            <ac:picMk id="6" creationId="{2AE3A9E7-8BBB-BA75-6047-24BC4CC4327B}"/>
          </ac:picMkLst>
        </pc:picChg>
      </pc:sldChg>
      <pc:sldChg chg="addSp delSp modSp new mod ord modAnim">
        <pc:chgData name="Jessica Bailey" userId="965a1b90-078f-4270-a62d-d042259dd1b7" providerId="ADAL" clId="{58CE249B-29A2-4E13-B04F-C0A0CA7F5095}" dt="2024-01-05T12:53:38.566" v="2452"/>
        <pc:sldMkLst>
          <pc:docMk/>
          <pc:sldMk cId="1670370559" sldId="304"/>
        </pc:sldMkLst>
        <pc:spChg chg="del mod">
          <ac:chgData name="Jessica Bailey" userId="965a1b90-078f-4270-a62d-d042259dd1b7" providerId="ADAL" clId="{58CE249B-29A2-4E13-B04F-C0A0CA7F5095}" dt="2023-12-22T13:39:33.805" v="2332" actId="478"/>
          <ac:spMkLst>
            <pc:docMk/>
            <pc:sldMk cId="1670370559" sldId="304"/>
            <ac:spMk id="2" creationId="{0DA162F5-BAD3-26B8-6FB8-BCF4ADCC49A5}"/>
          </ac:spMkLst>
        </pc:spChg>
        <pc:spChg chg="add del mod">
          <ac:chgData name="Jessica Bailey" userId="965a1b90-078f-4270-a62d-d042259dd1b7" providerId="ADAL" clId="{58CE249B-29A2-4E13-B04F-C0A0CA7F5095}" dt="2023-12-22T13:39:37.284" v="2333" actId="478"/>
          <ac:spMkLst>
            <pc:docMk/>
            <pc:sldMk cId="1670370559" sldId="304"/>
            <ac:spMk id="5" creationId="{6CCE4D6F-55BA-C1D9-8A7E-34618AE97D1F}"/>
          </ac:spMkLst>
        </pc:spChg>
        <pc:picChg chg="add mod">
          <ac:chgData name="Jessica Bailey" userId="965a1b90-078f-4270-a62d-d042259dd1b7" providerId="ADAL" clId="{58CE249B-29A2-4E13-B04F-C0A0CA7F5095}" dt="2023-12-22T13:39:53.885" v="2335" actId="14100"/>
          <ac:picMkLst>
            <pc:docMk/>
            <pc:sldMk cId="1670370559" sldId="304"/>
            <ac:picMk id="3" creationId="{BC4CFB59-059F-0FD5-AD56-5D45B03A4496}"/>
          </ac:picMkLst>
        </pc:picChg>
      </pc:sldChg>
      <pc:sldChg chg="addSp delSp modSp new mod setBg">
        <pc:chgData name="Jessica Bailey" userId="965a1b90-078f-4270-a62d-d042259dd1b7" providerId="ADAL" clId="{58CE249B-29A2-4E13-B04F-C0A0CA7F5095}" dt="2023-12-19T15:35:00.608" v="2306" actId="1076"/>
        <pc:sldMkLst>
          <pc:docMk/>
          <pc:sldMk cId="1497425293" sldId="305"/>
        </pc:sldMkLst>
        <pc:spChg chg="del">
          <ac:chgData name="Jessica Bailey" userId="965a1b90-078f-4270-a62d-d042259dd1b7" providerId="ADAL" clId="{58CE249B-29A2-4E13-B04F-C0A0CA7F5095}" dt="2023-12-15T15:26:22.238" v="2128" actId="478"/>
          <ac:spMkLst>
            <pc:docMk/>
            <pc:sldMk cId="1497425293" sldId="305"/>
            <ac:spMk id="2" creationId="{91D2197F-086C-7332-A858-7F062E80B3CD}"/>
          </ac:spMkLst>
        </pc:spChg>
        <pc:spChg chg="del">
          <ac:chgData name="Jessica Bailey" userId="965a1b90-078f-4270-a62d-d042259dd1b7" providerId="ADAL" clId="{58CE249B-29A2-4E13-B04F-C0A0CA7F5095}" dt="2023-12-15T15:26:25.339" v="2129" actId="478"/>
          <ac:spMkLst>
            <pc:docMk/>
            <pc:sldMk cId="1497425293" sldId="305"/>
            <ac:spMk id="3" creationId="{7D8DE044-69FC-5DEA-77C7-E373DCBF2476}"/>
          </ac:spMkLst>
        </pc:spChg>
        <pc:grpChg chg="add mod">
          <ac:chgData name="Jessica Bailey" userId="965a1b90-078f-4270-a62d-d042259dd1b7" providerId="ADAL" clId="{58CE249B-29A2-4E13-B04F-C0A0CA7F5095}" dt="2023-12-15T15:28:49.201" v="2150" actId="1076"/>
          <ac:grpSpMkLst>
            <pc:docMk/>
            <pc:sldMk cId="1497425293" sldId="305"/>
            <ac:grpSpMk id="4" creationId="{49A767A4-477E-EEC2-5CAD-1D7E97C7EDC9}"/>
          </ac:grpSpMkLst>
        </pc:grpChg>
        <pc:grpChg chg="add mod">
          <ac:chgData name="Jessica Bailey" userId="965a1b90-078f-4270-a62d-d042259dd1b7" providerId="ADAL" clId="{58CE249B-29A2-4E13-B04F-C0A0CA7F5095}" dt="2023-12-15T15:26:18.701" v="2127"/>
          <ac:grpSpMkLst>
            <pc:docMk/>
            <pc:sldMk cId="1497425293" sldId="305"/>
            <ac:grpSpMk id="17" creationId="{90C8F66D-C685-95B9-9BEB-93C45DE4971C}"/>
          </ac:grpSpMkLst>
        </pc:grpChg>
        <pc:grpChg chg="add mod">
          <ac:chgData name="Jessica Bailey" userId="965a1b90-078f-4270-a62d-d042259dd1b7" providerId="ADAL" clId="{58CE249B-29A2-4E13-B04F-C0A0CA7F5095}" dt="2023-12-15T15:26:18.701" v="2127"/>
          <ac:grpSpMkLst>
            <pc:docMk/>
            <pc:sldMk cId="1497425293" sldId="305"/>
            <ac:grpSpMk id="19" creationId="{0541DA69-FB1C-DDFC-CACC-11398583F7E9}"/>
          </ac:grpSpMkLst>
        </pc:grpChg>
        <pc:grpChg chg="add mod">
          <ac:chgData name="Jessica Bailey" userId="965a1b90-078f-4270-a62d-d042259dd1b7" providerId="ADAL" clId="{58CE249B-29A2-4E13-B04F-C0A0CA7F5095}" dt="2023-12-15T15:26:18.701" v="2127"/>
          <ac:grpSpMkLst>
            <pc:docMk/>
            <pc:sldMk cId="1497425293" sldId="305"/>
            <ac:grpSpMk id="20" creationId="{8DD7A720-E943-B3FA-36C2-C70FBF24D0A4}"/>
          </ac:grpSpMkLst>
        </pc:grpChg>
        <pc:grpChg chg="add mod">
          <ac:chgData name="Jessica Bailey" userId="965a1b90-078f-4270-a62d-d042259dd1b7" providerId="ADAL" clId="{58CE249B-29A2-4E13-B04F-C0A0CA7F5095}" dt="2023-12-15T15:26:18.701" v="2127"/>
          <ac:grpSpMkLst>
            <pc:docMk/>
            <pc:sldMk cId="1497425293" sldId="305"/>
            <ac:grpSpMk id="21" creationId="{79E003F5-6CFA-EC3D-13B6-278DC729027F}"/>
          </ac:grpSpMkLst>
        </pc:grpChg>
        <pc:picChg chg="add mod">
          <ac:chgData name="Jessica Bailey" userId="965a1b90-078f-4270-a62d-d042259dd1b7" providerId="ADAL" clId="{58CE249B-29A2-4E13-B04F-C0A0CA7F5095}" dt="2023-12-19T15:35:00.608" v="2306" actId="1076"/>
          <ac:picMkLst>
            <pc:docMk/>
            <pc:sldMk cId="1497425293" sldId="305"/>
            <ac:picMk id="2" creationId="{1758EAD8-140C-F739-B1EA-33D44D786241}"/>
          </ac:picMkLst>
        </pc:picChg>
        <pc:picChg chg="add mod">
          <ac:chgData name="Jessica Bailey" userId="965a1b90-078f-4270-a62d-d042259dd1b7" providerId="ADAL" clId="{58CE249B-29A2-4E13-B04F-C0A0CA7F5095}" dt="2023-12-15T15:28:31.151" v="2143"/>
          <ac:picMkLst>
            <pc:docMk/>
            <pc:sldMk cId="1497425293" sldId="305"/>
            <ac:picMk id="5" creationId="{6DDA6547-AE59-ED90-649A-B33DA95152A3}"/>
          </ac:picMkLst>
        </pc:picChg>
        <pc:picChg chg="add mod">
          <ac:chgData name="Jessica Bailey" userId="965a1b90-078f-4270-a62d-d042259dd1b7" providerId="ADAL" clId="{58CE249B-29A2-4E13-B04F-C0A0CA7F5095}" dt="2023-12-15T15:28:31.151" v="2143"/>
          <ac:picMkLst>
            <pc:docMk/>
            <pc:sldMk cId="1497425293" sldId="305"/>
            <ac:picMk id="6" creationId="{59FBD557-E0B4-4808-0990-51B63E184266}"/>
          </ac:picMkLst>
        </pc:picChg>
        <pc:picChg chg="add mod">
          <ac:chgData name="Jessica Bailey" userId="965a1b90-078f-4270-a62d-d042259dd1b7" providerId="ADAL" clId="{58CE249B-29A2-4E13-B04F-C0A0CA7F5095}" dt="2023-12-15T15:28:31.151" v="2143"/>
          <ac:picMkLst>
            <pc:docMk/>
            <pc:sldMk cId="1497425293" sldId="305"/>
            <ac:picMk id="7" creationId="{8771C224-CFD0-AB8D-05C4-27CD3D1EF1AD}"/>
          </ac:picMkLst>
        </pc:picChg>
        <pc:picChg chg="add mod">
          <ac:chgData name="Jessica Bailey" userId="965a1b90-078f-4270-a62d-d042259dd1b7" providerId="ADAL" clId="{58CE249B-29A2-4E13-B04F-C0A0CA7F5095}" dt="2023-12-15T15:28:31.151" v="2143"/>
          <ac:picMkLst>
            <pc:docMk/>
            <pc:sldMk cId="1497425293" sldId="305"/>
            <ac:picMk id="8" creationId="{F8BB2AC1-7F7C-AA82-CE7F-BDC0F4255BFE}"/>
          </ac:picMkLst>
        </pc:picChg>
        <pc:picChg chg="add mod">
          <ac:chgData name="Jessica Bailey" userId="965a1b90-078f-4270-a62d-d042259dd1b7" providerId="ADAL" clId="{58CE249B-29A2-4E13-B04F-C0A0CA7F5095}" dt="2023-12-15T15:28:31.151" v="2143"/>
          <ac:picMkLst>
            <pc:docMk/>
            <pc:sldMk cId="1497425293" sldId="305"/>
            <ac:picMk id="9" creationId="{9221EC97-A187-BFF1-86D2-86A58D4119A4}"/>
          </ac:picMkLst>
        </pc:picChg>
        <pc:picChg chg="add mod">
          <ac:chgData name="Jessica Bailey" userId="965a1b90-078f-4270-a62d-d042259dd1b7" providerId="ADAL" clId="{58CE249B-29A2-4E13-B04F-C0A0CA7F5095}" dt="2023-12-15T15:28:31.151" v="2143"/>
          <ac:picMkLst>
            <pc:docMk/>
            <pc:sldMk cId="1497425293" sldId="305"/>
            <ac:picMk id="10" creationId="{4D03C168-BAA6-FA51-8DA0-D3A1CC0CC672}"/>
          </ac:picMkLst>
        </pc:picChg>
        <pc:picChg chg="add mod">
          <ac:chgData name="Jessica Bailey" userId="965a1b90-078f-4270-a62d-d042259dd1b7" providerId="ADAL" clId="{58CE249B-29A2-4E13-B04F-C0A0CA7F5095}" dt="2023-12-15T15:28:31.151" v="2143"/>
          <ac:picMkLst>
            <pc:docMk/>
            <pc:sldMk cId="1497425293" sldId="305"/>
            <ac:picMk id="11" creationId="{D887B312-9832-FA5B-D9C5-D136AB416A5D}"/>
          </ac:picMkLst>
        </pc:picChg>
        <pc:picChg chg="add mod">
          <ac:chgData name="Jessica Bailey" userId="965a1b90-078f-4270-a62d-d042259dd1b7" providerId="ADAL" clId="{58CE249B-29A2-4E13-B04F-C0A0CA7F5095}" dt="2023-12-15T15:28:31.151" v="2143"/>
          <ac:picMkLst>
            <pc:docMk/>
            <pc:sldMk cId="1497425293" sldId="305"/>
            <ac:picMk id="12" creationId="{E45BE89E-76D8-9817-5AA7-85DF1865340A}"/>
          </ac:picMkLst>
        </pc:picChg>
        <pc:picChg chg="add mod">
          <ac:chgData name="Jessica Bailey" userId="965a1b90-078f-4270-a62d-d042259dd1b7" providerId="ADAL" clId="{58CE249B-29A2-4E13-B04F-C0A0CA7F5095}" dt="2023-12-15T15:28:31.151" v="2143"/>
          <ac:picMkLst>
            <pc:docMk/>
            <pc:sldMk cId="1497425293" sldId="305"/>
            <ac:picMk id="13" creationId="{3AF77867-D2E7-9675-02FD-82A011F9AB5A}"/>
          </ac:picMkLst>
        </pc:picChg>
        <pc:picChg chg="add mod">
          <ac:chgData name="Jessica Bailey" userId="965a1b90-078f-4270-a62d-d042259dd1b7" providerId="ADAL" clId="{58CE249B-29A2-4E13-B04F-C0A0CA7F5095}" dt="2023-12-15T15:28:31.151" v="2143"/>
          <ac:picMkLst>
            <pc:docMk/>
            <pc:sldMk cId="1497425293" sldId="305"/>
            <ac:picMk id="14" creationId="{565FDFAD-89BB-79CC-FC99-F6D24271A9FE}"/>
          </ac:picMkLst>
        </pc:picChg>
        <pc:picChg chg="add mod">
          <ac:chgData name="Jessica Bailey" userId="965a1b90-078f-4270-a62d-d042259dd1b7" providerId="ADAL" clId="{58CE249B-29A2-4E13-B04F-C0A0CA7F5095}" dt="2023-12-15T15:28:31.151" v="2143"/>
          <ac:picMkLst>
            <pc:docMk/>
            <pc:sldMk cId="1497425293" sldId="305"/>
            <ac:picMk id="15" creationId="{4CD1C048-3A71-AD20-8FFD-2647BF59400C}"/>
          </ac:picMkLst>
        </pc:picChg>
        <pc:picChg chg="add mod">
          <ac:chgData name="Jessica Bailey" userId="965a1b90-078f-4270-a62d-d042259dd1b7" providerId="ADAL" clId="{58CE249B-29A2-4E13-B04F-C0A0CA7F5095}" dt="2023-12-15T15:28:31.151" v="2143"/>
          <ac:picMkLst>
            <pc:docMk/>
            <pc:sldMk cId="1497425293" sldId="305"/>
            <ac:picMk id="16" creationId="{13E1EDFC-A114-E265-C9A7-30C2AB14B801}"/>
          </ac:picMkLst>
        </pc:picChg>
        <pc:picChg chg="add mod">
          <ac:chgData name="Jessica Bailey" userId="965a1b90-078f-4270-a62d-d042259dd1b7" providerId="ADAL" clId="{58CE249B-29A2-4E13-B04F-C0A0CA7F5095}" dt="2023-12-15T15:28:31.151" v="2143"/>
          <ac:picMkLst>
            <pc:docMk/>
            <pc:sldMk cId="1497425293" sldId="305"/>
            <ac:picMk id="18" creationId="{F958CA7F-92AD-F317-415E-7D40DB346FF7}"/>
          </ac:picMkLst>
        </pc:picChg>
        <pc:picChg chg="add mod">
          <ac:chgData name="Jessica Bailey" userId="965a1b90-078f-4270-a62d-d042259dd1b7" providerId="ADAL" clId="{58CE249B-29A2-4E13-B04F-C0A0CA7F5095}" dt="2023-12-15T15:28:31.151" v="2143"/>
          <ac:picMkLst>
            <pc:docMk/>
            <pc:sldMk cId="1497425293" sldId="305"/>
            <ac:picMk id="22" creationId="{260539EE-7DE8-8B15-55DE-677E39BF3948}"/>
          </ac:picMkLst>
        </pc:picChg>
        <pc:picChg chg="add mod">
          <ac:chgData name="Jessica Bailey" userId="965a1b90-078f-4270-a62d-d042259dd1b7" providerId="ADAL" clId="{58CE249B-29A2-4E13-B04F-C0A0CA7F5095}" dt="2023-12-15T15:28:31.151" v="2143"/>
          <ac:picMkLst>
            <pc:docMk/>
            <pc:sldMk cId="1497425293" sldId="305"/>
            <ac:picMk id="23" creationId="{64F3C7DB-A43F-7233-AF3E-D4E754E6C0C5}"/>
          </ac:picMkLst>
        </pc:picChg>
        <pc:picChg chg="add mod">
          <ac:chgData name="Jessica Bailey" userId="965a1b90-078f-4270-a62d-d042259dd1b7" providerId="ADAL" clId="{58CE249B-29A2-4E13-B04F-C0A0CA7F5095}" dt="2023-12-15T15:28:31.151" v="2143"/>
          <ac:picMkLst>
            <pc:docMk/>
            <pc:sldMk cId="1497425293" sldId="305"/>
            <ac:picMk id="24" creationId="{C07D617C-BD86-6C26-4856-2ED379ADE232}"/>
          </ac:picMkLst>
        </pc:picChg>
        <pc:picChg chg="add mod">
          <ac:chgData name="Jessica Bailey" userId="965a1b90-078f-4270-a62d-d042259dd1b7" providerId="ADAL" clId="{58CE249B-29A2-4E13-B04F-C0A0CA7F5095}" dt="2023-12-15T15:28:31.151" v="2143"/>
          <ac:picMkLst>
            <pc:docMk/>
            <pc:sldMk cId="1497425293" sldId="305"/>
            <ac:picMk id="25" creationId="{D0D61C1B-FAC5-B42C-2AE3-9A0EBCFF6DFE}"/>
          </ac:picMkLst>
        </pc:picChg>
        <pc:picChg chg="add mod">
          <ac:chgData name="Jessica Bailey" userId="965a1b90-078f-4270-a62d-d042259dd1b7" providerId="ADAL" clId="{58CE249B-29A2-4E13-B04F-C0A0CA7F5095}" dt="2023-12-15T15:28:31.151" v="2143"/>
          <ac:picMkLst>
            <pc:docMk/>
            <pc:sldMk cId="1497425293" sldId="305"/>
            <ac:picMk id="26" creationId="{3916AAEE-6A2E-F0A5-3C1B-EE523BE2718B}"/>
          </ac:picMkLst>
        </pc:picChg>
        <pc:picChg chg="add mod">
          <ac:chgData name="Jessica Bailey" userId="965a1b90-078f-4270-a62d-d042259dd1b7" providerId="ADAL" clId="{58CE249B-29A2-4E13-B04F-C0A0CA7F5095}" dt="2023-12-15T15:28:31.151" v="2143"/>
          <ac:picMkLst>
            <pc:docMk/>
            <pc:sldMk cId="1497425293" sldId="305"/>
            <ac:picMk id="27" creationId="{08FD91DB-876B-DEAA-3D33-5CD246C02EDE}"/>
          </ac:picMkLst>
        </pc:picChg>
        <pc:picChg chg="add mod">
          <ac:chgData name="Jessica Bailey" userId="965a1b90-078f-4270-a62d-d042259dd1b7" providerId="ADAL" clId="{58CE249B-29A2-4E13-B04F-C0A0CA7F5095}" dt="2023-12-15T15:28:31.151" v="2143"/>
          <ac:picMkLst>
            <pc:docMk/>
            <pc:sldMk cId="1497425293" sldId="305"/>
            <ac:picMk id="28" creationId="{B09F24C3-074C-4FDC-71DD-1534802E6F13}"/>
          </ac:picMkLst>
        </pc:picChg>
        <pc:picChg chg="add mod">
          <ac:chgData name="Jessica Bailey" userId="965a1b90-078f-4270-a62d-d042259dd1b7" providerId="ADAL" clId="{58CE249B-29A2-4E13-B04F-C0A0CA7F5095}" dt="2023-12-15T15:28:31.151" v="2143"/>
          <ac:picMkLst>
            <pc:docMk/>
            <pc:sldMk cId="1497425293" sldId="305"/>
            <ac:picMk id="29" creationId="{00213E7B-2104-A266-01DE-D88AB5B11327}"/>
          </ac:picMkLst>
        </pc:picChg>
        <pc:picChg chg="add mod">
          <ac:chgData name="Jessica Bailey" userId="965a1b90-078f-4270-a62d-d042259dd1b7" providerId="ADAL" clId="{58CE249B-29A2-4E13-B04F-C0A0CA7F5095}" dt="2023-12-15T15:28:31.151" v="2143"/>
          <ac:picMkLst>
            <pc:docMk/>
            <pc:sldMk cId="1497425293" sldId="305"/>
            <ac:picMk id="30" creationId="{639629B6-5DBA-DEF1-CB34-BEEFFF4F5C6F}"/>
          </ac:picMkLst>
        </pc:picChg>
        <pc:picChg chg="add mod">
          <ac:chgData name="Jessica Bailey" userId="965a1b90-078f-4270-a62d-d042259dd1b7" providerId="ADAL" clId="{58CE249B-29A2-4E13-B04F-C0A0CA7F5095}" dt="2023-12-15T15:28:31.151" v="2143"/>
          <ac:picMkLst>
            <pc:docMk/>
            <pc:sldMk cId="1497425293" sldId="305"/>
            <ac:picMk id="31" creationId="{EE245C36-B6C9-CCD4-CD30-315DA16ED8CF}"/>
          </ac:picMkLst>
        </pc:picChg>
        <pc:picChg chg="add mod">
          <ac:chgData name="Jessica Bailey" userId="965a1b90-078f-4270-a62d-d042259dd1b7" providerId="ADAL" clId="{58CE249B-29A2-4E13-B04F-C0A0CA7F5095}" dt="2023-12-15T15:28:31.151" v="2143"/>
          <ac:picMkLst>
            <pc:docMk/>
            <pc:sldMk cId="1497425293" sldId="305"/>
            <ac:picMk id="32" creationId="{5EB9EAE2-EAC3-54B4-7BB2-9CB378CFB902}"/>
          </ac:picMkLst>
        </pc:picChg>
        <pc:picChg chg="add mod">
          <ac:chgData name="Jessica Bailey" userId="965a1b90-078f-4270-a62d-d042259dd1b7" providerId="ADAL" clId="{58CE249B-29A2-4E13-B04F-C0A0CA7F5095}" dt="2023-12-15T15:28:31.151" v="2143"/>
          <ac:picMkLst>
            <pc:docMk/>
            <pc:sldMk cId="1497425293" sldId="305"/>
            <ac:picMk id="33" creationId="{192DDE9E-E54F-EC2D-F6EA-016763EC04C3}"/>
          </ac:picMkLst>
        </pc:picChg>
        <pc:picChg chg="add mod">
          <ac:chgData name="Jessica Bailey" userId="965a1b90-078f-4270-a62d-d042259dd1b7" providerId="ADAL" clId="{58CE249B-29A2-4E13-B04F-C0A0CA7F5095}" dt="2023-12-15T15:28:31.151" v="2143"/>
          <ac:picMkLst>
            <pc:docMk/>
            <pc:sldMk cId="1497425293" sldId="305"/>
            <ac:picMk id="34" creationId="{1DD3C603-E15A-8B9B-8268-D46566F716E6}"/>
          </ac:picMkLst>
        </pc:picChg>
        <pc:picChg chg="add mod">
          <ac:chgData name="Jessica Bailey" userId="965a1b90-078f-4270-a62d-d042259dd1b7" providerId="ADAL" clId="{58CE249B-29A2-4E13-B04F-C0A0CA7F5095}" dt="2023-12-15T15:28:31.151" v="2143"/>
          <ac:picMkLst>
            <pc:docMk/>
            <pc:sldMk cId="1497425293" sldId="305"/>
            <ac:picMk id="35" creationId="{4005871A-204B-5624-1CDF-002E7A7E936C}"/>
          </ac:picMkLst>
        </pc:picChg>
        <pc:picChg chg="add mod">
          <ac:chgData name="Jessica Bailey" userId="965a1b90-078f-4270-a62d-d042259dd1b7" providerId="ADAL" clId="{58CE249B-29A2-4E13-B04F-C0A0CA7F5095}" dt="2023-12-15T15:28:31.151" v="2143"/>
          <ac:picMkLst>
            <pc:docMk/>
            <pc:sldMk cId="1497425293" sldId="305"/>
            <ac:picMk id="36" creationId="{AB25CF62-44F3-4E65-A78C-62D74FD413CF}"/>
          </ac:picMkLst>
        </pc:picChg>
        <pc:picChg chg="add mod">
          <ac:chgData name="Jessica Bailey" userId="965a1b90-078f-4270-a62d-d042259dd1b7" providerId="ADAL" clId="{58CE249B-29A2-4E13-B04F-C0A0CA7F5095}" dt="2023-12-15T15:28:31.151" v="2143"/>
          <ac:picMkLst>
            <pc:docMk/>
            <pc:sldMk cId="1497425293" sldId="305"/>
            <ac:picMk id="37" creationId="{BE42620B-7ABB-EEAC-415E-16ECACF175AF}"/>
          </ac:picMkLst>
        </pc:picChg>
        <pc:picChg chg="add mod">
          <ac:chgData name="Jessica Bailey" userId="965a1b90-078f-4270-a62d-d042259dd1b7" providerId="ADAL" clId="{58CE249B-29A2-4E13-B04F-C0A0CA7F5095}" dt="2023-12-15T15:28:31.151" v="2143"/>
          <ac:picMkLst>
            <pc:docMk/>
            <pc:sldMk cId="1497425293" sldId="305"/>
            <ac:picMk id="38" creationId="{FB483EDE-3FC8-07EE-7700-65E557634E87}"/>
          </ac:picMkLst>
        </pc:picChg>
        <pc:picChg chg="add mod">
          <ac:chgData name="Jessica Bailey" userId="965a1b90-078f-4270-a62d-d042259dd1b7" providerId="ADAL" clId="{58CE249B-29A2-4E13-B04F-C0A0CA7F5095}" dt="2023-12-15T15:28:31.151" v="2143"/>
          <ac:picMkLst>
            <pc:docMk/>
            <pc:sldMk cId="1497425293" sldId="305"/>
            <ac:picMk id="39" creationId="{980CCC5D-EEA3-11C7-931E-BAAD09DB948A}"/>
          </ac:picMkLst>
        </pc:picChg>
        <pc:picChg chg="add mod">
          <ac:chgData name="Jessica Bailey" userId="965a1b90-078f-4270-a62d-d042259dd1b7" providerId="ADAL" clId="{58CE249B-29A2-4E13-B04F-C0A0CA7F5095}" dt="2023-12-15T15:28:31.151" v="2143"/>
          <ac:picMkLst>
            <pc:docMk/>
            <pc:sldMk cId="1497425293" sldId="305"/>
            <ac:picMk id="40" creationId="{95E03F9B-8F82-2ABE-F3BA-F83FA06D5312}"/>
          </ac:picMkLst>
        </pc:picChg>
        <pc:picChg chg="add mod">
          <ac:chgData name="Jessica Bailey" userId="965a1b90-078f-4270-a62d-d042259dd1b7" providerId="ADAL" clId="{58CE249B-29A2-4E13-B04F-C0A0CA7F5095}" dt="2023-12-15T15:28:04.910" v="2142"/>
          <ac:picMkLst>
            <pc:docMk/>
            <pc:sldMk cId="1497425293" sldId="305"/>
            <ac:picMk id="41" creationId="{9CAAF76A-61EF-4D51-E312-9C25C0687A71}"/>
          </ac:picMkLst>
        </pc:picChg>
        <pc:picChg chg="add mod">
          <ac:chgData name="Jessica Bailey" userId="965a1b90-078f-4270-a62d-d042259dd1b7" providerId="ADAL" clId="{58CE249B-29A2-4E13-B04F-C0A0CA7F5095}" dt="2023-12-19T15:34:55.577" v="2305" actId="1076"/>
          <ac:picMkLst>
            <pc:docMk/>
            <pc:sldMk cId="1497425293" sldId="305"/>
            <ac:picMk id="42" creationId="{A979AEAB-6EBC-756D-FBCE-DC1804C51172}"/>
          </ac:picMkLst>
        </pc:picChg>
      </pc:sldChg>
      <pc:sldChg chg="addSp delSp modSp new mod">
        <pc:chgData name="Jessica Bailey" userId="965a1b90-078f-4270-a62d-d042259dd1b7" providerId="ADAL" clId="{58CE249B-29A2-4E13-B04F-C0A0CA7F5095}" dt="2024-01-05T10:06:35.504" v="2450" actId="1076"/>
        <pc:sldMkLst>
          <pc:docMk/>
          <pc:sldMk cId="2137850994" sldId="306"/>
        </pc:sldMkLst>
        <pc:spChg chg="del">
          <ac:chgData name="Jessica Bailey" userId="965a1b90-078f-4270-a62d-d042259dd1b7" providerId="ADAL" clId="{58CE249B-29A2-4E13-B04F-C0A0CA7F5095}" dt="2023-12-15T19:22:49.728" v="2154" actId="478"/>
          <ac:spMkLst>
            <pc:docMk/>
            <pc:sldMk cId="2137850994" sldId="306"/>
            <ac:spMk id="2" creationId="{876FC51F-AB5E-F6B9-0D74-7266D785274F}"/>
          </ac:spMkLst>
        </pc:spChg>
        <pc:spChg chg="del">
          <ac:chgData name="Jessica Bailey" userId="965a1b90-078f-4270-a62d-d042259dd1b7" providerId="ADAL" clId="{58CE249B-29A2-4E13-B04F-C0A0CA7F5095}" dt="2023-12-15T19:22:51.329" v="2155" actId="478"/>
          <ac:spMkLst>
            <pc:docMk/>
            <pc:sldMk cId="2137850994" sldId="306"/>
            <ac:spMk id="3" creationId="{2610545C-1CE4-55E2-42E9-B8E2B8C6939E}"/>
          </ac:spMkLst>
        </pc:spChg>
        <pc:spChg chg="add mod">
          <ac:chgData name="Jessica Bailey" userId="965a1b90-078f-4270-a62d-d042259dd1b7" providerId="ADAL" clId="{58CE249B-29A2-4E13-B04F-C0A0CA7F5095}" dt="2024-01-05T10:06:35.504" v="2450" actId="1076"/>
          <ac:spMkLst>
            <pc:docMk/>
            <pc:sldMk cId="2137850994" sldId="306"/>
            <ac:spMk id="5" creationId="{4676DF99-01AC-43D1-2E68-236A753CC4FE}"/>
          </ac:spMkLst>
        </pc:spChg>
        <pc:picChg chg="add mod">
          <ac:chgData name="Jessica Bailey" userId="965a1b90-078f-4270-a62d-d042259dd1b7" providerId="ADAL" clId="{58CE249B-29A2-4E13-B04F-C0A0CA7F5095}" dt="2023-12-19T10:44:06.368" v="2262"/>
          <ac:picMkLst>
            <pc:docMk/>
            <pc:sldMk cId="2137850994" sldId="306"/>
            <ac:picMk id="2" creationId="{426B7671-B100-684D-3B89-867819D8A57E}"/>
          </ac:picMkLst>
        </pc:picChg>
        <pc:picChg chg="add mod modCrop">
          <ac:chgData name="Jessica Bailey" userId="965a1b90-078f-4270-a62d-d042259dd1b7" providerId="ADAL" clId="{58CE249B-29A2-4E13-B04F-C0A0CA7F5095}" dt="2023-12-22T13:42:57.675" v="2355" actId="14100"/>
          <ac:picMkLst>
            <pc:docMk/>
            <pc:sldMk cId="2137850994" sldId="306"/>
            <ac:picMk id="4" creationId="{D5F69FE6-38D7-3E55-2C0E-09BC2E545926}"/>
          </ac:picMkLst>
        </pc:picChg>
        <pc:picChg chg="add mod">
          <ac:chgData name="Jessica Bailey" userId="965a1b90-078f-4270-a62d-d042259dd1b7" providerId="ADAL" clId="{58CE249B-29A2-4E13-B04F-C0A0CA7F5095}" dt="2023-12-15T19:23:30.895" v="2168"/>
          <ac:picMkLst>
            <pc:docMk/>
            <pc:sldMk cId="2137850994" sldId="306"/>
            <ac:picMk id="6" creationId="{E0AC7217-1AF6-3F49-F18F-E430ABC2B0CF}"/>
          </ac:picMkLst>
        </pc:picChg>
      </pc:sldChg>
      <pc:sldChg chg="new del">
        <pc:chgData name="Jessica Bailey" userId="965a1b90-078f-4270-a62d-d042259dd1b7" providerId="ADAL" clId="{58CE249B-29A2-4E13-B04F-C0A0CA7F5095}" dt="2023-12-19T15:27:59.232" v="2268" actId="47"/>
        <pc:sldMkLst>
          <pc:docMk/>
          <pc:sldMk cId="2741877332" sldId="307"/>
        </pc:sldMkLst>
      </pc:sldChg>
      <pc:sldChg chg="addSp modSp new mod setBg">
        <pc:chgData name="Jessica Bailey" userId="965a1b90-078f-4270-a62d-d042259dd1b7" providerId="ADAL" clId="{58CE249B-29A2-4E13-B04F-C0A0CA7F5095}" dt="2023-12-19T15:56:34.126" v="2327" actId="1076"/>
        <pc:sldMkLst>
          <pc:docMk/>
          <pc:sldMk cId="3865443211" sldId="307"/>
        </pc:sldMkLst>
        <pc:spChg chg="add mod">
          <ac:chgData name="Jessica Bailey" userId="965a1b90-078f-4270-a62d-d042259dd1b7" providerId="ADAL" clId="{58CE249B-29A2-4E13-B04F-C0A0CA7F5095}" dt="2023-12-19T15:28:21.580" v="2272"/>
          <ac:spMkLst>
            <pc:docMk/>
            <pc:sldMk cId="3865443211" sldId="307"/>
            <ac:spMk id="2" creationId="{776F9CD0-85CA-DBC2-5B24-76270B904920}"/>
          </ac:spMkLst>
        </pc:spChg>
        <pc:picChg chg="add mod">
          <ac:chgData name="Jessica Bailey" userId="965a1b90-078f-4270-a62d-d042259dd1b7" providerId="ADAL" clId="{58CE249B-29A2-4E13-B04F-C0A0CA7F5095}" dt="2023-12-19T15:56:17.829" v="2323"/>
          <ac:picMkLst>
            <pc:docMk/>
            <pc:sldMk cId="3865443211" sldId="307"/>
            <ac:picMk id="3" creationId="{A741FCD6-31D4-C230-FC20-671111091D4F}"/>
          </ac:picMkLst>
        </pc:picChg>
        <pc:picChg chg="add mod">
          <ac:chgData name="Jessica Bailey" userId="965a1b90-078f-4270-a62d-d042259dd1b7" providerId="ADAL" clId="{58CE249B-29A2-4E13-B04F-C0A0CA7F5095}" dt="2023-12-19T15:56:17.829" v="2323"/>
          <ac:picMkLst>
            <pc:docMk/>
            <pc:sldMk cId="3865443211" sldId="307"/>
            <ac:picMk id="4" creationId="{E9B87B10-A4DF-E626-0A16-ABAB73C1659A}"/>
          </ac:picMkLst>
        </pc:picChg>
        <pc:picChg chg="add mod">
          <ac:chgData name="Jessica Bailey" userId="965a1b90-078f-4270-a62d-d042259dd1b7" providerId="ADAL" clId="{58CE249B-29A2-4E13-B04F-C0A0CA7F5095}" dt="2023-12-19T15:56:17.829" v="2323"/>
          <ac:picMkLst>
            <pc:docMk/>
            <pc:sldMk cId="3865443211" sldId="307"/>
            <ac:picMk id="5" creationId="{FAD149CD-1DEE-8180-83FD-E92A19575425}"/>
          </ac:picMkLst>
        </pc:picChg>
        <pc:picChg chg="add mod">
          <ac:chgData name="Jessica Bailey" userId="965a1b90-078f-4270-a62d-d042259dd1b7" providerId="ADAL" clId="{58CE249B-29A2-4E13-B04F-C0A0CA7F5095}" dt="2023-12-19T15:56:34.126" v="2327" actId="1076"/>
          <ac:picMkLst>
            <pc:docMk/>
            <pc:sldMk cId="3865443211" sldId="307"/>
            <ac:picMk id="6" creationId="{DD23EA5C-C2B1-5F41-DD74-681DE95C9FDC}"/>
          </ac:picMkLst>
        </pc:picChg>
      </pc:sldChg>
      <pc:sldChg chg="addSp modSp mod">
        <pc:chgData name="Jessica Bailey" userId="965a1b90-078f-4270-a62d-d042259dd1b7" providerId="ADAL" clId="{58CE249B-29A2-4E13-B04F-C0A0CA7F5095}" dt="2023-12-22T13:50:24.855" v="2370" actId="1076"/>
        <pc:sldMkLst>
          <pc:docMk/>
          <pc:sldMk cId="3898533234" sldId="308"/>
        </pc:sldMkLst>
        <pc:spChg chg="mod">
          <ac:chgData name="Jessica Bailey" userId="965a1b90-078f-4270-a62d-d042259dd1b7" providerId="ADAL" clId="{58CE249B-29A2-4E13-B04F-C0A0CA7F5095}" dt="2023-12-22T13:50:24.855" v="2370" actId="1076"/>
          <ac:spMkLst>
            <pc:docMk/>
            <pc:sldMk cId="3898533234" sldId="308"/>
            <ac:spMk id="5" creationId="{4676DF99-01AC-43D1-2E68-236A753CC4FE}"/>
          </ac:spMkLst>
        </pc:spChg>
        <pc:picChg chg="add mod modCrop">
          <ac:chgData name="Jessica Bailey" userId="965a1b90-078f-4270-a62d-d042259dd1b7" providerId="ADAL" clId="{58CE249B-29A2-4E13-B04F-C0A0CA7F5095}" dt="2023-12-22T13:50:16.838" v="2368" actId="1076"/>
          <ac:picMkLst>
            <pc:docMk/>
            <pc:sldMk cId="3898533234" sldId="308"/>
            <ac:picMk id="4" creationId="{95E05AAD-3AE8-FA1C-5EC9-ACA48DBE7C32}"/>
          </ac:picMkLst>
        </pc:picChg>
      </pc:sldChg>
    </pc:docChg>
  </pc:docChgLst>
  <pc:docChgLst>
    <pc:chgData name="Susan Kambalu" userId="S::skambalu@cafod.org.uk::0a4e79f8-ddbf-433b-b929-040c21d06da6" providerId="AD" clId="Web-{044DC5B0-F8C2-CB5D-13EB-D23A6F34B0E7}"/>
    <pc:docChg chg="modSld sldOrd">
      <pc:chgData name="Susan Kambalu" userId="S::skambalu@cafod.org.uk::0a4e79f8-ddbf-433b-b929-040c21d06da6" providerId="AD" clId="Web-{044DC5B0-F8C2-CB5D-13EB-D23A6F34B0E7}" dt="2023-12-18T17:24:42.350" v="7" actId="20577"/>
      <pc:docMkLst>
        <pc:docMk/>
      </pc:docMkLst>
      <pc:sldChg chg="modSp">
        <pc:chgData name="Susan Kambalu" userId="S::skambalu@cafod.org.uk::0a4e79f8-ddbf-433b-b929-040c21d06da6" providerId="AD" clId="Web-{044DC5B0-F8C2-CB5D-13EB-D23A6F34B0E7}" dt="2023-12-18T17:24:42.350" v="7" actId="20577"/>
        <pc:sldMkLst>
          <pc:docMk/>
          <pc:sldMk cId="2159682023" sldId="302"/>
        </pc:sldMkLst>
        <pc:spChg chg="mod">
          <ac:chgData name="Susan Kambalu" userId="S::skambalu@cafod.org.uk::0a4e79f8-ddbf-433b-b929-040c21d06da6" providerId="AD" clId="Web-{044DC5B0-F8C2-CB5D-13EB-D23A6F34B0E7}" dt="2023-12-18T17:24:42.350" v="7" actId="20577"/>
          <ac:spMkLst>
            <pc:docMk/>
            <pc:sldMk cId="2159682023" sldId="302"/>
            <ac:spMk id="3" creationId="{17A2163F-733C-30EB-303B-5E186E3B329B}"/>
          </ac:spMkLst>
        </pc:spChg>
      </pc:sldChg>
      <pc:sldChg chg="ord">
        <pc:chgData name="Susan Kambalu" userId="S::skambalu@cafod.org.uk::0a4e79f8-ddbf-433b-b929-040c21d06da6" providerId="AD" clId="Web-{044DC5B0-F8C2-CB5D-13EB-D23A6F34B0E7}" dt="2023-12-18T17:24:06.052" v="0"/>
        <pc:sldMkLst>
          <pc:docMk/>
          <pc:sldMk cId="1670370559" sldId="304"/>
        </pc:sldMkLst>
      </pc:sldChg>
    </pc:docChg>
  </pc:docChgLst>
  <pc:docChgLst>
    <pc:chgData name="Susan Kambalu" userId="0a4e79f8-ddbf-433b-b929-040c21d06da6" providerId="ADAL" clId="{36E694A0-5B0E-4117-8764-9F480D47B657}"/>
    <pc:docChg chg="undo custSel modSld">
      <pc:chgData name="Susan Kambalu" userId="0a4e79f8-ddbf-433b-b929-040c21d06da6" providerId="ADAL" clId="{36E694A0-5B0E-4117-8764-9F480D47B657}" dt="2023-12-18T18:03:54.934" v="47" actId="20577"/>
      <pc:docMkLst>
        <pc:docMk/>
      </pc:docMkLst>
      <pc:sldChg chg="modSp mod">
        <pc:chgData name="Susan Kambalu" userId="0a4e79f8-ddbf-433b-b929-040c21d06da6" providerId="ADAL" clId="{36E694A0-5B0E-4117-8764-9F480D47B657}" dt="2023-12-18T17:32:32.507" v="19" actId="20577"/>
        <pc:sldMkLst>
          <pc:docMk/>
          <pc:sldMk cId="1981151087" sldId="265"/>
        </pc:sldMkLst>
        <pc:spChg chg="mod">
          <ac:chgData name="Susan Kambalu" userId="0a4e79f8-ddbf-433b-b929-040c21d06da6" providerId="ADAL" clId="{36E694A0-5B0E-4117-8764-9F480D47B657}" dt="2023-12-18T17:32:32.507" v="19" actId="20577"/>
          <ac:spMkLst>
            <pc:docMk/>
            <pc:sldMk cId="1981151087" sldId="265"/>
            <ac:spMk id="6" creationId="{13A5F076-D9AF-625C-E4AC-CA5993CFDCCE}"/>
          </ac:spMkLst>
        </pc:spChg>
      </pc:sldChg>
      <pc:sldChg chg="modSp mod">
        <pc:chgData name="Susan Kambalu" userId="0a4e79f8-ddbf-433b-b929-040c21d06da6" providerId="ADAL" clId="{36E694A0-5B0E-4117-8764-9F480D47B657}" dt="2023-12-18T17:32:14.623" v="15" actId="2711"/>
        <pc:sldMkLst>
          <pc:docMk/>
          <pc:sldMk cId="1719917609" sldId="275"/>
        </pc:sldMkLst>
        <pc:spChg chg="mod">
          <ac:chgData name="Susan Kambalu" userId="0a4e79f8-ddbf-433b-b929-040c21d06da6" providerId="ADAL" clId="{36E694A0-5B0E-4117-8764-9F480D47B657}" dt="2023-12-18T17:32:14.623" v="15" actId="2711"/>
          <ac:spMkLst>
            <pc:docMk/>
            <pc:sldMk cId="1719917609" sldId="275"/>
            <ac:spMk id="2" creationId="{C87A6C0B-1D51-F90E-02ED-E3F6C119CB9B}"/>
          </ac:spMkLst>
        </pc:spChg>
      </pc:sldChg>
      <pc:sldChg chg="modSp mod">
        <pc:chgData name="Susan Kambalu" userId="0a4e79f8-ddbf-433b-b929-040c21d06da6" providerId="ADAL" clId="{36E694A0-5B0E-4117-8764-9F480D47B657}" dt="2023-12-18T17:32:45.809" v="21" actId="2711"/>
        <pc:sldMkLst>
          <pc:docMk/>
          <pc:sldMk cId="568119587" sldId="280"/>
        </pc:sldMkLst>
        <pc:spChg chg="mod">
          <ac:chgData name="Susan Kambalu" userId="0a4e79f8-ddbf-433b-b929-040c21d06da6" providerId="ADAL" clId="{36E694A0-5B0E-4117-8764-9F480D47B657}" dt="2023-12-18T17:32:45.809" v="21" actId="2711"/>
          <ac:spMkLst>
            <pc:docMk/>
            <pc:sldMk cId="568119587" sldId="280"/>
            <ac:spMk id="2" creationId="{F73E6987-913B-B66D-0AE4-E16A1DCC4A8C}"/>
          </ac:spMkLst>
        </pc:spChg>
        <pc:spChg chg="mod">
          <ac:chgData name="Susan Kambalu" userId="0a4e79f8-ddbf-433b-b929-040c21d06da6" providerId="ADAL" clId="{36E694A0-5B0E-4117-8764-9F480D47B657}" dt="2023-12-18T17:32:40.326" v="20" actId="2711"/>
          <ac:spMkLst>
            <pc:docMk/>
            <pc:sldMk cId="568119587" sldId="280"/>
            <ac:spMk id="20" creationId="{EE279B4E-C262-0AEB-61AB-CDC6DDBD2606}"/>
          </ac:spMkLst>
        </pc:spChg>
        <pc:picChg chg="mod modCrop">
          <ac:chgData name="Susan Kambalu" userId="0a4e79f8-ddbf-433b-b929-040c21d06da6" providerId="ADAL" clId="{36E694A0-5B0E-4117-8764-9F480D47B657}" dt="2023-12-18T17:28:05.403" v="8" actId="732"/>
          <ac:picMkLst>
            <pc:docMk/>
            <pc:sldMk cId="568119587" sldId="280"/>
            <ac:picMk id="12" creationId="{5E48E686-8CDB-428F-B1BE-0AABE7CBAD4C}"/>
          </ac:picMkLst>
        </pc:picChg>
      </pc:sldChg>
      <pc:sldChg chg="modSp mod">
        <pc:chgData name="Susan Kambalu" userId="0a4e79f8-ddbf-433b-b929-040c21d06da6" providerId="ADAL" clId="{36E694A0-5B0E-4117-8764-9F480D47B657}" dt="2023-12-18T17:32:21.588" v="16" actId="2711"/>
        <pc:sldMkLst>
          <pc:docMk/>
          <pc:sldMk cId="4198202484" sldId="281"/>
        </pc:sldMkLst>
        <pc:spChg chg="mod">
          <ac:chgData name="Susan Kambalu" userId="0a4e79f8-ddbf-433b-b929-040c21d06da6" providerId="ADAL" clId="{36E694A0-5B0E-4117-8764-9F480D47B657}" dt="2023-12-18T17:32:21.588" v="16" actId="2711"/>
          <ac:spMkLst>
            <pc:docMk/>
            <pc:sldMk cId="4198202484" sldId="281"/>
            <ac:spMk id="19" creationId="{73897BDC-345C-6F7E-9229-9B00A37BB42F}"/>
          </ac:spMkLst>
        </pc:spChg>
      </pc:sldChg>
      <pc:sldChg chg="modSp mod">
        <pc:chgData name="Susan Kambalu" userId="0a4e79f8-ddbf-433b-b929-040c21d06da6" providerId="ADAL" clId="{36E694A0-5B0E-4117-8764-9F480D47B657}" dt="2023-12-18T17:33:03.561" v="26" actId="2711"/>
        <pc:sldMkLst>
          <pc:docMk/>
          <pc:sldMk cId="1550819912" sldId="285"/>
        </pc:sldMkLst>
        <pc:spChg chg="mod">
          <ac:chgData name="Susan Kambalu" userId="0a4e79f8-ddbf-433b-b929-040c21d06da6" providerId="ADAL" clId="{36E694A0-5B0E-4117-8764-9F480D47B657}" dt="2023-12-18T17:32:54.350" v="22" actId="2711"/>
          <ac:spMkLst>
            <pc:docMk/>
            <pc:sldMk cId="1550819912" sldId="285"/>
            <ac:spMk id="6" creationId="{AA7DF59E-6395-752B-864B-08E373D6AE39}"/>
          </ac:spMkLst>
        </pc:spChg>
        <pc:spChg chg="mod">
          <ac:chgData name="Susan Kambalu" userId="0a4e79f8-ddbf-433b-b929-040c21d06da6" providerId="ADAL" clId="{36E694A0-5B0E-4117-8764-9F480D47B657}" dt="2023-12-18T17:33:03.561" v="26" actId="2711"/>
          <ac:spMkLst>
            <pc:docMk/>
            <pc:sldMk cId="1550819912" sldId="285"/>
            <ac:spMk id="7" creationId="{2DFC8E98-D7C8-CF08-4E19-77F2ECC6C208}"/>
          </ac:spMkLst>
        </pc:spChg>
      </pc:sldChg>
      <pc:sldChg chg="modSp mod">
        <pc:chgData name="Susan Kambalu" userId="0a4e79f8-ddbf-433b-b929-040c21d06da6" providerId="ADAL" clId="{36E694A0-5B0E-4117-8764-9F480D47B657}" dt="2023-12-18T17:33:20.086" v="28" actId="2711"/>
        <pc:sldMkLst>
          <pc:docMk/>
          <pc:sldMk cId="2696826763" sldId="286"/>
        </pc:sldMkLst>
        <pc:spChg chg="mod">
          <ac:chgData name="Susan Kambalu" userId="0a4e79f8-ddbf-433b-b929-040c21d06da6" providerId="ADAL" clId="{36E694A0-5B0E-4117-8764-9F480D47B657}" dt="2023-12-18T17:33:20.086" v="28" actId="2711"/>
          <ac:spMkLst>
            <pc:docMk/>
            <pc:sldMk cId="2696826763" sldId="286"/>
            <ac:spMk id="2" creationId="{B9278181-2102-B1A7-C9B5-4FB773916423}"/>
          </ac:spMkLst>
        </pc:spChg>
      </pc:sldChg>
      <pc:sldChg chg="modSp mod">
        <pc:chgData name="Susan Kambalu" userId="0a4e79f8-ddbf-433b-b929-040c21d06da6" providerId="ADAL" clId="{36E694A0-5B0E-4117-8764-9F480D47B657}" dt="2023-12-18T18:03:07.837" v="41" actId="2711"/>
        <pc:sldMkLst>
          <pc:docMk/>
          <pc:sldMk cId="3870477266" sldId="287"/>
        </pc:sldMkLst>
        <pc:spChg chg="mod">
          <ac:chgData name="Susan Kambalu" userId="0a4e79f8-ddbf-433b-b929-040c21d06da6" providerId="ADAL" clId="{36E694A0-5B0E-4117-8764-9F480D47B657}" dt="2023-12-18T18:03:03.452" v="40" actId="2711"/>
          <ac:spMkLst>
            <pc:docMk/>
            <pc:sldMk cId="3870477266" sldId="287"/>
            <ac:spMk id="7" creationId="{11136592-BE91-9E0B-C3CD-0EE86E184429}"/>
          </ac:spMkLst>
        </pc:spChg>
        <pc:spChg chg="mod">
          <ac:chgData name="Susan Kambalu" userId="0a4e79f8-ddbf-433b-b929-040c21d06da6" providerId="ADAL" clId="{36E694A0-5B0E-4117-8764-9F480D47B657}" dt="2023-12-18T18:02:57.993" v="39" actId="2711"/>
          <ac:spMkLst>
            <pc:docMk/>
            <pc:sldMk cId="3870477266" sldId="287"/>
            <ac:spMk id="8" creationId="{846A5579-E82F-F2B2-6C94-BC71890E892C}"/>
          </ac:spMkLst>
        </pc:spChg>
        <pc:spChg chg="mod">
          <ac:chgData name="Susan Kambalu" userId="0a4e79f8-ddbf-433b-b929-040c21d06da6" providerId="ADAL" clId="{36E694A0-5B0E-4117-8764-9F480D47B657}" dt="2023-12-18T18:03:07.837" v="41" actId="2711"/>
          <ac:spMkLst>
            <pc:docMk/>
            <pc:sldMk cId="3870477266" sldId="287"/>
            <ac:spMk id="12" creationId="{2C1E8AFC-2780-9B3D-82A8-89D51709385A}"/>
          </ac:spMkLst>
        </pc:spChg>
      </pc:sldChg>
      <pc:sldChg chg="modSp mod">
        <pc:chgData name="Susan Kambalu" userId="0a4e79f8-ddbf-433b-b929-040c21d06da6" providerId="ADAL" clId="{36E694A0-5B0E-4117-8764-9F480D47B657}" dt="2023-12-18T17:34:15.979" v="38" actId="2711"/>
        <pc:sldMkLst>
          <pc:docMk/>
          <pc:sldMk cId="1301497243" sldId="288"/>
        </pc:sldMkLst>
        <pc:spChg chg="mod">
          <ac:chgData name="Susan Kambalu" userId="0a4e79f8-ddbf-433b-b929-040c21d06da6" providerId="ADAL" clId="{36E694A0-5B0E-4117-8764-9F480D47B657}" dt="2023-12-18T17:33:36.879" v="31" actId="2711"/>
          <ac:spMkLst>
            <pc:docMk/>
            <pc:sldMk cId="1301497243" sldId="288"/>
            <ac:spMk id="2" creationId="{A848C165-4A69-30CF-164A-3508F0CBB98B}"/>
          </ac:spMkLst>
        </pc:spChg>
        <pc:spChg chg="mod">
          <ac:chgData name="Susan Kambalu" userId="0a4e79f8-ddbf-433b-b929-040c21d06da6" providerId="ADAL" clId="{36E694A0-5B0E-4117-8764-9F480D47B657}" dt="2023-12-18T17:33:56.091" v="34" actId="2711"/>
          <ac:spMkLst>
            <pc:docMk/>
            <pc:sldMk cId="1301497243" sldId="288"/>
            <ac:spMk id="5" creationId="{C1255F47-F1F3-BEBD-FD3D-316CAE0CCB49}"/>
          </ac:spMkLst>
        </pc:spChg>
        <pc:spChg chg="mod">
          <ac:chgData name="Susan Kambalu" userId="0a4e79f8-ddbf-433b-b929-040c21d06da6" providerId="ADAL" clId="{36E694A0-5B0E-4117-8764-9F480D47B657}" dt="2023-12-18T17:33:33.270" v="30" actId="122"/>
          <ac:spMkLst>
            <pc:docMk/>
            <pc:sldMk cId="1301497243" sldId="288"/>
            <ac:spMk id="6" creationId="{A4FD1D68-5FE6-F479-3794-85B3FEE1C60F}"/>
          </ac:spMkLst>
        </pc:spChg>
        <pc:spChg chg="mod">
          <ac:chgData name="Susan Kambalu" userId="0a4e79f8-ddbf-433b-b929-040c21d06da6" providerId="ADAL" clId="{36E694A0-5B0E-4117-8764-9F480D47B657}" dt="2023-12-18T17:33:41.543" v="32" actId="2711"/>
          <ac:spMkLst>
            <pc:docMk/>
            <pc:sldMk cId="1301497243" sldId="288"/>
            <ac:spMk id="7" creationId="{7FE9F88D-57B9-4FE0-216C-729884E94040}"/>
          </ac:spMkLst>
        </pc:spChg>
        <pc:spChg chg="mod">
          <ac:chgData name="Susan Kambalu" userId="0a4e79f8-ddbf-433b-b929-040c21d06da6" providerId="ADAL" clId="{36E694A0-5B0E-4117-8764-9F480D47B657}" dt="2023-12-18T17:34:05.661" v="36" actId="2711"/>
          <ac:spMkLst>
            <pc:docMk/>
            <pc:sldMk cId="1301497243" sldId="288"/>
            <ac:spMk id="8" creationId="{4A4AF66E-F7B2-0212-C0CE-019DD00EF2B7}"/>
          </ac:spMkLst>
        </pc:spChg>
        <pc:spChg chg="mod">
          <ac:chgData name="Susan Kambalu" userId="0a4e79f8-ddbf-433b-b929-040c21d06da6" providerId="ADAL" clId="{36E694A0-5B0E-4117-8764-9F480D47B657}" dt="2023-12-18T17:33:47.394" v="33" actId="2711"/>
          <ac:spMkLst>
            <pc:docMk/>
            <pc:sldMk cId="1301497243" sldId="288"/>
            <ac:spMk id="9" creationId="{B140A807-14AB-703C-2499-368645C7E73D}"/>
          </ac:spMkLst>
        </pc:spChg>
        <pc:spChg chg="mod">
          <ac:chgData name="Susan Kambalu" userId="0a4e79f8-ddbf-433b-b929-040c21d06da6" providerId="ADAL" clId="{36E694A0-5B0E-4117-8764-9F480D47B657}" dt="2023-12-18T17:34:10.819" v="37" actId="2711"/>
          <ac:spMkLst>
            <pc:docMk/>
            <pc:sldMk cId="1301497243" sldId="288"/>
            <ac:spMk id="10" creationId="{347349FB-0F31-81BC-771F-5C8D204EAE49}"/>
          </ac:spMkLst>
        </pc:spChg>
        <pc:spChg chg="mod">
          <ac:chgData name="Susan Kambalu" userId="0a4e79f8-ddbf-433b-b929-040c21d06da6" providerId="ADAL" clId="{36E694A0-5B0E-4117-8764-9F480D47B657}" dt="2023-12-18T17:34:15.979" v="38" actId="2711"/>
          <ac:spMkLst>
            <pc:docMk/>
            <pc:sldMk cId="1301497243" sldId="288"/>
            <ac:spMk id="11" creationId="{ECF1B995-75B7-2975-CC26-488DCEAD1D0F}"/>
          </ac:spMkLst>
        </pc:spChg>
        <pc:spChg chg="mod">
          <ac:chgData name="Susan Kambalu" userId="0a4e79f8-ddbf-433b-b929-040c21d06da6" providerId="ADAL" clId="{36E694A0-5B0E-4117-8764-9F480D47B657}" dt="2023-12-18T17:34:00.769" v="35" actId="2711"/>
          <ac:spMkLst>
            <pc:docMk/>
            <pc:sldMk cId="1301497243" sldId="288"/>
            <ac:spMk id="22" creationId="{70367133-A203-795D-E522-07D6F84E22C4}"/>
          </ac:spMkLst>
        </pc:spChg>
      </pc:sldChg>
      <pc:sldChg chg="modSp mod">
        <pc:chgData name="Susan Kambalu" userId="0a4e79f8-ddbf-433b-b929-040c21d06da6" providerId="ADAL" clId="{36E694A0-5B0E-4117-8764-9F480D47B657}" dt="2023-12-18T17:32:05.139" v="14" actId="2711"/>
        <pc:sldMkLst>
          <pc:docMk/>
          <pc:sldMk cId="2159682023" sldId="302"/>
        </pc:sldMkLst>
        <pc:spChg chg="mod">
          <ac:chgData name="Susan Kambalu" userId="0a4e79f8-ddbf-433b-b929-040c21d06da6" providerId="ADAL" clId="{36E694A0-5B0E-4117-8764-9F480D47B657}" dt="2023-12-18T17:32:05.139" v="14" actId="2711"/>
          <ac:spMkLst>
            <pc:docMk/>
            <pc:sldMk cId="2159682023" sldId="302"/>
            <ac:spMk id="3" creationId="{17A2163F-733C-30EB-303B-5E186E3B329B}"/>
          </ac:spMkLst>
        </pc:spChg>
      </pc:sldChg>
      <pc:sldChg chg="modSp mod">
        <pc:chgData name="Susan Kambalu" userId="0a4e79f8-ddbf-433b-b929-040c21d06da6" providerId="ADAL" clId="{36E694A0-5B0E-4117-8764-9F480D47B657}" dt="2023-12-18T18:03:17.484" v="42" actId="2711"/>
        <pc:sldMkLst>
          <pc:docMk/>
          <pc:sldMk cId="2120514513" sldId="303"/>
        </pc:sldMkLst>
        <pc:spChg chg="mod">
          <ac:chgData name="Susan Kambalu" userId="0a4e79f8-ddbf-433b-b929-040c21d06da6" providerId="ADAL" clId="{36E694A0-5B0E-4117-8764-9F480D47B657}" dt="2023-12-18T18:03:17.484" v="42" actId="2711"/>
          <ac:spMkLst>
            <pc:docMk/>
            <pc:sldMk cId="2120514513" sldId="303"/>
            <ac:spMk id="7" creationId="{53321D6B-F305-4066-A70B-63F959968C3D}"/>
          </ac:spMkLst>
        </pc:spChg>
      </pc:sldChg>
      <pc:sldChg chg="delSp modSp mod">
        <pc:chgData name="Susan Kambalu" userId="0a4e79f8-ddbf-433b-b929-040c21d06da6" providerId="ADAL" clId="{36E694A0-5B0E-4117-8764-9F480D47B657}" dt="2023-12-18T17:33:10.580" v="27" actId="2711"/>
        <pc:sldMkLst>
          <pc:docMk/>
          <pc:sldMk cId="1670370559" sldId="304"/>
        </pc:sldMkLst>
        <pc:spChg chg="mod">
          <ac:chgData name="Susan Kambalu" userId="0a4e79f8-ddbf-433b-b929-040c21d06da6" providerId="ADAL" clId="{36E694A0-5B0E-4117-8764-9F480D47B657}" dt="2023-12-18T17:33:10.580" v="27" actId="2711"/>
          <ac:spMkLst>
            <pc:docMk/>
            <pc:sldMk cId="1670370559" sldId="304"/>
            <ac:spMk id="2" creationId="{0DA162F5-BAD3-26B8-6FB8-BCF4ADCC49A5}"/>
          </ac:spMkLst>
        </pc:spChg>
        <pc:spChg chg="del">
          <ac:chgData name="Susan Kambalu" userId="0a4e79f8-ddbf-433b-b929-040c21d06da6" providerId="ADAL" clId="{36E694A0-5B0E-4117-8764-9F480D47B657}" dt="2023-12-18T17:29:38.170" v="12" actId="478"/>
          <ac:spMkLst>
            <pc:docMk/>
            <pc:sldMk cId="1670370559" sldId="304"/>
            <ac:spMk id="3" creationId="{A09E8713-6EC0-E961-C5FC-06F3BF860097}"/>
          </ac:spMkLst>
        </pc:spChg>
      </pc:sldChg>
      <pc:sldChg chg="modSp mod">
        <pc:chgData name="Susan Kambalu" userId="0a4e79f8-ddbf-433b-b929-040c21d06da6" providerId="ADAL" clId="{36E694A0-5B0E-4117-8764-9F480D47B657}" dt="2023-12-18T18:03:54.934" v="47" actId="20577"/>
        <pc:sldMkLst>
          <pc:docMk/>
          <pc:sldMk cId="2137850994" sldId="306"/>
        </pc:sldMkLst>
        <pc:spChg chg="mod">
          <ac:chgData name="Susan Kambalu" userId="0a4e79f8-ddbf-433b-b929-040c21d06da6" providerId="ADAL" clId="{36E694A0-5B0E-4117-8764-9F480D47B657}" dt="2023-12-18T18:03:54.934" v="47" actId="20577"/>
          <ac:spMkLst>
            <pc:docMk/>
            <pc:sldMk cId="2137850994" sldId="306"/>
            <ac:spMk id="5" creationId="{4676DF99-01AC-43D1-2E68-236A753CC4F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841D7D-1A26-44DA-8F32-0E14EB4AA8C7}" type="datetimeFigureOut">
              <a:rPr lang="en-GB" smtClean="0"/>
              <a:t>05/01/2024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E4896E-0A4A-4C33-BC50-7CF95C13A6C3}" type="slidenum">
              <a:rPr lang="en-GB" smtClean="0"/>
              <a:t>‹#›</a:t>
            </a:fld>
            <a:endParaRPr lang="en-GB"/>
          </a:p>
        </p:txBody>
      </p:sp>
    </p:spTree>
    <p:extLst>
      <p:ext uri="{BB962C8B-B14F-4D97-AF65-F5344CB8AC3E}">
        <p14:creationId xmlns:p14="http://schemas.microsoft.com/office/powerpoint/2010/main" val="404439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by </a:t>
            </a:r>
            <a:r>
              <a:rPr lang="en-US" err="1"/>
              <a:t>xadartstudio</a:t>
            </a:r>
            <a:r>
              <a:rPr lang="en-US"/>
              <a:t> on </a:t>
            </a:r>
            <a:r>
              <a:rPr lang="en-US" err="1"/>
              <a:t>Freepik</a:t>
            </a:r>
            <a:endParaRPr lang="en-US"/>
          </a:p>
          <a:p>
            <a:endParaRPr lang="en-US"/>
          </a:p>
          <a:p>
            <a:endParaRPr lang="en-GB"/>
          </a:p>
        </p:txBody>
      </p:sp>
      <p:sp>
        <p:nvSpPr>
          <p:cNvPr id="4" name="Slide Number Placeholder 3"/>
          <p:cNvSpPr>
            <a:spLocks noGrp="1"/>
          </p:cNvSpPr>
          <p:nvPr>
            <p:ph type="sldNum" sz="quarter" idx="5"/>
          </p:nvPr>
        </p:nvSpPr>
        <p:spPr/>
        <p:txBody>
          <a:bodyPr/>
          <a:lstStyle/>
          <a:p>
            <a:fld id="{36E4896E-0A4A-4C33-BC50-7CF95C13A6C3}" type="slidenum">
              <a:rPr lang="en-GB" smtClean="0"/>
              <a:t>2</a:t>
            </a:fld>
            <a:endParaRPr lang="en-GB"/>
          </a:p>
        </p:txBody>
      </p:sp>
    </p:spTree>
    <p:extLst>
      <p:ext uri="{BB962C8B-B14F-4D97-AF65-F5344CB8AC3E}">
        <p14:creationId xmlns:p14="http://schemas.microsoft.com/office/powerpoint/2010/main" val="3892360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4896E-0A4A-4C33-BC50-7CF95C13A6C3}" type="slidenum">
              <a:rPr lang="en-GB" smtClean="0"/>
              <a:t>12</a:t>
            </a:fld>
            <a:endParaRPr lang="en-GB"/>
          </a:p>
        </p:txBody>
      </p:sp>
    </p:spTree>
    <p:extLst>
      <p:ext uri="{BB962C8B-B14F-4D97-AF65-F5344CB8AC3E}">
        <p14:creationId xmlns:p14="http://schemas.microsoft.com/office/powerpoint/2010/main" val="2897624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4896E-0A4A-4C33-BC50-7CF95C13A6C3}" type="slidenum">
              <a:rPr lang="en-GB" smtClean="0"/>
              <a:t>13</a:t>
            </a:fld>
            <a:endParaRPr lang="en-GB"/>
          </a:p>
        </p:txBody>
      </p:sp>
    </p:spTree>
    <p:extLst>
      <p:ext uri="{BB962C8B-B14F-4D97-AF65-F5344CB8AC3E}">
        <p14:creationId xmlns:p14="http://schemas.microsoft.com/office/powerpoint/2010/main" val="3706164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4896E-0A4A-4C33-BC50-7CF95C13A6C3}" type="slidenum">
              <a:rPr lang="en-GB" smtClean="0"/>
              <a:t>15</a:t>
            </a:fld>
            <a:endParaRPr lang="en-GB"/>
          </a:p>
        </p:txBody>
      </p:sp>
    </p:spTree>
    <p:extLst>
      <p:ext uri="{BB962C8B-B14F-4D97-AF65-F5344CB8AC3E}">
        <p14:creationId xmlns:p14="http://schemas.microsoft.com/office/powerpoint/2010/main" val="4190523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4896E-0A4A-4C33-BC50-7CF95C13A6C3}" type="slidenum">
              <a:rPr lang="en-GB" smtClean="0"/>
              <a:t>3</a:t>
            </a:fld>
            <a:endParaRPr lang="en-GB"/>
          </a:p>
        </p:txBody>
      </p:sp>
    </p:spTree>
    <p:extLst>
      <p:ext uri="{BB962C8B-B14F-4D97-AF65-F5344CB8AC3E}">
        <p14:creationId xmlns:p14="http://schemas.microsoft.com/office/powerpoint/2010/main" val="1014584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4896E-0A4A-4C33-BC50-7CF95C13A6C3}" type="slidenum">
              <a:rPr lang="en-GB" smtClean="0"/>
              <a:t>4</a:t>
            </a:fld>
            <a:endParaRPr lang="en-GB"/>
          </a:p>
        </p:txBody>
      </p:sp>
    </p:spTree>
    <p:extLst>
      <p:ext uri="{BB962C8B-B14F-4D97-AF65-F5344CB8AC3E}">
        <p14:creationId xmlns:p14="http://schemas.microsoft.com/office/powerpoint/2010/main" val="2901987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4896E-0A4A-4C33-BC50-7CF95C13A6C3}" type="slidenum">
              <a:rPr lang="en-GB" smtClean="0"/>
              <a:t>5</a:t>
            </a:fld>
            <a:endParaRPr lang="en-GB"/>
          </a:p>
        </p:txBody>
      </p:sp>
    </p:spTree>
    <p:extLst>
      <p:ext uri="{BB962C8B-B14F-4D97-AF65-F5344CB8AC3E}">
        <p14:creationId xmlns:p14="http://schemas.microsoft.com/office/powerpoint/2010/main" val="1708323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4896E-0A4A-4C33-BC50-7CF95C13A6C3}" type="slidenum">
              <a:rPr lang="en-GB" smtClean="0"/>
              <a:t>7</a:t>
            </a:fld>
            <a:endParaRPr lang="en-GB"/>
          </a:p>
        </p:txBody>
      </p:sp>
    </p:spTree>
    <p:extLst>
      <p:ext uri="{BB962C8B-B14F-4D97-AF65-F5344CB8AC3E}">
        <p14:creationId xmlns:p14="http://schemas.microsoft.com/office/powerpoint/2010/main" val="892534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4896E-0A4A-4C33-BC50-7CF95C13A6C3}" type="slidenum">
              <a:rPr lang="en-GB" smtClean="0"/>
              <a:t>8</a:t>
            </a:fld>
            <a:endParaRPr lang="en-GB"/>
          </a:p>
        </p:txBody>
      </p:sp>
    </p:spTree>
    <p:extLst>
      <p:ext uri="{BB962C8B-B14F-4D97-AF65-F5344CB8AC3E}">
        <p14:creationId xmlns:p14="http://schemas.microsoft.com/office/powerpoint/2010/main" val="965750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4896E-0A4A-4C33-BC50-7CF95C13A6C3}" type="slidenum">
              <a:rPr lang="en-GB" smtClean="0"/>
              <a:t>9</a:t>
            </a:fld>
            <a:endParaRPr lang="en-GB"/>
          </a:p>
        </p:txBody>
      </p:sp>
    </p:spTree>
    <p:extLst>
      <p:ext uri="{BB962C8B-B14F-4D97-AF65-F5344CB8AC3E}">
        <p14:creationId xmlns:p14="http://schemas.microsoft.com/office/powerpoint/2010/main" val="1253990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4896E-0A4A-4C33-BC50-7CF95C13A6C3}" type="slidenum">
              <a:rPr lang="en-GB" smtClean="0"/>
              <a:t>10</a:t>
            </a:fld>
            <a:endParaRPr lang="en-GB"/>
          </a:p>
        </p:txBody>
      </p:sp>
    </p:spTree>
    <p:extLst>
      <p:ext uri="{BB962C8B-B14F-4D97-AF65-F5344CB8AC3E}">
        <p14:creationId xmlns:p14="http://schemas.microsoft.com/office/powerpoint/2010/main" val="507754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4896E-0A4A-4C33-BC50-7CF95C13A6C3}" type="slidenum">
              <a:rPr lang="en-GB" smtClean="0"/>
              <a:t>11</a:t>
            </a:fld>
            <a:endParaRPr lang="en-GB"/>
          </a:p>
        </p:txBody>
      </p:sp>
    </p:spTree>
    <p:extLst>
      <p:ext uri="{BB962C8B-B14F-4D97-AF65-F5344CB8AC3E}">
        <p14:creationId xmlns:p14="http://schemas.microsoft.com/office/powerpoint/2010/main" val="2749167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C5949-6AEA-F094-4199-16263CE9CC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7DFB658-9EFC-4ACF-65D8-93EC395D80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3CBF852-A327-64D7-A18C-A380460573A5}"/>
              </a:ext>
            </a:extLst>
          </p:cNvPr>
          <p:cNvSpPr>
            <a:spLocks noGrp="1"/>
          </p:cNvSpPr>
          <p:nvPr>
            <p:ph type="dt" sz="half" idx="10"/>
          </p:nvPr>
        </p:nvSpPr>
        <p:spPr/>
        <p:txBody>
          <a:bodyPr/>
          <a:lstStyle/>
          <a:p>
            <a:fld id="{2A812D75-0FB8-4188-8559-4166658C3F17}" type="datetimeFigureOut">
              <a:rPr lang="en-GB" smtClean="0"/>
              <a:t>05/01/2024</a:t>
            </a:fld>
            <a:endParaRPr lang="en-GB"/>
          </a:p>
        </p:txBody>
      </p:sp>
      <p:sp>
        <p:nvSpPr>
          <p:cNvPr id="5" name="Footer Placeholder 4">
            <a:extLst>
              <a:ext uri="{FF2B5EF4-FFF2-40B4-BE49-F238E27FC236}">
                <a16:creationId xmlns:a16="http://schemas.microsoft.com/office/drawing/2014/main" id="{33A6BC86-F70A-7674-DDE3-D33CE941DB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6476E2-D1D3-F8CB-F0D7-E39EFB388F28}"/>
              </a:ext>
            </a:extLst>
          </p:cNvPr>
          <p:cNvSpPr>
            <a:spLocks noGrp="1"/>
          </p:cNvSpPr>
          <p:nvPr>
            <p:ph type="sldNum" sz="quarter" idx="12"/>
          </p:nvPr>
        </p:nvSpPr>
        <p:spPr/>
        <p:txBody>
          <a:bodyPr/>
          <a:lstStyle/>
          <a:p>
            <a:fld id="{1048A632-FC11-4F30-9D52-E392728F289B}" type="slidenum">
              <a:rPr lang="en-GB" smtClean="0"/>
              <a:t>‹#›</a:t>
            </a:fld>
            <a:endParaRPr lang="en-GB"/>
          </a:p>
        </p:txBody>
      </p:sp>
    </p:spTree>
    <p:extLst>
      <p:ext uri="{BB962C8B-B14F-4D97-AF65-F5344CB8AC3E}">
        <p14:creationId xmlns:p14="http://schemas.microsoft.com/office/powerpoint/2010/main" val="1632403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421F7-5255-F6C3-E15F-1CFFC388A12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7443831-878A-47AF-7F37-1A08029507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50D50A-A17B-B61C-1725-57C7088D08CC}"/>
              </a:ext>
            </a:extLst>
          </p:cNvPr>
          <p:cNvSpPr>
            <a:spLocks noGrp="1"/>
          </p:cNvSpPr>
          <p:nvPr>
            <p:ph type="dt" sz="half" idx="10"/>
          </p:nvPr>
        </p:nvSpPr>
        <p:spPr/>
        <p:txBody>
          <a:bodyPr/>
          <a:lstStyle/>
          <a:p>
            <a:fld id="{2A812D75-0FB8-4188-8559-4166658C3F17}" type="datetimeFigureOut">
              <a:rPr lang="en-GB" smtClean="0"/>
              <a:t>05/01/2024</a:t>
            </a:fld>
            <a:endParaRPr lang="en-GB"/>
          </a:p>
        </p:txBody>
      </p:sp>
      <p:sp>
        <p:nvSpPr>
          <p:cNvPr id="5" name="Footer Placeholder 4">
            <a:extLst>
              <a:ext uri="{FF2B5EF4-FFF2-40B4-BE49-F238E27FC236}">
                <a16:creationId xmlns:a16="http://schemas.microsoft.com/office/drawing/2014/main" id="{FF19A1DD-03D4-BF93-1ABD-4ACF2C0EBF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DDE6AD-2858-8EA4-6010-67424D256C6C}"/>
              </a:ext>
            </a:extLst>
          </p:cNvPr>
          <p:cNvSpPr>
            <a:spLocks noGrp="1"/>
          </p:cNvSpPr>
          <p:nvPr>
            <p:ph type="sldNum" sz="quarter" idx="12"/>
          </p:nvPr>
        </p:nvSpPr>
        <p:spPr/>
        <p:txBody>
          <a:bodyPr/>
          <a:lstStyle/>
          <a:p>
            <a:fld id="{1048A632-FC11-4F30-9D52-E392728F289B}" type="slidenum">
              <a:rPr lang="en-GB" smtClean="0"/>
              <a:t>‹#›</a:t>
            </a:fld>
            <a:endParaRPr lang="en-GB"/>
          </a:p>
        </p:txBody>
      </p:sp>
    </p:spTree>
    <p:extLst>
      <p:ext uri="{BB962C8B-B14F-4D97-AF65-F5344CB8AC3E}">
        <p14:creationId xmlns:p14="http://schemas.microsoft.com/office/powerpoint/2010/main" val="3932942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2C4920-68DF-601A-5BFE-089811F88B2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9B01328-8D54-91E9-9D4B-4BB2328A47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6880FE-AFDB-D8FC-19D3-4A2D6AFE93DF}"/>
              </a:ext>
            </a:extLst>
          </p:cNvPr>
          <p:cNvSpPr>
            <a:spLocks noGrp="1"/>
          </p:cNvSpPr>
          <p:nvPr>
            <p:ph type="dt" sz="half" idx="10"/>
          </p:nvPr>
        </p:nvSpPr>
        <p:spPr/>
        <p:txBody>
          <a:bodyPr/>
          <a:lstStyle/>
          <a:p>
            <a:fld id="{2A812D75-0FB8-4188-8559-4166658C3F17}" type="datetimeFigureOut">
              <a:rPr lang="en-GB" smtClean="0"/>
              <a:t>05/01/2024</a:t>
            </a:fld>
            <a:endParaRPr lang="en-GB"/>
          </a:p>
        </p:txBody>
      </p:sp>
      <p:sp>
        <p:nvSpPr>
          <p:cNvPr id="5" name="Footer Placeholder 4">
            <a:extLst>
              <a:ext uri="{FF2B5EF4-FFF2-40B4-BE49-F238E27FC236}">
                <a16:creationId xmlns:a16="http://schemas.microsoft.com/office/drawing/2014/main" id="{9CFD5E80-F96C-AA86-0A71-FC1DA204C3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372CC5-109D-BF52-A873-7F45FA074A15}"/>
              </a:ext>
            </a:extLst>
          </p:cNvPr>
          <p:cNvSpPr>
            <a:spLocks noGrp="1"/>
          </p:cNvSpPr>
          <p:nvPr>
            <p:ph type="sldNum" sz="quarter" idx="12"/>
          </p:nvPr>
        </p:nvSpPr>
        <p:spPr/>
        <p:txBody>
          <a:bodyPr/>
          <a:lstStyle/>
          <a:p>
            <a:fld id="{1048A632-FC11-4F30-9D52-E392728F289B}" type="slidenum">
              <a:rPr lang="en-GB" smtClean="0"/>
              <a:t>‹#›</a:t>
            </a:fld>
            <a:endParaRPr lang="en-GB"/>
          </a:p>
        </p:txBody>
      </p:sp>
    </p:spTree>
    <p:extLst>
      <p:ext uri="{BB962C8B-B14F-4D97-AF65-F5344CB8AC3E}">
        <p14:creationId xmlns:p14="http://schemas.microsoft.com/office/powerpoint/2010/main" val="3268811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353472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450851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87CC3-A173-0A1B-8482-82BC442DCA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31D7EF-3123-CEE6-C13C-471A76E6A6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1D2470-7000-9915-5F6F-9685B2B86A3B}"/>
              </a:ext>
            </a:extLst>
          </p:cNvPr>
          <p:cNvSpPr>
            <a:spLocks noGrp="1"/>
          </p:cNvSpPr>
          <p:nvPr>
            <p:ph type="dt" sz="half" idx="10"/>
          </p:nvPr>
        </p:nvSpPr>
        <p:spPr/>
        <p:txBody>
          <a:bodyPr/>
          <a:lstStyle/>
          <a:p>
            <a:fld id="{2A812D75-0FB8-4188-8559-4166658C3F17}" type="datetimeFigureOut">
              <a:rPr lang="en-GB" smtClean="0"/>
              <a:t>05/01/2024</a:t>
            </a:fld>
            <a:endParaRPr lang="en-GB"/>
          </a:p>
        </p:txBody>
      </p:sp>
      <p:sp>
        <p:nvSpPr>
          <p:cNvPr id="5" name="Footer Placeholder 4">
            <a:extLst>
              <a:ext uri="{FF2B5EF4-FFF2-40B4-BE49-F238E27FC236}">
                <a16:creationId xmlns:a16="http://schemas.microsoft.com/office/drawing/2014/main" id="{B7EE6ADB-D43D-10F7-F842-1A0B32C233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B92EF4-80B8-0BDE-E808-81082AE94989}"/>
              </a:ext>
            </a:extLst>
          </p:cNvPr>
          <p:cNvSpPr>
            <a:spLocks noGrp="1"/>
          </p:cNvSpPr>
          <p:nvPr>
            <p:ph type="sldNum" sz="quarter" idx="12"/>
          </p:nvPr>
        </p:nvSpPr>
        <p:spPr/>
        <p:txBody>
          <a:bodyPr/>
          <a:lstStyle/>
          <a:p>
            <a:fld id="{1048A632-FC11-4F30-9D52-E392728F289B}" type="slidenum">
              <a:rPr lang="en-GB" smtClean="0"/>
              <a:t>‹#›</a:t>
            </a:fld>
            <a:endParaRPr lang="en-GB"/>
          </a:p>
        </p:txBody>
      </p:sp>
    </p:spTree>
    <p:extLst>
      <p:ext uri="{BB962C8B-B14F-4D97-AF65-F5344CB8AC3E}">
        <p14:creationId xmlns:p14="http://schemas.microsoft.com/office/powerpoint/2010/main" val="1253016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9A5B6-37B0-DA05-489C-CD5ABDF0E9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2FBA42C-89ED-7879-12BA-8E6D8D60E8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2C99CC-C742-CFE8-9B4B-9765ED156F36}"/>
              </a:ext>
            </a:extLst>
          </p:cNvPr>
          <p:cNvSpPr>
            <a:spLocks noGrp="1"/>
          </p:cNvSpPr>
          <p:nvPr>
            <p:ph type="dt" sz="half" idx="10"/>
          </p:nvPr>
        </p:nvSpPr>
        <p:spPr/>
        <p:txBody>
          <a:bodyPr/>
          <a:lstStyle/>
          <a:p>
            <a:fld id="{2A812D75-0FB8-4188-8559-4166658C3F17}" type="datetimeFigureOut">
              <a:rPr lang="en-GB" smtClean="0"/>
              <a:t>05/01/2024</a:t>
            </a:fld>
            <a:endParaRPr lang="en-GB"/>
          </a:p>
        </p:txBody>
      </p:sp>
      <p:sp>
        <p:nvSpPr>
          <p:cNvPr id="5" name="Footer Placeholder 4">
            <a:extLst>
              <a:ext uri="{FF2B5EF4-FFF2-40B4-BE49-F238E27FC236}">
                <a16:creationId xmlns:a16="http://schemas.microsoft.com/office/drawing/2014/main" id="{64762852-3555-BD72-8551-B3738D0F6B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67E1B2-EA0D-B5E2-59DF-BF25E069B032}"/>
              </a:ext>
            </a:extLst>
          </p:cNvPr>
          <p:cNvSpPr>
            <a:spLocks noGrp="1"/>
          </p:cNvSpPr>
          <p:nvPr>
            <p:ph type="sldNum" sz="quarter" idx="12"/>
          </p:nvPr>
        </p:nvSpPr>
        <p:spPr/>
        <p:txBody>
          <a:bodyPr/>
          <a:lstStyle/>
          <a:p>
            <a:fld id="{1048A632-FC11-4F30-9D52-E392728F289B}" type="slidenum">
              <a:rPr lang="en-GB" smtClean="0"/>
              <a:t>‹#›</a:t>
            </a:fld>
            <a:endParaRPr lang="en-GB"/>
          </a:p>
        </p:txBody>
      </p:sp>
    </p:spTree>
    <p:extLst>
      <p:ext uri="{BB962C8B-B14F-4D97-AF65-F5344CB8AC3E}">
        <p14:creationId xmlns:p14="http://schemas.microsoft.com/office/powerpoint/2010/main" val="2339185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60149-DA75-F293-38B9-65ADB13DA2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3AEF3D-B45C-D918-CF8D-40501C232D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A892BAD-BA68-708A-0893-21710CDA77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6CF4E97-A08F-FF3A-74F2-D48CB7A07543}"/>
              </a:ext>
            </a:extLst>
          </p:cNvPr>
          <p:cNvSpPr>
            <a:spLocks noGrp="1"/>
          </p:cNvSpPr>
          <p:nvPr>
            <p:ph type="dt" sz="half" idx="10"/>
          </p:nvPr>
        </p:nvSpPr>
        <p:spPr/>
        <p:txBody>
          <a:bodyPr/>
          <a:lstStyle/>
          <a:p>
            <a:fld id="{2A812D75-0FB8-4188-8559-4166658C3F17}" type="datetimeFigureOut">
              <a:rPr lang="en-GB" smtClean="0"/>
              <a:t>05/01/2024</a:t>
            </a:fld>
            <a:endParaRPr lang="en-GB"/>
          </a:p>
        </p:txBody>
      </p:sp>
      <p:sp>
        <p:nvSpPr>
          <p:cNvPr id="6" name="Footer Placeholder 5">
            <a:extLst>
              <a:ext uri="{FF2B5EF4-FFF2-40B4-BE49-F238E27FC236}">
                <a16:creationId xmlns:a16="http://schemas.microsoft.com/office/drawing/2014/main" id="{894436D2-F5E7-7D62-224D-9FE6DA3CC3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5356AD-35D4-CBE4-65C0-202F521F9B18}"/>
              </a:ext>
            </a:extLst>
          </p:cNvPr>
          <p:cNvSpPr>
            <a:spLocks noGrp="1"/>
          </p:cNvSpPr>
          <p:nvPr>
            <p:ph type="sldNum" sz="quarter" idx="12"/>
          </p:nvPr>
        </p:nvSpPr>
        <p:spPr/>
        <p:txBody>
          <a:bodyPr/>
          <a:lstStyle/>
          <a:p>
            <a:fld id="{1048A632-FC11-4F30-9D52-E392728F289B}" type="slidenum">
              <a:rPr lang="en-GB" smtClean="0"/>
              <a:t>‹#›</a:t>
            </a:fld>
            <a:endParaRPr lang="en-GB"/>
          </a:p>
        </p:txBody>
      </p:sp>
    </p:spTree>
    <p:extLst>
      <p:ext uri="{BB962C8B-B14F-4D97-AF65-F5344CB8AC3E}">
        <p14:creationId xmlns:p14="http://schemas.microsoft.com/office/powerpoint/2010/main" val="121485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4F999-18A6-9860-D07B-FBAA81F6E85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E77E84-AA91-4CA7-C25B-F7DAC6BD45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5C25FB-363D-7EEB-7899-0D14531A5E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639A417-AC69-308D-C500-B21F4E02AB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5488E3-6ECE-551B-D042-6E550959EB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8ACC71B-283A-254F-2F9F-0C39FA08CB19}"/>
              </a:ext>
            </a:extLst>
          </p:cNvPr>
          <p:cNvSpPr>
            <a:spLocks noGrp="1"/>
          </p:cNvSpPr>
          <p:nvPr>
            <p:ph type="dt" sz="half" idx="10"/>
          </p:nvPr>
        </p:nvSpPr>
        <p:spPr/>
        <p:txBody>
          <a:bodyPr/>
          <a:lstStyle/>
          <a:p>
            <a:fld id="{2A812D75-0FB8-4188-8559-4166658C3F17}" type="datetimeFigureOut">
              <a:rPr lang="en-GB" smtClean="0"/>
              <a:t>05/01/2024</a:t>
            </a:fld>
            <a:endParaRPr lang="en-GB"/>
          </a:p>
        </p:txBody>
      </p:sp>
      <p:sp>
        <p:nvSpPr>
          <p:cNvPr id="8" name="Footer Placeholder 7">
            <a:extLst>
              <a:ext uri="{FF2B5EF4-FFF2-40B4-BE49-F238E27FC236}">
                <a16:creationId xmlns:a16="http://schemas.microsoft.com/office/drawing/2014/main" id="{BA9D8C48-2BA9-87B9-E22F-CCF5D22A952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1D385A3-1745-C171-AEBE-F8DA8B66F5E0}"/>
              </a:ext>
            </a:extLst>
          </p:cNvPr>
          <p:cNvSpPr>
            <a:spLocks noGrp="1"/>
          </p:cNvSpPr>
          <p:nvPr>
            <p:ph type="sldNum" sz="quarter" idx="12"/>
          </p:nvPr>
        </p:nvSpPr>
        <p:spPr/>
        <p:txBody>
          <a:bodyPr/>
          <a:lstStyle/>
          <a:p>
            <a:fld id="{1048A632-FC11-4F30-9D52-E392728F289B}" type="slidenum">
              <a:rPr lang="en-GB" smtClean="0"/>
              <a:t>‹#›</a:t>
            </a:fld>
            <a:endParaRPr lang="en-GB"/>
          </a:p>
        </p:txBody>
      </p:sp>
    </p:spTree>
    <p:extLst>
      <p:ext uri="{BB962C8B-B14F-4D97-AF65-F5344CB8AC3E}">
        <p14:creationId xmlns:p14="http://schemas.microsoft.com/office/powerpoint/2010/main" val="2032743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98820-CA04-B9A6-357F-A6DB1E26FD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96FDBDC-C646-B16F-4950-AEE11BE8AA50}"/>
              </a:ext>
            </a:extLst>
          </p:cNvPr>
          <p:cNvSpPr>
            <a:spLocks noGrp="1"/>
          </p:cNvSpPr>
          <p:nvPr>
            <p:ph type="dt" sz="half" idx="10"/>
          </p:nvPr>
        </p:nvSpPr>
        <p:spPr/>
        <p:txBody>
          <a:bodyPr/>
          <a:lstStyle/>
          <a:p>
            <a:fld id="{2A812D75-0FB8-4188-8559-4166658C3F17}" type="datetimeFigureOut">
              <a:rPr lang="en-GB" smtClean="0"/>
              <a:t>05/01/2024</a:t>
            </a:fld>
            <a:endParaRPr lang="en-GB"/>
          </a:p>
        </p:txBody>
      </p:sp>
      <p:sp>
        <p:nvSpPr>
          <p:cNvPr id="4" name="Footer Placeholder 3">
            <a:extLst>
              <a:ext uri="{FF2B5EF4-FFF2-40B4-BE49-F238E27FC236}">
                <a16:creationId xmlns:a16="http://schemas.microsoft.com/office/drawing/2014/main" id="{76824AC0-0694-838E-E6B0-6AAA671F1CB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21168D-9772-85BF-B7F6-50F229884E3B}"/>
              </a:ext>
            </a:extLst>
          </p:cNvPr>
          <p:cNvSpPr>
            <a:spLocks noGrp="1"/>
          </p:cNvSpPr>
          <p:nvPr>
            <p:ph type="sldNum" sz="quarter" idx="12"/>
          </p:nvPr>
        </p:nvSpPr>
        <p:spPr/>
        <p:txBody>
          <a:bodyPr/>
          <a:lstStyle/>
          <a:p>
            <a:fld id="{1048A632-FC11-4F30-9D52-E392728F289B}" type="slidenum">
              <a:rPr lang="en-GB" smtClean="0"/>
              <a:t>‹#›</a:t>
            </a:fld>
            <a:endParaRPr lang="en-GB"/>
          </a:p>
        </p:txBody>
      </p:sp>
    </p:spTree>
    <p:extLst>
      <p:ext uri="{BB962C8B-B14F-4D97-AF65-F5344CB8AC3E}">
        <p14:creationId xmlns:p14="http://schemas.microsoft.com/office/powerpoint/2010/main" val="4127194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3F0233-38C5-2C19-410D-B666AF99EACF}"/>
              </a:ext>
            </a:extLst>
          </p:cNvPr>
          <p:cNvSpPr>
            <a:spLocks noGrp="1"/>
          </p:cNvSpPr>
          <p:nvPr>
            <p:ph type="dt" sz="half" idx="10"/>
          </p:nvPr>
        </p:nvSpPr>
        <p:spPr/>
        <p:txBody>
          <a:bodyPr/>
          <a:lstStyle/>
          <a:p>
            <a:fld id="{2A812D75-0FB8-4188-8559-4166658C3F17}" type="datetimeFigureOut">
              <a:rPr lang="en-GB" smtClean="0"/>
              <a:t>05/01/2024</a:t>
            </a:fld>
            <a:endParaRPr lang="en-GB"/>
          </a:p>
        </p:txBody>
      </p:sp>
      <p:sp>
        <p:nvSpPr>
          <p:cNvPr id="3" name="Footer Placeholder 2">
            <a:extLst>
              <a:ext uri="{FF2B5EF4-FFF2-40B4-BE49-F238E27FC236}">
                <a16:creationId xmlns:a16="http://schemas.microsoft.com/office/drawing/2014/main" id="{E6120654-968D-A8D8-FE98-918230390A9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1C30135-2EFB-B9A8-135A-80F4A39A80F8}"/>
              </a:ext>
            </a:extLst>
          </p:cNvPr>
          <p:cNvSpPr>
            <a:spLocks noGrp="1"/>
          </p:cNvSpPr>
          <p:nvPr>
            <p:ph type="sldNum" sz="quarter" idx="12"/>
          </p:nvPr>
        </p:nvSpPr>
        <p:spPr/>
        <p:txBody>
          <a:bodyPr/>
          <a:lstStyle/>
          <a:p>
            <a:fld id="{1048A632-FC11-4F30-9D52-E392728F289B}" type="slidenum">
              <a:rPr lang="en-GB" smtClean="0"/>
              <a:t>‹#›</a:t>
            </a:fld>
            <a:endParaRPr lang="en-GB"/>
          </a:p>
        </p:txBody>
      </p:sp>
    </p:spTree>
    <p:extLst>
      <p:ext uri="{BB962C8B-B14F-4D97-AF65-F5344CB8AC3E}">
        <p14:creationId xmlns:p14="http://schemas.microsoft.com/office/powerpoint/2010/main" val="2586234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63957-6A01-4085-774E-2C73E4F5DA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C389843-0BB8-60B1-FD46-2B9AC02759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78073D2-757E-BF72-562F-0D6E68D126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A326FB-8789-BAEE-57A4-43CE296CE8AE}"/>
              </a:ext>
            </a:extLst>
          </p:cNvPr>
          <p:cNvSpPr>
            <a:spLocks noGrp="1"/>
          </p:cNvSpPr>
          <p:nvPr>
            <p:ph type="dt" sz="half" idx="10"/>
          </p:nvPr>
        </p:nvSpPr>
        <p:spPr/>
        <p:txBody>
          <a:bodyPr/>
          <a:lstStyle/>
          <a:p>
            <a:fld id="{2A812D75-0FB8-4188-8559-4166658C3F17}" type="datetimeFigureOut">
              <a:rPr lang="en-GB" smtClean="0"/>
              <a:t>05/01/2024</a:t>
            </a:fld>
            <a:endParaRPr lang="en-GB"/>
          </a:p>
        </p:txBody>
      </p:sp>
      <p:sp>
        <p:nvSpPr>
          <p:cNvPr id="6" name="Footer Placeholder 5">
            <a:extLst>
              <a:ext uri="{FF2B5EF4-FFF2-40B4-BE49-F238E27FC236}">
                <a16:creationId xmlns:a16="http://schemas.microsoft.com/office/drawing/2014/main" id="{D61DE572-82C8-6259-0108-3D3FFC680A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9FAA15-3924-4B19-9DD7-4160886CB513}"/>
              </a:ext>
            </a:extLst>
          </p:cNvPr>
          <p:cNvSpPr>
            <a:spLocks noGrp="1"/>
          </p:cNvSpPr>
          <p:nvPr>
            <p:ph type="sldNum" sz="quarter" idx="12"/>
          </p:nvPr>
        </p:nvSpPr>
        <p:spPr/>
        <p:txBody>
          <a:bodyPr/>
          <a:lstStyle/>
          <a:p>
            <a:fld id="{1048A632-FC11-4F30-9D52-E392728F289B}" type="slidenum">
              <a:rPr lang="en-GB" smtClean="0"/>
              <a:t>‹#›</a:t>
            </a:fld>
            <a:endParaRPr lang="en-GB"/>
          </a:p>
        </p:txBody>
      </p:sp>
    </p:spTree>
    <p:extLst>
      <p:ext uri="{BB962C8B-B14F-4D97-AF65-F5344CB8AC3E}">
        <p14:creationId xmlns:p14="http://schemas.microsoft.com/office/powerpoint/2010/main" val="2738496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26A8F-D77C-AA43-4656-E4BD8FCD81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46D62B7-8B37-9C00-9833-018EEAF77C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AC7A4D9-AFEE-F4A7-4EB4-1756E4E1B8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51A29-3359-7EEF-D564-3F247A70954B}"/>
              </a:ext>
            </a:extLst>
          </p:cNvPr>
          <p:cNvSpPr>
            <a:spLocks noGrp="1"/>
          </p:cNvSpPr>
          <p:nvPr>
            <p:ph type="dt" sz="half" idx="10"/>
          </p:nvPr>
        </p:nvSpPr>
        <p:spPr/>
        <p:txBody>
          <a:bodyPr/>
          <a:lstStyle/>
          <a:p>
            <a:fld id="{2A812D75-0FB8-4188-8559-4166658C3F17}" type="datetimeFigureOut">
              <a:rPr lang="en-GB" smtClean="0"/>
              <a:t>05/01/2024</a:t>
            </a:fld>
            <a:endParaRPr lang="en-GB"/>
          </a:p>
        </p:txBody>
      </p:sp>
      <p:sp>
        <p:nvSpPr>
          <p:cNvPr id="6" name="Footer Placeholder 5">
            <a:extLst>
              <a:ext uri="{FF2B5EF4-FFF2-40B4-BE49-F238E27FC236}">
                <a16:creationId xmlns:a16="http://schemas.microsoft.com/office/drawing/2014/main" id="{8BA3FDD9-B2C7-0EF9-29A9-AE75D37839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9A4F89-C89C-B568-7516-09FAD7DEB8FB}"/>
              </a:ext>
            </a:extLst>
          </p:cNvPr>
          <p:cNvSpPr>
            <a:spLocks noGrp="1"/>
          </p:cNvSpPr>
          <p:nvPr>
            <p:ph type="sldNum" sz="quarter" idx="12"/>
          </p:nvPr>
        </p:nvSpPr>
        <p:spPr/>
        <p:txBody>
          <a:bodyPr/>
          <a:lstStyle/>
          <a:p>
            <a:fld id="{1048A632-FC11-4F30-9D52-E392728F289B}" type="slidenum">
              <a:rPr lang="en-GB" smtClean="0"/>
              <a:t>‹#›</a:t>
            </a:fld>
            <a:endParaRPr lang="en-GB"/>
          </a:p>
        </p:txBody>
      </p:sp>
    </p:spTree>
    <p:extLst>
      <p:ext uri="{BB962C8B-B14F-4D97-AF65-F5344CB8AC3E}">
        <p14:creationId xmlns:p14="http://schemas.microsoft.com/office/powerpoint/2010/main" val="3805003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32549C-A30C-77CE-4C83-830BA3B6E8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2B3348-8CAF-309F-1BB1-C2E4E89188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E4DDA0-346A-B210-FB6F-8F535FDA99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812D75-0FB8-4188-8559-4166658C3F17}" type="datetimeFigureOut">
              <a:rPr lang="en-GB" smtClean="0"/>
              <a:t>05/01/2024</a:t>
            </a:fld>
            <a:endParaRPr lang="en-GB"/>
          </a:p>
        </p:txBody>
      </p:sp>
      <p:sp>
        <p:nvSpPr>
          <p:cNvPr id="5" name="Footer Placeholder 4">
            <a:extLst>
              <a:ext uri="{FF2B5EF4-FFF2-40B4-BE49-F238E27FC236}">
                <a16:creationId xmlns:a16="http://schemas.microsoft.com/office/drawing/2014/main" id="{681E9769-789F-C018-90F1-CD25F65106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93C8F45-0D1D-4106-8CB5-CBB6BCEA8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48A632-FC11-4F30-9D52-E392728F289B}" type="slidenum">
              <a:rPr lang="en-GB" smtClean="0"/>
              <a:t>‹#›</a:t>
            </a:fld>
            <a:endParaRPr lang="en-GB"/>
          </a:p>
        </p:txBody>
      </p:sp>
    </p:spTree>
    <p:extLst>
      <p:ext uri="{BB962C8B-B14F-4D97-AF65-F5344CB8AC3E}">
        <p14:creationId xmlns:p14="http://schemas.microsoft.com/office/powerpoint/2010/main" val="20262956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44.gif"/><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pn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3.xml"/><Relationship Id="rId1" Type="http://schemas.openxmlformats.org/officeDocument/2006/relationships/video" Target="https://www.youtube.com/embed/q8UivH4qDxk?feature=oembed"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4.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12.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5C4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6F9CD0-85CA-DBC2-5B24-76270B904920}"/>
              </a:ext>
            </a:extLst>
          </p:cNvPr>
          <p:cNvSpPr txBox="1"/>
          <p:nvPr/>
        </p:nvSpPr>
        <p:spPr>
          <a:xfrm>
            <a:off x="866192" y="2162317"/>
            <a:ext cx="10459616" cy="2862322"/>
          </a:xfrm>
          <a:prstGeom prst="rect">
            <a:avLst/>
          </a:prstGeom>
          <a:noFill/>
        </p:spPr>
        <p:txBody>
          <a:bodyPr wrap="square" rtlCol="0">
            <a:spAutoFit/>
          </a:bodyPr>
          <a:lstStyle/>
          <a:p>
            <a:pPr algn="ctr"/>
            <a:r>
              <a:rPr lang="en-US" sz="6000">
                <a:latin typeface="Montserrat" panose="00000500000000000000" pitchFamily="2" charset="0"/>
                <a:cs typeface="Arial" panose="020B0604020202020204" pitchFamily="34" charset="0"/>
              </a:rPr>
              <a:t>How many pieces of technology have you used this morning?</a:t>
            </a:r>
            <a:endParaRPr lang="en-GB" sz="6000">
              <a:latin typeface="Montserrat" panose="00000500000000000000" pitchFamily="2" charset="0"/>
              <a:cs typeface="Arial" panose="020B0604020202020204" pitchFamily="34" charset="0"/>
            </a:endParaRP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A741FCD6-31D4-C230-FC20-671111091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024" y="5001321"/>
            <a:ext cx="914589" cy="914589"/>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E9B87B10-A4DF-E626-0A16-ABAB73C16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583" y="5601955"/>
            <a:ext cx="914589" cy="914589"/>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FAD149CD-1DEE-8180-83FD-E92A19575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02" y="4544027"/>
            <a:ext cx="914589" cy="914589"/>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DD23EA5C-C2B1-5F41-DD74-681DE95C9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8595" y="112324"/>
            <a:ext cx="3578279" cy="1472677"/>
          </a:xfrm>
          <a:prstGeom prst="rect">
            <a:avLst/>
          </a:prstGeom>
        </p:spPr>
      </p:pic>
    </p:spTree>
    <p:extLst>
      <p:ext uri="{BB962C8B-B14F-4D97-AF65-F5344CB8AC3E}">
        <p14:creationId xmlns:p14="http://schemas.microsoft.com/office/powerpoint/2010/main" val="3865443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text on a black background&#10;&#10;Description automatically generated">
            <a:extLst>
              <a:ext uri="{FF2B5EF4-FFF2-40B4-BE49-F238E27FC236}">
                <a16:creationId xmlns:a16="http://schemas.microsoft.com/office/drawing/2014/main" id="{8E78DC28-CCC2-6A7E-26C6-784464F67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pic>
        <p:nvPicPr>
          <p:cNvPr id="6" name="Picture 5" descr="A person looking at a cellphone&#10;&#10;Description automatically generated">
            <a:extLst>
              <a:ext uri="{FF2B5EF4-FFF2-40B4-BE49-F238E27FC236}">
                <a16:creationId xmlns:a16="http://schemas.microsoft.com/office/drawing/2014/main" id="{4AC6ADFB-345F-4D17-AC2E-9782C7AC9FE9}"/>
              </a:ext>
            </a:extLst>
          </p:cNvPr>
          <p:cNvPicPr>
            <a:picLocks noChangeAspect="1"/>
          </p:cNvPicPr>
          <p:nvPr/>
        </p:nvPicPr>
        <p:blipFill rotWithShape="1">
          <a:blip r:embed="rId4">
            <a:extLst>
              <a:ext uri="{28A0092B-C50C-407E-A947-70E740481C1C}">
                <a14:useLocalDpi xmlns:a14="http://schemas.microsoft.com/office/drawing/2010/main" val="0"/>
              </a:ext>
            </a:extLst>
          </a:blip>
          <a:srcRect t="20008" b="7783"/>
          <a:stretch/>
        </p:blipFill>
        <p:spPr>
          <a:xfrm>
            <a:off x="-22036" y="924561"/>
            <a:ext cx="12214036" cy="5933440"/>
          </a:xfrm>
          <a:prstGeom prst="rect">
            <a:avLst/>
          </a:prstGeom>
        </p:spPr>
      </p:pic>
      <p:pic>
        <p:nvPicPr>
          <p:cNvPr id="2" name="Picture 1" descr="A purple and green text on a black background&#10;&#10;Description automatically generated">
            <a:extLst>
              <a:ext uri="{FF2B5EF4-FFF2-40B4-BE49-F238E27FC236}">
                <a16:creationId xmlns:a16="http://schemas.microsoft.com/office/drawing/2014/main" id="{7D921BB3-F970-69D8-ADC3-32CD679C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spTree>
    <p:extLst>
      <p:ext uri="{BB962C8B-B14F-4D97-AF65-F5344CB8AC3E}">
        <p14:creationId xmlns:p14="http://schemas.microsoft.com/office/powerpoint/2010/main" val="337910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text on a black background&#10;&#10;Description automatically generated">
            <a:extLst>
              <a:ext uri="{FF2B5EF4-FFF2-40B4-BE49-F238E27FC236}">
                <a16:creationId xmlns:a16="http://schemas.microsoft.com/office/drawing/2014/main" id="{8E78DC28-CCC2-6A7E-26C6-784464F67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sp>
        <p:nvSpPr>
          <p:cNvPr id="2" name="TextBox 1">
            <a:extLst>
              <a:ext uri="{FF2B5EF4-FFF2-40B4-BE49-F238E27FC236}">
                <a16:creationId xmlns:a16="http://schemas.microsoft.com/office/drawing/2014/main" id="{A848C165-4A69-30CF-164A-3508F0CBB98B}"/>
              </a:ext>
            </a:extLst>
          </p:cNvPr>
          <p:cNvSpPr txBox="1"/>
          <p:nvPr/>
        </p:nvSpPr>
        <p:spPr>
          <a:xfrm>
            <a:off x="1526460" y="2490256"/>
            <a:ext cx="2111475" cy="584775"/>
          </a:xfrm>
          <a:prstGeom prst="rect">
            <a:avLst/>
          </a:prstGeom>
          <a:noFill/>
        </p:spPr>
        <p:txBody>
          <a:bodyPr wrap="square" rtlCol="0">
            <a:spAutoFit/>
          </a:bodyPr>
          <a:lstStyle/>
          <a:p>
            <a:r>
              <a:rPr lang="en-US" sz="3200" b="1">
                <a:latin typeface="Montserrat" panose="00000500000000000000" pitchFamily="2" charset="0"/>
                <a:cs typeface="Arial" panose="020B0604020202020204" pitchFamily="34" charset="0"/>
              </a:rPr>
              <a:t>STORMS</a:t>
            </a:r>
            <a:endParaRPr lang="en-GB" sz="4400" b="1">
              <a:latin typeface="Montserrat" panose="00000500000000000000" pitchFamily="2" charset="0"/>
              <a:cs typeface="Arial" panose="020B0604020202020204" pitchFamily="34" charset="0"/>
            </a:endParaRPr>
          </a:p>
        </p:txBody>
      </p:sp>
      <p:sp>
        <p:nvSpPr>
          <p:cNvPr id="5" name="TextBox 4">
            <a:extLst>
              <a:ext uri="{FF2B5EF4-FFF2-40B4-BE49-F238E27FC236}">
                <a16:creationId xmlns:a16="http://schemas.microsoft.com/office/drawing/2014/main" id="{C1255F47-F1F3-BEBD-FD3D-316CAE0CCB49}"/>
              </a:ext>
            </a:extLst>
          </p:cNvPr>
          <p:cNvSpPr txBox="1"/>
          <p:nvPr/>
        </p:nvSpPr>
        <p:spPr>
          <a:xfrm>
            <a:off x="6951406" y="992126"/>
            <a:ext cx="4378231" cy="830997"/>
          </a:xfrm>
          <a:prstGeom prst="rect">
            <a:avLst/>
          </a:prstGeom>
          <a:noFill/>
        </p:spPr>
        <p:txBody>
          <a:bodyPr wrap="square" rtlCol="0">
            <a:spAutoFit/>
          </a:bodyPr>
          <a:lstStyle/>
          <a:p>
            <a:pPr algn="ctr"/>
            <a:r>
              <a:rPr lang="en-US" sz="2400" b="1">
                <a:latin typeface="Montserrat" panose="00000500000000000000" pitchFamily="2" charset="0"/>
                <a:cs typeface="Arial" panose="020B0604020202020204" pitchFamily="34" charset="0"/>
              </a:rPr>
              <a:t>GPS WEATHER TRACKING &amp; TRAINING</a:t>
            </a:r>
            <a:endParaRPr lang="en-GB" sz="2400" b="1">
              <a:latin typeface="Montserrat" panose="000005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A4FD1D68-5FE6-F479-3794-85B3FEE1C60F}"/>
              </a:ext>
            </a:extLst>
          </p:cNvPr>
          <p:cNvSpPr txBox="1"/>
          <p:nvPr/>
        </p:nvSpPr>
        <p:spPr>
          <a:xfrm>
            <a:off x="434659" y="1236406"/>
            <a:ext cx="4378231" cy="584775"/>
          </a:xfrm>
          <a:prstGeom prst="rect">
            <a:avLst/>
          </a:prstGeom>
          <a:noFill/>
        </p:spPr>
        <p:txBody>
          <a:bodyPr wrap="square" rtlCol="0">
            <a:spAutoFit/>
          </a:bodyPr>
          <a:lstStyle/>
          <a:p>
            <a:pPr algn="ctr"/>
            <a:r>
              <a:rPr lang="en-US" sz="3200" b="1">
                <a:latin typeface="Montserrat" panose="00000500000000000000" pitchFamily="2" charset="0"/>
                <a:cs typeface="Arial" panose="020B0604020202020204" pitchFamily="34" charset="0"/>
              </a:rPr>
              <a:t>CLIMATE CHANGE</a:t>
            </a:r>
            <a:endParaRPr lang="en-GB" sz="3200" b="1">
              <a:latin typeface="Montserrat" panose="000005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7FE9F88D-57B9-4FE0-216C-729884E94040}"/>
              </a:ext>
            </a:extLst>
          </p:cNvPr>
          <p:cNvSpPr txBox="1"/>
          <p:nvPr/>
        </p:nvSpPr>
        <p:spPr>
          <a:xfrm>
            <a:off x="393081" y="3858567"/>
            <a:ext cx="4378231" cy="954107"/>
          </a:xfrm>
          <a:prstGeom prst="rect">
            <a:avLst/>
          </a:prstGeom>
          <a:noFill/>
        </p:spPr>
        <p:txBody>
          <a:bodyPr wrap="square" rtlCol="0">
            <a:spAutoFit/>
          </a:bodyPr>
          <a:lstStyle/>
          <a:p>
            <a:pPr algn="ctr"/>
            <a:r>
              <a:rPr lang="en-US" sz="2800" b="1">
                <a:latin typeface="Montserrat" panose="00000500000000000000" pitchFamily="2" charset="0"/>
                <a:cs typeface="Arial" panose="020B0604020202020204" pitchFamily="34" charset="0"/>
              </a:rPr>
              <a:t>DANGEROUS CONDITIONS</a:t>
            </a:r>
            <a:endParaRPr lang="en-GB" sz="2800" b="1">
              <a:latin typeface="Montserrat" panose="000005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4A4AF66E-F7B2-0212-C0CE-019DD00EF2B7}"/>
              </a:ext>
            </a:extLst>
          </p:cNvPr>
          <p:cNvSpPr txBox="1"/>
          <p:nvPr/>
        </p:nvSpPr>
        <p:spPr>
          <a:xfrm>
            <a:off x="6803923" y="3466059"/>
            <a:ext cx="4378231" cy="584775"/>
          </a:xfrm>
          <a:prstGeom prst="rect">
            <a:avLst/>
          </a:prstGeom>
          <a:noFill/>
        </p:spPr>
        <p:txBody>
          <a:bodyPr wrap="square" rtlCol="0">
            <a:spAutoFit/>
          </a:bodyPr>
          <a:lstStyle/>
          <a:p>
            <a:pPr algn="ctr"/>
            <a:r>
              <a:rPr lang="en-US" sz="3200" b="1">
                <a:latin typeface="Montserrat" panose="00000500000000000000" pitchFamily="2" charset="0"/>
                <a:cs typeface="Arial" panose="020B0604020202020204" pitchFamily="34" charset="0"/>
              </a:rPr>
              <a:t>FAMILY INCOME</a:t>
            </a:r>
            <a:endParaRPr lang="en-GB" sz="3200" b="1">
              <a:latin typeface="Montserrat" panose="00000500000000000000" pitchFamily="2" charset="0"/>
              <a:cs typeface="Arial" panose="020B0604020202020204" pitchFamily="34" charset="0"/>
            </a:endParaRPr>
          </a:p>
        </p:txBody>
      </p:sp>
      <p:sp>
        <p:nvSpPr>
          <p:cNvPr id="9" name="TextBox 8">
            <a:extLst>
              <a:ext uri="{FF2B5EF4-FFF2-40B4-BE49-F238E27FC236}">
                <a16:creationId xmlns:a16="http://schemas.microsoft.com/office/drawing/2014/main" id="{B140A807-14AB-703C-2499-368645C7E73D}"/>
              </a:ext>
            </a:extLst>
          </p:cNvPr>
          <p:cNvSpPr txBox="1"/>
          <p:nvPr/>
        </p:nvSpPr>
        <p:spPr>
          <a:xfrm>
            <a:off x="393080" y="5517301"/>
            <a:ext cx="4378231" cy="584775"/>
          </a:xfrm>
          <a:prstGeom prst="rect">
            <a:avLst/>
          </a:prstGeom>
          <a:noFill/>
        </p:spPr>
        <p:txBody>
          <a:bodyPr wrap="square" rtlCol="0">
            <a:spAutoFit/>
          </a:bodyPr>
          <a:lstStyle/>
          <a:p>
            <a:pPr algn="ctr"/>
            <a:r>
              <a:rPr lang="en-US" sz="3200" b="1">
                <a:latin typeface="Montserrat" panose="00000500000000000000" pitchFamily="2" charset="0"/>
                <a:cs typeface="Arial" panose="020B0604020202020204" pitchFamily="34" charset="0"/>
              </a:rPr>
              <a:t>POVERTY</a:t>
            </a:r>
            <a:endParaRPr lang="en-GB" sz="3200" b="1">
              <a:latin typeface="Montserrat" panose="00000500000000000000" pitchFamily="2" charset="0"/>
              <a:cs typeface="Arial" panose="020B0604020202020204" pitchFamily="34" charset="0"/>
            </a:endParaRPr>
          </a:p>
        </p:txBody>
      </p:sp>
      <p:sp>
        <p:nvSpPr>
          <p:cNvPr id="10" name="TextBox 9">
            <a:extLst>
              <a:ext uri="{FF2B5EF4-FFF2-40B4-BE49-F238E27FC236}">
                <a16:creationId xmlns:a16="http://schemas.microsoft.com/office/drawing/2014/main" id="{347349FB-0F31-81BC-771F-5C8D204EAE49}"/>
              </a:ext>
            </a:extLst>
          </p:cNvPr>
          <p:cNvSpPr txBox="1"/>
          <p:nvPr/>
        </p:nvSpPr>
        <p:spPr>
          <a:xfrm>
            <a:off x="6803923" y="4559518"/>
            <a:ext cx="4378231" cy="584775"/>
          </a:xfrm>
          <a:prstGeom prst="rect">
            <a:avLst/>
          </a:prstGeom>
          <a:noFill/>
        </p:spPr>
        <p:txBody>
          <a:bodyPr wrap="square" rtlCol="0">
            <a:spAutoFit/>
          </a:bodyPr>
          <a:lstStyle/>
          <a:p>
            <a:pPr algn="ctr"/>
            <a:r>
              <a:rPr lang="en-US" sz="3200" b="1">
                <a:latin typeface="Montserrat" panose="00000500000000000000" pitchFamily="2" charset="0"/>
                <a:cs typeface="Arial" panose="020B0604020202020204" pitchFamily="34" charset="0"/>
              </a:rPr>
              <a:t>EDUCATION</a:t>
            </a:r>
            <a:endParaRPr lang="en-GB" sz="3200" b="1">
              <a:latin typeface="Montserrat" panose="000005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ECF1B995-75B7-2975-CC26-488DCEAD1D0F}"/>
              </a:ext>
            </a:extLst>
          </p:cNvPr>
          <p:cNvSpPr txBox="1"/>
          <p:nvPr/>
        </p:nvSpPr>
        <p:spPr>
          <a:xfrm>
            <a:off x="6705598" y="5610422"/>
            <a:ext cx="4378231" cy="1077218"/>
          </a:xfrm>
          <a:prstGeom prst="rect">
            <a:avLst/>
          </a:prstGeom>
          <a:noFill/>
        </p:spPr>
        <p:txBody>
          <a:bodyPr wrap="square" rtlCol="0">
            <a:spAutoFit/>
          </a:bodyPr>
          <a:lstStyle/>
          <a:p>
            <a:pPr algn="ctr"/>
            <a:r>
              <a:rPr lang="en-US" sz="3200" b="1">
                <a:latin typeface="Montserrat" panose="00000500000000000000" pitchFamily="2" charset="0"/>
                <a:cs typeface="Arial" panose="020B0604020202020204" pitchFamily="34" charset="0"/>
              </a:rPr>
              <a:t>CLIMATE CHANGE RESILIENCE</a:t>
            </a:r>
            <a:endParaRPr lang="en-GB" sz="3200" b="1">
              <a:latin typeface="Montserrat" panose="00000500000000000000" pitchFamily="2"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3EC71732-A2A9-6E25-E0AA-9F89E4F952E9}"/>
              </a:ext>
            </a:extLst>
          </p:cNvPr>
          <p:cNvCxnSpPr>
            <a:cxnSpLocks/>
          </p:cNvCxnSpPr>
          <p:nvPr/>
        </p:nvCxnSpPr>
        <p:spPr>
          <a:xfrm flipV="1">
            <a:off x="3964243" y="1470156"/>
            <a:ext cx="2987163" cy="1269410"/>
          </a:xfrm>
          <a:prstGeom prst="straightConnector1">
            <a:avLst/>
          </a:prstGeom>
          <a:ln w="57150">
            <a:solidFill>
              <a:srgbClr val="1B234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27526A3-1918-015B-0821-6BBAF6123F27}"/>
              </a:ext>
            </a:extLst>
          </p:cNvPr>
          <p:cNvCxnSpPr>
            <a:cxnSpLocks/>
          </p:cNvCxnSpPr>
          <p:nvPr/>
        </p:nvCxnSpPr>
        <p:spPr>
          <a:xfrm>
            <a:off x="8930561" y="3069179"/>
            <a:ext cx="0" cy="396880"/>
          </a:xfrm>
          <a:prstGeom prst="straightConnector1">
            <a:avLst/>
          </a:prstGeom>
          <a:ln w="57150">
            <a:solidFill>
              <a:srgbClr val="1B2344"/>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AB9D550-D71D-B18E-9CF6-76CBAF83D5AD}"/>
              </a:ext>
            </a:extLst>
          </p:cNvPr>
          <p:cNvCxnSpPr>
            <a:cxnSpLocks/>
          </p:cNvCxnSpPr>
          <p:nvPr/>
        </p:nvCxnSpPr>
        <p:spPr>
          <a:xfrm>
            <a:off x="8940394" y="4125147"/>
            <a:ext cx="0" cy="396880"/>
          </a:xfrm>
          <a:prstGeom prst="straightConnector1">
            <a:avLst/>
          </a:prstGeom>
          <a:ln w="57150">
            <a:solidFill>
              <a:srgbClr val="1B234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8B67A71-95DA-490B-0FF8-27FD18F9275F}"/>
              </a:ext>
            </a:extLst>
          </p:cNvPr>
          <p:cNvCxnSpPr>
            <a:cxnSpLocks/>
          </p:cNvCxnSpPr>
          <p:nvPr/>
        </p:nvCxnSpPr>
        <p:spPr>
          <a:xfrm>
            <a:off x="8961501" y="5167376"/>
            <a:ext cx="0" cy="396880"/>
          </a:xfrm>
          <a:prstGeom prst="straightConnector1">
            <a:avLst/>
          </a:prstGeom>
          <a:ln w="57150">
            <a:solidFill>
              <a:srgbClr val="1B2344"/>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0367133-A203-795D-E522-07D6F84E22C4}"/>
              </a:ext>
            </a:extLst>
          </p:cNvPr>
          <p:cNvSpPr txBox="1"/>
          <p:nvPr/>
        </p:nvSpPr>
        <p:spPr>
          <a:xfrm>
            <a:off x="6705598" y="2457687"/>
            <a:ext cx="4378231" cy="584775"/>
          </a:xfrm>
          <a:prstGeom prst="rect">
            <a:avLst/>
          </a:prstGeom>
          <a:noFill/>
        </p:spPr>
        <p:txBody>
          <a:bodyPr wrap="square" rtlCol="0">
            <a:spAutoFit/>
          </a:bodyPr>
          <a:lstStyle/>
          <a:p>
            <a:pPr algn="ctr"/>
            <a:r>
              <a:rPr lang="en-US" sz="3200" b="1">
                <a:latin typeface="Montserrat" panose="00000500000000000000" pitchFamily="2" charset="0"/>
                <a:cs typeface="Arial" panose="020B0604020202020204" pitchFamily="34" charset="0"/>
              </a:rPr>
              <a:t>SAFETY</a:t>
            </a:r>
            <a:endParaRPr lang="en-GB" sz="3200" b="1">
              <a:latin typeface="Montserrat" panose="00000500000000000000" pitchFamily="2"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A1562C8D-F3EC-B427-08EC-D607377AEEFF}"/>
              </a:ext>
            </a:extLst>
          </p:cNvPr>
          <p:cNvCxnSpPr>
            <a:cxnSpLocks/>
          </p:cNvCxnSpPr>
          <p:nvPr/>
        </p:nvCxnSpPr>
        <p:spPr>
          <a:xfrm>
            <a:off x="8894713" y="1906421"/>
            <a:ext cx="0" cy="396880"/>
          </a:xfrm>
          <a:prstGeom prst="straightConnector1">
            <a:avLst/>
          </a:prstGeom>
          <a:ln w="57150">
            <a:solidFill>
              <a:srgbClr val="1B2344"/>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73D8955-AE40-B945-8818-D936CEE03337}"/>
              </a:ext>
            </a:extLst>
          </p:cNvPr>
          <p:cNvCxnSpPr>
            <a:cxnSpLocks/>
          </p:cNvCxnSpPr>
          <p:nvPr/>
        </p:nvCxnSpPr>
        <p:spPr>
          <a:xfrm>
            <a:off x="2582196" y="1912095"/>
            <a:ext cx="0" cy="396880"/>
          </a:xfrm>
          <a:prstGeom prst="straightConnector1">
            <a:avLst/>
          </a:prstGeom>
          <a:ln w="57150">
            <a:solidFill>
              <a:srgbClr val="1B2344"/>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EA768C8-70A1-75C1-02A3-897EFCB48E54}"/>
              </a:ext>
            </a:extLst>
          </p:cNvPr>
          <p:cNvCxnSpPr>
            <a:cxnSpLocks/>
          </p:cNvCxnSpPr>
          <p:nvPr/>
        </p:nvCxnSpPr>
        <p:spPr>
          <a:xfrm>
            <a:off x="2582196" y="3267619"/>
            <a:ext cx="0" cy="396880"/>
          </a:xfrm>
          <a:prstGeom prst="straightConnector1">
            <a:avLst/>
          </a:prstGeom>
          <a:ln w="19050">
            <a:solidFill>
              <a:srgbClr val="1B234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01CBDEB-B8EB-BEF9-C2C5-8F9C3BC13504}"/>
              </a:ext>
            </a:extLst>
          </p:cNvPr>
          <p:cNvCxnSpPr>
            <a:cxnSpLocks/>
          </p:cNvCxnSpPr>
          <p:nvPr/>
        </p:nvCxnSpPr>
        <p:spPr>
          <a:xfrm>
            <a:off x="2582196" y="5015688"/>
            <a:ext cx="0" cy="396880"/>
          </a:xfrm>
          <a:prstGeom prst="straightConnector1">
            <a:avLst/>
          </a:prstGeom>
          <a:ln w="19050">
            <a:solidFill>
              <a:srgbClr val="1B2344"/>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 name="Picture 2" descr="A purple and green text on a black background&#10;&#10;Description automatically generated">
            <a:extLst>
              <a:ext uri="{FF2B5EF4-FFF2-40B4-BE49-F238E27FC236}">
                <a16:creationId xmlns:a16="http://schemas.microsoft.com/office/drawing/2014/main" id="{05838874-0955-77ED-53C7-842C20B858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spTree>
    <p:extLst>
      <p:ext uri="{BB962C8B-B14F-4D97-AF65-F5344CB8AC3E}">
        <p14:creationId xmlns:p14="http://schemas.microsoft.com/office/powerpoint/2010/main" val="1301497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t on a fire&#10;&#10;Description automatically generated">
            <a:extLst>
              <a:ext uri="{FF2B5EF4-FFF2-40B4-BE49-F238E27FC236}">
                <a16:creationId xmlns:a16="http://schemas.microsoft.com/office/drawing/2014/main" id="{E2DC27AF-B637-C6C5-C19C-2D80BD7EF8D3}"/>
              </a:ext>
            </a:extLst>
          </p:cNvPr>
          <p:cNvPicPr>
            <a:picLocks noChangeAspect="1"/>
          </p:cNvPicPr>
          <p:nvPr/>
        </p:nvPicPr>
        <p:blipFill rotWithShape="1">
          <a:blip r:embed="rId3">
            <a:extLst>
              <a:ext uri="{28A0092B-C50C-407E-A947-70E740481C1C}">
                <a14:useLocalDpi xmlns:a14="http://schemas.microsoft.com/office/drawing/2010/main" val="0"/>
              </a:ext>
            </a:extLst>
          </a:blip>
          <a:srcRect t="12746" b="11921"/>
          <a:stretch/>
        </p:blipFill>
        <p:spPr>
          <a:xfrm>
            <a:off x="0" y="924233"/>
            <a:ext cx="12192000" cy="5933768"/>
          </a:xfrm>
          <a:prstGeom prst="rect">
            <a:avLst/>
          </a:prstGeom>
        </p:spPr>
      </p:pic>
      <p:pic>
        <p:nvPicPr>
          <p:cNvPr id="4" name="Picture 3" descr="A blue text on a black background&#10;&#10;Description automatically generated">
            <a:extLst>
              <a:ext uri="{FF2B5EF4-FFF2-40B4-BE49-F238E27FC236}">
                <a16:creationId xmlns:a16="http://schemas.microsoft.com/office/drawing/2014/main" id="{8E78DC28-CCC2-6A7E-26C6-784464F670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sp>
        <p:nvSpPr>
          <p:cNvPr id="7" name="TextBox 6">
            <a:extLst>
              <a:ext uri="{FF2B5EF4-FFF2-40B4-BE49-F238E27FC236}">
                <a16:creationId xmlns:a16="http://schemas.microsoft.com/office/drawing/2014/main" id="{11136592-BE91-9E0B-C3CD-0EE86E184429}"/>
              </a:ext>
            </a:extLst>
          </p:cNvPr>
          <p:cNvSpPr txBox="1"/>
          <p:nvPr/>
        </p:nvSpPr>
        <p:spPr>
          <a:xfrm>
            <a:off x="8427672" y="4000305"/>
            <a:ext cx="3430744" cy="1200329"/>
          </a:xfrm>
          <a:prstGeom prst="rect">
            <a:avLst/>
          </a:prstGeom>
          <a:noFill/>
        </p:spPr>
        <p:txBody>
          <a:bodyPr wrap="square">
            <a:spAutoFit/>
          </a:bodyPr>
          <a:lstStyle/>
          <a:p>
            <a:r>
              <a:rPr lang="en-US">
                <a:solidFill>
                  <a:srgbClr val="000000"/>
                </a:solidFill>
                <a:effectLst/>
                <a:latin typeface="Ink Free" panose="03080402000500000000" pitchFamily="66" charset="0"/>
                <a:cs typeface="Arial" panose="020B0604020202020204" pitchFamily="34" charset="0"/>
              </a:rPr>
              <a:t>‘‘In the morning, I drink tea and eat bread. In the afternoon, I eat rice. In the evening, I fry an egg.’’  </a:t>
            </a:r>
            <a:endParaRPr lang="en-GB">
              <a:latin typeface="Ink Free" panose="03080402000500000000" pitchFamily="66" charset="0"/>
              <a:cs typeface="Arial" panose="020B0604020202020204" pitchFamily="34" charset="0"/>
            </a:endParaRPr>
          </a:p>
        </p:txBody>
      </p:sp>
      <p:sp>
        <p:nvSpPr>
          <p:cNvPr id="12" name="TextBox 11">
            <a:extLst>
              <a:ext uri="{FF2B5EF4-FFF2-40B4-BE49-F238E27FC236}">
                <a16:creationId xmlns:a16="http://schemas.microsoft.com/office/drawing/2014/main" id="{2C1E8AFC-2780-9B3D-82A8-89D51709385A}"/>
              </a:ext>
            </a:extLst>
          </p:cNvPr>
          <p:cNvSpPr txBox="1"/>
          <p:nvPr/>
        </p:nvSpPr>
        <p:spPr>
          <a:xfrm>
            <a:off x="8427672" y="5333602"/>
            <a:ext cx="3549444" cy="1200329"/>
          </a:xfrm>
          <a:prstGeom prst="rect">
            <a:avLst/>
          </a:prstGeom>
          <a:noFill/>
        </p:spPr>
        <p:txBody>
          <a:bodyPr wrap="square">
            <a:spAutoFit/>
          </a:bodyPr>
          <a:lstStyle/>
          <a:p>
            <a:r>
              <a:rPr lang="en-GB" i="0">
                <a:solidFill>
                  <a:srgbClr val="000000"/>
                </a:solidFill>
                <a:effectLst/>
                <a:latin typeface="Ink Free" panose="03080402000500000000" pitchFamily="66" charset="0"/>
                <a:cs typeface="Arial" panose="020B0604020202020204" pitchFamily="34" charset="0"/>
              </a:rPr>
              <a:t>‘‘I eat delay, </a:t>
            </a:r>
            <a:r>
              <a:rPr lang="en-GB" i="0" err="1">
                <a:solidFill>
                  <a:srgbClr val="000000"/>
                </a:solidFill>
                <a:effectLst/>
                <a:latin typeface="Ink Free" panose="03080402000500000000" pitchFamily="66" charset="0"/>
                <a:cs typeface="Arial" panose="020B0604020202020204" pitchFamily="34" charset="0"/>
              </a:rPr>
              <a:t>marcray</a:t>
            </a:r>
            <a:r>
              <a:rPr lang="en-GB">
                <a:solidFill>
                  <a:srgbClr val="000000"/>
                </a:solidFill>
                <a:latin typeface="Ink Free" panose="03080402000500000000" pitchFamily="66" charset="0"/>
                <a:cs typeface="Arial" panose="020B0604020202020204" pitchFamily="34" charset="0"/>
              </a:rPr>
              <a:t>, </a:t>
            </a:r>
            <a:r>
              <a:rPr lang="en-GB" i="0" err="1">
                <a:solidFill>
                  <a:srgbClr val="000000"/>
                </a:solidFill>
                <a:effectLst/>
                <a:latin typeface="Ink Free" panose="03080402000500000000" pitchFamily="66" charset="0"/>
                <a:cs typeface="Arial" panose="020B0604020202020204" pitchFamily="34" charset="0"/>
              </a:rPr>
              <a:t>poarp</a:t>
            </a:r>
            <a:r>
              <a:rPr lang="en-GB" i="0">
                <a:solidFill>
                  <a:srgbClr val="000000"/>
                </a:solidFill>
                <a:effectLst/>
                <a:latin typeface="Ink Free" panose="03080402000500000000" pitchFamily="66" charset="0"/>
                <a:cs typeface="Arial" panose="020B0604020202020204" pitchFamily="34" charset="0"/>
              </a:rPr>
              <a:t> fish , blood fish, cassava fish</a:t>
            </a:r>
            <a:r>
              <a:rPr lang="en-GB">
                <a:solidFill>
                  <a:srgbClr val="000000"/>
                </a:solidFill>
                <a:latin typeface="Ink Free" panose="03080402000500000000" pitchFamily="66" charset="0"/>
                <a:cs typeface="Arial" panose="020B0604020202020204" pitchFamily="34" charset="0"/>
              </a:rPr>
              <a:t>, </a:t>
            </a:r>
            <a:r>
              <a:rPr lang="en-GB" i="0">
                <a:solidFill>
                  <a:srgbClr val="000000"/>
                </a:solidFill>
                <a:effectLst/>
                <a:latin typeface="Ink Free" panose="03080402000500000000" pitchFamily="66" charset="0"/>
                <a:cs typeface="Arial" panose="020B0604020202020204" pitchFamily="34" charset="0"/>
              </a:rPr>
              <a:t>soul fish and crab. Things like that. </a:t>
            </a:r>
            <a:r>
              <a:rPr lang="en-US" sz="1800" i="0">
                <a:solidFill>
                  <a:srgbClr val="000000"/>
                </a:solidFill>
                <a:effectLst/>
                <a:latin typeface="Ink Free" panose="03080402000500000000" pitchFamily="66" charset="0"/>
                <a:cs typeface="Arial" panose="020B0604020202020204" pitchFamily="34" charset="0"/>
              </a:rPr>
              <a:t>I like rice and beans.’’</a:t>
            </a:r>
            <a:endParaRPr lang="en-GB" sz="1800">
              <a:latin typeface="Ink Free" panose="03080402000500000000" pitchFamily="66" charset="0"/>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0582A985-1FC0-5952-7736-4825D9B00F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8188" y="54187"/>
            <a:ext cx="776160" cy="776160"/>
          </a:xfrm>
          <a:prstGeom prst="rect">
            <a:avLst/>
          </a:prstGeom>
        </p:spPr>
      </p:pic>
      <p:sp>
        <p:nvSpPr>
          <p:cNvPr id="8" name="TextBox 7">
            <a:extLst>
              <a:ext uri="{FF2B5EF4-FFF2-40B4-BE49-F238E27FC236}">
                <a16:creationId xmlns:a16="http://schemas.microsoft.com/office/drawing/2014/main" id="{846A5579-E82F-F2B2-6C94-BC71890E892C}"/>
              </a:ext>
            </a:extLst>
          </p:cNvPr>
          <p:cNvSpPr txBox="1"/>
          <p:nvPr/>
        </p:nvSpPr>
        <p:spPr>
          <a:xfrm>
            <a:off x="8623605" y="1446606"/>
            <a:ext cx="3430743" cy="1015663"/>
          </a:xfrm>
          <a:prstGeom prst="rect">
            <a:avLst/>
          </a:prstGeom>
          <a:noFill/>
        </p:spPr>
        <p:txBody>
          <a:bodyPr wrap="square" rtlCol="0">
            <a:spAutoFit/>
          </a:bodyPr>
          <a:lstStyle/>
          <a:p>
            <a:r>
              <a:rPr lang="en-US" sz="2000" b="1">
                <a:latin typeface="Montserrat" panose="00000500000000000000" pitchFamily="2" charset="0"/>
                <a:cs typeface="Arial" panose="020B0604020202020204" pitchFamily="34" charset="0"/>
              </a:rPr>
              <a:t>With a better family income Mary’s family can buy more food.</a:t>
            </a:r>
            <a:endParaRPr lang="en-GB" sz="2000" b="1">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3870477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holding a football ball&#10;&#10;Description automatically generated">
            <a:extLst>
              <a:ext uri="{FF2B5EF4-FFF2-40B4-BE49-F238E27FC236}">
                <a16:creationId xmlns:a16="http://schemas.microsoft.com/office/drawing/2014/main" id="{DA579F4B-2BFB-A5CC-4F9D-997EFDFD2965}"/>
              </a:ext>
            </a:extLst>
          </p:cNvPr>
          <p:cNvPicPr>
            <a:picLocks noChangeAspect="1"/>
          </p:cNvPicPr>
          <p:nvPr/>
        </p:nvPicPr>
        <p:blipFill rotWithShape="1">
          <a:blip r:embed="rId3">
            <a:extLst>
              <a:ext uri="{28A0092B-C50C-407E-A947-70E740481C1C}">
                <a14:useLocalDpi xmlns:a14="http://schemas.microsoft.com/office/drawing/2010/main" val="0"/>
              </a:ext>
            </a:extLst>
          </a:blip>
          <a:srcRect t="11209" b="15694"/>
          <a:stretch/>
        </p:blipFill>
        <p:spPr>
          <a:xfrm>
            <a:off x="0" y="911861"/>
            <a:ext cx="12192000" cy="5946140"/>
          </a:xfrm>
          <a:prstGeom prst="rect">
            <a:avLst/>
          </a:prstGeom>
        </p:spPr>
      </p:pic>
      <p:sp>
        <p:nvSpPr>
          <p:cNvPr id="4" name="TextBox 3">
            <a:extLst>
              <a:ext uri="{FF2B5EF4-FFF2-40B4-BE49-F238E27FC236}">
                <a16:creationId xmlns:a16="http://schemas.microsoft.com/office/drawing/2014/main" id="{260A9699-B64D-0482-4CE5-A5B99F7A175C}"/>
              </a:ext>
            </a:extLst>
          </p:cNvPr>
          <p:cNvSpPr txBox="1"/>
          <p:nvPr/>
        </p:nvSpPr>
        <p:spPr>
          <a:xfrm>
            <a:off x="285135" y="2246390"/>
            <a:ext cx="2642164" cy="3785652"/>
          </a:xfrm>
          <a:prstGeom prst="rect">
            <a:avLst/>
          </a:prstGeom>
          <a:noFill/>
        </p:spPr>
        <p:txBody>
          <a:bodyPr wrap="square">
            <a:spAutoFit/>
          </a:bodyPr>
          <a:lstStyle/>
          <a:p>
            <a:endParaRPr lang="en-US" sz="2000" b="1" i="0">
              <a:solidFill>
                <a:srgbClr val="000000"/>
              </a:solidFill>
              <a:effectLst/>
              <a:latin typeface="Montserrat" panose="00000500000000000000" pitchFamily="2" charset="0"/>
            </a:endParaRPr>
          </a:p>
          <a:p>
            <a:r>
              <a:rPr lang="en-US" sz="2000">
                <a:solidFill>
                  <a:srgbClr val="000000"/>
                </a:solidFill>
                <a:latin typeface="Ink Free" panose="03080402000500000000" pitchFamily="66" charset="0"/>
              </a:rPr>
              <a:t>Mary said ‘‘</a:t>
            </a:r>
            <a:r>
              <a:rPr lang="en-US" sz="2000" b="0" i="0">
                <a:solidFill>
                  <a:srgbClr val="000000"/>
                </a:solidFill>
                <a:effectLst/>
                <a:latin typeface="Ink Free" panose="03080402000500000000" pitchFamily="66" charset="0"/>
              </a:rPr>
              <a:t>I like football because when I play, some people see me and come over to tell me, you can play! I say, yeah, I can play well. So I went to play for their team and I won games. I scored two goals.’’</a:t>
            </a:r>
            <a:endParaRPr lang="en-GB" sz="2000">
              <a:latin typeface="Ink Free" panose="03080402000500000000" pitchFamily="66" charset="0"/>
            </a:endParaRPr>
          </a:p>
        </p:txBody>
      </p:sp>
      <p:pic>
        <p:nvPicPr>
          <p:cNvPr id="6" name="Picture 5" descr="A blue text on a black background&#10;&#10;Description automatically generated">
            <a:extLst>
              <a:ext uri="{FF2B5EF4-FFF2-40B4-BE49-F238E27FC236}">
                <a16:creationId xmlns:a16="http://schemas.microsoft.com/office/drawing/2014/main" id="{2AE3A9E7-8BBB-BA75-6047-24BC4CC432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B4BABDA7-2CDC-4BB3-8A63-6FF0497603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1383" y="-53487"/>
            <a:ext cx="1125620" cy="1125620"/>
          </a:xfrm>
          <a:prstGeom prst="rect">
            <a:avLst/>
          </a:prstGeom>
        </p:spPr>
      </p:pic>
      <p:sp>
        <p:nvSpPr>
          <p:cNvPr id="7" name="TextBox 6">
            <a:extLst>
              <a:ext uri="{FF2B5EF4-FFF2-40B4-BE49-F238E27FC236}">
                <a16:creationId xmlns:a16="http://schemas.microsoft.com/office/drawing/2014/main" id="{53321D6B-F305-4066-A70B-63F959968C3D}"/>
              </a:ext>
            </a:extLst>
          </p:cNvPr>
          <p:cNvSpPr txBox="1"/>
          <p:nvPr/>
        </p:nvSpPr>
        <p:spPr>
          <a:xfrm>
            <a:off x="285135" y="1046061"/>
            <a:ext cx="6528620" cy="1200329"/>
          </a:xfrm>
          <a:prstGeom prst="rect">
            <a:avLst/>
          </a:prstGeom>
          <a:noFill/>
        </p:spPr>
        <p:txBody>
          <a:bodyPr wrap="square" rtlCol="0">
            <a:spAutoFit/>
          </a:bodyPr>
          <a:lstStyle/>
          <a:p>
            <a:r>
              <a:rPr lang="en-US" sz="1800" b="1" i="0">
                <a:solidFill>
                  <a:srgbClr val="000000"/>
                </a:solidFill>
                <a:effectLst/>
                <a:latin typeface="Montserrat" panose="00000500000000000000" pitchFamily="2" charset="0"/>
                <a:cs typeface="Arial" panose="020B0604020202020204" pitchFamily="34" charset="0"/>
              </a:rPr>
              <a:t>With good nutrition then families can thrive and communities can build up. This is Aaron, Mary’s nephew. The community in West Point like playing football on the beach. </a:t>
            </a:r>
          </a:p>
        </p:txBody>
      </p:sp>
    </p:spTree>
    <p:extLst>
      <p:ext uri="{BB962C8B-B14F-4D97-AF65-F5344CB8AC3E}">
        <p14:creationId xmlns:p14="http://schemas.microsoft.com/office/powerpoint/2010/main" val="2120514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1B2344"/>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A767A4-477E-EEC2-5CAD-1D7E97C7EDC9}"/>
              </a:ext>
            </a:extLst>
          </p:cNvPr>
          <p:cNvGrpSpPr/>
          <p:nvPr/>
        </p:nvGrpSpPr>
        <p:grpSpPr>
          <a:xfrm>
            <a:off x="2210764" y="182301"/>
            <a:ext cx="8032830" cy="6493398"/>
            <a:chOff x="0" y="0"/>
            <a:chExt cx="5429250" cy="451612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6DDA6547-AE59-ED90-649A-B33DA95152A3}"/>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484120" y="0"/>
              <a:ext cx="514350" cy="51435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59FBD557-E0B4-4808-0990-51B63E184266}"/>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295400" y="1219200"/>
              <a:ext cx="445135" cy="445135"/>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8771C224-CFD0-AB8D-05C4-27CD3D1EF1AD}"/>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996440" y="1234440"/>
              <a:ext cx="445135" cy="445135"/>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F8BB2AC1-7F7C-AA82-CE7F-BDC0F4255BFE}"/>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712720" y="1226820"/>
              <a:ext cx="445135" cy="445135"/>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9221EC97-A187-BFF1-86D2-86A58D4119A4}"/>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413760" y="1226820"/>
              <a:ext cx="445135" cy="445135"/>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4D03C168-BAA6-FA51-8DA0-D3A1CC0CC672}"/>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051560" y="1615440"/>
              <a:ext cx="445135" cy="445135"/>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D887B312-9832-FA5B-D9C5-D136AB416A5D}"/>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767840" y="1607820"/>
              <a:ext cx="445135" cy="445135"/>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E45BE89E-76D8-9817-5AA7-85DF1865340A}"/>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468880" y="1607820"/>
              <a:ext cx="445135" cy="445135"/>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3AF77867-D2E7-9675-02FD-82A011F9AB5A}"/>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177540" y="1562100"/>
              <a:ext cx="445135" cy="445135"/>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565FDFAD-89BB-79CC-FC99-F6D24271A9FE}"/>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878580" y="1577340"/>
              <a:ext cx="445135" cy="445135"/>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4CD1C048-3A71-AD20-8FFD-2647BF59400C}"/>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640080" y="3383280"/>
              <a:ext cx="419100" cy="4191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13E1EDFC-A114-E265-C9A7-30C2AB14B801}"/>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226820" y="3390900"/>
              <a:ext cx="381000" cy="381000"/>
            </a:xfrm>
            <a:prstGeom prst="rect">
              <a:avLst/>
            </a:prstGeom>
          </p:spPr>
        </p:pic>
        <p:grpSp>
          <p:nvGrpSpPr>
            <p:cNvPr id="17" name="Group 16">
              <a:extLst>
                <a:ext uri="{FF2B5EF4-FFF2-40B4-BE49-F238E27FC236}">
                  <a16:creationId xmlns:a16="http://schemas.microsoft.com/office/drawing/2014/main" id="{90C8F66D-C685-95B9-9BEB-93C45DE4971C}"/>
                </a:ext>
              </a:extLst>
            </p:cNvPr>
            <p:cNvGrpSpPr/>
            <p:nvPr/>
          </p:nvGrpSpPr>
          <p:grpSpPr>
            <a:xfrm>
              <a:off x="0" y="2453640"/>
              <a:ext cx="1123950" cy="450850"/>
              <a:chOff x="0" y="0"/>
              <a:chExt cx="1123950" cy="450850"/>
            </a:xfrm>
          </p:grpSpPr>
          <p:pic>
            <p:nvPicPr>
              <p:cNvPr id="40" name="Picture 39" descr="A black background with a black square&#10;&#10;Description automatically generated with medium confidence">
                <a:extLst>
                  <a:ext uri="{FF2B5EF4-FFF2-40B4-BE49-F238E27FC236}">
                    <a16:creationId xmlns:a16="http://schemas.microsoft.com/office/drawing/2014/main" id="{95E03F9B-8F82-2ABE-F3BA-F83FA06D5312}"/>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685800" y="12700"/>
                <a:ext cx="438150" cy="438150"/>
              </a:xfrm>
              <a:prstGeom prst="rect">
                <a:avLst/>
              </a:prstGeom>
            </p:spPr>
          </p:pic>
          <p:pic>
            <p:nvPicPr>
              <p:cNvPr id="41" name="Picture 40" descr="A black background with a black square&#10;&#10;Description automatically generated with medium confidence">
                <a:extLst>
                  <a:ext uri="{FF2B5EF4-FFF2-40B4-BE49-F238E27FC236}">
                    <a16:creationId xmlns:a16="http://schemas.microsoft.com/office/drawing/2014/main" id="{9CAAF76A-61EF-4D51-E312-9C25C0687A71}"/>
                  </a:ext>
                </a:extLst>
              </p:cNvPr>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0" y="0"/>
                <a:ext cx="425450" cy="425450"/>
              </a:xfrm>
              <a:prstGeom prst="rect">
                <a:avLst/>
              </a:prstGeom>
            </p:spPr>
          </p:pic>
        </p:grpSp>
        <p:pic>
          <p:nvPicPr>
            <p:cNvPr id="18" name="Picture 17" descr="A black background with a black square&#10;&#10;Description automatically generated with medium confidence">
              <a:extLst>
                <a:ext uri="{FF2B5EF4-FFF2-40B4-BE49-F238E27FC236}">
                  <a16:creationId xmlns:a16="http://schemas.microsoft.com/office/drawing/2014/main" id="{F958CA7F-92AD-F317-415E-7D40DB346FF7}"/>
                </a:ext>
              </a:extLst>
            </p:cNvPr>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1363980" y="4023360"/>
              <a:ext cx="469900" cy="469900"/>
            </a:xfrm>
            <a:prstGeom prst="rect">
              <a:avLst/>
            </a:prstGeom>
          </p:spPr>
        </p:pic>
        <p:grpSp>
          <p:nvGrpSpPr>
            <p:cNvPr id="19" name="Group 18">
              <a:extLst>
                <a:ext uri="{FF2B5EF4-FFF2-40B4-BE49-F238E27FC236}">
                  <a16:creationId xmlns:a16="http://schemas.microsoft.com/office/drawing/2014/main" id="{0541DA69-FB1C-DDFC-CACC-11398583F7E9}"/>
                </a:ext>
              </a:extLst>
            </p:cNvPr>
            <p:cNvGrpSpPr/>
            <p:nvPr/>
          </p:nvGrpSpPr>
          <p:grpSpPr>
            <a:xfrm>
              <a:off x="1363980" y="2446020"/>
              <a:ext cx="1123950" cy="450850"/>
              <a:chOff x="0" y="0"/>
              <a:chExt cx="1123950" cy="450850"/>
            </a:xfrm>
          </p:grpSpPr>
          <p:pic>
            <p:nvPicPr>
              <p:cNvPr id="38" name="Picture 37" descr="A black background with a black square&#10;&#10;Description automatically generated with medium confidence">
                <a:extLst>
                  <a:ext uri="{FF2B5EF4-FFF2-40B4-BE49-F238E27FC236}">
                    <a16:creationId xmlns:a16="http://schemas.microsoft.com/office/drawing/2014/main" id="{FB483EDE-3FC8-07EE-7700-65E557634E87}"/>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685800" y="12700"/>
                <a:ext cx="438150" cy="438150"/>
              </a:xfrm>
              <a:prstGeom prst="rect">
                <a:avLst/>
              </a:prstGeom>
            </p:spPr>
          </p:pic>
          <p:pic>
            <p:nvPicPr>
              <p:cNvPr id="39" name="Picture 38" descr="A black background with a black square&#10;&#10;Description automatically generated with medium confidence">
                <a:extLst>
                  <a:ext uri="{FF2B5EF4-FFF2-40B4-BE49-F238E27FC236}">
                    <a16:creationId xmlns:a16="http://schemas.microsoft.com/office/drawing/2014/main" id="{980CCC5D-EEA3-11C7-931E-BAAD09DB948A}"/>
                  </a:ext>
                </a:extLst>
              </p:cNvPr>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0" y="0"/>
                <a:ext cx="425450" cy="425450"/>
              </a:xfrm>
              <a:prstGeom prst="rect">
                <a:avLst/>
              </a:prstGeom>
            </p:spPr>
          </p:pic>
        </p:grpSp>
        <p:grpSp>
          <p:nvGrpSpPr>
            <p:cNvPr id="20" name="Group 19">
              <a:extLst>
                <a:ext uri="{FF2B5EF4-FFF2-40B4-BE49-F238E27FC236}">
                  <a16:creationId xmlns:a16="http://schemas.microsoft.com/office/drawing/2014/main" id="{8DD7A720-E943-B3FA-36C2-C70FBF24D0A4}"/>
                </a:ext>
              </a:extLst>
            </p:cNvPr>
            <p:cNvGrpSpPr/>
            <p:nvPr/>
          </p:nvGrpSpPr>
          <p:grpSpPr>
            <a:xfrm>
              <a:off x="2842260" y="2461260"/>
              <a:ext cx="1123950" cy="450850"/>
              <a:chOff x="0" y="0"/>
              <a:chExt cx="1123950" cy="450850"/>
            </a:xfrm>
          </p:grpSpPr>
          <p:pic>
            <p:nvPicPr>
              <p:cNvPr id="36" name="Picture 35" descr="A black background with a black square&#10;&#10;Description automatically generated with medium confidence">
                <a:extLst>
                  <a:ext uri="{FF2B5EF4-FFF2-40B4-BE49-F238E27FC236}">
                    <a16:creationId xmlns:a16="http://schemas.microsoft.com/office/drawing/2014/main" id="{AB25CF62-44F3-4E65-A78C-62D74FD413CF}"/>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685800" y="12700"/>
                <a:ext cx="438150" cy="438150"/>
              </a:xfrm>
              <a:prstGeom prst="rect">
                <a:avLst/>
              </a:prstGeom>
            </p:spPr>
          </p:pic>
          <p:pic>
            <p:nvPicPr>
              <p:cNvPr id="37" name="Picture 36" descr="A black background with a black square&#10;&#10;Description automatically generated with medium confidence">
                <a:extLst>
                  <a:ext uri="{FF2B5EF4-FFF2-40B4-BE49-F238E27FC236}">
                    <a16:creationId xmlns:a16="http://schemas.microsoft.com/office/drawing/2014/main" id="{BE42620B-7ABB-EEAC-415E-16ECACF175AF}"/>
                  </a:ext>
                </a:extLst>
              </p:cNvPr>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0" y="0"/>
                <a:ext cx="425450" cy="425450"/>
              </a:xfrm>
              <a:prstGeom prst="rect">
                <a:avLst/>
              </a:prstGeom>
            </p:spPr>
          </p:pic>
        </p:grpSp>
        <p:grpSp>
          <p:nvGrpSpPr>
            <p:cNvPr id="21" name="Group 20">
              <a:extLst>
                <a:ext uri="{FF2B5EF4-FFF2-40B4-BE49-F238E27FC236}">
                  <a16:creationId xmlns:a16="http://schemas.microsoft.com/office/drawing/2014/main" id="{79E003F5-6CFA-EC3D-13B6-278DC729027F}"/>
                </a:ext>
              </a:extLst>
            </p:cNvPr>
            <p:cNvGrpSpPr/>
            <p:nvPr/>
          </p:nvGrpSpPr>
          <p:grpSpPr>
            <a:xfrm>
              <a:off x="4305300" y="2476500"/>
              <a:ext cx="1123950" cy="450850"/>
              <a:chOff x="0" y="0"/>
              <a:chExt cx="1123950" cy="450850"/>
            </a:xfrm>
          </p:grpSpPr>
          <p:pic>
            <p:nvPicPr>
              <p:cNvPr id="34" name="Picture 33" descr="A black background with a black square&#10;&#10;Description automatically generated with medium confidence">
                <a:extLst>
                  <a:ext uri="{FF2B5EF4-FFF2-40B4-BE49-F238E27FC236}">
                    <a16:creationId xmlns:a16="http://schemas.microsoft.com/office/drawing/2014/main" id="{1DD3C603-E15A-8B9B-8268-D46566F716E6}"/>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685800" y="12700"/>
                <a:ext cx="438150" cy="438150"/>
              </a:xfrm>
              <a:prstGeom prst="rect">
                <a:avLst/>
              </a:prstGeom>
            </p:spPr>
          </p:pic>
          <p:pic>
            <p:nvPicPr>
              <p:cNvPr id="35" name="Picture 34" descr="A black background with a black square&#10;&#10;Description automatically generated with medium confidence">
                <a:extLst>
                  <a:ext uri="{FF2B5EF4-FFF2-40B4-BE49-F238E27FC236}">
                    <a16:creationId xmlns:a16="http://schemas.microsoft.com/office/drawing/2014/main" id="{4005871A-204B-5624-1CDF-002E7A7E936C}"/>
                  </a:ext>
                </a:extLst>
              </p:cNvPr>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0" y="0"/>
                <a:ext cx="425450" cy="425450"/>
              </a:xfrm>
              <a:prstGeom prst="rect">
                <a:avLst/>
              </a:prstGeom>
            </p:spPr>
          </p:pic>
        </p:grpSp>
        <p:pic>
          <p:nvPicPr>
            <p:cNvPr id="22" name="Picture 21" descr="A black background with a black square&#10;&#10;Description automatically generated with medium confidence">
              <a:extLst>
                <a:ext uri="{FF2B5EF4-FFF2-40B4-BE49-F238E27FC236}">
                  <a16:creationId xmlns:a16="http://schemas.microsoft.com/office/drawing/2014/main" id="{260539EE-7DE8-8B15-55DE-677E39BF3948}"/>
                </a:ext>
              </a:extLst>
            </p:cNvPr>
            <p:cNvPicPr>
              <a:picLocks noChangeAspect="1"/>
            </p:cNvPicPr>
            <p:nvPr/>
          </p:nvPicPr>
          <p:blipFill>
            <a:blip r:embed="rId9" cstate="print">
              <a:lum bright="70000" contrast="-70000"/>
              <a:extLst>
                <a:ext uri="{28A0092B-C50C-407E-A947-70E740481C1C}">
                  <a14:useLocalDpi xmlns:a14="http://schemas.microsoft.com/office/drawing/2010/main" val="0"/>
                </a:ext>
              </a:extLst>
            </a:blip>
            <a:stretch>
              <a:fillRect/>
            </a:stretch>
          </p:blipFill>
          <p:spPr>
            <a:xfrm>
              <a:off x="1775460" y="3368040"/>
              <a:ext cx="419100" cy="419100"/>
            </a:xfrm>
            <a:prstGeom prst="rect">
              <a:avLst/>
            </a:prstGeom>
          </p:spPr>
        </p:pic>
        <p:pic>
          <p:nvPicPr>
            <p:cNvPr id="23" name="Picture 22" descr="A black background with a black square&#10;&#10;Description automatically generated with medium confidence">
              <a:extLst>
                <a:ext uri="{FF2B5EF4-FFF2-40B4-BE49-F238E27FC236}">
                  <a16:creationId xmlns:a16="http://schemas.microsoft.com/office/drawing/2014/main" id="{64F3C7DB-A43F-7233-AF3E-D4E754E6C0C5}"/>
                </a:ext>
              </a:extLst>
            </p:cNvPr>
            <p:cNvPicPr>
              <a:picLocks noChangeAspect="1"/>
            </p:cNvPicPr>
            <p:nvPr/>
          </p:nvPicPr>
          <p:blipFill>
            <a:blip r:embed="rId10" cstate="print">
              <a:lum bright="70000" contrast="-70000"/>
              <a:extLst>
                <a:ext uri="{28A0092B-C50C-407E-A947-70E740481C1C}">
                  <a14:useLocalDpi xmlns:a14="http://schemas.microsoft.com/office/drawing/2010/main" val="0"/>
                </a:ext>
              </a:extLst>
            </a:blip>
            <a:stretch>
              <a:fillRect/>
            </a:stretch>
          </p:blipFill>
          <p:spPr>
            <a:xfrm>
              <a:off x="2331720" y="3406140"/>
              <a:ext cx="361950" cy="361950"/>
            </a:xfrm>
            <a:prstGeom prst="rect">
              <a:avLst/>
            </a:prstGeom>
          </p:spPr>
        </p:pic>
        <p:pic>
          <p:nvPicPr>
            <p:cNvPr id="24" name="Picture 23" descr="A black background with a black square&#10;&#10;Description automatically generated with medium confidence">
              <a:extLst>
                <a:ext uri="{FF2B5EF4-FFF2-40B4-BE49-F238E27FC236}">
                  <a16:creationId xmlns:a16="http://schemas.microsoft.com/office/drawing/2014/main" id="{C07D617C-BD86-6C26-4856-2ED379ADE232}"/>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2827020" y="3390900"/>
              <a:ext cx="419100" cy="419100"/>
            </a:xfrm>
            <a:prstGeom prst="rect">
              <a:avLst/>
            </a:prstGeom>
          </p:spPr>
        </p:pic>
        <p:pic>
          <p:nvPicPr>
            <p:cNvPr id="25" name="Picture 24" descr="A black background with a black square&#10;&#10;Description automatically generated with medium confidence">
              <a:extLst>
                <a:ext uri="{FF2B5EF4-FFF2-40B4-BE49-F238E27FC236}">
                  <a16:creationId xmlns:a16="http://schemas.microsoft.com/office/drawing/2014/main" id="{D0D61C1B-FAC5-B42C-2AE3-9A0EBCFF6DFE}"/>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3413760" y="3398520"/>
              <a:ext cx="381000" cy="381000"/>
            </a:xfrm>
            <a:prstGeom prst="rect">
              <a:avLst/>
            </a:prstGeom>
          </p:spPr>
        </p:pic>
        <p:pic>
          <p:nvPicPr>
            <p:cNvPr id="26" name="Picture 25" descr="A black background with a black square&#10;&#10;Description automatically generated with medium confidence">
              <a:extLst>
                <a:ext uri="{FF2B5EF4-FFF2-40B4-BE49-F238E27FC236}">
                  <a16:creationId xmlns:a16="http://schemas.microsoft.com/office/drawing/2014/main" id="{3916AAEE-6A2E-F0A5-3C1B-EE523BE2718B}"/>
                </a:ext>
              </a:extLst>
            </p:cNvPr>
            <p:cNvPicPr>
              <a:picLocks noChangeAspect="1"/>
            </p:cNvPicPr>
            <p:nvPr/>
          </p:nvPicPr>
          <p:blipFill>
            <a:blip r:embed="rId9" cstate="print">
              <a:lum bright="70000" contrast="-70000"/>
              <a:extLst>
                <a:ext uri="{28A0092B-C50C-407E-A947-70E740481C1C}">
                  <a14:useLocalDpi xmlns:a14="http://schemas.microsoft.com/office/drawing/2010/main" val="0"/>
                </a:ext>
              </a:extLst>
            </a:blip>
            <a:stretch>
              <a:fillRect/>
            </a:stretch>
          </p:blipFill>
          <p:spPr>
            <a:xfrm>
              <a:off x="3954780" y="3375660"/>
              <a:ext cx="419100" cy="419100"/>
            </a:xfrm>
            <a:prstGeom prst="rect">
              <a:avLst/>
            </a:prstGeom>
          </p:spPr>
        </p:pic>
        <p:pic>
          <p:nvPicPr>
            <p:cNvPr id="27" name="Picture 26" descr="A black background with a black square&#10;&#10;Description automatically generated with medium confidence">
              <a:extLst>
                <a:ext uri="{FF2B5EF4-FFF2-40B4-BE49-F238E27FC236}">
                  <a16:creationId xmlns:a16="http://schemas.microsoft.com/office/drawing/2014/main" id="{08FD91DB-876B-DEAA-3D33-5CD246C02EDE}"/>
                </a:ext>
              </a:extLst>
            </p:cNvPr>
            <p:cNvPicPr>
              <a:picLocks noChangeAspect="1"/>
            </p:cNvPicPr>
            <p:nvPr/>
          </p:nvPicPr>
          <p:blipFill>
            <a:blip r:embed="rId10" cstate="print">
              <a:lum bright="70000" contrast="-70000"/>
              <a:extLst>
                <a:ext uri="{28A0092B-C50C-407E-A947-70E740481C1C}">
                  <a14:useLocalDpi xmlns:a14="http://schemas.microsoft.com/office/drawing/2010/main" val="0"/>
                </a:ext>
              </a:extLst>
            </a:blip>
            <a:stretch>
              <a:fillRect/>
            </a:stretch>
          </p:blipFill>
          <p:spPr>
            <a:xfrm>
              <a:off x="4518660" y="3413760"/>
              <a:ext cx="361950" cy="361950"/>
            </a:xfrm>
            <a:prstGeom prst="rect">
              <a:avLst/>
            </a:prstGeom>
          </p:spPr>
        </p:pic>
        <p:pic>
          <p:nvPicPr>
            <p:cNvPr id="28" name="Picture 27" descr="A black background with a black square&#10;&#10;Description automatically generated with medium confidence">
              <a:extLst>
                <a:ext uri="{FF2B5EF4-FFF2-40B4-BE49-F238E27FC236}">
                  <a16:creationId xmlns:a16="http://schemas.microsoft.com/office/drawing/2014/main" id="{B09F24C3-074C-4FDC-71DD-1534802E6F13}"/>
                </a:ext>
              </a:extLst>
            </p:cNvPr>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2133600" y="4038600"/>
              <a:ext cx="469900" cy="469900"/>
            </a:xfrm>
            <a:prstGeom prst="rect">
              <a:avLst/>
            </a:prstGeom>
          </p:spPr>
        </p:pic>
        <p:pic>
          <p:nvPicPr>
            <p:cNvPr id="29" name="Picture 28" descr="A black background with a black square&#10;&#10;Description automatically generated with medium confidence">
              <a:extLst>
                <a:ext uri="{FF2B5EF4-FFF2-40B4-BE49-F238E27FC236}">
                  <a16:creationId xmlns:a16="http://schemas.microsoft.com/office/drawing/2014/main" id="{00213E7B-2104-A266-01DE-D88AB5B11327}"/>
                </a:ext>
              </a:extLst>
            </p:cNvPr>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2941320" y="4038600"/>
              <a:ext cx="469900" cy="469900"/>
            </a:xfrm>
            <a:prstGeom prst="rect">
              <a:avLst/>
            </a:prstGeom>
          </p:spPr>
        </p:pic>
        <p:pic>
          <p:nvPicPr>
            <p:cNvPr id="30" name="Picture 29" descr="A black background with a black square&#10;&#10;Description automatically generated with medium confidence">
              <a:extLst>
                <a:ext uri="{FF2B5EF4-FFF2-40B4-BE49-F238E27FC236}">
                  <a16:creationId xmlns:a16="http://schemas.microsoft.com/office/drawing/2014/main" id="{639629B6-5DBA-DEF1-CB34-BEEFFF4F5C6F}"/>
                </a:ext>
              </a:extLst>
            </p:cNvPr>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3657600" y="4046220"/>
              <a:ext cx="469900" cy="469900"/>
            </a:xfrm>
            <a:prstGeom prst="rect">
              <a:avLst/>
            </a:prstGeom>
          </p:spPr>
        </p:pic>
        <p:pic>
          <p:nvPicPr>
            <p:cNvPr id="31" name="Picture 30" descr="A black background with a black square&#10;&#10;Description automatically generated with medium confidence">
              <a:extLst>
                <a:ext uri="{FF2B5EF4-FFF2-40B4-BE49-F238E27FC236}">
                  <a16:creationId xmlns:a16="http://schemas.microsoft.com/office/drawing/2014/main" id="{EE245C36-B6C9-CCD4-CD30-315DA16ED8CF}"/>
                </a:ext>
              </a:extLst>
            </p:cNvPr>
            <p:cNvPicPr>
              <a:picLocks noChangeAspect="1"/>
            </p:cNvPicPr>
            <p:nvPr/>
          </p:nvPicPr>
          <p:blipFill>
            <a:blip r:embed="rId11" cstate="print">
              <a:lum bright="70000" contrast="-70000"/>
              <a:extLst>
                <a:ext uri="{28A0092B-C50C-407E-A947-70E740481C1C}">
                  <a14:useLocalDpi xmlns:a14="http://schemas.microsoft.com/office/drawing/2010/main" val="0"/>
                </a:ext>
              </a:extLst>
            </a:blip>
            <a:stretch>
              <a:fillRect/>
            </a:stretch>
          </p:blipFill>
          <p:spPr>
            <a:xfrm>
              <a:off x="1699260" y="868680"/>
              <a:ext cx="445135" cy="445135"/>
            </a:xfrm>
            <a:prstGeom prst="rect">
              <a:avLst/>
            </a:prstGeom>
          </p:spPr>
        </p:pic>
        <p:pic>
          <p:nvPicPr>
            <p:cNvPr id="32" name="Picture 31" descr="A black background with a black square&#10;&#10;Description automatically generated with medium confidence">
              <a:extLst>
                <a:ext uri="{FF2B5EF4-FFF2-40B4-BE49-F238E27FC236}">
                  <a16:creationId xmlns:a16="http://schemas.microsoft.com/office/drawing/2014/main" id="{5EB9EAE2-EAC3-54B4-7BB2-9CB378CFB902}"/>
                </a:ext>
              </a:extLst>
            </p:cNvPr>
            <p:cNvPicPr>
              <a:picLocks noChangeAspect="1"/>
            </p:cNvPicPr>
            <p:nvPr/>
          </p:nvPicPr>
          <p:blipFill>
            <a:blip r:embed="rId11" cstate="print">
              <a:lum bright="70000" contrast="-70000"/>
              <a:extLst>
                <a:ext uri="{28A0092B-C50C-407E-A947-70E740481C1C}">
                  <a14:useLocalDpi xmlns:a14="http://schemas.microsoft.com/office/drawing/2010/main" val="0"/>
                </a:ext>
              </a:extLst>
            </a:blip>
            <a:stretch>
              <a:fillRect/>
            </a:stretch>
          </p:blipFill>
          <p:spPr>
            <a:xfrm>
              <a:off x="2407920" y="883920"/>
              <a:ext cx="445135" cy="445135"/>
            </a:xfrm>
            <a:prstGeom prst="rect">
              <a:avLst/>
            </a:prstGeom>
          </p:spPr>
        </p:pic>
        <p:pic>
          <p:nvPicPr>
            <p:cNvPr id="33" name="Picture 32" descr="A black background with a black square&#10;&#10;Description automatically generated with medium confidence">
              <a:extLst>
                <a:ext uri="{FF2B5EF4-FFF2-40B4-BE49-F238E27FC236}">
                  <a16:creationId xmlns:a16="http://schemas.microsoft.com/office/drawing/2014/main" id="{192DDE9E-E54F-EC2D-F6EA-016763EC04C3}"/>
                </a:ext>
              </a:extLst>
            </p:cNvPr>
            <p:cNvPicPr>
              <a:picLocks noChangeAspect="1"/>
            </p:cNvPicPr>
            <p:nvPr/>
          </p:nvPicPr>
          <p:blipFill>
            <a:blip r:embed="rId11" cstate="print">
              <a:lum bright="70000" contrast="-70000"/>
              <a:extLst>
                <a:ext uri="{28A0092B-C50C-407E-A947-70E740481C1C}">
                  <a14:useLocalDpi xmlns:a14="http://schemas.microsoft.com/office/drawing/2010/main" val="0"/>
                </a:ext>
              </a:extLst>
            </a:blip>
            <a:stretch>
              <a:fillRect/>
            </a:stretch>
          </p:blipFill>
          <p:spPr>
            <a:xfrm>
              <a:off x="3086100" y="883920"/>
              <a:ext cx="445135" cy="445135"/>
            </a:xfrm>
            <a:prstGeom prst="rect">
              <a:avLst/>
            </a:prstGeom>
          </p:spPr>
        </p:pic>
      </p:grpSp>
      <p:pic>
        <p:nvPicPr>
          <p:cNvPr id="2" name="Picture 1" descr="A purple and green text on a black background&#10;&#10;Description automatically generated">
            <a:extLst>
              <a:ext uri="{FF2B5EF4-FFF2-40B4-BE49-F238E27FC236}">
                <a16:creationId xmlns:a16="http://schemas.microsoft.com/office/drawing/2014/main" id="{1758EAD8-140C-F739-B1EA-33D44D7862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010" y="5155936"/>
            <a:ext cx="1622519" cy="1622519"/>
          </a:xfrm>
          <a:prstGeom prst="rect">
            <a:avLst/>
          </a:prstGeom>
        </p:spPr>
      </p:pic>
      <p:pic>
        <p:nvPicPr>
          <p:cNvPr id="42" name="Picture 41" descr="A white text on a black background&#10;&#10;Description automatically generated">
            <a:extLst>
              <a:ext uri="{FF2B5EF4-FFF2-40B4-BE49-F238E27FC236}">
                <a16:creationId xmlns:a16="http://schemas.microsoft.com/office/drawing/2014/main" id="{A979AEAB-6EBC-756D-FBCE-DC1804C5117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96052" y="5798833"/>
            <a:ext cx="1995948" cy="821453"/>
          </a:xfrm>
          <a:prstGeom prst="rect">
            <a:avLst/>
          </a:prstGeom>
        </p:spPr>
      </p:pic>
    </p:spTree>
    <p:extLst>
      <p:ext uri="{BB962C8B-B14F-4D97-AF65-F5344CB8AC3E}">
        <p14:creationId xmlns:p14="http://schemas.microsoft.com/office/powerpoint/2010/main" val="1497425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4A1DB95-FA8C-1A73-BDDB-D1AFEF4A0FD1}"/>
              </a:ext>
            </a:extLst>
          </p:cNvPr>
          <p:cNvSpPr txBox="1"/>
          <p:nvPr/>
        </p:nvSpPr>
        <p:spPr>
          <a:xfrm>
            <a:off x="0" y="966455"/>
            <a:ext cx="12192000" cy="5961953"/>
          </a:xfrm>
          <a:prstGeom prst="rect">
            <a:avLst/>
          </a:prstGeom>
          <a:solidFill>
            <a:schemeClr val="bg1"/>
          </a:solidFill>
        </p:spPr>
        <p:txBody>
          <a:bodyPr wrap="square" rtlCol="0">
            <a:spAutoFit/>
          </a:bodyPr>
          <a:lstStyle/>
          <a:p>
            <a:endParaRPr lang="en-GB"/>
          </a:p>
        </p:txBody>
      </p:sp>
      <p:pic>
        <p:nvPicPr>
          <p:cNvPr id="4" name="Picture 3" descr="A blue text on a black background&#10;&#10;Description automatically generated">
            <a:extLst>
              <a:ext uri="{FF2B5EF4-FFF2-40B4-BE49-F238E27FC236}">
                <a16:creationId xmlns:a16="http://schemas.microsoft.com/office/drawing/2014/main" id="{8E78DC28-CCC2-6A7E-26C6-784464F67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pic>
        <p:nvPicPr>
          <p:cNvPr id="2" name="Picture 1" descr="A purple and green text on a black background&#10;&#10;Description automatically generated">
            <a:extLst>
              <a:ext uri="{FF2B5EF4-FFF2-40B4-BE49-F238E27FC236}">
                <a16:creationId xmlns:a16="http://schemas.microsoft.com/office/drawing/2014/main" id="{CA7B5530-2216-9FC7-5CF9-63D198F91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E27403EB-A202-C454-7F18-3B92AC22AD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1968" y="1020097"/>
            <a:ext cx="5837903" cy="5837903"/>
          </a:xfrm>
          <a:prstGeom prst="rect">
            <a:avLst/>
          </a:prstGeom>
        </p:spPr>
      </p:pic>
    </p:spTree>
    <p:extLst>
      <p:ext uri="{BB962C8B-B14F-4D97-AF65-F5344CB8AC3E}">
        <p14:creationId xmlns:p14="http://schemas.microsoft.com/office/powerpoint/2010/main" val="3764866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76DF99-01AC-43D1-2E68-236A753CC4FE}"/>
              </a:ext>
            </a:extLst>
          </p:cNvPr>
          <p:cNvSpPr txBox="1"/>
          <p:nvPr/>
        </p:nvSpPr>
        <p:spPr>
          <a:xfrm>
            <a:off x="5057144" y="1958512"/>
            <a:ext cx="6705601" cy="3539430"/>
          </a:xfrm>
          <a:prstGeom prst="rect">
            <a:avLst/>
          </a:prstGeom>
          <a:noFill/>
        </p:spPr>
        <p:txBody>
          <a:bodyPr wrap="square">
            <a:spAutoFit/>
          </a:bodyPr>
          <a:lstStyle/>
          <a:p>
            <a:r>
              <a:rPr lang="en-US" sz="3200" dirty="0">
                <a:effectLst/>
                <a:latin typeface="Montserrat" panose="00000500000000000000" pitchFamily="2" charset="0"/>
                <a:ea typeface="Aptos" panose="020B0004020202020204" pitchFamily="34" charset="0"/>
                <a:cs typeface="Arial" panose="020B0604020202020204" pitchFamily="34" charset="0"/>
              </a:rPr>
              <a:t>Lord Jesus, </a:t>
            </a:r>
          </a:p>
          <a:p>
            <a:r>
              <a:rPr lang="en-US" sz="3200" dirty="0">
                <a:effectLst/>
                <a:latin typeface="Montserrat" panose="00000500000000000000" pitchFamily="2" charset="0"/>
                <a:ea typeface="Aptos" panose="020B0004020202020204" pitchFamily="34" charset="0"/>
                <a:cs typeface="Arial" panose="020B0604020202020204" pitchFamily="34" charset="0"/>
              </a:rPr>
              <a:t>We think of the privileges we have in the 21</a:t>
            </a:r>
            <a:r>
              <a:rPr lang="en-US" sz="3200" baseline="30000" dirty="0">
                <a:effectLst/>
                <a:latin typeface="Montserrat" panose="00000500000000000000" pitchFamily="2" charset="0"/>
                <a:ea typeface="Aptos" panose="020B0004020202020204" pitchFamily="34" charset="0"/>
                <a:cs typeface="Arial" panose="020B0604020202020204" pitchFamily="34" charset="0"/>
              </a:rPr>
              <a:t>st</a:t>
            </a:r>
            <a:r>
              <a:rPr lang="en-US" sz="3200" dirty="0">
                <a:effectLst/>
                <a:latin typeface="Montserrat" panose="00000500000000000000" pitchFamily="2" charset="0"/>
                <a:ea typeface="Aptos" panose="020B0004020202020204" pitchFamily="34" charset="0"/>
                <a:cs typeface="Arial" panose="020B0604020202020204" pitchFamily="34" charset="0"/>
              </a:rPr>
              <a:t> century, but we know that these are not accessible to everyone across the world because things are not being shared fairly. </a:t>
            </a:r>
            <a:endParaRPr lang="en-GB" sz="3200" dirty="0">
              <a:latin typeface="Montserrat" panose="00000500000000000000" pitchFamily="2" charset="0"/>
              <a:cs typeface="Arial" panose="020B0604020202020204" pitchFamily="34" charset="0"/>
            </a:endParaRPr>
          </a:p>
        </p:txBody>
      </p:sp>
      <p:pic>
        <p:nvPicPr>
          <p:cNvPr id="6" name="Picture 5" descr="A blue text on a black background&#10;&#10;Description automatically generated">
            <a:extLst>
              <a:ext uri="{FF2B5EF4-FFF2-40B4-BE49-F238E27FC236}">
                <a16:creationId xmlns:a16="http://schemas.microsoft.com/office/drawing/2014/main" id="{E0AC7217-1AF6-3F49-F18F-E430ABC2B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pic>
        <p:nvPicPr>
          <p:cNvPr id="2" name="Picture 1" descr="A purple and green text on a black background&#10;&#10;Description automatically generated">
            <a:extLst>
              <a:ext uri="{FF2B5EF4-FFF2-40B4-BE49-F238E27FC236}">
                <a16:creationId xmlns:a16="http://schemas.microsoft.com/office/drawing/2014/main" id="{426B7671-B100-684D-3B89-867819D8A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pic>
        <p:nvPicPr>
          <p:cNvPr id="4" name="Picture 3" descr="A person sitting in a small alley&#10;&#10;Description automatically generated">
            <a:extLst>
              <a:ext uri="{FF2B5EF4-FFF2-40B4-BE49-F238E27FC236}">
                <a16:creationId xmlns:a16="http://schemas.microsoft.com/office/drawing/2014/main" id="{D5F69FE6-38D7-3E55-2C0E-09BC2E545926}"/>
              </a:ext>
            </a:extLst>
          </p:cNvPr>
          <p:cNvPicPr>
            <a:picLocks noChangeAspect="1"/>
          </p:cNvPicPr>
          <p:nvPr/>
        </p:nvPicPr>
        <p:blipFill rotWithShape="1">
          <a:blip r:embed="rId4">
            <a:extLst>
              <a:ext uri="{28A0092B-C50C-407E-A947-70E740481C1C}">
                <a14:useLocalDpi xmlns:a14="http://schemas.microsoft.com/office/drawing/2010/main" val="0"/>
              </a:ext>
            </a:extLst>
          </a:blip>
          <a:srcRect l="18869" r="31539"/>
          <a:stretch/>
        </p:blipFill>
        <p:spPr>
          <a:xfrm>
            <a:off x="462115" y="1015345"/>
            <a:ext cx="4208207" cy="5661822"/>
          </a:xfrm>
          <a:prstGeom prst="rect">
            <a:avLst/>
          </a:prstGeom>
        </p:spPr>
      </p:pic>
    </p:spTree>
    <p:extLst>
      <p:ext uri="{BB962C8B-B14F-4D97-AF65-F5344CB8AC3E}">
        <p14:creationId xmlns:p14="http://schemas.microsoft.com/office/powerpoint/2010/main" val="2137850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76DF99-01AC-43D1-2E68-236A753CC4FE}"/>
              </a:ext>
            </a:extLst>
          </p:cNvPr>
          <p:cNvSpPr txBox="1"/>
          <p:nvPr/>
        </p:nvSpPr>
        <p:spPr>
          <a:xfrm>
            <a:off x="549243" y="1946220"/>
            <a:ext cx="6564923" cy="4031873"/>
          </a:xfrm>
          <a:prstGeom prst="rect">
            <a:avLst/>
          </a:prstGeom>
          <a:noFill/>
        </p:spPr>
        <p:txBody>
          <a:bodyPr wrap="square">
            <a:spAutoFit/>
          </a:bodyPr>
          <a:lstStyle/>
          <a:p>
            <a:r>
              <a:rPr lang="en-US" sz="3200" dirty="0">
                <a:effectLst/>
                <a:latin typeface="Montserrat" panose="00000500000000000000" pitchFamily="2" charset="0"/>
                <a:ea typeface="Aptos" panose="020B0004020202020204" pitchFamily="34" charset="0"/>
                <a:cs typeface="Arial" panose="020B0604020202020204" pitchFamily="34" charset="0"/>
              </a:rPr>
              <a:t>We stand in solidarity with Mary and her community and pray you will bless those taking part in the CAFOD fish tracking project. Help us to take the next right step to tackle global injustice. </a:t>
            </a:r>
          </a:p>
          <a:p>
            <a:r>
              <a:rPr lang="en-US" sz="3200" dirty="0">
                <a:effectLst/>
                <a:latin typeface="Montserrat" panose="00000500000000000000" pitchFamily="2" charset="0"/>
                <a:ea typeface="Aptos" panose="020B0004020202020204" pitchFamily="34" charset="0"/>
                <a:cs typeface="Arial" panose="020B0604020202020204" pitchFamily="34" charset="0"/>
              </a:rPr>
              <a:t>Amen.</a:t>
            </a:r>
            <a:endParaRPr lang="en-GB" sz="3200" dirty="0">
              <a:latin typeface="Montserrat" panose="00000500000000000000" pitchFamily="2" charset="0"/>
              <a:cs typeface="Arial" panose="020B0604020202020204" pitchFamily="34" charset="0"/>
            </a:endParaRPr>
          </a:p>
        </p:txBody>
      </p:sp>
      <p:pic>
        <p:nvPicPr>
          <p:cNvPr id="6" name="Picture 5" descr="A blue text on a black background&#10;&#10;Description automatically generated">
            <a:extLst>
              <a:ext uri="{FF2B5EF4-FFF2-40B4-BE49-F238E27FC236}">
                <a16:creationId xmlns:a16="http://schemas.microsoft.com/office/drawing/2014/main" id="{E0AC7217-1AF6-3F49-F18F-E430ABC2B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pic>
        <p:nvPicPr>
          <p:cNvPr id="2" name="Picture 1" descr="A purple and green text on a black background&#10;&#10;Description automatically generated">
            <a:extLst>
              <a:ext uri="{FF2B5EF4-FFF2-40B4-BE49-F238E27FC236}">
                <a16:creationId xmlns:a16="http://schemas.microsoft.com/office/drawing/2014/main" id="{426B7671-B100-684D-3B89-867819D8A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pic>
        <p:nvPicPr>
          <p:cNvPr id="4" name="Picture 3" descr="A person in a blue and white uniform standing in a narrow alley&#10;&#10;Description automatically generated">
            <a:extLst>
              <a:ext uri="{FF2B5EF4-FFF2-40B4-BE49-F238E27FC236}">
                <a16:creationId xmlns:a16="http://schemas.microsoft.com/office/drawing/2014/main" id="{95E05AAD-3AE8-FA1C-5EC9-ACA48DBE7C32}"/>
              </a:ext>
            </a:extLst>
          </p:cNvPr>
          <p:cNvPicPr>
            <a:picLocks noChangeAspect="1"/>
          </p:cNvPicPr>
          <p:nvPr/>
        </p:nvPicPr>
        <p:blipFill rotWithShape="1">
          <a:blip r:embed="rId4">
            <a:extLst>
              <a:ext uri="{28A0092B-C50C-407E-A947-70E740481C1C}">
                <a14:useLocalDpi xmlns:a14="http://schemas.microsoft.com/office/drawing/2010/main" val="0"/>
              </a:ext>
            </a:extLst>
          </a:blip>
          <a:srcRect l="24184" r="25760"/>
          <a:stretch/>
        </p:blipFill>
        <p:spPr>
          <a:xfrm>
            <a:off x="7410497" y="1009690"/>
            <a:ext cx="4270225" cy="5691929"/>
          </a:xfrm>
          <a:prstGeom prst="rect">
            <a:avLst/>
          </a:prstGeom>
        </p:spPr>
      </p:pic>
    </p:spTree>
    <p:extLst>
      <p:ext uri="{BB962C8B-B14F-4D97-AF65-F5344CB8AC3E}">
        <p14:creationId xmlns:p14="http://schemas.microsoft.com/office/powerpoint/2010/main" val="3898533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5C400"/>
        </a:solidFill>
        <a:effectLst/>
      </p:bgPr>
    </p:bg>
    <p:spTree>
      <p:nvGrpSpPr>
        <p:cNvPr id="1" name=""/>
        <p:cNvGrpSpPr/>
        <p:nvPr/>
      </p:nvGrpSpPr>
      <p:grpSpPr>
        <a:xfrm>
          <a:off x="0" y="0"/>
          <a:ext cx="0" cy="0"/>
          <a:chOff x="0" y="0"/>
          <a:chExt cx="0" cy="0"/>
        </a:xfrm>
      </p:grpSpPr>
      <p:pic>
        <p:nvPicPr>
          <p:cNvPr id="26" name="Picture 25" descr="A white surface with a lot of light&#10;&#10;Description automatically generated with medium confidence">
            <a:extLst>
              <a:ext uri="{FF2B5EF4-FFF2-40B4-BE49-F238E27FC236}">
                <a16:creationId xmlns:a16="http://schemas.microsoft.com/office/drawing/2014/main" id="{5723B7F0-9D65-F5F7-3883-4DCE181D191D}"/>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1714"/>
          <a:stretch/>
        </p:blipFill>
        <p:spPr>
          <a:xfrm>
            <a:off x="43805" y="-10977"/>
            <a:ext cx="12192001" cy="6858000"/>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3D22E587-0AA2-5649-0E68-05624542D5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411" y="959060"/>
            <a:ext cx="914589" cy="914589"/>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DC17E001-D306-6465-243D-4748A18BE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1098" y="4771165"/>
            <a:ext cx="914589" cy="914589"/>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FFFBA167-5B1A-B74F-7B4B-0F15F077A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7469" y="2258120"/>
            <a:ext cx="1443473" cy="1443473"/>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F8ACA70E-9266-AEFA-C3E5-6B74BB8132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2120" y="1697812"/>
            <a:ext cx="1563917" cy="1563917"/>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7ED5B61D-4148-1629-1EA1-61FBCE805D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0725" y="4367681"/>
            <a:ext cx="944624" cy="944624"/>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D17CABD0-BD81-2773-F5DE-615A94933A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5899" y="1047110"/>
            <a:ext cx="849103" cy="849103"/>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54913D94-3718-BA3E-3EE0-DBB0F2A573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709" y="5211411"/>
            <a:ext cx="1264493" cy="1264493"/>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0F32B6A2-16CE-DBB8-95AA-A198C5A662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07427" y="5222008"/>
            <a:ext cx="1340446" cy="1340446"/>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A13ED09C-90B5-0734-B787-B78A27B289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87615" y="1220118"/>
            <a:ext cx="533173" cy="533173"/>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FA35FD88-5FB2-DCFD-EE9C-221B369AB8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94778" y="1176038"/>
            <a:ext cx="1487971" cy="1487971"/>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C86D1F9C-E037-F89D-F8FD-FB2D3DE987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3143" y="3632948"/>
            <a:ext cx="759788" cy="759788"/>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18DE5EE1-5B62-F9E2-3EB7-E7B93AB691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1420" y="3429000"/>
            <a:ext cx="1396342" cy="1396342"/>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3F0FF1ED-C2C3-8F69-D738-B7344CAF77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32186" y="914781"/>
            <a:ext cx="1108207" cy="1108207"/>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A4920C60-4E76-EF84-641E-CF2DC38316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94995" y="268968"/>
            <a:ext cx="657297" cy="657297"/>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AD1E8C36-F69C-96D7-5ECF-D5830C951F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19245" y="4655008"/>
            <a:ext cx="657297" cy="657297"/>
          </a:xfrm>
          <a:prstGeom prst="rect">
            <a:avLst/>
          </a:prstGeom>
        </p:spPr>
      </p:pic>
      <p:sp>
        <p:nvSpPr>
          <p:cNvPr id="19" name="TextBox 18">
            <a:extLst>
              <a:ext uri="{FF2B5EF4-FFF2-40B4-BE49-F238E27FC236}">
                <a16:creationId xmlns:a16="http://schemas.microsoft.com/office/drawing/2014/main" id="{73897BDC-345C-6F7E-9229-9B00A37BB42F}"/>
              </a:ext>
            </a:extLst>
          </p:cNvPr>
          <p:cNvSpPr txBox="1"/>
          <p:nvPr/>
        </p:nvSpPr>
        <p:spPr>
          <a:xfrm>
            <a:off x="4918464" y="3272508"/>
            <a:ext cx="6924675" cy="1692771"/>
          </a:xfrm>
          <a:prstGeom prst="rect">
            <a:avLst/>
          </a:prstGeom>
          <a:noFill/>
        </p:spPr>
        <p:txBody>
          <a:bodyPr wrap="square" rtlCol="0">
            <a:spAutoFit/>
          </a:bodyPr>
          <a:lstStyle/>
          <a:p>
            <a:pPr algn="ctr"/>
            <a:r>
              <a:rPr lang="en-US" sz="6000" b="1">
                <a:solidFill>
                  <a:srgbClr val="1B2344"/>
                </a:solidFill>
                <a:latin typeface="Montserrat" panose="00000500000000000000" pitchFamily="2" charset="0"/>
                <a:cs typeface="Arial" panose="020B0604020202020204" pitchFamily="34" charset="0"/>
              </a:rPr>
              <a:t>Lent assembly </a:t>
            </a:r>
          </a:p>
          <a:p>
            <a:pPr algn="ctr"/>
            <a:r>
              <a:rPr lang="en-US" sz="4000" b="1">
                <a:solidFill>
                  <a:srgbClr val="1B2344"/>
                </a:solidFill>
                <a:latin typeface="Montserrat" panose="00000500000000000000" pitchFamily="2" charset="0"/>
                <a:cs typeface="Arial" panose="020B0604020202020204" pitchFamily="34" charset="0"/>
              </a:rPr>
              <a:t>2024</a:t>
            </a:r>
            <a:endParaRPr lang="en-GB" sz="4000" b="1">
              <a:solidFill>
                <a:srgbClr val="1B2344"/>
              </a:solidFill>
              <a:latin typeface="Montserrat" panose="00000500000000000000" pitchFamily="2" charset="0"/>
              <a:cs typeface="Arial" panose="020B0604020202020204" pitchFamily="34" charset="0"/>
            </a:endParaRPr>
          </a:p>
        </p:txBody>
      </p:sp>
      <p:pic>
        <p:nvPicPr>
          <p:cNvPr id="20" name="Picture 19" descr="A black background with a black square&#10;&#10;Description automatically generated with medium confidence">
            <a:extLst>
              <a:ext uri="{FF2B5EF4-FFF2-40B4-BE49-F238E27FC236}">
                <a16:creationId xmlns:a16="http://schemas.microsoft.com/office/drawing/2014/main" id="{9D7AD54E-6823-C5DD-ABF0-B2A6D9C9D1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0545" y="132572"/>
            <a:ext cx="944624" cy="944624"/>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17288E8A-6B52-0B57-A1AD-B610F201E6F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58247" y="179525"/>
            <a:ext cx="759788" cy="759788"/>
          </a:xfrm>
          <a:prstGeom prst="rect">
            <a:avLst/>
          </a:prstGeom>
        </p:spPr>
      </p:pic>
      <p:pic>
        <p:nvPicPr>
          <p:cNvPr id="22" name="Picture 21" descr="A black background with a black square&#10;&#10;Description automatically generated with medium confidence">
            <a:extLst>
              <a:ext uri="{FF2B5EF4-FFF2-40B4-BE49-F238E27FC236}">
                <a16:creationId xmlns:a16="http://schemas.microsoft.com/office/drawing/2014/main" id="{16885D0E-BC72-B498-D53F-ADBDC3E2D1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5959" y="134094"/>
            <a:ext cx="600801" cy="600801"/>
          </a:xfrm>
          <a:prstGeom prst="rect">
            <a:avLst/>
          </a:prstGeom>
        </p:spPr>
      </p:pic>
      <p:pic>
        <p:nvPicPr>
          <p:cNvPr id="3" name="Picture 2" descr="A purple and green text on a black background&#10;&#10;Description automatically generated">
            <a:extLst>
              <a:ext uri="{FF2B5EF4-FFF2-40B4-BE49-F238E27FC236}">
                <a16:creationId xmlns:a16="http://schemas.microsoft.com/office/drawing/2014/main" id="{AE9F28D4-A756-13B6-6F88-F5EEB6231C5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7833" y="4421079"/>
            <a:ext cx="761773" cy="761773"/>
          </a:xfrm>
          <a:prstGeom prst="rect">
            <a:avLst/>
          </a:prstGeom>
        </p:spPr>
      </p:pic>
      <p:pic>
        <p:nvPicPr>
          <p:cNvPr id="27" name="Picture 26" descr="A purple and green text on a black background&#10;&#10;Description automatically generated">
            <a:extLst>
              <a:ext uri="{FF2B5EF4-FFF2-40B4-BE49-F238E27FC236}">
                <a16:creationId xmlns:a16="http://schemas.microsoft.com/office/drawing/2014/main" id="{013E4E03-83D7-2C16-A8AE-E4DAF6A236E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00048" y="1433753"/>
            <a:ext cx="761773" cy="761773"/>
          </a:xfrm>
          <a:prstGeom prst="rect">
            <a:avLst/>
          </a:prstGeom>
        </p:spPr>
      </p:pic>
      <p:pic>
        <p:nvPicPr>
          <p:cNvPr id="28" name="Picture 27" descr="A purple and green text on a black background&#10;&#10;Description automatically generated">
            <a:extLst>
              <a:ext uri="{FF2B5EF4-FFF2-40B4-BE49-F238E27FC236}">
                <a16:creationId xmlns:a16="http://schemas.microsoft.com/office/drawing/2014/main" id="{876D745B-8C1B-C0C8-9004-81AE831AEC5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93340" y="243545"/>
            <a:ext cx="761773" cy="761773"/>
          </a:xfrm>
          <a:prstGeom prst="rect">
            <a:avLst/>
          </a:prstGeom>
        </p:spPr>
      </p:pic>
      <p:pic>
        <p:nvPicPr>
          <p:cNvPr id="29" name="Picture 28" descr="A purple and green text on a black background&#10;&#10;Description automatically generated">
            <a:extLst>
              <a:ext uri="{FF2B5EF4-FFF2-40B4-BE49-F238E27FC236}">
                <a16:creationId xmlns:a16="http://schemas.microsoft.com/office/drawing/2014/main" id="{B9DBF5FF-AC43-B320-8434-04AF4937DD3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1630" y="5890990"/>
            <a:ext cx="761773" cy="761773"/>
          </a:xfrm>
          <a:prstGeom prst="rect">
            <a:avLst/>
          </a:prstGeom>
        </p:spPr>
      </p:pic>
      <p:pic>
        <p:nvPicPr>
          <p:cNvPr id="31" name="Picture 30" descr="A black background with a black square&#10;&#10;Description automatically generated with medium confidence">
            <a:extLst>
              <a:ext uri="{FF2B5EF4-FFF2-40B4-BE49-F238E27FC236}">
                <a16:creationId xmlns:a16="http://schemas.microsoft.com/office/drawing/2014/main" id="{2B560B79-489D-EF55-2043-54806F23E0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4481" y="1416149"/>
            <a:ext cx="858313" cy="858313"/>
          </a:xfrm>
          <a:prstGeom prst="rect">
            <a:avLst/>
          </a:prstGeom>
        </p:spPr>
      </p:pic>
      <p:pic>
        <p:nvPicPr>
          <p:cNvPr id="32" name="Picture 31" descr="A black background with a black square&#10;&#10;Description automatically generated with medium confidence">
            <a:extLst>
              <a:ext uri="{FF2B5EF4-FFF2-40B4-BE49-F238E27FC236}">
                <a16:creationId xmlns:a16="http://schemas.microsoft.com/office/drawing/2014/main" id="{1BAB298D-FDF1-CB95-0CE6-EFC9A9A804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8720" y="3418023"/>
            <a:ext cx="849103" cy="849103"/>
          </a:xfrm>
          <a:prstGeom prst="rect">
            <a:avLst/>
          </a:prstGeom>
        </p:spPr>
      </p:pic>
      <p:pic>
        <p:nvPicPr>
          <p:cNvPr id="33" name="Picture 32" descr="A black background with a black square&#10;&#10;Description automatically generated with medium confidence">
            <a:extLst>
              <a:ext uri="{FF2B5EF4-FFF2-40B4-BE49-F238E27FC236}">
                <a16:creationId xmlns:a16="http://schemas.microsoft.com/office/drawing/2014/main" id="{5BBDC8EC-9FE6-4F30-2E1E-3355185093E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6893" y="2586374"/>
            <a:ext cx="657297" cy="657297"/>
          </a:xfrm>
          <a:prstGeom prst="rect">
            <a:avLst/>
          </a:prstGeom>
        </p:spPr>
      </p:pic>
      <p:pic>
        <p:nvPicPr>
          <p:cNvPr id="35" name="Picture 34" descr="A purple and green text on a black background&#10;&#10;Description automatically generated">
            <a:extLst>
              <a:ext uri="{FF2B5EF4-FFF2-40B4-BE49-F238E27FC236}">
                <a16:creationId xmlns:a16="http://schemas.microsoft.com/office/drawing/2014/main" id="{67E2731A-5CD8-37F6-9E90-0508FBC381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20475" y="238200"/>
            <a:ext cx="761773" cy="761773"/>
          </a:xfrm>
          <a:prstGeom prst="rect">
            <a:avLst/>
          </a:prstGeom>
        </p:spPr>
      </p:pic>
      <p:pic>
        <p:nvPicPr>
          <p:cNvPr id="36" name="Picture 35" descr="A black background with a black square&#10;&#10;Description automatically generated with medium confidence">
            <a:extLst>
              <a:ext uri="{FF2B5EF4-FFF2-40B4-BE49-F238E27FC236}">
                <a16:creationId xmlns:a16="http://schemas.microsoft.com/office/drawing/2014/main" id="{4FFA0FB4-8057-8AB8-292F-30C39D39A3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01725" y="197578"/>
            <a:ext cx="759788" cy="759788"/>
          </a:xfrm>
          <a:prstGeom prst="rect">
            <a:avLst/>
          </a:prstGeom>
        </p:spPr>
      </p:pic>
      <p:pic>
        <p:nvPicPr>
          <p:cNvPr id="37" name="Picture 36" descr="A black background with a black square&#10;&#10;Description automatically generated with medium confidence">
            <a:extLst>
              <a:ext uri="{FF2B5EF4-FFF2-40B4-BE49-F238E27FC236}">
                <a16:creationId xmlns:a16="http://schemas.microsoft.com/office/drawing/2014/main" id="{27DBEDAB-8C4C-4877-A371-BB891FC04A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5611" y="1025991"/>
            <a:ext cx="1108207" cy="1108207"/>
          </a:xfrm>
          <a:prstGeom prst="rect">
            <a:avLst/>
          </a:prstGeom>
        </p:spPr>
      </p:pic>
      <p:pic>
        <p:nvPicPr>
          <p:cNvPr id="38" name="Picture 37" descr="A black background with a black square&#10;&#10;Description automatically generated with medium confidence">
            <a:extLst>
              <a:ext uri="{FF2B5EF4-FFF2-40B4-BE49-F238E27FC236}">
                <a16:creationId xmlns:a16="http://schemas.microsoft.com/office/drawing/2014/main" id="{2BA65F8C-17DA-F452-77A2-A8E1F1C0EF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78" y="2333126"/>
            <a:ext cx="914589" cy="914589"/>
          </a:xfrm>
          <a:prstGeom prst="rect">
            <a:avLst/>
          </a:prstGeom>
        </p:spPr>
      </p:pic>
      <p:pic>
        <p:nvPicPr>
          <p:cNvPr id="39" name="Picture 38" descr="A black background with a black square&#10;&#10;Description automatically generated with medium confidence">
            <a:extLst>
              <a:ext uri="{FF2B5EF4-FFF2-40B4-BE49-F238E27FC236}">
                <a16:creationId xmlns:a16="http://schemas.microsoft.com/office/drawing/2014/main" id="{8BE98ADD-A5C1-D1F6-37DC-82F032304D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8928" y="147440"/>
            <a:ext cx="1264493" cy="1264493"/>
          </a:xfrm>
          <a:prstGeom prst="rect">
            <a:avLst/>
          </a:prstGeom>
        </p:spPr>
      </p:pic>
      <p:pic>
        <p:nvPicPr>
          <p:cNvPr id="40" name="Picture 39" descr="A black background with a black square&#10;&#10;Description automatically generated with medium confidence">
            <a:extLst>
              <a:ext uri="{FF2B5EF4-FFF2-40B4-BE49-F238E27FC236}">
                <a16:creationId xmlns:a16="http://schemas.microsoft.com/office/drawing/2014/main" id="{348DF1AA-B03F-429D-9B29-20424F7A71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28" y="685506"/>
            <a:ext cx="783379" cy="783379"/>
          </a:xfrm>
          <a:prstGeom prst="rect">
            <a:avLst/>
          </a:prstGeom>
        </p:spPr>
      </p:pic>
      <p:pic>
        <p:nvPicPr>
          <p:cNvPr id="41" name="Picture 40" descr="A purple and green text on a black background&#10;&#10;Description automatically generated">
            <a:extLst>
              <a:ext uri="{FF2B5EF4-FFF2-40B4-BE49-F238E27FC236}">
                <a16:creationId xmlns:a16="http://schemas.microsoft.com/office/drawing/2014/main" id="{0FAE759D-0FEC-F0C4-10F9-DCD905463C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43073" y="1939794"/>
            <a:ext cx="1858273" cy="1858273"/>
          </a:xfrm>
          <a:prstGeom prst="rect">
            <a:avLst/>
          </a:prstGeom>
        </p:spPr>
      </p:pic>
      <p:pic>
        <p:nvPicPr>
          <p:cNvPr id="42" name="Picture 41" descr="A black background with a black square&#10;&#10;Description automatically generated with medium confidence">
            <a:extLst>
              <a:ext uri="{FF2B5EF4-FFF2-40B4-BE49-F238E27FC236}">
                <a16:creationId xmlns:a16="http://schemas.microsoft.com/office/drawing/2014/main" id="{9146DA53-56BE-A45F-87FE-52DF083830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6173" y="1384522"/>
            <a:ext cx="849103" cy="849103"/>
          </a:xfrm>
          <a:prstGeom prst="rect">
            <a:avLst/>
          </a:prstGeom>
        </p:spPr>
      </p:pic>
      <p:pic>
        <p:nvPicPr>
          <p:cNvPr id="43" name="Picture 42" descr="A black background with a black square&#10;&#10;Description automatically generated with medium confidence">
            <a:extLst>
              <a:ext uri="{FF2B5EF4-FFF2-40B4-BE49-F238E27FC236}">
                <a16:creationId xmlns:a16="http://schemas.microsoft.com/office/drawing/2014/main" id="{C27FA5EF-9DB3-6B56-1D0A-D9A6769AE5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2300" y="825254"/>
            <a:ext cx="759788" cy="759788"/>
          </a:xfrm>
          <a:prstGeom prst="rect">
            <a:avLst/>
          </a:prstGeom>
        </p:spPr>
      </p:pic>
      <p:pic>
        <p:nvPicPr>
          <p:cNvPr id="44" name="Picture 43" descr="A black background with a black square&#10;&#10;Description automatically generated with medium confidence">
            <a:extLst>
              <a:ext uri="{FF2B5EF4-FFF2-40B4-BE49-F238E27FC236}">
                <a16:creationId xmlns:a16="http://schemas.microsoft.com/office/drawing/2014/main" id="{8C35D13D-A63A-065C-DC3E-30A3DC5BBD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9361" y="180332"/>
            <a:ext cx="849103" cy="849103"/>
          </a:xfrm>
          <a:prstGeom prst="rect">
            <a:avLst/>
          </a:prstGeom>
        </p:spPr>
      </p:pic>
      <p:pic>
        <p:nvPicPr>
          <p:cNvPr id="45" name="Picture 44" descr="A black background with a black square&#10;&#10;Description automatically generated with medium confidence">
            <a:extLst>
              <a:ext uri="{FF2B5EF4-FFF2-40B4-BE49-F238E27FC236}">
                <a16:creationId xmlns:a16="http://schemas.microsoft.com/office/drawing/2014/main" id="{7875C235-6F97-77E7-7DDD-6B7C0F339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0718" y="80039"/>
            <a:ext cx="914589" cy="914589"/>
          </a:xfrm>
          <a:prstGeom prst="rect">
            <a:avLst/>
          </a:prstGeom>
        </p:spPr>
      </p:pic>
      <p:pic>
        <p:nvPicPr>
          <p:cNvPr id="46" name="Picture 45" descr="A black background with a black square&#10;&#10;Description automatically generated with medium confidence">
            <a:extLst>
              <a:ext uri="{FF2B5EF4-FFF2-40B4-BE49-F238E27FC236}">
                <a16:creationId xmlns:a16="http://schemas.microsoft.com/office/drawing/2014/main" id="{E8E11024-143A-67BF-E7FA-8C12F359CD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92" y="1505521"/>
            <a:ext cx="657297" cy="657297"/>
          </a:xfrm>
          <a:prstGeom prst="rect">
            <a:avLst/>
          </a:prstGeom>
        </p:spPr>
      </p:pic>
      <p:pic>
        <p:nvPicPr>
          <p:cNvPr id="47" name="Picture 46" descr="A black background with a black square&#10;&#10;Description automatically generated with medium confidence">
            <a:extLst>
              <a:ext uri="{FF2B5EF4-FFF2-40B4-BE49-F238E27FC236}">
                <a16:creationId xmlns:a16="http://schemas.microsoft.com/office/drawing/2014/main" id="{E9EE5808-8AB9-919C-A565-4EDC30B585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5255" y="1022169"/>
            <a:ext cx="849103" cy="849103"/>
          </a:xfrm>
          <a:prstGeom prst="rect">
            <a:avLst/>
          </a:prstGeom>
        </p:spPr>
      </p:pic>
      <p:pic>
        <p:nvPicPr>
          <p:cNvPr id="48" name="Picture 47" descr="A black background with a black square&#10;&#10;Description automatically generated with medium confidence">
            <a:extLst>
              <a:ext uri="{FF2B5EF4-FFF2-40B4-BE49-F238E27FC236}">
                <a16:creationId xmlns:a16="http://schemas.microsoft.com/office/drawing/2014/main" id="{610B641A-05BC-EC5D-AE96-166EA5A19C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3467" y="661159"/>
            <a:ext cx="857545" cy="857545"/>
          </a:xfrm>
          <a:prstGeom prst="rect">
            <a:avLst/>
          </a:prstGeom>
        </p:spPr>
      </p:pic>
      <p:pic>
        <p:nvPicPr>
          <p:cNvPr id="49" name="Picture 48" descr="A black background with a black square&#10;&#10;Description automatically generated with medium confidence">
            <a:extLst>
              <a:ext uri="{FF2B5EF4-FFF2-40B4-BE49-F238E27FC236}">
                <a16:creationId xmlns:a16="http://schemas.microsoft.com/office/drawing/2014/main" id="{4A6EEB7F-1CB5-39BC-A522-6F28CD05FC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022" y="-4044"/>
            <a:ext cx="849103" cy="849103"/>
          </a:xfrm>
          <a:prstGeom prst="rect">
            <a:avLst/>
          </a:prstGeom>
        </p:spPr>
      </p:pic>
      <p:pic>
        <p:nvPicPr>
          <p:cNvPr id="2" name="Picture 1" descr="A black background with a black square&#10;&#10;Description automatically generated with medium confidence">
            <a:extLst>
              <a:ext uri="{FF2B5EF4-FFF2-40B4-BE49-F238E27FC236}">
                <a16:creationId xmlns:a16="http://schemas.microsoft.com/office/drawing/2014/main" id="{22128B5A-3431-FE0E-C935-BEA104F1E4A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20752" y="5417019"/>
            <a:ext cx="3578279" cy="1472677"/>
          </a:xfrm>
          <a:prstGeom prst="rect">
            <a:avLst/>
          </a:prstGeom>
        </p:spPr>
      </p:pic>
    </p:spTree>
    <p:extLst>
      <p:ext uri="{BB962C8B-B14F-4D97-AF65-F5344CB8AC3E}">
        <p14:creationId xmlns:p14="http://schemas.microsoft.com/office/powerpoint/2010/main" val="4198202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oung child standing in a room&#10;&#10;Description automatically generated">
            <a:extLst>
              <a:ext uri="{FF2B5EF4-FFF2-40B4-BE49-F238E27FC236}">
                <a16:creationId xmlns:a16="http://schemas.microsoft.com/office/drawing/2014/main" id="{8858B643-2A31-E046-3CA1-0B14D208BAF7}"/>
              </a:ext>
            </a:extLst>
          </p:cNvPr>
          <p:cNvPicPr>
            <a:picLocks noChangeAspect="1"/>
          </p:cNvPicPr>
          <p:nvPr/>
        </p:nvPicPr>
        <p:blipFill rotWithShape="1">
          <a:blip r:embed="rId3">
            <a:extLst>
              <a:ext uri="{28A0092B-C50C-407E-A947-70E740481C1C}">
                <a14:useLocalDpi xmlns:a14="http://schemas.microsoft.com/office/drawing/2010/main" val="0"/>
              </a:ext>
            </a:extLst>
          </a:blip>
          <a:srcRect t="13738" r="6350" b="17218"/>
          <a:stretch/>
        </p:blipFill>
        <p:spPr>
          <a:xfrm>
            <a:off x="0" y="914400"/>
            <a:ext cx="12192000" cy="5943600"/>
          </a:xfrm>
          <a:prstGeom prst="rect">
            <a:avLst/>
          </a:prstGeom>
        </p:spPr>
      </p:pic>
      <p:pic>
        <p:nvPicPr>
          <p:cNvPr id="2" name="Picture 1" descr="A blue text on a black background&#10;&#10;Description automatically generated">
            <a:extLst>
              <a:ext uri="{FF2B5EF4-FFF2-40B4-BE49-F238E27FC236}">
                <a16:creationId xmlns:a16="http://schemas.microsoft.com/office/drawing/2014/main" id="{3FEA2DFB-D2BA-DBC4-248A-E92838C587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sp>
        <p:nvSpPr>
          <p:cNvPr id="6" name="TextBox 5">
            <a:extLst>
              <a:ext uri="{FF2B5EF4-FFF2-40B4-BE49-F238E27FC236}">
                <a16:creationId xmlns:a16="http://schemas.microsoft.com/office/drawing/2014/main" id="{13A5F076-D9AF-625C-E4AC-CA5993CFDCCE}"/>
              </a:ext>
            </a:extLst>
          </p:cNvPr>
          <p:cNvSpPr txBox="1"/>
          <p:nvPr/>
        </p:nvSpPr>
        <p:spPr>
          <a:xfrm>
            <a:off x="9437914" y="1208544"/>
            <a:ext cx="2569030" cy="2862322"/>
          </a:xfrm>
          <a:prstGeom prst="rect">
            <a:avLst/>
          </a:prstGeom>
          <a:noFill/>
        </p:spPr>
        <p:txBody>
          <a:bodyPr wrap="square" rtlCol="0">
            <a:spAutoFit/>
          </a:bodyPr>
          <a:lstStyle/>
          <a:p>
            <a:pPr algn="ctr"/>
            <a:r>
              <a:rPr lang="en-US">
                <a:solidFill>
                  <a:schemeClr val="bg1"/>
                </a:solidFill>
                <a:latin typeface="Montserrat" panose="00000500000000000000" pitchFamily="2" charset="0"/>
                <a:cs typeface="Arial" panose="020B0604020202020204" pitchFamily="34" charset="0"/>
              </a:rPr>
              <a:t>This year we’ll be sharing the story of Mary, who lives in West Point, Monrovia in Liberia. </a:t>
            </a:r>
          </a:p>
          <a:p>
            <a:pPr algn="ctr"/>
            <a:endParaRPr lang="en-US">
              <a:solidFill>
                <a:schemeClr val="bg1"/>
              </a:solidFill>
              <a:latin typeface="Arial" panose="020B0604020202020204" pitchFamily="34" charset="0"/>
              <a:cs typeface="Arial" panose="020B0604020202020204" pitchFamily="34" charset="0"/>
            </a:endParaRPr>
          </a:p>
          <a:p>
            <a:pPr algn="ctr"/>
            <a:r>
              <a:rPr lang="en-US">
                <a:solidFill>
                  <a:schemeClr val="bg1"/>
                </a:solidFill>
                <a:latin typeface="Montserrat" panose="00000500000000000000" pitchFamily="2" charset="0"/>
                <a:cs typeface="Arial" panose="020B0604020202020204" pitchFamily="34" charset="0"/>
              </a:rPr>
              <a:t>West Point is by the sea, so the largest industry is trading fish. </a:t>
            </a:r>
          </a:p>
        </p:txBody>
      </p:sp>
      <p:pic>
        <p:nvPicPr>
          <p:cNvPr id="4" name="Picture 3" descr="A purple and green text on a black background&#10;&#10;Description automatically generated">
            <a:extLst>
              <a:ext uri="{FF2B5EF4-FFF2-40B4-BE49-F238E27FC236}">
                <a16:creationId xmlns:a16="http://schemas.microsoft.com/office/drawing/2014/main" id="{E98D345E-BDCC-1AA6-5942-CC087B2B0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spTree>
    <p:extLst>
      <p:ext uri="{BB962C8B-B14F-4D97-AF65-F5344CB8AC3E}">
        <p14:creationId xmlns:p14="http://schemas.microsoft.com/office/powerpoint/2010/main" val="1981151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E48E686-8CDB-428F-B1BE-0AABE7CBAD4C}"/>
              </a:ext>
            </a:extLst>
          </p:cNvPr>
          <p:cNvPicPr>
            <a:picLocks noChangeAspect="1"/>
          </p:cNvPicPr>
          <p:nvPr/>
        </p:nvPicPr>
        <p:blipFill rotWithShape="1">
          <a:blip r:embed="rId3"/>
          <a:srcRect t="9341" b="2588"/>
          <a:stretch/>
        </p:blipFill>
        <p:spPr>
          <a:xfrm>
            <a:off x="0" y="882870"/>
            <a:ext cx="12192000" cy="6072784"/>
          </a:xfrm>
          <a:prstGeom prst="rect">
            <a:avLst/>
          </a:prstGeom>
        </p:spPr>
      </p:pic>
      <p:pic>
        <p:nvPicPr>
          <p:cNvPr id="4" name="Picture 3" descr="A blue text on a black background&#10;&#10;Description automatically generated">
            <a:extLst>
              <a:ext uri="{FF2B5EF4-FFF2-40B4-BE49-F238E27FC236}">
                <a16:creationId xmlns:a16="http://schemas.microsoft.com/office/drawing/2014/main" id="{8E78DC28-CCC2-6A7E-26C6-784464F670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cxnSp>
        <p:nvCxnSpPr>
          <p:cNvPr id="14" name="Straight Arrow Connector 13">
            <a:extLst>
              <a:ext uri="{FF2B5EF4-FFF2-40B4-BE49-F238E27FC236}">
                <a16:creationId xmlns:a16="http://schemas.microsoft.com/office/drawing/2014/main" id="{BC83C6C3-8093-0E19-AF25-12FC7854F148}"/>
              </a:ext>
            </a:extLst>
          </p:cNvPr>
          <p:cNvCxnSpPr>
            <a:cxnSpLocks/>
            <a:stCxn id="20" idx="3"/>
          </p:cNvCxnSpPr>
          <p:nvPr/>
        </p:nvCxnSpPr>
        <p:spPr>
          <a:xfrm>
            <a:off x="2378290" y="3214369"/>
            <a:ext cx="2890398" cy="579157"/>
          </a:xfrm>
          <a:prstGeom prst="straightConnector1">
            <a:avLst/>
          </a:prstGeom>
          <a:ln w="57150">
            <a:solidFill>
              <a:srgbClr val="1B2344"/>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E279B4E-C262-0AEB-61AB-CDC6DDBD2606}"/>
              </a:ext>
            </a:extLst>
          </p:cNvPr>
          <p:cNvSpPr txBox="1"/>
          <p:nvPr/>
        </p:nvSpPr>
        <p:spPr>
          <a:xfrm>
            <a:off x="0" y="2552649"/>
            <a:ext cx="2378290" cy="1323439"/>
          </a:xfrm>
          <a:prstGeom prst="rect">
            <a:avLst/>
          </a:prstGeom>
          <a:noFill/>
        </p:spPr>
        <p:txBody>
          <a:bodyPr wrap="square" rtlCol="0">
            <a:spAutoFit/>
          </a:bodyPr>
          <a:lstStyle/>
          <a:p>
            <a:pPr algn="ctr"/>
            <a:r>
              <a:rPr lang="en-US" sz="4000" b="1">
                <a:solidFill>
                  <a:srgbClr val="1B2344"/>
                </a:solidFill>
                <a:latin typeface="Montserrat" panose="00000500000000000000" pitchFamily="2" charset="0"/>
                <a:cs typeface="Arial" panose="020B0604020202020204" pitchFamily="34" charset="0"/>
              </a:rPr>
              <a:t>WEST POINT</a:t>
            </a:r>
            <a:endParaRPr lang="en-GB" sz="4000" b="1">
              <a:solidFill>
                <a:srgbClr val="1B2344"/>
              </a:solidFill>
              <a:latin typeface="Montserrat" panose="00000500000000000000" pitchFamily="2" charset="0"/>
              <a:cs typeface="Arial" panose="020B0604020202020204" pitchFamily="34" charset="0"/>
            </a:endParaRPr>
          </a:p>
        </p:txBody>
      </p:sp>
      <p:sp>
        <p:nvSpPr>
          <p:cNvPr id="2" name="TextBox 1">
            <a:extLst>
              <a:ext uri="{FF2B5EF4-FFF2-40B4-BE49-F238E27FC236}">
                <a16:creationId xmlns:a16="http://schemas.microsoft.com/office/drawing/2014/main" id="{F73E6987-913B-B66D-0AE4-E16A1DCC4A8C}"/>
              </a:ext>
            </a:extLst>
          </p:cNvPr>
          <p:cNvSpPr txBox="1"/>
          <p:nvPr/>
        </p:nvSpPr>
        <p:spPr>
          <a:xfrm>
            <a:off x="7886587" y="1656799"/>
            <a:ext cx="2378290" cy="707886"/>
          </a:xfrm>
          <a:prstGeom prst="rect">
            <a:avLst/>
          </a:prstGeom>
          <a:noFill/>
        </p:spPr>
        <p:txBody>
          <a:bodyPr wrap="square" rtlCol="0">
            <a:spAutoFit/>
          </a:bodyPr>
          <a:lstStyle/>
          <a:p>
            <a:pPr algn="ctr"/>
            <a:r>
              <a:rPr lang="en-US" sz="4000" b="1">
                <a:solidFill>
                  <a:srgbClr val="1B2344"/>
                </a:solidFill>
                <a:latin typeface="Montserrat" panose="00000500000000000000" pitchFamily="2" charset="0"/>
                <a:cs typeface="Arial" panose="020B0604020202020204" pitchFamily="34" charset="0"/>
              </a:rPr>
              <a:t>LIBERIA</a:t>
            </a:r>
            <a:endParaRPr lang="en-GB" sz="4000" b="1">
              <a:solidFill>
                <a:srgbClr val="1B2344"/>
              </a:solidFill>
              <a:latin typeface="Montserrat" panose="00000500000000000000" pitchFamily="2" charset="0"/>
              <a:cs typeface="Arial" panose="020B0604020202020204" pitchFamily="34" charset="0"/>
            </a:endParaRPr>
          </a:p>
        </p:txBody>
      </p:sp>
      <p:pic>
        <p:nvPicPr>
          <p:cNvPr id="3" name="Picture 2" descr="A purple and green text on a black background&#10;&#10;Description automatically generated">
            <a:extLst>
              <a:ext uri="{FF2B5EF4-FFF2-40B4-BE49-F238E27FC236}">
                <a16:creationId xmlns:a16="http://schemas.microsoft.com/office/drawing/2014/main" id="{3DA8F38D-9292-5371-1E03-ED93536D8D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spTree>
    <p:extLst>
      <p:ext uri="{BB962C8B-B14F-4D97-AF65-F5344CB8AC3E}">
        <p14:creationId xmlns:p14="http://schemas.microsoft.com/office/powerpoint/2010/main" val="568119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text on a black background&#10;&#10;Description automatically generated">
            <a:extLst>
              <a:ext uri="{FF2B5EF4-FFF2-40B4-BE49-F238E27FC236}">
                <a16:creationId xmlns:a16="http://schemas.microsoft.com/office/drawing/2014/main" id="{8E78DC28-CCC2-6A7E-26C6-784464F67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sp>
        <p:nvSpPr>
          <p:cNvPr id="6" name="TextBox 5">
            <a:extLst>
              <a:ext uri="{FF2B5EF4-FFF2-40B4-BE49-F238E27FC236}">
                <a16:creationId xmlns:a16="http://schemas.microsoft.com/office/drawing/2014/main" id="{AA7DF59E-6395-752B-864B-08E373D6AE39}"/>
              </a:ext>
            </a:extLst>
          </p:cNvPr>
          <p:cNvSpPr txBox="1"/>
          <p:nvPr/>
        </p:nvSpPr>
        <p:spPr>
          <a:xfrm>
            <a:off x="2123768" y="2270855"/>
            <a:ext cx="8790038" cy="3785652"/>
          </a:xfrm>
          <a:prstGeom prst="rect">
            <a:avLst/>
          </a:prstGeom>
          <a:noFill/>
        </p:spPr>
        <p:txBody>
          <a:bodyPr wrap="square">
            <a:spAutoFit/>
          </a:bodyPr>
          <a:lstStyle/>
          <a:p>
            <a:r>
              <a:rPr lang="en-US" sz="2000" b="0" i="0" dirty="0">
                <a:solidFill>
                  <a:srgbClr val="333333"/>
                </a:solidFill>
                <a:effectLst/>
                <a:latin typeface="Montserrat" panose="00000500000000000000" pitchFamily="2" charset="0"/>
                <a:cs typeface="Arial" panose="020B0604020202020204" pitchFamily="34" charset="0"/>
              </a:rPr>
              <a:t>Liberia’s population = 5 million people (2020)</a:t>
            </a:r>
          </a:p>
          <a:p>
            <a:br>
              <a:rPr lang="en-US" sz="2000" dirty="0">
                <a:solidFill>
                  <a:srgbClr val="333333"/>
                </a:solidFill>
                <a:latin typeface="Montserrat" panose="00000500000000000000" pitchFamily="2" charset="0"/>
                <a:cs typeface="Arial" panose="020B0604020202020204" pitchFamily="34" charset="0"/>
              </a:rPr>
            </a:br>
            <a:endParaRPr lang="en-US" sz="2000" dirty="0">
              <a:solidFill>
                <a:srgbClr val="333333"/>
              </a:solidFill>
              <a:latin typeface="Montserrat" panose="00000500000000000000" pitchFamily="2" charset="0"/>
              <a:cs typeface="Arial" panose="020B0604020202020204" pitchFamily="34" charset="0"/>
            </a:endParaRPr>
          </a:p>
          <a:p>
            <a:r>
              <a:rPr lang="en-US" sz="2000" b="0" i="0" dirty="0">
                <a:solidFill>
                  <a:srgbClr val="333333"/>
                </a:solidFill>
                <a:effectLst/>
                <a:latin typeface="Montserrat" panose="00000500000000000000" pitchFamily="2" charset="0"/>
                <a:cs typeface="Arial" panose="020B0604020202020204" pitchFamily="34" charset="0"/>
              </a:rPr>
              <a:t>Agriculture, fisheries and forestry are key to economic growth and poverty reduction goals.</a:t>
            </a:r>
          </a:p>
          <a:p>
            <a:br>
              <a:rPr lang="en-US" sz="2000" dirty="0">
                <a:solidFill>
                  <a:srgbClr val="333333"/>
                </a:solidFill>
                <a:latin typeface="Montserrat" panose="00000500000000000000" pitchFamily="2" charset="0"/>
                <a:cs typeface="Arial" panose="020B0604020202020204" pitchFamily="34" charset="0"/>
              </a:rPr>
            </a:br>
            <a:endParaRPr lang="en-US" sz="2000" dirty="0">
              <a:solidFill>
                <a:srgbClr val="333333"/>
              </a:solidFill>
              <a:latin typeface="Montserrat" panose="00000500000000000000" pitchFamily="2" charset="0"/>
              <a:cs typeface="Arial" panose="020B0604020202020204" pitchFamily="34" charset="0"/>
            </a:endParaRPr>
          </a:p>
          <a:p>
            <a:r>
              <a:rPr lang="en-US" sz="2000" b="0" i="0" dirty="0">
                <a:solidFill>
                  <a:srgbClr val="333333"/>
                </a:solidFill>
                <a:effectLst/>
                <a:latin typeface="Montserrat" panose="00000500000000000000" pitchFamily="2" charset="0"/>
                <a:cs typeface="Arial" panose="020B0604020202020204" pitchFamily="34" charset="0"/>
              </a:rPr>
              <a:t>Climate change = heavy rains, storm surges, sea level rise and increased erosion.</a:t>
            </a:r>
          </a:p>
          <a:p>
            <a:pPr marL="285750" indent="-285750">
              <a:buFont typeface="Arial" panose="020B0604020202020204" pitchFamily="34" charset="0"/>
              <a:buChar char="•"/>
            </a:pPr>
            <a:endParaRPr lang="en-US" sz="2000" b="0" i="0" dirty="0">
              <a:solidFill>
                <a:srgbClr val="333333"/>
              </a:solidFill>
              <a:effectLst/>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endParaRPr lang="en-US" sz="2000" b="0" i="0" dirty="0">
              <a:solidFill>
                <a:srgbClr val="333333"/>
              </a:solidFill>
              <a:effectLst/>
              <a:latin typeface="Montserrat" panose="00000500000000000000" pitchFamily="2" charset="0"/>
              <a:cs typeface="Arial" panose="020B0604020202020204" pitchFamily="34" charset="0"/>
            </a:endParaRPr>
          </a:p>
          <a:p>
            <a:r>
              <a:rPr lang="en-US" sz="2000" dirty="0">
                <a:solidFill>
                  <a:srgbClr val="333333"/>
                </a:solidFill>
                <a:latin typeface="Montserrat" panose="00000500000000000000" pitchFamily="2" charset="0"/>
                <a:cs typeface="Arial" panose="020B0604020202020204" pitchFamily="34" charset="0"/>
              </a:rPr>
              <a:t>CAFOD is the only NGO working in the fishing sector in Liberia. </a:t>
            </a:r>
            <a:endParaRPr lang="en-GB" sz="2400" dirty="0">
              <a:latin typeface="Montserrat" panose="000005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2DFC8E98-D7C8-CF08-4E19-77F2ECC6C208}"/>
              </a:ext>
            </a:extLst>
          </p:cNvPr>
          <p:cNvSpPr txBox="1"/>
          <p:nvPr/>
        </p:nvSpPr>
        <p:spPr>
          <a:xfrm>
            <a:off x="344128" y="1158943"/>
            <a:ext cx="10245213" cy="769441"/>
          </a:xfrm>
          <a:prstGeom prst="rect">
            <a:avLst/>
          </a:prstGeom>
          <a:noFill/>
        </p:spPr>
        <p:txBody>
          <a:bodyPr wrap="square" rtlCol="0">
            <a:spAutoFit/>
          </a:bodyPr>
          <a:lstStyle/>
          <a:p>
            <a:r>
              <a:rPr lang="en-US" sz="4400" b="1" dirty="0">
                <a:latin typeface="Montserrat" panose="00000500000000000000" pitchFamily="2" charset="0"/>
                <a:cs typeface="Arial" panose="020B0604020202020204" pitchFamily="34" charset="0"/>
              </a:rPr>
              <a:t>Country Profile: Liberia</a:t>
            </a:r>
            <a:endParaRPr lang="en-GB" sz="4400" b="1" dirty="0">
              <a:latin typeface="Montserrat" panose="00000500000000000000" pitchFamily="2" charset="0"/>
              <a:cs typeface="Arial" panose="020B0604020202020204" pitchFamily="34" charset="0"/>
            </a:endParaRPr>
          </a:p>
        </p:txBody>
      </p:sp>
      <p:pic>
        <p:nvPicPr>
          <p:cNvPr id="2" name="Picture 1" descr="A purple and green text on a black background&#10;&#10;Description automatically generated">
            <a:extLst>
              <a:ext uri="{FF2B5EF4-FFF2-40B4-BE49-F238E27FC236}">
                <a16:creationId xmlns:a16="http://schemas.microsoft.com/office/drawing/2014/main" id="{106FF638-AE2C-E986-9E5A-BAC8DE311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33D5D40E-A53D-6414-A44D-65384542EE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018" y="1928384"/>
            <a:ext cx="1040958" cy="1040958"/>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32ED1722-7AEA-38E6-1FFC-7C7E7F2A98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521" y="2997646"/>
            <a:ext cx="1040958" cy="1040958"/>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E19036AB-83E3-AA18-942B-44CC671B8F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9279" y="4312714"/>
            <a:ext cx="769441" cy="769441"/>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53B0A430-C0CA-0EBD-D86E-8F901AFA42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9278" y="5444755"/>
            <a:ext cx="769441" cy="769441"/>
          </a:xfrm>
          <a:prstGeom prst="rect">
            <a:avLst/>
          </a:prstGeom>
        </p:spPr>
      </p:pic>
    </p:spTree>
    <p:extLst>
      <p:ext uri="{BB962C8B-B14F-4D97-AF65-F5344CB8AC3E}">
        <p14:creationId xmlns:p14="http://schemas.microsoft.com/office/powerpoint/2010/main" val="1550819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Lent 2024 Film for Young People | CAFOD">
            <a:hlinkClick r:id="" action="ppaction://media"/>
            <a:extLst>
              <a:ext uri="{FF2B5EF4-FFF2-40B4-BE49-F238E27FC236}">
                <a16:creationId xmlns:a16="http://schemas.microsoft.com/office/drawing/2014/main" id="{BC4CFB59-059F-0FD5-AD56-5D45B03A4496}"/>
              </a:ext>
            </a:extLst>
          </p:cNvPr>
          <p:cNvPicPr>
            <a:picLocks noRot="1" noChangeAspect="1"/>
          </p:cNvPicPr>
          <p:nvPr>
            <a:videoFile r:link="rId1"/>
          </p:nvPr>
        </p:nvPicPr>
        <p:blipFill>
          <a:blip r:embed="rId3"/>
          <a:stretch>
            <a:fillRect/>
          </a:stretch>
        </p:blipFill>
        <p:spPr>
          <a:xfrm>
            <a:off x="0" y="-25095"/>
            <a:ext cx="12192000" cy="6883095"/>
          </a:xfrm>
          <a:prstGeom prst="rect">
            <a:avLst/>
          </a:prstGeom>
        </p:spPr>
      </p:pic>
    </p:spTree>
    <p:extLst>
      <p:ext uri="{BB962C8B-B14F-4D97-AF65-F5344CB8AC3E}">
        <p14:creationId xmlns:p14="http://schemas.microsoft.com/office/powerpoint/2010/main" val="167037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text on a black background&#10;&#10;Description automatically generated">
            <a:extLst>
              <a:ext uri="{FF2B5EF4-FFF2-40B4-BE49-F238E27FC236}">
                <a16:creationId xmlns:a16="http://schemas.microsoft.com/office/drawing/2014/main" id="{8E78DC28-CCC2-6A7E-26C6-784464F67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pic>
        <p:nvPicPr>
          <p:cNvPr id="3" name="Picture 2" descr="A cell phone with a screen&#10;&#10;Description automatically generated">
            <a:extLst>
              <a:ext uri="{FF2B5EF4-FFF2-40B4-BE49-F238E27FC236}">
                <a16:creationId xmlns:a16="http://schemas.microsoft.com/office/drawing/2014/main" id="{258566AB-2E1E-2A02-0C16-C817E3104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455" y="1128637"/>
            <a:ext cx="2443862" cy="2749345"/>
          </a:xfrm>
          <a:prstGeom prst="rect">
            <a:avLst/>
          </a:prstGeom>
        </p:spPr>
      </p:pic>
      <p:pic>
        <p:nvPicPr>
          <p:cNvPr id="1026" name="Picture 2" descr="Apple AirPods transparent PNG - StickPNG">
            <a:extLst>
              <a:ext uri="{FF2B5EF4-FFF2-40B4-BE49-F238E27FC236}">
                <a16:creationId xmlns:a16="http://schemas.microsoft.com/office/drawing/2014/main" id="{871BFD7D-7BBC-8F67-A417-A797D369E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1352" y="1163894"/>
            <a:ext cx="1550834" cy="18939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assic Oven PNG Image for Free Download">
            <a:extLst>
              <a:ext uri="{FF2B5EF4-FFF2-40B4-BE49-F238E27FC236}">
                <a16:creationId xmlns:a16="http://schemas.microsoft.com/office/drawing/2014/main" id="{CF5A945C-2D81-05E2-1C45-38302FF2E1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0042" y="3504355"/>
            <a:ext cx="1938751" cy="305783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elevision">
            <a:extLst>
              <a:ext uri="{FF2B5EF4-FFF2-40B4-BE49-F238E27FC236}">
                <a16:creationId xmlns:a16="http://schemas.microsoft.com/office/drawing/2014/main" id="{32BA1AEA-EB59-C066-925F-C75BC8575D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422" y="4122174"/>
            <a:ext cx="3784309" cy="24826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Kettle PNG image transparent image download, size: 1228x1500px">
            <a:extLst>
              <a:ext uri="{FF2B5EF4-FFF2-40B4-BE49-F238E27FC236}">
                <a16:creationId xmlns:a16="http://schemas.microsoft.com/office/drawing/2014/main" id="{82F575FC-B412-979A-3C80-E8A3925C8A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7319" y="2655098"/>
            <a:ext cx="1626132" cy="198611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aillant Boilers | Fixed Price &amp; FREE Next Day Installation">
            <a:extLst>
              <a:ext uri="{FF2B5EF4-FFF2-40B4-BE49-F238E27FC236}">
                <a16:creationId xmlns:a16="http://schemas.microsoft.com/office/drawing/2014/main" id="{E3889266-B8F4-4B37-ED28-FCCAD11DBA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8746" y="2741356"/>
            <a:ext cx="2654095" cy="265409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amsung Laptop transparent PNG - StickPNG">
            <a:extLst>
              <a:ext uri="{FF2B5EF4-FFF2-40B4-BE49-F238E27FC236}">
                <a16:creationId xmlns:a16="http://schemas.microsoft.com/office/drawing/2014/main" id="{C62EE552-C7EC-446D-D718-9A8BC7DA3F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0629" y="1182328"/>
            <a:ext cx="2016409" cy="14256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rinter PNG transparent image download, size: 1615x1361px">
            <a:extLst>
              <a:ext uri="{FF2B5EF4-FFF2-40B4-BE49-F238E27FC236}">
                <a16:creationId xmlns:a16="http://schemas.microsoft.com/office/drawing/2014/main" id="{2EA48A3E-1A55-F076-D454-7BCA4967B1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65481" y="1087890"/>
            <a:ext cx="2247299" cy="189393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ontactless payment - Wikipedia">
            <a:extLst>
              <a:ext uri="{FF2B5EF4-FFF2-40B4-BE49-F238E27FC236}">
                <a16:creationId xmlns:a16="http://schemas.microsoft.com/office/drawing/2014/main" id="{D55E3613-EEF5-EBFA-86B3-D7DD84393F4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22552" y="3057833"/>
            <a:ext cx="1508043" cy="89304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MINI Cooper PNG Transparent Images - PNG All">
            <a:extLst>
              <a:ext uri="{FF2B5EF4-FFF2-40B4-BE49-F238E27FC236}">
                <a16:creationId xmlns:a16="http://schemas.microsoft.com/office/drawing/2014/main" id="{4AAAADFE-DFB5-A0E0-365E-C872D658E71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15429" y="4615855"/>
            <a:ext cx="3256447" cy="173801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Chat GPT - Unlocking Its Potential for Beginners by Türker ...">
            <a:extLst>
              <a:ext uri="{FF2B5EF4-FFF2-40B4-BE49-F238E27FC236}">
                <a16:creationId xmlns:a16="http://schemas.microsoft.com/office/drawing/2014/main" id="{75E198ED-2224-ACD8-4A1A-FDE341EA359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70648" y="1571625"/>
            <a:ext cx="1917290" cy="10784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urple and green text on a black background&#10;&#10;Description automatically generated">
            <a:extLst>
              <a:ext uri="{FF2B5EF4-FFF2-40B4-BE49-F238E27FC236}">
                <a16:creationId xmlns:a16="http://schemas.microsoft.com/office/drawing/2014/main" id="{54B1B918-4382-A54E-4B87-0EB5D26AB7D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spTree>
    <p:extLst>
      <p:ext uri="{BB962C8B-B14F-4D97-AF65-F5344CB8AC3E}">
        <p14:creationId xmlns:p14="http://schemas.microsoft.com/office/powerpoint/2010/main" val="232741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46"/>
                                        </p:tgtEl>
                                        <p:attrNameLst>
                                          <p:attrName>style.visibility</p:attrName>
                                        </p:attrNameLst>
                                      </p:cBhvr>
                                      <p:to>
                                        <p:strVal val="visible"/>
                                      </p:to>
                                    </p:set>
                                    <p:animEffect transition="in" filter="fade">
                                      <p:cBhvr>
                                        <p:cTn id="21" dur="1000"/>
                                        <p:tgtEl>
                                          <p:spTgt spid="1046"/>
                                        </p:tgtEl>
                                      </p:cBhvr>
                                    </p:animEffect>
                                    <p:anim calcmode="lin" valueType="num">
                                      <p:cBhvr>
                                        <p:cTn id="22" dur="1000" fill="hold"/>
                                        <p:tgtEl>
                                          <p:spTgt spid="1046"/>
                                        </p:tgtEl>
                                        <p:attrNameLst>
                                          <p:attrName>ppt_x</p:attrName>
                                        </p:attrNameLst>
                                      </p:cBhvr>
                                      <p:tavLst>
                                        <p:tav tm="0">
                                          <p:val>
                                            <p:strVal val="#ppt_x"/>
                                          </p:val>
                                        </p:tav>
                                        <p:tav tm="100000">
                                          <p:val>
                                            <p:strVal val="#ppt_x"/>
                                          </p:val>
                                        </p:tav>
                                      </p:tavLst>
                                    </p:anim>
                                    <p:anim calcmode="lin" valueType="num">
                                      <p:cBhvr>
                                        <p:cTn id="23" dur="1000" fill="hold"/>
                                        <p:tgtEl>
                                          <p:spTgt spid="104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fade">
                                      <p:cBhvr>
                                        <p:cTn id="28" dur="1000"/>
                                        <p:tgtEl>
                                          <p:spTgt spid="1034"/>
                                        </p:tgtEl>
                                      </p:cBhvr>
                                    </p:animEffect>
                                    <p:anim calcmode="lin" valueType="num">
                                      <p:cBhvr>
                                        <p:cTn id="29" dur="1000" fill="hold"/>
                                        <p:tgtEl>
                                          <p:spTgt spid="1034"/>
                                        </p:tgtEl>
                                        <p:attrNameLst>
                                          <p:attrName>ppt_x</p:attrName>
                                        </p:attrNameLst>
                                      </p:cBhvr>
                                      <p:tavLst>
                                        <p:tav tm="0">
                                          <p:val>
                                            <p:strVal val="#ppt_x"/>
                                          </p:val>
                                        </p:tav>
                                        <p:tav tm="100000">
                                          <p:val>
                                            <p:strVal val="#ppt_x"/>
                                          </p:val>
                                        </p:tav>
                                      </p:tavLst>
                                    </p:anim>
                                    <p:anim calcmode="lin" valueType="num">
                                      <p:cBhvr>
                                        <p:cTn id="30"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42"/>
                                        </p:tgtEl>
                                        <p:attrNameLst>
                                          <p:attrName>style.visibility</p:attrName>
                                        </p:attrNameLst>
                                      </p:cBhvr>
                                      <p:to>
                                        <p:strVal val="visible"/>
                                      </p:to>
                                    </p:set>
                                    <p:animEffect transition="in" filter="fade">
                                      <p:cBhvr>
                                        <p:cTn id="35" dur="1000"/>
                                        <p:tgtEl>
                                          <p:spTgt spid="1042"/>
                                        </p:tgtEl>
                                      </p:cBhvr>
                                    </p:animEffect>
                                    <p:anim calcmode="lin" valueType="num">
                                      <p:cBhvr>
                                        <p:cTn id="36" dur="1000" fill="hold"/>
                                        <p:tgtEl>
                                          <p:spTgt spid="1042"/>
                                        </p:tgtEl>
                                        <p:attrNameLst>
                                          <p:attrName>ppt_x</p:attrName>
                                        </p:attrNameLst>
                                      </p:cBhvr>
                                      <p:tavLst>
                                        <p:tav tm="0">
                                          <p:val>
                                            <p:strVal val="#ppt_x"/>
                                          </p:val>
                                        </p:tav>
                                        <p:tav tm="100000">
                                          <p:val>
                                            <p:strVal val="#ppt_x"/>
                                          </p:val>
                                        </p:tav>
                                      </p:tavLst>
                                    </p:anim>
                                    <p:anim calcmode="lin" valueType="num">
                                      <p:cBhvr>
                                        <p:cTn id="37"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50"/>
                                        </p:tgtEl>
                                        <p:attrNameLst>
                                          <p:attrName>style.visibility</p:attrName>
                                        </p:attrNameLst>
                                      </p:cBhvr>
                                      <p:to>
                                        <p:strVal val="visible"/>
                                      </p:to>
                                    </p:set>
                                    <p:animEffect transition="in" filter="fade">
                                      <p:cBhvr>
                                        <p:cTn id="42" dur="1000"/>
                                        <p:tgtEl>
                                          <p:spTgt spid="1050"/>
                                        </p:tgtEl>
                                      </p:cBhvr>
                                    </p:animEffect>
                                    <p:anim calcmode="lin" valueType="num">
                                      <p:cBhvr>
                                        <p:cTn id="43" dur="1000" fill="hold"/>
                                        <p:tgtEl>
                                          <p:spTgt spid="1050"/>
                                        </p:tgtEl>
                                        <p:attrNameLst>
                                          <p:attrName>ppt_x</p:attrName>
                                        </p:attrNameLst>
                                      </p:cBhvr>
                                      <p:tavLst>
                                        <p:tav tm="0">
                                          <p:val>
                                            <p:strVal val="#ppt_x"/>
                                          </p:val>
                                        </p:tav>
                                        <p:tav tm="100000">
                                          <p:val>
                                            <p:strVal val="#ppt_x"/>
                                          </p:val>
                                        </p:tav>
                                      </p:tavLst>
                                    </p:anim>
                                    <p:anim calcmode="lin" valueType="num">
                                      <p:cBhvr>
                                        <p:cTn id="44" dur="1000" fill="hold"/>
                                        <p:tgtEl>
                                          <p:spTgt spid="105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36"/>
                                        </p:tgtEl>
                                        <p:attrNameLst>
                                          <p:attrName>style.visibility</p:attrName>
                                        </p:attrNameLst>
                                      </p:cBhvr>
                                      <p:to>
                                        <p:strVal val="visible"/>
                                      </p:to>
                                    </p:set>
                                    <p:animEffect transition="in" filter="fade">
                                      <p:cBhvr>
                                        <p:cTn id="49" dur="1000"/>
                                        <p:tgtEl>
                                          <p:spTgt spid="1036"/>
                                        </p:tgtEl>
                                      </p:cBhvr>
                                    </p:animEffect>
                                    <p:anim calcmode="lin" valueType="num">
                                      <p:cBhvr>
                                        <p:cTn id="50" dur="1000" fill="hold"/>
                                        <p:tgtEl>
                                          <p:spTgt spid="1036"/>
                                        </p:tgtEl>
                                        <p:attrNameLst>
                                          <p:attrName>ppt_x</p:attrName>
                                        </p:attrNameLst>
                                      </p:cBhvr>
                                      <p:tavLst>
                                        <p:tav tm="0">
                                          <p:val>
                                            <p:strVal val="#ppt_x"/>
                                          </p:val>
                                        </p:tav>
                                        <p:tav tm="100000">
                                          <p:val>
                                            <p:strVal val="#ppt_x"/>
                                          </p:val>
                                        </p:tav>
                                      </p:tavLst>
                                    </p:anim>
                                    <p:anim calcmode="lin" valueType="num">
                                      <p:cBhvr>
                                        <p:cTn id="51"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44"/>
                                        </p:tgtEl>
                                        <p:attrNameLst>
                                          <p:attrName>style.visibility</p:attrName>
                                        </p:attrNameLst>
                                      </p:cBhvr>
                                      <p:to>
                                        <p:strVal val="visible"/>
                                      </p:to>
                                    </p:set>
                                    <p:animEffect transition="in" filter="fade">
                                      <p:cBhvr>
                                        <p:cTn id="56" dur="1000"/>
                                        <p:tgtEl>
                                          <p:spTgt spid="1044"/>
                                        </p:tgtEl>
                                      </p:cBhvr>
                                    </p:animEffect>
                                    <p:anim calcmode="lin" valueType="num">
                                      <p:cBhvr>
                                        <p:cTn id="57" dur="1000" fill="hold"/>
                                        <p:tgtEl>
                                          <p:spTgt spid="1044"/>
                                        </p:tgtEl>
                                        <p:attrNameLst>
                                          <p:attrName>ppt_x</p:attrName>
                                        </p:attrNameLst>
                                      </p:cBhvr>
                                      <p:tavLst>
                                        <p:tav tm="0">
                                          <p:val>
                                            <p:strVal val="#ppt_x"/>
                                          </p:val>
                                        </p:tav>
                                        <p:tav tm="100000">
                                          <p:val>
                                            <p:strVal val="#ppt_x"/>
                                          </p:val>
                                        </p:tav>
                                      </p:tavLst>
                                    </p:anim>
                                    <p:anim calcmode="lin" valueType="num">
                                      <p:cBhvr>
                                        <p:cTn id="58" dur="1000" fill="hold"/>
                                        <p:tgtEl>
                                          <p:spTgt spid="104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038"/>
                                        </p:tgtEl>
                                        <p:attrNameLst>
                                          <p:attrName>style.visibility</p:attrName>
                                        </p:attrNameLst>
                                      </p:cBhvr>
                                      <p:to>
                                        <p:strVal val="visible"/>
                                      </p:to>
                                    </p:set>
                                    <p:animEffect transition="in" filter="fade">
                                      <p:cBhvr>
                                        <p:cTn id="63" dur="1000"/>
                                        <p:tgtEl>
                                          <p:spTgt spid="1038"/>
                                        </p:tgtEl>
                                      </p:cBhvr>
                                    </p:animEffect>
                                    <p:anim calcmode="lin" valueType="num">
                                      <p:cBhvr>
                                        <p:cTn id="64" dur="1000" fill="hold"/>
                                        <p:tgtEl>
                                          <p:spTgt spid="1038"/>
                                        </p:tgtEl>
                                        <p:attrNameLst>
                                          <p:attrName>ppt_x</p:attrName>
                                        </p:attrNameLst>
                                      </p:cBhvr>
                                      <p:tavLst>
                                        <p:tav tm="0">
                                          <p:val>
                                            <p:strVal val="#ppt_x"/>
                                          </p:val>
                                        </p:tav>
                                        <p:tav tm="100000">
                                          <p:val>
                                            <p:strVal val="#ppt_x"/>
                                          </p:val>
                                        </p:tav>
                                      </p:tavLst>
                                    </p:anim>
                                    <p:anim calcmode="lin" valueType="num">
                                      <p:cBhvr>
                                        <p:cTn id="65"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030"/>
                                        </p:tgtEl>
                                        <p:attrNameLst>
                                          <p:attrName>style.visibility</p:attrName>
                                        </p:attrNameLst>
                                      </p:cBhvr>
                                      <p:to>
                                        <p:strVal val="visible"/>
                                      </p:to>
                                    </p:set>
                                    <p:animEffect transition="in" filter="fade">
                                      <p:cBhvr>
                                        <p:cTn id="70" dur="1000"/>
                                        <p:tgtEl>
                                          <p:spTgt spid="1030"/>
                                        </p:tgtEl>
                                      </p:cBhvr>
                                    </p:animEffect>
                                    <p:anim calcmode="lin" valueType="num">
                                      <p:cBhvr>
                                        <p:cTn id="71" dur="1000" fill="hold"/>
                                        <p:tgtEl>
                                          <p:spTgt spid="1030"/>
                                        </p:tgtEl>
                                        <p:attrNameLst>
                                          <p:attrName>ppt_x</p:attrName>
                                        </p:attrNameLst>
                                      </p:cBhvr>
                                      <p:tavLst>
                                        <p:tav tm="0">
                                          <p:val>
                                            <p:strVal val="#ppt_x"/>
                                          </p:val>
                                        </p:tav>
                                        <p:tav tm="100000">
                                          <p:val>
                                            <p:strVal val="#ppt_x"/>
                                          </p:val>
                                        </p:tav>
                                      </p:tavLst>
                                    </p:anim>
                                    <p:anim calcmode="lin" valueType="num">
                                      <p:cBhvr>
                                        <p:cTn id="72"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052"/>
                                        </p:tgtEl>
                                        <p:attrNameLst>
                                          <p:attrName>style.visibility</p:attrName>
                                        </p:attrNameLst>
                                      </p:cBhvr>
                                      <p:to>
                                        <p:strVal val="visible"/>
                                      </p:to>
                                    </p:set>
                                    <p:animEffect transition="in" filter="fade">
                                      <p:cBhvr>
                                        <p:cTn id="77" dur="1000"/>
                                        <p:tgtEl>
                                          <p:spTgt spid="1052"/>
                                        </p:tgtEl>
                                      </p:cBhvr>
                                    </p:animEffect>
                                    <p:anim calcmode="lin" valueType="num">
                                      <p:cBhvr>
                                        <p:cTn id="78" dur="1000" fill="hold"/>
                                        <p:tgtEl>
                                          <p:spTgt spid="1052"/>
                                        </p:tgtEl>
                                        <p:attrNameLst>
                                          <p:attrName>ppt_x</p:attrName>
                                        </p:attrNameLst>
                                      </p:cBhvr>
                                      <p:tavLst>
                                        <p:tav tm="0">
                                          <p:val>
                                            <p:strVal val="#ppt_x"/>
                                          </p:val>
                                        </p:tav>
                                        <p:tav tm="100000">
                                          <p:val>
                                            <p:strVal val="#ppt_x"/>
                                          </p:val>
                                        </p:tav>
                                      </p:tavLst>
                                    </p:anim>
                                    <p:anim calcmode="lin" valueType="num">
                                      <p:cBhvr>
                                        <p:cTn id="79" dur="1000" fill="hold"/>
                                        <p:tgtEl>
                                          <p:spTgt spid="1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text on a black background&#10;&#10;Description automatically generated">
            <a:extLst>
              <a:ext uri="{FF2B5EF4-FFF2-40B4-BE49-F238E27FC236}">
                <a16:creationId xmlns:a16="http://schemas.microsoft.com/office/drawing/2014/main" id="{8E78DC28-CCC2-6A7E-26C6-784464F67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19C3EEAD-9C65-7A25-3A4D-B09440C15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0024" y="5001321"/>
            <a:ext cx="914589" cy="914589"/>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B205AD2B-C675-66A9-57F1-12D6AC2A0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583" y="5601955"/>
            <a:ext cx="914589" cy="914589"/>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DA05F5F-44E5-5CF1-16F0-0D987AD08D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502" y="4544027"/>
            <a:ext cx="914589" cy="914589"/>
          </a:xfrm>
          <a:prstGeom prst="rect">
            <a:avLst/>
          </a:prstGeom>
        </p:spPr>
      </p:pic>
      <p:sp>
        <p:nvSpPr>
          <p:cNvPr id="3" name="TextBox 2">
            <a:extLst>
              <a:ext uri="{FF2B5EF4-FFF2-40B4-BE49-F238E27FC236}">
                <a16:creationId xmlns:a16="http://schemas.microsoft.com/office/drawing/2014/main" id="{17A2163F-733C-30EB-303B-5E186E3B329B}"/>
              </a:ext>
            </a:extLst>
          </p:cNvPr>
          <p:cNvSpPr txBox="1"/>
          <p:nvPr/>
        </p:nvSpPr>
        <p:spPr>
          <a:xfrm>
            <a:off x="2084613" y="2484843"/>
            <a:ext cx="8160600" cy="3046988"/>
          </a:xfrm>
          <a:prstGeom prst="rect">
            <a:avLst/>
          </a:prstGeom>
          <a:noFill/>
          <a:ln>
            <a:solidFill>
              <a:srgbClr val="1B2344"/>
            </a:solidFill>
          </a:ln>
        </p:spPr>
        <p:txBody>
          <a:bodyPr wrap="square" lIns="91440" tIns="45720" rIns="91440" bIns="45720" anchor="t">
            <a:spAutoFit/>
          </a:bodyPr>
          <a:lstStyle/>
          <a:p>
            <a:pPr algn="ctr">
              <a:defRPr/>
            </a:pPr>
            <a:r>
              <a:rPr lang="en-US" sz="3200">
                <a:solidFill>
                  <a:srgbClr val="000000"/>
                </a:solidFill>
                <a:latin typeface="Montserrat" panose="00000500000000000000" pitchFamily="2" charset="0"/>
                <a:ea typeface="Tahoma"/>
                <a:cs typeface="Arial" panose="020B0604020202020204" pitchFamily="34" charset="0"/>
              </a:rPr>
              <a:t>"</a:t>
            </a:r>
            <a:r>
              <a:rPr kumimoji="0" lang="en-US" sz="3200" b="0" i="0" u="none" strike="noStrike" kern="1200" cap="none" spc="0" normalizeH="0" baseline="0" noProof="0">
                <a:ln>
                  <a:noFill/>
                </a:ln>
                <a:solidFill>
                  <a:srgbClr val="000000"/>
                </a:solidFill>
                <a:effectLst/>
                <a:uLnTx/>
                <a:uFillTx/>
                <a:latin typeface="Montserrat" panose="00000500000000000000" pitchFamily="2" charset="0"/>
                <a:ea typeface="Tahoma"/>
                <a:cs typeface="Arial" panose="020B0604020202020204" pitchFamily="34" charset="0"/>
              </a:rPr>
              <a:t>In whose hands does all this power lie, or will it eventually end up? It is extremely risky for a small part of humanity to have it</a:t>
            </a:r>
            <a:r>
              <a:rPr lang="en-US" sz="3200">
                <a:solidFill>
                  <a:srgbClr val="000000"/>
                </a:solidFill>
                <a:latin typeface="Montserrat" panose="00000500000000000000" pitchFamily="2" charset="0"/>
                <a:ea typeface="Tahoma"/>
                <a:cs typeface="Arial" panose="020B0604020202020204" pitchFamily="34" charset="0"/>
              </a:rPr>
              <a:t>."</a:t>
            </a:r>
            <a:endParaRPr kumimoji="0" lang="en-US" sz="3200" b="0" i="0" u="none" strike="noStrike" kern="1200" cap="none" spc="0" normalizeH="0" baseline="0" noProof="0">
              <a:ln>
                <a:noFill/>
              </a:ln>
              <a:solidFill>
                <a:srgbClr val="000000"/>
              </a:solidFill>
              <a:effectLst/>
              <a:uLnTx/>
              <a:uFillTx/>
              <a:latin typeface="Montserrat" panose="00000500000000000000"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Montserrat" panose="00000500000000000000" pitchFamily="2" charset="0"/>
              <a:cs typeface="Arial" panose="020B0604020202020204" pitchFamily="34" charset="0"/>
            </a:endParaRPr>
          </a:p>
          <a:p>
            <a:pPr algn="ctr">
              <a:defRPr/>
            </a:pPr>
            <a:r>
              <a:rPr kumimoji="0" lang="en-US" sz="3200" b="1" i="1" u="none" strike="noStrike" kern="1200" cap="none" spc="0" normalizeH="0" baseline="0" noProof="0">
                <a:ln>
                  <a:noFill/>
                </a:ln>
                <a:solidFill>
                  <a:srgbClr val="000000"/>
                </a:solidFill>
                <a:effectLst/>
                <a:uLnTx/>
                <a:uFillTx/>
                <a:latin typeface="Montserrat" panose="00000500000000000000" pitchFamily="2" charset="0"/>
                <a:cs typeface="Arial" panose="020B0604020202020204" pitchFamily="34" charset="0"/>
              </a:rPr>
              <a:t>Pope Francis, Laudato Si’</a:t>
            </a:r>
            <a:r>
              <a:rPr lang="en-US" sz="3200" b="1" i="1">
                <a:solidFill>
                  <a:srgbClr val="000000"/>
                </a:solidFill>
                <a:latin typeface="Montserrat" panose="00000500000000000000" pitchFamily="2" charset="0"/>
                <a:cs typeface="Arial" panose="020B0604020202020204" pitchFamily="34" charset="0"/>
              </a:rPr>
              <a:t>  </a:t>
            </a:r>
            <a:endParaRPr kumimoji="0" lang="en-GB" sz="3200" b="0" i="1" u="none" strike="noStrike" kern="1200" cap="none" spc="0" normalizeH="0" baseline="0" noProof="0">
              <a:ln>
                <a:noFill/>
              </a:ln>
              <a:solidFill>
                <a:prstClr val="black"/>
              </a:solidFill>
              <a:effectLst/>
              <a:uLnTx/>
              <a:uFillTx/>
              <a:latin typeface="Montserrat" panose="00000500000000000000" pitchFamily="2" charset="0"/>
              <a:cs typeface="Arial" panose="020B0604020202020204" pitchFamily="34" charset="0"/>
            </a:endParaRPr>
          </a:p>
        </p:txBody>
      </p:sp>
      <p:sp>
        <p:nvSpPr>
          <p:cNvPr id="11" name="Isosceles Triangle 10">
            <a:extLst>
              <a:ext uri="{FF2B5EF4-FFF2-40B4-BE49-F238E27FC236}">
                <a16:creationId xmlns:a16="http://schemas.microsoft.com/office/drawing/2014/main" id="{98F731C6-B950-DC6B-7A75-2ED79390F1AD}"/>
              </a:ext>
            </a:extLst>
          </p:cNvPr>
          <p:cNvSpPr/>
          <p:nvPr/>
        </p:nvSpPr>
        <p:spPr>
          <a:xfrm rot="4039078">
            <a:off x="9761977" y="-477019"/>
            <a:ext cx="3336961" cy="2935104"/>
          </a:xfrm>
          <a:prstGeom prst="triangle">
            <a:avLst/>
          </a:prstGeom>
          <a:blipFill dpi="0" rotWithShape="0">
            <a:blip r:embed="rId5"/>
            <a:srcRect/>
            <a:stretch>
              <a:fillRect/>
            </a:stretch>
          </a:blipFill>
          <a:ln w="76200">
            <a:solidFill>
              <a:srgbClr val="A4C5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682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text on a black background&#10;&#10;Description automatically generated">
            <a:extLst>
              <a:ext uri="{FF2B5EF4-FFF2-40B4-BE49-F238E27FC236}">
                <a16:creationId xmlns:a16="http://schemas.microsoft.com/office/drawing/2014/main" id="{8E78DC28-CCC2-6A7E-26C6-784464F67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pic>
        <p:nvPicPr>
          <p:cNvPr id="3" name="Picture 2" descr="A graph of blue bars with white text&#10;&#10;Description automatically generated">
            <a:extLst>
              <a:ext uri="{FF2B5EF4-FFF2-40B4-BE49-F238E27FC236}">
                <a16:creationId xmlns:a16="http://schemas.microsoft.com/office/drawing/2014/main" id="{2DE48EC0-FE3A-0CD1-F817-E32B5C4D4246}"/>
              </a:ext>
            </a:extLst>
          </p:cNvPr>
          <p:cNvPicPr>
            <a:picLocks noChangeAspect="1"/>
          </p:cNvPicPr>
          <p:nvPr/>
        </p:nvPicPr>
        <p:blipFill rotWithShape="1">
          <a:blip r:embed="rId4">
            <a:extLst>
              <a:ext uri="{28A0092B-C50C-407E-A947-70E740481C1C}">
                <a14:useLocalDpi xmlns:a14="http://schemas.microsoft.com/office/drawing/2010/main" val="0"/>
              </a:ext>
            </a:extLst>
          </a:blip>
          <a:srcRect l="18192" t="7657" r="35152" b="7034"/>
          <a:stretch/>
        </p:blipFill>
        <p:spPr>
          <a:xfrm>
            <a:off x="154502" y="1054592"/>
            <a:ext cx="3512930" cy="5688195"/>
          </a:xfrm>
          <a:prstGeom prst="rect">
            <a:avLst/>
          </a:prstGeom>
        </p:spPr>
      </p:pic>
      <p:sp>
        <p:nvSpPr>
          <p:cNvPr id="2" name="TextBox 1">
            <a:extLst>
              <a:ext uri="{FF2B5EF4-FFF2-40B4-BE49-F238E27FC236}">
                <a16:creationId xmlns:a16="http://schemas.microsoft.com/office/drawing/2014/main" id="{B9278181-2102-B1A7-C9B5-4FB773916423}"/>
              </a:ext>
            </a:extLst>
          </p:cNvPr>
          <p:cNvSpPr txBox="1"/>
          <p:nvPr/>
        </p:nvSpPr>
        <p:spPr>
          <a:xfrm>
            <a:off x="4080386" y="2686747"/>
            <a:ext cx="7669160" cy="2123658"/>
          </a:xfrm>
          <a:prstGeom prst="rect">
            <a:avLst/>
          </a:prstGeom>
          <a:noFill/>
        </p:spPr>
        <p:txBody>
          <a:bodyPr wrap="square" rtlCol="0">
            <a:spAutoFit/>
          </a:bodyPr>
          <a:lstStyle/>
          <a:p>
            <a:pPr algn="ctr"/>
            <a:r>
              <a:rPr lang="en-US" sz="3200">
                <a:latin typeface="Montserrat" panose="00000500000000000000" pitchFamily="2" charset="0"/>
                <a:cs typeface="Arial" panose="020B0604020202020204" pitchFamily="34" charset="0"/>
              </a:rPr>
              <a:t>Internet usage around the world</a:t>
            </a:r>
          </a:p>
          <a:p>
            <a:pPr algn="ctr"/>
            <a:r>
              <a:rPr lang="en-US" sz="3600">
                <a:latin typeface="Arial" panose="020B0604020202020204" pitchFamily="34" charset="0"/>
                <a:cs typeface="Arial" panose="020B0604020202020204" pitchFamily="34" charset="0"/>
              </a:rPr>
              <a:t> </a:t>
            </a:r>
          </a:p>
          <a:p>
            <a:pPr algn="ctr"/>
            <a:r>
              <a:rPr lang="en-US" sz="3200" b="1">
                <a:solidFill>
                  <a:srgbClr val="1B2344"/>
                </a:solidFill>
                <a:latin typeface="Montserrat" panose="00000500000000000000" pitchFamily="2" charset="0"/>
                <a:cs typeface="Arial" panose="020B0604020202020204" pitchFamily="34" charset="0"/>
              </a:rPr>
              <a:t>Dark blue = Young people (15-24) </a:t>
            </a:r>
          </a:p>
          <a:p>
            <a:pPr algn="ctr"/>
            <a:r>
              <a:rPr lang="en-US" sz="3200" b="1">
                <a:solidFill>
                  <a:srgbClr val="1B2344"/>
                </a:solidFill>
                <a:latin typeface="Montserrat" panose="00000500000000000000" pitchFamily="2" charset="0"/>
                <a:cs typeface="Arial" panose="020B0604020202020204" pitchFamily="34" charset="0"/>
              </a:rPr>
              <a:t>Light Blue = Rest of the population</a:t>
            </a:r>
            <a:endParaRPr lang="en-GB" sz="3200" b="1">
              <a:solidFill>
                <a:srgbClr val="1B2344"/>
              </a:solidFill>
              <a:latin typeface="Montserrat" panose="00000500000000000000" pitchFamily="2" charset="0"/>
              <a:cs typeface="Arial" panose="020B0604020202020204" pitchFamily="34" charset="0"/>
            </a:endParaRPr>
          </a:p>
        </p:txBody>
      </p:sp>
      <p:pic>
        <p:nvPicPr>
          <p:cNvPr id="5" name="Picture 4" descr="A purple and green text on a black background&#10;&#10;Description automatically generated">
            <a:extLst>
              <a:ext uri="{FF2B5EF4-FFF2-40B4-BE49-F238E27FC236}">
                <a16:creationId xmlns:a16="http://schemas.microsoft.com/office/drawing/2014/main" id="{19E74849-19EE-D646-C0C8-295D908EBC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sp>
        <p:nvSpPr>
          <p:cNvPr id="6" name="TextBox 5">
            <a:extLst>
              <a:ext uri="{FF2B5EF4-FFF2-40B4-BE49-F238E27FC236}">
                <a16:creationId xmlns:a16="http://schemas.microsoft.com/office/drawing/2014/main" id="{DDCEA792-79E0-CFF3-615B-0EF4D5B4A2FD}"/>
              </a:ext>
            </a:extLst>
          </p:cNvPr>
          <p:cNvSpPr txBox="1"/>
          <p:nvPr/>
        </p:nvSpPr>
        <p:spPr>
          <a:xfrm>
            <a:off x="747252" y="1261735"/>
            <a:ext cx="2202425" cy="5349812"/>
          </a:xfrm>
          <a:prstGeom prst="rect">
            <a:avLst/>
          </a:prstGeom>
          <a:solidFill>
            <a:srgbClr val="F2F2F2">
              <a:alpha val="60000"/>
            </a:srgbClr>
          </a:solidFill>
        </p:spPr>
        <p:txBody>
          <a:bodyPr wrap="square" rtlCol="0">
            <a:spAutoFit/>
          </a:bodyPr>
          <a:lstStyle/>
          <a:p>
            <a:endParaRPr lang="en-GB"/>
          </a:p>
        </p:txBody>
      </p:sp>
    </p:spTree>
    <p:extLst>
      <p:ext uri="{BB962C8B-B14F-4D97-AF65-F5344CB8AC3E}">
        <p14:creationId xmlns:p14="http://schemas.microsoft.com/office/powerpoint/2010/main" val="269682676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437</Words>
  <Application>Microsoft Office PowerPoint</Application>
  <PresentationFormat>Widescreen</PresentationFormat>
  <Paragraphs>56</Paragraphs>
  <Slides>17</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Ink Free</vt:lpstr>
      <vt:lpstr>Calibri Light</vt:lpstr>
      <vt:lpstr>Arial</vt:lpstr>
      <vt:lpstr>Montserrat</vt:lpstr>
      <vt:lpstr>Calibri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Bailey</dc:creator>
  <cp:lastModifiedBy>Jessica Bailey</cp:lastModifiedBy>
  <cp:revision>1</cp:revision>
  <dcterms:created xsi:type="dcterms:W3CDTF">2023-12-08T15:02:57Z</dcterms:created>
  <dcterms:modified xsi:type="dcterms:W3CDTF">2024-01-05T12:53:43Z</dcterms:modified>
</cp:coreProperties>
</file>