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648" r:id="rId6"/>
  </p:sldMasterIdLst>
  <p:notesMasterIdLst>
    <p:notesMasterId r:id="rId23"/>
  </p:notesMasterIdLst>
  <p:sldIdLst>
    <p:sldId id="288" r:id="rId7"/>
    <p:sldId id="273" r:id="rId8"/>
    <p:sldId id="272" r:id="rId9"/>
    <p:sldId id="271" r:id="rId10"/>
    <p:sldId id="275" r:id="rId11"/>
    <p:sldId id="269" r:id="rId12"/>
    <p:sldId id="294" r:id="rId13"/>
    <p:sldId id="290" r:id="rId14"/>
    <p:sldId id="293" r:id="rId15"/>
    <p:sldId id="263" r:id="rId16"/>
    <p:sldId id="262" r:id="rId17"/>
    <p:sldId id="261" r:id="rId18"/>
    <p:sldId id="260" r:id="rId19"/>
    <p:sldId id="259" r:id="rId20"/>
    <p:sldId id="258" r:id="rId21"/>
    <p:sldId id="25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65" autoAdjust="0"/>
    <p:restoredTop sz="84077" autoAdjust="0"/>
  </p:normalViewPr>
  <p:slideViewPr>
    <p:cSldViewPr snapToGrid="0">
      <p:cViewPr varScale="1">
        <p:scale>
          <a:sx n="96" d="100"/>
          <a:sy n="96" d="100"/>
        </p:scale>
        <p:origin x="86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ick Dean" userId="bd5fcf7e-f0a5-4dfe-8356-3b9255107a56" providerId="ADAL" clId="{8B63E56E-C6CE-4638-8DFA-D0B38D5D8374}"/>
    <pc:docChg chg="modSld">
      <pc:chgData name="Patrick Dean" userId="bd5fcf7e-f0a5-4dfe-8356-3b9255107a56" providerId="ADAL" clId="{8B63E56E-C6CE-4638-8DFA-D0B38D5D8374}" dt="2024-04-17T16:13:39.354" v="5" actId="20577"/>
      <pc:docMkLst>
        <pc:docMk/>
      </pc:docMkLst>
      <pc:sldChg chg="modSp mod">
        <pc:chgData name="Patrick Dean" userId="bd5fcf7e-f0a5-4dfe-8356-3b9255107a56" providerId="ADAL" clId="{8B63E56E-C6CE-4638-8DFA-D0B38D5D8374}" dt="2024-04-17T16:13:39.354" v="5" actId="20577"/>
        <pc:sldMkLst>
          <pc:docMk/>
          <pc:sldMk cId="3015573330" sldId="261"/>
        </pc:sldMkLst>
        <pc:spChg chg="mod">
          <ac:chgData name="Patrick Dean" userId="bd5fcf7e-f0a5-4dfe-8356-3b9255107a56" providerId="ADAL" clId="{8B63E56E-C6CE-4638-8DFA-D0B38D5D8374}" dt="2024-04-17T16:13:39.354" v="5" actId="20577"/>
          <ac:spMkLst>
            <pc:docMk/>
            <pc:sldMk cId="3015573330" sldId="261"/>
            <ac:spMk id="7" creationId="{F52F76BF-4D96-493A-90A8-CA78BD8231D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DD27C5-9730-4522-97F0-BF11BC6ABD84}" type="datetimeFigureOut">
              <a:rPr lang="en-US"/>
              <a:t>4/17/2024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55366C-5F8C-42CA-9C4D-03125D9DB2B7}" type="slidenum">
              <a:rPr lang="en-US"/>
              <a:t>‹#›</a:t>
            </a:fld>
            <a:endParaRPr lang="en-US"/>
          </a:p>
        </p:txBody>
      </p:sp>
    </p:spTree>
    <p:extLst>
      <p:ext uri="{BB962C8B-B14F-4D97-AF65-F5344CB8AC3E}">
        <p14:creationId xmlns:p14="http://schemas.microsoft.com/office/powerpoint/2010/main" val="827607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Sixth Sunday of Easter (Year B) </a:t>
            </a:r>
          </a:p>
          <a:p>
            <a:r>
              <a:rPr lang="en-GB" sz="1200" b="1" kern="1200" dirty="0">
                <a:solidFill>
                  <a:schemeClr val="tx1"/>
                </a:solidFill>
                <a:effectLst/>
                <a:latin typeface="+mn-lt"/>
                <a:ea typeface="+mn-ea"/>
                <a:cs typeface="+mn-cs"/>
              </a:rPr>
              <a:t>Preparing for worship</a:t>
            </a:r>
            <a:br>
              <a:rPr lang="en-GB" sz="1200" kern="1200" dirty="0">
                <a:solidFill>
                  <a:schemeClr val="tx1"/>
                </a:solidFill>
                <a:effectLst/>
                <a:latin typeface="+mn-lt"/>
                <a:ea typeface="+mn-ea"/>
                <a:cs typeface="+mn-cs"/>
              </a:rPr>
            </a:br>
            <a:r>
              <a:rPr lang="en-GB" sz="1200" i="0" kern="1200" dirty="0">
                <a:solidFill>
                  <a:schemeClr val="tx1"/>
                </a:solidFill>
                <a:effectLst/>
                <a:latin typeface="+mn-lt"/>
                <a:ea typeface="+mn-ea"/>
                <a:cs typeface="+mn-cs"/>
              </a:rPr>
              <a:t>Download and print the illustration </a:t>
            </a:r>
          </a:p>
          <a:p>
            <a:r>
              <a:rPr lang="en-GB" sz="1200" kern="1200" dirty="0">
                <a:solidFill>
                  <a:schemeClr val="tx1"/>
                </a:solidFill>
                <a:effectLst/>
                <a:latin typeface="+mn-lt"/>
                <a:ea typeface="+mn-ea"/>
                <a:cs typeface="+mn-cs"/>
              </a:rPr>
              <a:t>Colour: White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Props: Pencil, paper, scissors, crayons.</a:t>
            </a:r>
          </a:p>
          <a:p>
            <a:r>
              <a:rPr lang="en-GB" sz="1200" b="1" kern="1200" dirty="0">
                <a:solidFill>
                  <a:schemeClr val="tx1"/>
                </a:solidFill>
                <a:effectLst/>
                <a:latin typeface="+mn-lt"/>
                <a:ea typeface="+mn-ea"/>
                <a:cs typeface="+mn-cs"/>
              </a:rPr>
              <a:t>Song suggestions: </a:t>
            </a:r>
            <a:r>
              <a:rPr lang="en-GB" sz="1200" kern="1200" dirty="0">
                <a:solidFill>
                  <a:schemeClr val="tx1"/>
                </a:solidFill>
                <a:effectLst/>
                <a:latin typeface="+mn-lt"/>
                <a:ea typeface="+mn-ea"/>
                <a:cs typeface="+mn-cs"/>
              </a:rPr>
              <a:t>A new commandment I give unto you (4, Celebration Hymnal for Everyone) Give me joy in my heart (190, Celebration Hymnal for Everyone.)</a:t>
            </a:r>
          </a:p>
          <a:p>
            <a:endParaRPr lang="en-US" dirty="0"/>
          </a:p>
        </p:txBody>
      </p:sp>
      <p:sp>
        <p:nvSpPr>
          <p:cNvPr id="4" name="Slide Number Placeholder 3"/>
          <p:cNvSpPr>
            <a:spLocks noGrp="1"/>
          </p:cNvSpPr>
          <p:nvPr>
            <p:ph type="sldNum" sz="quarter" idx="5"/>
          </p:nvPr>
        </p:nvSpPr>
        <p:spPr/>
        <p:txBody>
          <a:bodyPr/>
          <a:lstStyle/>
          <a:p>
            <a:fld id="{9B55366C-5F8C-42CA-9C4D-03125D9DB2B7}" type="slidenum">
              <a:rPr lang="en-US" smtClean="0"/>
              <a:t>1</a:t>
            </a:fld>
            <a:endParaRPr lang="en-US"/>
          </a:p>
        </p:txBody>
      </p:sp>
    </p:spTree>
    <p:extLst>
      <p:ext uri="{BB962C8B-B14F-4D97-AF65-F5344CB8AC3E}">
        <p14:creationId xmlns:p14="http://schemas.microsoft.com/office/powerpoint/2010/main" val="616571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7C0A84-E356-4051-98B9-B29298D6E6F5}" type="slidenum">
              <a:rPr lang="en-GB" smtClean="0"/>
              <a:t>16</a:t>
            </a:fld>
            <a:endParaRPr lang="en-GB"/>
          </a:p>
        </p:txBody>
      </p:sp>
    </p:spTree>
    <p:extLst>
      <p:ext uri="{BB962C8B-B14F-4D97-AF65-F5344CB8AC3E}">
        <p14:creationId xmlns:p14="http://schemas.microsoft.com/office/powerpoint/2010/main" val="4041448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Welcome: </a:t>
            </a:r>
            <a:r>
              <a:rPr lang="en-GB" sz="1200" kern="1200" dirty="0">
                <a:solidFill>
                  <a:schemeClr val="tx1"/>
                </a:solidFill>
                <a:effectLst/>
                <a:latin typeface="+mn-lt"/>
                <a:ea typeface="+mn-ea"/>
                <a:cs typeface="+mn-cs"/>
              </a:rPr>
              <a:t>Today Jesus asks us to love one another as he loves us. He talks about the importance of looking out for our friends, and how we can all be friends of Jesus. Let’s think a bit more about our friends today.</a:t>
            </a:r>
          </a:p>
          <a:p>
            <a:endParaRPr lang="en-GB" dirty="0"/>
          </a:p>
        </p:txBody>
      </p:sp>
      <p:sp>
        <p:nvSpPr>
          <p:cNvPr id="4" name="Slide Number Placeholder 3"/>
          <p:cNvSpPr>
            <a:spLocks noGrp="1"/>
          </p:cNvSpPr>
          <p:nvPr>
            <p:ph type="sldNum" sz="quarter" idx="5"/>
          </p:nvPr>
        </p:nvSpPr>
        <p:spPr/>
        <p:txBody>
          <a:bodyPr/>
          <a:lstStyle/>
          <a:p>
            <a:fld id="{467C0A84-E356-4051-98B9-B29298D6E6F5}" type="slidenum">
              <a:rPr lang="en-GB" smtClean="0"/>
              <a:t>2</a:t>
            </a:fld>
            <a:endParaRPr lang="en-GB"/>
          </a:p>
        </p:txBody>
      </p:sp>
    </p:spTree>
    <p:extLst>
      <p:ext uri="{BB962C8B-B14F-4D97-AF65-F5344CB8AC3E}">
        <p14:creationId xmlns:p14="http://schemas.microsoft.com/office/powerpoint/2010/main" val="1971714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A176E7C-A6AE-4FD1-AFE5-00287C0352B5}" type="slidenum">
              <a:rPr lang="en-GB" smtClean="0"/>
              <a:t>3</a:t>
            </a:fld>
            <a:endParaRPr lang="en-GB"/>
          </a:p>
        </p:txBody>
      </p:sp>
    </p:spTree>
    <p:extLst>
      <p:ext uri="{BB962C8B-B14F-4D97-AF65-F5344CB8AC3E}">
        <p14:creationId xmlns:p14="http://schemas.microsoft.com/office/powerpoint/2010/main" val="1887021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solidFill>
                <a:srgbClr val="000000"/>
              </a:solidFill>
              <a:effectLst/>
              <a:latin typeface="Arial" panose="020B0604020202020204" pitchFamily="34" charset="0"/>
              <a:ea typeface="Calibri" panose="020F0502020204030204" pitchFamily="34" charset="0"/>
            </a:endParaRPr>
          </a:p>
          <a:p>
            <a:endParaRPr lang="en-GB" sz="1800" dirty="0">
              <a:solidFill>
                <a:srgbClr val="000000"/>
              </a:solidFill>
              <a:effectLst/>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467C0A84-E356-4051-98B9-B29298D6E6F5}" type="slidenum">
              <a:rPr lang="en-GB" smtClean="0"/>
              <a:t>4</a:t>
            </a:fld>
            <a:endParaRPr lang="en-GB"/>
          </a:p>
        </p:txBody>
      </p:sp>
    </p:spTree>
    <p:extLst>
      <p:ext uri="{BB962C8B-B14F-4D97-AF65-F5344CB8AC3E}">
        <p14:creationId xmlns:p14="http://schemas.microsoft.com/office/powerpoint/2010/main" val="1983028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solidFill>
                <a:srgbClr val="000000"/>
              </a:solidFill>
              <a:effectLst/>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467C0A84-E356-4051-98B9-B29298D6E6F5}" type="slidenum">
              <a:rPr lang="en-GB" smtClean="0"/>
              <a:t>5</a:t>
            </a:fld>
            <a:endParaRPr lang="en-GB"/>
          </a:p>
        </p:txBody>
      </p:sp>
    </p:spTree>
    <p:extLst>
      <p:ext uri="{BB962C8B-B14F-4D97-AF65-F5344CB8AC3E}">
        <p14:creationId xmlns:p14="http://schemas.microsoft.com/office/powerpoint/2010/main" val="2483119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7C0A84-E356-4051-98B9-B29298D6E6F5}" type="slidenum">
              <a:rPr lang="en-GB" smtClean="0"/>
              <a:t>10</a:t>
            </a:fld>
            <a:endParaRPr lang="en-GB"/>
          </a:p>
        </p:txBody>
      </p:sp>
    </p:spTree>
    <p:extLst>
      <p:ext uri="{BB962C8B-B14F-4D97-AF65-F5344CB8AC3E}">
        <p14:creationId xmlns:p14="http://schemas.microsoft.com/office/powerpoint/2010/main" val="1186176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7C0A84-E356-4051-98B9-B29298D6E6F5}" type="slidenum">
              <a:rPr lang="en-GB" smtClean="0"/>
              <a:t>13</a:t>
            </a:fld>
            <a:endParaRPr lang="en-GB"/>
          </a:p>
        </p:txBody>
      </p:sp>
    </p:spTree>
    <p:extLst>
      <p:ext uri="{BB962C8B-B14F-4D97-AF65-F5344CB8AC3E}">
        <p14:creationId xmlns:p14="http://schemas.microsoft.com/office/powerpoint/2010/main" val="2686005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1B048E-2C72-41FB-A114-8C1CC8DCA0BD}" type="slidenum">
              <a:rPr lang="en-GB" smtClean="0"/>
              <a:t>14</a:t>
            </a:fld>
            <a:endParaRPr lang="en-GB"/>
          </a:p>
        </p:txBody>
      </p:sp>
    </p:spTree>
    <p:extLst>
      <p:ext uri="{BB962C8B-B14F-4D97-AF65-F5344CB8AC3E}">
        <p14:creationId xmlns:p14="http://schemas.microsoft.com/office/powerpoint/2010/main" val="939818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Illustration: Emma Metcalfe</a:t>
            </a:r>
          </a:p>
          <a:p>
            <a:endParaRPr lang="en-GB" dirty="0"/>
          </a:p>
        </p:txBody>
      </p:sp>
      <p:sp>
        <p:nvSpPr>
          <p:cNvPr id="4" name="Slide Number Placeholder 3"/>
          <p:cNvSpPr>
            <a:spLocks noGrp="1"/>
          </p:cNvSpPr>
          <p:nvPr>
            <p:ph type="sldNum" sz="quarter" idx="5"/>
          </p:nvPr>
        </p:nvSpPr>
        <p:spPr/>
        <p:txBody>
          <a:bodyPr/>
          <a:lstStyle/>
          <a:p>
            <a:fld id="{7A176E7C-A6AE-4FD1-AFE5-00287C0352B5}" type="slidenum">
              <a:rPr lang="en-GB" smtClean="0"/>
              <a:t>15</a:t>
            </a:fld>
            <a:endParaRPr lang="en-GB"/>
          </a:p>
        </p:txBody>
      </p:sp>
    </p:spTree>
    <p:extLst>
      <p:ext uri="{BB962C8B-B14F-4D97-AF65-F5344CB8AC3E}">
        <p14:creationId xmlns:p14="http://schemas.microsoft.com/office/powerpoint/2010/main" val="1640135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cover or section slide text lef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03249"/>
            <a:ext cx="12188829" cy="5954751"/>
          </a:xfrm>
          <a:prstGeom prst="rect">
            <a:avLst/>
          </a:prstGeom>
        </p:spPr>
      </p:pic>
      <p:sp>
        <p:nvSpPr>
          <p:cNvPr id="8" name="Title 1"/>
          <p:cNvSpPr>
            <a:spLocks noGrp="1"/>
          </p:cNvSpPr>
          <p:nvPr>
            <p:ph type="ctrTitle"/>
          </p:nvPr>
        </p:nvSpPr>
        <p:spPr>
          <a:xfrm>
            <a:off x="485999" y="2116800"/>
            <a:ext cx="5884983" cy="1323439"/>
          </a:xfrm>
        </p:spPr>
        <p:txBody>
          <a:bodyPr wrap="square" anchor="t" anchorCtr="0">
            <a:spAutoFit/>
          </a:bodyPr>
          <a:lstStyle>
            <a:lvl1pPr algn="l">
              <a:lnSpc>
                <a:spcPts val="4800"/>
              </a:lnSpc>
              <a:defRPr sz="4800">
                <a:solidFill>
                  <a:schemeClr val="bg1"/>
                </a:solidFill>
              </a:defRPr>
            </a:lvl1pPr>
          </a:lstStyle>
          <a:p>
            <a:r>
              <a:rPr lang="en-GB"/>
              <a:t>Click to edit Master title style</a:t>
            </a:r>
            <a:endParaRPr lang="en-US"/>
          </a:p>
        </p:txBody>
      </p:sp>
      <p:sp>
        <p:nvSpPr>
          <p:cNvPr id="9" name="Subtitle 2"/>
          <p:cNvSpPr>
            <a:spLocks noGrp="1"/>
          </p:cNvSpPr>
          <p:nvPr>
            <p:ph type="subTitle" idx="1"/>
          </p:nvPr>
        </p:nvSpPr>
        <p:spPr>
          <a:xfrm>
            <a:off x="486000" y="4935600"/>
            <a:ext cx="56088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5118352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cover or section slide text righ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03249"/>
            <a:ext cx="12188829" cy="5954751"/>
          </a:xfrm>
          <a:prstGeom prst="rect">
            <a:avLst/>
          </a:prstGeom>
        </p:spPr>
      </p:pic>
      <p:sp>
        <p:nvSpPr>
          <p:cNvPr id="4" name="Title 1"/>
          <p:cNvSpPr>
            <a:spLocks noGrp="1"/>
          </p:cNvSpPr>
          <p:nvPr>
            <p:ph type="title"/>
          </p:nvPr>
        </p:nvSpPr>
        <p:spPr>
          <a:xfrm>
            <a:off x="6094800" y="2116800"/>
            <a:ext cx="5608800" cy="1323439"/>
          </a:xfrm>
        </p:spPr>
        <p:txBody>
          <a:bodyPr/>
          <a:lstStyle>
            <a:lvl1pPr>
              <a:lnSpc>
                <a:spcPts val="4800"/>
              </a:lnSpc>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6094800" y="4935600"/>
            <a:ext cx="5608800" cy="400110"/>
          </a:xfrm>
        </p:spPr>
        <p:txBody>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331097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or section slide plain">
    <p:spTree>
      <p:nvGrpSpPr>
        <p:cNvPr id="1" name=""/>
        <p:cNvGrpSpPr/>
        <p:nvPr/>
      </p:nvGrpSpPr>
      <p:grpSpPr>
        <a:xfrm>
          <a:off x="0" y="0"/>
          <a:ext cx="0" cy="0"/>
          <a:chOff x="0" y="0"/>
          <a:chExt cx="0" cy="0"/>
        </a:xfrm>
      </p:grpSpPr>
      <p:sp>
        <p:nvSpPr>
          <p:cNvPr id="3"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rgbClr val="112643"/>
                </a:solidFill>
              </a:defRPr>
            </a:lvl1pPr>
          </a:lstStyle>
          <a:p>
            <a:r>
              <a:rPr lang="en-GB"/>
              <a:t>Click to edit Master title style</a:t>
            </a:r>
            <a:endParaRPr lang="en-US"/>
          </a:p>
        </p:txBody>
      </p:sp>
      <p:sp>
        <p:nvSpPr>
          <p:cNvPr id="4" name="Subtitle 2"/>
          <p:cNvSpPr>
            <a:spLocks noGrp="1"/>
          </p:cNvSpPr>
          <p:nvPr>
            <p:ph type="subTitle" idx="1"/>
          </p:nvPr>
        </p:nvSpPr>
        <p:spPr>
          <a:xfrm>
            <a:off x="2919600" y="4521600"/>
            <a:ext cx="6321600" cy="400110"/>
          </a:xfrm>
        </p:spPr>
        <p:txBody>
          <a:bodyPr/>
          <a:lstStyle>
            <a:lvl1pPr marL="0" indent="0" algn="l">
              <a:buNone/>
              <a:defRPr sz="2000" b="1" i="0">
                <a:solidFill>
                  <a:srgbClr val="112643"/>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8119936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or section slide green">
    <p:spTree>
      <p:nvGrpSpPr>
        <p:cNvPr id="1" name=""/>
        <p:cNvGrpSpPr/>
        <p:nvPr/>
      </p:nvGrpSpPr>
      <p:grpSpPr>
        <a:xfrm>
          <a:off x="0" y="0"/>
          <a:ext cx="0" cy="0"/>
          <a:chOff x="0" y="0"/>
          <a:chExt cx="0" cy="0"/>
        </a:xfrm>
      </p:grpSpPr>
      <p:sp>
        <p:nvSpPr>
          <p:cNvPr id="5" name="Rectangle 4"/>
          <p:cNvSpPr/>
          <p:nvPr userDrawn="1"/>
        </p:nvSpPr>
        <p:spPr>
          <a:xfrm>
            <a:off x="0" y="885825"/>
            <a:ext cx="12192000" cy="5972175"/>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rgbClr val="112643"/>
                </a:solidFill>
              </a:defRPr>
            </a:lvl1pPr>
          </a:lstStyle>
          <a:p>
            <a:r>
              <a:rPr lang="en-GB"/>
              <a:t>Click to edit Master title style</a:t>
            </a:r>
            <a:endParaRPr lang="en-US"/>
          </a:p>
        </p:txBody>
      </p:sp>
      <p:sp>
        <p:nvSpPr>
          <p:cNvPr id="4" name="Subtitle 2"/>
          <p:cNvSpPr>
            <a:spLocks noGrp="1"/>
          </p:cNvSpPr>
          <p:nvPr>
            <p:ph type="subTitle" idx="1"/>
          </p:nvPr>
        </p:nvSpPr>
        <p:spPr>
          <a:xfrm>
            <a:off x="2919600" y="4521600"/>
            <a:ext cx="6321600" cy="400110"/>
          </a:xfrm>
        </p:spPr>
        <p:txBody>
          <a:bodyPr/>
          <a:lstStyle>
            <a:lvl1pPr marL="0" indent="0" algn="l">
              <a:buNone/>
              <a:defRPr sz="2000" b="1" i="0">
                <a:solidFill>
                  <a:srgbClr val="112643"/>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6013946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ver or section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2919600" y="4521600"/>
            <a:ext cx="63216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279125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Standar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6E84E-E248-4528-BBAA-120DF61087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844847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ndard conten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5"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108900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527950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s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0"/>
          </p:nvPr>
        </p:nvSpPr>
        <p:spPr>
          <a:xfrm>
            <a:off x="61704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81269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s tex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2">
            <a:extLst>
              <a:ext uri="{FF2B5EF4-FFF2-40B4-BE49-F238E27FC236}">
                <a16:creationId xmlns:a16="http://schemas.microsoft.com/office/drawing/2014/main" id="{F5719C18-ACC8-489E-9F78-7161B1A03AF2}"/>
              </a:ext>
            </a:extLst>
          </p:cNvPr>
          <p:cNvSpPr>
            <a:spLocks noGrp="1"/>
          </p:cNvSpPr>
          <p:nvPr>
            <p:ph idx="10"/>
          </p:nvPr>
        </p:nvSpPr>
        <p:spPr>
          <a:xfrm>
            <a:off x="61704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30912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on right">
    <p:spTree>
      <p:nvGrpSpPr>
        <p:cNvPr id="1" name=""/>
        <p:cNvGrpSpPr/>
        <p:nvPr/>
      </p:nvGrpSpPr>
      <p:grpSpPr>
        <a:xfrm>
          <a:off x="0" y="0"/>
          <a:ext cx="0" cy="0"/>
          <a:chOff x="0" y="0"/>
          <a:chExt cx="0" cy="0"/>
        </a:xfrm>
      </p:grpSpPr>
      <p:sp>
        <p:nvSpPr>
          <p:cNvPr id="3" name="Title 1"/>
          <p:cNvSpPr>
            <a:spLocks noGrp="1"/>
          </p:cNvSpPr>
          <p:nvPr>
            <p:ph type="title"/>
          </p:nvPr>
        </p:nvSpPr>
        <p:spPr>
          <a:xfrm>
            <a:off x="637200" y="1299600"/>
            <a:ext cx="10890000" cy="810000"/>
          </a:xfrm>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7100888"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397971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on righ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7100888"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226374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on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5406412"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637200"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5635285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on left grey">
    <p:spTree>
      <p:nvGrpSpPr>
        <p:cNvPr id="1" name=""/>
        <p:cNvGrpSpPr/>
        <p:nvPr/>
      </p:nvGrpSpPr>
      <p:grpSpPr>
        <a:xfrm>
          <a:off x="0" y="0"/>
          <a:ext cx="0" cy="0"/>
          <a:chOff x="0" y="0"/>
          <a:chExt cx="0" cy="0"/>
        </a:xfrm>
      </p:grpSpPr>
      <p:sp>
        <p:nvSpPr>
          <p:cNvPr id="5" name="Rectangle 4"/>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5406412"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637200"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3929622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rge image or video grab">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6874453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rge image or video grab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5089788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rge image or video grab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9799810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lvl1pPr>
          </a:lstStyle>
          <a:p>
            <a:r>
              <a:rPr lang="en-US"/>
              <a:t>Click to edit Master title style</a:t>
            </a:r>
            <a:endParaRPr lang="en-GB"/>
          </a:p>
        </p:txBody>
      </p:sp>
      <p:sp>
        <p:nvSpPr>
          <p:cNvPr id="3" name="TextBox 2"/>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rgbClr val="112643"/>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rgbClr val="112643"/>
                </a:solidFill>
                <a:latin typeface="+mn-lt"/>
                <a:ea typeface="+mn-ea"/>
                <a:cs typeface="+mn-cs"/>
              </a:rPr>
            </a:br>
            <a:r>
              <a:rPr lang="en-GB" sz="1300" b="0" i="0" u="none" strike="noStrike" kern="1200" baseline="30000">
                <a:solidFill>
                  <a:srgbClr val="112643"/>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24550874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 slide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lvl1pPr>
          </a:lstStyle>
          <a:p>
            <a:r>
              <a:rPr lang="en-US"/>
              <a:t>Click to edit Master title style</a:t>
            </a:r>
            <a:endParaRPr lang="en-GB"/>
          </a:p>
        </p:txBody>
      </p:sp>
      <p:sp>
        <p:nvSpPr>
          <p:cNvPr id="6" name="TextBox 5"/>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rgbClr val="112643"/>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rgbClr val="112643"/>
                </a:solidFill>
                <a:latin typeface="+mn-lt"/>
                <a:ea typeface="+mn-ea"/>
                <a:cs typeface="+mn-cs"/>
              </a:rPr>
            </a:br>
            <a:r>
              <a:rPr lang="en-GB" sz="1300" b="0" i="0" u="none" strike="noStrike" kern="1200" baseline="30000">
                <a:solidFill>
                  <a:srgbClr val="112643"/>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424642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ank you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solidFill>
                  <a:schemeClr val="bg1"/>
                </a:solidFill>
              </a:defRPr>
            </a:lvl1pPr>
          </a:lstStyle>
          <a:p>
            <a:r>
              <a:rPr lang="en-US"/>
              <a:t>Click to edit Master title style</a:t>
            </a:r>
            <a:endParaRPr lang="en-GB"/>
          </a:p>
        </p:txBody>
      </p:sp>
      <p:sp>
        <p:nvSpPr>
          <p:cNvPr id="6" name="TextBox 5"/>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chemeClr val="bg1"/>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chemeClr val="bg1"/>
                </a:solidFill>
                <a:latin typeface="+mn-lt"/>
                <a:ea typeface="+mn-ea"/>
                <a:cs typeface="+mn-cs"/>
              </a:rPr>
            </a:br>
            <a:r>
              <a:rPr lang="en-GB" sz="1300" b="0" i="0" u="none" strike="noStrike" kern="1200" baseline="30000">
                <a:solidFill>
                  <a:schemeClr val="bg1"/>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2576718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5AF46-C57D-4982-BFAE-3CE62740AED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1046089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557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4/17/2024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4/17/2024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1.jpe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4/17/2024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A6B0B3-DE56-41B8-BF63-E55B60D3E6AF}"/>
              </a:ext>
            </a:extLst>
          </p:cNvPr>
          <p:cNvSpPr>
            <a:spLocks noGrp="1"/>
          </p:cNvSpPr>
          <p:nvPr>
            <p:ph type="title"/>
          </p:nvPr>
        </p:nvSpPr>
        <p:spPr>
          <a:xfrm>
            <a:off x="637200" y="1299600"/>
            <a:ext cx="10890000" cy="451406"/>
          </a:xfrm>
          <a:prstGeom prst="rect">
            <a:avLst/>
          </a:prstGeom>
        </p:spPr>
        <p:txBody>
          <a:bodyPr vert="horz" lIns="91440" tIns="45720" rIns="91440" bIns="4572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D7B7D7-9F2A-45E8-B552-FAE2315F9032}"/>
              </a:ext>
            </a:extLst>
          </p:cNvPr>
          <p:cNvSpPr>
            <a:spLocks noGrp="1"/>
          </p:cNvSpPr>
          <p:nvPr>
            <p:ph type="body" idx="1"/>
          </p:nvPr>
        </p:nvSpPr>
        <p:spPr>
          <a:xfrm>
            <a:off x="637200" y="2278800"/>
            <a:ext cx="10890000" cy="2246400"/>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325555" y="329271"/>
            <a:ext cx="2707578" cy="273330"/>
          </a:xfrm>
          <a:prstGeom prst="rect">
            <a:avLst/>
          </a:prstGeom>
        </p:spPr>
      </p:pic>
      <p:sp>
        <p:nvSpPr>
          <p:cNvPr id="10" name="Rectangle 9"/>
          <p:cNvSpPr/>
          <p:nvPr userDrawn="1"/>
        </p:nvSpPr>
        <p:spPr>
          <a:xfrm>
            <a:off x="0" y="903249"/>
            <a:ext cx="12192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5340850"/>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5" r:id="rId3"/>
    <p:sldLayoutId id="2147483666" r:id="rId4"/>
    <p:sldLayoutId id="2147483667" r:id="rId5"/>
    <p:sldLayoutId id="2147483650"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51" r:id="rId17"/>
    <p:sldLayoutId id="2147483678" r:id="rId18"/>
    <p:sldLayoutId id="2147483679" r:id="rId19"/>
    <p:sldLayoutId id="2147483654" r:id="rId20"/>
    <p:sldLayoutId id="2147483655" r:id="rId21"/>
  </p:sldLayoutIdLst>
  <p:txStyles>
    <p:titleStyle>
      <a:lvl1pPr algn="l" defTabSz="914400" rtl="0" eaLnBrk="1" latinLnBrk="0" hangingPunct="1">
        <a:lnSpc>
          <a:spcPts val="2800"/>
        </a:lnSpc>
        <a:spcBef>
          <a:spcPct val="0"/>
        </a:spcBef>
        <a:buNone/>
        <a:defRPr sz="2800" b="1" i="0" kern="1200">
          <a:solidFill>
            <a:srgbClr val="112643"/>
          </a:solidFill>
          <a:latin typeface="Arial Black" charset="0"/>
          <a:ea typeface="Arial Black" charset="0"/>
          <a:cs typeface="Arial Black" charset="0"/>
        </a:defRPr>
      </a:lvl1pPr>
    </p:titleStyle>
    <p:bodyStyle>
      <a:lvl1pPr marL="2286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1pPr>
      <a:lvl2pPr marL="762000" indent="-304800" algn="l" defTabSz="914400" rtl="0" eaLnBrk="1" latinLnBrk="0" hangingPunct="1">
        <a:lnSpc>
          <a:spcPct val="100000"/>
        </a:lnSpc>
        <a:spcBef>
          <a:spcPts val="100"/>
        </a:spcBef>
        <a:spcAft>
          <a:spcPts val="1100"/>
        </a:spcAft>
        <a:buClr>
          <a:srgbClr val="A5C400"/>
        </a:buClr>
        <a:buSzPct val="120000"/>
        <a:buFont typeface="Wingdings" charset="2"/>
        <a:buChar char="ü"/>
        <a:tabLst/>
        <a:defRPr sz="2000" kern="1200">
          <a:solidFill>
            <a:srgbClr val="112643"/>
          </a:solidFill>
          <a:latin typeface="+mn-lt"/>
          <a:ea typeface="+mn-ea"/>
          <a:cs typeface="+mn-cs"/>
        </a:defRPr>
      </a:lvl2pPr>
      <a:lvl3pPr marL="11430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3pPr>
      <a:lvl4pPr marL="16002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4pPr>
      <a:lvl5pPr marL="20574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18.png"/><Relationship Id="rId4" Type="http://schemas.openxmlformats.org/officeDocument/2006/relationships/image" Target="../media/image17.sv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children holding books&#10;&#10;Description automatically generated with medium confidence">
            <a:extLst>
              <a:ext uri="{FF2B5EF4-FFF2-40B4-BE49-F238E27FC236}">
                <a16:creationId xmlns:a16="http://schemas.microsoft.com/office/drawing/2014/main" id="{6C056EAA-32AE-4C5C-81FD-9A3FB22A12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0157" y="939800"/>
            <a:ext cx="8951843" cy="5967896"/>
          </a:xfrm>
          <a:prstGeom prst="rect">
            <a:avLst/>
          </a:prstGeom>
        </p:spPr>
      </p:pic>
      <p:grpSp>
        <p:nvGrpSpPr>
          <p:cNvPr id="5" name="Group 4">
            <a:extLst>
              <a:ext uri="{FF2B5EF4-FFF2-40B4-BE49-F238E27FC236}">
                <a16:creationId xmlns:a16="http://schemas.microsoft.com/office/drawing/2014/main" id="{1CC719EA-E584-C84C-A030-1119C7870560}"/>
              </a:ext>
            </a:extLst>
          </p:cNvPr>
          <p:cNvGrpSpPr/>
          <p:nvPr/>
        </p:nvGrpSpPr>
        <p:grpSpPr>
          <a:xfrm>
            <a:off x="391114" y="5727987"/>
            <a:ext cx="3374364" cy="831747"/>
            <a:chOff x="595248" y="5423187"/>
            <a:chExt cx="3374364" cy="831747"/>
          </a:xfrm>
        </p:grpSpPr>
        <p:pic>
          <p:nvPicPr>
            <p:cNvPr id="6" name="Graphic 14" descr="Candle">
              <a:extLst>
                <a:ext uri="{FF2B5EF4-FFF2-40B4-BE49-F238E27FC236}">
                  <a16:creationId xmlns:a16="http://schemas.microsoft.com/office/drawing/2014/main" id="{CC9B8632-FA05-1446-BF28-64AF8A7552B9}"/>
                </a:ext>
              </a:extLst>
            </p:cNvPr>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5248" y="5423187"/>
              <a:ext cx="789914" cy="710769"/>
            </a:xfrm>
            <a:prstGeom prst="rect">
              <a:avLst/>
            </a:prstGeom>
          </p:spPr>
        </p:pic>
        <p:sp>
          <p:nvSpPr>
            <p:cNvPr id="7" name="Subtitle 2">
              <a:extLst>
                <a:ext uri="{FF2B5EF4-FFF2-40B4-BE49-F238E27FC236}">
                  <a16:creationId xmlns:a16="http://schemas.microsoft.com/office/drawing/2014/main" id="{A8957E48-2F34-4A46-984C-D7FECC49445E}"/>
                </a:ext>
              </a:extLst>
            </p:cNvPr>
            <p:cNvSpPr txBox="1">
              <a:spLocks/>
            </p:cNvSpPr>
            <p:nvPr/>
          </p:nvSpPr>
          <p:spPr bwMode="auto">
            <a:xfrm>
              <a:off x="1385162" y="5684658"/>
              <a:ext cx="2584450" cy="57027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spcBef>
                  <a:spcPct val="0"/>
                </a:spcBef>
                <a:spcAft>
                  <a:spcPct val="0"/>
                </a:spcAft>
                <a:buClr>
                  <a:srgbClr val="AACB2A"/>
                </a:buClr>
                <a:buFont typeface="Times" charset="0"/>
                <a:buNone/>
                <a:defRPr sz="2600">
                  <a:solidFill>
                    <a:schemeClr val="tx2"/>
                  </a:solidFill>
                  <a:latin typeface="+mn-lt"/>
                  <a:ea typeface="+mn-ea"/>
                  <a:cs typeface="+mn-cs"/>
                </a:defRPr>
              </a:lvl1pPr>
              <a:lvl2pPr marL="763588" indent="-285750" algn="l" rtl="0" eaLnBrk="1" fontAlgn="base" hangingPunct="1">
                <a:spcBef>
                  <a:spcPct val="0"/>
                </a:spcBef>
                <a:spcAft>
                  <a:spcPct val="50000"/>
                </a:spcAft>
                <a:buClr>
                  <a:srgbClr val="AACB2A"/>
                </a:buClr>
                <a:buChar char="–"/>
                <a:defRPr sz="2200">
                  <a:solidFill>
                    <a:srgbClr val="000000"/>
                  </a:solidFill>
                  <a:latin typeface="+mn-lt"/>
                </a:defRPr>
              </a:lvl2pPr>
              <a:lvl3pPr marL="1182688" indent="-228600" algn="l" rtl="0" eaLnBrk="1" fontAlgn="base" hangingPunct="1">
                <a:spcBef>
                  <a:spcPct val="0"/>
                </a:spcBef>
                <a:spcAft>
                  <a:spcPct val="50000"/>
                </a:spcAft>
                <a:defRPr sz="2200">
                  <a:solidFill>
                    <a:srgbClr val="000000"/>
                  </a:solidFill>
                  <a:latin typeface="+mn-lt"/>
                </a:defRPr>
              </a:lvl3pPr>
              <a:lvl4pPr marL="1601788" indent="-228600" algn="l" rtl="0" eaLnBrk="1" fontAlgn="base" hangingPunct="1">
                <a:spcBef>
                  <a:spcPct val="0"/>
                </a:spcBef>
                <a:spcAft>
                  <a:spcPct val="50000"/>
                </a:spcAft>
                <a:defRPr sz="2200">
                  <a:solidFill>
                    <a:srgbClr val="000000"/>
                  </a:solidFill>
                  <a:latin typeface="+mn-lt"/>
                </a:defRPr>
              </a:lvl4pPr>
              <a:lvl5pPr marL="2020888" indent="-228600" algn="l" rtl="0" eaLnBrk="1" fontAlgn="base" hangingPunct="1">
                <a:spcBef>
                  <a:spcPct val="0"/>
                </a:spcBef>
                <a:spcAft>
                  <a:spcPct val="50000"/>
                </a:spcAft>
                <a:defRPr sz="2200">
                  <a:solidFill>
                    <a:srgbClr val="000000"/>
                  </a:solidFill>
                  <a:latin typeface="+mn-lt"/>
                </a:defRPr>
              </a:lvl5pPr>
              <a:lvl6pPr marL="2478088" indent="-228600" algn="l" rtl="0" eaLnBrk="1" fontAlgn="base" hangingPunct="1">
                <a:spcBef>
                  <a:spcPct val="0"/>
                </a:spcBef>
                <a:spcAft>
                  <a:spcPct val="50000"/>
                </a:spcAft>
                <a:defRPr sz="2200">
                  <a:solidFill>
                    <a:srgbClr val="000000"/>
                  </a:solidFill>
                  <a:latin typeface="+mn-lt"/>
                </a:defRPr>
              </a:lvl6pPr>
              <a:lvl7pPr marL="2935288" indent="-228600" algn="l" rtl="0" eaLnBrk="1" fontAlgn="base" hangingPunct="1">
                <a:spcBef>
                  <a:spcPct val="0"/>
                </a:spcBef>
                <a:spcAft>
                  <a:spcPct val="50000"/>
                </a:spcAft>
                <a:defRPr sz="2200">
                  <a:solidFill>
                    <a:srgbClr val="000000"/>
                  </a:solidFill>
                  <a:latin typeface="+mn-lt"/>
                </a:defRPr>
              </a:lvl7pPr>
              <a:lvl8pPr marL="3392488" indent="-228600" algn="l" rtl="0" eaLnBrk="1" fontAlgn="base" hangingPunct="1">
                <a:spcBef>
                  <a:spcPct val="0"/>
                </a:spcBef>
                <a:spcAft>
                  <a:spcPct val="50000"/>
                </a:spcAft>
                <a:defRPr sz="2200">
                  <a:solidFill>
                    <a:srgbClr val="000000"/>
                  </a:solidFill>
                  <a:latin typeface="+mn-lt"/>
                </a:defRPr>
              </a:lvl8pPr>
              <a:lvl9pPr marL="3849688" indent="-228600" algn="l" rtl="0" eaLnBrk="1" fontAlgn="base" hangingPunct="1">
                <a:spcBef>
                  <a:spcPct val="0"/>
                </a:spcBef>
                <a:spcAft>
                  <a:spcPct val="50000"/>
                </a:spcAft>
                <a:defRPr sz="2200">
                  <a:solidFill>
                    <a:srgbClr val="000000"/>
                  </a:solidFill>
                  <a:latin typeface="+mn-lt"/>
                </a:defRPr>
              </a:lvl9pPr>
            </a:lstStyle>
            <a:p>
              <a:pPr lvl="0">
                <a:defRPr/>
              </a:pPr>
              <a:r>
                <a:rPr lang="en-GB" sz="2800" b="1" i="1" dirty="0">
                  <a:solidFill>
                    <a:srgbClr val="FF7F00"/>
                  </a:solidFill>
                  <a:latin typeface="Century Gothic" panose="020B0502020202020204" pitchFamily="34" charset="0"/>
                  <a:ea typeface="Verdana" panose="020B0604030504040204" pitchFamily="34" charset="0"/>
                  <a:cs typeface="Arial" panose="020B0604020202020204" pitchFamily="34" charset="0"/>
                </a:rPr>
                <a:t>We gather</a:t>
              </a:r>
              <a:endParaRPr kumimoji="0" lang="en-GB" altLang="en-US" sz="2800" b="1" i="0" u="none" strike="noStrike" kern="0" cap="none" spc="0" normalizeH="0" baseline="0" noProof="0" dirty="0">
                <a:ln>
                  <a:noFill/>
                </a:ln>
                <a:solidFill>
                  <a:srgbClr val="FF7F00"/>
                </a:solidFill>
                <a:effectLst/>
                <a:uLnTx/>
                <a:uFillTx/>
                <a:latin typeface="Century Gothic" panose="020B0502020202020204" pitchFamily="34" charset="0"/>
                <a:ea typeface="Verdana" panose="020B0604030504040204" pitchFamily="34" charset="0"/>
                <a:cs typeface="Arial" panose="020B0604020202020204" pitchFamily="34" charset="0"/>
              </a:endParaRPr>
            </a:p>
          </p:txBody>
        </p:sp>
      </p:grpSp>
      <p:pic>
        <p:nvPicPr>
          <p:cNvPr id="10" name="Picture 9">
            <a:extLst>
              <a:ext uri="{FF2B5EF4-FFF2-40B4-BE49-F238E27FC236}">
                <a16:creationId xmlns:a16="http://schemas.microsoft.com/office/drawing/2014/main" id="{47C4C10B-5DD7-46BE-8547-02193ADE20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0157" y="934058"/>
            <a:ext cx="9141622" cy="5953760"/>
          </a:xfrm>
          <a:prstGeom prst="rect">
            <a:avLst/>
          </a:prstGeom>
        </p:spPr>
      </p:pic>
      <p:sp>
        <p:nvSpPr>
          <p:cNvPr id="4" name="Subtitle 2">
            <a:extLst>
              <a:ext uri="{FF2B5EF4-FFF2-40B4-BE49-F238E27FC236}">
                <a16:creationId xmlns:a16="http://schemas.microsoft.com/office/drawing/2014/main" id="{9969988A-DAD8-9A4A-9AC4-2561F3723218}"/>
              </a:ext>
            </a:extLst>
          </p:cNvPr>
          <p:cNvSpPr txBox="1">
            <a:spLocks/>
          </p:cNvSpPr>
          <p:nvPr/>
        </p:nvSpPr>
        <p:spPr>
          <a:xfrm>
            <a:off x="336405" y="1579651"/>
            <a:ext cx="6737222" cy="1849349"/>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1pPr>
            <a:lvl2pPr marL="762000" indent="-304800" algn="l" defTabSz="914400" rtl="0" eaLnBrk="1" latinLnBrk="0" hangingPunct="1">
              <a:lnSpc>
                <a:spcPct val="100000"/>
              </a:lnSpc>
              <a:spcBef>
                <a:spcPts val="100"/>
              </a:spcBef>
              <a:spcAft>
                <a:spcPts val="1100"/>
              </a:spcAft>
              <a:buClr>
                <a:srgbClr val="A5C400"/>
              </a:buClr>
              <a:buSzPct val="120000"/>
              <a:buFont typeface="Wingdings" charset="2"/>
              <a:buChar char="ü"/>
              <a:tabLst/>
              <a:defRPr sz="2000" kern="1200">
                <a:solidFill>
                  <a:srgbClr val="112643"/>
                </a:solidFill>
                <a:latin typeface="+mn-lt"/>
                <a:ea typeface="+mn-ea"/>
                <a:cs typeface="+mn-cs"/>
              </a:defRPr>
            </a:lvl2pPr>
            <a:lvl3pPr marL="11430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3pPr>
            <a:lvl4pPr marL="16002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4pPr>
            <a:lvl5pPr marL="20574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None/>
            </a:pPr>
            <a:r>
              <a:rPr lang="en-US" sz="4000" dirty="0">
                <a:solidFill>
                  <a:schemeClr val="tx1"/>
                </a:solidFill>
                <a:latin typeface="Century Gothic" panose="020B0502020202020204" pitchFamily="34" charset="0"/>
                <a:cs typeface="Segoe UI"/>
              </a:rPr>
              <a:t>How can we show love for children who live far away this week?</a:t>
            </a:r>
          </a:p>
          <a:p>
            <a:pPr marL="0" indent="0">
              <a:spcBef>
                <a:spcPts val="0"/>
              </a:spcBef>
              <a:spcAft>
                <a:spcPts val="0"/>
              </a:spcAft>
              <a:buNone/>
            </a:pPr>
            <a:endParaRPr lang="en-US" sz="4000" dirty="0">
              <a:solidFill>
                <a:schemeClr val="tx1"/>
              </a:solidFill>
              <a:latin typeface="Century Gothic" panose="020B0502020202020204" pitchFamily="34" charset="0"/>
              <a:cs typeface="Segoe UI"/>
            </a:endParaRPr>
          </a:p>
        </p:txBody>
      </p:sp>
    </p:spTree>
    <p:extLst>
      <p:ext uri="{BB962C8B-B14F-4D97-AF65-F5344CB8AC3E}">
        <p14:creationId xmlns:p14="http://schemas.microsoft.com/office/powerpoint/2010/main" val="3665926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91F3DC-5F20-4447-BEFB-15F4218D3552}"/>
              </a:ext>
            </a:extLst>
          </p:cNvPr>
          <p:cNvSpPr/>
          <p:nvPr/>
        </p:nvSpPr>
        <p:spPr>
          <a:xfrm>
            <a:off x="0" y="899670"/>
            <a:ext cx="4490935" cy="59583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Picture 5" descr="A birthday cake with lit candles&#10;&#10;Description automatically generated">
            <a:extLst>
              <a:ext uri="{FF2B5EF4-FFF2-40B4-BE49-F238E27FC236}">
                <a16:creationId xmlns:a16="http://schemas.microsoft.com/office/drawing/2014/main" id="{CA0AAEE6-744A-4AE9-8B5A-73FEE32EC0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3119"/>
          <a:stretch/>
        </p:blipFill>
        <p:spPr>
          <a:xfrm>
            <a:off x="1687841" y="899670"/>
            <a:ext cx="10504159" cy="5958330"/>
          </a:xfrm>
          <a:prstGeom prst="rect">
            <a:avLst/>
          </a:prstGeom>
        </p:spPr>
      </p:pic>
      <p:sp>
        <p:nvSpPr>
          <p:cNvPr id="9" name="Rectangle 8">
            <a:extLst>
              <a:ext uri="{FF2B5EF4-FFF2-40B4-BE49-F238E27FC236}">
                <a16:creationId xmlns:a16="http://schemas.microsoft.com/office/drawing/2014/main" id="{D1CB4E1A-04A6-47BD-813D-C239004CF6E0}"/>
              </a:ext>
            </a:extLst>
          </p:cNvPr>
          <p:cNvSpPr/>
          <p:nvPr/>
        </p:nvSpPr>
        <p:spPr>
          <a:xfrm>
            <a:off x="411804" y="1084694"/>
            <a:ext cx="7691337" cy="1118127"/>
          </a:xfrm>
          <a:prstGeom prst="rect">
            <a:avLst/>
          </a:prstGeom>
        </p:spPr>
        <p:txBody>
          <a:bodyPr wrap="square">
            <a:spAutoFit/>
          </a:bodyPr>
          <a:lstStyle/>
          <a:p>
            <a:pPr marL="0" marR="0" lvl="0" indent="0" algn="l" defTabSz="914400" rtl="0" eaLnBrk="1" fontAlgn="auto" latinLnBrk="0" hangingPunct="1">
              <a:lnSpc>
                <a:spcPct val="160000"/>
              </a:lnSpc>
              <a:spcBef>
                <a:spcPts val="0"/>
              </a:spcBef>
              <a:spcAft>
                <a:spcPts val="0"/>
              </a:spcAft>
              <a:buClrTx/>
              <a:buSzTx/>
              <a:buFontTx/>
              <a:buNone/>
              <a:tabLst/>
              <a:defRPr/>
            </a:pPr>
            <a:r>
              <a:rPr kumimoji="0" lang="en-US" sz="4800" b="0" u="none" strike="noStrike" kern="1200" cap="none" spc="0" normalizeH="0" baseline="0" noProof="0" dirty="0">
                <a:ln>
                  <a:noFill/>
                </a:ln>
                <a:solidFill>
                  <a:prstClr val="white"/>
                </a:solidFill>
                <a:effectLst/>
                <a:uLnTx/>
                <a:uFillTx/>
                <a:latin typeface="Century Gothic" panose="020B0502020202020204" pitchFamily="34" charset="0"/>
                <a:cs typeface="Segoe UI" panose="020B0502040204020203" pitchFamily="34" charset="0"/>
              </a:rPr>
              <a:t>Let us pray…</a:t>
            </a:r>
          </a:p>
        </p:txBody>
      </p:sp>
    </p:spTree>
    <p:extLst>
      <p:ext uri="{BB962C8B-B14F-4D97-AF65-F5344CB8AC3E}">
        <p14:creationId xmlns:p14="http://schemas.microsoft.com/office/powerpoint/2010/main" val="299882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589BDF3-7F6F-4237-BE9C-35EAC1F4CF9E}"/>
              </a:ext>
            </a:extLst>
          </p:cNvPr>
          <p:cNvSpPr txBox="1"/>
          <p:nvPr/>
        </p:nvSpPr>
        <p:spPr>
          <a:xfrm>
            <a:off x="789432" y="1257013"/>
            <a:ext cx="11263100" cy="1569660"/>
          </a:xfrm>
          <a:prstGeom prst="rect">
            <a:avLst/>
          </a:prstGeom>
          <a:noFill/>
        </p:spPr>
        <p:txBody>
          <a:bodyPr wrap="square" lIns="91440" tIns="45720" rIns="91440" bIns="45720" rtlCol="0" anchor="t">
            <a:spAutoFit/>
          </a:bodyPr>
          <a:lstStyle/>
          <a:p>
            <a:r>
              <a:rPr lang="en-US" sz="3200" dirty="0">
                <a:solidFill>
                  <a:schemeClr val="bg1"/>
                </a:solidFill>
                <a:latin typeface="Century Gothic"/>
                <a:ea typeface="+mn-lt"/>
                <a:cs typeface="+mn-lt"/>
              </a:rPr>
              <a:t>We pray for world leaders: that they may be inspired by Jesus’ example of love, to do what is best for all people. Lord, hear us…</a:t>
            </a:r>
            <a:endParaRPr lang="en-US" sz="3200" dirty="0">
              <a:solidFill>
                <a:schemeClr val="bg1"/>
              </a:solidFill>
              <a:latin typeface="Century Gothic"/>
              <a:cs typeface="Arial"/>
            </a:endParaRPr>
          </a:p>
        </p:txBody>
      </p:sp>
      <p:sp>
        <p:nvSpPr>
          <p:cNvPr id="7" name="TextBox 6">
            <a:extLst>
              <a:ext uri="{FF2B5EF4-FFF2-40B4-BE49-F238E27FC236}">
                <a16:creationId xmlns:a16="http://schemas.microsoft.com/office/drawing/2014/main" id="{C6688FBD-1FCD-499E-82E9-15AD17208363}"/>
              </a:ext>
            </a:extLst>
          </p:cNvPr>
          <p:cNvSpPr txBox="1"/>
          <p:nvPr/>
        </p:nvSpPr>
        <p:spPr>
          <a:xfrm>
            <a:off x="4200243" y="3495823"/>
            <a:ext cx="7658099" cy="2062103"/>
          </a:xfrm>
          <a:prstGeom prst="rect">
            <a:avLst/>
          </a:prstGeom>
          <a:noFill/>
        </p:spPr>
        <p:txBody>
          <a:bodyPr wrap="square" lIns="91440" tIns="45720" rIns="91440" bIns="45720" rtlCol="0" anchor="t">
            <a:spAutoFit/>
          </a:bodyPr>
          <a:lstStyle/>
          <a:p>
            <a:r>
              <a:rPr lang="en-GB" sz="3200" dirty="0">
                <a:solidFill>
                  <a:schemeClr val="bg1"/>
                </a:solidFill>
                <a:latin typeface="Century Gothic" panose="020B0502020202020204" pitchFamily="34" charset="0"/>
              </a:rPr>
              <a:t>We pray for all children around the world: that they may have the chance to play and learn with their friends. Lord, hear us…</a:t>
            </a:r>
          </a:p>
        </p:txBody>
      </p:sp>
      <p:pic>
        <p:nvPicPr>
          <p:cNvPr id="3" name="Picture 2">
            <a:extLst>
              <a:ext uri="{FF2B5EF4-FFF2-40B4-BE49-F238E27FC236}">
                <a16:creationId xmlns:a16="http://schemas.microsoft.com/office/drawing/2014/main" id="{41C9495D-EF41-9A47-86EC-CA8AC1536B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0493" y="3495823"/>
            <a:ext cx="2374900" cy="2997200"/>
          </a:xfrm>
          <a:prstGeom prst="rect">
            <a:avLst/>
          </a:prstGeom>
        </p:spPr>
      </p:pic>
    </p:spTree>
    <p:extLst>
      <p:ext uri="{BB962C8B-B14F-4D97-AF65-F5344CB8AC3E}">
        <p14:creationId xmlns:p14="http://schemas.microsoft.com/office/powerpoint/2010/main" val="10536798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52F76BF-4D96-493A-90A8-CA78BD8231DE}"/>
              </a:ext>
            </a:extLst>
          </p:cNvPr>
          <p:cNvSpPr txBox="1"/>
          <p:nvPr/>
        </p:nvSpPr>
        <p:spPr>
          <a:xfrm>
            <a:off x="1036013" y="1117726"/>
            <a:ext cx="10718302" cy="2159374"/>
          </a:xfrm>
          <a:prstGeom prst="rect">
            <a:avLst/>
          </a:prstGeom>
          <a:noFill/>
        </p:spPr>
        <p:txBody>
          <a:bodyPr wrap="square" lIns="91440" tIns="45720" rIns="91440" bIns="45720" anchor="t">
            <a:spAutoFit/>
          </a:bodyPr>
          <a:lstStyle/>
          <a:p>
            <a:pPr>
              <a:lnSpc>
                <a:spcPct val="107000"/>
              </a:lnSpc>
              <a:spcAft>
                <a:spcPts val="800"/>
              </a:spcAft>
            </a:pPr>
            <a:r>
              <a:rPr lang="en-GB" sz="32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We pray for our school, family and friends: that we may be good friends to each other, helping and caring for others especially people who are poor around the world. Lord, hear us…</a:t>
            </a:r>
            <a:endParaRPr lang="en-GB" sz="2800" dirty="0">
              <a:solidFill>
                <a:schemeClr val="bg1"/>
              </a:solidFill>
              <a:latin typeface="Century Gothic" panose="020B050202020202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4B2683F3-DB4E-144A-867C-37EA61BECE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3648" y="3703049"/>
            <a:ext cx="2152162" cy="2716097"/>
          </a:xfrm>
          <a:prstGeom prst="rect">
            <a:avLst/>
          </a:prstGeom>
        </p:spPr>
      </p:pic>
      <p:sp>
        <p:nvSpPr>
          <p:cNvPr id="6" name="TextBox 5">
            <a:extLst>
              <a:ext uri="{FF2B5EF4-FFF2-40B4-BE49-F238E27FC236}">
                <a16:creationId xmlns:a16="http://schemas.microsoft.com/office/drawing/2014/main" id="{38916120-0C04-421D-8A55-88367C6EB668}"/>
              </a:ext>
            </a:extLst>
          </p:cNvPr>
          <p:cNvSpPr txBox="1"/>
          <p:nvPr/>
        </p:nvSpPr>
        <p:spPr>
          <a:xfrm>
            <a:off x="3933768" y="3429000"/>
            <a:ext cx="7705288" cy="3046988"/>
          </a:xfrm>
          <a:prstGeom prst="rect">
            <a:avLst/>
          </a:prstGeom>
          <a:noFill/>
        </p:spPr>
        <p:txBody>
          <a:bodyPr wrap="square">
            <a:spAutoFit/>
          </a:bodyPr>
          <a:lstStyle/>
          <a:p>
            <a:r>
              <a:rPr lang="en-US" sz="3200" dirty="0">
                <a:solidFill>
                  <a:schemeClr val="bg1"/>
                </a:solidFill>
                <a:latin typeface="Century Gothic" panose="020B0502020202020204" pitchFamily="34" charset="0"/>
                <a:ea typeface="Times New Roman" panose="02020603050405020304" pitchFamily="18" charset="0"/>
              </a:rPr>
              <a:t>Generous God, we give thanks for our friends and the joy they bring us. Help us to be generous, loving and kind to all people around the world, so that they may know that we are their friends. Amen. </a:t>
            </a:r>
            <a:endParaRPr lang="en-US" sz="3200" dirty="0">
              <a:solidFill>
                <a:schemeClr val="bg1"/>
              </a:solidFill>
              <a:effectLst/>
              <a:latin typeface="Century Gothic" panose="020B0502020202020204" pitchFamily="34" charset="0"/>
              <a:ea typeface="Times New Roman" panose="02020603050405020304" pitchFamily="18" charset="0"/>
            </a:endParaRPr>
          </a:p>
        </p:txBody>
      </p:sp>
    </p:spTree>
    <p:extLst>
      <p:ext uri="{BB962C8B-B14F-4D97-AF65-F5344CB8AC3E}">
        <p14:creationId xmlns:p14="http://schemas.microsoft.com/office/powerpoint/2010/main" val="3015573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40032C3-66DE-4641-9DD8-F5E8D3F71E47}"/>
              </a:ext>
            </a:extLst>
          </p:cNvPr>
          <p:cNvSpPr txBox="1">
            <a:spLocks/>
          </p:cNvSpPr>
          <p:nvPr/>
        </p:nvSpPr>
        <p:spPr>
          <a:xfrm>
            <a:off x="692542" y="1302452"/>
            <a:ext cx="11054958" cy="55826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endParaRPr lang="en-GB" sz="9600" i="1" dirty="0">
              <a:latin typeface="Segoe UI" panose="020B0502040204020203" pitchFamily="34" charset="0"/>
              <a:ea typeface="Segoe UI Historic" panose="020B0502040204020203" pitchFamily="34" charset="0"/>
              <a:cs typeface="Segoe UI" panose="020B0502040204020203" pitchFamily="34" charset="0"/>
            </a:endParaRPr>
          </a:p>
          <a:p>
            <a:pPr marL="0" indent="0">
              <a:lnSpc>
                <a:spcPct val="120000"/>
              </a:lnSpc>
              <a:buFont typeface="Arial" panose="020B0604020202020204" pitchFamily="34" charset="0"/>
              <a:buNone/>
            </a:pPr>
            <a:endParaRPr lang="en-GB" sz="3200" i="1" dirty="0">
              <a:latin typeface="Segoe UI" panose="020B0502040204020203" pitchFamily="34" charset="0"/>
              <a:ea typeface="Calibri" panose="020F0502020204030204" pitchFamily="34" charset="0"/>
              <a:cs typeface="Segoe UI" panose="020B0502040204020203" pitchFamily="34" charset="0"/>
            </a:endParaRPr>
          </a:p>
        </p:txBody>
      </p:sp>
      <p:sp>
        <p:nvSpPr>
          <p:cNvPr id="4" name="Content Placeholder 4">
            <a:extLst>
              <a:ext uri="{FF2B5EF4-FFF2-40B4-BE49-F238E27FC236}">
                <a16:creationId xmlns:a16="http://schemas.microsoft.com/office/drawing/2014/main" id="{A93B0124-7EE9-8647-B504-89E0A4CA760D}"/>
              </a:ext>
            </a:extLst>
          </p:cNvPr>
          <p:cNvSpPr>
            <a:spLocks noGrp="1"/>
          </p:cNvSpPr>
          <p:nvPr>
            <p:ph idx="1"/>
          </p:nvPr>
        </p:nvSpPr>
        <p:spPr>
          <a:xfrm>
            <a:off x="579549" y="1435187"/>
            <a:ext cx="10860283" cy="3767460"/>
          </a:xfrm>
        </p:spPr>
        <p:txBody>
          <a:bodyPr vert="horz" lIns="91440" tIns="45720" rIns="91440" bIns="45720" rtlCol="0" anchor="t">
            <a:noAutofit/>
          </a:bodyPr>
          <a:lstStyle/>
          <a:p>
            <a:pPr marL="0" indent="0">
              <a:lnSpc>
                <a:spcPct val="120000"/>
              </a:lnSpc>
              <a:buNone/>
            </a:pPr>
            <a:r>
              <a:rPr lang="en-US" sz="2400" dirty="0">
                <a:solidFill>
                  <a:schemeClr val="tx1"/>
                </a:solidFill>
                <a:latin typeface="Century Gothic" panose="020B0502020202020204" pitchFamily="34" charset="0"/>
                <a:cs typeface="Segoe UI" panose="020B0502040204020203" pitchFamily="34" charset="0"/>
              </a:rPr>
              <a:t> </a:t>
            </a:r>
          </a:p>
          <a:p>
            <a:pPr marL="0" indent="0">
              <a:lnSpc>
                <a:spcPct val="120000"/>
              </a:lnSpc>
              <a:buNone/>
            </a:pPr>
            <a:endParaRPr lang="en-US" sz="2400" dirty="0">
              <a:solidFill>
                <a:schemeClr val="tx1"/>
              </a:solidFill>
              <a:latin typeface="Century Gothic" panose="020B0502020202020204" pitchFamily="34" charset="0"/>
              <a:cs typeface="Segoe UI" panose="020B0502040204020203" pitchFamily="34" charset="0"/>
            </a:endParaRPr>
          </a:p>
          <a:p>
            <a:pPr marL="0" indent="0">
              <a:lnSpc>
                <a:spcPct val="120000"/>
              </a:lnSpc>
              <a:buNone/>
            </a:pPr>
            <a:endParaRPr lang="en-US" dirty="0">
              <a:latin typeface="Century Gothic" panose="020B0502020202020204" pitchFamily="34" charset="0"/>
              <a:cs typeface="Segoe UI" panose="020B0502040204020203" pitchFamily="34" charset="0"/>
            </a:endParaRPr>
          </a:p>
          <a:p>
            <a:pPr marL="0" indent="0">
              <a:lnSpc>
                <a:spcPct val="120000"/>
              </a:lnSpc>
              <a:buNone/>
            </a:pPr>
            <a:endParaRPr lang="en-US" dirty="0">
              <a:latin typeface="Century Gothic" panose="020B0502020202020204" pitchFamily="34" charset="0"/>
              <a:cs typeface="Segoe UI" panose="020B0502040204020203" pitchFamily="34" charset="0"/>
            </a:endParaRPr>
          </a:p>
          <a:p>
            <a:pPr marL="0" indent="0">
              <a:lnSpc>
                <a:spcPct val="120000"/>
              </a:lnSpc>
              <a:buNone/>
            </a:pPr>
            <a:endParaRPr lang="en-GB" sz="11200" dirty="0">
              <a:latin typeface="Segoe UI" panose="020B0502040204020203" pitchFamily="34" charset="0"/>
              <a:cs typeface="Segoe UI" panose="020B0502040204020203" pitchFamily="34" charset="0"/>
            </a:endParaRPr>
          </a:p>
          <a:p>
            <a:pPr marL="0" indent="0">
              <a:lnSpc>
                <a:spcPct val="120000"/>
              </a:lnSpc>
              <a:buNone/>
            </a:pPr>
            <a:endParaRPr lang="en-GB" sz="11200" dirty="0">
              <a:latin typeface="Segoe UI" panose="020B0502040204020203" pitchFamily="34" charset="0"/>
              <a:cs typeface="Segoe UI" panose="020B0502040204020203" pitchFamily="34" charset="0"/>
            </a:endParaRPr>
          </a:p>
          <a:p>
            <a:pPr marL="0" indent="0">
              <a:lnSpc>
                <a:spcPct val="120000"/>
              </a:lnSpc>
              <a:buNone/>
            </a:pPr>
            <a:endParaRPr lang="en-GB" sz="11200" dirty="0">
              <a:latin typeface="Segoe UI" panose="020B0502040204020203" pitchFamily="34" charset="0"/>
              <a:cs typeface="Segoe UI" panose="020B0502040204020203" pitchFamily="34" charset="0"/>
            </a:endParaRPr>
          </a:p>
          <a:p>
            <a:pPr marL="0" indent="0">
              <a:lnSpc>
                <a:spcPct val="120000"/>
              </a:lnSpc>
              <a:buNone/>
            </a:pPr>
            <a:endParaRPr lang="en-GB" sz="3200" i="1" dirty="0">
              <a:effectLst/>
              <a:latin typeface="Segoe UI" panose="020B0502040204020203" pitchFamily="34" charset="0"/>
              <a:ea typeface="Calibri" panose="020F0502020204030204" pitchFamily="34" charset="0"/>
              <a:cs typeface="Segoe UI" panose="020B0502040204020203" pitchFamily="34" charset="0"/>
            </a:endParaRPr>
          </a:p>
        </p:txBody>
      </p:sp>
      <p:grpSp>
        <p:nvGrpSpPr>
          <p:cNvPr id="7" name="Group 6">
            <a:extLst>
              <a:ext uri="{FF2B5EF4-FFF2-40B4-BE49-F238E27FC236}">
                <a16:creationId xmlns:a16="http://schemas.microsoft.com/office/drawing/2014/main" id="{55586551-CDD2-5E40-A17D-FFF2E00F5042}"/>
              </a:ext>
            </a:extLst>
          </p:cNvPr>
          <p:cNvGrpSpPr/>
          <p:nvPr/>
        </p:nvGrpSpPr>
        <p:grpSpPr>
          <a:xfrm>
            <a:off x="1365992" y="5559855"/>
            <a:ext cx="2912873" cy="729895"/>
            <a:chOff x="318457" y="5627837"/>
            <a:chExt cx="2912873" cy="729895"/>
          </a:xfrm>
        </p:grpSpPr>
        <p:pic>
          <p:nvPicPr>
            <p:cNvPr id="9" name="Graphic 8" descr="Shooting star">
              <a:extLst>
                <a:ext uri="{FF2B5EF4-FFF2-40B4-BE49-F238E27FC236}">
                  <a16:creationId xmlns:a16="http://schemas.microsoft.com/office/drawing/2014/main" id="{0858A1C8-2B91-9F4C-A5E5-E763DA8A0E7E}"/>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8457" y="5627837"/>
              <a:ext cx="772543" cy="729895"/>
            </a:xfrm>
            <a:prstGeom prst="rect">
              <a:avLst/>
            </a:prstGeom>
          </p:spPr>
        </p:pic>
        <p:sp>
          <p:nvSpPr>
            <p:cNvPr id="8" name="Rectangle 7">
              <a:extLst>
                <a:ext uri="{FF2B5EF4-FFF2-40B4-BE49-F238E27FC236}">
                  <a16:creationId xmlns:a16="http://schemas.microsoft.com/office/drawing/2014/main" id="{024106C4-2161-D843-91C0-56CDEF44799A}"/>
                </a:ext>
              </a:extLst>
            </p:cNvPr>
            <p:cNvSpPr/>
            <p:nvPr/>
          </p:nvSpPr>
          <p:spPr>
            <a:xfrm>
              <a:off x="1091000" y="5796412"/>
              <a:ext cx="2140330" cy="523220"/>
            </a:xfrm>
            <a:prstGeom prst="rect">
              <a:avLst/>
            </a:prstGeom>
          </p:spPr>
          <p:txBody>
            <a:bodyPr wrap="none">
              <a:spAutoFit/>
            </a:bodyPr>
            <a:lstStyle/>
            <a:p>
              <a:r>
                <a:rPr lang="en-GB" sz="2800" b="1" i="1" dirty="0">
                  <a:solidFill>
                    <a:srgbClr val="008DAE"/>
                  </a:solidFill>
                  <a:latin typeface="Century Gothic" panose="020B0502020202020204" pitchFamily="34" charset="0"/>
                  <a:ea typeface="Verdana" panose="020B0604030504040204" pitchFamily="34" charset="0"/>
                  <a:cs typeface="Arial" panose="020B0604020202020204" pitchFamily="34" charset="0"/>
                </a:rPr>
                <a:t>Going forth</a:t>
              </a:r>
            </a:p>
          </p:txBody>
        </p:sp>
      </p:grpSp>
      <p:sp>
        <p:nvSpPr>
          <p:cNvPr id="11" name="Content Placeholder 2">
            <a:extLst>
              <a:ext uri="{FF2B5EF4-FFF2-40B4-BE49-F238E27FC236}">
                <a16:creationId xmlns:a16="http://schemas.microsoft.com/office/drawing/2014/main" id="{17B36129-9A63-4201-B262-F8C26511BBE8}"/>
              </a:ext>
            </a:extLst>
          </p:cNvPr>
          <p:cNvSpPr txBox="1">
            <a:spLocks/>
          </p:cNvSpPr>
          <p:nvPr/>
        </p:nvSpPr>
        <p:spPr>
          <a:xfrm>
            <a:off x="643603" y="3052616"/>
            <a:ext cx="6836877" cy="2246769"/>
          </a:xfrm>
          <a:prstGeom prst="rect">
            <a:avLst/>
          </a:prstGeom>
        </p:spPr>
        <p:txBody>
          <a:bodyPr vert="horz" lIns="91440" tIns="45720" rIns="91440" bIns="45720" rtlCol="0" anchor="t">
            <a:spAutoFit/>
          </a:bodyPr>
          <a:lstStyle>
            <a:lvl1pPr marL="2286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1pPr>
            <a:lvl2pPr marL="762000" indent="-304800" algn="l" defTabSz="914400" rtl="0" eaLnBrk="1" latinLnBrk="0" hangingPunct="1">
              <a:lnSpc>
                <a:spcPct val="100000"/>
              </a:lnSpc>
              <a:spcBef>
                <a:spcPts val="100"/>
              </a:spcBef>
              <a:spcAft>
                <a:spcPts val="1100"/>
              </a:spcAft>
              <a:buClr>
                <a:srgbClr val="A5C400"/>
              </a:buClr>
              <a:buSzPct val="120000"/>
              <a:buFont typeface="Wingdings" charset="2"/>
              <a:buChar char="ü"/>
              <a:tabLst/>
              <a:defRPr sz="2000" kern="1200">
                <a:solidFill>
                  <a:srgbClr val="112643"/>
                </a:solidFill>
                <a:latin typeface="+mn-lt"/>
                <a:ea typeface="+mn-ea"/>
                <a:cs typeface="+mn-cs"/>
              </a:defRPr>
            </a:lvl2pPr>
            <a:lvl3pPr marL="11430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3pPr>
            <a:lvl4pPr marL="16002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4pPr>
            <a:lvl5pPr marL="20574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4000" dirty="0">
              <a:solidFill>
                <a:schemeClr val="tx1"/>
              </a:solidFill>
              <a:latin typeface="Century Gothic"/>
            </a:endParaRPr>
          </a:p>
          <a:p>
            <a:pPr marL="0" indent="0" algn="ctr">
              <a:buFont typeface="Arial" panose="020B0604020202020204" pitchFamily="34" charset="0"/>
              <a:buNone/>
            </a:pPr>
            <a:endParaRPr lang="en-US" sz="4000" dirty="0">
              <a:solidFill>
                <a:schemeClr val="tx1"/>
              </a:solidFill>
              <a:latin typeface="Century Gothic"/>
            </a:endParaRPr>
          </a:p>
          <a:p>
            <a:pPr marL="0" indent="0" algn="ctr">
              <a:buNone/>
            </a:pPr>
            <a:endParaRPr lang="en-US" sz="4000" dirty="0">
              <a:cs typeface="Arial" panose="020B0604020202020204"/>
            </a:endParaRPr>
          </a:p>
        </p:txBody>
      </p:sp>
      <p:sp>
        <p:nvSpPr>
          <p:cNvPr id="3" name="TextBox 2">
            <a:extLst>
              <a:ext uri="{FF2B5EF4-FFF2-40B4-BE49-F238E27FC236}">
                <a16:creationId xmlns:a16="http://schemas.microsoft.com/office/drawing/2014/main" id="{00CDD5FD-3A32-4B3C-82E4-D8C95EA97139}"/>
              </a:ext>
            </a:extLst>
          </p:cNvPr>
          <p:cNvSpPr txBox="1"/>
          <p:nvPr/>
        </p:nvSpPr>
        <p:spPr>
          <a:xfrm>
            <a:off x="692542" y="1617044"/>
            <a:ext cx="5906378" cy="3539430"/>
          </a:xfrm>
          <a:prstGeom prst="rect">
            <a:avLst/>
          </a:prstGeom>
          <a:noFill/>
        </p:spPr>
        <p:txBody>
          <a:bodyPr wrap="square" lIns="91440" tIns="45720" rIns="91440" bIns="45720" rtlCol="0" anchor="t">
            <a:spAutoFit/>
          </a:bodyPr>
          <a:lstStyle/>
          <a:p>
            <a:r>
              <a:rPr lang="en-GB" sz="2800" dirty="0">
                <a:latin typeface="Century Gothic" panose="020B0502020202020204" pitchFamily="34" charset="0"/>
              </a:rPr>
              <a:t>How will you be a good friend this week to children here and in other countries around the world? And how will you follow Jesus’ example of love for all people, no matter where they are in the world?</a:t>
            </a:r>
          </a:p>
          <a:p>
            <a:endParaRPr lang="en-GB" sz="2800" dirty="0">
              <a:latin typeface="Century Gothic" panose="020B0502020202020204" pitchFamily="34" charset="0"/>
            </a:endParaRPr>
          </a:p>
        </p:txBody>
      </p:sp>
      <p:pic>
        <p:nvPicPr>
          <p:cNvPr id="10" name="Picture 9">
            <a:extLst>
              <a:ext uri="{FF2B5EF4-FFF2-40B4-BE49-F238E27FC236}">
                <a16:creationId xmlns:a16="http://schemas.microsoft.com/office/drawing/2014/main" id="{2A50C53A-9436-6047-AF36-CF91021468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1613" y="2650435"/>
            <a:ext cx="5116667" cy="3944454"/>
          </a:xfrm>
          <a:prstGeom prst="rect">
            <a:avLst/>
          </a:prstGeom>
        </p:spPr>
      </p:pic>
    </p:spTree>
    <p:extLst>
      <p:ext uri="{BB962C8B-B14F-4D97-AF65-F5344CB8AC3E}">
        <p14:creationId xmlns:p14="http://schemas.microsoft.com/office/powerpoint/2010/main" val="28094595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53E223C-3EF9-4551-8E66-AB7C21349824}"/>
              </a:ext>
            </a:extLst>
          </p:cNvPr>
          <p:cNvSpPr txBox="1"/>
          <p:nvPr/>
        </p:nvSpPr>
        <p:spPr>
          <a:xfrm>
            <a:off x="380817" y="1038093"/>
            <a:ext cx="7625048" cy="8739572"/>
          </a:xfrm>
          <a:prstGeom prst="rect">
            <a:avLst/>
          </a:prstGeom>
          <a:noFill/>
        </p:spPr>
        <p:txBody>
          <a:bodyPr wrap="square" lIns="91440" tIns="45720" rIns="91440" bIns="45720" anchor="t">
            <a:spAutoFit/>
          </a:bodyPr>
          <a:lstStyle/>
          <a:p>
            <a:r>
              <a:rPr lang="en-US" sz="1600" b="1" dirty="0">
                <a:latin typeface="Century Gothic" panose="020B0502020202020204" pitchFamily="34" charset="0"/>
                <a:ea typeface="+mn-lt"/>
                <a:cs typeface="+mn-lt"/>
              </a:rPr>
              <a:t>Activity suggestions</a:t>
            </a:r>
          </a:p>
          <a:p>
            <a:endParaRPr lang="en-US" sz="1600" b="1" dirty="0">
              <a:latin typeface="Century Gothic" panose="020B0502020202020204" pitchFamily="34" charset="0"/>
              <a:ea typeface="+mn-lt"/>
              <a:cs typeface="+mn-lt"/>
            </a:endParaRPr>
          </a:p>
          <a:p>
            <a:pPr>
              <a:lnSpc>
                <a:spcPct val="107000"/>
              </a:lnSpc>
              <a:spcAft>
                <a:spcPts val="800"/>
              </a:spcAft>
            </a:pPr>
            <a:r>
              <a:rPr lang="en-GB" sz="1200" dirty="0">
                <a:latin typeface="Century Gothic" panose="020B0502020202020204" pitchFamily="34" charset="0"/>
                <a:ea typeface="Calibri" panose="020F0502020204030204" pitchFamily="34" charset="0"/>
                <a:cs typeface="Times New Roman" panose="02020603050405020304" pitchFamily="18" charset="0"/>
              </a:rPr>
              <a:t>Ask the children to colour in the accompanying illustration, and to draw in themselves and their friends into the group of children – one of the children in the illustration is just an outline which they can add their own features on to. On the back ask them to write a prayer giving thanks for their friends, or to write or draw how they will be good friends to others around the world this week.</a:t>
            </a:r>
          </a:p>
          <a:p>
            <a:pPr>
              <a:lnSpc>
                <a:spcPct val="107000"/>
              </a:lnSpc>
              <a:spcAft>
                <a:spcPts val="800"/>
              </a:spcAft>
            </a:pPr>
            <a:endParaRPr lang="en-GB" sz="1200" dirty="0">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latin typeface="Century Gothic" panose="020B0502020202020204" pitchFamily="34" charset="0"/>
                <a:ea typeface="Calibri" panose="020F0502020204030204" pitchFamily="34" charset="0"/>
                <a:cs typeface="Times New Roman" panose="02020603050405020304" pitchFamily="18" charset="0"/>
              </a:rPr>
              <a:t>Make a paper chain of friends with the children: </a:t>
            </a:r>
          </a:p>
          <a:p>
            <a:pPr>
              <a:lnSpc>
                <a:spcPct val="107000"/>
              </a:lnSpc>
              <a:spcAft>
                <a:spcPts val="800"/>
              </a:spcAft>
            </a:pPr>
            <a:r>
              <a:rPr lang="en-GB" sz="1200" dirty="0">
                <a:latin typeface="Century Gothic" panose="020B0502020202020204" pitchFamily="34" charset="0"/>
                <a:ea typeface="Calibri" panose="020F0502020204030204" pitchFamily="34" charset="0"/>
                <a:cs typeface="Times New Roman" panose="02020603050405020304" pitchFamily="18" charset="0"/>
              </a:rPr>
              <a:t>•Fold a sheet of paper, accordion-fashion, (like you would to make a paper fan) in three-inch strips so that all sections are equal. The number of folds in the paper determines the number of people in the chain. </a:t>
            </a:r>
          </a:p>
          <a:p>
            <a:pPr>
              <a:lnSpc>
                <a:spcPct val="107000"/>
              </a:lnSpc>
              <a:spcAft>
                <a:spcPts val="800"/>
              </a:spcAft>
            </a:pPr>
            <a:r>
              <a:rPr lang="en-GB" sz="1200" dirty="0">
                <a:latin typeface="Century Gothic" panose="020B0502020202020204" pitchFamily="34" charset="0"/>
                <a:ea typeface="Calibri" panose="020F0502020204030204" pitchFamily="34" charset="0"/>
                <a:cs typeface="Times New Roman" panose="02020603050405020304" pitchFamily="18" charset="0"/>
              </a:rPr>
              <a:t>•On the top piece of the folded paper, draw a person whose hands extend to touch the folds of the paper on each side. </a:t>
            </a:r>
          </a:p>
          <a:p>
            <a:pPr>
              <a:lnSpc>
                <a:spcPct val="107000"/>
              </a:lnSpc>
              <a:spcAft>
                <a:spcPts val="800"/>
              </a:spcAft>
            </a:pPr>
            <a:r>
              <a:rPr lang="en-GB" sz="1200" dirty="0">
                <a:latin typeface="Century Gothic" panose="020B0502020202020204" pitchFamily="34" charset="0"/>
                <a:ea typeface="Calibri" panose="020F0502020204030204" pitchFamily="34" charset="0"/>
                <a:cs typeface="Times New Roman" panose="02020603050405020304" pitchFamily="18" charset="0"/>
              </a:rPr>
              <a:t>•Carefully cut around the person, making sure NOT to cut where the hands meet the folds. </a:t>
            </a:r>
          </a:p>
          <a:p>
            <a:pPr>
              <a:lnSpc>
                <a:spcPct val="107000"/>
              </a:lnSpc>
              <a:spcAft>
                <a:spcPts val="800"/>
              </a:spcAft>
            </a:pPr>
            <a:r>
              <a:rPr lang="en-GB" sz="1200" dirty="0">
                <a:latin typeface="Century Gothic" panose="020B0502020202020204" pitchFamily="34" charset="0"/>
                <a:ea typeface="Calibri" panose="020F0502020204030204" pitchFamily="34" charset="0"/>
                <a:cs typeface="Times New Roman" panose="02020603050405020304" pitchFamily="18" charset="0"/>
              </a:rPr>
              <a:t>•Open up the paper and you will have a chain of several people holding hands. </a:t>
            </a:r>
          </a:p>
          <a:p>
            <a:pPr>
              <a:lnSpc>
                <a:spcPct val="107000"/>
              </a:lnSpc>
              <a:spcAft>
                <a:spcPts val="800"/>
              </a:spcAft>
            </a:pPr>
            <a:r>
              <a:rPr lang="en-GB" sz="1200" dirty="0">
                <a:latin typeface="Century Gothic" panose="020B0502020202020204" pitchFamily="34" charset="0"/>
                <a:ea typeface="Calibri" panose="020F0502020204030204" pitchFamily="34" charset="0"/>
                <a:cs typeface="Times New Roman" panose="02020603050405020304" pitchFamily="18" charset="0"/>
              </a:rPr>
              <a:t>•Get the children to colour them in with crayons. They can also name the paper people as different people in their friendship group – including some of the children from around the world featured in CAFOD’s website and resources at </a:t>
            </a:r>
            <a:r>
              <a:rPr lang="en-GB" sz="1200" dirty="0" err="1">
                <a:latin typeface="Century Gothic" panose="020B0502020202020204" pitchFamily="34" charset="0"/>
                <a:ea typeface="Calibri" panose="020F0502020204030204" pitchFamily="34" charset="0"/>
                <a:cs typeface="Times New Roman" panose="02020603050405020304" pitchFamily="18" charset="0"/>
              </a:rPr>
              <a:t>cafod.org.uk</a:t>
            </a:r>
            <a:r>
              <a:rPr lang="en-GB" sz="1200" dirty="0">
                <a:latin typeface="Century Gothic" panose="020B0502020202020204" pitchFamily="34" charset="0"/>
                <a:ea typeface="Calibri" panose="020F0502020204030204" pitchFamily="34" charset="0"/>
                <a:cs typeface="Times New Roman" panose="02020603050405020304" pitchFamily="18" charset="0"/>
              </a:rPr>
              <a:t>/primary </a:t>
            </a:r>
          </a:p>
          <a:p>
            <a:pPr>
              <a:lnSpc>
                <a:spcPct val="107000"/>
              </a:lnSpc>
              <a:spcAft>
                <a:spcPts val="800"/>
              </a:spcAft>
            </a:pPr>
            <a:endParaRPr lang="en-GB" sz="1200" dirty="0">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latin typeface="Century Gothic" panose="020B0502020202020204" pitchFamily="34" charset="0"/>
                <a:ea typeface="Calibri" panose="020F0502020204030204" pitchFamily="34" charset="0"/>
                <a:cs typeface="Times New Roman" panose="02020603050405020304" pitchFamily="18" charset="0"/>
              </a:rPr>
              <a:t>Ask the children to go home and share all that they have heard and thought about today and to ask the people they live with who their friends are! If the children have written a prayer giving thanks for their friends encourage them to say this at home during the week. Ask them to show their love for others both here and around the world over the coming week as Jesus asks us to.</a:t>
            </a:r>
          </a:p>
          <a:p>
            <a:pPr>
              <a:lnSpc>
                <a:spcPct val="107000"/>
              </a:lnSpc>
              <a:spcAft>
                <a:spcPts val="800"/>
              </a:spcAft>
            </a:pPr>
            <a:endParaRPr lang="en-GB" sz="1200" dirty="0">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dirty="0">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dirty="0">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dirty="0">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dirty="0">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dirty="0">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dirty="0">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dirty="0">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dirty="0">
              <a:latin typeface="Century Gothic" panose="020B0502020202020204" pitchFamily="34" charset="0"/>
              <a:ea typeface="Calibri" panose="020F0502020204030204" pitchFamily="34" charset="0"/>
              <a:cs typeface="Times New Roman" panose="02020603050405020304" pitchFamily="18" charset="0"/>
            </a:endParaRPr>
          </a:p>
          <a:p>
            <a:endParaRPr lang="en-US" dirty="0">
              <a:latin typeface="Century Gothic"/>
              <a:cs typeface="Arial"/>
            </a:endParaRPr>
          </a:p>
        </p:txBody>
      </p:sp>
      <p:pic>
        <p:nvPicPr>
          <p:cNvPr id="4" name="Picture 3">
            <a:extLst>
              <a:ext uri="{FF2B5EF4-FFF2-40B4-BE49-F238E27FC236}">
                <a16:creationId xmlns:a16="http://schemas.microsoft.com/office/drawing/2014/main" id="{ACD3DD7A-C232-A14C-97FE-50A87B39F6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1420" y="2613993"/>
            <a:ext cx="3579763" cy="2527851"/>
          </a:xfrm>
          <a:prstGeom prst="rect">
            <a:avLst/>
          </a:prstGeom>
        </p:spPr>
      </p:pic>
    </p:spTree>
    <p:extLst>
      <p:ext uri="{BB962C8B-B14F-4D97-AF65-F5344CB8AC3E}">
        <p14:creationId xmlns:p14="http://schemas.microsoft.com/office/powerpoint/2010/main" val="1220175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D0AF2D-CD5A-BC46-892C-7C3F7F7012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861" y="1091878"/>
            <a:ext cx="7996671" cy="5646852"/>
          </a:xfrm>
          <a:prstGeom prst="rect">
            <a:avLst/>
          </a:prstGeom>
        </p:spPr>
      </p:pic>
    </p:spTree>
    <p:extLst>
      <p:ext uri="{BB962C8B-B14F-4D97-AF65-F5344CB8AC3E}">
        <p14:creationId xmlns:p14="http://schemas.microsoft.com/office/powerpoint/2010/main" val="1868636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B4E48F-E0F2-4657-B4FB-97601F5DC2E3}"/>
              </a:ext>
            </a:extLst>
          </p:cNvPr>
          <p:cNvPicPr>
            <a:picLocks noChangeAspect="1"/>
          </p:cNvPicPr>
          <p:nvPr/>
        </p:nvPicPr>
        <p:blipFill>
          <a:blip r:embed="rId3"/>
          <a:stretch>
            <a:fillRect/>
          </a:stretch>
        </p:blipFill>
        <p:spPr>
          <a:xfrm>
            <a:off x="390363" y="1385503"/>
            <a:ext cx="11803341" cy="4855276"/>
          </a:xfrm>
          <a:prstGeom prst="rect">
            <a:avLst/>
          </a:prstGeom>
        </p:spPr>
      </p:pic>
    </p:spTree>
    <p:extLst>
      <p:ext uri="{BB962C8B-B14F-4D97-AF65-F5344CB8AC3E}">
        <p14:creationId xmlns:p14="http://schemas.microsoft.com/office/powerpoint/2010/main" val="2593859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BC00DB-80BB-4111-BBE0-6E4FA7CF23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9387" y="3305983"/>
            <a:ext cx="9141622" cy="5953760"/>
          </a:xfrm>
          <a:prstGeom prst="rect">
            <a:avLst/>
          </a:prstGeom>
        </p:spPr>
      </p:pic>
      <p:pic>
        <p:nvPicPr>
          <p:cNvPr id="6" name="Picture 5" descr="A group of people posing for a photo&#10;&#10;Description automatically generated with medium confidence">
            <a:extLst>
              <a:ext uri="{FF2B5EF4-FFF2-40B4-BE49-F238E27FC236}">
                <a16:creationId xmlns:a16="http://schemas.microsoft.com/office/drawing/2014/main" id="{9C62ABC0-8B67-46F8-BDEB-C874D9E01F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7578" y="934277"/>
            <a:ext cx="8884445" cy="5923723"/>
          </a:xfrm>
          <a:prstGeom prst="rect">
            <a:avLst/>
          </a:prstGeom>
        </p:spPr>
      </p:pic>
      <p:sp>
        <p:nvSpPr>
          <p:cNvPr id="11" name="TextBox 10">
            <a:extLst>
              <a:ext uri="{FF2B5EF4-FFF2-40B4-BE49-F238E27FC236}">
                <a16:creationId xmlns:a16="http://schemas.microsoft.com/office/drawing/2014/main" id="{BBA8697F-6FCB-481B-AD0F-C217C505E145}"/>
              </a:ext>
            </a:extLst>
          </p:cNvPr>
          <p:cNvSpPr txBox="1"/>
          <p:nvPr/>
        </p:nvSpPr>
        <p:spPr>
          <a:xfrm>
            <a:off x="74682" y="1387759"/>
            <a:ext cx="4022896" cy="5016758"/>
          </a:xfrm>
          <a:prstGeom prst="rect">
            <a:avLst/>
          </a:prstGeom>
          <a:noFill/>
        </p:spPr>
        <p:txBody>
          <a:bodyPr wrap="square" lIns="91440" tIns="45720" rIns="91440" bIns="45720" rtlCol="0" anchor="t">
            <a:spAutoFit/>
          </a:bodyPr>
          <a:lstStyle/>
          <a:p>
            <a:r>
              <a:rPr lang="en-US" sz="4000" dirty="0">
                <a:latin typeface="Century Gothic"/>
                <a:ea typeface="+mn-lt"/>
                <a:cs typeface="+mn-lt"/>
              </a:rPr>
              <a:t>God of joy, you loved us so much you sent your Son to us. </a:t>
            </a:r>
          </a:p>
          <a:p>
            <a:r>
              <a:rPr lang="en-US" sz="4000" dirty="0">
                <a:latin typeface="Century Gothic"/>
                <a:ea typeface="+mn-lt"/>
                <a:cs typeface="+mn-lt"/>
              </a:rPr>
              <a:t>Help us to love each other as you love us. </a:t>
            </a:r>
          </a:p>
          <a:p>
            <a:r>
              <a:rPr lang="en-US" sz="4000" dirty="0">
                <a:latin typeface="Century Gothic"/>
                <a:ea typeface="+mn-lt"/>
                <a:cs typeface="+mn-lt"/>
              </a:rPr>
              <a:t>Amen. </a:t>
            </a:r>
          </a:p>
        </p:txBody>
      </p:sp>
    </p:spTree>
    <p:extLst>
      <p:ext uri="{BB962C8B-B14F-4D97-AF65-F5344CB8AC3E}">
        <p14:creationId xmlns:p14="http://schemas.microsoft.com/office/powerpoint/2010/main" val="1479393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ED5964-05D7-9640-933F-D1A5F61B50E6}"/>
              </a:ext>
            </a:extLst>
          </p:cNvPr>
          <p:cNvSpPr/>
          <p:nvPr/>
        </p:nvSpPr>
        <p:spPr>
          <a:xfrm>
            <a:off x="649356" y="2695018"/>
            <a:ext cx="10893287" cy="1938992"/>
          </a:xfrm>
          <a:prstGeom prst="rect">
            <a:avLst/>
          </a:prstGeom>
        </p:spPr>
        <p:txBody>
          <a:bodyPr wrap="square">
            <a:spAutoFit/>
          </a:bodyPr>
          <a:lstStyle/>
          <a:p>
            <a:r>
              <a:rPr lang="en-US" sz="4000" dirty="0">
                <a:solidFill>
                  <a:schemeClr val="bg1"/>
                </a:solidFill>
                <a:latin typeface="Century Gothic" panose="020B0502020202020204" pitchFamily="34" charset="0"/>
              </a:rPr>
              <a:t>Jesus said: 'If anyone loves me he will keep my word, and my Father will love him, and we shall come to him.’</a:t>
            </a:r>
          </a:p>
        </p:txBody>
      </p:sp>
    </p:spTree>
    <p:extLst>
      <p:ext uri="{BB962C8B-B14F-4D97-AF65-F5344CB8AC3E}">
        <p14:creationId xmlns:p14="http://schemas.microsoft.com/office/powerpoint/2010/main" val="1014267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66346A1-1220-415A-BBB7-FF3DBE3AC8FC}"/>
              </a:ext>
            </a:extLst>
          </p:cNvPr>
          <p:cNvSpPr>
            <a:spLocks noGrp="1"/>
          </p:cNvSpPr>
          <p:nvPr>
            <p:ph idx="1"/>
          </p:nvPr>
        </p:nvSpPr>
        <p:spPr>
          <a:xfrm>
            <a:off x="530617" y="1321502"/>
            <a:ext cx="11054958" cy="5582656"/>
          </a:xfrm>
        </p:spPr>
        <p:txBody>
          <a:bodyPr vert="horz" lIns="91440" tIns="45720" rIns="91440" bIns="45720" rtlCol="0" anchor="t">
            <a:noAutofit/>
          </a:bodyPr>
          <a:lstStyle/>
          <a:p>
            <a:pPr marL="0" indent="0">
              <a:lnSpc>
                <a:spcPct val="120000"/>
              </a:lnSpc>
              <a:buNone/>
            </a:pPr>
            <a:r>
              <a:rPr lang="en-US" sz="2800" i="1" dirty="0">
                <a:solidFill>
                  <a:schemeClr val="tx1"/>
                </a:solidFill>
                <a:latin typeface="Century Gothic"/>
                <a:ea typeface="+mn-lt"/>
                <a:cs typeface="+mn-lt"/>
              </a:rPr>
              <a:t>I love you just as the Father loves me; remain in my love. If you obey my commands, you will remain in my love, just as I have obeyed my Father's commands and remain in his love.</a:t>
            </a:r>
          </a:p>
          <a:p>
            <a:pPr marL="0" indent="0">
              <a:lnSpc>
                <a:spcPct val="120000"/>
              </a:lnSpc>
              <a:buNone/>
            </a:pPr>
            <a:endParaRPr lang="en-US" sz="2800" i="1" dirty="0">
              <a:solidFill>
                <a:schemeClr val="tx1"/>
              </a:solidFill>
              <a:latin typeface="Century Gothic"/>
              <a:ea typeface="+mn-lt"/>
              <a:cs typeface="+mn-lt"/>
            </a:endParaRPr>
          </a:p>
          <a:p>
            <a:pPr marL="0" indent="0">
              <a:lnSpc>
                <a:spcPct val="120000"/>
              </a:lnSpc>
              <a:buNone/>
            </a:pPr>
            <a:r>
              <a:rPr lang="en-US" sz="2800" i="1" dirty="0">
                <a:solidFill>
                  <a:schemeClr val="tx1"/>
                </a:solidFill>
                <a:latin typeface="Century Gothic"/>
                <a:ea typeface="+mn-lt"/>
                <a:cs typeface="+mn-lt"/>
              </a:rPr>
              <a:t>“I have told you this so that my joy may be in you and that your joy may be complete. My commandment is this: love one another, just as I love you. The greatest love you can have for your friends is to give your life for them. And you are my friends if you do what I command you. </a:t>
            </a:r>
            <a:endParaRPr lang="en-US" sz="2400" dirty="0">
              <a:latin typeface="Century Gothic"/>
              <a:cs typeface="Arial"/>
            </a:endParaRPr>
          </a:p>
        </p:txBody>
      </p:sp>
      <p:grpSp>
        <p:nvGrpSpPr>
          <p:cNvPr id="6" name="Group 5">
            <a:extLst>
              <a:ext uri="{FF2B5EF4-FFF2-40B4-BE49-F238E27FC236}">
                <a16:creationId xmlns:a16="http://schemas.microsoft.com/office/drawing/2014/main" id="{96A13A80-ADED-4B7B-88C4-B8C03714F7A9}"/>
              </a:ext>
            </a:extLst>
          </p:cNvPr>
          <p:cNvGrpSpPr/>
          <p:nvPr/>
        </p:nvGrpSpPr>
        <p:grpSpPr>
          <a:xfrm>
            <a:off x="8581454" y="5864542"/>
            <a:ext cx="7221092" cy="718457"/>
            <a:chOff x="344402" y="5598515"/>
            <a:chExt cx="7221092" cy="718457"/>
          </a:xfrm>
        </p:grpSpPr>
        <p:sp>
          <p:nvSpPr>
            <p:cNvPr id="7" name="Rectangle 6">
              <a:extLst>
                <a:ext uri="{FF2B5EF4-FFF2-40B4-BE49-F238E27FC236}">
                  <a16:creationId xmlns:a16="http://schemas.microsoft.com/office/drawing/2014/main" id="{FA8F1A0C-0F95-4BB0-AB56-58BA0B5AC988}"/>
                </a:ext>
              </a:extLst>
            </p:cNvPr>
            <p:cNvSpPr/>
            <p:nvPr/>
          </p:nvSpPr>
          <p:spPr>
            <a:xfrm>
              <a:off x="1061635" y="5793752"/>
              <a:ext cx="6503859" cy="523220"/>
            </a:xfrm>
            <a:prstGeom prst="rect">
              <a:avLst/>
            </a:prstGeom>
          </p:spPr>
          <p:txBody>
            <a:bodyPr wrap="square">
              <a:spAutoFit/>
            </a:bodyPr>
            <a:lstStyle/>
            <a:p>
              <a:r>
                <a:rPr lang="en-GB" sz="2800" b="1" i="1" dirty="0">
                  <a:solidFill>
                    <a:srgbClr val="A1C60F"/>
                  </a:solidFill>
                  <a:latin typeface="Century Gothic" panose="020B0502020202020204" pitchFamily="34" charset="0"/>
                  <a:ea typeface="Times New Roman" panose="02020603050405020304" pitchFamily="18" charset="0"/>
                  <a:cs typeface="Arial" panose="020B0604020202020204" pitchFamily="34" charset="0"/>
                </a:rPr>
                <a:t>We listen </a:t>
              </a:r>
              <a:endParaRPr lang="en-GB" sz="2800" b="1" dirty="0">
                <a:solidFill>
                  <a:srgbClr val="A1C60F"/>
                </a:solidFill>
                <a:latin typeface="Century Gothic" panose="020B0502020202020204" pitchFamily="34" charset="0"/>
                <a:cs typeface="Arial" panose="020B0604020202020204" pitchFamily="34" charset="0"/>
              </a:endParaRPr>
            </a:p>
          </p:txBody>
        </p:sp>
        <p:pic>
          <p:nvPicPr>
            <p:cNvPr id="8" name="Graphic 13" descr="Open Book">
              <a:extLst>
                <a:ext uri="{FF2B5EF4-FFF2-40B4-BE49-F238E27FC236}">
                  <a16:creationId xmlns:a16="http://schemas.microsoft.com/office/drawing/2014/main" id="{2ED8A576-DD1C-4004-A831-515C06956EC9}"/>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4402" y="5598515"/>
              <a:ext cx="717233" cy="718457"/>
            </a:xfrm>
            <a:prstGeom prst="rect">
              <a:avLst/>
            </a:prstGeom>
          </p:spPr>
        </p:pic>
      </p:grpSp>
      <p:sp>
        <p:nvSpPr>
          <p:cNvPr id="2" name="TextBox 1">
            <a:extLst>
              <a:ext uri="{FF2B5EF4-FFF2-40B4-BE49-F238E27FC236}">
                <a16:creationId xmlns:a16="http://schemas.microsoft.com/office/drawing/2014/main" id="{727295FB-47CF-40AD-9404-6B56FC37299F}"/>
              </a:ext>
            </a:extLst>
          </p:cNvPr>
          <p:cNvSpPr txBox="1"/>
          <p:nvPr/>
        </p:nvSpPr>
        <p:spPr>
          <a:xfrm>
            <a:off x="7347285" y="162427"/>
            <a:ext cx="5779168" cy="523220"/>
          </a:xfrm>
          <a:prstGeom prst="rect">
            <a:avLst/>
          </a:prstGeom>
          <a:noFill/>
        </p:spPr>
        <p:txBody>
          <a:bodyPr wrap="square" lIns="91440" tIns="45720" rIns="91440" bIns="45720" rtlCol="0" anchor="t">
            <a:spAutoFit/>
          </a:bodyPr>
          <a:lstStyle/>
          <a:p>
            <a:r>
              <a:rPr lang="en-GB" sz="2800" b="1" i="1" dirty="0">
                <a:latin typeface="Century Gothic"/>
                <a:cs typeface="Segoe UI"/>
              </a:rPr>
              <a:t>Gospel: John 15:9-17  </a:t>
            </a:r>
            <a:endParaRPr lang="en-GB" sz="2800" i="1" dirty="0">
              <a:latin typeface="Century Gothic"/>
              <a:ea typeface="+mn-lt"/>
              <a:cs typeface="+mn-lt"/>
            </a:endParaRPr>
          </a:p>
        </p:txBody>
      </p:sp>
    </p:spTree>
    <p:extLst>
      <p:ext uri="{BB962C8B-B14F-4D97-AF65-F5344CB8AC3E}">
        <p14:creationId xmlns:p14="http://schemas.microsoft.com/office/powerpoint/2010/main" val="2349546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66346A1-1220-415A-BBB7-FF3DBE3AC8FC}"/>
              </a:ext>
            </a:extLst>
          </p:cNvPr>
          <p:cNvSpPr>
            <a:spLocks noGrp="1"/>
          </p:cNvSpPr>
          <p:nvPr>
            <p:ph idx="1"/>
          </p:nvPr>
        </p:nvSpPr>
        <p:spPr>
          <a:xfrm>
            <a:off x="530617" y="1321502"/>
            <a:ext cx="11054958" cy="5582656"/>
          </a:xfrm>
        </p:spPr>
        <p:txBody>
          <a:bodyPr vert="horz" lIns="91440" tIns="45720" rIns="91440" bIns="45720" rtlCol="0" anchor="t">
            <a:noAutofit/>
          </a:bodyPr>
          <a:lstStyle/>
          <a:p>
            <a:pPr marL="0" indent="0">
              <a:lnSpc>
                <a:spcPct val="120000"/>
              </a:lnSpc>
              <a:buNone/>
            </a:pPr>
            <a:r>
              <a:rPr lang="en-US" sz="2800" i="1" dirty="0">
                <a:solidFill>
                  <a:schemeClr val="tx1"/>
                </a:solidFill>
                <a:latin typeface="Century Gothic"/>
                <a:cs typeface="Arial"/>
              </a:rPr>
              <a:t>I do not call you servants any longer, because servants do not know what their master is doing. Instead, I call you friends, because I have told you everything I heard from my Father.</a:t>
            </a:r>
          </a:p>
          <a:p>
            <a:pPr marL="0" indent="0">
              <a:lnSpc>
                <a:spcPct val="120000"/>
              </a:lnSpc>
              <a:buNone/>
            </a:pPr>
            <a:endParaRPr lang="en-US" sz="2800" i="1" dirty="0">
              <a:solidFill>
                <a:schemeClr val="tx1"/>
              </a:solidFill>
              <a:latin typeface="Century Gothic"/>
              <a:cs typeface="Arial"/>
            </a:endParaRPr>
          </a:p>
          <a:p>
            <a:pPr marL="0" indent="0">
              <a:lnSpc>
                <a:spcPct val="120000"/>
              </a:lnSpc>
              <a:buNone/>
            </a:pPr>
            <a:r>
              <a:rPr lang="en-US" sz="2800" i="1" dirty="0">
                <a:solidFill>
                  <a:schemeClr val="tx1"/>
                </a:solidFill>
                <a:latin typeface="Century Gothic"/>
                <a:cs typeface="Arial"/>
              </a:rPr>
              <a:t> You did not choose me; I chose you and appointed you to go and bear much fruit, the kind of fruit that endures. And so the Father will give you whatever you ask of him in my name. This, then, is what I command you: love one another. </a:t>
            </a:r>
          </a:p>
          <a:p>
            <a:pPr marL="0" indent="0">
              <a:lnSpc>
                <a:spcPct val="120000"/>
              </a:lnSpc>
              <a:buNone/>
            </a:pPr>
            <a:endParaRPr lang="en-US" sz="2800" i="1" dirty="0">
              <a:solidFill>
                <a:schemeClr val="tx1"/>
              </a:solidFill>
              <a:latin typeface="Century Gothic"/>
              <a:cs typeface="Arial"/>
            </a:endParaRPr>
          </a:p>
          <a:p>
            <a:pPr marL="0" indent="0">
              <a:lnSpc>
                <a:spcPct val="120000"/>
              </a:lnSpc>
              <a:buNone/>
            </a:pPr>
            <a:endParaRPr lang="en-US" sz="2800" i="1" dirty="0">
              <a:solidFill>
                <a:schemeClr val="tx1"/>
              </a:solidFill>
              <a:latin typeface="Century Gothic"/>
              <a:cs typeface="Arial"/>
            </a:endParaRPr>
          </a:p>
          <a:p>
            <a:pPr marL="0" indent="0">
              <a:lnSpc>
                <a:spcPct val="120000"/>
              </a:lnSpc>
              <a:buNone/>
            </a:pPr>
            <a:endParaRPr lang="en-US" sz="2800" i="1" dirty="0">
              <a:solidFill>
                <a:schemeClr val="tx1"/>
              </a:solidFill>
              <a:latin typeface="Century Gothic"/>
              <a:cs typeface="Arial"/>
            </a:endParaRPr>
          </a:p>
          <a:p>
            <a:pPr marL="0" indent="0">
              <a:lnSpc>
                <a:spcPct val="120000"/>
              </a:lnSpc>
              <a:buNone/>
            </a:pPr>
            <a:br>
              <a:rPr lang="en-US" sz="2800" i="1" dirty="0">
                <a:solidFill>
                  <a:schemeClr val="tx1"/>
                </a:solidFill>
                <a:latin typeface="Century Gothic"/>
                <a:cs typeface="Arial"/>
              </a:rPr>
            </a:br>
            <a:endParaRPr lang="en-US" sz="2800" i="1" dirty="0">
              <a:solidFill>
                <a:schemeClr val="tx1"/>
              </a:solidFill>
              <a:latin typeface="Century Gothic"/>
              <a:cs typeface="Arial"/>
            </a:endParaRPr>
          </a:p>
          <a:p>
            <a:pPr marL="0" indent="0">
              <a:lnSpc>
                <a:spcPct val="120000"/>
              </a:lnSpc>
              <a:buNone/>
            </a:pPr>
            <a:endParaRPr lang="en-US" sz="2800" i="1" dirty="0">
              <a:solidFill>
                <a:schemeClr val="tx1"/>
              </a:solidFill>
              <a:latin typeface="Century Gothic"/>
              <a:cs typeface="Arial"/>
            </a:endParaRPr>
          </a:p>
          <a:p>
            <a:pPr marL="0" indent="0">
              <a:lnSpc>
                <a:spcPct val="120000"/>
              </a:lnSpc>
              <a:buNone/>
            </a:pPr>
            <a:br>
              <a:rPr lang="en-US" sz="2800" dirty="0">
                <a:latin typeface="Century Gothic"/>
                <a:cs typeface="Arial"/>
              </a:rPr>
            </a:br>
            <a:endParaRPr lang="en-US" sz="2800" dirty="0">
              <a:latin typeface="Century Gothic"/>
              <a:cs typeface="Arial"/>
            </a:endParaRPr>
          </a:p>
        </p:txBody>
      </p:sp>
    </p:spTree>
    <p:extLst>
      <p:ext uri="{BB962C8B-B14F-4D97-AF65-F5344CB8AC3E}">
        <p14:creationId xmlns:p14="http://schemas.microsoft.com/office/powerpoint/2010/main" val="2488780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FB0B0-2E6D-1146-A7B1-533A9758C1B8}"/>
              </a:ext>
            </a:extLst>
          </p:cNvPr>
          <p:cNvSpPr>
            <a:spLocks noGrp="1"/>
          </p:cNvSpPr>
          <p:nvPr>
            <p:ph type="title"/>
          </p:nvPr>
        </p:nvSpPr>
        <p:spPr>
          <a:xfrm>
            <a:off x="522900" y="1132586"/>
            <a:ext cx="11432925" cy="1686616"/>
          </a:xfrm>
        </p:spPr>
        <p:txBody>
          <a:bodyPr/>
          <a:lstStyle/>
          <a:p>
            <a:pPr>
              <a:lnSpc>
                <a:spcPct val="120000"/>
              </a:lnSpc>
            </a:pPr>
            <a:r>
              <a:rPr lang="en-GB" dirty="0">
                <a:solidFill>
                  <a:schemeClr val="tx1"/>
                </a:solidFill>
                <a:latin typeface="Century Gothic"/>
                <a:cs typeface="Segoe UI"/>
              </a:rPr>
              <a:t>Gospel reflection – </a:t>
            </a:r>
            <a:r>
              <a:rPr lang="en-GB" b="0" dirty="0">
                <a:solidFill>
                  <a:schemeClr val="tx1"/>
                </a:solidFill>
                <a:latin typeface="Century Gothic"/>
                <a:cs typeface="Segoe UI"/>
              </a:rPr>
              <a:t>What do you remember? </a:t>
            </a:r>
            <a:endParaRPr lang="en-US" b="0" dirty="0">
              <a:solidFill>
                <a:schemeClr val="tx1"/>
              </a:solidFill>
              <a:latin typeface="Century Gothic"/>
              <a:cs typeface="Segoe UI"/>
            </a:endParaRPr>
          </a:p>
          <a:p>
            <a:endParaRPr lang="en-GB" dirty="0">
              <a:solidFill>
                <a:srgbClr val="000000"/>
              </a:solidFill>
              <a:latin typeface="Century Gothic"/>
              <a:cs typeface="Segoe UI"/>
            </a:endParaRPr>
          </a:p>
          <a:p>
            <a:r>
              <a:rPr lang="en-GB" dirty="0">
                <a:solidFill>
                  <a:srgbClr val="000000"/>
                </a:solidFill>
                <a:latin typeface="Century Gothic"/>
                <a:cs typeface="Segoe UI"/>
              </a:rPr>
              <a:t> </a:t>
            </a:r>
            <a:br>
              <a:rPr lang="en-GB" dirty="0">
                <a:latin typeface="Century Gothic" panose="020B0502020202020204" pitchFamily="34" charset="0"/>
                <a:cs typeface="Segoe UI" panose="020B0502040204020203" pitchFamily="34" charset="0"/>
              </a:rPr>
            </a:br>
            <a:endParaRPr lang="en-US" dirty="0">
              <a:latin typeface="Century Gothic"/>
            </a:endParaRPr>
          </a:p>
        </p:txBody>
      </p:sp>
      <p:sp>
        <p:nvSpPr>
          <p:cNvPr id="3" name="Content Placeholder 2">
            <a:extLst>
              <a:ext uri="{FF2B5EF4-FFF2-40B4-BE49-F238E27FC236}">
                <a16:creationId xmlns:a16="http://schemas.microsoft.com/office/drawing/2014/main" id="{DF81EF81-DB0B-F940-A522-72216D690198}"/>
              </a:ext>
            </a:extLst>
          </p:cNvPr>
          <p:cNvSpPr>
            <a:spLocks noGrp="1"/>
          </p:cNvSpPr>
          <p:nvPr>
            <p:ph idx="1"/>
          </p:nvPr>
        </p:nvSpPr>
        <p:spPr>
          <a:xfrm>
            <a:off x="617342" y="1746920"/>
            <a:ext cx="7673218" cy="923330"/>
          </a:xfrm>
        </p:spPr>
        <p:txBody>
          <a:bodyPr vert="horz" wrap="square" lIns="91440" tIns="45720" rIns="91440" bIns="45720" rtlCol="0" anchor="t">
            <a:spAutoFit/>
          </a:bodyPr>
          <a:lstStyle/>
          <a:p>
            <a:pPr marL="0" indent="0">
              <a:buNone/>
            </a:pPr>
            <a:endParaRPr lang="en-GB" sz="2400" dirty="0">
              <a:solidFill>
                <a:schemeClr val="tx1"/>
              </a:solidFill>
              <a:latin typeface="Century Gothic" panose="020B0502020202020204" pitchFamily="34" charset="0"/>
            </a:endParaRPr>
          </a:p>
          <a:p>
            <a:pPr algn="just">
              <a:buNone/>
            </a:pPr>
            <a:endParaRPr lang="en-US" dirty="0">
              <a:latin typeface="Century Gothic"/>
              <a:ea typeface="+mn-lt"/>
              <a:cs typeface="+mn-lt"/>
            </a:endParaRPr>
          </a:p>
        </p:txBody>
      </p:sp>
      <p:grpSp>
        <p:nvGrpSpPr>
          <p:cNvPr id="4" name="Group 3">
            <a:extLst>
              <a:ext uri="{FF2B5EF4-FFF2-40B4-BE49-F238E27FC236}">
                <a16:creationId xmlns:a16="http://schemas.microsoft.com/office/drawing/2014/main" id="{6DBD4C91-A496-624F-8468-8A64F0062560}"/>
              </a:ext>
            </a:extLst>
          </p:cNvPr>
          <p:cNvGrpSpPr/>
          <p:nvPr/>
        </p:nvGrpSpPr>
        <p:grpSpPr>
          <a:xfrm>
            <a:off x="8640525" y="5904190"/>
            <a:ext cx="3440070" cy="672205"/>
            <a:chOff x="263250" y="5650540"/>
            <a:chExt cx="3832500" cy="717055"/>
          </a:xfrm>
        </p:grpSpPr>
        <p:pic>
          <p:nvPicPr>
            <p:cNvPr id="5" name="Graphic 16" descr="Heart">
              <a:extLst>
                <a:ext uri="{FF2B5EF4-FFF2-40B4-BE49-F238E27FC236}">
                  <a16:creationId xmlns:a16="http://schemas.microsoft.com/office/drawing/2014/main" id="{4D98E368-1CE9-FD4F-872C-B9B1D9A3587D}"/>
                </a:ext>
              </a:extLst>
            </p:cNvPr>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3250" y="5650540"/>
              <a:ext cx="870065" cy="689455"/>
            </a:xfrm>
            <a:prstGeom prst="rect">
              <a:avLst/>
            </a:prstGeom>
          </p:spPr>
        </p:pic>
        <p:sp>
          <p:nvSpPr>
            <p:cNvPr id="6" name="Rectangle 5">
              <a:extLst>
                <a:ext uri="{FF2B5EF4-FFF2-40B4-BE49-F238E27FC236}">
                  <a16:creationId xmlns:a16="http://schemas.microsoft.com/office/drawing/2014/main" id="{D4A84882-145D-4347-9304-DFF61E872648}"/>
                </a:ext>
              </a:extLst>
            </p:cNvPr>
            <p:cNvSpPr/>
            <p:nvPr/>
          </p:nvSpPr>
          <p:spPr>
            <a:xfrm>
              <a:off x="999965" y="5809465"/>
              <a:ext cx="3095785" cy="558130"/>
            </a:xfrm>
            <a:prstGeom prst="rect">
              <a:avLst/>
            </a:prstGeom>
          </p:spPr>
          <p:txBody>
            <a:bodyPr wrap="square">
              <a:spAutoFit/>
            </a:bodyPr>
            <a:lstStyle/>
            <a:p>
              <a:r>
                <a:rPr lang="en-GB" sz="2800" b="1" i="1" dirty="0">
                  <a:solidFill>
                    <a:srgbClr val="C51B8A"/>
                  </a:solidFill>
                  <a:latin typeface="Century Gothic" panose="020B0502020202020204" pitchFamily="34" charset="0"/>
                  <a:cs typeface="Arial" panose="020B0604020202020204" pitchFamily="34" charset="0"/>
                </a:rPr>
                <a:t>We respond</a:t>
              </a:r>
              <a:endParaRPr lang="en-GB" sz="2800" b="1" dirty="0">
                <a:solidFill>
                  <a:srgbClr val="C51B8A"/>
                </a:solidFill>
                <a:latin typeface="Century Gothic" panose="020B0502020202020204" pitchFamily="34" charset="0"/>
                <a:cs typeface="Arial" panose="020B0604020202020204" pitchFamily="34" charset="0"/>
              </a:endParaRPr>
            </a:p>
          </p:txBody>
        </p:sp>
      </p:grpSp>
      <p:sp>
        <p:nvSpPr>
          <p:cNvPr id="7" name="Rectangle 6">
            <a:extLst>
              <a:ext uri="{FF2B5EF4-FFF2-40B4-BE49-F238E27FC236}">
                <a16:creationId xmlns:a16="http://schemas.microsoft.com/office/drawing/2014/main" id="{C470F02D-09CE-4645-9868-E10538A4114C}"/>
              </a:ext>
            </a:extLst>
          </p:cNvPr>
          <p:cNvSpPr/>
          <p:nvPr/>
        </p:nvSpPr>
        <p:spPr>
          <a:xfrm>
            <a:off x="379538" y="1595021"/>
            <a:ext cx="11432924" cy="5262979"/>
          </a:xfrm>
          <a:prstGeom prst="rect">
            <a:avLst/>
          </a:prstGeom>
        </p:spPr>
        <p:txBody>
          <a:bodyPr wrap="square">
            <a:spAutoFit/>
          </a:bodyPr>
          <a:lstStyle/>
          <a:p>
            <a:endParaRPr lang="en-GB" sz="2400" dirty="0">
              <a:latin typeface="Century Gothic" panose="020B0502020202020204" pitchFamily="34" charset="0"/>
            </a:endParaRPr>
          </a:p>
          <a:p>
            <a:r>
              <a:rPr lang="en-GB" sz="2400" dirty="0">
                <a:latin typeface="Century Gothic" panose="020B0502020202020204" pitchFamily="34" charset="0"/>
              </a:rPr>
              <a:t>Jesus is telling us he loves us very much. How does it feel to know that Jesus loves each of us so much? </a:t>
            </a:r>
          </a:p>
          <a:p>
            <a:endParaRPr lang="en-GB" sz="2400" dirty="0">
              <a:latin typeface="Century Gothic" panose="020B0502020202020204" pitchFamily="34" charset="0"/>
            </a:endParaRPr>
          </a:p>
          <a:p>
            <a:r>
              <a:rPr lang="en-GB" sz="2400" dirty="0">
                <a:latin typeface="Century Gothic" panose="020B0502020202020204" pitchFamily="34" charset="0"/>
              </a:rPr>
              <a:t>Jesus says he chose us all to be his friends, and we should love others in the same way as he loves us. He says that we should all do as much as we can to help our friends, and that if we follow his teaching, we will be friends of Jesus.</a:t>
            </a:r>
          </a:p>
          <a:p>
            <a:endParaRPr lang="en-GB" sz="2400" dirty="0">
              <a:latin typeface="Century Gothic" panose="020B0502020202020204" pitchFamily="34" charset="0"/>
            </a:endParaRPr>
          </a:p>
          <a:p>
            <a:r>
              <a:rPr lang="en-GB" sz="2400" dirty="0">
                <a:latin typeface="Century Gothic" panose="020B0502020202020204" pitchFamily="34" charset="0"/>
              </a:rPr>
              <a:t>Who are your friends? Can you tell me the name of two of your friends? What do you like about your friends? </a:t>
            </a:r>
          </a:p>
          <a:p>
            <a:endParaRPr lang="en-GB" sz="2400" dirty="0">
              <a:latin typeface="Century Gothic" panose="020B0502020202020204" pitchFamily="34" charset="0"/>
            </a:endParaRPr>
          </a:p>
          <a:p>
            <a:endParaRPr lang="en-GB" sz="2400" dirty="0">
              <a:latin typeface="Century Gothic" panose="020B0502020202020204" pitchFamily="34" charset="0"/>
            </a:endParaRPr>
          </a:p>
          <a:p>
            <a:endParaRPr lang="en-GB" sz="2400" dirty="0">
              <a:latin typeface="Century Gothic" panose="020B0502020202020204" pitchFamily="34" charset="0"/>
            </a:endParaRPr>
          </a:p>
        </p:txBody>
      </p:sp>
    </p:spTree>
    <p:extLst>
      <p:ext uri="{BB962C8B-B14F-4D97-AF65-F5344CB8AC3E}">
        <p14:creationId xmlns:p14="http://schemas.microsoft.com/office/powerpoint/2010/main" val="4346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hildren posing for a picture&#10;&#10;Description automatically generated with medium confidence">
            <a:extLst>
              <a:ext uri="{FF2B5EF4-FFF2-40B4-BE49-F238E27FC236}">
                <a16:creationId xmlns:a16="http://schemas.microsoft.com/office/drawing/2014/main" id="{B7ED2F8B-3E17-47E9-9833-A7D30DA2A4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870" y="1654137"/>
            <a:ext cx="7223431" cy="4816238"/>
          </a:xfrm>
          <a:prstGeom prst="rect">
            <a:avLst/>
          </a:prstGeom>
        </p:spPr>
      </p:pic>
      <p:sp>
        <p:nvSpPr>
          <p:cNvPr id="7" name="TextBox 6">
            <a:extLst>
              <a:ext uri="{FF2B5EF4-FFF2-40B4-BE49-F238E27FC236}">
                <a16:creationId xmlns:a16="http://schemas.microsoft.com/office/drawing/2014/main" id="{53F1DA53-83A9-4F9C-8DAC-8F66F0A18974}"/>
              </a:ext>
            </a:extLst>
          </p:cNvPr>
          <p:cNvSpPr txBox="1"/>
          <p:nvPr/>
        </p:nvSpPr>
        <p:spPr>
          <a:xfrm>
            <a:off x="7871790" y="1496993"/>
            <a:ext cx="3866321" cy="4770537"/>
          </a:xfrm>
          <a:prstGeom prst="rect">
            <a:avLst/>
          </a:prstGeom>
          <a:noFill/>
        </p:spPr>
        <p:txBody>
          <a:bodyPr wrap="square">
            <a:spAutoFit/>
          </a:bodyPr>
          <a:lstStyle/>
          <a:p>
            <a:pPr marL="0" indent="0">
              <a:buNone/>
            </a:pPr>
            <a:r>
              <a:rPr lang="en-US" sz="2000" dirty="0">
                <a:solidFill>
                  <a:schemeClr val="tx1"/>
                </a:solidFill>
                <a:latin typeface="Century Gothic" panose="020B0502020202020204" pitchFamily="34" charset="0"/>
              </a:rPr>
              <a:t>Friends can make us happy and laugh. They help us when we find things difficult. </a:t>
            </a:r>
          </a:p>
          <a:p>
            <a:pPr marL="0" indent="0">
              <a:buNone/>
            </a:pPr>
            <a:endParaRPr lang="en-US" sz="2000" dirty="0">
              <a:latin typeface="Century Gothic" panose="020B0502020202020204" pitchFamily="34" charset="0"/>
            </a:endParaRPr>
          </a:p>
          <a:p>
            <a:pPr marL="0" indent="0">
              <a:buNone/>
            </a:pPr>
            <a:r>
              <a:rPr lang="en-US" sz="2000" dirty="0">
                <a:solidFill>
                  <a:schemeClr val="tx1"/>
                </a:solidFill>
                <a:latin typeface="Century Gothic" panose="020B0502020202020204" pitchFamily="34" charset="0"/>
              </a:rPr>
              <a:t>They are kind and share with us. </a:t>
            </a:r>
          </a:p>
          <a:p>
            <a:pPr marL="0" indent="0">
              <a:buNone/>
            </a:pPr>
            <a:endParaRPr lang="en-US" sz="2000" dirty="0">
              <a:latin typeface="Century Gothic" panose="020B0502020202020204" pitchFamily="34" charset="0"/>
            </a:endParaRPr>
          </a:p>
          <a:p>
            <a:pPr marL="0" indent="0">
              <a:buNone/>
            </a:pPr>
            <a:r>
              <a:rPr lang="en-US" sz="2000" dirty="0">
                <a:solidFill>
                  <a:schemeClr val="tx1"/>
                </a:solidFill>
                <a:latin typeface="Century Gothic" panose="020B0502020202020204" pitchFamily="34" charset="0"/>
              </a:rPr>
              <a:t>Can you tell me something one of your friends has done to make you happy? </a:t>
            </a:r>
          </a:p>
          <a:p>
            <a:pPr marL="0" indent="0">
              <a:buNone/>
            </a:pPr>
            <a:endParaRPr lang="en-US" sz="2000" dirty="0">
              <a:latin typeface="Century Gothic" panose="020B0502020202020204" pitchFamily="34" charset="0"/>
            </a:endParaRPr>
          </a:p>
          <a:p>
            <a:r>
              <a:rPr lang="en-US" sz="2000" dirty="0">
                <a:latin typeface="Century Gothic" panose="020B0502020202020204" pitchFamily="34" charset="0"/>
              </a:rPr>
              <a:t>What do you do to help your friends up when they are sad or finding something difficult? </a:t>
            </a:r>
          </a:p>
          <a:p>
            <a:pPr marL="0" indent="0">
              <a:buNone/>
            </a:pPr>
            <a:endParaRPr lang="en-US" sz="24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64401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8794B1-F7A9-EC4E-B33D-ACD7DB29CBCD}"/>
              </a:ext>
            </a:extLst>
          </p:cNvPr>
          <p:cNvSpPr>
            <a:spLocks noGrp="1"/>
          </p:cNvSpPr>
          <p:nvPr>
            <p:ph idx="1"/>
          </p:nvPr>
        </p:nvSpPr>
        <p:spPr>
          <a:xfrm>
            <a:off x="716713" y="2009073"/>
            <a:ext cx="4941965" cy="2839853"/>
          </a:xfrm>
        </p:spPr>
        <p:txBody>
          <a:bodyPr/>
          <a:lstStyle/>
          <a:p>
            <a:pPr marL="0" indent="0">
              <a:buNone/>
            </a:pPr>
            <a:endParaRPr lang="en-US" sz="2400" dirty="0">
              <a:solidFill>
                <a:schemeClr val="tx1"/>
              </a:solidFill>
              <a:latin typeface="Century Gothic" panose="020B0502020202020204" pitchFamily="34" charset="0"/>
            </a:endParaRPr>
          </a:p>
          <a:p>
            <a:pPr marL="0" indent="0">
              <a:buNone/>
            </a:pPr>
            <a:r>
              <a:rPr lang="en-US" sz="2400" dirty="0">
                <a:solidFill>
                  <a:schemeClr val="tx1"/>
                </a:solidFill>
                <a:latin typeface="Century Gothic" panose="020B0502020202020204" pitchFamily="34" charset="0"/>
              </a:rPr>
              <a:t>Children in other parts of the world are the same as us, they also like to have friends that they play games with, friends who make them happy when they are sad and help them when they are in trouble. </a:t>
            </a:r>
          </a:p>
          <a:p>
            <a:pPr marL="0" indent="0">
              <a:buNone/>
            </a:pPr>
            <a:endParaRPr lang="en-US" sz="2400" dirty="0">
              <a:solidFill>
                <a:schemeClr val="tx1"/>
              </a:solidFill>
              <a:latin typeface="Century Gothic" panose="020B0502020202020204" pitchFamily="34" charset="0"/>
            </a:endParaRPr>
          </a:p>
          <a:p>
            <a:pPr marL="0" indent="0">
              <a:buNone/>
            </a:pPr>
            <a:endParaRPr lang="en-US" sz="2400" dirty="0">
              <a:solidFill>
                <a:schemeClr val="tx1"/>
              </a:solidFill>
              <a:latin typeface="Century Gothic" panose="020B0502020202020204" pitchFamily="34" charset="0"/>
            </a:endParaRPr>
          </a:p>
          <a:p>
            <a:pPr marL="0" indent="0">
              <a:buNone/>
            </a:pPr>
            <a:endParaRPr lang="en-US" dirty="0"/>
          </a:p>
          <a:p>
            <a:pPr marL="0" indent="0">
              <a:buNone/>
            </a:pPr>
            <a:endParaRPr lang="en-US" dirty="0"/>
          </a:p>
        </p:txBody>
      </p:sp>
      <p:pic>
        <p:nvPicPr>
          <p:cNvPr id="4" name="Picture 3" descr="A group of kids playing football&#10;&#10;Description automatically generated with medium confidence">
            <a:extLst>
              <a:ext uri="{FF2B5EF4-FFF2-40B4-BE49-F238E27FC236}">
                <a16:creationId xmlns:a16="http://schemas.microsoft.com/office/drawing/2014/main" id="{C8D477CB-0739-4B33-9566-FB1D0CD49A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4677" y="1789043"/>
            <a:ext cx="5612888" cy="3747052"/>
          </a:xfrm>
          <a:prstGeom prst="rect">
            <a:avLst/>
          </a:prstGeom>
        </p:spPr>
      </p:pic>
    </p:spTree>
    <p:extLst>
      <p:ext uri="{BB962C8B-B14F-4D97-AF65-F5344CB8AC3E}">
        <p14:creationId xmlns:p14="http://schemas.microsoft.com/office/powerpoint/2010/main" val="2995174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8794B1-F7A9-EC4E-B33D-ACD7DB29CBCD}"/>
              </a:ext>
            </a:extLst>
          </p:cNvPr>
          <p:cNvSpPr>
            <a:spLocks noGrp="1"/>
          </p:cNvSpPr>
          <p:nvPr>
            <p:ph idx="1"/>
          </p:nvPr>
        </p:nvSpPr>
        <p:spPr>
          <a:xfrm>
            <a:off x="544435" y="1483669"/>
            <a:ext cx="10890000" cy="6217087"/>
          </a:xfrm>
        </p:spPr>
        <p:txBody>
          <a:bodyPr/>
          <a:lstStyle/>
          <a:p>
            <a:pPr marL="0" indent="0" algn="ctr">
              <a:buNone/>
            </a:pPr>
            <a:endParaRPr lang="en-US" sz="3600" i="1" dirty="0">
              <a:solidFill>
                <a:schemeClr val="tx1"/>
              </a:solidFill>
              <a:latin typeface="Century Gothic" panose="020B0502020202020204" pitchFamily="34" charset="0"/>
              <a:ea typeface="+mn-lt"/>
              <a:cs typeface="+mn-lt"/>
            </a:endParaRPr>
          </a:p>
          <a:p>
            <a:pPr marL="0" indent="0" algn="ctr">
              <a:buNone/>
            </a:pPr>
            <a:r>
              <a:rPr lang="en-US" sz="3600" i="1" dirty="0">
                <a:solidFill>
                  <a:schemeClr val="tx1"/>
                </a:solidFill>
                <a:latin typeface="Century Gothic" panose="020B0502020202020204" pitchFamily="34" charset="0"/>
                <a:ea typeface="+mn-lt"/>
                <a:cs typeface="+mn-lt"/>
              </a:rPr>
              <a:t>My commandment is this: </a:t>
            </a:r>
          </a:p>
          <a:p>
            <a:pPr marL="0" indent="0" algn="ctr">
              <a:buNone/>
            </a:pPr>
            <a:r>
              <a:rPr lang="en-US" sz="3600" i="1" dirty="0">
                <a:solidFill>
                  <a:schemeClr val="tx1"/>
                </a:solidFill>
                <a:latin typeface="Century Gothic" panose="020B0502020202020204" pitchFamily="34" charset="0"/>
                <a:ea typeface="+mn-lt"/>
                <a:cs typeface="+mn-lt"/>
              </a:rPr>
              <a:t>love one another, just as I love you.</a:t>
            </a:r>
            <a:endParaRPr lang="en-GB" sz="3600" dirty="0">
              <a:latin typeface="Century Gothic" panose="020B0502020202020204" pitchFamily="34" charset="0"/>
            </a:endParaRPr>
          </a:p>
          <a:p>
            <a:endParaRPr lang="en-GB" dirty="0">
              <a:solidFill>
                <a:schemeClr val="tx1"/>
              </a:solidFill>
            </a:endParaRPr>
          </a:p>
          <a:p>
            <a:pPr marL="0" indent="0">
              <a:buNone/>
            </a:pPr>
            <a:endParaRPr lang="en-GB" dirty="0">
              <a:solidFill>
                <a:schemeClr val="tx1"/>
              </a:solidFill>
            </a:endParaRPr>
          </a:p>
          <a:p>
            <a:pPr marL="0" indent="0">
              <a:buNone/>
            </a:pPr>
            <a:r>
              <a:rPr lang="en-GB" sz="2400" dirty="0">
                <a:solidFill>
                  <a:schemeClr val="tx1"/>
                </a:solidFill>
                <a:latin typeface="Century Gothic" panose="020B0502020202020204" pitchFamily="34" charset="0"/>
              </a:rPr>
              <a:t>Jesus asks us today to love others as he has loved us. How do you think we can do this? How can we show love for children who live far away on the other side of the world?</a:t>
            </a:r>
          </a:p>
          <a:p>
            <a:pPr marL="0" indent="0">
              <a:buNone/>
            </a:pPr>
            <a:endParaRPr lang="en-US" sz="2400" dirty="0">
              <a:solidFill>
                <a:schemeClr val="tx1"/>
              </a:solidFill>
              <a:latin typeface="Century Gothic" panose="020B0502020202020204" pitchFamily="34" charset="0"/>
            </a:endParaRPr>
          </a:p>
          <a:p>
            <a:pPr marL="0" indent="0">
              <a:buNone/>
            </a:pPr>
            <a:endParaRPr lang="en-US" sz="2400" dirty="0">
              <a:solidFill>
                <a:schemeClr val="tx1"/>
              </a:solidFill>
              <a:latin typeface="Century Gothic" panose="020B0502020202020204" pitchFamily="34" charset="0"/>
            </a:endParaRPr>
          </a:p>
          <a:p>
            <a:pPr marL="0" indent="0">
              <a:buNone/>
            </a:pPr>
            <a:endParaRPr lang="en-US" dirty="0"/>
          </a:p>
          <a:p>
            <a:pPr marL="0" indent="0">
              <a:buNone/>
            </a:pPr>
            <a:endParaRPr lang="en-US" dirty="0"/>
          </a:p>
        </p:txBody>
      </p:sp>
      <p:pic>
        <p:nvPicPr>
          <p:cNvPr id="4" name="Graphic 16" descr="Heart">
            <a:extLst>
              <a:ext uri="{FF2B5EF4-FFF2-40B4-BE49-F238E27FC236}">
                <a16:creationId xmlns:a16="http://schemas.microsoft.com/office/drawing/2014/main" id="{929DE3FB-116B-7B4B-BD4F-8ABB818838B0}"/>
              </a:ext>
            </a:extLst>
          </p:cNvPr>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45325" y="2212292"/>
            <a:ext cx="780974" cy="646331"/>
          </a:xfrm>
          <a:prstGeom prst="rect">
            <a:avLst/>
          </a:prstGeom>
        </p:spPr>
      </p:pic>
      <p:pic>
        <p:nvPicPr>
          <p:cNvPr id="5" name="Graphic 16" descr="Heart">
            <a:extLst>
              <a:ext uri="{FF2B5EF4-FFF2-40B4-BE49-F238E27FC236}">
                <a16:creationId xmlns:a16="http://schemas.microsoft.com/office/drawing/2014/main" id="{B68E2853-CAE2-474A-8EE1-1CC1C42F44AA}"/>
              </a:ext>
            </a:extLst>
          </p:cNvPr>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93343" y="2212292"/>
            <a:ext cx="780974" cy="646331"/>
          </a:xfrm>
          <a:prstGeom prst="rect">
            <a:avLst/>
          </a:prstGeom>
        </p:spPr>
      </p:pic>
    </p:spTree>
    <p:extLst>
      <p:ext uri="{BB962C8B-B14F-4D97-AF65-F5344CB8AC3E}">
        <p14:creationId xmlns:p14="http://schemas.microsoft.com/office/powerpoint/2010/main" val="308490259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andard CAFOD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Activity xmlns="236a9a4b-a03c-46ba-8ec6-624c184acbc6">Advent</Activity>
    <Audience xmlns="236a9a4b-a03c-46ba-8ec6-624c184acbc6">Primary</Audience>
    <_Status xmlns="http://schemas.microsoft.com/sharepoint/v3/fields">Not Started</_Status>
    <_dlc_DocId xmlns="04672002-f21f-4240-adfb-f0b653fb6fb5">SZUU6KYVHK2A-2146017777-14220</_dlc_DocId>
    <_dlc_DocIdUrl xmlns="04672002-f21f-4240-adfb-f0b653fb6fb5">
      <Url>https://cafod365.sharepoint.com/sites/int/Education/_layouts/15/DocIdRedir.aspx?ID=SZUU6KYVHK2A-2146017777-14220</Url>
      <Description>SZUU6KYVHK2A-2146017777-14220</Description>
    </_dlc_DocIdUrl>
    <lcf76f155ced4ddcb4097134ff3c332f xmlns="236a9a4b-a03c-46ba-8ec6-624c184acbc6">
      <Terms xmlns="http://schemas.microsoft.com/office/infopath/2007/PartnerControls"/>
    </lcf76f155ced4ddcb4097134ff3c332f>
    <TaxCatchAll xmlns="453a0c7f-c966-4a5c-a0f8-de0f8150ea1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5" ma:contentTypeDescription="Create a new document." ma:contentTypeScope="" ma:versionID="cd04e5d0b46e86fb4ea7db3c5993d45c">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43b1e07c8e5d4571e954582f7444b22b"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D0FDB06-B221-499B-BA77-123DF03D2BB2}">
  <ds:schemaRefs>
    <ds:schemaRef ds:uri="236a9a4b-a03c-46ba-8ec6-624c184acbc6"/>
    <ds:schemaRef ds:uri="http://purl.org/dc/elements/1.1/"/>
    <ds:schemaRef ds:uri="http://schemas.openxmlformats.org/package/2006/metadata/core-properties"/>
    <ds:schemaRef ds:uri="http://schemas.microsoft.com/office/2006/documentManagement/types"/>
    <ds:schemaRef ds:uri="http://schemas.microsoft.com/office/infopath/2007/PartnerControls"/>
    <ds:schemaRef ds:uri="http://purl.org/dc/terms/"/>
    <ds:schemaRef ds:uri="http://schemas.microsoft.com/office/2006/metadata/properties"/>
    <ds:schemaRef ds:uri="http://purl.org/dc/dcmitype/"/>
    <ds:schemaRef ds:uri="04672002-f21f-4240-adfb-f0b653fb6fb5"/>
    <ds:schemaRef ds:uri="bdf04112-6931-4610-9724-cd62e91446a3"/>
    <ds:schemaRef ds:uri="http://schemas.microsoft.com/sharepoint/v3/fields"/>
    <ds:schemaRef ds:uri="http://www.w3.org/XML/1998/namespace"/>
    <ds:schemaRef ds:uri="453a0c7f-c966-4a5c-a0f8-de0f8150ea1e"/>
  </ds:schemaRefs>
</ds:datastoreItem>
</file>

<file path=customXml/itemProps2.xml><?xml version="1.0" encoding="utf-8"?>
<ds:datastoreItem xmlns:ds="http://schemas.openxmlformats.org/officeDocument/2006/customXml" ds:itemID="{7FDDA5B9-3490-495B-84D2-C69657A09701}">
  <ds:schemaRefs>
    <ds:schemaRef ds:uri="http://schemas.microsoft.com/sharepoint/v3/contenttype/forms"/>
  </ds:schemaRefs>
</ds:datastoreItem>
</file>

<file path=customXml/itemProps3.xml><?xml version="1.0" encoding="utf-8"?>
<ds:datastoreItem xmlns:ds="http://schemas.openxmlformats.org/officeDocument/2006/customXml" ds:itemID="{665CB3E2-8709-4147-8C75-634C1593348D}">
  <ds:schemaRefs>
    <ds:schemaRef ds:uri="http://schemas.microsoft.com/sharepoint/events"/>
  </ds:schemaRefs>
</ds:datastoreItem>
</file>

<file path=customXml/itemProps4.xml><?xml version="1.0" encoding="utf-8"?>
<ds:datastoreItem xmlns:ds="http://schemas.openxmlformats.org/officeDocument/2006/customXml" ds:itemID="{136F1472-31B3-4F13-857B-9955696A92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672002-f21f-4240-adfb-f0b653fb6fb5"/>
    <ds:schemaRef ds:uri="236a9a4b-a03c-46ba-8ec6-624c184acbc6"/>
    <ds:schemaRef ds:uri="http://schemas.microsoft.com/sharepoint/v3/fields"/>
    <ds:schemaRef ds:uri="bdf04112-6931-4610-9724-cd62e91446a3"/>
    <ds:schemaRef ds:uri="453a0c7f-c966-4a5c-a0f8-de0f8150ea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816</TotalTime>
  <Words>1205</Words>
  <Application>Microsoft Office PowerPoint</Application>
  <PresentationFormat>Widescreen</PresentationFormat>
  <Paragraphs>101</Paragraphs>
  <Slides>16</Slides>
  <Notes>10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16</vt:i4>
      </vt:variant>
    </vt:vector>
  </HeadingPairs>
  <TitlesOfParts>
    <vt:vector size="25" baseType="lpstr">
      <vt:lpstr>Arial</vt:lpstr>
      <vt:lpstr>Arial Black</vt:lpstr>
      <vt:lpstr>Calibri</vt:lpstr>
      <vt:lpstr>Calibri Light</vt:lpstr>
      <vt:lpstr>Century Gothic</vt:lpstr>
      <vt:lpstr>Segoe UI</vt:lpstr>
      <vt:lpstr>Wingdings</vt:lpstr>
      <vt:lpstr>office theme</vt:lpstr>
      <vt:lpstr>Standard CAFOD theme</vt:lpstr>
      <vt:lpstr>PowerPoint Presentation</vt:lpstr>
      <vt:lpstr>PowerPoint Presentation</vt:lpstr>
      <vt:lpstr>PowerPoint Presentation</vt:lpstr>
      <vt:lpstr>PowerPoint Presentation</vt:lpstr>
      <vt:lpstr>PowerPoint Presentation</vt:lpstr>
      <vt:lpstr>Gospel reflection – What do you remember?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Victoria Ahmed</dc:creator>
  <cp:lastModifiedBy>Patrick Dean</cp:lastModifiedBy>
  <cp:revision>356</cp:revision>
  <dcterms:created xsi:type="dcterms:W3CDTF">2021-02-16T09:08:51Z</dcterms:created>
  <dcterms:modified xsi:type="dcterms:W3CDTF">2024-04-17T16:13:48Z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0x01010096472308B02E1E4A9F4BBEA19176AB65</vt:lpwstr>
  </property>
  <property fmtid="{D5CDD505-2E9C-101B-9397-08002B2CF9AE}" pid="3" name="_dlc_DocIdItemGuid">
    <vt:lpwstr>4ae42394-dc2b-4271-8e80-93224d85cd1f</vt:lpwstr>
  </property>
</Properties>
</file>