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5"/>
  </p:sldMasterIdLst>
  <p:notesMasterIdLst>
    <p:notesMasterId r:id="rId43"/>
  </p:notesMasterIdLst>
  <p:sldIdLst>
    <p:sldId id="2160" r:id="rId6"/>
    <p:sldId id="2155" r:id="rId7"/>
    <p:sldId id="2156" r:id="rId8"/>
    <p:sldId id="2159" r:id="rId9"/>
    <p:sldId id="2157" r:id="rId10"/>
    <p:sldId id="2158" r:id="rId11"/>
    <p:sldId id="2162" r:id="rId12"/>
    <p:sldId id="2163" r:id="rId13"/>
    <p:sldId id="2164" r:id="rId14"/>
    <p:sldId id="2165" r:id="rId15"/>
    <p:sldId id="2166" r:id="rId16"/>
    <p:sldId id="2167" r:id="rId17"/>
    <p:sldId id="2168" r:id="rId18"/>
    <p:sldId id="2169" r:id="rId19"/>
    <p:sldId id="2170" r:id="rId20"/>
    <p:sldId id="2171" r:id="rId21"/>
    <p:sldId id="2183" r:id="rId22"/>
    <p:sldId id="2184" r:id="rId23"/>
    <p:sldId id="2185" r:id="rId24"/>
    <p:sldId id="2186" r:id="rId25"/>
    <p:sldId id="2187" r:id="rId26"/>
    <p:sldId id="2188" r:id="rId27"/>
    <p:sldId id="2198" r:id="rId28"/>
    <p:sldId id="2189" r:id="rId29"/>
    <p:sldId id="2197" r:id="rId30"/>
    <p:sldId id="2191" r:id="rId31"/>
    <p:sldId id="2205" r:id="rId32"/>
    <p:sldId id="2190" r:id="rId33"/>
    <p:sldId id="2192" r:id="rId34"/>
    <p:sldId id="2193" r:id="rId35"/>
    <p:sldId id="2194" r:id="rId36"/>
    <p:sldId id="2199" r:id="rId37"/>
    <p:sldId id="2200" r:id="rId38"/>
    <p:sldId id="2201" r:id="rId39"/>
    <p:sldId id="2202" r:id="rId40"/>
    <p:sldId id="2203" r:id="rId41"/>
    <p:sldId id="2204"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C617"/>
    <a:srgbClr val="2225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759F90-D8BC-4B66-B517-1145144EA869}" v="88" dt="2026-01-27T00:26:03.0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87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toria Ahmed" userId="d7b2ef2b-6674-4efc-b11b-0c38a2fd5536" providerId="ADAL" clId="{629844DA-B5BD-4A6C-AADA-5CBDC6E3B461}"/>
    <pc:docChg chg="undo custSel delSld modSld">
      <pc:chgData name="Victoria Ahmed" userId="d7b2ef2b-6674-4efc-b11b-0c38a2fd5536" providerId="ADAL" clId="{629844DA-B5BD-4A6C-AADA-5CBDC6E3B461}" dt="2026-01-27T00:29:00.697" v="2735" actId="20577"/>
      <pc:docMkLst>
        <pc:docMk/>
      </pc:docMkLst>
      <pc:sldChg chg="addSp delSp modSp mod">
        <pc:chgData name="Victoria Ahmed" userId="d7b2ef2b-6674-4efc-b11b-0c38a2fd5536" providerId="ADAL" clId="{629844DA-B5BD-4A6C-AADA-5CBDC6E3B461}" dt="2026-01-27T00:06:24.113" v="2468" actId="1076"/>
        <pc:sldMkLst>
          <pc:docMk/>
          <pc:sldMk cId="3345337151" sldId="2155"/>
        </pc:sldMkLst>
        <pc:spChg chg="del mod">
          <ac:chgData name="Victoria Ahmed" userId="d7b2ef2b-6674-4efc-b11b-0c38a2fd5536" providerId="ADAL" clId="{629844DA-B5BD-4A6C-AADA-5CBDC6E3B461}" dt="2026-01-26T13:56:29.904" v="15" actId="478"/>
          <ac:spMkLst>
            <pc:docMk/>
            <pc:sldMk cId="3345337151" sldId="2155"/>
            <ac:spMk id="2" creationId="{CFCA54F6-159D-E7B8-E4CF-9FE9E98CEA27}"/>
          </ac:spMkLst>
        </pc:spChg>
        <pc:spChg chg="add mod">
          <ac:chgData name="Victoria Ahmed" userId="d7b2ef2b-6674-4efc-b11b-0c38a2fd5536" providerId="ADAL" clId="{629844DA-B5BD-4A6C-AADA-5CBDC6E3B461}" dt="2026-01-26T23:44:17.625" v="2223"/>
          <ac:spMkLst>
            <pc:docMk/>
            <pc:sldMk cId="3345337151" sldId="2155"/>
            <ac:spMk id="4" creationId="{DAF44C5C-DFDD-DCDC-AF11-BADD2FC8E354}"/>
          </ac:spMkLst>
        </pc:spChg>
        <pc:spChg chg="mod">
          <ac:chgData name="Victoria Ahmed" userId="d7b2ef2b-6674-4efc-b11b-0c38a2fd5536" providerId="ADAL" clId="{629844DA-B5BD-4A6C-AADA-5CBDC6E3B461}" dt="2026-01-26T13:58:03.051" v="22" actId="2711"/>
          <ac:spMkLst>
            <pc:docMk/>
            <pc:sldMk cId="3345337151" sldId="2155"/>
            <ac:spMk id="6" creationId="{6164EDB0-E9A1-0044-881F-65D31B768B70}"/>
          </ac:spMkLst>
        </pc:spChg>
        <pc:spChg chg="mod">
          <ac:chgData name="Victoria Ahmed" userId="d7b2ef2b-6674-4efc-b11b-0c38a2fd5536" providerId="ADAL" clId="{629844DA-B5BD-4A6C-AADA-5CBDC6E3B461}" dt="2026-01-26T13:58:03.051" v="22" actId="2711"/>
          <ac:spMkLst>
            <pc:docMk/>
            <pc:sldMk cId="3345337151" sldId="2155"/>
            <ac:spMk id="7" creationId="{6C2B1F4C-14E1-334A-A9F1-60BECD88AF7D}"/>
          </ac:spMkLst>
        </pc:spChg>
        <pc:spChg chg="mod">
          <ac:chgData name="Victoria Ahmed" userId="d7b2ef2b-6674-4efc-b11b-0c38a2fd5536" providerId="ADAL" clId="{629844DA-B5BD-4A6C-AADA-5CBDC6E3B461}" dt="2026-01-26T23:39:41.796" v="2192"/>
          <ac:spMkLst>
            <pc:docMk/>
            <pc:sldMk cId="3345337151" sldId="2155"/>
            <ac:spMk id="8" creationId="{4E6B55D1-129F-3D0D-636A-98A0ACDA7D23}"/>
          </ac:spMkLst>
        </pc:spChg>
        <pc:spChg chg="mod">
          <ac:chgData name="Victoria Ahmed" userId="d7b2ef2b-6674-4efc-b11b-0c38a2fd5536" providerId="ADAL" clId="{629844DA-B5BD-4A6C-AADA-5CBDC6E3B461}" dt="2026-01-26T13:58:03.051" v="22" actId="2711"/>
          <ac:spMkLst>
            <pc:docMk/>
            <pc:sldMk cId="3345337151" sldId="2155"/>
            <ac:spMk id="9" creationId="{3E2337F1-F95B-EB33-D73D-2EF8B27BD5F2}"/>
          </ac:spMkLst>
        </pc:spChg>
        <pc:spChg chg="mod">
          <ac:chgData name="Victoria Ahmed" userId="d7b2ef2b-6674-4efc-b11b-0c38a2fd5536" providerId="ADAL" clId="{629844DA-B5BD-4A6C-AADA-5CBDC6E3B461}" dt="2026-01-26T13:58:50.183" v="24" actId="255"/>
          <ac:spMkLst>
            <pc:docMk/>
            <pc:sldMk cId="3345337151" sldId="2155"/>
            <ac:spMk id="10" creationId="{75A724EC-BE8D-A3B1-C798-6C16407A536A}"/>
          </ac:spMkLst>
        </pc:spChg>
        <pc:spChg chg="mod">
          <ac:chgData name="Victoria Ahmed" userId="d7b2ef2b-6674-4efc-b11b-0c38a2fd5536" providerId="ADAL" clId="{629844DA-B5BD-4A6C-AADA-5CBDC6E3B461}" dt="2026-01-26T23:40:11.901" v="2193"/>
          <ac:spMkLst>
            <pc:docMk/>
            <pc:sldMk cId="3345337151" sldId="2155"/>
            <ac:spMk id="11" creationId="{B84913E1-DE71-A577-3225-BDCBD88F4675}"/>
          </ac:spMkLst>
        </pc:spChg>
        <pc:spChg chg="mod">
          <ac:chgData name="Victoria Ahmed" userId="d7b2ef2b-6674-4efc-b11b-0c38a2fd5536" providerId="ADAL" clId="{629844DA-B5BD-4A6C-AADA-5CBDC6E3B461}" dt="2026-01-26T23:40:54.425" v="2197"/>
          <ac:spMkLst>
            <pc:docMk/>
            <pc:sldMk cId="3345337151" sldId="2155"/>
            <ac:spMk id="12" creationId="{A1FBF9CF-1ECE-1E2F-1B94-07FCC03EDE1E}"/>
          </ac:spMkLst>
        </pc:spChg>
        <pc:spChg chg="mod">
          <ac:chgData name="Victoria Ahmed" userId="d7b2ef2b-6674-4efc-b11b-0c38a2fd5536" providerId="ADAL" clId="{629844DA-B5BD-4A6C-AADA-5CBDC6E3B461}" dt="2026-01-26T23:40:41.617" v="2196"/>
          <ac:spMkLst>
            <pc:docMk/>
            <pc:sldMk cId="3345337151" sldId="2155"/>
            <ac:spMk id="13" creationId="{A451555E-A690-C000-7B11-94A4CE9936D5}"/>
          </ac:spMkLst>
        </pc:spChg>
        <pc:spChg chg="mod">
          <ac:chgData name="Victoria Ahmed" userId="d7b2ef2b-6674-4efc-b11b-0c38a2fd5536" providerId="ADAL" clId="{629844DA-B5BD-4A6C-AADA-5CBDC6E3B461}" dt="2026-01-26T23:40:34.171" v="2195"/>
          <ac:spMkLst>
            <pc:docMk/>
            <pc:sldMk cId="3345337151" sldId="2155"/>
            <ac:spMk id="14" creationId="{8705426F-2F2E-7E44-4BB7-0F39EBACACAF}"/>
          </ac:spMkLst>
        </pc:spChg>
        <pc:spChg chg="mod">
          <ac:chgData name="Victoria Ahmed" userId="d7b2ef2b-6674-4efc-b11b-0c38a2fd5536" providerId="ADAL" clId="{629844DA-B5BD-4A6C-AADA-5CBDC6E3B461}" dt="2026-01-26T23:40:21.685" v="2194"/>
          <ac:spMkLst>
            <pc:docMk/>
            <pc:sldMk cId="3345337151" sldId="2155"/>
            <ac:spMk id="15" creationId="{C0DCACC8-6793-0B7E-203B-7734E349D341}"/>
          </ac:spMkLst>
        </pc:spChg>
        <pc:spChg chg="mod">
          <ac:chgData name="Victoria Ahmed" userId="d7b2ef2b-6674-4efc-b11b-0c38a2fd5536" providerId="ADAL" clId="{629844DA-B5BD-4A6C-AADA-5CBDC6E3B461}" dt="2026-01-26T23:41:05.375" v="2198"/>
          <ac:spMkLst>
            <pc:docMk/>
            <pc:sldMk cId="3345337151" sldId="2155"/>
            <ac:spMk id="16" creationId="{F37C6065-CA44-D45F-D7FF-7BD49291BF0A}"/>
          </ac:spMkLst>
        </pc:spChg>
        <pc:spChg chg="mod">
          <ac:chgData name="Victoria Ahmed" userId="d7b2ef2b-6674-4efc-b11b-0c38a2fd5536" providerId="ADAL" clId="{629844DA-B5BD-4A6C-AADA-5CBDC6E3B461}" dt="2026-01-26T23:41:49.135" v="2202"/>
          <ac:spMkLst>
            <pc:docMk/>
            <pc:sldMk cId="3345337151" sldId="2155"/>
            <ac:spMk id="17" creationId="{BD75D76F-F8D6-AEFD-3BF5-E45A7749C5AD}"/>
          </ac:spMkLst>
        </pc:spChg>
        <pc:spChg chg="mod">
          <ac:chgData name="Victoria Ahmed" userId="d7b2ef2b-6674-4efc-b11b-0c38a2fd5536" providerId="ADAL" clId="{629844DA-B5BD-4A6C-AADA-5CBDC6E3B461}" dt="2026-01-26T23:41:40.626" v="2201"/>
          <ac:spMkLst>
            <pc:docMk/>
            <pc:sldMk cId="3345337151" sldId="2155"/>
            <ac:spMk id="18" creationId="{143241F5-95B0-28FC-320A-247C5FBBDDBC}"/>
          </ac:spMkLst>
        </pc:spChg>
        <pc:spChg chg="mod">
          <ac:chgData name="Victoria Ahmed" userId="d7b2ef2b-6674-4efc-b11b-0c38a2fd5536" providerId="ADAL" clId="{629844DA-B5BD-4A6C-AADA-5CBDC6E3B461}" dt="2026-01-26T23:41:33.804" v="2200"/>
          <ac:spMkLst>
            <pc:docMk/>
            <pc:sldMk cId="3345337151" sldId="2155"/>
            <ac:spMk id="19" creationId="{1057CFCC-5480-C68A-EBC9-7AE5C2BEC93B}"/>
          </ac:spMkLst>
        </pc:spChg>
        <pc:spChg chg="mod">
          <ac:chgData name="Victoria Ahmed" userId="d7b2ef2b-6674-4efc-b11b-0c38a2fd5536" providerId="ADAL" clId="{629844DA-B5BD-4A6C-AADA-5CBDC6E3B461}" dt="2026-01-26T23:41:13.902" v="2199"/>
          <ac:spMkLst>
            <pc:docMk/>
            <pc:sldMk cId="3345337151" sldId="2155"/>
            <ac:spMk id="20" creationId="{C69C9F08-BC83-7BC8-C581-B6EAADA4242A}"/>
          </ac:spMkLst>
        </pc:spChg>
        <pc:spChg chg="mod">
          <ac:chgData name="Victoria Ahmed" userId="d7b2ef2b-6674-4efc-b11b-0c38a2fd5536" providerId="ADAL" clId="{629844DA-B5BD-4A6C-AADA-5CBDC6E3B461}" dt="2026-01-26T23:41:54.949" v="2203"/>
          <ac:spMkLst>
            <pc:docMk/>
            <pc:sldMk cId="3345337151" sldId="2155"/>
            <ac:spMk id="21" creationId="{FD940846-FF37-E1ED-1DBC-46CBA3081A61}"/>
          </ac:spMkLst>
        </pc:spChg>
        <pc:spChg chg="mod">
          <ac:chgData name="Victoria Ahmed" userId="d7b2ef2b-6674-4efc-b11b-0c38a2fd5536" providerId="ADAL" clId="{629844DA-B5BD-4A6C-AADA-5CBDC6E3B461}" dt="2026-01-26T23:42:16.263" v="2207"/>
          <ac:spMkLst>
            <pc:docMk/>
            <pc:sldMk cId="3345337151" sldId="2155"/>
            <ac:spMk id="22" creationId="{05AB6915-B1F2-DC03-120E-7AC8C0341726}"/>
          </ac:spMkLst>
        </pc:spChg>
        <pc:spChg chg="mod">
          <ac:chgData name="Victoria Ahmed" userId="d7b2ef2b-6674-4efc-b11b-0c38a2fd5536" providerId="ADAL" clId="{629844DA-B5BD-4A6C-AADA-5CBDC6E3B461}" dt="2026-01-26T23:42:10.356" v="2206"/>
          <ac:spMkLst>
            <pc:docMk/>
            <pc:sldMk cId="3345337151" sldId="2155"/>
            <ac:spMk id="23" creationId="{44EC2E62-7C81-E88D-52CD-EEC1A84D9BC0}"/>
          </ac:spMkLst>
        </pc:spChg>
        <pc:spChg chg="mod">
          <ac:chgData name="Victoria Ahmed" userId="d7b2ef2b-6674-4efc-b11b-0c38a2fd5536" providerId="ADAL" clId="{629844DA-B5BD-4A6C-AADA-5CBDC6E3B461}" dt="2026-01-26T23:42:05.206" v="2205"/>
          <ac:spMkLst>
            <pc:docMk/>
            <pc:sldMk cId="3345337151" sldId="2155"/>
            <ac:spMk id="24" creationId="{5C705C57-83DB-FAEB-56BC-CF802836EF8D}"/>
          </ac:spMkLst>
        </pc:spChg>
        <pc:spChg chg="mod">
          <ac:chgData name="Victoria Ahmed" userId="d7b2ef2b-6674-4efc-b11b-0c38a2fd5536" providerId="ADAL" clId="{629844DA-B5BD-4A6C-AADA-5CBDC6E3B461}" dt="2026-01-26T23:41:59.946" v="2204"/>
          <ac:spMkLst>
            <pc:docMk/>
            <pc:sldMk cId="3345337151" sldId="2155"/>
            <ac:spMk id="25" creationId="{4EAA9C95-2B7E-2EC6-78FF-B0F3A0281031}"/>
          </ac:spMkLst>
        </pc:spChg>
        <pc:spChg chg="mod">
          <ac:chgData name="Victoria Ahmed" userId="d7b2ef2b-6674-4efc-b11b-0c38a2fd5536" providerId="ADAL" clId="{629844DA-B5BD-4A6C-AADA-5CBDC6E3B461}" dt="2026-01-26T23:42:22.556" v="2208"/>
          <ac:spMkLst>
            <pc:docMk/>
            <pc:sldMk cId="3345337151" sldId="2155"/>
            <ac:spMk id="26" creationId="{FF4BAF1D-B558-6529-AB76-E6DF18106671}"/>
          </ac:spMkLst>
        </pc:spChg>
        <pc:spChg chg="mod">
          <ac:chgData name="Victoria Ahmed" userId="d7b2ef2b-6674-4efc-b11b-0c38a2fd5536" providerId="ADAL" clId="{629844DA-B5BD-4A6C-AADA-5CBDC6E3B461}" dt="2026-01-26T23:42:49.431" v="2212"/>
          <ac:spMkLst>
            <pc:docMk/>
            <pc:sldMk cId="3345337151" sldId="2155"/>
            <ac:spMk id="27" creationId="{3BA273FC-C06E-8AAC-FDBD-D4C39D64009B}"/>
          </ac:spMkLst>
        </pc:spChg>
        <pc:spChg chg="mod">
          <ac:chgData name="Victoria Ahmed" userId="d7b2ef2b-6674-4efc-b11b-0c38a2fd5536" providerId="ADAL" clId="{629844DA-B5BD-4A6C-AADA-5CBDC6E3B461}" dt="2026-01-26T23:42:43.759" v="2211"/>
          <ac:spMkLst>
            <pc:docMk/>
            <pc:sldMk cId="3345337151" sldId="2155"/>
            <ac:spMk id="28" creationId="{EEFD6596-C458-A431-7C19-344069D3092F}"/>
          </ac:spMkLst>
        </pc:spChg>
        <pc:spChg chg="mod">
          <ac:chgData name="Victoria Ahmed" userId="d7b2ef2b-6674-4efc-b11b-0c38a2fd5536" providerId="ADAL" clId="{629844DA-B5BD-4A6C-AADA-5CBDC6E3B461}" dt="2026-01-26T23:42:36.022" v="2210"/>
          <ac:spMkLst>
            <pc:docMk/>
            <pc:sldMk cId="3345337151" sldId="2155"/>
            <ac:spMk id="29" creationId="{3C11C3EB-EFB4-5E7A-7DA0-3133A4512187}"/>
          </ac:spMkLst>
        </pc:spChg>
        <pc:spChg chg="mod">
          <ac:chgData name="Victoria Ahmed" userId="d7b2ef2b-6674-4efc-b11b-0c38a2fd5536" providerId="ADAL" clId="{629844DA-B5BD-4A6C-AADA-5CBDC6E3B461}" dt="2026-01-26T23:42:29.570" v="2209"/>
          <ac:spMkLst>
            <pc:docMk/>
            <pc:sldMk cId="3345337151" sldId="2155"/>
            <ac:spMk id="30" creationId="{E00D9A24-2E47-21F7-AF3A-909420D4A576}"/>
          </ac:spMkLst>
        </pc:spChg>
        <pc:spChg chg="mod">
          <ac:chgData name="Victoria Ahmed" userId="d7b2ef2b-6674-4efc-b11b-0c38a2fd5536" providerId="ADAL" clId="{629844DA-B5BD-4A6C-AADA-5CBDC6E3B461}" dt="2026-01-26T23:42:55.265" v="2213"/>
          <ac:spMkLst>
            <pc:docMk/>
            <pc:sldMk cId="3345337151" sldId="2155"/>
            <ac:spMk id="31" creationId="{92311BA0-6338-481A-D0A3-B4F5F6D08D7B}"/>
          </ac:spMkLst>
        </pc:spChg>
        <pc:spChg chg="mod">
          <ac:chgData name="Victoria Ahmed" userId="d7b2ef2b-6674-4efc-b11b-0c38a2fd5536" providerId="ADAL" clId="{629844DA-B5BD-4A6C-AADA-5CBDC6E3B461}" dt="2026-01-26T23:43:20.475" v="2217"/>
          <ac:spMkLst>
            <pc:docMk/>
            <pc:sldMk cId="3345337151" sldId="2155"/>
            <ac:spMk id="32" creationId="{8BC0E8C4-72D2-67A6-5DCC-F07BC4203898}"/>
          </ac:spMkLst>
        </pc:spChg>
        <pc:spChg chg="mod">
          <ac:chgData name="Victoria Ahmed" userId="d7b2ef2b-6674-4efc-b11b-0c38a2fd5536" providerId="ADAL" clId="{629844DA-B5BD-4A6C-AADA-5CBDC6E3B461}" dt="2026-01-26T23:43:13.861" v="2216"/>
          <ac:spMkLst>
            <pc:docMk/>
            <pc:sldMk cId="3345337151" sldId="2155"/>
            <ac:spMk id="33" creationId="{3E6E897A-3ABD-B0D6-5AA0-9D2690EEEBDF}"/>
          </ac:spMkLst>
        </pc:spChg>
        <pc:spChg chg="mod">
          <ac:chgData name="Victoria Ahmed" userId="d7b2ef2b-6674-4efc-b11b-0c38a2fd5536" providerId="ADAL" clId="{629844DA-B5BD-4A6C-AADA-5CBDC6E3B461}" dt="2026-01-26T23:43:07.815" v="2215"/>
          <ac:spMkLst>
            <pc:docMk/>
            <pc:sldMk cId="3345337151" sldId="2155"/>
            <ac:spMk id="34" creationId="{037D6EBD-DDBB-BA8E-74A5-3F9ECB403305}"/>
          </ac:spMkLst>
        </pc:spChg>
        <pc:spChg chg="mod">
          <ac:chgData name="Victoria Ahmed" userId="d7b2ef2b-6674-4efc-b11b-0c38a2fd5536" providerId="ADAL" clId="{629844DA-B5BD-4A6C-AADA-5CBDC6E3B461}" dt="2026-01-26T23:43:00.651" v="2214"/>
          <ac:spMkLst>
            <pc:docMk/>
            <pc:sldMk cId="3345337151" sldId="2155"/>
            <ac:spMk id="35" creationId="{E6C98705-23F9-D20A-6D55-087DC9B6C812}"/>
          </ac:spMkLst>
        </pc:spChg>
        <pc:spChg chg="mod">
          <ac:chgData name="Victoria Ahmed" userId="d7b2ef2b-6674-4efc-b11b-0c38a2fd5536" providerId="ADAL" clId="{629844DA-B5BD-4A6C-AADA-5CBDC6E3B461}" dt="2026-01-26T23:43:30.265" v="2218"/>
          <ac:spMkLst>
            <pc:docMk/>
            <pc:sldMk cId="3345337151" sldId="2155"/>
            <ac:spMk id="36" creationId="{CACFEBE0-80C0-39F4-A985-25FAB863A046}"/>
          </ac:spMkLst>
        </pc:spChg>
        <pc:spChg chg="mod">
          <ac:chgData name="Victoria Ahmed" userId="d7b2ef2b-6674-4efc-b11b-0c38a2fd5536" providerId="ADAL" clId="{629844DA-B5BD-4A6C-AADA-5CBDC6E3B461}" dt="2026-01-26T23:44:01.877" v="2222"/>
          <ac:spMkLst>
            <pc:docMk/>
            <pc:sldMk cId="3345337151" sldId="2155"/>
            <ac:spMk id="37" creationId="{B1C00507-58B2-05A5-38AE-61B5D732E4D2}"/>
          </ac:spMkLst>
        </pc:spChg>
        <pc:spChg chg="mod">
          <ac:chgData name="Victoria Ahmed" userId="d7b2ef2b-6674-4efc-b11b-0c38a2fd5536" providerId="ADAL" clId="{629844DA-B5BD-4A6C-AADA-5CBDC6E3B461}" dt="2026-01-26T23:43:52.006" v="2221"/>
          <ac:spMkLst>
            <pc:docMk/>
            <pc:sldMk cId="3345337151" sldId="2155"/>
            <ac:spMk id="38" creationId="{C37F0F20-1F60-1FCF-7987-208FC11D75DF}"/>
          </ac:spMkLst>
        </pc:spChg>
        <pc:spChg chg="mod">
          <ac:chgData name="Victoria Ahmed" userId="d7b2ef2b-6674-4efc-b11b-0c38a2fd5536" providerId="ADAL" clId="{629844DA-B5BD-4A6C-AADA-5CBDC6E3B461}" dt="2026-01-26T23:43:44.707" v="2220"/>
          <ac:spMkLst>
            <pc:docMk/>
            <pc:sldMk cId="3345337151" sldId="2155"/>
            <ac:spMk id="39" creationId="{E59D129B-DF52-8452-D9C6-14EDE3278845}"/>
          </ac:spMkLst>
        </pc:spChg>
        <pc:spChg chg="mod">
          <ac:chgData name="Victoria Ahmed" userId="d7b2ef2b-6674-4efc-b11b-0c38a2fd5536" providerId="ADAL" clId="{629844DA-B5BD-4A6C-AADA-5CBDC6E3B461}" dt="2026-01-26T23:43:35.892" v="2219"/>
          <ac:spMkLst>
            <pc:docMk/>
            <pc:sldMk cId="3345337151" sldId="2155"/>
            <ac:spMk id="40" creationId="{21DF009B-FA36-B4F2-B505-0088385643B2}"/>
          </ac:spMkLst>
        </pc:spChg>
        <pc:spChg chg="mod">
          <ac:chgData name="Victoria Ahmed" userId="d7b2ef2b-6674-4efc-b11b-0c38a2fd5536" providerId="ADAL" clId="{629844DA-B5BD-4A6C-AADA-5CBDC6E3B461}" dt="2026-01-26T23:44:25.965" v="2224"/>
          <ac:spMkLst>
            <pc:docMk/>
            <pc:sldMk cId="3345337151" sldId="2155"/>
            <ac:spMk id="42" creationId="{5A15B152-DDD7-5D25-D30D-3CCE9AAB678A}"/>
          </ac:spMkLst>
        </pc:spChg>
        <pc:spChg chg="mod">
          <ac:chgData name="Victoria Ahmed" userId="d7b2ef2b-6674-4efc-b11b-0c38a2fd5536" providerId="ADAL" clId="{629844DA-B5BD-4A6C-AADA-5CBDC6E3B461}" dt="2026-01-26T13:58:03.051" v="22" actId="2711"/>
          <ac:spMkLst>
            <pc:docMk/>
            <pc:sldMk cId="3345337151" sldId="2155"/>
            <ac:spMk id="46" creationId="{6B0E84D0-8C63-58F2-1023-A9C694A6731B}"/>
          </ac:spMkLst>
        </pc:spChg>
        <pc:picChg chg="mod">
          <ac:chgData name="Victoria Ahmed" userId="d7b2ef2b-6674-4efc-b11b-0c38a2fd5536" providerId="ADAL" clId="{629844DA-B5BD-4A6C-AADA-5CBDC6E3B461}" dt="2026-01-27T00:06:24.113" v="2468" actId="1076"/>
          <ac:picMkLst>
            <pc:docMk/>
            <pc:sldMk cId="3345337151" sldId="2155"/>
            <ac:picMk id="44" creationId="{BA9741D8-1575-3485-A33C-4B5DDDBA495C}"/>
          </ac:picMkLst>
        </pc:picChg>
        <pc:picChg chg="mod">
          <ac:chgData name="Victoria Ahmed" userId="d7b2ef2b-6674-4efc-b11b-0c38a2fd5536" providerId="ADAL" clId="{629844DA-B5BD-4A6C-AADA-5CBDC6E3B461}" dt="2026-01-26T13:56:47.335" v="16" actId="1076"/>
          <ac:picMkLst>
            <pc:docMk/>
            <pc:sldMk cId="3345337151" sldId="2155"/>
            <ac:picMk id="53" creationId="{3D9BCF89-2DB9-1BDA-0B24-258CE2288FEA}"/>
          </ac:picMkLst>
        </pc:picChg>
      </pc:sldChg>
      <pc:sldChg chg="modSp mod">
        <pc:chgData name="Victoria Ahmed" userId="d7b2ef2b-6674-4efc-b11b-0c38a2fd5536" providerId="ADAL" clId="{629844DA-B5BD-4A6C-AADA-5CBDC6E3B461}" dt="2026-01-26T14:39:20.262" v="310" actId="207"/>
        <pc:sldMkLst>
          <pc:docMk/>
          <pc:sldMk cId="3372664347" sldId="2156"/>
        </pc:sldMkLst>
        <pc:spChg chg="mod">
          <ac:chgData name="Victoria Ahmed" userId="d7b2ef2b-6674-4efc-b11b-0c38a2fd5536" providerId="ADAL" clId="{629844DA-B5BD-4A6C-AADA-5CBDC6E3B461}" dt="2026-01-26T13:59:50.266" v="28" actId="27107"/>
          <ac:spMkLst>
            <pc:docMk/>
            <pc:sldMk cId="3372664347" sldId="2156"/>
            <ac:spMk id="9" creationId="{8799B387-08A4-10F7-5AB9-794F0CE77703}"/>
          </ac:spMkLst>
        </pc:spChg>
        <pc:spChg chg="mod">
          <ac:chgData name="Victoria Ahmed" userId="d7b2ef2b-6674-4efc-b11b-0c38a2fd5536" providerId="ADAL" clId="{629844DA-B5BD-4A6C-AADA-5CBDC6E3B461}" dt="2026-01-26T14:00:18.298" v="47" actId="1076"/>
          <ac:spMkLst>
            <pc:docMk/>
            <pc:sldMk cId="3372664347" sldId="2156"/>
            <ac:spMk id="10" creationId="{D165E6A1-69C8-0086-D68B-C12E7DC13328}"/>
          </ac:spMkLst>
        </pc:spChg>
        <pc:spChg chg="mod">
          <ac:chgData name="Victoria Ahmed" userId="d7b2ef2b-6674-4efc-b11b-0c38a2fd5536" providerId="ADAL" clId="{629844DA-B5BD-4A6C-AADA-5CBDC6E3B461}" dt="2026-01-26T14:39:20.262" v="310" actId="207"/>
          <ac:spMkLst>
            <pc:docMk/>
            <pc:sldMk cId="3372664347" sldId="2156"/>
            <ac:spMk id="12" creationId="{785593A4-7EBD-8D15-8152-373A370E37D6}"/>
          </ac:spMkLst>
        </pc:spChg>
        <pc:picChg chg="mod">
          <ac:chgData name="Victoria Ahmed" userId="d7b2ef2b-6674-4efc-b11b-0c38a2fd5536" providerId="ADAL" clId="{629844DA-B5BD-4A6C-AADA-5CBDC6E3B461}" dt="2026-01-26T14:21:10.412" v="63" actId="1076"/>
          <ac:picMkLst>
            <pc:docMk/>
            <pc:sldMk cId="3372664347" sldId="2156"/>
            <ac:picMk id="7" creationId="{A712BF10-5E23-747F-4E30-6811FCB93B5C}"/>
          </ac:picMkLst>
        </pc:picChg>
      </pc:sldChg>
      <pc:sldChg chg="addSp delSp modSp mod">
        <pc:chgData name="Victoria Ahmed" userId="d7b2ef2b-6674-4efc-b11b-0c38a2fd5536" providerId="ADAL" clId="{629844DA-B5BD-4A6C-AADA-5CBDC6E3B461}" dt="2026-01-27T00:20:34.598" v="2599" actId="20577"/>
        <pc:sldMkLst>
          <pc:docMk/>
          <pc:sldMk cId="3494324638" sldId="2157"/>
        </pc:sldMkLst>
        <pc:spChg chg="del mod">
          <ac:chgData name="Victoria Ahmed" userId="d7b2ef2b-6674-4efc-b11b-0c38a2fd5536" providerId="ADAL" clId="{629844DA-B5BD-4A6C-AADA-5CBDC6E3B461}" dt="2026-01-26T14:42:46.220" v="319" actId="478"/>
          <ac:spMkLst>
            <pc:docMk/>
            <pc:sldMk cId="3494324638" sldId="2157"/>
            <ac:spMk id="2" creationId="{E37BC16B-67D5-6434-F454-BEA5FDDE2941}"/>
          </ac:spMkLst>
        </pc:spChg>
        <pc:spChg chg="mod">
          <ac:chgData name="Victoria Ahmed" userId="d7b2ef2b-6674-4efc-b11b-0c38a2fd5536" providerId="ADAL" clId="{629844DA-B5BD-4A6C-AADA-5CBDC6E3B461}" dt="2026-01-26T14:34:27.726" v="255" actId="3626"/>
          <ac:spMkLst>
            <pc:docMk/>
            <pc:sldMk cId="3494324638" sldId="2157"/>
            <ac:spMk id="6" creationId="{50BDAC07-4B31-8A98-FE62-30A482499A79}"/>
          </ac:spMkLst>
        </pc:spChg>
        <pc:spChg chg="mod">
          <ac:chgData name="Victoria Ahmed" userId="d7b2ef2b-6674-4efc-b11b-0c38a2fd5536" providerId="ADAL" clId="{629844DA-B5BD-4A6C-AADA-5CBDC6E3B461}" dt="2026-01-26T23:36:01.111" v="2191" actId="2711"/>
          <ac:spMkLst>
            <pc:docMk/>
            <pc:sldMk cId="3494324638" sldId="2157"/>
            <ac:spMk id="8" creationId="{E5D81946-22CF-E6D5-C80D-4CC285A0A291}"/>
          </ac:spMkLst>
        </pc:spChg>
        <pc:spChg chg="mod">
          <ac:chgData name="Victoria Ahmed" userId="d7b2ef2b-6674-4efc-b11b-0c38a2fd5536" providerId="ADAL" clId="{629844DA-B5BD-4A6C-AADA-5CBDC6E3B461}" dt="2026-01-27T00:20:34.598" v="2599" actId="20577"/>
          <ac:spMkLst>
            <pc:docMk/>
            <pc:sldMk cId="3494324638" sldId="2157"/>
            <ac:spMk id="11" creationId="{1518A977-64F4-991A-7B58-92D70E3FF173}"/>
          </ac:spMkLst>
        </pc:spChg>
        <pc:spChg chg="mod">
          <ac:chgData name="Victoria Ahmed" userId="d7b2ef2b-6674-4efc-b11b-0c38a2fd5536" providerId="ADAL" clId="{629844DA-B5BD-4A6C-AADA-5CBDC6E3B461}" dt="2026-01-26T14:20:51.308" v="59" actId="2711"/>
          <ac:spMkLst>
            <pc:docMk/>
            <pc:sldMk cId="3494324638" sldId="2157"/>
            <ac:spMk id="12" creationId="{DBAE8878-3B46-D409-E6EC-235ABC63FFBC}"/>
          </ac:spMkLst>
        </pc:spChg>
        <pc:spChg chg="mod ord">
          <ac:chgData name="Victoria Ahmed" userId="d7b2ef2b-6674-4efc-b11b-0c38a2fd5536" providerId="ADAL" clId="{629844DA-B5BD-4A6C-AADA-5CBDC6E3B461}" dt="2026-01-26T14:38:49.750" v="307" actId="207"/>
          <ac:spMkLst>
            <pc:docMk/>
            <pc:sldMk cId="3494324638" sldId="2157"/>
            <ac:spMk id="18" creationId="{FB361EB8-772A-F027-E37B-982FCD0C4AB4}"/>
          </ac:spMkLst>
        </pc:spChg>
        <pc:grpChg chg="del">
          <ac:chgData name="Victoria Ahmed" userId="d7b2ef2b-6674-4efc-b11b-0c38a2fd5536" providerId="ADAL" clId="{629844DA-B5BD-4A6C-AADA-5CBDC6E3B461}" dt="2026-01-26T14:35:33.973" v="257" actId="478"/>
          <ac:grpSpMkLst>
            <pc:docMk/>
            <pc:sldMk cId="3494324638" sldId="2157"/>
            <ac:grpSpMk id="4" creationId="{7A1B8EAB-D399-9494-1BE2-DEE6B1DEB5C7}"/>
          </ac:grpSpMkLst>
        </pc:grpChg>
        <pc:grpChg chg="add mod">
          <ac:chgData name="Victoria Ahmed" userId="d7b2ef2b-6674-4efc-b11b-0c38a2fd5536" providerId="ADAL" clId="{629844DA-B5BD-4A6C-AADA-5CBDC6E3B461}" dt="2026-01-26T14:42:43.915" v="318" actId="1076"/>
          <ac:grpSpMkLst>
            <pc:docMk/>
            <pc:sldMk cId="3494324638" sldId="2157"/>
            <ac:grpSpMk id="17" creationId="{080160EF-D602-08EC-792B-4CE09C0DDB8E}"/>
          </ac:grpSpMkLst>
        </pc:grpChg>
        <pc:picChg chg="del">
          <ac:chgData name="Victoria Ahmed" userId="d7b2ef2b-6674-4efc-b11b-0c38a2fd5536" providerId="ADAL" clId="{629844DA-B5BD-4A6C-AADA-5CBDC6E3B461}" dt="2026-01-26T14:42:47.027" v="320" actId="478"/>
          <ac:picMkLst>
            <pc:docMk/>
            <pc:sldMk cId="3494324638" sldId="2157"/>
            <ac:picMk id="3" creationId="{87247A36-0E55-388D-A9A3-D023C4E04DD0}"/>
          </ac:picMkLst>
        </pc:picChg>
        <pc:picChg chg="mod">
          <ac:chgData name="Victoria Ahmed" userId="d7b2ef2b-6674-4efc-b11b-0c38a2fd5536" providerId="ADAL" clId="{629844DA-B5BD-4A6C-AADA-5CBDC6E3B461}" dt="2026-01-26T14:34:30.795" v="256" actId="1076"/>
          <ac:picMkLst>
            <pc:docMk/>
            <pc:sldMk cId="3494324638" sldId="2157"/>
            <ac:picMk id="10" creationId="{B6883AFC-42BF-F417-4A3B-EACD6DDAA607}"/>
          </ac:picMkLst>
        </pc:picChg>
        <pc:picChg chg="mod">
          <ac:chgData name="Victoria Ahmed" userId="d7b2ef2b-6674-4efc-b11b-0c38a2fd5536" providerId="ADAL" clId="{629844DA-B5BD-4A6C-AADA-5CBDC6E3B461}" dt="2026-01-26T14:21:21.437" v="64" actId="1076"/>
          <ac:picMkLst>
            <pc:docMk/>
            <pc:sldMk cId="3494324638" sldId="2157"/>
            <ac:picMk id="14" creationId="{826C34AC-E23A-F5F3-54B6-6CAA80B01F60}"/>
          </ac:picMkLst>
        </pc:picChg>
        <pc:picChg chg="del">
          <ac:chgData name="Victoria Ahmed" userId="d7b2ef2b-6674-4efc-b11b-0c38a2fd5536" providerId="ADAL" clId="{629844DA-B5BD-4A6C-AADA-5CBDC6E3B461}" dt="2026-01-26T14:20:38.956" v="55" actId="478"/>
          <ac:picMkLst>
            <pc:docMk/>
            <pc:sldMk cId="3494324638" sldId="2157"/>
            <ac:picMk id="15" creationId="{AAA0D2E2-5B34-31F6-2F84-454B250B4BAC}"/>
          </ac:picMkLst>
        </pc:picChg>
        <pc:picChg chg="add mod">
          <ac:chgData name="Victoria Ahmed" userId="d7b2ef2b-6674-4efc-b11b-0c38a2fd5536" providerId="ADAL" clId="{629844DA-B5BD-4A6C-AADA-5CBDC6E3B461}" dt="2026-01-26T14:20:46.908" v="58" actId="1076"/>
          <ac:picMkLst>
            <pc:docMk/>
            <pc:sldMk cId="3494324638" sldId="2157"/>
            <ac:picMk id="16" creationId="{433317C6-CC77-9371-4A69-E311A85043E5}"/>
          </ac:picMkLst>
        </pc:picChg>
        <pc:picChg chg="del mod">
          <ac:chgData name="Victoria Ahmed" userId="d7b2ef2b-6674-4efc-b11b-0c38a2fd5536" providerId="ADAL" clId="{629844DA-B5BD-4A6C-AADA-5CBDC6E3B461}" dt="2026-01-27T00:20:25.367" v="2579" actId="478"/>
          <ac:picMkLst>
            <pc:docMk/>
            <pc:sldMk cId="3494324638" sldId="2157"/>
            <ac:picMk id="19" creationId="{A0AE55FB-F61E-34B3-8434-63354DE9006A}"/>
          </ac:picMkLst>
        </pc:picChg>
        <pc:picChg chg="mod">
          <ac:chgData name="Victoria Ahmed" userId="d7b2ef2b-6674-4efc-b11b-0c38a2fd5536" providerId="ADAL" clId="{629844DA-B5BD-4A6C-AADA-5CBDC6E3B461}" dt="2026-01-26T14:35:34.892" v="258"/>
          <ac:picMkLst>
            <pc:docMk/>
            <pc:sldMk cId="3494324638" sldId="2157"/>
            <ac:picMk id="20" creationId="{26084133-88AB-2C35-6FEC-83D51F4DAA53}"/>
          </ac:picMkLst>
        </pc:picChg>
        <pc:picChg chg="mod">
          <ac:chgData name="Victoria Ahmed" userId="d7b2ef2b-6674-4efc-b11b-0c38a2fd5536" providerId="ADAL" clId="{629844DA-B5BD-4A6C-AADA-5CBDC6E3B461}" dt="2026-01-26T14:36:09.173" v="303" actId="1076"/>
          <ac:picMkLst>
            <pc:docMk/>
            <pc:sldMk cId="3494324638" sldId="2157"/>
            <ac:picMk id="21" creationId="{493B4439-A4DC-5D1D-7467-87AC837C7135}"/>
          </ac:picMkLst>
        </pc:picChg>
      </pc:sldChg>
      <pc:sldChg chg="addSp delSp modSp mod">
        <pc:chgData name="Victoria Ahmed" userId="d7b2ef2b-6674-4efc-b11b-0c38a2fd5536" providerId="ADAL" clId="{629844DA-B5BD-4A6C-AADA-5CBDC6E3B461}" dt="2026-01-27T00:22:17.031" v="2632" actId="1076"/>
        <pc:sldMkLst>
          <pc:docMk/>
          <pc:sldMk cId="3411191814" sldId="2158"/>
        </pc:sldMkLst>
        <pc:spChg chg="mod">
          <ac:chgData name="Victoria Ahmed" userId="d7b2ef2b-6674-4efc-b11b-0c38a2fd5536" providerId="ADAL" clId="{629844DA-B5BD-4A6C-AADA-5CBDC6E3B461}" dt="2026-01-26T14:22:08.197" v="67" actId="2711"/>
          <ac:spMkLst>
            <pc:docMk/>
            <pc:sldMk cId="3411191814" sldId="2158"/>
            <ac:spMk id="2" creationId="{F3AC7C28-B258-EAB2-A281-EE200D0827CB}"/>
          </ac:spMkLst>
        </pc:spChg>
        <pc:spChg chg="mod topLvl">
          <ac:chgData name="Victoria Ahmed" userId="d7b2ef2b-6674-4efc-b11b-0c38a2fd5536" providerId="ADAL" clId="{629844DA-B5BD-4A6C-AADA-5CBDC6E3B461}" dt="2026-01-27T00:22:03.662" v="2627" actId="1076"/>
          <ac:spMkLst>
            <pc:docMk/>
            <pc:sldMk cId="3411191814" sldId="2158"/>
            <ac:spMk id="6" creationId="{91583E80-DA88-EA05-2DC6-4992FDA3BE23}"/>
          </ac:spMkLst>
        </pc:spChg>
        <pc:spChg chg="mod">
          <ac:chgData name="Victoria Ahmed" userId="d7b2ef2b-6674-4efc-b11b-0c38a2fd5536" providerId="ADAL" clId="{629844DA-B5BD-4A6C-AADA-5CBDC6E3B461}" dt="2026-01-27T00:21:17.902" v="2619" actId="1076"/>
          <ac:spMkLst>
            <pc:docMk/>
            <pc:sldMk cId="3411191814" sldId="2158"/>
            <ac:spMk id="9" creationId="{89E8D689-70CC-089F-28B1-0A749C7CFEB2}"/>
          </ac:spMkLst>
        </pc:spChg>
        <pc:spChg chg="mod">
          <ac:chgData name="Victoria Ahmed" userId="d7b2ef2b-6674-4efc-b11b-0c38a2fd5536" providerId="ADAL" clId="{629844DA-B5BD-4A6C-AADA-5CBDC6E3B461}" dt="2026-01-27T00:22:17.031" v="2632" actId="1076"/>
          <ac:spMkLst>
            <pc:docMk/>
            <pc:sldMk cId="3411191814" sldId="2158"/>
            <ac:spMk id="10" creationId="{17AD38F9-0FA7-CCFC-2A0E-233329A3FEDF}"/>
          </ac:spMkLst>
        </pc:spChg>
        <pc:spChg chg="mod">
          <ac:chgData name="Victoria Ahmed" userId="d7b2ef2b-6674-4efc-b11b-0c38a2fd5536" providerId="ADAL" clId="{629844DA-B5BD-4A6C-AADA-5CBDC6E3B461}" dt="2026-01-26T14:21:59.547" v="65" actId="2711"/>
          <ac:spMkLst>
            <pc:docMk/>
            <pc:sldMk cId="3411191814" sldId="2158"/>
            <ac:spMk id="13" creationId="{7737D021-3A35-DE30-920B-9D98F04C998F}"/>
          </ac:spMkLst>
        </pc:spChg>
        <pc:spChg chg="del">
          <ac:chgData name="Victoria Ahmed" userId="d7b2ef2b-6674-4efc-b11b-0c38a2fd5536" providerId="ADAL" clId="{629844DA-B5BD-4A6C-AADA-5CBDC6E3B461}" dt="2026-01-26T14:22:43.820" v="70" actId="478"/>
          <ac:spMkLst>
            <pc:docMk/>
            <pc:sldMk cId="3411191814" sldId="2158"/>
            <ac:spMk id="14" creationId="{577E1116-7F09-369B-A4EB-DA8B63B3D567}"/>
          </ac:spMkLst>
        </pc:spChg>
        <pc:spChg chg="mod">
          <ac:chgData name="Victoria Ahmed" userId="d7b2ef2b-6674-4efc-b11b-0c38a2fd5536" providerId="ADAL" clId="{629844DA-B5BD-4A6C-AADA-5CBDC6E3B461}" dt="2026-01-26T14:22:04.316" v="66" actId="2711"/>
          <ac:spMkLst>
            <pc:docMk/>
            <pc:sldMk cId="3411191814" sldId="2158"/>
            <ac:spMk id="22" creationId="{6532EB35-7A32-D87E-3FDA-B4380496851D}"/>
          </ac:spMkLst>
        </pc:spChg>
        <pc:grpChg chg="del">
          <ac:chgData name="Victoria Ahmed" userId="d7b2ef2b-6674-4efc-b11b-0c38a2fd5536" providerId="ADAL" clId="{629844DA-B5BD-4A6C-AADA-5CBDC6E3B461}" dt="2026-01-27T00:21:58.953" v="2626" actId="478"/>
          <ac:grpSpMkLst>
            <pc:docMk/>
            <pc:sldMk cId="3411191814" sldId="2158"/>
            <ac:grpSpMk id="4" creationId="{055781CC-CEBF-4DE8-8C7A-DA4263B8F255}"/>
          </ac:grpSpMkLst>
        </pc:grpChg>
        <pc:picChg chg="del mod topLvl">
          <ac:chgData name="Victoria Ahmed" userId="d7b2ef2b-6674-4efc-b11b-0c38a2fd5536" providerId="ADAL" clId="{629844DA-B5BD-4A6C-AADA-5CBDC6E3B461}" dt="2026-01-27T00:21:58.953" v="2626" actId="478"/>
          <ac:picMkLst>
            <pc:docMk/>
            <pc:sldMk cId="3411191814" sldId="2158"/>
            <ac:picMk id="7" creationId="{B736BA36-3104-35AA-A8C8-B91FF49D37E6}"/>
          </ac:picMkLst>
        </pc:picChg>
        <pc:picChg chg="mod">
          <ac:chgData name="Victoria Ahmed" userId="d7b2ef2b-6674-4efc-b11b-0c38a2fd5536" providerId="ADAL" clId="{629844DA-B5BD-4A6C-AADA-5CBDC6E3B461}" dt="2026-01-27T00:22:13.687" v="2631" actId="1076"/>
          <ac:picMkLst>
            <pc:docMk/>
            <pc:sldMk cId="3411191814" sldId="2158"/>
            <ac:picMk id="11" creationId="{97776ECE-8294-685A-9366-102657D9B2FE}"/>
          </ac:picMkLst>
        </pc:picChg>
        <pc:picChg chg="del">
          <ac:chgData name="Victoria Ahmed" userId="d7b2ef2b-6674-4efc-b11b-0c38a2fd5536" providerId="ADAL" clId="{629844DA-B5BD-4A6C-AADA-5CBDC6E3B461}" dt="2026-01-26T14:22:42.483" v="69" actId="478"/>
          <ac:picMkLst>
            <pc:docMk/>
            <pc:sldMk cId="3411191814" sldId="2158"/>
            <ac:picMk id="12" creationId="{6691D187-3EF0-6366-D89B-6436ED0758DA}"/>
          </ac:picMkLst>
        </pc:picChg>
        <pc:picChg chg="del">
          <ac:chgData name="Victoria Ahmed" userId="d7b2ef2b-6674-4efc-b11b-0c38a2fd5536" providerId="ADAL" clId="{629844DA-B5BD-4A6C-AADA-5CBDC6E3B461}" dt="2026-01-26T14:22:40.734" v="68" actId="478"/>
          <ac:picMkLst>
            <pc:docMk/>
            <pc:sldMk cId="3411191814" sldId="2158"/>
            <ac:picMk id="17" creationId="{BDC0DFDC-C709-44DD-1E52-71F6D13D2D2A}"/>
          </ac:picMkLst>
        </pc:picChg>
        <pc:picChg chg="add mod">
          <ac:chgData name="Victoria Ahmed" userId="d7b2ef2b-6674-4efc-b11b-0c38a2fd5536" providerId="ADAL" clId="{629844DA-B5BD-4A6C-AADA-5CBDC6E3B461}" dt="2026-01-26T14:23:10.459" v="74" actId="1076"/>
          <ac:picMkLst>
            <pc:docMk/>
            <pc:sldMk cId="3411191814" sldId="2158"/>
            <ac:picMk id="19" creationId="{B66435F7-D1B2-6644-3658-21CA873C9979}"/>
          </ac:picMkLst>
        </pc:picChg>
      </pc:sldChg>
      <pc:sldChg chg="addSp delSp modSp mod">
        <pc:chgData name="Victoria Ahmed" userId="d7b2ef2b-6674-4efc-b11b-0c38a2fd5536" providerId="ADAL" clId="{629844DA-B5BD-4A6C-AADA-5CBDC6E3B461}" dt="2026-01-27T00:19:40.158" v="2576" actId="478"/>
        <pc:sldMkLst>
          <pc:docMk/>
          <pc:sldMk cId="2331489609" sldId="2159"/>
        </pc:sldMkLst>
        <pc:spChg chg="mod">
          <ac:chgData name="Victoria Ahmed" userId="d7b2ef2b-6674-4efc-b11b-0c38a2fd5536" providerId="ADAL" clId="{629844DA-B5BD-4A6C-AADA-5CBDC6E3B461}" dt="2026-01-26T14:15:22.652" v="48" actId="2711"/>
          <ac:spMkLst>
            <pc:docMk/>
            <pc:sldMk cId="2331489609" sldId="2159"/>
            <ac:spMk id="6" creationId="{0F6A2BA0-EA5A-1858-A822-1444C9A61696}"/>
          </ac:spMkLst>
        </pc:spChg>
        <pc:spChg chg="mod">
          <ac:chgData name="Victoria Ahmed" userId="d7b2ef2b-6674-4efc-b11b-0c38a2fd5536" providerId="ADAL" clId="{629844DA-B5BD-4A6C-AADA-5CBDC6E3B461}" dt="2026-01-26T14:15:40.457" v="50" actId="2711"/>
          <ac:spMkLst>
            <pc:docMk/>
            <pc:sldMk cId="2331489609" sldId="2159"/>
            <ac:spMk id="7" creationId="{CB2BDBFC-B283-4BE0-335F-D1E23E99A634}"/>
          </ac:spMkLst>
        </pc:spChg>
        <pc:spChg chg="add del mod">
          <ac:chgData name="Victoria Ahmed" userId="d7b2ef2b-6674-4efc-b11b-0c38a2fd5536" providerId="ADAL" clId="{629844DA-B5BD-4A6C-AADA-5CBDC6E3B461}" dt="2026-01-27T00:19:36.166" v="2574" actId="1076"/>
          <ac:spMkLst>
            <pc:docMk/>
            <pc:sldMk cId="2331489609" sldId="2159"/>
            <ac:spMk id="9" creationId="{B054AFF7-D8D1-20D9-6266-AF35F106373E}"/>
          </ac:spMkLst>
        </pc:spChg>
        <pc:spChg chg="mod">
          <ac:chgData name="Victoria Ahmed" userId="d7b2ef2b-6674-4efc-b11b-0c38a2fd5536" providerId="ADAL" clId="{629844DA-B5BD-4A6C-AADA-5CBDC6E3B461}" dt="2026-01-26T14:15:35.698" v="49" actId="2711"/>
          <ac:spMkLst>
            <pc:docMk/>
            <pc:sldMk cId="2331489609" sldId="2159"/>
            <ac:spMk id="10" creationId="{C2D4C07A-E34D-ADB0-08F3-3DD14F8133E4}"/>
          </ac:spMkLst>
        </pc:spChg>
        <pc:spChg chg="mod">
          <ac:chgData name="Victoria Ahmed" userId="d7b2ef2b-6674-4efc-b11b-0c38a2fd5536" providerId="ADAL" clId="{629844DA-B5BD-4A6C-AADA-5CBDC6E3B461}" dt="2026-01-26T14:30:15.241" v="208" actId="1076"/>
          <ac:spMkLst>
            <pc:docMk/>
            <pc:sldMk cId="2331489609" sldId="2159"/>
            <ac:spMk id="11" creationId="{93CBF30D-1347-443A-5695-60974A0AA1C9}"/>
          </ac:spMkLst>
        </pc:spChg>
        <pc:spChg chg="mod">
          <ac:chgData name="Victoria Ahmed" userId="d7b2ef2b-6674-4efc-b11b-0c38a2fd5536" providerId="ADAL" clId="{629844DA-B5BD-4A6C-AADA-5CBDC6E3B461}" dt="2026-01-26T23:14:24.016" v="1765" actId="207"/>
          <ac:spMkLst>
            <pc:docMk/>
            <pc:sldMk cId="2331489609" sldId="2159"/>
            <ac:spMk id="14" creationId="{46AAD783-2EB6-C0EC-D648-29625E15FA36}"/>
          </ac:spMkLst>
        </pc:spChg>
        <pc:grpChg chg="del mod">
          <ac:chgData name="Victoria Ahmed" userId="d7b2ef2b-6674-4efc-b11b-0c38a2fd5536" providerId="ADAL" clId="{629844DA-B5BD-4A6C-AADA-5CBDC6E3B461}" dt="2026-01-26T14:30:26.834" v="210" actId="478"/>
          <ac:grpSpMkLst>
            <pc:docMk/>
            <pc:sldMk cId="2331489609" sldId="2159"/>
            <ac:grpSpMk id="4" creationId="{8FA18688-A5B6-6743-8220-123E7D0B83DA}"/>
          </ac:grpSpMkLst>
        </pc:grpChg>
        <pc:grpChg chg="add mod">
          <ac:chgData name="Victoria Ahmed" userId="d7b2ef2b-6674-4efc-b11b-0c38a2fd5536" providerId="ADAL" clId="{629844DA-B5BD-4A6C-AADA-5CBDC6E3B461}" dt="2026-01-27T00:19:38.472" v="2575" actId="1076"/>
          <ac:grpSpMkLst>
            <pc:docMk/>
            <pc:sldMk cId="2331489609" sldId="2159"/>
            <ac:grpSpMk id="12" creationId="{11440667-DB4C-A65D-03BC-01E5047E2D50}"/>
          </ac:grpSpMkLst>
        </pc:grpChg>
        <pc:picChg chg="mod">
          <ac:chgData name="Victoria Ahmed" userId="d7b2ef2b-6674-4efc-b11b-0c38a2fd5536" providerId="ADAL" clId="{629844DA-B5BD-4A6C-AADA-5CBDC6E3B461}" dt="2026-01-26T14:42:03.685" v="312" actId="1076"/>
          <ac:picMkLst>
            <pc:docMk/>
            <pc:sldMk cId="2331489609" sldId="2159"/>
            <ac:picMk id="2" creationId="{4C32A1D6-8636-3FCF-B6D6-79D831577F9B}"/>
          </ac:picMkLst>
        </pc:picChg>
        <pc:picChg chg="mod">
          <ac:chgData name="Victoria Ahmed" userId="d7b2ef2b-6674-4efc-b11b-0c38a2fd5536" providerId="ADAL" clId="{629844DA-B5BD-4A6C-AADA-5CBDC6E3B461}" dt="2026-01-26T14:15:45.383" v="51" actId="1076"/>
          <ac:picMkLst>
            <pc:docMk/>
            <pc:sldMk cId="2331489609" sldId="2159"/>
            <ac:picMk id="13" creationId="{5B119399-F03D-A199-6187-2945E5DA161C}"/>
          </ac:picMkLst>
        </pc:picChg>
        <pc:picChg chg="mod">
          <ac:chgData name="Victoria Ahmed" userId="d7b2ef2b-6674-4efc-b11b-0c38a2fd5536" providerId="ADAL" clId="{629844DA-B5BD-4A6C-AADA-5CBDC6E3B461}" dt="2026-01-26T23:12:49.231" v="1755" actId="1076"/>
          <ac:picMkLst>
            <pc:docMk/>
            <pc:sldMk cId="2331489609" sldId="2159"/>
            <ac:picMk id="15" creationId="{DE25B37A-33A0-F41F-E7D9-5F6DEC99BABC}"/>
          </ac:picMkLst>
        </pc:picChg>
        <pc:picChg chg="mod">
          <ac:chgData name="Victoria Ahmed" userId="d7b2ef2b-6674-4efc-b11b-0c38a2fd5536" providerId="ADAL" clId="{629844DA-B5BD-4A6C-AADA-5CBDC6E3B461}" dt="2026-01-26T23:13:16.933" v="1761" actId="1076"/>
          <ac:picMkLst>
            <pc:docMk/>
            <pc:sldMk cId="2331489609" sldId="2159"/>
            <ac:picMk id="16" creationId="{44CBF96E-CA00-8428-0E7C-785FE6A5C13D}"/>
          </ac:picMkLst>
        </pc:picChg>
        <pc:picChg chg="del mod">
          <ac:chgData name="Victoria Ahmed" userId="d7b2ef2b-6674-4efc-b11b-0c38a2fd5536" providerId="ADAL" clId="{629844DA-B5BD-4A6C-AADA-5CBDC6E3B461}" dt="2026-01-27T00:19:40.158" v="2576" actId="478"/>
          <ac:picMkLst>
            <pc:docMk/>
            <pc:sldMk cId="2331489609" sldId="2159"/>
            <ac:picMk id="17" creationId="{481D11EB-D5F8-A421-4008-69A68293C659}"/>
          </ac:picMkLst>
        </pc:picChg>
      </pc:sldChg>
      <pc:sldChg chg="modSp mod">
        <pc:chgData name="Victoria Ahmed" userId="d7b2ef2b-6674-4efc-b11b-0c38a2fd5536" providerId="ADAL" clId="{629844DA-B5BD-4A6C-AADA-5CBDC6E3B461}" dt="2026-01-26T14:23:48.197" v="78" actId="1076"/>
        <pc:sldMkLst>
          <pc:docMk/>
          <pc:sldMk cId="98175266" sldId="2162"/>
        </pc:sldMkLst>
        <pc:spChg chg="mod">
          <ac:chgData name="Victoria Ahmed" userId="d7b2ef2b-6674-4efc-b11b-0c38a2fd5536" providerId="ADAL" clId="{629844DA-B5BD-4A6C-AADA-5CBDC6E3B461}" dt="2026-01-26T14:23:29.151" v="75" actId="2711"/>
          <ac:spMkLst>
            <pc:docMk/>
            <pc:sldMk cId="98175266" sldId="2162"/>
            <ac:spMk id="11" creationId="{6BB0A7F9-D4A8-E4EE-9918-DC1C404B4DAC}"/>
          </ac:spMkLst>
        </pc:spChg>
        <pc:spChg chg="mod">
          <ac:chgData name="Victoria Ahmed" userId="d7b2ef2b-6674-4efc-b11b-0c38a2fd5536" providerId="ADAL" clId="{629844DA-B5BD-4A6C-AADA-5CBDC6E3B461}" dt="2026-01-26T14:23:48.197" v="78" actId="1076"/>
          <ac:spMkLst>
            <pc:docMk/>
            <pc:sldMk cId="98175266" sldId="2162"/>
            <ac:spMk id="12" creationId="{92B70636-ECF7-A2C4-2C66-36D1DD1F241B}"/>
          </ac:spMkLst>
        </pc:spChg>
      </pc:sldChg>
      <pc:sldChg chg="modSp mod">
        <pc:chgData name="Victoria Ahmed" userId="d7b2ef2b-6674-4efc-b11b-0c38a2fd5536" providerId="ADAL" clId="{629844DA-B5BD-4A6C-AADA-5CBDC6E3B461}" dt="2026-01-26T23:53:26.734" v="2347" actId="207"/>
        <pc:sldMkLst>
          <pc:docMk/>
          <pc:sldMk cId="1657920633" sldId="2163"/>
        </pc:sldMkLst>
        <pc:spChg chg="mod">
          <ac:chgData name="Victoria Ahmed" userId="d7b2ef2b-6674-4efc-b11b-0c38a2fd5536" providerId="ADAL" clId="{629844DA-B5BD-4A6C-AADA-5CBDC6E3B461}" dt="2026-01-26T23:53:26.734" v="2347" actId="207"/>
          <ac:spMkLst>
            <pc:docMk/>
            <pc:sldMk cId="1657920633" sldId="2163"/>
            <ac:spMk id="6" creationId="{F8C410E8-1962-D99B-744D-44AB3C760CFD}"/>
          </ac:spMkLst>
        </pc:spChg>
        <pc:spChg chg="mod">
          <ac:chgData name="Victoria Ahmed" userId="d7b2ef2b-6674-4efc-b11b-0c38a2fd5536" providerId="ADAL" clId="{629844DA-B5BD-4A6C-AADA-5CBDC6E3B461}" dt="2026-01-26T14:24:13.439" v="79" actId="14100"/>
          <ac:spMkLst>
            <pc:docMk/>
            <pc:sldMk cId="1657920633" sldId="2163"/>
            <ac:spMk id="8" creationId="{5F6C9C5A-B5E6-1179-9051-01F84238FB32}"/>
          </ac:spMkLst>
        </pc:spChg>
        <pc:spChg chg="mod">
          <ac:chgData name="Victoria Ahmed" userId="d7b2ef2b-6674-4efc-b11b-0c38a2fd5536" providerId="ADAL" clId="{629844DA-B5BD-4A6C-AADA-5CBDC6E3B461}" dt="2026-01-26T14:25:03.659" v="149" actId="20577"/>
          <ac:spMkLst>
            <pc:docMk/>
            <pc:sldMk cId="1657920633" sldId="2163"/>
            <ac:spMk id="9" creationId="{EA6E6A3A-5EA1-082D-6656-663D3B40C233}"/>
          </ac:spMkLst>
        </pc:spChg>
        <pc:picChg chg="mod">
          <ac:chgData name="Victoria Ahmed" userId="d7b2ef2b-6674-4efc-b11b-0c38a2fd5536" providerId="ADAL" clId="{629844DA-B5BD-4A6C-AADA-5CBDC6E3B461}" dt="2026-01-26T14:25:43.541" v="151" actId="1076"/>
          <ac:picMkLst>
            <pc:docMk/>
            <pc:sldMk cId="1657920633" sldId="2163"/>
            <ac:picMk id="7" creationId="{CFD954BC-DE30-6C43-B380-B8F41CD0CD31}"/>
          </ac:picMkLst>
        </pc:picChg>
        <pc:picChg chg="mod">
          <ac:chgData name="Victoria Ahmed" userId="d7b2ef2b-6674-4efc-b11b-0c38a2fd5536" providerId="ADAL" clId="{629844DA-B5BD-4A6C-AADA-5CBDC6E3B461}" dt="2026-01-26T14:25:51.115" v="153" actId="1076"/>
          <ac:picMkLst>
            <pc:docMk/>
            <pc:sldMk cId="1657920633" sldId="2163"/>
            <ac:picMk id="11" creationId="{B33B9050-2DBD-850A-A8FF-D5298A8A4C6A}"/>
          </ac:picMkLst>
        </pc:picChg>
      </pc:sldChg>
      <pc:sldChg chg="modSp mod">
        <pc:chgData name="Victoria Ahmed" userId="d7b2ef2b-6674-4efc-b11b-0c38a2fd5536" providerId="ADAL" clId="{629844DA-B5BD-4A6C-AADA-5CBDC6E3B461}" dt="2026-01-27T00:23:11.692" v="2658" actId="2711"/>
        <pc:sldMkLst>
          <pc:docMk/>
          <pc:sldMk cId="2681523034" sldId="2164"/>
        </pc:sldMkLst>
        <pc:spChg chg="mod">
          <ac:chgData name="Victoria Ahmed" userId="d7b2ef2b-6674-4efc-b11b-0c38a2fd5536" providerId="ADAL" clId="{629844DA-B5BD-4A6C-AADA-5CBDC6E3B461}" dt="2026-01-27T00:23:11.692" v="2658" actId="2711"/>
          <ac:spMkLst>
            <pc:docMk/>
            <pc:sldMk cId="2681523034" sldId="2164"/>
            <ac:spMk id="7" creationId="{4E308C8E-6914-BCEF-6C17-47C9987DD03D}"/>
          </ac:spMkLst>
        </pc:spChg>
        <pc:spChg chg="mod">
          <ac:chgData name="Victoria Ahmed" userId="d7b2ef2b-6674-4efc-b11b-0c38a2fd5536" providerId="ADAL" clId="{629844DA-B5BD-4A6C-AADA-5CBDC6E3B461}" dt="2026-01-26T23:35:52.694" v="2190" actId="2711"/>
          <ac:spMkLst>
            <pc:docMk/>
            <pc:sldMk cId="2681523034" sldId="2164"/>
            <ac:spMk id="8" creationId="{F5B4C609-74BA-8199-24FE-58052B9D8CEB}"/>
          </ac:spMkLst>
        </pc:spChg>
        <pc:spChg chg="mod">
          <ac:chgData name="Victoria Ahmed" userId="d7b2ef2b-6674-4efc-b11b-0c38a2fd5536" providerId="ADAL" clId="{629844DA-B5BD-4A6C-AADA-5CBDC6E3B461}" dt="2026-01-27T00:23:02.241" v="2657" actId="20577"/>
          <ac:spMkLst>
            <pc:docMk/>
            <pc:sldMk cId="2681523034" sldId="2164"/>
            <ac:spMk id="11" creationId="{0FA5E40A-4EAD-1E4A-41A9-B0D52EB98B5E}"/>
          </ac:spMkLst>
        </pc:spChg>
        <pc:spChg chg="mod">
          <ac:chgData name="Victoria Ahmed" userId="d7b2ef2b-6674-4efc-b11b-0c38a2fd5536" providerId="ADAL" clId="{629844DA-B5BD-4A6C-AADA-5CBDC6E3B461}" dt="2026-01-26T14:25:58.130" v="154" actId="2711"/>
          <ac:spMkLst>
            <pc:docMk/>
            <pc:sldMk cId="2681523034" sldId="2164"/>
            <ac:spMk id="13" creationId="{8D305456-021D-2D00-0BE4-3AF740BC3395}"/>
          </ac:spMkLst>
        </pc:spChg>
        <pc:picChg chg="mod">
          <ac:chgData name="Victoria Ahmed" userId="d7b2ef2b-6674-4efc-b11b-0c38a2fd5536" providerId="ADAL" clId="{629844DA-B5BD-4A6C-AADA-5CBDC6E3B461}" dt="2026-01-26T14:26:01.442" v="155" actId="1076"/>
          <ac:picMkLst>
            <pc:docMk/>
            <pc:sldMk cId="2681523034" sldId="2164"/>
            <ac:picMk id="15" creationId="{FF9E0B5C-CC32-FF0E-4F38-ED763AB33CA2}"/>
          </ac:picMkLst>
        </pc:picChg>
      </pc:sldChg>
      <pc:sldChg chg="modSp mod">
        <pc:chgData name="Victoria Ahmed" userId="d7b2ef2b-6674-4efc-b11b-0c38a2fd5536" providerId="ADAL" clId="{629844DA-B5BD-4A6C-AADA-5CBDC6E3B461}" dt="2026-01-27T00:23:25.232" v="2660" actId="1076"/>
        <pc:sldMkLst>
          <pc:docMk/>
          <pc:sldMk cId="1095384756" sldId="2165"/>
        </pc:sldMkLst>
        <pc:spChg chg="mod">
          <ac:chgData name="Victoria Ahmed" userId="d7b2ef2b-6674-4efc-b11b-0c38a2fd5536" providerId="ADAL" clId="{629844DA-B5BD-4A6C-AADA-5CBDC6E3B461}" dt="2026-01-26T14:43:46.213" v="365" actId="20577"/>
          <ac:spMkLst>
            <pc:docMk/>
            <pc:sldMk cId="1095384756" sldId="2165"/>
            <ac:spMk id="6" creationId="{744754CC-9CA5-6268-A49A-C57293D0C6D1}"/>
          </ac:spMkLst>
        </pc:spChg>
        <pc:spChg chg="mod">
          <ac:chgData name="Victoria Ahmed" userId="d7b2ef2b-6674-4efc-b11b-0c38a2fd5536" providerId="ADAL" clId="{629844DA-B5BD-4A6C-AADA-5CBDC6E3B461}" dt="2026-01-26T14:44:00.495" v="377" actId="20577"/>
          <ac:spMkLst>
            <pc:docMk/>
            <pc:sldMk cId="1095384756" sldId="2165"/>
            <ac:spMk id="9" creationId="{794AE192-A48E-A42F-697C-693C86945810}"/>
          </ac:spMkLst>
        </pc:spChg>
        <pc:spChg chg="mod">
          <ac:chgData name="Victoria Ahmed" userId="d7b2ef2b-6674-4efc-b11b-0c38a2fd5536" providerId="ADAL" clId="{629844DA-B5BD-4A6C-AADA-5CBDC6E3B461}" dt="2026-01-26T14:26:32.313" v="156" actId="2711"/>
          <ac:spMkLst>
            <pc:docMk/>
            <pc:sldMk cId="1095384756" sldId="2165"/>
            <ac:spMk id="13" creationId="{B177B3A6-4010-771A-7175-2D9DD0DF8852}"/>
          </ac:spMkLst>
        </pc:spChg>
        <pc:spChg chg="mod">
          <ac:chgData name="Victoria Ahmed" userId="d7b2ef2b-6674-4efc-b11b-0c38a2fd5536" providerId="ADAL" clId="{629844DA-B5BD-4A6C-AADA-5CBDC6E3B461}" dt="2026-01-26T14:26:37.059" v="157" actId="2711"/>
          <ac:spMkLst>
            <pc:docMk/>
            <pc:sldMk cId="1095384756" sldId="2165"/>
            <ac:spMk id="22" creationId="{DB58F373-68D6-BC1C-3365-1649ECAA636F}"/>
          </ac:spMkLst>
        </pc:spChg>
        <pc:spChg chg="mod">
          <ac:chgData name="Victoria Ahmed" userId="d7b2ef2b-6674-4efc-b11b-0c38a2fd5536" providerId="ADAL" clId="{629844DA-B5BD-4A6C-AADA-5CBDC6E3B461}" dt="2026-01-27T00:23:25.232" v="2660" actId="1076"/>
          <ac:spMkLst>
            <pc:docMk/>
            <pc:sldMk cId="1095384756" sldId="2165"/>
            <ac:spMk id="24" creationId="{3E35D4ED-8E0C-EC22-61FD-A26E6A61CEE7}"/>
          </ac:spMkLst>
        </pc:spChg>
      </pc:sldChg>
      <pc:sldChg chg="addSp delSp modSp mod modNotesTx">
        <pc:chgData name="Victoria Ahmed" userId="d7b2ef2b-6674-4efc-b11b-0c38a2fd5536" providerId="ADAL" clId="{629844DA-B5BD-4A6C-AADA-5CBDC6E3B461}" dt="2026-01-27T00:23:51.534" v="2669" actId="1076"/>
        <pc:sldMkLst>
          <pc:docMk/>
          <pc:sldMk cId="4139803949" sldId="2166"/>
        </pc:sldMkLst>
        <pc:spChg chg="mod">
          <ac:chgData name="Victoria Ahmed" userId="d7b2ef2b-6674-4efc-b11b-0c38a2fd5536" providerId="ADAL" clId="{629844DA-B5BD-4A6C-AADA-5CBDC6E3B461}" dt="2026-01-27T00:23:51.534" v="2669" actId="1076"/>
          <ac:spMkLst>
            <pc:docMk/>
            <pc:sldMk cId="4139803949" sldId="2166"/>
            <ac:spMk id="11" creationId="{2420752E-CC4D-44B1-7829-F57F94C1F37F}"/>
          </ac:spMkLst>
        </pc:spChg>
        <pc:spChg chg="del mod">
          <ac:chgData name="Victoria Ahmed" userId="d7b2ef2b-6674-4efc-b11b-0c38a2fd5536" providerId="ADAL" clId="{629844DA-B5BD-4A6C-AADA-5CBDC6E3B461}" dt="2026-01-26T23:49:10.110" v="2232" actId="478"/>
          <ac:spMkLst>
            <pc:docMk/>
            <pc:sldMk cId="4139803949" sldId="2166"/>
            <ac:spMk id="15" creationId="{32B54CF6-FB55-9646-EA8E-7E127A96D85D}"/>
          </ac:spMkLst>
        </pc:spChg>
        <pc:spChg chg="del">
          <ac:chgData name="Victoria Ahmed" userId="d7b2ef2b-6674-4efc-b11b-0c38a2fd5536" providerId="ADAL" clId="{629844DA-B5BD-4A6C-AADA-5CBDC6E3B461}" dt="2026-01-26T14:27:54.749" v="176" actId="478"/>
          <ac:spMkLst>
            <pc:docMk/>
            <pc:sldMk cId="4139803949" sldId="2166"/>
            <ac:spMk id="16" creationId="{D058D2BA-DF9A-3363-8813-7C8DEB731B0E}"/>
          </ac:spMkLst>
        </pc:spChg>
        <pc:spChg chg="del mod">
          <ac:chgData name="Victoria Ahmed" userId="d7b2ef2b-6674-4efc-b11b-0c38a2fd5536" providerId="ADAL" clId="{629844DA-B5BD-4A6C-AADA-5CBDC6E3B461}" dt="2026-01-26T23:53:49.894" v="2348" actId="478"/>
          <ac:spMkLst>
            <pc:docMk/>
            <pc:sldMk cId="4139803949" sldId="2166"/>
            <ac:spMk id="21" creationId="{5B4A6C6B-786D-F7F5-09D4-A1069364E4F5}"/>
          </ac:spMkLst>
        </pc:spChg>
        <pc:picChg chg="add mod">
          <ac:chgData name="Victoria Ahmed" userId="d7b2ef2b-6674-4efc-b11b-0c38a2fd5536" providerId="ADAL" clId="{629844DA-B5BD-4A6C-AADA-5CBDC6E3B461}" dt="2026-01-26T23:53:54.114" v="2350" actId="1076"/>
          <ac:picMkLst>
            <pc:docMk/>
            <pc:sldMk cId="4139803949" sldId="2166"/>
            <ac:picMk id="4" creationId="{BEB7354F-7B48-11EA-50CB-7B97C7FDA68B}"/>
          </ac:picMkLst>
        </pc:picChg>
        <pc:picChg chg="del">
          <ac:chgData name="Victoria Ahmed" userId="d7b2ef2b-6674-4efc-b11b-0c38a2fd5536" providerId="ADAL" clId="{629844DA-B5BD-4A6C-AADA-5CBDC6E3B461}" dt="2026-01-26T14:27:50.325" v="174" actId="478"/>
          <ac:picMkLst>
            <pc:docMk/>
            <pc:sldMk cId="4139803949" sldId="2166"/>
            <ac:picMk id="12" creationId="{D17B131C-5DC2-8FBA-747B-8046CC078CFF}"/>
          </ac:picMkLst>
        </pc:picChg>
        <pc:picChg chg="del">
          <ac:chgData name="Victoria Ahmed" userId="d7b2ef2b-6674-4efc-b11b-0c38a2fd5536" providerId="ADAL" clId="{629844DA-B5BD-4A6C-AADA-5CBDC6E3B461}" dt="2026-01-26T14:27:53.548" v="175" actId="478"/>
          <ac:picMkLst>
            <pc:docMk/>
            <pc:sldMk cId="4139803949" sldId="2166"/>
            <ac:picMk id="14" creationId="{18DC55EB-E045-DA4F-AF2C-53290CAED5E9}"/>
          </ac:picMkLst>
        </pc:picChg>
        <pc:picChg chg="del mod">
          <ac:chgData name="Victoria Ahmed" userId="d7b2ef2b-6674-4efc-b11b-0c38a2fd5536" providerId="ADAL" clId="{629844DA-B5BD-4A6C-AADA-5CBDC6E3B461}" dt="2026-01-26T23:49:12.454" v="2234" actId="478"/>
          <ac:picMkLst>
            <pc:docMk/>
            <pc:sldMk cId="4139803949" sldId="2166"/>
            <ac:picMk id="18" creationId="{79E98AC4-687D-9848-7CD1-7716BAC9ADE0}"/>
          </ac:picMkLst>
        </pc:picChg>
        <pc:picChg chg="del">
          <ac:chgData name="Victoria Ahmed" userId="d7b2ef2b-6674-4efc-b11b-0c38a2fd5536" providerId="ADAL" clId="{629844DA-B5BD-4A6C-AADA-5CBDC6E3B461}" dt="2026-01-26T23:49:10.719" v="2233" actId="478"/>
          <ac:picMkLst>
            <pc:docMk/>
            <pc:sldMk cId="4139803949" sldId="2166"/>
            <ac:picMk id="19" creationId="{3AB4BD13-52F4-0C33-726C-F29DDB693B8E}"/>
          </ac:picMkLst>
        </pc:picChg>
        <pc:picChg chg="del mod">
          <ac:chgData name="Victoria Ahmed" userId="d7b2ef2b-6674-4efc-b11b-0c38a2fd5536" providerId="ADAL" clId="{629844DA-B5BD-4A6C-AADA-5CBDC6E3B461}" dt="2026-01-26T23:53:52.447" v="2349" actId="478"/>
          <ac:picMkLst>
            <pc:docMk/>
            <pc:sldMk cId="4139803949" sldId="2166"/>
            <ac:picMk id="23" creationId="{B7037BB6-11DE-1919-9B01-AA486171CBD9}"/>
          </ac:picMkLst>
        </pc:picChg>
      </pc:sldChg>
      <pc:sldChg chg="modSp mod">
        <pc:chgData name="Victoria Ahmed" userId="d7b2ef2b-6674-4efc-b11b-0c38a2fd5536" providerId="ADAL" clId="{629844DA-B5BD-4A6C-AADA-5CBDC6E3B461}" dt="2026-01-26T23:54:02.153" v="2351" actId="122"/>
        <pc:sldMkLst>
          <pc:docMk/>
          <pc:sldMk cId="4123323186" sldId="2167"/>
        </pc:sldMkLst>
        <pc:spChg chg="mod">
          <ac:chgData name="Victoria Ahmed" userId="d7b2ef2b-6674-4efc-b11b-0c38a2fd5536" providerId="ADAL" clId="{629844DA-B5BD-4A6C-AADA-5CBDC6E3B461}" dt="2026-01-26T23:54:02.153" v="2351" actId="122"/>
          <ac:spMkLst>
            <pc:docMk/>
            <pc:sldMk cId="4123323186" sldId="2167"/>
            <ac:spMk id="6" creationId="{3CADB15E-5E40-E78E-0F3B-587B836D6E03}"/>
          </ac:spMkLst>
        </pc:spChg>
        <pc:spChg chg="mod">
          <ac:chgData name="Victoria Ahmed" userId="d7b2ef2b-6674-4efc-b11b-0c38a2fd5536" providerId="ADAL" clId="{629844DA-B5BD-4A6C-AADA-5CBDC6E3B461}" dt="2026-01-26T14:47:08.237" v="431" actId="2711"/>
          <ac:spMkLst>
            <pc:docMk/>
            <pc:sldMk cId="4123323186" sldId="2167"/>
            <ac:spMk id="9" creationId="{F6BDADE6-9006-61AD-3A43-C342F59D7A93}"/>
          </ac:spMkLst>
        </pc:spChg>
        <pc:spChg chg="mod">
          <ac:chgData name="Victoria Ahmed" userId="d7b2ef2b-6674-4efc-b11b-0c38a2fd5536" providerId="ADAL" clId="{629844DA-B5BD-4A6C-AADA-5CBDC6E3B461}" dt="2026-01-26T14:47:17.485" v="432" actId="2711"/>
          <ac:spMkLst>
            <pc:docMk/>
            <pc:sldMk cId="4123323186" sldId="2167"/>
            <ac:spMk id="13" creationId="{452746A7-81C1-5E7F-40D3-8137B0D42735}"/>
          </ac:spMkLst>
        </pc:spChg>
        <pc:spChg chg="mod">
          <ac:chgData name="Victoria Ahmed" userId="d7b2ef2b-6674-4efc-b11b-0c38a2fd5536" providerId="ADAL" clId="{629844DA-B5BD-4A6C-AADA-5CBDC6E3B461}" dt="2026-01-26T14:47:21.348" v="433" actId="2711"/>
          <ac:spMkLst>
            <pc:docMk/>
            <pc:sldMk cId="4123323186" sldId="2167"/>
            <ac:spMk id="22" creationId="{F417394F-EF8D-B753-79D0-A4303A4B31C7}"/>
          </ac:spMkLst>
        </pc:spChg>
      </pc:sldChg>
      <pc:sldChg chg="addSp delSp modSp mod">
        <pc:chgData name="Victoria Ahmed" userId="d7b2ef2b-6674-4efc-b11b-0c38a2fd5536" providerId="ADAL" clId="{629844DA-B5BD-4A6C-AADA-5CBDC6E3B461}" dt="2026-01-27T00:24:18.009" v="2674" actId="14100"/>
        <pc:sldMkLst>
          <pc:docMk/>
          <pc:sldMk cId="1361000330" sldId="2168"/>
        </pc:sldMkLst>
        <pc:spChg chg="mod">
          <ac:chgData name="Victoria Ahmed" userId="d7b2ef2b-6674-4efc-b11b-0c38a2fd5536" providerId="ADAL" clId="{629844DA-B5BD-4A6C-AADA-5CBDC6E3B461}" dt="2026-01-26T23:11:47.688" v="1701" actId="14100"/>
          <ac:spMkLst>
            <pc:docMk/>
            <pc:sldMk cId="1361000330" sldId="2168"/>
            <ac:spMk id="6" creationId="{0CB913FD-D810-7650-28C7-B722A85A9178}"/>
          </ac:spMkLst>
        </pc:spChg>
        <pc:spChg chg="mod">
          <ac:chgData name="Victoria Ahmed" userId="d7b2ef2b-6674-4efc-b11b-0c38a2fd5536" providerId="ADAL" clId="{629844DA-B5BD-4A6C-AADA-5CBDC6E3B461}" dt="2026-01-27T00:24:18.009" v="2674" actId="14100"/>
          <ac:spMkLst>
            <pc:docMk/>
            <pc:sldMk cId="1361000330" sldId="2168"/>
            <ac:spMk id="11" creationId="{47EA7B7F-2149-361F-5325-752775BBFDAE}"/>
          </ac:spMkLst>
        </pc:spChg>
        <pc:spChg chg="mod">
          <ac:chgData name="Victoria Ahmed" userId="d7b2ef2b-6674-4efc-b11b-0c38a2fd5536" providerId="ADAL" clId="{629844DA-B5BD-4A6C-AADA-5CBDC6E3B461}" dt="2026-01-26T14:48:08.971" v="437" actId="2711"/>
          <ac:spMkLst>
            <pc:docMk/>
            <pc:sldMk cId="1361000330" sldId="2168"/>
            <ac:spMk id="13" creationId="{C5F197E9-4BE6-7C12-986C-A16A8B1B6583}"/>
          </ac:spMkLst>
        </pc:spChg>
        <pc:picChg chg="add mod">
          <ac:chgData name="Victoria Ahmed" userId="d7b2ef2b-6674-4efc-b11b-0c38a2fd5536" providerId="ADAL" clId="{629844DA-B5BD-4A6C-AADA-5CBDC6E3B461}" dt="2026-01-26T14:48:56.421" v="456" actId="1076"/>
          <ac:picMkLst>
            <pc:docMk/>
            <pc:sldMk cId="1361000330" sldId="2168"/>
            <ac:picMk id="3" creationId="{EBC5D26F-BDA7-0AC2-FD8F-89DA8D8F4C0A}"/>
          </ac:picMkLst>
        </pc:picChg>
        <pc:picChg chg="del">
          <ac:chgData name="Victoria Ahmed" userId="d7b2ef2b-6674-4efc-b11b-0c38a2fd5536" providerId="ADAL" clId="{629844DA-B5BD-4A6C-AADA-5CBDC6E3B461}" dt="2026-01-26T14:48:46.893" v="451" actId="478"/>
          <ac:picMkLst>
            <pc:docMk/>
            <pc:sldMk cId="1361000330" sldId="2168"/>
            <ac:picMk id="16" creationId="{3B52DCAD-EEF1-7091-0C9D-CE7E9B64374A}"/>
          </ac:picMkLst>
        </pc:picChg>
      </pc:sldChg>
      <pc:sldChg chg="modSp mod">
        <pc:chgData name="Victoria Ahmed" userId="d7b2ef2b-6674-4efc-b11b-0c38a2fd5536" providerId="ADAL" clId="{629844DA-B5BD-4A6C-AADA-5CBDC6E3B461}" dt="2026-01-26T23:45:44.730" v="2225" actId="2711"/>
        <pc:sldMkLst>
          <pc:docMk/>
          <pc:sldMk cId="2980275620" sldId="2169"/>
        </pc:sldMkLst>
        <pc:spChg chg="mod">
          <ac:chgData name="Victoria Ahmed" userId="d7b2ef2b-6674-4efc-b11b-0c38a2fd5536" providerId="ADAL" clId="{629844DA-B5BD-4A6C-AADA-5CBDC6E3B461}" dt="2026-01-26T23:45:44.730" v="2225" actId="2711"/>
          <ac:spMkLst>
            <pc:docMk/>
            <pc:sldMk cId="2980275620" sldId="2169"/>
            <ac:spMk id="6" creationId="{312CFFA7-26CE-A1D7-E332-E6EFA07DEBEA}"/>
          </ac:spMkLst>
        </pc:spChg>
        <pc:spChg chg="mod ord">
          <ac:chgData name="Victoria Ahmed" userId="d7b2ef2b-6674-4efc-b11b-0c38a2fd5536" providerId="ADAL" clId="{629844DA-B5BD-4A6C-AADA-5CBDC6E3B461}" dt="2026-01-26T14:51:00.203" v="486" actId="167"/>
          <ac:spMkLst>
            <pc:docMk/>
            <pc:sldMk cId="2980275620" sldId="2169"/>
            <ac:spMk id="9" creationId="{703F684B-A82D-F9CB-0AF2-E15426D95261}"/>
          </ac:spMkLst>
        </pc:spChg>
        <pc:spChg chg="mod">
          <ac:chgData name="Victoria Ahmed" userId="d7b2ef2b-6674-4efc-b11b-0c38a2fd5536" providerId="ADAL" clId="{629844DA-B5BD-4A6C-AADA-5CBDC6E3B461}" dt="2026-01-26T14:51:51.165" v="497" actId="1076"/>
          <ac:spMkLst>
            <pc:docMk/>
            <pc:sldMk cId="2980275620" sldId="2169"/>
            <ac:spMk id="10" creationId="{D39768D3-FF61-86D4-4A5B-9B435C161639}"/>
          </ac:spMkLst>
        </pc:spChg>
        <pc:spChg chg="mod">
          <ac:chgData name="Victoria Ahmed" userId="d7b2ef2b-6674-4efc-b11b-0c38a2fd5536" providerId="ADAL" clId="{629844DA-B5BD-4A6C-AADA-5CBDC6E3B461}" dt="2026-01-26T14:50:18.332" v="479" actId="2711"/>
          <ac:spMkLst>
            <pc:docMk/>
            <pc:sldMk cId="2980275620" sldId="2169"/>
            <ac:spMk id="13" creationId="{FF350914-E964-85B5-62BA-4EC6045F0CA8}"/>
          </ac:spMkLst>
        </pc:spChg>
        <pc:spChg chg="mod">
          <ac:chgData name="Victoria Ahmed" userId="d7b2ef2b-6674-4efc-b11b-0c38a2fd5536" providerId="ADAL" clId="{629844DA-B5BD-4A6C-AADA-5CBDC6E3B461}" dt="2026-01-26T14:50:22.837" v="480" actId="2711"/>
          <ac:spMkLst>
            <pc:docMk/>
            <pc:sldMk cId="2980275620" sldId="2169"/>
            <ac:spMk id="22" creationId="{0D089FA9-D779-8E85-E003-3E00EEC3DFCB}"/>
          </ac:spMkLst>
        </pc:spChg>
        <pc:grpChg chg="mod ord">
          <ac:chgData name="Victoria Ahmed" userId="d7b2ef2b-6674-4efc-b11b-0c38a2fd5536" providerId="ADAL" clId="{629844DA-B5BD-4A6C-AADA-5CBDC6E3B461}" dt="2026-01-26T14:51:00.203" v="486" actId="167"/>
          <ac:grpSpMkLst>
            <pc:docMk/>
            <pc:sldMk cId="2980275620" sldId="2169"/>
            <ac:grpSpMk id="4" creationId="{A9C571B5-34B4-E4FD-38F1-172FDFEE4855}"/>
          </ac:grpSpMkLst>
        </pc:grpChg>
      </pc:sldChg>
      <pc:sldChg chg="modSp mod">
        <pc:chgData name="Victoria Ahmed" userId="d7b2ef2b-6674-4efc-b11b-0c38a2fd5536" providerId="ADAL" clId="{629844DA-B5BD-4A6C-AADA-5CBDC6E3B461}" dt="2026-01-26T14:52:29.941" v="504" actId="20577"/>
        <pc:sldMkLst>
          <pc:docMk/>
          <pc:sldMk cId="2840758720" sldId="2170"/>
        </pc:sldMkLst>
        <pc:spChg chg="mod">
          <ac:chgData name="Victoria Ahmed" userId="d7b2ef2b-6674-4efc-b11b-0c38a2fd5536" providerId="ADAL" clId="{629844DA-B5BD-4A6C-AADA-5CBDC6E3B461}" dt="2026-01-26T14:52:04.202" v="498" actId="2711"/>
          <ac:spMkLst>
            <pc:docMk/>
            <pc:sldMk cId="2840758720" sldId="2170"/>
            <ac:spMk id="2" creationId="{07BDC7C9-D359-0738-5B09-551AAA015179}"/>
          </ac:spMkLst>
        </pc:spChg>
        <pc:spChg chg="mod">
          <ac:chgData name="Victoria Ahmed" userId="d7b2ef2b-6674-4efc-b11b-0c38a2fd5536" providerId="ADAL" clId="{629844DA-B5BD-4A6C-AADA-5CBDC6E3B461}" dt="2026-01-26T14:52:29.941" v="504" actId="20577"/>
          <ac:spMkLst>
            <pc:docMk/>
            <pc:sldMk cId="2840758720" sldId="2170"/>
            <ac:spMk id="11" creationId="{C35221E0-86F3-8664-3CE5-4AE14B00F8F4}"/>
          </ac:spMkLst>
        </pc:spChg>
      </pc:sldChg>
      <pc:sldChg chg="addSp delSp modSp mod modNotesTx">
        <pc:chgData name="Victoria Ahmed" userId="d7b2ef2b-6674-4efc-b11b-0c38a2fd5536" providerId="ADAL" clId="{629844DA-B5BD-4A6C-AADA-5CBDC6E3B461}" dt="2026-01-26T23:54:33.206" v="2354" actId="255"/>
        <pc:sldMkLst>
          <pc:docMk/>
          <pc:sldMk cId="3151067733" sldId="2171"/>
        </pc:sldMkLst>
        <pc:spChg chg="mod">
          <ac:chgData name="Victoria Ahmed" userId="d7b2ef2b-6674-4efc-b11b-0c38a2fd5536" providerId="ADAL" clId="{629844DA-B5BD-4A6C-AADA-5CBDC6E3B461}" dt="2026-01-26T23:54:29.820" v="2353" actId="2711"/>
          <ac:spMkLst>
            <pc:docMk/>
            <pc:sldMk cId="3151067733" sldId="2171"/>
            <ac:spMk id="9" creationId="{0EBE7D07-456C-2039-30AD-C98F178107C8}"/>
          </ac:spMkLst>
        </pc:spChg>
        <pc:spChg chg="mod">
          <ac:chgData name="Victoria Ahmed" userId="d7b2ef2b-6674-4efc-b11b-0c38a2fd5536" providerId="ADAL" clId="{629844DA-B5BD-4A6C-AADA-5CBDC6E3B461}" dt="2026-01-26T23:54:33.206" v="2354" actId="255"/>
          <ac:spMkLst>
            <pc:docMk/>
            <pc:sldMk cId="3151067733" sldId="2171"/>
            <ac:spMk id="10" creationId="{6D20AFF1-B003-CE19-D1D2-2923C8E28809}"/>
          </ac:spMkLst>
        </pc:spChg>
        <pc:spChg chg="del mod">
          <ac:chgData name="Victoria Ahmed" userId="d7b2ef2b-6674-4efc-b11b-0c38a2fd5536" providerId="ADAL" clId="{629844DA-B5BD-4A6C-AADA-5CBDC6E3B461}" dt="2026-01-26T14:56:27.941" v="506" actId="478"/>
          <ac:spMkLst>
            <pc:docMk/>
            <pc:sldMk cId="3151067733" sldId="2171"/>
            <ac:spMk id="11" creationId="{2CB37347-9263-B9EA-4C4F-9B009D431918}"/>
          </ac:spMkLst>
        </pc:spChg>
        <pc:spChg chg="mod">
          <ac:chgData name="Victoria Ahmed" userId="d7b2ef2b-6674-4efc-b11b-0c38a2fd5536" providerId="ADAL" clId="{629844DA-B5BD-4A6C-AADA-5CBDC6E3B461}" dt="2026-01-26T14:56:35.478" v="507" actId="2711"/>
          <ac:spMkLst>
            <pc:docMk/>
            <pc:sldMk cId="3151067733" sldId="2171"/>
            <ac:spMk id="13" creationId="{D9EC6560-162E-E858-DF5E-6809B0631F3E}"/>
          </ac:spMkLst>
        </pc:spChg>
        <pc:spChg chg="mod">
          <ac:chgData name="Victoria Ahmed" userId="d7b2ef2b-6674-4efc-b11b-0c38a2fd5536" providerId="ADAL" clId="{629844DA-B5BD-4A6C-AADA-5CBDC6E3B461}" dt="2026-01-26T14:56:40.107" v="508" actId="2711"/>
          <ac:spMkLst>
            <pc:docMk/>
            <pc:sldMk cId="3151067733" sldId="2171"/>
            <ac:spMk id="20" creationId="{973CF49C-E783-AA78-7BFF-93A79572C68A}"/>
          </ac:spMkLst>
        </pc:spChg>
        <pc:picChg chg="add mod">
          <ac:chgData name="Victoria Ahmed" userId="d7b2ef2b-6674-4efc-b11b-0c38a2fd5536" providerId="ADAL" clId="{629844DA-B5BD-4A6C-AADA-5CBDC6E3B461}" dt="2026-01-26T14:57:56.156" v="534" actId="1076"/>
          <ac:picMkLst>
            <pc:docMk/>
            <pc:sldMk cId="3151067733" sldId="2171"/>
            <ac:picMk id="3" creationId="{72A773CD-CD67-B71C-2E3C-234E0949E3B0}"/>
          </ac:picMkLst>
        </pc:picChg>
        <pc:picChg chg="del">
          <ac:chgData name="Victoria Ahmed" userId="d7b2ef2b-6674-4efc-b11b-0c38a2fd5536" providerId="ADAL" clId="{629844DA-B5BD-4A6C-AADA-5CBDC6E3B461}" dt="2026-01-26T14:57:48.917" v="530" actId="478"/>
          <ac:picMkLst>
            <pc:docMk/>
            <pc:sldMk cId="3151067733" sldId="2171"/>
            <ac:picMk id="16" creationId="{B159461A-034E-2BB2-C70E-F055C4E94C76}"/>
          </ac:picMkLst>
        </pc:picChg>
      </pc:sldChg>
      <pc:sldChg chg="addSp delSp modSp mod modNotesTx">
        <pc:chgData name="Victoria Ahmed" userId="d7b2ef2b-6674-4efc-b11b-0c38a2fd5536" providerId="ADAL" clId="{629844DA-B5BD-4A6C-AADA-5CBDC6E3B461}" dt="2026-01-27T00:24:54.852" v="2679" actId="2711"/>
        <pc:sldMkLst>
          <pc:docMk/>
          <pc:sldMk cId="4073764506" sldId="2183"/>
        </pc:sldMkLst>
        <pc:spChg chg="del">
          <ac:chgData name="Victoria Ahmed" userId="d7b2ef2b-6674-4efc-b11b-0c38a2fd5536" providerId="ADAL" clId="{629844DA-B5BD-4A6C-AADA-5CBDC6E3B461}" dt="2026-01-26T16:36:11.286" v="793" actId="478"/>
          <ac:spMkLst>
            <pc:docMk/>
            <pc:sldMk cId="4073764506" sldId="2183"/>
            <ac:spMk id="2" creationId="{F0FE1B20-6032-6E66-A1CF-BD308A037127}"/>
          </ac:spMkLst>
        </pc:spChg>
        <pc:spChg chg="mod">
          <ac:chgData name="Victoria Ahmed" userId="d7b2ef2b-6674-4efc-b11b-0c38a2fd5536" providerId="ADAL" clId="{629844DA-B5BD-4A6C-AADA-5CBDC6E3B461}" dt="2026-01-27T00:24:37.968" v="2678" actId="20577"/>
          <ac:spMkLst>
            <pc:docMk/>
            <pc:sldMk cId="4073764506" sldId="2183"/>
            <ac:spMk id="11" creationId="{03CE3031-4F5D-0F86-FD87-7E9ECEC236BA}"/>
          </ac:spMkLst>
        </pc:spChg>
        <pc:spChg chg="mod">
          <ac:chgData name="Victoria Ahmed" userId="d7b2ef2b-6674-4efc-b11b-0c38a2fd5536" providerId="ADAL" clId="{629844DA-B5BD-4A6C-AADA-5CBDC6E3B461}" dt="2026-01-26T16:36:09.494" v="792" actId="2711"/>
          <ac:spMkLst>
            <pc:docMk/>
            <pc:sldMk cId="4073764506" sldId="2183"/>
            <ac:spMk id="12" creationId="{D9A70F01-62F7-7107-63D3-1A62F68BEA66}"/>
          </ac:spMkLst>
        </pc:spChg>
        <pc:spChg chg="del">
          <ac:chgData name="Victoria Ahmed" userId="d7b2ef2b-6674-4efc-b11b-0c38a2fd5536" providerId="ADAL" clId="{629844DA-B5BD-4A6C-AADA-5CBDC6E3B461}" dt="2026-01-26T16:34:05.552" v="626" actId="478"/>
          <ac:spMkLst>
            <pc:docMk/>
            <pc:sldMk cId="4073764506" sldId="2183"/>
            <ac:spMk id="16" creationId="{CC59A735-1505-E74A-9341-F048397F47DC}"/>
          </ac:spMkLst>
        </pc:spChg>
        <pc:spChg chg="mod ord">
          <ac:chgData name="Victoria Ahmed" userId="d7b2ef2b-6674-4efc-b11b-0c38a2fd5536" providerId="ADAL" clId="{629844DA-B5BD-4A6C-AADA-5CBDC6E3B461}" dt="2026-01-27T00:24:54.852" v="2679" actId="2711"/>
          <ac:spMkLst>
            <pc:docMk/>
            <pc:sldMk cId="4073764506" sldId="2183"/>
            <ac:spMk id="26" creationId="{73DF372F-0967-056F-1818-B9DEE250B35F}"/>
          </ac:spMkLst>
        </pc:spChg>
        <pc:picChg chg="add mod">
          <ac:chgData name="Victoria Ahmed" userId="d7b2ef2b-6674-4efc-b11b-0c38a2fd5536" providerId="ADAL" clId="{629844DA-B5BD-4A6C-AADA-5CBDC6E3B461}" dt="2026-01-26T16:34:12.498" v="629" actId="1076"/>
          <ac:picMkLst>
            <pc:docMk/>
            <pc:sldMk cId="4073764506" sldId="2183"/>
            <ac:picMk id="4" creationId="{6D252DFD-BF1B-830C-D384-80F699E8AC8B}"/>
          </ac:picMkLst>
        </pc:picChg>
        <pc:picChg chg="del">
          <ac:chgData name="Victoria Ahmed" userId="d7b2ef2b-6674-4efc-b11b-0c38a2fd5536" providerId="ADAL" clId="{629844DA-B5BD-4A6C-AADA-5CBDC6E3B461}" dt="2026-01-26T16:36:11.810" v="794" actId="478"/>
          <ac:picMkLst>
            <pc:docMk/>
            <pc:sldMk cId="4073764506" sldId="2183"/>
            <ac:picMk id="15" creationId="{4727FE57-B112-2EC0-2D60-32C4F23FFEE7}"/>
          </ac:picMkLst>
        </pc:picChg>
        <pc:picChg chg="mod">
          <ac:chgData name="Victoria Ahmed" userId="d7b2ef2b-6674-4efc-b11b-0c38a2fd5536" providerId="ADAL" clId="{629844DA-B5BD-4A6C-AADA-5CBDC6E3B461}" dt="2026-01-26T16:36:14.286" v="795" actId="1076"/>
          <ac:picMkLst>
            <pc:docMk/>
            <pc:sldMk cId="4073764506" sldId="2183"/>
            <ac:picMk id="19" creationId="{3AE9CA74-4653-47A4-BF89-819BD486D097}"/>
          </ac:picMkLst>
        </pc:picChg>
      </pc:sldChg>
      <pc:sldChg chg="addSp delSp modSp mod modNotesTx">
        <pc:chgData name="Victoria Ahmed" userId="d7b2ef2b-6674-4efc-b11b-0c38a2fd5536" providerId="ADAL" clId="{629844DA-B5BD-4A6C-AADA-5CBDC6E3B461}" dt="2026-01-27T00:26:31.792" v="2724" actId="20577"/>
        <pc:sldMkLst>
          <pc:docMk/>
          <pc:sldMk cId="3473995064" sldId="2184"/>
        </pc:sldMkLst>
        <pc:spChg chg="mod">
          <ac:chgData name="Victoria Ahmed" userId="d7b2ef2b-6674-4efc-b11b-0c38a2fd5536" providerId="ADAL" clId="{629844DA-B5BD-4A6C-AADA-5CBDC6E3B461}" dt="2026-01-27T00:25:41.533" v="2690" actId="1076"/>
          <ac:spMkLst>
            <pc:docMk/>
            <pc:sldMk cId="3473995064" sldId="2184"/>
            <ac:spMk id="2" creationId="{F78404E9-185C-9725-C320-BAF5EB4D97D0}"/>
          </ac:spMkLst>
        </pc:spChg>
        <pc:spChg chg="add mod">
          <ac:chgData name="Victoria Ahmed" userId="d7b2ef2b-6674-4efc-b11b-0c38a2fd5536" providerId="ADAL" clId="{629844DA-B5BD-4A6C-AADA-5CBDC6E3B461}" dt="2026-01-27T00:26:12.219" v="2697" actId="255"/>
          <ac:spMkLst>
            <pc:docMk/>
            <pc:sldMk cId="3473995064" sldId="2184"/>
            <ac:spMk id="3" creationId="{F241ADD4-D222-2B62-43E0-4CFAFECE2309}"/>
          </ac:spMkLst>
        </pc:spChg>
        <pc:spChg chg="mod">
          <ac:chgData name="Victoria Ahmed" userId="d7b2ef2b-6674-4efc-b11b-0c38a2fd5536" providerId="ADAL" clId="{629844DA-B5BD-4A6C-AADA-5CBDC6E3B461}" dt="2026-01-27T00:26:31.792" v="2724" actId="20577"/>
          <ac:spMkLst>
            <pc:docMk/>
            <pc:sldMk cId="3473995064" sldId="2184"/>
            <ac:spMk id="11" creationId="{ED7C9D01-3BB3-F02E-8CA1-E9508A403743}"/>
          </ac:spMkLst>
        </pc:spChg>
        <pc:spChg chg="del mod">
          <ac:chgData name="Victoria Ahmed" userId="d7b2ef2b-6674-4efc-b11b-0c38a2fd5536" providerId="ADAL" clId="{629844DA-B5BD-4A6C-AADA-5CBDC6E3B461}" dt="2026-01-27T00:25:36.575" v="2687" actId="478"/>
          <ac:spMkLst>
            <pc:docMk/>
            <pc:sldMk cId="3473995064" sldId="2184"/>
            <ac:spMk id="12" creationId="{F9F22A84-27EF-C935-6E8C-739E69093A58}"/>
          </ac:spMkLst>
        </pc:spChg>
        <pc:spChg chg="del mod">
          <ac:chgData name="Victoria Ahmed" userId="d7b2ef2b-6674-4efc-b11b-0c38a2fd5536" providerId="ADAL" clId="{629844DA-B5BD-4A6C-AADA-5CBDC6E3B461}" dt="2026-01-27T00:26:05.944" v="2696" actId="478"/>
          <ac:spMkLst>
            <pc:docMk/>
            <pc:sldMk cId="3473995064" sldId="2184"/>
            <ac:spMk id="17" creationId="{5D2EF370-7AB8-C7B2-F72A-72F276EEE815}"/>
          </ac:spMkLst>
        </pc:spChg>
        <pc:spChg chg="mod">
          <ac:chgData name="Victoria Ahmed" userId="d7b2ef2b-6674-4efc-b11b-0c38a2fd5536" providerId="ADAL" clId="{629844DA-B5BD-4A6C-AADA-5CBDC6E3B461}" dt="2026-01-27T00:25:46.815" v="2692" actId="1076"/>
          <ac:spMkLst>
            <pc:docMk/>
            <pc:sldMk cId="3473995064" sldId="2184"/>
            <ac:spMk id="25" creationId="{2BFAFC29-FEF0-EE5F-BB76-D4DB0C671998}"/>
          </ac:spMkLst>
        </pc:spChg>
        <pc:spChg chg="del mod">
          <ac:chgData name="Victoria Ahmed" userId="d7b2ef2b-6674-4efc-b11b-0c38a2fd5536" providerId="ADAL" clId="{629844DA-B5BD-4A6C-AADA-5CBDC6E3B461}" dt="2026-01-27T00:25:38.214" v="2688" actId="478"/>
          <ac:spMkLst>
            <pc:docMk/>
            <pc:sldMk cId="3473995064" sldId="2184"/>
            <ac:spMk id="28" creationId="{E812AE5F-B3D8-AA40-09CC-4D358E502FA8}"/>
          </ac:spMkLst>
        </pc:spChg>
        <pc:grpChg chg="del">
          <ac:chgData name="Victoria Ahmed" userId="d7b2ef2b-6674-4efc-b11b-0c38a2fd5536" providerId="ADAL" clId="{629844DA-B5BD-4A6C-AADA-5CBDC6E3B461}" dt="2026-01-26T16:39:01.568" v="806" actId="478"/>
          <ac:grpSpMkLst>
            <pc:docMk/>
            <pc:sldMk cId="3473995064" sldId="2184"/>
            <ac:grpSpMk id="4" creationId="{DD718076-402D-5455-DB6D-738DB4363C12}"/>
          </ac:grpSpMkLst>
        </pc:grpChg>
        <pc:picChg chg="add mod">
          <ac:chgData name="Victoria Ahmed" userId="d7b2ef2b-6674-4efc-b11b-0c38a2fd5536" providerId="ADAL" clId="{629844DA-B5BD-4A6C-AADA-5CBDC6E3B461}" dt="2026-01-27T00:26:03.028" v="2694" actId="571"/>
          <ac:picMkLst>
            <pc:docMk/>
            <pc:sldMk cId="3473995064" sldId="2184"/>
            <ac:picMk id="4" creationId="{6897DCB4-868B-0BC8-68C7-C12C06065626}"/>
          </ac:picMkLst>
        </pc:picChg>
        <pc:picChg chg="add mod">
          <ac:chgData name="Victoria Ahmed" userId="d7b2ef2b-6674-4efc-b11b-0c38a2fd5536" providerId="ADAL" clId="{629844DA-B5BD-4A6C-AADA-5CBDC6E3B461}" dt="2026-01-27T00:25:22.535" v="2684" actId="1076"/>
          <ac:picMkLst>
            <pc:docMk/>
            <pc:sldMk cId="3473995064" sldId="2184"/>
            <ac:picMk id="13" creationId="{B938F0BD-9CFC-ADF6-DC5E-DD977938751A}"/>
          </ac:picMkLst>
        </pc:picChg>
        <pc:picChg chg="mod">
          <ac:chgData name="Victoria Ahmed" userId="d7b2ef2b-6674-4efc-b11b-0c38a2fd5536" providerId="ADAL" clId="{629844DA-B5BD-4A6C-AADA-5CBDC6E3B461}" dt="2026-01-27T00:25:43.567" v="2691" actId="1076"/>
          <ac:picMkLst>
            <pc:docMk/>
            <pc:sldMk cId="3473995064" sldId="2184"/>
            <ac:picMk id="15" creationId="{542446B8-7293-7EB0-2E6C-7EA5959FF6E0}"/>
          </ac:picMkLst>
        </pc:picChg>
        <pc:picChg chg="mod">
          <ac:chgData name="Victoria Ahmed" userId="d7b2ef2b-6674-4efc-b11b-0c38a2fd5536" providerId="ADAL" clId="{629844DA-B5BD-4A6C-AADA-5CBDC6E3B461}" dt="2026-01-27T00:25:48.495" v="2693" actId="1076"/>
          <ac:picMkLst>
            <pc:docMk/>
            <pc:sldMk cId="3473995064" sldId="2184"/>
            <ac:picMk id="16" creationId="{2A7CFCBE-3727-A026-E3CC-23D9B35F9122}"/>
          </ac:picMkLst>
        </pc:picChg>
        <pc:picChg chg="del mod">
          <ac:chgData name="Victoria Ahmed" userId="d7b2ef2b-6674-4efc-b11b-0c38a2fd5536" providerId="ADAL" clId="{629844DA-B5BD-4A6C-AADA-5CBDC6E3B461}" dt="2026-01-27T00:26:04.855" v="2695" actId="478"/>
          <ac:picMkLst>
            <pc:docMk/>
            <pc:sldMk cId="3473995064" sldId="2184"/>
            <ac:picMk id="19" creationId="{F8C98B7D-A61D-2E21-EBB6-9B1787603F01}"/>
          </ac:picMkLst>
        </pc:picChg>
        <pc:picChg chg="del">
          <ac:chgData name="Victoria Ahmed" userId="d7b2ef2b-6674-4efc-b11b-0c38a2fd5536" providerId="ADAL" clId="{629844DA-B5BD-4A6C-AADA-5CBDC6E3B461}" dt="2026-01-26T16:36:27.053" v="796" actId="478"/>
          <ac:picMkLst>
            <pc:docMk/>
            <pc:sldMk cId="3473995064" sldId="2184"/>
            <ac:picMk id="20" creationId="{E82D981D-4710-BA2F-C678-184F7FD1CC5D}"/>
          </ac:picMkLst>
        </pc:picChg>
        <pc:picChg chg="del">
          <ac:chgData name="Victoria Ahmed" userId="d7b2ef2b-6674-4efc-b11b-0c38a2fd5536" providerId="ADAL" clId="{629844DA-B5BD-4A6C-AADA-5CBDC6E3B461}" dt="2026-01-26T16:36:32.662" v="797" actId="478"/>
          <ac:picMkLst>
            <pc:docMk/>
            <pc:sldMk cId="3473995064" sldId="2184"/>
            <ac:picMk id="21" creationId="{600A6F1F-5649-7F1F-E79F-9B01EDC1F1BC}"/>
          </ac:picMkLst>
        </pc:picChg>
        <pc:picChg chg="del">
          <ac:chgData name="Victoria Ahmed" userId="d7b2ef2b-6674-4efc-b11b-0c38a2fd5536" providerId="ADAL" clId="{629844DA-B5BD-4A6C-AADA-5CBDC6E3B461}" dt="2026-01-26T16:36:33.261" v="798" actId="478"/>
          <ac:picMkLst>
            <pc:docMk/>
            <pc:sldMk cId="3473995064" sldId="2184"/>
            <ac:picMk id="24" creationId="{4F88E27D-E75D-86E6-9A67-B078F03F7712}"/>
          </ac:picMkLst>
        </pc:picChg>
        <pc:picChg chg="del">
          <ac:chgData name="Victoria Ahmed" userId="d7b2ef2b-6674-4efc-b11b-0c38a2fd5536" providerId="ADAL" clId="{629844DA-B5BD-4A6C-AADA-5CBDC6E3B461}" dt="2026-01-27T00:25:39.081" v="2689" actId="478"/>
          <ac:picMkLst>
            <pc:docMk/>
            <pc:sldMk cId="3473995064" sldId="2184"/>
            <ac:picMk id="27" creationId="{AE609D01-8DCA-3DA1-8B06-C238C7B9F395}"/>
          </ac:picMkLst>
        </pc:picChg>
      </pc:sldChg>
      <pc:sldChg chg="modSp mod">
        <pc:chgData name="Victoria Ahmed" userId="d7b2ef2b-6674-4efc-b11b-0c38a2fd5536" providerId="ADAL" clId="{629844DA-B5BD-4A6C-AADA-5CBDC6E3B461}" dt="2026-01-27T00:26:48.361" v="2726" actId="255"/>
        <pc:sldMkLst>
          <pc:docMk/>
          <pc:sldMk cId="698561159" sldId="2185"/>
        </pc:sldMkLst>
        <pc:spChg chg="mod">
          <ac:chgData name="Victoria Ahmed" userId="d7b2ef2b-6674-4efc-b11b-0c38a2fd5536" providerId="ADAL" clId="{629844DA-B5BD-4A6C-AADA-5CBDC6E3B461}" dt="2026-01-26T16:44:22.412" v="867" actId="2711"/>
          <ac:spMkLst>
            <pc:docMk/>
            <pc:sldMk cId="698561159" sldId="2185"/>
            <ac:spMk id="2" creationId="{13B4F33C-0348-06D9-6A03-E591A275F7AC}"/>
          </ac:spMkLst>
        </pc:spChg>
        <pc:spChg chg="mod">
          <ac:chgData name="Victoria Ahmed" userId="d7b2ef2b-6674-4efc-b11b-0c38a2fd5536" providerId="ADAL" clId="{629844DA-B5BD-4A6C-AADA-5CBDC6E3B461}" dt="2026-01-26T16:45:59.163" v="964" actId="2711"/>
          <ac:spMkLst>
            <pc:docMk/>
            <pc:sldMk cId="698561159" sldId="2185"/>
            <ac:spMk id="6" creationId="{CF1025E3-2E01-14A4-3985-EC577F0F2831}"/>
          </ac:spMkLst>
        </pc:spChg>
        <pc:spChg chg="mod">
          <ac:chgData name="Victoria Ahmed" userId="d7b2ef2b-6674-4efc-b11b-0c38a2fd5536" providerId="ADAL" clId="{629844DA-B5BD-4A6C-AADA-5CBDC6E3B461}" dt="2026-01-27T00:26:48.361" v="2726" actId="255"/>
          <ac:spMkLst>
            <pc:docMk/>
            <pc:sldMk cId="698561159" sldId="2185"/>
            <ac:spMk id="16" creationId="{27092300-DCAE-13B3-8B36-C4C9860472CF}"/>
          </ac:spMkLst>
        </pc:spChg>
        <pc:picChg chg="mod">
          <ac:chgData name="Victoria Ahmed" userId="d7b2ef2b-6674-4efc-b11b-0c38a2fd5536" providerId="ADAL" clId="{629844DA-B5BD-4A6C-AADA-5CBDC6E3B461}" dt="2026-01-26T16:45:51.302" v="963" actId="1076"/>
          <ac:picMkLst>
            <pc:docMk/>
            <pc:sldMk cId="698561159" sldId="2185"/>
            <ac:picMk id="7" creationId="{D2D7E0B5-E936-2072-97EC-C6223F745830}"/>
          </ac:picMkLst>
        </pc:picChg>
        <pc:picChg chg="mod">
          <ac:chgData name="Victoria Ahmed" userId="d7b2ef2b-6674-4efc-b11b-0c38a2fd5536" providerId="ADAL" clId="{629844DA-B5BD-4A6C-AADA-5CBDC6E3B461}" dt="2026-01-26T16:45:47.706" v="962" actId="1076"/>
          <ac:picMkLst>
            <pc:docMk/>
            <pc:sldMk cId="698561159" sldId="2185"/>
            <ac:picMk id="10" creationId="{D099BA81-D68E-18BA-DDC8-34A585C118F6}"/>
          </ac:picMkLst>
        </pc:picChg>
      </pc:sldChg>
      <pc:sldChg chg="delSp modSp mod">
        <pc:chgData name="Victoria Ahmed" userId="d7b2ef2b-6674-4efc-b11b-0c38a2fd5536" providerId="ADAL" clId="{629844DA-B5BD-4A6C-AADA-5CBDC6E3B461}" dt="2026-01-26T23:54:50.626" v="2356" actId="478"/>
        <pc:sldMkLst>
          <pc:docMk/>
          <pc:sldMk cId="2211680336" sldId="2186"/>
        </pc:sldMkLst>
        <pc:spChg chg="del mod">
          <ac:chgData name="Victoria Ahmed" userId="d7b2ef2b-6674-4efc-b11b-0c38a2fd5536" providerId="ADAL" clId="{629844DA-B5BD-4A6C-AADA-5CBDC6E3B461}" dt="2026-01-26T23:54:49.958" v="2355" actId="478"/>
          <ac:spMkLst>
            <pc:docMk/>
            <pc:sldMk cId="2211680336" sldId="2186"/>
            <ac:spMk id="2" creationId="{42640FBA-6A2A-7F0F-FBCE-EADC838EF05B}"/>
          </ac:spMkLst>
        </pc:spChg>
        <pc:spChg chg="mod">
          <ac:chgData name="Victoria Ahmed" userId="d7b2ef2b-6674-4efc-b11b-0c38a2fd5536" providerId="ADAL" clId="{629844DA-B5BD-4A6C-AADA-5CBDC6E3B461}" dt="2026-01-26T16:46:48.042" v="1001" actId="2711"/>
          <ac:spMkLst>
            <pc:docMk/>
            <pc:sldMk cId="2211680336" sldId="2186"/>
            <ac:spMk id="16" creationId="{17D88319-B78D-3FE1-0568-23E13DCCB660}"/>
          </ac:spMkLst>
        </pc:spChg>
        <pc:spChg chg="mod">
          <ac:chgData name="Victoria Ahmed" userId="d7b2ef2b-6674-4efc-b11b-0c38a2fd5536" providerId="ADAL" clId="{629844DA-B5BD-4A6C-AADA-5CBDC6E3B461}" dt="2026-01-26T16:47:11.136" v="1005" actId="2711"/>
          <ac:spMkLst>
            <pc:docMk/>
            <pc:sldMk cId="2211680336" sldId="2186"/>
            <ac:spMk id="17" creationId="{39E2D3FE-F7EC-E7D2-2B1C-5A73C6AC4E11}"/>
          </ac:spMkLst>
        </pc:spChg>
        <pc:spChg chg="mod">
          <ac:chgData name="Victoria Ahmed" userId="d7b2ef2b-6674-4efc-b11b-0c38a2fd5536" providerId="ADAL" clId="{629844DA-B5BD-4A6C-AADA-5CBDC6E3B461}" dt="2026-01-26T16:46:54.825" v="1002" actId="2711"/>
          <ac:spMkLst>
            <pc:docMk/>
            <pc:sldMk cId="2211680336" sldId="2186"/>
            <ac:spMk id="21" creationId="{740A4CE1-1A9B-CA4E-4DCB-A979F1924873}"/>
          </ac:spMkLst>
        </pc:spChg>
        <pc:picChg chg="del">
          <ac:chgData name="Victoria Ahmed" userId="d7b2ef2b-6674-4efc-b11b-0c38a2fd5536" providerId="ADAL" clId="{629844DA-B5BD-4A6C-AADA-5CBDC6E3B461}" dt="2026-01-26T23:54:50.626" v="2356" actId="478"/>
          <ac:picMkLst>
            <pc:docMk/>
            <pc:sldMk cId="2211680336" sldId="2186"/>
            <ac:picMk id="15" creationId="{3D8C14A9-FFBF-9646-7C56-837CB70DE16C}"/>
          </ac:picMkLst>
        </pc:picChg>
      </pc:sldChg>
      <pc:sldChg chg="addSp delSp modSp mod modNotesTx">
        <pc:chgData name="Victoria Ahmed" userId="d7b2ef2b-6674-4efc-b11b-0c38a2fd5536" providerId="ADAL" clId="{629844DA-B5BD-4A6C-AADA-5CBDC6E3B461}" dt="2026-01-27T00:08:04.336" v="2474" actId="20577"/>
        <pc:sldMkLst>
          <pc:docMk/>
          <pc:sldMk cId="4013143302" sldId="2187"/>
        </pc:sldMkLst>
        <pc:spChg chg="mod">
          <ac:chgData name="Victoria Ahmed" userId="d7b2ef2b-6674-4efc-b11b-0c38a2fd5536" providerId="ADAL" clId="{629844DA-B5BD-4A6C-AADA-5CBDC6E3B461}" dt="2026-01-26T16:50:55.035" v="1244" actId="2711"/>
          <ac:spMkLst>
            <pc:docMk/>
            <pc:sldMk cId="4013143302" sldId="2187"/>
            <ac:spMk id="2" creationId="{8150CE0C-D51B-5FC2-9A0F-DEADF0198A22}"/>
          </ac:spMkLst>
        </pc:spChg>
        <pc:spChg chg="del">
          <ac:chgData name="Victoria Ahmed" userId="d7b2ef2b-6674-4efc-b11b-0c38a2fd5536" providerId="ADAL" clId="{629844DA-B5BD-4A6C-AADA-5CBDC6E3B461}" dt="2026-01-26T16:47:45.563" v="1006" actId="478"/>
          <ac:spMkLst>
            <pc:docMk/>
            <pc:sldMk cId="4013143302" sldId="2187"/>
            <ac:spMk id="3" creationId="{B7524643-2202-9519-DC97-7498FB74AB5D}"/>
          </ac:spMkLst>
        </pc:spChg>
        <pc:spChg chg="mod">
          <ac:chgData name="Victoria Ahmed" userId="d7b2ef2b-6674-4efc-b11b-0c38a2fd5536" providerId="ADAL" clId="{629844DA-B5BD-4A6C-AADA-5CBDC6E3B461}" dt="2026-01-26T23:55:57.681" v="2417" actId="20577"/>
          <ac:spMkLst>
            <pc:docMk/>
            <pc:sldMk cId="4013143302" sldId="2187"/>
            <ac:spMk id="16" creationId="{C33E9769-F2B8-8D78-9655-41C7AEB32CF1}"/>
          </ac:spMkLst>
        </pc:spChg>
        <pc:spChg chg="mod">
          <ac:chgData name="Victoria Ahmed" userId="d7b2ef2b-6674-4efc-b11b-0c38a2fd5536" providerId="ADAL" clId="{629844DA-B5BD-4A6C-AADA-5CBDC6E3B461}" dt="2026-01-27T00:08:04.336" v="2474" actId="20577"/>
          <ac:spMkLst>
            <pc:docMk/>
            <pc:sldMk cId="4013143302" sldId="2187"/>
            <ac:spMk id="21" creationId="{042AB25C-6E87-33ED-48CF-641B9D8AB9FD}"/>
          </ac:spMkLst>
        </pc:spChg>
        <pc:spChg chg="del">
          <ac:chgData name="Victoria Ahmed" userId="d7b2ef2b-6674-4efc-b11b-0c38a2fd5536" providerId="ADAL" clId="{629844DA-B5BD-4A6C-AADA-5CBDC6E3B461}" dt="2026-01-26T16:50:48.683" v="1242" actId="478"/>
          <ac:spMkLst>
            <pc:docMk/>
            <pc:sldMk cId="4013143302" sldId="2187"/>
            <ac:spMk id="25" creationId="{1CCAF5B8-BFD2-0105-BEFE-B827ED8579C0}"/>
          </ac:spMkLst>
        </pc:spChg>
        <pc:picChg chg="add mod ord">
          <ac:chgData name="Victoria Ahmed" userId="d7b2ef2b-6674-4efc-b11b-0c38a2fd5536" providerId="ADAL" clId="{629844DA-B5BD-4A6C-AADA-5CBDC6E3B461}" dt="2026-01-26T16:48:01.165" v="1012" actId="167"/>
          <ac:picMkLst>
            <pc:docMk/>
            <pc:sldMk cId="4013143302" sldId="2187"/>
            <ac:picMk id="6" creationId="{451FBD28-50BD-F4D7-4F39-5D512ABC7CF1}"/>
          </ac:picMkLst>
        </pc:picChg>
        <pc:picChg chg="del mod">
          <ac:chgData name="Victoria Ahmed" userId="d7b2ef2b-6674-4efc-b11b-0c38a2fd5536" providerId="ADAL" clId="{629844DA-B5BD-4A6C-AADA-5CBDC6E3B461}" dt="2026-01-26T23:55:36.293" v="2404" actId="478"/>
          <ac:picMkLst>
            <pc:docMk/>
            <pc:sldMk cId="4013143302" sldId="2187"/>
            <ac:picMk id="18" creationId="{A7BE0193-7558-D584-3A7A-AEC3B3C8C70E}"/>
          </ac:picMkLst>
        </pc:picChg>
        <pc:picChg chg="del">
          <ac:chgData name="Victoria Ahmed" userId="d7b2ef2b-6674-4efc-b11b-0c38a2fd5536" providerId="ADAL" clId="{629844DA-B5BD-4A6C-AADA-5CBDC6E3B461}" dt="2026-01-26T16:50:49.294" v="1243" actId="478"/>
          <ac:picMkLst>
            <pc:docMk/>
            <pc:sldMk cId="4013143302" sldId="2187"/>
            <ac:picMk id="20" creationId="{2467E56F-CF24-6C89-78AF-25FB6D56A47C}"/>
          </ac:picMkLst>
        </pc:picChg>
      </pc:sldChg>
      <pc:sldChg chg="delSp modSp mod">
        <pc:chgData name="Victoria Ahmed" userId="d7b2ef2b-6674-4efc-b11b-0c38a2fd5536" providerId="ADAL" clId="{629844DA-B5BD-4A6C-AADA-5CBDC6E3B461}" dt="2026-01-26T23:56:15.736" v="2419" actId="478"/>
        <pc:sldMkLst>
          <pc:docMk/>
          <pc:sldMk cId="2948238391" sldId="2188"/>
        </pc:sldMkLst>
        <pc:spChg chg="del mod">
          <ac:chgData name="Victoria Ahmed" userId="d7b2ef2b-6674-4efc-b11b-0c38a2fd5536" providerId="ADAL" clId="{629844DA-B5BD-4A6C-AADA-5CBDC6E3B461}" dt="2026-01-26T23:56:15.126" v="2418" actId="478"/>
          <ac:spMkLst>
            <pc:docMk/>
            <pc:sldMk cId="2948238391" sldId="2188"/>
            <ac:spMk id="2" creationId="{BBCA3775-33F2-7288-39C9-F63D429B4F4C}"/>
          </ac:spMkLst>
        </pc:spChg>
        <pc:spChg chg="mod">
          <ac:chgData name="Victoria Ahmed" userId="d7b2ef2b-6674-4efc-b11b-0c38a2fd5536" providerId="ADAL" clId="{629844DA-B5BD-4A6C-AADA-5CBDC6E3B461}" dt="2026-01-26T16:56:49.518" v="1309" actId="2711"/>
          <ac:spMkLst>
            <pc:docMk/>
            <pc:sldMk cId="2948238391" sldId="2188"/>
            <ac:spMk id="16" creationId="{197FF1AF-418D-BD03-BEC6-853B8E254B03}"/>
          </ac:spMkLst>
        </pc:spChg>
        <pc:spChg chg="mod">
          <ac:chgData name="Victoria Ahmed" userId="d7b2ef2b-6674-4efc-b11b-0c38a2fd5536" providerId="ADAL" clId="{629844DA-B5BD-4A6C-AADA-5CBDC6E3B461}" dt="2026-01-26T16:56:29.504" v="1307" actId="2711"/>
          <ac:spMkLst>
            <pc:docMk/>
            <pc:sldMk cId="2948238391" sldId="2188"/>
            <ac:spMk id="21" creationId="{7C47DD5A-2366-3C30-3F6E-0B0534FFC0BC}"/>
          </ac:spMkLst>
        </pc:spChg>
        <pc:picChg chg="del">
          <ac:chgData name="Victoria Ahmed" userId="d7b2ef2b-6674-4efc-b11b-0c38a2fd5536" providerId="ADAL" clId="{629844DA-B5BD-4A6C-AADA-5CBDC6E3B461}" dt="2026-01-26T23:56:15.736" v="2419" actId="478"/>
          <ac:picMkLst>
            <pc:docMk/>
            <pc:sldMk cId="2948238391" sldId="2188"/>
            <ac:picMk id="15" creationId="{93963800-70E8-8C8E-8584-ED0EFC792CE1}"/>
          </ac:picMkLst>
        </pc:picChg>
      </pc:sldChg>
      <pc:sldChg chg="delSp modSp mod">
        <pc:chgData name="Victoria Ahmed" userId="d7b2ef2b-6674-4efc-b11b-0c38a2fd5536" providerId="ADAL" clId="{629844DA-B5BD-4A6C-AADA-5CBDC6E3B461}" dt="2026-01-27T00:27:22.869" v="2728" actId="2711"/>
        <pc:sldMkLst>
          <pc:docMk/>
          <pc:sldMk cId="3891950501" sldId="2189"/>
        </pc:sldMkLst>
        <pc:spChg chg="mod">
          <ac:chgData name="Victoria Ahmed" userId="d7b2ef2b-6674-4efc-b11b-0c38a2fd5536" providerId="ADAL" clId="{629844DA-B5BD-4A6C-AADA-5CBDC6E3B461}" dt="2026-01-26T22:55:29.544" v="1324" actId="20577"/>
          <ac:spMkLst>
            <pc:docMk/>
            <pc:sldMk cId="3891950501" sldId="2189"/>
            <ac:spMk id="16" creationId="{B10DC747-A00B-31A7-D80A-13CA21D57A04}"/>
          </ac:spMkLst>
        </pc:spChg>
        <pc:spChg chg="mod">
          <ac:chgData name="Victoria Ahmed" userId="d7b2ef2b-6674-4efc-b11b-0c38a2fd5536" providerId="ADAL" clId="{629844DA-B5BD-4A6C-AADA-5CBDC6E3B461}" dt="2026-01-26T22:57:00.605" v="1359" actId="1076"/>
          <ac:spMkLst>
            <pc:docMk/>
            <pc:sldMk cId="3891950501" sldId="2189"/>
            <ac:spMk id="17" creationId="{EA0EF912-1F60-1F3B-C070-2C37BD8C826F}"/>
          </ac:spMkLst>
        </pc:spChg>
        <pc:spChg chg="mod">
          <ac:chgData name="Victoria Ahmed" userId="d7b2ef2b-6674-4efc-b11b-0c38a2fd5536" providerId="ADAL" clId="{629844DA-B5BD-4A6C-AADA-5CBDC6E3B461}" dt="2026-01-27T00:27:22.869" v="2728" actId="2711"/>
          <ac:spMkLst>
            <pc:docMk/>
            <pc:sldMk cId="3891950501" sldId="2189"/>
            <ac:spMk id="20" creationId="{97D25868-E7FE-7D85-8ED8-0CDAAD52237F}"/>
          </ac:spMkLst>
        </pc:spChg>
        <pc:spChg chg="mod">
          <ac:chgData name="Victoria Ahmed" userId="d7b2ef2b-6674-4efc-b11b-0c38a2fd5536" providerId="ADAL" clId="{629844DA-B5BD-4A6C-AADA-5CBDC6E3B461}" dt="2026-01-26T22:55:11.781" v="1322" actId="2711"/>
          <ac:spMkLst>
            <pc:docMk/>
            <pc:sldMk cId="3891950501" sldId="2189"/>
            <ac:spMk id="21" creationId="{784A729A-82DA-4355-232B-38BC293B578F}"/>
          </ac:spMkLst>
        </pc:spChg>
        <pc:spChg chg="del mod">
          <ac:chgData name="Victoria Ahmed" userId="d7b2ef2b-6674-4efc-b11b-0c38a2fd5536" providerId="ADAL" clId="{629844DA-B5BD-4A6C-AADA-5CBDC6E3B461}" dt="2026-01-26T22:54:53.830" v="1320" actId="478"/>
          <ac:spMkLst>
            <pc:docMk/>
            <pc:sldMk cId="3891950501" sldId="2189"/>
            <ac:spMk id="22" creationId="{B98811C6-4C53-C2CB-01F7-CDB7E2702DBC}"/>
          </ac:spMkLst>
        </pc:spChg>
      </pc:sldChg>
      <pc:sldChg chg="modSp mod">
        <pc:chgData name="Victoria Ahmed" userId="d7b2ef2b-6674-4efc-b11b-0c38a2fd5536" providerId="ADAL" clId="{629844DA-B5BD-4A6C-AADA-5CBDC6E3B461}" dt="2026-01-26T23:05:24.655" v="1621" actId="20577"/>
        <pc:sldMkLst>
          <pc:docMk/>
          <pc:sldMk cId="2496256893" sldId="2190"/>
        </pc:sldMkLst>
        <pc:spChg chg="mod">
          <ac:chgData name="Victoria Ahmed" userId="d7b2ef2b-6674-4efc-b11b-0c38a2fd5536" providerId="ADAL" clId="{629844DA-B5BD-4A6C-AADA-5CBDC6E3B461}" dt="2026-01-26T23:05:03.788" v="1613" actId="2711"/>
          <ac:spMkLst>
            <pc:docMk/>
            <pc:sldMk cId="2496256893" sldId="2190"/>
            <ac:spMk id="2" creationId="{0CAA616D-EDDB-E307-A551-25E101053F05}"/>
          </ac:spMkLst>
        </pc:spChg>
        <pc:spChg chg="mod">
          <ac:chgData name="Victoria Ahmed" userId="d7b2ef2b-6674-4efc-b11b-0c38a2fd5536" providerId="ADAL" clId="{629844DA-B5BD-4A6C-AADA-5CBDC6E3B461}" dt="2026-01-26T23:05:24.655" v="1621" actId="20577"/>
          <ac:spMkLst>
            <pc:docMk/>
            <pc:sldMk cId="2496256893" sldId="2190"/>
            <ac:spMk id="13" creationId="{EC7D5519-A98F-B917-7D37-E7B39B3C9867}"/>
          </ac:spMkLst>
        </pc:spChg>
      </pc:sldChg>
      <pc:sldChg chg="addSp delSp modSp mod">
        <pc:chgData name="Victoria Ahmed" userId="d7b2ef2b-6674-4efc-b11b-0c38a2fd5536" providerId="ADAL" clId="{629844DA-B5BD-4A6C-AADA-5CBDC6E3B461}" dt="2026-01-27T00:27:40.863" v="2730" actId="1076"/>
        <pc:sldMkLst>
          <pc:docMk/>
          <pc:sldMk cId="3917040639" sldId="2191"/>
        </pc:sldMkLst>
        <pc:spChg chg="add mod">
          <ac:chgData name="Victoria Ahmed" userId="d7b2ef2b-6674-4efc-b11b-0c38a2fd5536" providerId="ADAL" clId="{629844DA-B5BD-4A6C-AADA-5CBDC6E3B461}" dt="2026-01-27T00:27:40.863" v="2730" actId="1076"/>
          <ac:spMkLst>
            <pc:docMk/>
            <pc:sldMk cId="3917040639" sldId="2191"/>
            <ac:spMk id="6" creationId="{36AD6E3C-DDA6-77A2-611E-DF350DD5E4F7}"/>
          </ac:spMkLst>
        </pc:spChg>
        <pc:spChg chg="mod">
          <ac:chgData name="Victoria Ahmed" userId="d7b2ef2b-6674-4efc-b11b-0c38a2fd5536" providerId="ADAL" clId="{629844DA-B5BD-4A6C-AADA-5CBDC6E3B461}" dt="2026-01-27T00:27:33.962" v="2729" actId="255"/>
          <ac:spMkLst>
            <pc:docMk/>
            <pc:sldMk cId="3917040639" sldId="2191"/>
            <ac:spMk id="16" creationId="{1CF99B88-8CA2-31DE-562F-4E633901A718}"/>
          </ac:spMkLst>
        </pc:spChg>
        <pc:spChg chg="mod">
          <ac:chgData name="Victoria Ahmed" userId="d7b2ef2b-6674-4efc-b11b-0c38a2fd5536" providerId="ADAL" clId="{629844DA-B5BD-4A6C-AADA-5CBDC6E3B461}" dt="2026-01-26T22:59:12.268" v="1456" actId="2711"/>
          <ac:spMkLst>
            <pc:docMk/>
            <pc:sldMk cId="3917040639" sldId="2191"/>
            <ac:spMk id="21" creationId="{D934F3BF-D8A9-1DBF-23B3-994590228604}"/>
          </ac:spMkLst>
        </pc:spChg>
        <pc:picChg chg="add mod">
          <ac:chgData name="Victoria Ahmed" userId="d7b2ef2b-6674-4efc-b11b-0c38a2fd5536" providerId="ADAL" clId="{629844DA-B5BD-4A6C-AADA-5CBDC6E3B461}" dt="2026-01-26T23:00:26.174" v="1467" actId="1076"/>
          <ac:picMkLst>
            <pc:docMk/>
            <pc:sldMk cId="3917040639" sldId="2191"/>
            <ac:picMk id="4" creationId="{7C64D12A-0C78-1759-0C47-9A643434A69F}"/>
          </ac:picMkLst>
        </pc:picChg>
        <pc:picChg chg="add mod">
          <ac:chgData name="Victoria Ahmed" userId="d7b2ef2b-6674-4efc-b11b-0c38a2fd5536" providerId="ADAL" clId="{629844DA-B5BD-4A6C-AADA-5CBDC6E3B461}" dt="2026-01-27T00:27:40.863" v="2730" actId="1076"/>
          <ac:picMkLst>
            <pc:docMk/>
            <pc:sldMk cId="3917040639" sldId="2191"/>
            <ac:picMk id="7" creationId="{29205B9D-1639-C1EA-664C-391408D7D3A9}"/>
          </ac:picMkLst>
        </pc:picChg>
        <pc:picChg chg="del mod">
          <ac:chgData name="Victoria Ahmed" userId="d7b2ef2b-6674-4efc-b11b-0c38a2fd5536" providerId="ADAL" clId="{629844DA-B5BD-4A6C-AADA-5CBDC6E3B461}" dt="2026-01-26T22:59:38.926" v="1463" actId="478"/>
          <ac:picMkLst>
            <pc:docMk/>
            <pc:sldMk cId="3917040639" sldId="2191"/>
            <ac:picMk id="12" creationId="{97B08F0C-C1AC-956E-540E-A5B2F01C4FCD}"/>
          </ac:picMkLst>
        </pc:picChg>
      </pc:sldChg>
      <pc:sldChg chg="delSp modSp mod">
        <pc:chgData name="Victoria Ahmed" userId="d7b2ef2b-6674-4efc-b11b-0c38a2fd5536" providerId="ADAL" clId="{629844DA-B5BD-4A6C-AADA-5CBDC6E3B461}" dt="2026-01-26T23:08:27.197" v="1697" actId="1076"/>
        <pc:sldMkLst>
          <pc:docMk/>
          <pc:sldMk cId="3256346313" sldId="2192"/>
        </pc:sldMkLst>
        <pc:spChg chg="mod">
          <ac:chgData name="Victoria Ahmed" userId="d7b2ef2b-6674-4efc-b11b-0c38a2fd5536" providerId="ADAL" clId="{629844DA-B5BD-4A6C-AADA-5CBDC6E3B461}" dt="2026-01-26T23:08:07.797" v="1690" actId="1076"/>
          <ac:spMkLst>
            <pc:docMk/>
            <pc:sldMk cId="3256346313" sldId="2192"/>
            <ac:spMk id="6" creationId="{A0299CE8-7473-AB57-5895-4469EF323662}"/>
          </ac:spMkLst>
        </pc:spChg>
        <pc:spChg chg="del mod">
          <ac:chgData name="Victoria Ahmed" userId="d7b2ef2b-6674-4efc-b11b-0c38a2fd5536" providerId="ADAL" clId="{629844DA-B5BD-4A6C-AADA-5CBDC6E3B461}" dt="2026-01-26T23:05:51.026" v="1623" actId="478"/>
          <ac:spMkLst>
            <pc:docMk/>
            <pc:sldMk cId="3256346313" sldId="2192"/>
            <ac:spMk id="13" creationId="{2CF20F0F-F9EB-E403-959D-3C23BE1C6EC4}"/>
          </ac:spMkLst>
        </pc:spChg>
        <pc:spChg chg="mod">
          <ac:chgData name="Victoria Ahmed" userId="d7b2ef2b-6674-4efc-b11b-0c38a2fd5536" providerId="ADAL" clId="{629844DA-B5BD-4A6C-AADA-5CBDC6E3B461}" dt="2026-01-26T23:08:18.877" v="1694" actId="1076"/>
          <ac:spMkLst>
            <pc:docMk/>
            <pc:sldMk cId="3256346313" sldId="2192"/>
            <ac:spMk id="16" creationId="{2FC3CCEA-505D-05B9-B411-6F6B229B9880}"/>
          </ac:spMkLst>
        </pc:spChg>
        <pc:spChg chg="mod">
          <ac:chgData name="Victoria Ahmed" userId="d7b2ef2b-6674-4efc-b11b-0c38a2fd5536" providerId="ADAL" clId="{629844DA-B5BD-4A6C-AADA-5CBDC6E3B461}" dt="2026-01-26T23:05:56.635" v="1624" actId="2711"/>
          <ac:spMkLst>
            <pc:docMk/>
            <pc:sldMk cId="3256346313" sldId="2192"/>
            <ac:spMk id="21" creationId="{59244A50-E972-38CD-CC27-5AE6CD4F2E40}"/>
          </ac:spMkLst>
        </pc:spChg>
        <pc:picChg chg="mod">
          <ac:chgData name="Victoria Ahmed" userId="d7b2ef2b-6674-4efc-b11b-0c38a2fd5536" providerId="ADAL" clId="{629844DA-B5BD-4A6C-AADA-5CBDC6E3B461}" dt="2026-01-26T23:08:24.997" v="1696" actId="1076"/>
          <ac:picMkLst>
            <pc:docMk/>
            <pc:sldMk cId="3256346313" sldId="2192"/>
            <ac:picMk id="7" creationId="{4A5C029C-26C4-23AB-A2FA-BF561775A144}"/>
          </ac:picMkLst>
        </pc:picChg>
        <pc:picChg chg="mod">
          <ac:chgData name="Victoria Ahmed" userId="d7b2ef2b-6674-4efc-b11b-0c38a2fd5536" providerId="ADAL" clId="{629844DA-B5BD-4A6C-AADA-5CBDC6E3B461}" dt="2026-01-26T23:08:27.197" v="1697" actId="1076"/>
          <ac:picMkLst>
            <pc:docMk/>
            <pc:sldMk cId="3256346313" sldId="2192"/>
            <ac:picMk id="9" creationId="{93BB65EF-B92B-F6DE-D768-D6762DF40957}"/>
          </ac:picMkLst>
        </pc:picChg>
        <pc:picChg chg="mod">
          <ac:chgData name="Victoria Ahmed" userId="d7b2ef2b-6674-4efc-b11b-0c38a2fd5536" providerId="ADAL" clId="{629844DA-B5BD-4A6C-AADA-5CBDC6E3B461}" dt="2026-01-26T23:08:21.575" v="1695" actId="1076"/>
          <ac:picMkLst>
            <pc:docMk/>
            <pc:sldMk cId="3256346313" sldId="2192"/>
            <ac:picMk id="10" creationId="{94F4A5B0-3EB3-245A-75D1-5D23A8E75F5A}"/>
          </ac:picMkLst>
        </pc:picChg>
      </pc:sldChg>
      <pc:sldChg chg="addSp delSp modSp mod modNotesTx">
        <pc:chgData name="Victoria Ahmed" userId="d7b2ef2b-6674-4efc-b11b-0c38a2fd5536" providerId="ADAL" clId="{629844DA-B5BD-4A6C-AADA-5CBDC6E3B461}" dt="2026-01-26T23:26:14.933" v="2016" actId="20577"/>
        <pc:sldMkLst>
          <pc:docMk/>
          <pc:sldMk cId="1952927649" sldId="2193"/>
        </pc:sldMkLst>
        <pc:spChg chg="del mod">
          <ac:chgData name="Victoria Ahmed" userId="d7b2ef2b-6674-4efc-b11b-0c38a2fd5536" providerId="ADAL" clId="{629844DA-B5BD-4A6C-AADA-5CBDC6E3B461}" dt="2026-01-26T23:22:49.404" v="1860" actId="478"/>
          <ac:spMkLst>
            <pc:docMk/>
            <pc:sldMk cId="1952927649" sldId="2193"/>
            <ac:spMk id="2" creationId="{A9F43264-FC43-FDD1-488C-33CC404F5ADC}"/>
          </ac:spMkLst>
        </pc:spChg>
        <pc:spChg chg="del">
          <ac:chgData name="Victoria Ahmed" userId="d7b2ef2b-6674-4efc-b11b-0c38a2fd5536" providerId="ADAL" clId="{629844DA-B5BD-4A6C-AADA-5CBDC6E3B461}" dt="2026-01-26T23:22:27.917" v="1856" actId="478"/>
          <ac:spMkLst>
            <pc:docMk/>
            <pc:sldMk cId="1952927649" sldId="2193"/>
            <ac:spMk id="17" creationId="{9F880F05-86FB-192E-C495-2167002504A7}"/>
          </ac:spMkLst>
        </pc:spChg>
        <pc:spChg chg="mod">
          <ac:chgData name="Victoria Ahmed" userId="d7b2ef2b-6674-4efc-b11b-0c38a2fd5536" providerId="ADAL" clId="{629844DA-B5BD-4A6C-AADA-5CBDC6E3B461}" dt="2026-01-26T23:24:07.822" v="1908" actId="20577"/>
          <ac:spMkLst>
            <pc:docMk/>
            <pc:sldMk cId="1952927649" sldId="2193"/>
            <ac:spMk id="20" creationId="{241F9B41-6541-932F-4130-870D8B3A8A9F}"/>
          </ac:spMkLst>
        </pc:spChg>
        <pc:spChg chg="mod">
          <ac:chgData name="Victoria Ahmed" userId="d7b2ef2b-6674-4efc-b11b-0c38a2fd5536" providerId="ADAL" clId="{629844DA-B5BD-4A6C-AADA-5CBDC6E3B461}" dt="2026-01-26T23:08:41.708" v="1698" actId="2711"/>
          <ac:spMkLst>
            <pc:docMk/>
            <pc:sldMk cId="1952927649" sldId="2193"/>
            <ac:spMk id="21" creationId="{590F0B6A-3E89-E04D-800A-7C4ACB6DDE3B}"/>
          </ac:spMkLst>
        </pc:spChg>
        <pc:picChg chg="add mod">
          <ac:chgData name="Victoria Ahmed" userId="d7b2ef2b-6674-4efc-b11b-0c38a2fd5536" providerId="ADAL" clId="{629844DA-B5BD-4A6C-AADA-5CBDC6E3B461}" dt="2026-01-26T23:25:28.098" v="1917" actId="1076"/>
          <ac:picMkLst>
            <pc:docMk/>
            <pc:sldMk cId="1952927649" sldId="2193"/>
            <ac:picMk id="4" creationId="{E37B8B6B-C616-309D-A25F-2E2C27043523}"/>
          </ac:picMkLst>
        </pc:picChg>
        <pc:picChg chg="del">
          <ac:chgData name="Victoria Ahmed" userId="d7b2ef2b-6674-4efc-b11b-0c38a2fd5536" providerId="ADAL" clId="{629844DA-B5BD-4A6C-AADA-5CBDC6E3B461}" dt="2026-01-26T23:21:38.288" v="1855" actId="478"/>
          <ac:picMkLst>
            <pc:docMk/>
            <pc:sldMk cId="1952927649" sldId="2193"/>
            <ac:picMk id="18" creationId="{A878B826-541F-26EB-9C25-275AB9486DB2}"/>
          </ac:picMkLst>
        </pc:picChg>
        <pc:picChg chg="del">
          <ac:chgData name="Victoria Ahmed" userId="d7b2ef2b-6674-4efc-b11b-0c38a2fd5536" providerId="ADAL" clId="{629844DA-B5BD-4A6C-AADA-5CBDC6E3B461}" dt="2026-01-26T23:25:23.350" v="1914" actId="478"/>
          <ac:picMkLst>
            <pc:docMk/>
            <pc:sldMk cId="1952927649" sldId="2193"/>
            <ac:picMk id="19" creationId="{562CED70-50ED-CCD1-0C1F-582C18EC382D}"/>
          </ac:picMkLst>
        </pc:picChg>
        <pc:picChg chg="del">
          <ac:chgData name="Victoria Ahmed" userId="d7b2ef2b-6674-4efc-b11b-0c38a2fd5536" providerId="ADAL" clId="{629844DA-B5BD-4A6C-AADA-5CBDC6E3B461}" dt="2026-01-26T23:22:50.148" v="1861" actId="478"/>
          <ac:picMkLst>
            <pc:docMk/>
            <pc:sldMk cId="1952927649" sldId="2193"/>
            <ac:picMk id="23" creationId="{0CD9027F-FF2E-0E7F-17E8-A5BEE9CB19B6}"/>
          </ac:picMkLst>
        </pc:picChg>
      </pc:sldChg>
      <pc:sldChg chg="delSp modSp mod">
        <pc:chgData name="Victoria Ahmed" userId="d7b2ef2b-6674-4efc-b11b-0c38a2fd5536" providerId="ADAL" clId="{629844DA-B5BD-4A6C-AADA-5CBDC6E3B461}" dt="2026-01-27T00:28:21.455" v="2734" actId="1076"/>
        <pc:sldMkLst>
          <pc:docMk/>
          <pc:sldMk cId="3231925563" sldId="2194"/>
        </pc:sldMkLst>
        <pc:spChg chg="mod">
          <ac:chgData name="Victoria Ahmed" userId="d7b2ef2b-6674-4efc-b11b-0c38a2fd5536" providerId="ADAL" clId="{629844DA-B5BD-4A6C-AADA-5CBDC6E3B461}" dt="2026-01-26T23:27:30.100" v="2024" actId="2711"/>
          <ac:spMkLst>
            <pc:docMk/>
            <pc:sldMk cId="3231925563" sldId="2194"/>
            <ac:spMk id="2" creationId="{A20FFC98-023F-4B55-21F0-7F466B62F971}"/>
          </ac:spMkLst>
        </pc:spChg>
        <pc:spChg chg="mod">
          <ac:chgData name="Victoria Ahmed" userId="d7b2ef2b-6674-4efc-b11b-0c38a2fd5536" providerId="ADAL" clId="{629844DA-B5BD-4A6C-AADA-5CBDC6E3B461}" dt="2026-01-27T00:28:13.748" v="2732" actId="255"/>
          <ac:spMkLst>
            <pc:docMk/>
            <pc:sldMk cId="3231925563" sldId="2194"/>
            <ac:spMk id="13" creationId="{1946E484-023A-D85F-7B20-82BD817B041F}"/>
          </ac:spMkLst>
        </pc:spChg>
        <pc:spChg chg="mod">
          <ac:chgData name="Victoria Ahmed" userId="d7b2ef2b-6674-4efc-b11b-0c38a2fd5536" providerId="ADAL" clId="{629844DA-B5BD-4A6C-AADA-5CBDC6E3B461}" dt="2026-01-26T23:27:34.196" v="2025" actId="2711"/>
          <ac:spMkLst>
            <pc:docMk/>
            <pc:sldMk cId="3231925563" sldId="2194"/>
            <ac:spMk id="21" creationId="{84DCC143-DE8B-03D6-751D-0ED088E684E7}"/>
          </ac:spMkLst>
        </pc:spChg>
        <pc:spChg chg="mod">
          <ac:chgData name="Victoria Ahmed" userId="d7b2ef2b-6674-4efc-b11b-0c38a2fd5536" providerId="ADAL" clId="{629844DA-B5BD-4A6C-AADA-5CBDC6E3B461}" dt="2026-01-27T00:28:21.455" v="2734" actId="1076"/>
          <ac:spMkLst>
            <pc:docMk/>
            <pc:sldMk cId="3231925563" sldId="2194"/>
            <ac:spMk id="22" creationId="{721124CD-6D0F-6B7E-7FFC-70A7F7C38F8F}"/>
          </ac:spMkLst>
        </pc:spChg>
        <pc:picChg chg="del">
          <ac:chgData name="Victoria Ahmed" userId="d7b2ef2b-6674-4efc-b11b-0c38a2fd5536" providerId="ADAL" clId="{629844DA-B5BD-4A6C-AADA-5CBDC6E3B461}" dt="2026-01-26T23:26:47.469" v="2017" actId="478"/>
          <ac:picMkLst>
            <pc:docMk/>
            <pc:sldMk cId="3231925563" sldId="2194"/>
            <ac:picMk id="18" creationId="{FCD29630-024D-1188-F99B-0A1741C5CD1D}"/>
          </ac:picMkLst>
        </pc:picChg>
      </pc:sldChg>
      <pc:sldChg chg="del">
        <pc:chgData name="Victoria Ahmed" userId="d7b2ef2b-6674-4efc-b11b-0c38a2fd5536" providerId="ADAL" clId="{629844DA-B5BD-4A6C-AADA-5CBDC6E3B461}" dt="2026-01-26T23:35:10.105" v="2187" actId="47"/>
        <pc:sldMkLst>
          <pc:docMk/>
          <pc:sldMk cId="3058231522" sldId="2195"/>
        </pc:sldMkLst>
      </pc:sldChg>
      <pc:sldChg chg="addSp delSp modSp mod">
        <pc:chgData name="Victoria Ahmed" userId="d7b2ef2b-6674-4efc-b11b-0c38a2fd5536" providerId="ADAL" clId="{629844DA-B5BD-4A6C-AADA-5CBDC6E3B461}" dt="2026-01-26T23:21:18.673" v="1854" actId="1076"/>
        <pc:sldMkLst>
          <pc:docMk/>
          <pc:sldMk cId="907703677" sldId="2197"/>
        </pc:sldMkLst>
        <pc:spChg chg="mod">
          <ac:chgData name="Victoria Ahmed" userId="d7b2ef2b-6674-4efc-b11b-0c38a2fd5536" providerId="ADAL" clId="{629844DA-B5BD-4A6C-AADA-5CBDC6E3B461}" dt="2026-01-26T22:58:56.015" v="1454" actId="2711"/>
          <ac:spMkLst>
            <pc:docMk/>
            <pc:sldMk cId="907703677" sldId="2197"/>
            <ac:spMk id="4" creationId="{0F97F845-748C-24D8-6D56-6A66F74EEE55}"/>
          </ac:spMkLst>
        </pc:spChg>
        <pc:spChg chg="del mod">
          <ac:chgData name="Victoria Ahmed" userId="d7b2ef2b-6674-4efc-b11b-0c38a2fd5536" providerId="ADAL" clId="{629844DA-B5BD-4A6C-AADA-5CBDC6E3B461}" dt="2026-01-26T22:59:02.941" v="1455" actId="478"/>
          <ac:spMkLst>
            <pc:docMk/>
            <pc:sldMk cId="907703677" sldId="2197"/>
            <ac:spMk id="13" creationId="{9A621C37-9E28-1360-1721-2DF82A9511E5}"/>
          </ac:spMkLst>
        </pc:spChg>
        <pc:spChg chg="mod">
          <ac:chgData name="Victoria Ahmed" userId="d7b2ef2b-6674-4efc-b11b-0c38a2fd5536" providerId="ADAL" clId="{629844DA-B5BD-4A6C-AADA-5CBDC6E3B461}" dt="2026-01-26T22:57:17.295" v="1361" actId="2711"/>
          <ac:spMkLst>
            <pc:docMk/>
            <pc:sldMk cId="907703677" sldId="2197"/>
            <ac:spMk id="16" creationId="{E88CB175-B7ED-9B42-62FA-E383B99F1DFB}"/>
          </ac:spMkLst>
        </pc:spChg>
        <pc:spChg chg="mod">
          <ac:chgData name="Victoria Ahmed" userId="d7b2ef2b-6674-4efc-b11b-0c38a2fd5536" providerId="ADAL" clId="{629844DA-B5BD-4A6C-AADA-5CBDC6E3B461}" dt="2026-01-26T22:57:09.883" v="1360" actId="2711"/>
          <ac:spMkLst>
            <pc:docMk/>
            <pc:sldMk cId="907703677" sldId="2197"/>
            <ac:spMk id="21" creationId="{E954EBA4-A714-338B-277D-053C4E0CDA10}"/>
          </ac:spMkLst>
        </pc:spChg>
        <pc:grpChg chg="add mod">
          <ac:chgData name="Victoria Ahmed" userId="d7b2ef2b-6674-4efc-b11b-0c38a2fd5536" providerId="ADAL" clId="{629844DA-B5BD-4A6C-AADA-5CBDC6E3B461}" dt="2026-01-26T22:57:50.668" v="1407"/>
          <ac:grpSpMkLst>
            <pc:docMk/>
            <pc:sldMk cId="907703677" sldId="2197"/>
            <ac:grpSpMk id="2" creationId="{2DDBBC80-7C8D-06CE-1E31-CEF2F9BD7D1B}"/>
          </ac:grpSpMkLst>
        </pc:grpChg>
        <pc:picChg chg="mod">
          <ac:chgData name="Victoria Ahmed" userId="d7b2ef2b-6674-4efc-b11b-0c38a2fd5536" providerId="ADAL" clId="{629844DA-B5BD-4A6C-AADA-5CBDC6E3B461}" dt="2026-01-26T22:57:50.668" v="1407"/>
          <ac:picMkLst>
            <pc:docMk/>
            <pc:sldMk cId="907703677" sldId="2197"/>
            <ac:picMk id="6" creationId="{B61A7CBD-F71C-238A-6258-57AA964B6BAF}"/>
          </ac:picMkLst>
        </pc:picChg>
        <pc:picChg chg="mod">
          <ac:chgData name="Victoria Ahmed" userId="d7b2ef2b-6674-4efc-b11b-0c38a2fd5536" providerId="ADAL" clId="{629844DA-B5BD-4A6C-AADA-5CBDC6E3B461}" dt="2026-01-26T22:57:50.668" v="1407"/>
          <ac:picMkLst>
            <pc:docMk/>
            <pc:sldMk cId="907703677" sldId="2197"/>
            <ac:picMk id="7" creationId="{314164D8-7AAE-3F73-1D9B-E9849AE58917}"/>
          </ac:picMkLst>
        </pc:picChg>
        <pc:picChg chg="mod">
          <ac:chgData name="Victoria Ahmed" userId="d7b2ef2b-6674-4efc-b11b-0c38a2fd5536" providerId="ADAL" clId="{629844DA-B5BD-4A6C-AADA-5CBDC6E3B461}" dt="2026-01-26T23:21:18.673" v="1854" actId="1076"/>
          <ac:picMkLst>
            <pc:docMk/>
            <pc:sldMk cId="907703677" sldId="2197"/>
            <ac:picMk id="12" creationId="{604FEF1E-1713-6920-9DD0-A48ACD55EBC1}"/>
          </ac:picMkLst>
        </pc:picChg>
      </pc:sldChg>
      <pc:sldChg chg="delSp modSp mod">
        <pc:chgData name="Victoria Ahmed" userId="d7b2ef2b-6674-4efc-b11b-0c38a2fd5536" providerId="ADAL" clId="{629844DA-B5BD-4A6C-AADA-5CBDC6E3B461}" dt="2026-01-27T00:27:06.731" v="2727" actId="255"/>
        <pc:sldMkLst>
          <pc:docMk/>
          <pc:sldMk cId="2102623419" sldId="2198"/>
        </pc:sldMkLst>
        <pc:spChg chg="mod">
          <ac:chgData name="Victoria Ahmed" userId="d7b2ef2b-6674-4efc-b11b-0c38a2fd5536" providerId="ADAL" clId="{629844DA-B5BD-4A6C-AADA-5CBDC6E3B461}" dt="2026-01-26T22:55:04.652" v="1321" actId="2711"/>
          <ac:spMkLst>
            <pc:docMk/>
            <pc:sldMk cId="2102623419" sldId="2198"/>
            <ac:spMk id="2" creationId="{F236CA46-6772-B7D4-0512-3897006600FD}"/>
          </ac:spMkLst>
        </pc:spChg>
        <pc:spChg chg="mod">
          <ac:chgData name="Victoria Ahmed" userId="d7b2ef2b-6674-4efc-b11b-0c38a2fd5536" providerId="ADAL" clId="{629844DA-B5BD-4A6C-AADA-5CBDC6E3B461}" dt="2026-01-27T00:09:45.609" v="2559" actId="207"/>
          <ac:spMkLst>
            <pc:docMk/>
            <pc:sldMk cId="2102623419" sldId="2198"/>
            <ac:spMk id="6" creationId="{F7F9132B-F407-4238-9891-6BDE62398B9A}"/>
          </ac:spMkLst>
        </pc:spChg>
        <pc:spChg chg="mod">
          <ac:chgData name="Victoria Ahmed" userId="d7b2ef2b-6674-4efc-b11b-0c38a2fd5536" providerId="ADAL" clId="{629844DA-B5BD-4A6C-AADA-5CBDC6E3B461}" dt="2026-01-27T00:27:06.731" v="2727" actId="255"/>
          <ac:spMkLst>
            <pc:docMk/>
            <pc:sldMk cId="2102623419" sldId="2198"/>
            <ac:spMk id="11" creationId="{39B33E96-724F-46B8-EC81-3B76AD5E9579}"/>
          </ac:spMkLst>
        </pc:spChg>
        <pc:spChg chg="del">
          <ac:chgData name="Victoria Ahmed" userId="d7b2ef2b-6674-4efc-b11b-0c38a2fd5536" providerId="ADAL" clId="{629844DA-B5BD-4A6C-AADA-5CBDC6E3B461}" dt="2026-01-26T22:54:32.078" v="1316" actId="478"/>
          <ac:spMkLst>
            <pc:docMk/>
            <pc:sldMk cId="2102623419" sldId="2198"/>
            <ac:spMk id="19" creationId="{F18F8B72-89B2-5613-52E9-0EB43CC4A351}"/>
          </ac:spMkLst>
        </pc:spChg>
        <pc:picChg chg="del">
          <ac:chgData name="Victoria Ahmed" userId="d7b2ef2b-6674-4efc-b11b-0c38a2fd5536" providerId="ADAL" clId="{629844DA-B5BD-4A6C-AADA-5CBDC6E3B461}" dt="2026-01-26T22:53:38.715" v="1313" actId="478"/>
          <ac:picMkLst>
            <pc:docMk/>
            <pc:sldMk cId="2102623419" sldId="2198"/>
            <ac:picMk id="9" creationId="{E44A8935-86C1-AC9B-4C2B-08836833EE19}"/>
          </ac:picMkLst>
        </pc:picChg>
        <pc:picChg chg="del">
          <ac:chgData name="Victoria Ahmed" userId="d7b2ef2b-6674-4efc-b11b-0c38a2fd5536" providerId="ADAL" clId="{629844DA-B5BD-4A6C-AADA-5CBDC6E3B461}" dt="2026-01-26T22:54:45.093" v="1318" actId="478"/>
          <ac:picMkLst>
            <pc:docMk/>
            <pc:sldMk cId="2102623419" sldId="2198"/>
            <ac:picMk id="15" creationId="{44FD648D-5675-726B-46E1-FE3DA6A5FDE6}"/>
          </ac:picMkLst>
        </pc:picChg>
        <pc:picChg chg="del">
          <ac:chgData name="Victoria Ahmed" userId="d7b2ef2b-6674-4efc-b11b-0c38a2fd5536" providerId="ADAL" clId="{629844DA-B5BD-4A6C-AADA-5CBDC6E3B461}" dt="2026-01-26T22:54:33.137" v="1317" actId="478"/>
          <ac:picMkLst>
            <pc:docMk/>
            <pc:sldMk cId="2102623419" sldId="2198"/>
            <ac:picMk id="18" creationId="{3DE3A201-4AF4-4EEF-D32D-C0DF12DCF56A}"/>
          </ac:picMkLst>
        </pc:picChg>
      </pc:sldChg>
      <pc:sldChg chg="addSp delSp modSp mod modNotesTx">
        <pc:chgData name="Victoria Ahmed" userId="d7b2ef2b-6674-4efc-b11b-0c38a2fd5536" providerId="ADAL" clId="{629844DA-B5BD-4A6C-AADA-5CBDC6E3B461}" dt="2026-01-27T00:10:37.176" v="2563" actId="14100"/>
        <pc:sldMkLst>
          <pc:docMk/>
          <pc:sldMk cId="2478094078" sldId="2199"/>
        </pc:sldMkLst>
        <pc:spChg chg="mod">
          <ac:chgData name="Victoria Ahmed" userId="d7b2ef2b-6674-4efc-b11b-0c38a2fd5536" providerId="ADAL" clId="{629844DA-B5BD-4A6C-AADA-5CBDC6E3B461}" dt="2026-01-27T00:10:37.176" v="2563" actId="14100"/>
          <ac:spMkLst>
            <pc:docMk/>
            <pc:sldMk cId="2478094078" sldId="2199"/>
            <ac:spMk id="13" creationId="{46E7CF10-4C97-288C-CFB3-BB40F593E271}"/>
          </ac:spMkLst>
        </pc:spChg>
        <pc:spChg chg="del mod">
          <ac:chgData name="Victoria Ahmed" userId="d7b2ef2b-6674-4efc-b11b-0c38a2fd5536" providerId="ADAL" clId="{629844DA-B5BD-4A6C-AADA-5CBDC6E3B461}" dt="2026-01-26T23:28:41.897" v="2037" actId="478"/>
          <ac:spMkLst>
            <pc:docMk/>
            <pc:sldMk cId="2478094078" sldId="2199"/>
            <ac:spMk id="17" creationId="{FA59A7C0-C2A1-9E9F-A320-9EE6C76DC7C2}"/>
          </ac:spMkLst>
        </pc:spChg>
        <pc:picChg chg="add mod">
          <ac:chgData name="Victoria Ahmed" userId="d7b2ef2b-6674-4efc-b11b-0c38a2fd5536" providerId="ADAL" clId="{629844DA-B5BD-4A6C-AADA-5CBDC6E3B461}" dt="2026-01-26T23:28:45.437" v="2040" actId="14100"/>
          <ac:picMkLst>
            <pc:docMk/>
            <pc:sldMk cId="2478094078" sldId="2199"/>
            <ac:picMk id="6" creationId="{3EDA786D-AE24-F5C8-2BC6-DB80E1033CF3}"/>
          </ac:picMkLst>
        </pc:picChg>
        <pc:picChg chg="del">
          <ac:chgData name="Victoria Ahmed" userId="d7b2ef2b-6674-4efc-b11b-0c38a2fd5536" providerId="ADAL" clId="{629844DA-B5BD-4A6C-AADA-5CBDC6E3B461}" dt="2026-01-26T23:28:00.790" v="2032" actId="478"/>
          <ac:picMkLst>
            <pc:docMk/>
            <pc:sldMk cId="2478094078" sldId="2199"/>
            <ac:picMk id="18" creationId="{CB906AA3-D8DA-D830-480D-593B7C41266E}"/>
          </ac:picMkLst>
        </pc:picChg>
        <pc:picChg chg="del">
          <ac:chgData name="Victoria Ahmed" userId="d7b2ef2b-6674-4efc-b11b-0c38a2fd5536" providerId="ADAL" clId="{629844DA-B5BD-4A6C-AADA-5CBDC6E3B461}" dt="2026-01-26T23:28:42.565" v="2038" actId="478"/>
          <ac:picMkLst>
            <pc:docMk/>
            <pc:sldMk cId="2478094078" sldId="2199"/>
            <ac:picMk id="19" creationId="{D74A48A8-5CDF-5D12-6716-4EB4BD57DEBC}"/>
          </ac:picMkLst>
        </pc:picChg>
      </pc:sldChg>
      <pc:sldChg chg="addSp delSp modSp mod modNotesTx">
        <pc:chgData name="Victoria Ahmed" userId="d7b2ef2b-6674-4efc-b11b-0c38a2fd5536" providerId="ADAL" clId="{629844DA-B5BD-4A6C-AADA-5CBDC6E3B461}" dt="2026-01-27T00:10:27.932" v="2561" actId="20577"/>
        <pc:sldMkLst>
          <pc:docMk/>
          <pc:sldMk cId="239645066" sldId="2200"/>
        </pc:sldMkLst>
        <pc:spChg chg="mod">
          <ac:chgData name="Victoria Ahmed" userId="d7b2ef2b-6674-4efc-b11b-0c38a2fd5536" providerId="ADAL" clId="{629844DA-B5BD-4A6C-AADA-5CBDC6E3B461}" dt="2026-01-27T00:10:27.932" v="2561" actId="20577"/>
          <ac:spMkLst>
            <pc:docMk/>
            <pc:sldMk cId="239645066" sldId="2200"/>
            <ac:spMk id="16" creationId="{1FDC8EE1-7916-370B-C6ED-5C6932CE6E09}"/>
          </ac:spMkLst>
        </pc:spChg>
        <pc:spChg chg="mod">
          <ac:chgData name="Victoria Ahmed" userId="d7b2ef2b-6674-4efc-b11b-0c38a2fd5536" providerId="ADAL" clId="{629844DA-B5BD-4A6C-AADA-5CBDC6E3B461}" dt="2026-01-26T23:30:49.894" v="2118" actId="1076"/>
          <ac:spMkLst>
            <pc:docMk/>
            <pc:sldMk cId="239645066" sldId="2200"/>
            <ac:spMk id="17" creationId="{E26386ED-AD14-9D10-2086-7CD962C5CED5}"/>
          </ac:spMkLst>
        </pc:spChg>
        <pc:picChg chg="add mod">
          <ac:chgData name="Victoria Ahmed" userId="d7b2ef2b-6674-4efc-b11b-0c38a2fd5536" providerId="ADAL" clId="{629844DA-B5BD-4A6C-AADA-5CBDC6E3B461}" dt="2026-01-26T23:31:01.559" v="2120" actId="1076"/>
          <ac:picMkLst>
            <pc:docMk/>
            <pc:sldMk cId="239645066" sldId="2200"/>
            <ac:picMk id="3" creationId="{8616E8B2-2D39-9C69-0879-945D0837653E}"/>
          </ac:picMkLst>
        </pc:picChg>
        <pc:picChg chg="mod">
          <ac:chgData name="Victoria Ahmed" userId="d7b2ef2b-6674-4efc-b11b-0c38a2fd5536" providerId="ADAL" clId="{629844DA-B5BD-4A6C-AADA-5CBDC6E3B461}" dt="2026-01-26T23:29:45.989" v="2093" actId="1076"/>
          <ac:picMkLst>
            <pc:docMk/>
            <pc:sldMk cId="239645066" sldId="2200"/>
            <ac:picMk id="13" creationId="{FEA46A1F-CAF0-9FC7-358A-E0F514EA8FAD}"/>
          </ac:picMkLst>
        </pc:picChg>
        <pc:picChg chg="del">
          <ac:chgData name="Victoria Ahmed" userId="d7b2ef2b-6674-4efc-b11b-0c38a2fd5536" providerId="ADAL" clId="{629844DA-B5BD-4A6C-AADA-5CBDC6E3B461}" dt="2026-01-26T23:29:40.781" v="2090" actId="478"/>
          <ac:picMkLst>
            <pc:docMk/>
            <pc:sldMk cId="239645066" sldId="2200"/>
            <ac:picMk id="18" creationId="{99A03E91-7040-5502-C59B-6AD6A417887D}"/>
          </ac:picMkLst>
        </pc:picChg>
        <pc:picChg chg="del">
          <ac:chgData name="Victoria Ahmed" userId="d7b2ef2b-6674-4efc-b11b-0c38a2fd5536" providerId="ADAL" clId="{629844DA-B5BD-4A6C-AADA-5CBDC6E3B461}" dt="2026-01-26T23:29:39.748" v="2089" actId="478"/>
          <ac:picMkLst>
            <pc:docMk/>
            <pc:sldMk cId="239645066" sldId="2200"/>
            <ac:picMk id="20" creationId="{5EC2D13B-FCE4-3B3F-C11B-3CB382DEA1B0}"/>
          </ac:picMkLst>
        </pc:picChg>
      </pc:sldChg>
      <pc:sldChg chg="modSp mod">
        <pc:chgData name="Victoria Ahmed" userId="d7b2ef2b-6674-4efc-b11b-0c38a2fd5536" providerId="ADAL" clId="{629844DA-B5BD-4A6C-AADA-5CBDC6E3B461}" dt="2026-01-27T00:29:00.697" v="2735" actId="20577"/>
        <pc:sldMkLst>
          <pc:docMk/>
          <pc:sldMk cId="259797098" sldId="2201"/>
        </pc:sldMkLst>
        <pc:spChg chg="mod">
          <ac:chgData name="Victoria Ahmed" userId="d7b2ef2b-6674-4efc-b11b-0c38a2fd5536" providerId="ADAL" clId="{629844DA-B5BD-4A6C-AADA-5CBDC6E3B461}" dt="2026-01-26T23:31:44.925" v="2163" actId="2711"/>
          <ac:spMkLst>
            <pc:docMk/>
            <pc:sldMk cId="259797098" sldId="2201"/>
            <ac:spMk id="2" creationId="{9E94A1B6-CFC5-832F-CEC4-807C837E0DA8}"/>
          </ac:spMkLst>
        </pc:spChg>
        <pc:spChg chg="mod">
          <ac:chgData name="Victoria Ahmed" userId="d7b2ef2b-6674-4efc-b11b-0c38a2fd5536" providerId="ADAL" clId="{629844DA-B5BD-4A6C-AADA-5CBDC6E3B461}" dt="2026-01-27T00:29:00.697" v="2735" actId="20577"/>
          <ac:spMkLst>
            <pc:docMk/>
            <pc:sldMk cId="259797098" sldId="2201"/>
            <ac:spMk id="13" creationId="{DC32B546-DBDE-24DA-1AFF-19804049D7DD}"/>
          </ac:spMkLst>
        </pc:spChg>
        <pc:spChg chg="mod">
          <ac:chgData name="Victoria Ahmed" userId="d7b2ef2b-6674-4efc-b11b-0c38a2fd5536" providerId="ADAL" clId="{629844DA-B5BD-4A6C-AADA-5CBDC6E3B461}" dt="2026-01-26T23:31:55.342" v="2165" actId="2711"/>
          <ac:spMkLst>
            <pc:docMk/>
            <pc:sldMk cId="259797098" sldId="2201"/>
            <ac:spMk id="16" creationId="{B1702E29-86EA-C040-CAB3-8E2422D5105A}"/>
          </ac:spMkLst>
        </pc:spChg>
        <pc:spChg chg="mod">
          <ac:chgData name="Victoria Ahmed" userId="d7b2ef2b-6674-4efc-b11b-0c38a2fd5536" providerId="ADAL" clId="{629844DA-B5BD-4A6C-AADA-5CBDC6E3B461}" dt="2026-01-26T23:32:00.370" v="2166" actId="2711"/>
          <ac:spMkLst>
            <pc:docMk/>
            <pc:sldMk cId="259797098" sldId="2201"/>
            <ac:spMk id="18" creationId="{4C0F051E-FB8D-E16F-4D9C-058169C1932A}"/>
          </ac:spMkLst>
        </pc:spChg>
        <pc:spChg chg="mod">
          <ac:chgData name="Victoria Ahmed" userId="d7b2ef2b-6674-4efc-b11b-0c38a2fd5536" providerId="ADAL" clId="{629844DA-B5BD-4A6C-AADA-5CBDC6E3B461}" dt="2026-01-26T23:31:37.762" v="2162" actId="2711"/>
          <ac:spMkLst>
            <pc:docMk/>
            <pc:sldMk cId="259797098" sldId="2201"/>
            <ac:spMk id="21" creationId="{F9AFEBF0-CF3B-9204-7EB1-4C974189E4F5}"/>
          </ac:spMkLst>
        </pc:spChg>
      </pc:sldChg>
      <pc:sldChg chg="modSp mod">
        <pc:chgData name="Victoria Ahmed" userId="d7b2ef2b-6674-4efc-b11b-0c38a2fd5536" providerId="ADAL" clId="{629844DA-B5BD-4A6C-AADA-5CBDC6E3B461}" dt="2026-01-26T23:33:44.843" v="2175" actId="2711"/>
        <pc:sldMkLst>
          <pc:docMk/>
          <pc:sldMk cId="3358015579" sldId="2202"/>
        </pc:sldMkLst>
        <pc:spChg chg="mod">
          <ac:chgData name="Victoria Ahmed" userId="d7b2ef2b-6674-4efc-b11b-0c38a2fd5536" providerId="ADAL" clId="{629844DA-B5BD-4A6C-AADA-5CBDC6E3B461}" dt="2026-01-26T23:33:12.640" v="2169" actId="2711"/>
          <ac:spMkLst>
            <pc:docMk/>
            <pc:sldMk cId="3358015579" sldId="2202"/>
            <ac:spMk id="6" creationId="{1D16C101-5AC8-7490-FA2A-C6F216110C0A}"/>
          </ac:spMkLst>
        </pc:spChg>
        <pc:spChg chg="mod">
          <ac:chgData name="Victoria Ahmed" userId="d7b2ef2b-6674-4efc-b11b-0c38a2fd5536" providerId="ADAL" clId="{629844DA-B5BD-4A6C-AADA-5CBDC6E3B461}" dt="2026-01-26T23:33:44.843" v="2175" actId="2711"/>
          <ac:spMkLst>
            <pc:docMk/>
            <pc:sldMk cId="3358015579" sldId="2202"/>
            <ac:spMk id="13" creationId="{341784B3-D73C-8608-4A3E-545AA69810DB}"/>
          </ac:spMkLst>
        </pc:spChg>
        <pc:spChg chg="mod">
          <ac:chgData name="Victoria Ahmed" userId="d7b2ef2b-6674-4efc-b11b-0c38a2fd5536" providerId="ADAL" clId="{629844DA-B5BD-4A6C-AADA-5CBDC6E3B461}" dt="2026-01-26T23:33:24.912" v="2172" actId="20577"/>
          <ac:spMkLst>
            <pc:docMk/>
            <pc:sldMk cId="3358015579" sldId="2202"/>
            <ac:spMk id="16" creationId="{9774E94D-287C-4296-57A0-8D616081348E}"/>
          </ac:spMkLst>
        </pc:spChg>
      </pc:sldChg>
      <pc:sldChg chg="modSp mod">
        <pc:chgData name="Victoria Ahmed" userId="d7b2ef2b-6674-4efc-b11b-0c38a2fd5536" providerId="ADAL" clId="{629844DA-B5BD-4A6C-AADA-5CBDC6E3B461}" dt="2026-01-26T23:34:23.443" v="2180" actId="2711"/>
        <pc:sldMkLst>
          <pc:docMk/>
          <pc:sldMk cId="3608323841" sldId="2203"/>
        </pc:sldMkLst>
        <pc:spChg chg="mod">
          <ac:chgData name="Victoria Ahmed" userId="d7b2ef2b-6674-4efc-b11b-0c38a2fd5536" providerId="ADAL" clId="{629844DA-B5BD-4A6C-AADA-5CBDC6E3B461}" dt="2026-01-26T23:34:07.998" v="2177" actId="14100"/>
          <ac:spMkLst>
            <pc:docMk/>
            <pc:sldMk cId="3608323841" sldId="2203"/>
            <ac:spMk id="12" creationId="{A1F60CBA-DFBE-726A-2C18-7DAEAFDECC68}"/>
          </ac:spMkLst>
        </pc:spChg>
        <pc:spChg chg="mod">
          <ac:chgData name="Victoria Ahmed" userId="d7b2ef2b-6674-4efc-b11b-0c38a2fd5536" providerId="ADAL" clId="{629844DA-B5BD-4A6C-AADA-5CBDC6E3B461}" dt="2026-01-26T23:34:15.598" v="2179" actId="14100"/>
          <ac:spMkLst>
            <pc:docMk/>
            <pc:sldMk cId="3608323841" sldId="2203"/>
            <ac:spMk id="16" creationId="{8C9B034A-3B4E-AADD-27AA-6F1C4D51D760}"/>
          </ac:spMkLst>
        </pc:spChg>
        <pc:spChg chg="mod">
          <ac:chgData name="Victoria Ahmed" userId="d7b2ef2b-6674-4efc-b11b-0c38a2fd5536" providerId="ADAL" clId="{629844DA-B5BD-4A6C-AADA-5CBDC6E3B461}" dt="2026-01-26T23:34:23.443" v="2180" actId="2711"/>
          <ac:spMkLst>
            <pc:docMk/>
            <pc:sldMk cId="3608323841" sldId="2203"/>
            <ac:spMk id="17" creationId="{AFDE62F2-5391-62D6-7540-55607BB6537D}"/>
          </ac:spMkLst>
        </pc:spChg>
      </pc:sldChg>
      <pc:sldChg chg="modSp mod modNotesTx">
        <pc:chgData name="Victoria Ahmed" userId="d7b2ef2b-6674-4efc-b11b-0c38a2fd5536" providerId="ADAL" clId="{629844DA-B5BD-4A6C-AADA-5CBDC6E3B461}" dt="2026-01-26T23:35:19.736" v="2189" actId="20577"/>
        <pc:sldMkLst>
          <pc:docMk/>
          <pc:sldMk cId="460651107" sldId="2204"/>
        </pc:sldMkLst>
        <pc:spChg chg="mod">
          <ac:chgData name="Victoria Ahmed" userId="d7b2ef2b-6674-4efc-b11b-0c38a2fd5536" providerId="ADAL" clId="{629844DA-B5BD-4A6C-AADA-5CBDC6E3B461}" dt="2026-01-26T23:34:38.052" v="2184" actId="20577"/>
          <ac:spMkLst>
            <pc:docMk/>
            <pc:sldMk cId="460651107" sldId="2204"/>
            <ac:spMk id="12" creationId="{48BF5EFE-9EB4-00B2-9B94-AE0C059D8C9F}"/>
          </ac:spMkLst>
        </pc:spChg>
        <pc:spChg chg="mod">
          <ac:chgData name="Victoria Ahmed" userId="d7b2ef2b-6674-4efc-b11b-0c38a2fd5536" providerId="ADAL" clId="{629844DA-B5BD-4A6C-AADA-5CBDC6E3B461}" dt="2026-01-26T23:34:35.415" v="2183" actId="20577"/>
          <ac:spMkLst>
            <pc:docMk/>
            <pc:sldMk cId="460651107" sldId="2204"/>
            <ac:spMk id="16" creationId="{420394C2-4D1E-05A3-7199-E375D8962D1D}"/>
          </ac:spMkLst>
        </pc:spChg>
        <pc:spChg chg="mod">
          <ac:chgData name="Victoria Ahmed" userId="d7b2ef2b-6674-4efc-b11b-0c38a2fd5536" providerId="ADAL" clId="{629844DA-B5BD-4A6C-AADA-5CBDC6E3B461}" dt="2026-01-26T23:34:55.877" v="2186" actId="1076"/>
          <ac:spMkLst>
            <pc:docMk/>
            <pc:sldMk cId="460651107" sldId="2204"/>
            <ac:spMk id="23" creationId="{C5C029B4-4708-C52B-9B33-42FDC6FA613C}"/>
          </ac:spMkLst>
        </pc:spChg>
      </pc:sldChg>
      <pc:sldChg chg="delSp modSp mod">
        <pc:chgData name="Victoria Ahmed" userId="d7b2ef2b-6674-4efc-b11b-0c38a2fd5536" providerId="ADAL" clId="{629844DA-B5BD-4A6C-AADA-5CBDC6E3B461}" dt="2026-01-27T00:27:47.932" v="2731" actId="255"/>
        <pc:sldMkLst>
          <pc:docMk/>
          <pc:sldMk cId="4080337295" sldId="2205"/>
        </pc:sldMkLst>
        <pc:spChg chg="mod">
          <ac:chgData name="Victoria Ahmed" userId="d7b2ef2b-6674-4efc-b11b-0c38a2fd5536" providerId="ADAL" clId="{629844DA-B5BD-4A6C-AADA-5CBDC6E3B461}" dt="2026-01-26T23:03:03.714" v="1585" actId="2711"/>
          <ac:spMkLst>
            <pc:docMk/>
            <pc:sldMk cId="4080337295" sldId="2205"/>
            <ac:spMk id="4" creationId="{135685D7-9C57-620A-B95C-282127D6C23A}"/>
          </ac:spMkLst>
        </pc:spChg>
        <pc:spChg chg="mod">
          <ac:chgData name="Victoria Ahmed" userId="d7b2ef2b-6674-4efc-b11b-0c38a2fd5536" providerId="ADAL" clId="{629844DA-B5BD-4A6C-AADA-5CBDC6E3B461}" dt="2026-01-27T00:27:47.932" v="2731" actId="255"/>
          <ac:spMkLst>
            <pc:docMk/>
            <pc:sldMk cId="4080337295" sldId="2205"/>
            <ac:spMk id="11" creationId="{A10ED64A-9355-5AC5-881E-6215CADB77B3}"/>
          </ac:spMkLst>
        </pc:spChg>
        <pc:spChg chg="mod">
          <ac:chgData name="Victoria Ahmed" userId="d7b2ef2b-6674-4efc-b11b-0c38a2fd5536" providerId="ADAL" clId="{629844DA-B5BD-4A6C-AADA-5CBDC6E3B461}" dt="2026-01-26T23:02:58.340" v="1584" actId="2711"/>
          <ac:spMkLst>
            <pc:docMk/>
            <pc:sldMk cId="4080337295" sldId="2205"/>
            <ac:spMk id="13" creationId="{F4045B92-7ECB-B7AE-FE10-3B7043998FBE}"/>
          </ac:spMkLst>
        </pc:spChg>
        <pc:picChg chg="del">
          <ac:chgData name="Victoria Ahmed" userId="d7b2ef2b-6674-4efc-b11b-0c38a2fd5536" providerId="ADAL" clId="{629844DA-B5BD-4A6C-AADA-5CBDC6E3B461}" dt="2026-01-26T23:03:47.917" v="1611" actId="478"/>
          <ac:picMkLst>
            <pc:docMk/>
            <pc:sldMk cId="4080337295" sldId="2205"/>
            <ac:picMk id="16" creationId="{F175FE09-AD65-0A3D-C660-9F23ADA182B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3FD0B1-5DC7-4F4B-93B6-6FA4948F65BB}" type="datetimeFigureOut">
              <a:rPr lang="en-GB" smtClean="0"/>
              <a:t>27/01/2026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12EB60-A841-4F92-823E-8E03FBF8BD21}" type="slidenum">
              <a:rPr lang="en-GB" smtClean="0"/>
              <a:t>‹#›</a:t>
            </a:fld>
            <a:endParaRPr lang="en-GB"/>
          </a:p>
        </p:txBody>
      </p:sp>
    </p:spTree>
    <p:extLst>
      <p:ext uri="{BB962C8B-B14F-4D97-AF65-F5344CB8AC3E}">
        <p14:creationId xmlns:p14="http://schemas.microsoft.com/office/powerpoint/2010/main" val="3112388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dirty="0" err="1">
                <a:latin typeface="Calibri"/>
                <a:ea typeface="Calibri"/>
                <a:cs typeface="Calibri"/>
              </a:rPr>
              <a:t>Zunayed</a:t>
            </a:r>
            <a:r>
              <a:rPr lang="en-US" dirty="0">
                <a:latin typeface="Calibri"/>
                <a:ea typeface="Calibri"/>
                <a:cs typeface="Calibri"/>
              </a:rPr>
              <a:t> in his floating garden, Bangladesh</a:t>
            </a:r>
          </a:p>
          <a:p>
            <a:r>
              <a:rPr lang="en-US" dirty="0">
                <a:latin typeface="Calibri"/>
                <a:ea typeface="Calibri"/>
                <a:cs typeface="Calibri"/>
              </a:rPr>
              <a:t>Photo credit: Amit Rudro</a:t>
            </a:r>
          </a:p>
        </p:txBody>
      </p:sp>
      <p:sp>
        <p:nvSpPr>
          <p:cNvPr id="4" name="Slide Number Placeholder 3"/>
          <p:cNvSpPr>
            <a:spLocks noGrp="1"/>
          </p:cNvSpPr>
          <p:nvPr>
            <p:ph type="sldNum" sz="quarter" idx="5"/>
          </p:nvPr>
        </p:nvSpPr>
        <p:spPr/>
        <p:txBody>
          <a:bodyPr/>
          <a:lstStyle/>
          <a:p>
            <a:fld id="{9412EB60-A841-4F92-823E-8E03FBF8BD21}" type="slidenum">
              <a:rPr lang="en-GB" smtClean="0"/>
              <a:t>1</a:t>
            </a:fld>
            <a:endParaRPr lang="en-GB"/>
          </a:p>
        </p:txBody>
      </p:sp>
    </p:spTree>
    <p:extLst>
      <p:ext uri="{BB962C8B-B14F-4D97-AF65-F5344CB8AC3E}">
        <p14:creationId xmlns:p14="http://schemas.microsoft.com/office/powerpoint/2010/main" val="189459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dirty="0">
                <a:latin typeface="Calibri"/>
                <a:ea typeface="Calibri"/>
                <a:cs typeface="Calibri"/>
              </a:rPr>
              <a:t>Floating gardens, Bangladesh</a:t>
            </a:r>
          </a:p>
          <a:p>
            <a:r>
              <a:rPr lang="en-US" dirty="0">
                <a:latin typeface="Calibri"/>
                <a:ea typeface="Calibri"/>
                <a:cs typeface="Calibri"/>
              </a:rPr>
              <a:t>Photo credit: Amit Rudro</a:t>
            </a:r>
          </a:p>
        </p:txBody>
      </p:sp>
      <p:sp>
        <p:nvSpPr>
          <p:cNvPr id="4" name="Slide Number Placeholder 3"/>
          <p:cNvSpPr>
            <a:spLocks noGrp="1"/>
          </p:cNvSpPr>
          <p:nvPr>
            <p:ph type="sldNum" sz="quarter" idx="5"/>
          </p:nvPr>
        </p:nvSpPr>
        <p:spPr/>
        <p:txBody>
          <a:bodyPr/>
          <a:lstStyle/>
          <a:p>
            <a:fld id="{9412EB60-A841-4F92-823E-8E03FBF8BD21}" type="slidenum">
              <a:rPr lang="en-GB" smtClean="0"/>
              <a:t>13</a:t>
            </a:fld>
            <a:endParaRPr lang="en-GB"/>
          </a:p>
        </p:txBody>
      </p:sp>
    </p:spTree>
    <p:extLst>
      <p:ext uri="{BB962C8B-B14F-4D97-AF65-F5344CB8AC3E}">
        <p14:creationId xmlns:p14="http://schemas.microsoft.com/office/powerpoint/2010/main" val="2801124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err="1">
                <a:solidFill>
                  <a:srgbClr val="38383C"/>
                </a:solidFill>
                <a:highlight>
                  <a:srgbClr val="F4F4F5"/>
                </a:highlight>
              </a:rPr>
              <a:t>Zunayed</a:t>
            </a:r>
            <a:r>
              <a:rPr lang="en-US">
                <a:solidFill>
                  <a:srgbClr val="38383C"/>
                </a:solidFill>
                <a:highlight>
                  <a:srgbClr val="F4F4F5"/>
                </a:highlight>
              </a:rPr>
              <a:t> at the gardens, Bangladesh</a:t>
            </a:r>
          </a:p>
          <a:p>
            <a:r>
              <a:rPr lang="en-US">
                <a:solidFill>
                  <a:srgbClr val="38383C"/>
                </a:solidFill>
                <a:highlight>
                  <a:srgbClr val="F4F4F5"/>
                </a:highlight>
              </a:rPr>
              <a:t>Photo credit: Amit Rudro</a:t>
            </a:r>
          </a:p>
        </p:txBody>
      </p:sp>
      <p:sp>
        <p:nvSpPr>
          <p:cNvPr id="4" name="Slide Number Placeholder 3"/>
          <p:cNvSpPr>
            <a:spLocks noGrp="1"/>
          </p:cNvSpPr>
          <p:nvPr>
            <p:ph type="sldNum" sz="quarter" idx="5"/>
          </p:nvPr>
        </p:nvSpPr>
        <p:spPr/>
        <p:txBody>
          <a:bodyPr/>
          <a:lstStyle/>
          <a:p>
            <a:fld id="{9412EB60-A841-4F92-823E-8E03FBF8BD21}" type="slidenum">
              <a:rPr lang="en-GB" smtClean="0"/>
              <a:t>15</a:t>
            </a:fld>
            <a:endParaRPr lang="en-GB"/>
          </a:p>
        </p:txBody>
      </p:sp>
    </p:spTree>
    <p:extLst>
      <p:ext uri="{BB962C8B-B14F-4D97-AF65-F5344CB8AC3E}">
        <p14:creationId xmlns:p14="http://schemas.microsoft.com/office/powerpoint/2010/main" val="28323672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dirty="0">
                <a:highlight>
                  <a:srgbClr val="F4F4F5"/>
                </a:highlight>
                <a:latin typeface="Calibri"/>
                <a:ea typeface="Calibri"/>
                <a:cs typeface="Calibri"/>
              </a:rPr>
              <a:t>Children in Dudley exploring the Lent Bangladesh </a:t>
            </a:r>
            <a:r>
              <a:rPr lang="en-US" dirty="0" err="1">
                <a:highlight>
                  <a:srgbClr val="F4F4F5"/>
                </a:highlight>
                <a:latin typeface="Calibri"/>
                <a:ea typeface="Calibri"/>
                <a:cs typeface="Calibri"/>
              </a:rPr>
              <a:t>photopack</a:t>
            </a:r>
            <a:endParaRPr lang="en-US" dirty="0">
              <a:highlight>
                <a:srgbClr val="F4F4F5"/>
              </a:highlight>
              <a:latin typeface="Calibri"/>
              <a:ea typeface="Calibri"/>
              <a:cs typeface="Calibri"/>
            </a:endParaRPr>
          </a:p>
          <a:p>
            <a:r>
              <a:rPr lang="en-US" dirty="0">
                <a:highlight>
                  <a:srgbClr val="F4F4F5"/>
                </a:highlight>
                <a:latin typeface="Calibri"/>
                <a:ea typeface="Calibri"/>
                <a:cs typeface="Calibri"/>
              </a:rPr>
              <a:t>Photo credit: Amit Rudro</a:t>
            </a:r>
          </a:p>
        </p:txBody>
      </p:sp>
      <p:sp>
        <p:nvSpPr>
          <p:cNvPr id="4" name="Slide Number Placeholder 3"/>
          <p:cNvSpPr>
            <a:spLocks noGrp="1"/>
          </p:cNvSpPr>
          <p:nvPr>
            <p:ph type="sldNum" sz="quarter" idx="5"/>
          </p:nvPr>
        </p:nvSpPr>
        <p:spPr/>
        <p:txBody>
          <a:bodyPr/>
          <a:lstStyle/>
          <a:p>
            <a:fld id="{9412EB60-A841-4F92-823E-8E03FBF8BD21}" type="slidenum">
              <a:rPr lang="en-GB" smtClean="0"/>
              <a:t>16</a:t>
            </a:fld>
            <a:endParaRPr lang="en-GB"/>
          </a:p>
        </p:txBody>
      </p:sp>
    </p:spTree>
    <p:extLst>
      <p:ext uri="{BB962C8B-B14F-4D97-AF65-F5344CB8AC3E}">
        <p14:creationId xmlns:p14="http://schemas.microsoft.com/office/powerpoint/2010/main" val="201883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3A6D6-42D7-B2EA-0317-ABBF3F9794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B04FE7-70A2-D1F5-7CC6-E3449C420853}"/>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252854FA-AFCA-A6F6-987E-22891B523384}"/>
              </a:ext>
            </a:extLst>
          </p:cNvPr>
          <p:cNvSpPr>
            <a:spLocks noGrp="1"/>
          </p:cNvSpPr>
          <p:nvPr>
            <p:ph type="body" idx="1"/>
          </p:nvPr>
        </p:nvSpPr>
        <p:spPr/>
        <p:txBody>
          <a:bodyPr/>
          <a:lstStyle/>
          <a:p>
            <a:r>
              <a:rPr lang="en-US" dirty="0">
                <a:solidFill>
                  <a:srgbClr val="38383C"/>
                </a:solidFill>
                <a:highlight>
                  <a:srgbClr val="F4F4F5"/>
                </a:highlight>
              </a:rPr>
              <a:t>A hope display in a school chapel.</a:t>
            </a:r>
          </a:p>
          <a:p>
            <a:r>
              <a:rPr lang="en-US" dirty="0">
                <a:solidFill>
                  <a:srgbClr val="38383C"/>
                </a:solidFill>
                <a:highlight>
                  <a:srgbClr val="F4F4F5"/>
                </a:highlight>
              </a:rPr>
              <a:t>Photo credit: Victoria Ahmed</a:t>
            </a:r>
          </a:p>
        </p:txBody>
      </p:sp>
      <p:sp>
        <p:nvSpPr>
          <p:cNvPr id="4" name="Slide Number Placeholder 3">
            <a:extLst>
              <a:ext uri="{FF2B5EF4-FFF2-40B4-BE49-F238E27FC236}">
                <a16:creationId xmlns:a16="http://schemas.microsoft.com/office/drawing/2014/main" id="{151696F4-135E-83E6-35D8-2CDD28965890}"/>
              </a:ext>
            </a:extLst>
          </p:cNvPr>
          <p:cNvSpPr>
            <a:spLocks noGrp="1"/>
          </p:cNvSpPr>
          <p:nvPr>
            <p:ph type="sldNum" sz="quarter" idx="5"/>
          </p:nvPr>
        </p:nvSpPr>
        <p:spPr/>
        <p:txBody>
          <a:bodyPr/>
          <a:lstStyle/>
          <a:p>
            <a:fld id="{9412EB60-A841-4F92-823E-8E03FBF8BD21}" type="slidenum">
              <a:rPr lang="en-GB" smtClean="0"/>
              <a:t>17</a:t>
            </a:fld>
            <a:endParaRPr lang="en-GB"/>
          </a:p>
        </p:txBody>
      </p:sp>
    </p:spTree>
    <p:extLst>
      <p:ext uri="{BB962C8B-B14F-4D97-AF65-F5344CB8AC3E}">
        <p14:creationId xmlns:p14="http://schemas.microsoft.com/office/powerpoint/2010/main" val="3780503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89557-66B7-CDEB-9BE8-0F10887940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1B2652-A206-B35F-E238-59AE14D689C2}"/>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8FB0D118-FCA6-7D00-CC67-3B7973B63A2E}"/>
              </a:ext>
            </a:extLst>
          </p:cNvPr>
          <p:cNvSpPr>
            <a:spLocks noGrp="1"/>
          </p:cNvSpPr>
          <p:nvPr>
            <p:ph type="body" idx="1"/>
          </p:nvPr>
        </p:nvSpPr>
        <p:spPr/>
        <p:txBody>
          <a:bodyPr/>
          <a:lstStyle/>
          <a:p>
            <a:r>
              <a:rPr lang="en-US" dirty="0">
                <a:solidFill>
                  <a:srgbClr val="38383C"/>
                </a:solidFill>
                <a:highlight>
                  <a:srgbClr val="F4F4F5"/>
                </a:highlight>
              </a:rPr>
              <a:t>CAFOD cake sale, London</a:t>
            </a:r>
          </a:p>
          <a:p>
            <a:r>
              <a:rPr lang="en-US" dirty="0">
                <a:solidFill>
                  <a:srgbClr val="38383C"/>
                </a:solidFill>
                <a:highlight>
                  <a:srgbClr val="F4F4F5"/>
                </a:highlight>
              </a:rPr>
              <a:t>Photo credit: Joe Newman</a:t>
            </a:r>
          </a:p>
        </p:txBody>
      </p:sp>
      <p:sp>
        <p:nvSpPr>
          <p:cNvPr id="4" name="Slide Number Placeholder 3">
            <a:extLst>
              <a:ext uri="{FF2B5EF4-FFF2-40B4-BE49-F238E27FC236}">
                <a16:creationId xmlns:a16="http://schemas.microsoft.com/office/drawing/2014/main" id="{38BF1E7F-C206-3CC1-6B4D-05829615292B}"/>
              </a:ext>
            </a:extLst>
          </p:cNvPr>
          <p:cNvSpPr>
            <a:spLocks noGrp="1"/>
          </p:cNvSpPr>
          <p:nvPr>
            <p:ph type="sldNum" sz="quarter" idx="5"/>
          </p:nvPr>
        </p:nvSpPr>
        <p:spPr/>
        <p:txBody>
          <a:bodyPr/>
          <a:lstStyle/>
          <a:p>
            <a:fld id="{9412EB60-A841-4F92-823E-8E03FBF8BD21}" type="slidenum">
              <a:rPr lang="en-GB" smtClean="0"/>
              <a:t>18</a:t>
            </a:fld>
            <a:endParaRPr lang="en-GB"/>
          </a:p>
        </p:txBody>
      </p:sp>
    </p:spTree>
    <p:extLst>
      <p:ext uri="{BB962C8B-B14F-4D97-AF65-F5344CB8AC3E}">
        <p14:creationId xmlns:p14="http://schemas.microsoft.com/office/powerpoint/2010/main" val="45031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0E012-DB86-53E6-12EA-D2C09FB08C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60E55A-C227-E828-8042-341AA8E0D77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8BDC4424-68EE-04C2-371A-8EC4BFBEBBC9}"/>
              </a:ext>
            </a:extLst>
          </p:cNvPr>
          <p:cNvSpPr>
            <a:spLocks noGrp="1"/>
          </p:cNvSpPr>
          <p:nvPr>
            <p:ph type="body" idx="1"/>
          </p:nvPr>
        </p:nvSpPr>
        <p:spPr/>
        <p:txBody>
          <a:bodyPr/>
          <a:lstStyle/>
          <a:p>
            <a:r>
              <a:rPr lang="en-US">
                <a:solidFill>
                  <a:srgbClr val="38383C"/>
                </a:solidFill>
                <a:highlight>
                  <a:srgbClr val="F4F4F5"/>
                </a:highlight>
              </a:rPr>
              <a:t>Bayezid in the floating gardens, Bangladesh</a:t>
            </a:r>
          </a:p>
          <a:p>
            <a:r>
              <a:rPr lang="en-US">
                <a:solidFill>
                  <a:srgbClr val="38383C"/>
                </a:solidFill>
                <a:highlight>
                  <a:srgbClr val="F4F4F5"/>
                </a:highlight>
              </a:rPr>
              <a:t>Photo credit: Amit Rudro</a:t>
            </a:r>
          </a:p>
        </p:txBody>
      </p:sp>
      <p:sp>
        <p:nvSpPr>
          <p:cNvPr id="4" name="Slide Number Placeholder 3">
            <a:extLst>
              <a:ext uri="{FF2B5EF4-FFF2-40B4-BE49-F238E27FC236}">
                <a16:creationId xmlns:a16="http://schemas.microsoft.com/office/drawing/2014/main" id="{B6377643-2D14-B7D6-A18E-C980E532C641}"/>
              </a:ext>
            </a:extLst>
          </p:cNvPr>
          <p:cNvSpPr>
            <a:spLocks noGrp="1"/>
          </p:cNvSpPr>
          <p:nvPr>
            <p:ph type="sldNum" sz="quarter" idx="5"/>
          </p:nvPr>
        </p:nvSpPr>
        <p:spPr/>
        <p:txBody>
          <a:bodyPr/>
          <a:lstStyle/>
          <a:p>
            <a:fld id="{9412EB60-A841-4F92-823E-8E03FBF8BD21}" type="slidenum">
              <a:rPr lang="en-GB" smtClean="0"/>
              <a:t>19</a:t>
            </a:fld>
            <a:endParaRPr lang="en-GB"/>
          </a:p>
        </p:txBody>
      </p:sp>
    </p:spTree>
    <p:extLst>
      <p:ext uri="{BB962C8B-B14F-4D97-AF65-F5344CB8AC3E}">
        <p14:creationId xmlns:p14="http://schemas.microsoft.com/office/powerpoint/2010/main" val="4114725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375B6-9A43-65A3-7D8B-C15D2138FE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8985F4-26E7-1FF0-0E4A-0D335ED3174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7F480781-28E1-B00C-2066-FCC58D06BF88}"/>
              </a:ext>
            </a:extLst>
          </p:cNvPr>
          <p:cNvSpPr>
            <a:spLocks noGrp="1"/>
          </p:cNvSpPr>
          <p:nvPr>
            <p:ph type="body" idx="1"/>
          </p:nvPr>
        </p:nvSpPr>
        <p:spPr/>
        <p:txBody>
          <a:bodyPr/>
          <a:lstStyle/>
          <a:p>
            <a:endParaRPr lang="en-US">
              <a:solidFill>
                <a:srgbClr val="38383C"/>
              </a:solidFill>
              <a:highlight>
                <a:srgbClr val="F4F4F5"/>
              </a:highlight>
            </a:endParaRPr>
          </a:p>
        </p:txBody>
      </p:sp>
      <p:sp>
        <p:nvSpPr>
          <p:cNvPr id="4" name="Slide Number Placeholder 3">
            <a:extLst>
              <a:ext uri="{FF2B5EF4-FFF2-40B4-BE49-F238E27FC236}">
                <a16:creationId xmlns:a16="http://schemas.microsoft.com/office/drawing/2014/main" id="{C22F086C-2CC6-A4AF-D4C8-2F6FDEA3A2EA}"/>
              </a:ext>
            </a:extLst>
          </p:cNvPr>
          <p:cNvSpPr>
            <a:spLocks noGrp="1"/>
          </p:cNvSpPr>
          <p:nvPr>
            <p:ph type="sldNum" sz="quarter" idx="5"/>
          </p:nvPr>
        </p:nvSpPr>
        <p:spPr/>
        <p:txBody>
          <a:bodyPr/>
          <a:lstStyle/>
          <a:p>
            <a:fld id="{9412EB60-A841-4F92-823E-8E03FBF8BD21}" type="slidenum">
              <a:rPr lang="en-GB" smtClean="0"/>
              <a:t>20</a:t>
            </a:fld>
            <a:endParaRPr lang="en-GB"/>
          </a:p>
        </p:txBody>
      </p:sp>
    </p:spTree>
    <p:extLst>
      <p:ext uri="{BB962C8B-B14F-4D97-AF65-F5344CB8AC3E}">
        <p14:creationId xmlns:p14="http://schemas.microsoft.com/office/powerpoint/2010/main" val="557672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A5A6B-B533-6803-2955-F347C0BC57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7A4705-6049-BDC1-E935-A5185A9425D2}"/>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A77DCE7-F15D-DF2B-3CD1-F5DF8B2969A7}"/>
              </a:ext>
            </a:extLst>
          </p:cNvPr>
          <p:cNvSpPr>
            <a:spLocks noGrp="1"/>
          </p:cNvSpPr>
          <p:nvPr>
            <p:ph type="body" idx="1"/>
          </p:nvPr>
        </p:nvSpPr>
        <p:spPr/>
        <p:txBody>
          <a:bodyPr/>
          <a:lstStyle/>
          <a:p>
            <a:r>
              <a:rPr lang="en-US" dirty="0">
                <a:solidFill>
                  <a:srgbClr val="38383C"/>
                </a:solidFill>
                <a:highlight>
                  <a:srgbClr val="F4F4F5"/>
                </a:highlight>
              </a:rPr>
              <a:t>Sue Smith</a:t>
            </a:r>
          </a:p>
          <a:p>
            <a:r>
              <a:rPr lang="en-US" dirty="0">
                <a:solidFill>
                  <a:srgbClr val="38383C"/>
                </a:solidFill>
                <a:highlight>
                  <a:srgbClr val="F4F4F5"/>
                </a:highlight>
              </a:rPr>
              <a:t>Photo credit: Thom Flint</a:t>
            </a:r>
          </a:p>
        </p:txBody>
      </p:sp>
      <p:sp>
        <p:nvSpPr>
          <p:cNvPr id="4" name="Slide Number Placeholder 3">
            <a:extLst>
              <a:ext uri="{FF2B5EF4-FFF2-40B4-BE49-F238E27FC236}">
                <a16:creationId xmlns:a16="http://schemas.microsoft.com/office/drawing/2014/main" id="{781F5B5D-9F0D-3264-C8CC-C1B6A4C902DD}"/>
              </a:ext>
            </a:extLst>
          </p:cNvPr>
          <p:cNvSpPr>
            <a:spLocks noGrp="1"/>
          </p:cNvSpPr>
          <p:nvPr>
            <p:ph type="sldNum" sz="quarter" idx="5"/>
          </p:nvPr>
        </p:nvSpPr>
        <p:spPr/>
        <p:txBody>
          <a:bodyPr/>
          <a:lstStyle/>
          <a:p>
            <a:fld id="{9412EB60-A841-4F92-823E-8E03FBF8BD21}" type="slidenum">
              <a:rPr lang="en-GB" smtClean="0"/>
              <a:t>21</a:t>
            </a:fld>
            <a:endParaRPr lang="en-GB"/>
          </a:p>
        </p:txBody>
      </p:sp>
    </p:spTree>
    <p:extLst>
      <p:ext uri="{BB962C8B-B14F-4D97-AF65-F5344CB8AC3E}">
        <p14:creationId xmlns:p14="http://schemas.microsoft.com/office/powerpoint/2010/main" val="26288237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72EFD-EADF-CD5D-9265-A58627054D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10081B-DB40-1667-CCA1-4B2DC6A984B3}"/>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475124B-913E-8CC1-9A43-591FE3E571BE}"/>
              </a:ext>
            </a:extLst>
          </p:cNvPr>
          <p:cNvSpPr>
            <a:spLocks noGrp="1"/>
          </p:cNvSpPr>
          <p:nvPr>
            <p:ph type="body" idx="1"/>
          </p:nvPr>
        </p:nvSpPr>
        <p:spPr/>
        <p:txBody>
          <a:bodyPr/>
          <a:lstStyle/>
          <a:p>
            <a:r>
              <a:rPr lang="en-US">
                <a:solidFill>
                  <a:srgbClr val="38383C"/>
                </a:solidFill>
                <a:highlight>
                  <a:srgbClr val="F4F4F5"/>
                </a:highlight>
              </a:rPr>
              <a:t>Shamrock</a:t>
            </a:r>
          </a:p>
          <a:p>
            <a:r>
              <a:rPr lang="en-US">
                <a:solidFill>
                  <a:srgbClr val="38383C"/>
                </a:solidFill>
                <a:highlight>
                  <a:srgbClr val="F4F4F5"/>
                </a:highlight>
              </a:rPr>
              <a:t>Photo credit: Getty images</a:t>
            </a:r>
          </a:p>
        </p:txBody>
      </p:sp>
      <p:sp>
        <p:nvSpPr>
          <p:cNvPr id="4" name="Slide Number Placeholder 3">
            <a:extLst>
              <a:ext uri="{FF2B5EF4-FFF2-40B4-BE49-F238E27FC236}">
                <a16:creationId xmlns:a16="http://schemas.microsoft.com/office/drawing/2014/main" id="{46C383DE-6A98-989A-CB56-11AF4CB22D7E}"/>
              </a:ext>
            </a:extLst>
          </p:cNvPr>
          <p:cNvSpPr>
            <a:spLocks noGrp="1"/>
          </p:cNvSpPr>
          <p:nvPr>
            <p:ph type="sldNum" sz="quarter" idx="5"/>
          </p:nvPr>
        </p:nvSpPr>
        <p:spPr/>
        <p:txBody>
          <a:bodyPr/>
          <a:lstStyle/>
          <a:p>
            <a:fld id="{9412EB60-A841-4F92-823E-8E03FBF8BD21}" type="slidenum">
              <a:rPr lang="en-GB" smtClean="0"/>
              <a:t>22</a:t>
            </a:fld>
            <a:endParaRPr lang="en-GB"/>
          </a:p>
        </p:txBody>
      </p:sp>
    </p:spTree>
    <p:extLst>
      <p:ext uri="{BB962C8B-B14F-4D97-AF65-F5344CB8AC3E}">
        <p14:creationId xmlns:p14="http://schemas.microsoft.com/office/powerpoint/2010/main" val="4251807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633F0-DF3A-E7A6-01AF-B8ECB25B55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3B6C8C-C8B6-002A-0D5F-13CB9B161492}"/>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F71E1CD-7C90-C1C1-C31C-37C197F7AC33}"/>
              </a:ext>
            </a:extLst>
          </p:cNvPr>
          <p:cNvSpPr>
            <a:spLocks noGrp="1"/>
          </p:cNvSpPr>
          <p:nvPr>
            <p:ph type="body" idx="1"/>
          </p:nvPr>
        </p:nvSpPr>
        <p:spPr/>
        <p:txBody>
          <a:bodyPr/>
          <a:lstStyle/>
          <a:p>
            <a:r>
              <a:rPr lang="en-US">
                <a:solidFill>
                  <a:srgbClr val="38383C"/>
                </a:solidFill>
                <a:highlight>
                  <a:srgbClr val="F4F4F5"/>
                </a:highlight>
              </a:rPr>
              <a:t>Salam Molla and his family at work</a:t>
            </a:r>
          </a:p>
          <a:p>
            <a:r>
              <a:rPr lang="en-US">
                <a:solidFill>
                  <a:srgbClr val="38383C"/>
                </a:solidFill>
                <a:highlight>
                  <a:srgbClr val="F4F4F5"/>
                </a:highlight>
              </a:rPr>
              <a:t>Photo credit: Amit Rudro</a:t>
            </a:r>
          </a:p>
        </p:txBody>
      </p:sp>
      <p:sp>
        <p:nvSpPr>
          <p:cNvPr id="4" name="Slide Number Placeholder 3">
            <a:extLst>
              <a:ext uri="{FF2B5EF4-FFF2-40B4-BE49-F238E27FC236}">
                <a16:creationId xmlns:a16="http://schemas.microsoft.com/office/drawing/2014/main" id="{635C9F28-3436-84EB-2ED6-AA646F4FD425}"/>
              </a:ext>
            </a:extLst>
          </p:cNvPr>
          <p:cNvSpPr>
            <a:spLocks noGrp="1"/>
          </p:cNvSpPr>
          <p:nvPr>
            <p:ph type="sldNum" sz="quarter" idx="5"/>
          </p:nvPr>
        </p:nvSpPr>
        <p:spPr/>
        <p:txBody>
          <a:bodyPr/>
          <a:lstStyle/>
          <a:p>
            <a:fld id="{9412EB60-A841-4F92-823E-8E03FBF8BD21}" type="slidenum">
              <a:rPr lang="en-GB" smtClean="0"/>
              <a:t>23</a:t>
            </a:fld>
            <a:endParaRPr lang="en-GB"/>
          </a:p>
        </p:txBody>
      </p:sp>
    </p:spTree>
    <p:extLst>
      <p:ext uri="{BB962C8B-B14F-4D97-AF65-F5344CB8AC3E}">
        <p14:creationId xmlns:p14="http://schemas.microsoft.com/office/powerpoint/2010/main" val="1638707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dirty="0">
                <a:latin typeface="Calibri"/>
                <a:ea typeface="Calibri"/>
                <a:cs typeface="Calibri"/>
              </a:rPr>
              <a:t>Bayezid, Bangladesh</a:t>
            </a:r>
          </a:p>
          <a:p>
            <a:r>
              <a:rPr lang="en-US" dirty="0">
                <a:latin typeface="Calibri"/>
                <a:ea typeface="Calibri"/>
                <a:cs typeface="Calibri"/>
              </a:rPr>
              <a:t>Photo credit: Amit Rudro</a:t>
            </a:r>
          </a:p>
        </p:txBody>
      </p:sp>
      <p:sp>
        <p:nvSpPr>
          <p:cNvPr id="4" name="Slide Number Placeholder 3"/>
          <p:cNvSpPr>
            <a:spLocks noGrp="1"/>
          </p:cNvSpPr>
          <p:nvPr>
            <p:ph type="sldNum" sz="quarter" idx="5"/>
          </p:nvPr>
        </p:nvSpPr>
        <p:spPr/>
        <p:txBody>
          <a:bodyPr/>
          <a:lstStyle/>
          <a:p>
            <a:fld id="{9412EB60-A841-4F92-823E-8E03FBF8BD21}" type="slidenum">
              <a:rPr lang="en-GB" smtClean="0"/>
              <a:t>4</a:t>
            </a:fld>
            <a:endParaRPr lang="en-GB"/>
          </a:p>
        </p:txBody>
      </p:sp>
    </p:spTree>
    <p:extLst>
      <p:ext uri="{BB962C8B-B14F-4D97-AF65-F5344CB8AC3E}">
        <p14:creationId xmlns:p14="http://schemas.microsoft.com/office/powerpoint/2010/main" val="3392512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85C50-8602-63A4-1B50-A0A9FAC2A7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BFE860-0A28-727E-07C7-968488DE01C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212F19D0-1341-A5C6-C62F-A644EAA6FBA1}"/>
              </a:ext>
            </a:extLst>
          </p:cNvPr>
          <p:cNvSpPr>
            <a:spLocks noGrp="1"/>
          </p:cNvSpPr>
          <p:nvPr>
            <p:ph type="body" idx="1"/>
          </p:nvPr>
        </p:nvSpPr>
        <p:spPr/>
        <p:txBody>
          <a:bodyPr/>
          <a:lstStyle/>
          <a:p>
            <a:r>
              <a:rPr lang="en-US">
                <a:solidFill>
                  <a:srgbClr val="000000"/>
                </a:solidFill>
                <a:highlight>
                  <a:srgbClr val="F4F4F5"/>
                </a:highlight>
              </a:rPr>
              <a:t>Zein with his sister, Jinane</a:t>
            </a:r>
            <a:endParaRPr lang="en-US">
              <a:solidFill>
                <a:srgbClr val="444444"/>
              </a:solidFill>
              <a:highlight>
                <a:srgbClr val="F4F4F5"/>
              </a:highlight>
            </a:endParaRPr>
          </a:p>
          <a:p>
            <a:r>
              <a:rPr lang="en-US">
                <a:solidFill>
                  <a:srgbClr val="000000"/>
                </a:solidFill>
                <a:highlight>
                  <a:srgbClr val="F4F4F5"/>
                </a:highlight>
              </a:rPr>
              <a:t>Photo credit: Elisa Oddone/Arete/DEC</a:t>
            </a:r>
            <a:endParaRPr lang="en-US"/>
          </a:p>
        </p:txBody>
      </p:sp>
      <p:sp>
        <p:nvSpPr>
          <p:cNvPr id="4" name="Slide Number Placeholder 3">
            <a:extLst>
              <a:ext uri="{FF2B5EF4-FFF2-40B4-BE49-F238E27FC236}">
                <a16:creationId xmlns:a16="http://schemas.microsoft.com/office/drawing/2014/main" id="{A538CD47-584A-DEAB-5E37-D98CAFC59122}"/>
              </a:ext>
            </a:extLst>
          </p:cNvPr>
          <p:cNvSpPr>
            <a:spLocks noGrp="1"/>
          </p:cNvSpPr>
          <p:nvPr>
            <p:ph type="sldNum" sz="quarter" idx="5"/>
          </p:nvPr>
        </p:nvSpPr>
        <p:spPr/>
        <p:txBody>
          <a:bodyPr/>
          <a:lstStyle/>
          <a:p>
            <a:fld id="{9412EB60-A841-4F92-823E-8E03FBF8BD21}" type="slidenum">
              <a:rPr lang="en-GB" smtClean="0"/>
              <a:t>24</a:t>
            </a:fld>
            <a:endParaRPr lang="en-GB"/>
          </a:p>
        </p:txBody>
      </p:sp>
    </p:spTree>
    <p:extLst>
      <p:ext uri="{BB962C8B-B14F-4D97-AF65-F5344CB8AC3E}">
        <p14:creationId xmlns:p14="http://schemas.microsoft.com/office/powerpoint/2010/main" val="16949277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E4101-8C4F-44D8-9901-66A6C18612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602692-2195-8AD9-DCD4-427A7283EF2B}"/>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ECA13749-A185-7917-0A18-8B82251784EE}"/>
              </a:ext>
            </a:extLst>
          </p:cNvPr>
          <p:cNvSpPr>
            <a:spLocks noGrp="1"/>
          </p:cNvSpPr>
          <p:nvPr>
            <p:ph type="body" idx="1"/>
          </p:nvPr>
        </p:nvSpPr>
        <p:spPr/>
        <p:txBody>
          <a:bodyPr/>
          <a:lstStyle/>
          <a:p>
            <a:r>
              <a:rPr lang="en-US">
                <a:solidFill>
                  <a:srgbClr val="38383C"/>
                </a:solidFill>
                <a:highlight>
                  <a:srgbClr val="F4F4F5"/>
                </a:highlight>
              </a:rPr>
              <a:t>Adi, Southern Ethiopia</a:t>
            </a:r>
          </a:p>
          <a:p>
            <a:r>
              <a:rPr lang="en-US">
                <a:solidFill>
                  <a:srgbClr val="38383C"/>
                </a:solidFill>
                <a:highlight>
                  <a:srgbClr val="F4F4F5"/>
                </a:highlight>
              </a:rPr>
              <a:t>Photo credit: Louise Norton</a:t>
            </a:r>
          </a:p>
        </p:txBody>
      </p:sp>
      <p:sp>
        <p:nvSpPr>
          <p:cNvPr id="4" name="Slide Number Placeholder 3">
            <a:extLst>
              <a:ext uri="{FF2B5EF4-FFF2-40B4-BE49-F238E27FC236}">
                <a16:creationId xmlns:a16="http://schemas.microsoft.com/office/drawing/2014/main" id="{7F5B5229-1137-0D45-5FCB-07E12C84E20D}"/>
              </a:ext>
            </a:extLst>
          </p:cNvPr>
          <p:cNvSpPr>
            <a:spLocks noGrp="1"/>
          </p:cNvSpPr>
          <p:nvPr>
            <p:ph type="sldNum" sz="quarter" idx="5"/>
          </p:nvPr>
        </p:nvSpPr>
        <p:spPr/>
        <p:txBody>
          <a:bodyPr/>
          <a:lstStyle/>
          <a:p>
            <a:fld id="{9412EB60-A841-4F92-823E-8E03FBF8BD21}" type="slidenum">
              <a:rPr lang="en-GB" smtClean="0"/>
              <a:t>25</a:t>
            </a:fld>
            <a:endParaRPr lang="en-GB"/>
          </a:p>
        </p:txBody>
      </p:sp>
    </p:spTree>
    <p:extLst>
      <p:ext uri="{BB962C8B-B14F-4D97-AF65-F5344CB8AC3E}">
        <p14:creationId xmlns:p14="http://schemas.microsoft.com/office/powerpoint/2010/main" val="28278229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3267E-34BF-A4A3-91F3-30F115124C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D7967D-0956-DE77-E09C-96F58A0791D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217CD55B-43B7-D340-7544-F7B8119652FB}"/>
              </a:ext>
            </a:extLst>
          </p:cNvPr>
          <p:cNvSpPr>
            <a:spLocks noGrp="1"/>
          </p:cNvSpPr>
          <p:nvPr>
            <p:ph type="body" idx="1"/>
          </p:nvPr>
        </p:nvSpPr>
        <p:spPr/>
        <p:txBody>
          <a:bodyPr/>
          <a:lstStyle/>
          <a:p>
            <a:r>
              <a:rPr lang="en-US">
                <a:solidFill>
                  <a:srgbClr val="38383C"/>
                </a:solidFill>
                <a:highlight>
                  <a:srgbClr val="F4F4F5"/>
                </a:highlight>
              </a:rPr>
              <a:t>Muslima and her grandmother, Bangladesh</a:t>
            </a:r>
          </a:p>
          <a:p>
            <a:r>
              <a:rPr lang="en-US">
                <a:solidFill>
                  <a:srgbClr val="38383C"/>
                </a:solidFill>
                <a:highlight>
                  <a:srgbClr val="F4F4F5"/>
                </a:highlight>
              </a:rPr>
              <a:t>Photo credit: Amit Rudro</a:t>
            </a:r>
          </a:p>
        </p:txBody>
      </p:sp>
      <p:sp>
        <p:nvSpPr>
          <p:cNvPr id="4" name="Slide Number Placeholder 3">
            <a:extLst>
              <a:ext uri="{FF2B5EF4-FFF2-40B4-BE49-F238E27FC236}">
                <a16:creationId xmlns:a16="http://schemas.microsoft.com/office/drawing/2014/main" id="{0F8CED87-C0EB-7952-5B06-373C30E23A91}"/>
              </a:ext>
            </a:extLst>
          </p:cNvPr>
          <p:cNvSpPr>
            <a:spLocks noGrp="1"/>
          </p:cNvSpPr>
          <p:nvPr>
            <p:ph type="sldNum" sz="quarter" idx="5"/>
          </p:nvPr>
        </p:nvSpPr>
        <p:spPr/>
        <p:txBody>
          <a:bodyPr/>
          <a:lstStyle/>
          <a:p>
            <a:fld id="{9412EB60-A841-4F92-823E-8E03FBF8BD21}" type="slidenum">
              <a:rPr lang="en-GB" smtClean="0"/>
              <a:t>26</a:t>
            </a:fld>
            <a:endParaRPr lang="en-GB"/>
          </a:p>
        </p:txBody>
      </p:sp>
    </p:spTree>
    <p:extLst>
      <p:ext uri="{BB962C8B-B14F-4D97-AF65-F5344CB8AC3E}">
        <p14:creationId xmlns:p14="http://schemas.microsoft.com/office/powerpoint/2010/main" val="5163151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a:latin typeface="Calibri"/>
                <a:ea typeface="Calibri"/>
                <a:cs typeface="Calibri"/>
              </a:rPr>
              <a:t>Cross adorned with flowers</a:t>
            </a:r>
          </a:p>
          <a:p>
            <a:r>
              <a:rPr lang="en-US">
                <a:latin typeface="Calibri"/>
                <a:ea typeface="Calibri"/>
                <a:cs typeface="Calibri"/>
              </a:rPr>
              <a:t>Photo credit: CAFOD </a:t>
            </a:r>
          </a:p>
        </p:txBody>
      </p:sp>
      <p:sp>
        <p:nvSpPr>
          <p:cNvPr id="4" name="Slide Number Placeholder 3"/>
          <p:cNvSpPr>
            <a:spLocks noGrp="1"/>
          </p:cNvSpPr>
          <p:nvPr>
            <p:ph type="sldNum" sz="quarter" idx="5"/>
          </p:nvPr>
        </p:nvSpPr>
        <p:spPr/>
        <p:txBody>
          <a:bodyPr/>
          <a:lstStyle/>
          <a:p>
            <a:fld id="{9412EB60-A841-4F92-823E-8E03FBF8BD21}" type="slidenum">
              <a:rPr lang="en-GB" smtClean="0"/>
              <a:t>27</a:t>
            </a:fld>
            <a:endParaRPr lang="en-GB"/>
          </a:p>
        </p:txBody>
      </p:sp>
    </p:spTree>
    <p:extLst>
      <p:ext uri="{BB962C8B-B14F-4D97-AF65-F5344CB8AC3E}">
        <p14:creationId xmlns:p14="http://schemas.microsoft.com/office/powerpoint/2010/main" val="18818656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28BEA-EF86-98C1-E65D-793ABE2627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27AB8A-A2A1-6AE6-5EE3-FBE00E3C1FD5}"/>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F818180-DBF0-B9DF-522D-ACC7329FDABE}"/>
              </a:ext>
            </a:extLst>
          </p:cNvPr>
          <p:cNvSpPr>
            <a:spLocks noGrp="1"/>
          </p:cNvSpPr>
          <p:nvPr>
            <p:ph type="body" idx="1"/>
          </p:nvPr>
        </p:nvSpPr>
        <p:spPr/>
        <p:txBody>
          <a:bodyPr/>
          <a:lstStyle/>
          <a:p>
            <a:r>
              <a:rPr lang="en-US">
                <a:solidFill>
                  <a:srgbClr val="38383C"/>
                </a:solidFill>
                <a:highlight>
                  <a:srgbClr val="F4F4F5"/>
                </a:highlight>
              </a:rPr>
              <a:t>Monica, </a:t>
            </a:r>
            <a:r>
              <a:rPr lang="en-US" err="1">
                <a:solidFill>
                  <a:srgbClr val="38383C"/>
                </a:solidFill>
                <a:highlight>
                  <a:srgbClr val="F4F4F5"/>
                </a:highlight>
              </a:rPr>
              <a:t>Clínica</a:t>
            </a:r>
            <a:r>
              <a:rPr lang="en-US">
                <a:solidFill>
                  <a:srgbClr val="38383C"/>
                </a:solidFill>
                <a:highlight>
                  <a:srgbClr val="F4F4F5"/>
                </a:highlight>
              </a:rPr>
              <a:t> Ana Manganaro, El Salvador</a:t>
            </a:r>
          </a:p>
          <a:p>
            <a:r>
              <a:rPr lang="en-US">
                <a:solidFill>
                  <a:srgbClr val="38383C"/>
                </a:solidFill>
                <a:highlight>
                  <a:srgbClr val="F4F4F5"/>
                </a:highlight>
              </a:rPr>
              <a:t>Photo credit: </a:t>
            </a:r>
            <a:r>
              <a:rPr lang="en-US" err="1">
                <a:solidFill>
                  <a:srgbClr val="38383C"/>
                </a:solidFill>
                <a:highlight>
                  <a:srgbClr val="F4F4F5"/>
                </a:highlight>
              </a:rPr>
              <a:t>Clínica</a:t>
            </a:r>
            <a:r>
              <a:rPr lang="en-US">
                <a:solidFill>
                  <a:srgbClr val="38383C"/>
                </a:solidFill>
                <a:highlight>
                  <a:srgbClr val="F4F4F5"/>
                </a:highlight>
              </a:rPr>
              <a:t> Ana Manganaro</a:t>
            </a:r>
          </a:p>
        </p:txBody>
      </p:sp>
      <p:sp>
        <p:nvSpPr>
          <p:cNvPr id="4" name="Slide Number Placeholder 3">
            <a:extLst>
              <a:ext uri="{FF2B5EF4-FFF2-40B4-BE49-F238E27FC236}">
                <a16:creationId xmlns:a16="http://schemas.microsoft.com/office/drawing/2014/main" id="{5A740B21-8BB0-B3BB-16AF-103B70B6E800}"/>
              </a:ext>
            </a:extLst>
          </p:cNvPr>
          <p:cNvSpPr>
            <a:spLocks noGrp="1"/>
          </p:cNvSpPr>
          <p:nvPr>
            <p:ph type="sldNum" sz="quarter" idx="5"/>
          </p:nvPr>
        </p:nvSpPr>
        <p:spPr/>
        <p:txBody>
          <a:bodyPr/>
          <a:lstStyle/>
          <a:p>
            <a:fld id="{9412EB60-A841-4F92-823E-8E03FBF8BD21}" type="slidenum">
              <a:rPr lang="en-GB" smtClean="0"/>
              <a:t>28</a:t>
            </a:fld>
            <a:endParaRPr lang="en-GB"/>
          </a:p>
        </p:txBody>
      </p:sp>
    </p:spTree>
    <p:extLst>
      <p:ext uri="{BB962C8B-B14F-4D97-AF65-F5344CB8AC3E}">
        <p14:creationId xmlns:p14="http://schemas.microsoft.com/office/powerpoint/2010/main" val="38869762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0BC4A-6C8E-CF3A-A163-6161152D03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1C77FB-F6CF-456A-0A95-129135D62BD5}"/>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AFDF8E6-1DA2-11E6-EF42-CD0AA96071C0}"/>
              </a:ext>
            </a:extLst>
          </p:cNvPr>
          <p:cNvSpPr>
            <a:spLocks noGrp="1"/>
          </p:cNvSpPr>
          <p:nvPr>
            <p:ph type="body" idx="1"/>
          </p:nvPr>
        </p:nvSpPr>
        <p:spPr/>
        <p:txBody>
          <a:bodyPr/>
          <a:lstStyle/>
          <a:p>
            <a:r>
              <a:rPr lang="en-US">
                <a:solidFill>
                  <a:srgbClr val="38383C"/>
                </a:solidFill>
                <a:highlight>
                  <a:srgbClr val="F4F4F5"/>
                </a:highlight>
              </a:rPr>
              <a:t>Bayezid and his father, Bangladesh</a:t>
            </a:r>
          </a:p>
          <a:p>
            <a:r>
              <a:rPr lang="en-US">
                <a:solidFill>
                  <a:srgbClr val="38383C"/>
                </a:solidFill>
                <a:highlight>
                  <a:srgbClr val="F4F4F5"/>
                </a:highlight>
              </a:rPr>
              <a:t>Photo credit: Amit Rudro</a:t>
            </a:r>
          </a:p>
        </p:txBody>
      </p:sp>
      <p:sp>
        <p:nvSpPr>
          <p:cNvPr id="4" name="Slide Number Placeholder 3">
            <a:extLst>
              <a:ext uri="{FF2B5EF4-FFF2-40B4-BE49-F238E27FC236}">
                <a16:creationId xmlns:a16="http://schemas.microsoft.com/office/drawing/2014/main" id="{8400EA8E-EB1D-FC84-ECCC-99EAC942393D}"/>
              </a:ext>
            </a:extLst>
          </p:cNvPr>
          <p:cNvSpPr>
            <a:spLocks noGrp="1"/>
          </p:cNvSpPr>
          <p:nvPr>
            <p:ph type="sldNum" sz="quarter" idx="5"/>
          </p:nvPr>
        </p:nvSpPr>
        <p:spPr/>
        <p:txBody>
          <a:bodyPr/>
          <a:lstStyle/>
          <a:p>
            <a:fld id="{9412EB60-A841-4F92-823E-8E03FBF8BD21}" type="slidenum">
              <a:rPr lang="en-GB" smtClean="0"/>
              <a:t>29</a:t>
            </a:fld>
            <a:endParaRPr lang="en-GB"/>
          </a:p>
        </p:txBody>
      </p:sp>
    </p:spTree>
    <p:extLst>
      <p:ext uri="{BB962C8B-B14F-4D97-AF65-F5344CB8AC3E}">
        <p14:creationId xmlns:p14="http://schemas.microsoft.com/office/powerpoint/2010/main" val="12524876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2BA86-124B-16B1-EF9A-27A3652755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41750A-2C5F-C62B-8DD5-1C55C1E0CE1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555EA26-E8B0-649D-3127-812C3CD760B2}"/>
              </a:ext>
            </a:extLst>
          </p:cNvPr>
          <p:cNvSpPr>
            <a:spLocks noGrp="1"/>
          </p:cNvSpPr>
          <p:nvPr>
            <p:ph type="body" idx="1"/>
          </p:nvPr>
        </p:nvSpPr>
        <p:spPr/>
        <p:txBody>
          <a:bodyPr/>
          <a:lstStyle/>
          <a:p>
            <a:r>
              <a:rPr lang="en-US" dirty="0">
                <a:solidFill>
                  <a:srgbClr val="38383C"/>
                </a:solidFill>
                <a:highlight>
                  <a:srgbClr val="F4F4F5"/>
                </a:highlight>
              </a:rPr>
              <a:t>A cross at St Mary’s Catholic High School in Herefordshire</a:t>
            </a:r>
          </a:p>
          <a:p>
            <a:r>
              <a:rPr lang="en-US" dirty="0">
                <a:solidFill>
                  <a:srgbClr val="38383C"/>
                </a:solidFill>
                <a:highlight>
                  <a:srgbClr val="F4F4F5"/>
                </a:highlight>
              </a:rPr>
              <a:t>Photo credit: Victoria Ahmed</a:t>
            </a:r>
          </a:p>
        </p:txBody>
      </p:sp>
      <p:sp>
        <p:nvSpPr>
          <p:cNvPr id="4" name="Slide Number Placeholder 3">
            <a:extLst>
              <a:ext uri="{FF2B5EF4-FFF2-40B4-BE49-F238E27FC236}">
                <a16:creationId xmlns:a16="http://schemas.microsoft.com/office/drawing/2014/main" id="{5BBF4B94-9C93-90D3-CD7F-69777C4BD7A9}"/>
              </a:ext>
            </a:extLst>
          </p:cNvPr>
          <p:cNvSpPr>
            <a:spLocks noGrp="1"/>
          </p:cNvSpPr>
          <p:nvPr>
            <p:ph type="sldNum" sz="quarter" idx="5"/>
          </p:nvPr>
        </p:nvSpPr>
        <p:spPr/>
        <p:txBody>
          <a:bodyPr/>
          <a:lstStyle/>
          <a:p>
            <a:fld id="{9412EB60-A841-4F92-823E-8E03FBF8BD21}" type="slidenum">
              <a:rPr lang="en-GB" smtClean="0"/>
              <a:t>30</a:t>
            </a:fld>
            <a:endParaRPr lang="en-GB"/>
          </a:p>
        </p:txBody>
      </p:sp>
    </p:spTree>
    <p:extLst>
      <p:ext uri="{BB962C8B-B14F-4D97-AF65-F5344CB8AC3E}">
        <p14:creationId xmlns:p14="http://schemas.microsoft.com/office/powerpoint/2010/main" val="24267499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1ED13-5185-1E3D-F4EB-DB69C3159D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51F8CF-B12A-8421-5B08-93AA1046FC8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89CEF6B4-F103-AA1A-8A2C-C0A000E2C812}"/>
              </a:ext>
            </a:extLst>
          </p:cNvPr>
          <p:cNvSpPr>
            <a:spLocks noGrp="1"/>
          </p:cNvSpPr>
          <p:nvPr>
            <p:ph type="body" idx="1"/>
          </p:nvPr>
        </p:nvSpPr>
        <p:spPr/>
        <p:txBody>
          <a:bodyPr/>
          <a:lstStyle/>
          <a:p>
            <a:r>
              <a:rPr lang="en-US">
                <a:solidFill>
                  <a:srgbClr val="38383C"/>
                </a:solidFill>
                <a:highlight>
                  <a:srgbClr val="F4F4F5"/>
                </a:highlight>
              </a:rPr>
              <a:t>Palms</a:t>
            </a:r>
          </a:p>
          <a:p>
            <a:r>
              <a:rPr lang="en-US">
                <a:solidFill>
                  <a:srgbClr val="38383C"/>
                </a:solidFill>
                <a:highlight>
                  <a:srgbClr val="F4F4F5"/>
                </a:highlight>
              </a:rPr>
              <a:t>Photo credit: Stock image</a:t>
            </a:r>
          </a:p>
        </p:txBody>
      </p:sp>
      <p:sp>
        <p:nvSpPr>
          <p:cNvPr id="4" name="Slide Number Placeholder 3">
            <a:extLst>
              <a:ext uri="{FF2B5EF4-FFF2-40B4-BE49-F238E27FC236}">
                <a16:creationId xmlns:a16="http://schemas.microsoft.com/office/drawing/2014/main" id="{51041F58-5778-2F97-F6F3-62992FD4A4D0}"/>
              </a:ext>
            </a:extLst>
          </p:cNvPr>
          <p:cNvSpPr>
            <a:spLocks noGrp="1"/>
          </p:cNvSpPr>
          <p:nvPr>
            <p:ph type="sldNum" sz="quarter" idx="5"/>
          </p:nvPr>
        </p:nvSpPr>
        <p:spPr/>
        <p:txBody>
          <a:bodyPr/>
          <a:lstStyle/>
          <a:p>
            <a:fld id="{9412EB60-A841-4F92-823E-8E03FBF8BD21}" type="slidenum">
              <a:rPr lang="en-GB" smtClean="0"/>
              <a:t>31</a:t>
            </a:fld>
            <a:endParaRPr lang="en-GB"/>
          </a:p>
        </p:txBody>
      </p:sp>
    </p:spTree>
    <p:extLst>
      <p:ext uri="{BB962C8B-B14F-4D97-AF65-F5344CB8AC3E}">
        <p14:creationId xmlns:p14="http://schemas.microsoft.com/office/powerpoint/2010/main" val="17830506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262D8-422A-F6CC-6008-64A9E728D3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B14109-5BD0-F21E-67B3-4D8F40BBD495}"/>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36E0F7B-3934-E716-24FC-CC31C7FED6F4}"/>
              </a:ext>
            </a:extLst>
          </p:cNvPr>
          <p:cNvSpPr>
            <a:spLocks noGrp="1"/>
          </p:cNvSpPr>
          <p:nvPr>
            <p:ph type="body" idx="1"/>
          </p:nvPr>
        </p:nvSpPr>
        <p:spPr/>
        <p:txBody>
          <a:bodyPr/>
          <a:lstStyle/>
          <a:p>
            <a:r>
              <a:rPr lang="en-US" dirty="0">
                <a:solidFill>
                  <a:srgbClr val="38383C"/>
                </a:solidFill>
                <a:highlight>
                  <a:srgbClr val="F4F4F5"/>
                </a:highlight>
              </a:rPr>
              <a:t>Children on the Big Lent Walk</a:t>
            </a:r>
          </a:p>
          <a:p>
            <a:r>
              <a:rPr lang="en-US" dirty="0">
                <a:solidFill>
                  <a:srgbClr val="38383C"/>
                </a:solidFill>
                <a:highlight>
                  <a:srgbClr val="F4F4F5"/>
                </a:highlight>
              </a:rPr>
              <a:t>Photo credit: CAFOD Liverpool</a:t>
            </a:r>
          </a:p>
        </p:txBody>
      </p:sp>
      <p:sp>
        <p:nvSpPr>
          <p:cNvPr id="4" name="Slide Number Placeholder 3">
            <a:extLst>
              <a:ext uri="{FF2B5EF4-FFF2-40B4-BE49-F238E27FC236}">
                <a16:creationId xmlns:a16="http://schemas.microsoft.com/office/drawing/2014/main" id="{4EA5F670-B007-346E-089F-4EDA2149A41A}"/>
              </a:ext>
            </a:extLst>
          </p:cNvPr>
          <p:cNvSpPr>
            <a:spLocks noGrp="1"/>
          </p:cNvSpPr>
          <p:nvPr>
            <p:ph type="sldNum" sz="quarter" idx="5"/>
          </p:nvPr>
        </p:nvSpPr>
        <p:spPr/>
        <p:txBody>
          <a:bodyPr/>
          <a:lstStyle/>
          <a:p>
            <a:fld id="{9412EB60-A841-4F92-823E-8E03FBF8BD21}" type="slidenum">
              <a:rPr lang="en-GB" smtClean="0"/>
              <a:t>32</a:t>
            </a:fld>
            <a:endParaRPr lang="en-GB"/>
          </a:p>
        </p:txBody>
      </p:sp>
    </p:spTree>
    <p:extLst>
      <p:ext uri="{BB962C8B-B14F-4D97-AF65-F5344CB8AC3E}">
        <p14:creationId xmlns:p14="http://schemas.microsoft.com/office/powerpoint/2010/main" val="26267889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8B3C4-B4B7-9F5A-46FA-D1EDEB50CE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A5410B-10EC-E40B-C4FA-A6CC78EB20C5}"/>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968E1C6-CB1D-8333-BFCE-9304ED5BDA8D}"/>
              </a:ext>
            </a:extLst>
          </p:cNvPr>
          <p:cNvSpPr>
            <a:spLocks noGrp="1"/>
          </p:cNvSpPr>
          <p:nvPr>
            <p:ph type="body" idx="1"/>
          </p:nvPr>
        </p:nvSpPr>
        <p:spPr/>
        <p:txBody>
          <a:bodyPr/>
          <a:lstStyle/>
          <a:p>
            <a:r>
              <a:rPr lang="en-US" dirty="0">
                <a:solidFill>
                  <a:srgbClr val="38383C"/>
                </a:solidFill>
                <a:highlight>
                  <a:srgbClr val="F4F4F5"/>
                </a:highlight>
              </a:rPr>
              <a:t>Daffodils</a:t>
            </a:r>
          </a:p>
          <a:p>
            <a:r>
              <a:rPr lang="en-US" dirty="0">
                <a:solidFill>
                  <a:srgbClr val="38383C"/>
                </a:solidFill>
                <a:highlight>
                  <a:srgbClr val="F4F4F5"/>
                </a:highlight>
              </a:rPr>
              <a:t>Photo credit: Stock images</a:t>
            </a:r>
          </a:p>
        </p:txBody>
      </p:sp>
      <p:sp>
        <p:nvSpPr>
          <p:cNvPr id="4" name="Slide Number Placeholder 3">
            <a:extLst>
              <a:ext uri="{FF2B5EF4-FFF2-40B4-BE49-F238E27FC236}">
                <a16:creationId xmlns:a16="http://schemas.microsoft.com/office/drawing/2014/main" id="{78DF7D04-ECC7-5E72-BC19-EDF0AB59CF64}"/>
              </a:ext>
            </a:extLst>
          </p:cNvPr>
          <p:cNvSpPr>
            <a:spLocks noGrp="1"/>
          </p:cNvSpPr>
          <p:nvPr>
            <p:ph type="sldNum" sz="quarter" idx="5"/>
          </p:nvPr>
        </p:nvSpPr>
        <p:spPr/>
        <p:txBody>
          <a:bodyPr/>
          <a:lstStyle/>
          <a:p>
            <a:fld id="{9412EB60-A841-4F92-823E-8E03FBF8BD21}" type="slidenum">
              <a:rPr lang="en-GB" smtClean="0"/>
              <a:t>33</a:t>
            </a:fld>
            <a:endParaRPr lang="en-GB"/>
          </a:p>
        </p:txBody>
      </p:sp>
    </p:spTree>
    <p:extLst>
      <p:ext uri="{BB962C8B-B14F-4D97-AF65-F5344CB8AC3E}">
        <p14:creationId xmlns:p14="http://schemas.microsoft.com/office/powerpoint/2010/main" val="1664444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a:latin typeface="Calibri"/>
                <a:ea typeface="Calibri"/>
                <a:cs typeface="Calibri"/>
              </a:rPr>
              <a:t>Girl thinking</a:t>
            </a:r>
          </a:p>
          <a:p>
            <a:r>
              <a:rPr lang="en-US">
                <a:latin typeface="Calibri"/>
                <a:ea typeface="Calibri"/>
                <a:cs typeface="Calibri"/>
              </a:rPr>
              <a:t>Photo credit: Stock image</a:t>
            </a:r>
          </a:p>
        </p:txBody>
      </p:sp>
      <p:sp>
        <p:nvSpPr>
          <p:cNvPr id="4" name="Slide Number Placeholder 3"/>
          <p:cNvSpPr>
            <a:spLocks noGrp="1"/>
          </p:cNvSpPr>
          <p:nvPr>
            <p:ph type="sldNum" sz="quarter" idx="5"/>
          </p:nvPr>
        </p:nvSpPr>
        <p:spPr/>
        <p:txBody>
          <a:bodyPr/>
          <a:lstStyle/>
          <a:p>
            <a:fld id="{9412EB60-A841-4F92-823E-8E03FBF8BD21}" type="slidenum">
              <a:rPr lang="en-GB" smtClean="0"/>
              <a:t>5</a:t>
            </a:fld>
            <a:endParaRPr lang="en-GB"/>
          </a:p>
        </p:txBody>
      </p:sp>
    </p:spTree>
    <p:extLst>
      <p:ext uri="{BB962C8B-B14F-4D97-AF65-F5344CB8AC3E}">
        <p14:creationId xmlns:p14="http://schemas.microsoft.com/office/powerpoint/2010/main" val="30786551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38F08-BF9B-D128-24AD-5394E3C63A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EF2790-05A4-7252-C659-A0429DE07870}"/>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6C7E572-B5FB-DF2F-18BC-3C9DB5427FAF}"/>
              </a:ext>
            </a:extLst>
          </p:cNvPr>
          <p:cNvSpPr>
            <a:spLocks noGrp="1"/>
          </p:cNvSpPr>
          <p:nvPr>
            <p:ph type="body" idx="1"/>
          </p:nvPr>
        </p:nvSpPr>
        <p:spPr/>
        <p:txBody>
          <a:bodyPr/>
          <a:lstStyle/>
          <a:p>
            <a:r>
              <a:rPr lang="en-US">
                <a:solidFill>
                  <a:srgbClr val="38383C"/>
                </a:solidFill>
                <a:highlight>
                  <a:srgbClr val="F4F4F5"/>
                </a:highlight>
              </a:rPr>
              <a:t>Splashing in water</a:t>
            </a:r>
          </a:p>
          <a:p>
            <a:r>
              <a:rPr lang="en-US">
                <a:solidFill>
                  <a:srgbClr val="38383C"/>
                </a:solidFill>
                <a:highlight>
                  <a:srgbClr val="F4F4F5"/>
                </a:highlight>
              </a:rPr>
              <a:t>Photo credit: Klara Kulikova on </a:t>
            </a:r>
            <a:r>
              <a:rPr lang="en-US" err="1">
                <a:solidFill>
                  <a:srgbClr val="38383C"/>
                </a:solidFill>
                <a:highlight>
                  <a:srgbClr val="F4F4F5"/>
                </a:highlight>
              </a:rPr>
              <a:t>Unsplash</a:t>
            </a:r>
            <a:endParaRPr lang="en-US">
              <a:solidFill>
                <a:srgbClr val="38383C"/>
              </a:solidFill>
              <a:highlight>
                <a:srgbClr val="F4F4F5"/>
              </a:highlight>
            </a:endParaRPr>
          </a:p>
        </p:txBody>
      </p:sp>
      <p:sp>
        <p:nvSpPr>
          <p:cNvPr id="4" name="Slide Number Placeholder 3">
            <a:extLst>
              <a:ext uri="{FF2B5EF4-FFF2-40B4-BE49-F238E27FC236}">
                <a16:creationId xmlns:a16="http://schemas.microsoft.com/office/drawing/2014/main" id="{FC36D6FB-E1AB-128E-0939-F92566424E9D}"/>
              </a:ext>
            </a:extLst>
          </p:cNvPr>
          <p:cNvSpPr>
            <a:spLocks noGrp="1"/>
          </p:cNvSpPr>
          <p:nvPr>
            <p:ph type="sldNum" sz="quarter" idx="5"/>
          </p:nvPr>
        </p:nvSpPr>
        <p:spPr/>
        <p:txBody>
          <a:bodyPr/>
          <a:lstStyle/>
          <a:p>
            <a:fld id="{9412EB60-A841-4F92-823E-8E03FBF8BD21}" type="slidenum">
              <a:rPr lang="en-GB" smtClean="0"/>
              <a:t>34</a:t>
            </a:fld>
            <a:endParaRPr lang="en-GB"/>
          </a:p>
        </p:txBody>
      </p:sp>
    </p:spTree>
    <p:extLst>
      <p:ext uri="{BB962C8B-B14F-4D97-AF65-F5344CB8AC3E}">
        <p14:creationId xmlns:p14="http://schemas.microsoft.com/office/powerpoint/2010/main" val="36476951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FDD90-F976-ED20-B73F-BC2455C206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A94AE3-A629-0A7F-A63F-9A9733FAF262}"/>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0C24A64-3A1A-F7D1-325B-74A757E9F783}"/>
              </a:ext>
            </a:extLst>
          </p:cNvPr>
          <p:cNvSpPr>
            <a:spLocks noGrp="1"/>
          </p:cNvSpPr>
          <p:nvPr>
            <p:ph type="body" idx="1"/>
          </p:nvPr>
        </p:nvSpPr>
        <p:spPr/>
        <p:txBody>
          <a:bodyPr/>
          <a:lstStyle/>
          <a:p>
            <a:endParaRPr lang="en-US">
              <a:solidFill>
                <a:srgbClr val="38383C"/>
              </a:solidFill>
              <a:highlight>
                <a:srgbClr val="F4F4F5"/>
              </a:highlight>
            </a:endParaRPr>
          </a:p>
        </p:txBody>
      </p:sp>
      <p:sp>
        <p:nvSpPr>
          <p:cNvPr id="4" name="Slide Number Placeholder 3">
            <a:extLst>
              <a:ext uri="{FF2B5EF4-FFF2-40B4-BE49-F238E27FC236}">
                <a16:creationId xmlns:a16="http://schemas.microsoft.com/office/drawing/2014/main" id="{701A573C-3768-EBC2-7641-71B725FA231F}"/>
              </a:ext>
            </a:extLst>
          </p:cNvPr>
          <p:cNvSpPr>
            <a:spLocks noGrp="1"/>
          </p:cNvSpPr>
          <p:nvPr>
            <p:ph type="sldNum" sz="quarter" idx="5"/>
          </p:nvPr>
        </p:nvSpPr>
        <p:spPr/>
        <p:txBody>
          <a:bodyPr/>
          <a:lstStyle/>
          <a:p>
            <a:fld id="{9412EB60-A841-4F92-823E-8E03FBF8BD21}" type="slidenum">
              <a:rPr lang="en-GB" smtClean="0"/>
              <a:t>35</a:t>
            </a:fld>
            <a:endParaRPr lang="en-GB"/>
          </a:p>
        </p:txBody>
      </p:sp>
    </p:spTree>
    <p:extLst>
      <p:ext uri="{BB962C8B-B14F-4D97-AF65-F5344CB8AC3E}">
        <p14:creationId xmlns:p14="http://schemas.microsoft.com/office/powerpoint/2010/main" val="28755511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B3F66-CA4A-8B9A-9C49-E807C9364B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166115-C63C-77E8-852D-07E15E4C54D3}"/>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A1549640-F165-A650-0878-982C6EEFBE28}"/>
              </a:ext>
            </a:extLst>
          </p:cNvPr>
          <p:cNvSpPr>
            <a:spLocks noGrp="1"/>
          </p:cNvSpPr>
          <p:nvPr>
            <p:ph type="body" idx="1"/>
          </p:nvPr>
        </p:nvSpPr>
        <p:spPr/>
        <p:txBody>
          <a:bodyPr/>
          <a:lstStyle/>
          <a:p>
            <a:r>
              <a:rPr lang="en-US">
                <a:solidFill>
                  <a:srgbClr val="38383C"/>
                </a:solidFill>
                <a:highlight>
                  <a:srgbClr val="F4F4F5"/>
                </a:highlight>
              </a:rPr>
              <a:t>Shamrock</a:t>
            </a:r>
          </a:p>
          <a:p>
            <a:r>
              <a:rPr lang="en-US">
                <a:solidFill>
                  <a:srgbClr val="38383C"/>
                </a:solidFill>
                <a:highlight>
                  <a:srgbClr val="F4F4F5"/>
                </a:highlight>
              </a:rPr>
              <a:t>Photo credit: Getty images</a:t>
            </a:r>
          </a:p>
        </p:txBody>
      </p:sp>
      <p:sp>
        <p:nvSpPr>
          <p:cNvPr id="4" name="Slide Number Placeholder 3">
            <a:extLst>
              <a:ext uri="{FF2B5EF4-FFF2-40B4-BE49-F238E27FC236}">
                <a16:creationId xmlns:a16="http://schemas.microsoft.com/office/drawing/2014/main" id="{27B98525-1FD7-EE3C-3A27-BC0686126A7D}"/>
              </a:ext>
            </a:extLst>
          </p:cNvPr>
          <p:cNvSpPr>
            <a:spLocks noGrp="1"/>
          </p:cNvSpPr>
          <p:nvPr>
            <p:ph type="sldNum" sz="quarter" idx="5"/>
          </p:nvPr>
        </p:nvSpPr>
        <p:spPr/>
        <p:txBody>
          <a:bodyPr/>
          <a:lstStyle/>
          <a:p>
            <a:fld id="{9412EB60-A841-4F92-823E-8E03FBF8BD21}" type="slidenum">
              <a:rPr lang="en-GB" smtClean="0"/>
              <a:t>36</a:t>
            </a:fld>
            <a:endParaRPr lang="en-GB"/>
          </a:p>
        </p:txBody>
      </p:sp>
    </p:spTree>
    <p:extLst>
      <p:ext uri="{BB962C8B-B14F-4D97-AF65-F5344CB8AC3E}">
        <p14:creationId xmlns:p14="http://schemas.microsoft.com/office/powerpoint/2010/main" val="33871487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37480-2750-1CBE-FEA0-0EC9D8EC93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D597CE-1803-4C9A-0CB2-018708F22B25}"/>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A2E65761-7703-AD41-A719-91E6C08DFCFB}"/>
              </a:ext>
            </a:extLst>
          </p:cNvPr>
          <p:cNvSpPr>
            <a:spLocks noGrp="1"/>
          </p:cNvSpPr>
          <p:nvPr>
            <p:ph type="body" idx="1"/>
          </p:nvPr>
        </p:nvSpPr>
        <p:spPr/>
        <p:txBody>
          <a:bodyPr/>
          <a:lstStyle/>
          <a:p>
            <a:endParaRPr lang="en-US" dirty="0">
              <a:solidFill>
                <a:srgbClr val="38383C"/>
              </a:solidFill>
              <a:highlight>
                <a:srgbClr val="F4F4F5"/>
              </a:highlight>
            </a:endParaRPr>
          </a:p>
        </p:txBody>
      </p:sp>
      <p:sp>
        <p:nvSpPr>
          <p:cNvPr id="4" name="Slide Number Placeholder 3">
            <a:extLst>
              <a:ext uri="{FF2B5EF4-FFF2-40B4-BE49-F238E27FC236}">
                <a16:creationId xmlns:a16="http://schemas.microsoft.com/office/drawing/2014/main" id="{2F615EF0-B456-E6E4-D19F-74F27AEF4031}"/>
              </a:ext>
            </a:extLst>
          </p:cNvPr>
          <p:cNvSpPr>
            <a:spLocks noGrp="1"/>
          </p:cNvSpPr>
          <p:nvPr>
            <p:ph type="sldNum" sz="quarter" idx="5"/>
          </p:nvPr>
        </p:nvSpPr>
        <p:spPr/>
        <p:txBody>
          <a:bodyPr/>
          <a:lstStyle/>
          <a:p>
            <a:fld id="{9412EB60-A841-4F92-823E-8E03FBF8BD21}" type="slidenum">
              <a:rPr lang="en-GB" smtClean="0"/>
              <a:t>37</a:t>
            </a:fld>
            <a:endParaRPr lang="en-GB"/>
          </a:p>
        </p:txBody>
      </p:sp>
    </p:spTree>
    <p:extLst>
      <p:ext uri="{BB962C8B-B14F-4D97-AF65-F5344CB8AC3E}">
        <p14:creationId xmlns:p14="http://schemas.microsoft.com/office/powerpoint/2010/main" val="4170064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a:latin typeface="Calibri"/>
                <a:ea typeface="Calibri"/>
                <a:cs typeface="Calibri"/>
              </a:rPr>
              <a:t>School children doing the Big Lent Walk</a:t>
            </a:r>
          </a:p>
          <a:p>
            <a:r>
              <a:rPr lang="en-US">
                <a:latin typeface="Calibri"/>
                <a:ea typeface="Calibri"/>
                <a:cs typeface="Calibri"/>
              </a:rPr>
              <a:t>Photo credit: CAFOD Liverpool</a:t>
            </a:r>
          </a:p>
        </p:txBody>
      </p:sp>
      <p:sp>
        <p:nvSpPr>
          <p:cNvPr id="4" name="Slide Number Placeholder 3"/>
          <p:cNvSpPr>
            <a:spLocks noGrp="1"/>
          </p:cNvSpPr>
          <p:nvPr>
            <p:ph type="sldNum" sz="quarter" idx="5"/>
          </p:nvPr>
        </p:nvSpPr>
        <p:spPr/>
        <p:txBody>
          <a:bodyPr/>
          <a:lstStyle/>
          <a:p>
            <a:fld id="{9412EB60-A841-4F92-823E-8E03FBF8BD21}" type="slidenum">
              <a:rPr lang="en-GB" smtClean="0"/>
              <a:t>6</a:t>
            </a:fld>
            <a:endParaRPr lang="en-GB"/>
          </a:p>
        </p:txBody>
      </p:sp>
    </p:spTree>
    <p:extLst>
      <p:ext uri="{BB962C8B-B14F-4D97-AF65-F5344CB8AC3E}">
        <p14:creationId xmlns:p14="http://schemas.microsoft.com/office/powerpoint/2010/main" val="3251975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a:highlight>
                  <a:srgbClr val="F4F4F5"/>
                </a:highlight>
                <a:latin typeface="Aptos"/>
                <a:ea typeface="Calibri"/>
                <a:cs typeface="Calibri"/>
              </a:rPr>
              <a:t>Farmer </a:t>
            </a:r>
            <a:r>
              <a:rPr lang="en-US" err="1">
                <a:highlight>
                  <a:srgbClr val="F4F4F5"/>
                </a:highlight>
                <a:latin typeface="Aptos"/>
                <a:ea typeface="Calibri"/>
                <a:cs typeface="Calibri"/>
              </a:rPr>
              <a:t>Moksed</a:t>
            </a:r>
            <a:r>
              <a:rPr lang="en-US">
                <a:highlight>
                  <a:srgbClr val="F4F4F5"/>
                </a:highlight>
              </a:rPr>
              <a:t> Biswas, Bangladesh</a:t>
            </a:r>
          </a:p>
          <a:p>
            <a:r>
              <a:rPr lang="en-US">
                <a:highlight>
                  <a:srgbClr val="F4F4F5"/>
                </a:highlight>
                <a:latin typeface="Aptos"/>
                <a:ea typeface="Calibri"/>
                <a:cs typeface="Calibri"/>
              </a:rPr>
              <a:t>Photo credit: Amit Rudro</a:t>
            </a:r>
          </a:p>
        </p:txBody>
      </p:sp>
      <p:sp>
        <p:nvSpPr>
          <p:cNvPr id="4" name="Slide Number Placeholder 3"/>
          <p:cNvSpPr>
            <a:spLocks noGrp="1"/>
          </p:cNvSpPr>
          <p:nvPr>
            <p:ph type="sldNum" sz="quarter" idx="5"/>
          </p:nvPr>
        </p:nvSpPr>
        <p:spPr/>
        <p:txBody>
          <a:bodyPr/>
          <a:lstStyle/>
          <a:p>
            <a:fld id="{9412EB60-A841-4F92-823E-8E03FBF8BD21}" type="slidenum">
              <a:rPr lang="en-GB" smtClean="0"/>
              <a:t>7</a:t>
            </a:fld>
            <a:endParaRPr lang="en-GB"/>
          </a:p>
        </p:txBody>
      </p:sp>
    </p:spTree>
    <p:extLst>
      <p:ext uri="{BB962C8B-B14F-4D97-AF65-F5344CB8AC3E}">
        <p14:creationId xmlns:p14="http://schemas.microsoft.com/office/powerpoint/2010/main" val="167753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a:latin typeface="Calibri"/>
                <a:ea typeface="Calibri"/>
                <a:cs typeface="Calibri"/>
              </a:rPr>
              <a:t>Bayezid and </a:t>
            </a:r>
            <a:r>
              <a:rPr lang="en-US" err="1">
                <a:latin typeface="Calibri"/>
                <a:ea typeface="Calibri"/>
                <a:cs typeface="Calibri"/>
              </a:rPr>
              <a:t>Zunayed</a:t>
            </a:r>
            <a:r>
              <a:rPr lang="en-US">
                <a:latin typeface="Calibri"/>
                <a:ea typeface="Calibri"/>
                <a:cs typeface="Calibri"/>
              </a:rPr>
              <a:t> among the floating gardens, Bangladesh</a:t>
            </a:r>
          </a:p>
          <a:p>
            <a:r>
              <a:rPr lang="en-US">
                <a:latin typeface="Calibri"/>
                <a:ea typeface="Calibri"/>
                <a:cs typeface="Calibri"/>
              </a:rPr>
              <a:t>Photo credit: Amit Rudro</a:t>
            </a:r>
          </a:p>
        </p:txBody>
      </p:sp>
      <p:sp>
        <p:nvSpPr>
          <p:cNvPr id="4" name="Slide Number Placeholder 3"/>
          <p:cNvSpPr>
            <a:spLocks noGrp="1"/>
          </p:cNvSpPr>
          <p:nvPr>
            <p:ph type="sldNum" sz="quarter" idx="5"/>
          </p:nvPr>
        </p:nvSpPr>
        <p:spPr/>
        <p:txBody>
          <a:bodyPr/>
          <a:lstStyle/>
          <a:p>
            <a:fld id="{9412EB60-A841-4F92-823E-8E03FBF8BD21}" type="slidenum">
              <a:rPr lang="en-GB" smtClean="0"/>
              <a:t>9</a:t>
            </a:fld>
            <a:endParaRPr lang="en-GB"/>
          </a:p>
        </p:txBody>
      </p:sp>
    </p:spTree>
    <p:extLst>
      <p:ext uri="{BB962C8B-B14F-4D97-AF65-F5344CB8AC3E}">
        <p14:creationId xmlns:p14="http://schemas.microsoft.com/office/powerpoint/2010/main" val="2254546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a:latin typeface="Calibri"/>
                <a:ea typeface="Calibri"/>
                <a:cs typeface="Calibri"/>
              </a:rPr>
              <a:t>Bayezid, Bangladesh</a:t>
            </a:r>
          </a:p>
          <a:p>
            <a:r>
              <a:rPr lang="en-US">
                <a:latin typeface="Calibri"/>
                <a:ea typeface="Calibri"/>
                <a:cs typeface="Calibri"/>
              </a:rPr>
              <a:t>Photo credit: Amit Rudro</a:t>
            </a:r>
          </a:p>
        </p:txBody>
      </p:sp>
      <p:sp>
        <p:nvSpPr>
          <p:cNvPr id="4" name="Slide Number Placeholder 3"/>
          <p:cNvSpPr>
            <a:spLocks noGrp="1"/>
          </p:cNvSpPr>
          <p:nvPr>
            <p:ph type="sldNum" sz="quarter" idx="5"/>
          </p:nvPr>
        </p:nvSpPr>
        <p:spPr/>
        <p:txBody>
          <a:bodyPr/>
          <a:lstStyle/>
          <a:p>
            <a:fld id="{9412EB60-A841-4F92-823E-8E03FBF8BD21}" type="slidenum">
              <a:rPr lang="en-GB" smtClean="0"/>
              <a:t>10</a:t>
            </a:fld>
            <a:endParaRPr lang="en-GB"/>
          </a:p>
        </p:txBody>
      </p:sp>
    </p:spTree>
    <p:extLst>
      <p:ext uri="{BB962C8B-B14F-4D97-AF65-F5344CB8AC3E}">
        <p14:creationId xmlns:p14="http://schemas.microsoft.com/office/powerpoint/2010/main" val="3238872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dirty="0">
                <a:latin typeface="Calibri"/>
                <a:ea typeface="Calibri"/>
                <a:cs typeface="Calibri"/>
              </a:rPr>
              <a:t>Pupils on the Big Lent Walk</a:t>
            </a:r>
          </a:p>
          <a:p>
            <a:r>
              <a:rPr lang="en-US" dirty="0">
                <a:latin typeface="Calibri"/>
                <a:ea typeface="Calibri"/>
                <a:cs typeface="Calibri"/>
              </a:rPr>
              <a:t>Photo credits: CAFOD</a:t>
            </a:r>
          </a:p>
        </p:txBody>
      </p:sp>
      <p:sp>
        <p:nvSpPr>
          <p:cNvPr id="4" name="Slide Number Placeholder 3"/>
          <p:cNvSpPr>
            <a:spLocks noGrp="1"/>
          </p:cNvSpPr>
          <p:nvPr>
            <p:ph type="sldNum" sz="quarter" idx="5"/>
          </p:nvPr>
        </p:nvSpPr>
        <p:spPr/>
        <p:txBody>
          <a:bodyPr/>
          <a:lstStyle/>
          <a:p>
            <a:fld id="{9412EB60-A841-4F92-823E-8E03FBF8BD21}" type="slidenum">
              <a:rPr lang="en-GB" smtClean="0"/>
              <a:t>11</a:t>
            </a:fld>
            <a:endParaRPr lang="en-GB"/>
          </a:p>
        </p:txBody>
      </p:sp>
    </p:spTree>
    <p:extLst>
      <p:ext uri="{BB962C8B-B14F-4D97-AF65-F5344CB8AC3E}">
        <p14:creationId xmlns:p14="http://schemas.microsoft.com/office/powerpoint/2010/main" val="3567998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a:latin typeface="Calibri"/>
                <a:ea typeface="Calibri"/>
                <a:cs typeface="Calibri"/>
              </a:rPr>
              <a:t>Bayezid, Bangladesh</a:t>
            </a:r>
          </a:p>
          <a:p>
            <a:r>
              <a:rPr lang="en-US">
                <a:latin typeface="Calibri"/>
                <a:ea typeface="Calibri"/>
                <a:cs typeface="Calibri"/>
              </a:rPr>
              <a:t>Photo credit: Amit Rudro</a:t>
            </a:r>
          </a:p>
        </p:txBody>
      </p:sp>
      <p:sp>
        <p:nvSpPr>
          <p:cNvPr id="4" name="Slide Number Placeholder 3"/>
          <p:cNvSpPr>
            <a:spLocks noGrp="1"/>
          </p:cNvSpPr>
          <p:nvPr>
            <p:ph type="sldNum" sz="quarter" idx="5"/>
          </p:nvPr>
        </p:nvSpPr>
        <p:spPr/>
        <p:txBody>
          <a:bodyPr/>
          <a:lstStyle/>
          <a:p>
            <a:fld id="{9412EB60-A841-4F92-823E-8E03FBF8BD21}" type="slidenum">
              <a:rPr lang="en-GB" smtClean="0"/>
              <a:t>12</a:t>
            </a:fld>
            <a:endParaRPr lang="en-GB"/>
          </a:p>
        </p:txBody>
      </p:sp>
    </p:spTree>
    <p:extLst>
      <p:ext uri="{BB962C8B-B14F-4D97-AF65-F5344CB8AC3E}">
        <p14:creationId xmlns:p14="http://schemas.microsoft.com/office/powerpoint/2010/main" val="42649304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aster - cover">
    <p:bg>
      <p:bgPr>
        <a:solidFill>
          <a:schemeClr val="bg1"/>
        </a:solidFill>
        <a:effectLst/>
      </p:bgPr>
    </p:bg>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E2A7C3A6-A58D-28A4-5950-CD2526590DEC}"/>
              </a:ext>
            </a:extLst>
          </p:cNvPr>
          <p:cNvSpPr>
            <a:spLocks noGrp="1"/>
          </p:cNvSpPr>
          <p:nvPr>
            <p:ph type="body" sz="quarter" idx="12" hasCustomPrompt="1"/>
          </p:nvPr>
        </p:nvSpPr>
        <p:spPr>
          <a:xfrm>
            <a:off x="0" y="5371410"/>
            <a:ext cx="12192000" cy="1486276"/>
          </a:xfrm>
          <a:solidFill>
            <a:schemeClr val="accent1"/>
          </a:solidFill>
        </p:spPr>
        <p:txBody>
          <a:bodyPr wrap="square">
            <a:noAutofit/>
          </a:bodyPr>
          <a:lstStyle>
            <a:lvl1pPr>
              <a:defRPr sz="1467">
                <a:solidFill>
                  <a:schemeClr val="accent1">
                    <a:alpha val="0"/>
                  </a:schemeClr>
                </a:solidFill>
              </a:defRPr>
            </a:lvl1pPr>
            <a:lvl2pPr marL="0" indent="0">
              <a:buNone/>
              <a:defRPr/>
            </a:lvl2pPr>
          </a:lstStyle>
          <a:p>
            <a:pPr lvl="0"/>
            <a:r>
              <a:rPr lang="en-US"/>
              <a:t>Click to add any other text if needed</a:t>
            </a:r>
          </a:p>
        </p:txBody>
      </p:sp>
      <p:sp>
        <p:nvSpPr>
          <p:cNvPr id="3" name="Holder 3"/>
          <p:cNvSpPr>
            <a:spLocks noGrp="1"/>
          </p:cNvSpPr>
          <p:nvPr>
            <p:ph type="subTitle" idx="4" hasCustomPrompt="1"/>
          </p:nvPr>
        </p:nvSpPr>
        <p:spPr>
          <a:xfrm>
            <a:off x="1477075" y="3912483"/>
            <a:ext cx="4064396" cy="287259"/>
          </a:xfrm>
          <a:prstGeom prst="rect">
            <a:avLst/>
          </a:prstGeom>
        </p:spPr>
        <p:txBody>
          <a:bodyPr wrap="square" lIns="0" tIns="0" rIns="0" bIns="0">
            <a:spAutoFit/>
          </a:bodyPr>
          <a:lstStyle>
            <a:lvl1pPr marL="0" indent="0">
              <a:buNone/>
              <a:defRPr sz="1867" b="0" i="0">
                <a:solidFill>
                  <a:schemeClr val="bg2"/>
                </a:solidFill>
                <a:latin typeface="Montserrat"/>
                <a:cs typeface="Montserrat"/>
              </a:defRPr>
            </a:lvl1pPr>
          </a:lstStyle>
          <a:p>
            <a:r>
              <a:rPr lang="en-GB"/>
              <a:t>Click to add subtitle if needed</a:t>
            </a:r>
            <a:endParaRPr/>
          </a:p>
        </p:txBody>
      </p:sp>
      <p:sp>
        <p:nvSpPr>
          <p:cNvPr id="43" name="Graphic 41">
            <a:extLst>
              <a:ext uri="{FF2B5EF4-FFF2-40B4-BE49-F238E27FC236}">
                <a16:creationId xmlns:a16="http://schemas.microsoft.com/office/drawing/2014/main" id="{B462AD84-9CD1-DF54-BC25-FA094D7F49F0}"/>
              </a:ext>
            </a:extLst>
          </p:cNvPr>
          <p:cNvSpPr/>
          <p:nvPr userDrawn="1"/>
        </p:nvSpPr>
        <p:spPr>
          <a:xfrm>
            <a:off x="673101" y="1207751"/>
            <a:ext cx="803975" cy="804016"/>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rgbClr val="A2C617"/>
          </a:solidFill>
          <a:ln w="9502" cap="flat">
            <a:noFill/>
            <a:prstDash val="solid"/>
            <a:miter/>
          </a:ln>
        </p:spPr>
        <p:txBody>
          <a:bodyPr rtlCol="0" anchor="ctr"/>
          <a:lstStyle/>
          <a:p>
            <a:endParaRPr lang="en-US" sz="2400"/>
          </a:p>
        </p:txBody>
      </p:sp>
      <p:sp>
        <p:nvSpPr>
          <p:cNvPr id="47" name="Title 46">
            <a:extLst>
              <a:ext uri="{FF2B5EF4-FFF2-40B4-BE49-F238E27FC236}">
                <a16:creationId xmlns:a16="http://schemas.microsoft.com/office/drawing/2014/main" id="{AB5B9839-F3D5-02A0-B57C-E0661516C5AB}"/>
              </a:ext>
            </a:extLst>
          </p:cNvPr>
          <p:cNvSpPr>
            <a:spLocks noGrp="1"/>
          </p:cNvSpPr>
          <p:nvPr>
            <p:ph type="title" hasCustomPrompt="1"/>
          </p:nvPr>
        </p:nvSpPr>
        <p:spPr>
          <a:xfrm>
            <a:off x="1477075" y="1873163"/>
            <a:ext cx="4064396" cy="2015936"/>
          </a:xfrm>
        </p:spPr>
        <p:txBody>
          <a:bodyPr wrap="square" bIns="0" anchor="t" anchorCtr="0">
            <a:spAutoFit/>
          </a:bodyPr>
          <a:lstStyle>
            <a:lvl1pPr>
              <a:defRPr sz="3200">
                <a:solidFill>
                  <a:schemeClr val="bg2"/>
                </a:solidFill>
                <a:latin typeface="+mn-lt"/>
              </a:defRPr>
            </a:lvl1pPr>
          </a:lstStyle>
          <a:p>
            <a:pPr marL="0" marR="0" lvl="0" indent="0" algn="l" defTabSz="1219170" eaLnBrk="1" fontAlgn="auto" latinLnBrk="0" hangingPunct="1">
              <a:lnSpc>
                <a:spcPct val="100000"/>
              </a:lnSpc>
              <a:spcBef>
                <a:spcPts val="0"/>
              </a:spcBef>
              <a:spcAft>
                <a:spcPts val="0"/>
              </a:spcAft>
              <a:buClrTx/>
              <a:buSzTx/>
              <a:buFontTx/>
              <a:buNone/>
              <a:tabLst/>
              <a:defRPr/>
            </a:pPr>
            <a:r>
              <a:rPr lang="en-US"/>
              <a:t>Click here to add the title of your deck. Ideally,</a:t>
            </a:r>
            <a:r>
              <a:rPr lang="en-US" b="0" i="0" u="none" strike="noStrike">
                <a:solidFill>
                  <a:srgbClr val="000000"/>
                </a:solidFill>
                <a:effectLst/>
              </a:rPr>
              <a:t> keep it under four lines.</a:t>
            </a:r>
            <a:endParaRPr lang="en-US"/>
          </a:p>
        </p:txBody>
      </p:sp>
      <p:sp>
        <p:nvSpPr>
          <p:cNvPr id="52" name="Picture Placeholder 51">
            <a:extLst>
              <a:ext uri="{FF2B5EF4-FFF2-40B4-BE49-F238E27FC236}">
                <a16:creationId xmlns:a16="http://schemas.microsoft.com/office/drawing/2014/main" id="{AA6A74A9-C5EB-6E1D-3D41-596769DA9F7E}"/>
              </a:ext>
            </a:extLst>
          </p:cNvPr>
          <p:cNvSpPr>
            <a:spLocks noGrp="1"/>
          </p:cNvSpPr>
          <p:nvPr>
            <p:ph type="pic" sz="quarter" idx="10" hasCustomPrompt="1"/>
          </p:nvPr>
        </p:nvSpPr>
        <p:spPr>
          <a:xfrm>
            <a:off x="6168439" y="1610413"/>
            <a:ext cx="5773795" cy="5247587"/>
          </a:xfrm>
          <a:custGeom>
            <a:avLst/>
            <a:gdLst>
              <a:gd name="connsiteX0" fmla="*/ 2315735 w 4631470"/>
              <a:gd name="connsiteY0" fmla="*/ 0 h 4209370"/>
              <a:gd name="connsiteX1" fmla="*/ 4631470 w 4631470"/>
              <a:gd name="connsiteY1" fmla="*/ 2315735 h 4209370"/>
              <a:gd name="connsiteX2" fmla="*/ 3788758 w 4631470"/>
              <a:gd name="connsiteY2" fmla="*/ 4102669 h 4209370"/>
              <a:gd name="connsiteX3" fmla="*/ 3646068 w 4631470"/>
              <a:gd name="connsiteY3" fmla="*/ 4209370 h 4209370"/>
              <a:gd name="connsiteX4" fmla="*/ 985403 w 4631470"/>
              <a:gd name="connsiteY4" fmla="*/ 4209370 h 4209370"/>
              <a:gd name="connsiteX5" fmla="*/ 842713 w 4631470"/>
              <a:gd name="connsiteY5" fmla="*/ 4102669 h 4209370"/>
              <a:gd name="connsiteX6" fmla="*/ 0 w 4631470"/>
              <a:gd name="connsiteY6" fmla="*/ 2315735 h 4209370"/>
              <a:gd name="connsiteX7" fmla="*/ 2315735 w 4631470"/>
              <a:gd name="connsiteY7" fmla="*/ 0 h 420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1470" h="4209370">
                <a:moveTo>
                  <a:pt x="2315735" y="0"/>
                </a:moveTo>
                <a:cubicBezTo>
                  <a:pt x="3594680" y="0"/>
                  <a:pt x="4631470" y="1036790"/>
                  <a:pt x="4631470" y="2315735"/>
                </a:cubicBezTo>
                <a:cubicBezTo>
                  <a:pt x="4631470" y="3035142"/>
                  <a:pt x="4303423" y="3677929"/>
                  <a:pt x="3788758" y="4102669"/>
                </a:cubicBezTo>
                <a:lnTo>
                  <a:pt x="3646068" y="4209370"/>
                </a:lnTo>
                <a:lnTo>
                  <a:pt x="985403" y="4209370"/>
                </a:lnTo>
                <a:lnTo>
                  <a:pt x="842713" y="4102669"/>
                </a:lnTo>
                <a:cubicBezTo>
                  <a:pt x="328047" y="3677929"/>
                  <a:pt x="0" y="3035142"/>
                  <a:pt x="0" y="2315735"/>
                </a:cubicBezTo>
                <a:cubicBezTo>
                  <a:pt x="0" y="1036790"/>
                  <a:pt x="1036790" y="0"/>
                  <a:pt x="2315735" y="0"/>
                </a:cubicBezTo>
                <a:close/>
              </a:path>
            </a:pathLst>
          </a:custGeom>
        </p:spPr>
        <p:txBody>
          <a:bodyPr wrap="square" lIns="0" tIns="274320" rIns="548640" anchor="ctr">
            <a:noAutofit/>
          </a:bodyPr>
          <a:lstStyle>
            <a:lvl1pPr marL="0" indent="0" algn="r">
              <a:buNone/>
              <a:defRPr sz="1600" b="0">
                <a:solidFill>
                  <a:schemeClr val="tx1"/>
                </a:solidFill>
                <a:latin typeface="+mn-lt"/>
                <a:sym typeface="Wingdings" pitchFamily="2" charset="2"/>
              </a:defRPr>
            </a:lvl1pPr>
          </a:lstStyle>
          <a:p>
            <a:r>
              <a:rPr lang="en-US"/>
              <a:t> Click icon to</a:t>
            </a:r>
            <a:br>
              <a:rPr lang="en-US"/>
            </a:br>
            <a:r>
              <a:rPr lang="en-US"/>
              <a:t>add picture</a:t>
            </a:r>
          </a:p>
        </p:txBody>
      </p:sp>
      <p:sp>
        <p:nvSpPr>
          <p:cNvPr id="11" name="Text Placeholder 7">
            <a:extLst>
              <a:ext uri="{FF2B5EF4-FFF2-40B4-BE49-F238E27FC236}">
                <a16:creationId xmlns:a16="http://schemas.microsoft.com/office/drawing/2014/main" id="{1C2F27C8-8481-FF60-F21A-7761E3594D83}"/>
              </a:ext>
            </a:extLst>
          </p:cNvPr>
          <p:cNvSpPr>
            <a:spLocks noGrp="1"/>
          </p:cNvSpPr>
          <p:nvPr>
            <p:ph type="body" sz="quarter" idx="11" hasCustomPrompt="1"/>
          </p:nvPr>
        </p:nvSpPr>
        <p:spPr>
          <a:xfrm>
            <a:off x="1477075" y="6216656"/>
            <a:ext cx="4064396" cy="318100"/>
          </a:xfrm>
        </p:spPr>
        <p:txBody>
          <a:bodyPr wrap="square">
            <a:spAutoFit/>
          </a:bodyPr>
          <a:lstStyle>
            <a:lvl1pPr marL="0" indent="0">
              <a:buNone/>
              <a:defRPr lang="en-US" sz="1467" b="0" dirty="0">
                <a:solidFill>
                  <a:schemeClr val="bg2"/>
                </a:solidFill>
                <a:latin typeface="Montserrat Light" panose="00000400000000000000" pitchFamily="2" charset="0"/>
                <a:ea typeface="+mn-ea"/>
                <a:cs typeface="+mn-cs"/>
              </a:defRPr>
            </a:lvl1pPr>
            <a:lvl2pPr marL="0" indent="0">
              <a:buNone/>
              <a:defRPr/>
            </a:lvl2pPr>
          </a:lstStyle>
          <a:p>
            <a:pPr lvl="0"/>
            <a:r>
              <a:rPr lang="en-US"/>
              <a:t>Click to add any other text if needed</a:t>
            </a:r>
          </a:p>
        </p:txBody>
      </p:sp>
      <p:pic>
        <p:nvPicPr>
          <p:cNvPr id="5" name="Graphic 4">
            <a:extLst>
              <a:ext uri="{FF2B5EF4-FFF2-40B4-BE49-F238E27FC236}">
                <a16:creationId xmlns:a16="http://schemas.microsoft.com/office/drawing/2014/main" id="{093C760A-E7BA-C41F-7DE7-C82B08D73E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11862" y="290042"/>
            <a:ext cx="2630372" cy="766167"/>
          </a:xfrm>
          <a:prstGeom prst="rect">
            <a:avLst/>
          </a:prstGeom>
        </p:spPr>
      </p:pic>
    </p:spTree>
    <p:extLst>
      <p:ext uri="{BB962C8B-B14F-4D97-AF65-F5344CB8AC3E}">
        <p14:creationId xmlns:p14="http://schemas.microsoft.com/office/powerpoint/2010/main" val="1437308174"/>
      </p:ext>
    </p:extLst>
  </p:cSld>
  <p:clrMapOvr>
    <a:masterClrMapping/>
  </p:clrMapOvr>
  <p:extLst>
    <p:ext uri="{DCECCB84-F9BA-43D5-87BE-67443E8EF086}">
      <p15:sldGuideLst xmlns:p15="http://schemas.microsoft.com/office/powerpoint/2012/main">
        <p15:guide id="1" pos="504">
          <p15:clr>
            <a:srgbClr val="FBAE40"/>
          </p15:clr>
        </p15:guide>
        <p15:guide id="2" pos="696">
          <p15:clr>
            <a:srgbClr val="FBAE40"/>
          </p15:clr>
        </p15:guide>
        <p15:guide id="3" orient="horz" pos="756">
          <p15:clr>
            <a:srgbClr val="FBAE40"/>
          </p15:clr>
        </p15:guide>
        <p15:guide id="4" pos="31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aster - back cover">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9D787F98-82FB-A897-4817-6EC131431DD5}"/>
              </a:ext>
            </a:extLst>
          </p:cNvPr>
          <p:cNvSpPr/>
          <p:nvPr/>
        </p:nvSpPr>
        <p:spPr>
          <a:xfrm flipV="1">
            <a:off x="429" y="677294"/>
            <a:ext cx="11514201" cy="3618837"/>
          </a:xfrm>
          <a:prstGeom prst="round1Rect">
            <a:avLst>
              <a:gd name="adj" fmla="val 11144"/>
            </a:avLst>
          </a:prstGeom>
          <a:solidFill>
            <a:srgbClr val="A1C516"/>
          </a:solidFill>
        </p:spPr>
        <p:txBody>
          <a:bodyPr wrap="square" lIns="0" tIns="0" rIns="0" bIns="0" rtlCol="0"/>
          <a:lstStyle/>
          <a:p>
            <a:endParaRPr sz="2400"/>
          </a:p>
        </p:txBody>
      </p:sp>
      <p:sp>
        <p:nvSpPr>
          <p:cNvPr id="19" name="object 17">
            <a:extLst>
              <a:ext uri="{FF2B5EF4-FFF2-40B4-BE49-F238E27FC236}">
                <a16:creationId xmlns:a16="http://schemas.microsoft.com/office/drawing/2014/main" id="{4DFEC1F8-24A8-1F33-5EE6-D4BBAE068C70}"/>
              </a:ext>
            </a:extLst>
          </p:cNvPr>
          <p:cNvSpPr txBox="1"/>
          <p:nvPr userDrawn="1"/>
        </p:nvSpPr>
        <p:spPr>
          <a:xfrm>
            <a:off x="1879600" y="5295071"/>
            <a:ext cx="4268056" cy="810320"/>
          </a:xfrm>
          <a:prstGeom prst="rect">
            <a:avLst/>
          </a:prstGeom>
        </p:spPr>
        <p:txBody>
          <a:bodyPr vert="horz" wrap="square" lIns="0" tIns="9241" rIns="0" bIns="0" rtlCol="0">
            <a:spAutoFit/>
          </a:bodyPr>
          <a:lstStyle/>
          <a:p>
            <a:pPr marL="7701">
              <a:spcBef>
                <a:spcPts val="73"/>
              </a:spcBef>
            </a:pPr>
            <a:r>
              <a:rPr sz="1485" spc="-7">
                <a:solidFill>
                  <a:srgbClr val="212444"/>
                </a:solidFill>
                <a:latin typeface="Montserrat"/>
                <a:cs typeface="Montserrat"/>
              </a:rPr>
              <a:t>CAFOD,</a:t>
            </a:r>
            <a:r>
              <a:rPr sz="1485" spc="-69">
                <a:solidFill>
                  <a:srgbClr val="212444"/>
                </a:solidFill>
                <a:latin typeface="Montserrat"/>
                <a:cs typeface="Montserrat"/>
              </a:rPr>
              <a:t> </a:t>
            </a:r>
            <a:r>
              <a:rPr sz="1485" spc="-12">
                <a:solidFill>
                  <a:srgbClr val="212444"/>
                </a:solidFill>
                <a:latin typeface="Montserrat"/>
                <a:cs typeface="Montserrat"/>
              </a:rPr>
              <a:t>Romero</a:t>
            </a:r>
            <a:r>
              <a:rPr sz="1485" spc="-67">
                <a:solidFill>
                  <a:srgbClr val="212444"/>
                </a:solidFill>
                <a:latin typeface="Montserrat"/>
                <a:cs typeface="Montserrat"/>
              </a:rPr>
              <a:t> </a:t>
            </a:r>
            <a:r>
              <a:rPr sz="1485" spc="-7">
                <a:solidFill>
                  <a:srgbClr val="212444"/>
                </a:solidFill>
                <a:latin typeface="Montserrat"/>
                <a:cs typeface="Montserrat"/>
              </a:rPr>
              <a:t>House,</a:t>
            </a:r>
            <a:endParaRPr sz="1485">
              <a:latin typeface="Montserrat"/>
              <a:cs typeface="Montserrat"/>
            </a:endParaRPr>
          </a:p>
          <a:p>
            <a:pPr marL="7701">
              <a:spcBef>
                <a:spcPts val="19"/>
              </a:spcBef>
            </a:pPr>
            <a:r>
              <a:rPr sz="1485">
                <a:solidFill>
                  <a:srgbClr val="212444"/>
                </a:solidFill>
                <a:latin typeface="Montserrat"/>
                <a:cs typeface="Montserrat"/>
              </a:rPr>
              <a:t>55</a:t>
            </a:r>
            <a:r>
              <a:rPr sz="1485" spc="-52">
                <a:solidFill>
                  <a:srgbClr val="212444"/>
                </a:solidFill>
                <a:latin typeface="Montserrat"/>
                <a:cs typeface="Montserrat"/>
              </a:rPr>
              <a:t> </a:t>
            </a:r>
            <a:r>
              <a:rPr sz="1485" spc="-21">
                <a:solidFill>
                  <a:srgbClr val="212444"/>
                </a:solidFill>
                <a:latin typeface="Montserrat"/>
                <a:cs typeface="Montserrat"/>
              </a:rPr>
              <a:t>Westminster</a:t>
            </a:r>
            <a:r>
              <a:rPr sz="1485" spc="-52">
                <a:solidFill>
                  <a:srgbClr val="212444"/>
                </a:solidFill>
                <a:latin typeface="Montserrat"/>
                <a:cs typeface="Montserrat"/>
              </a:rPr>
              <a:t> </a:t>
            </a:r>
            <a:r>
              <a:rPr sz="1485" spc="-7">
                <a:solidFill>
                  <a:srgbClr val="212444"/>
                </a:solidFill>
                <a:latin typeface="Montserrat"/>
                <a:cs typeface="Montserrat"/>
              </a:rPr>
              <a:t>Bridge</a:t>
            </a:r>
            <a:r>
              <a:rPr sz="1485" spc="-52">
                <a:solidFill>
                  <a:srgbClr val="212444"/>
                </a:solidFill>
                <a:latin typeface="Montserrat"/>
                <a:cs typeface="Montserrat"/>
              </a:rPr>
              <a:t> </a:t>
            </a:r>
            <a:r>
              <a:rPr sz="1485">
                <a:solidFill>
                  <a:srgbClr val="212444"/>
                </a:solidFill>
                <a:latin typeface="Montserrat"/>
                <a:cs typeface="Montserrat"/>
              </a:rPr>
              <a:t>Road,</a:t>
            </a:r>
            <a:r>
              <a:rPr sz="1485" spc="-52">
                <a:solidFill>
                  <a:srgbClr val="212444"/>
                </a:solidFill>
                <a:latin typeface="Montserrat"/>
                <a:cs typeface="Montserrat"/>
              </a:rPr>
              <a:t> </a:t>
            </a:r>
            <a:r>
              <a:rPr sz="1485" spc="-7">
                <a:solidFill>
                  <a:srgbClr val="212444"/>
                </a:solidFill>
                <a:latin typeface="Montserrat"/>
                <a:cs typeface="Montserrat"/>
              </a:rPr>
              <a:t>London</a:t>
            </a:r>
            <a:r>
              <a:rPr sz="1485" spc="-48">
                <a:solidFill>
                  <a:srgbClr val="212444"/>
                </a:solidFill>
                <a:latin typeface="Montserrat"/>
                <a:cs typeface="Montserrat"/>
              </a:rPr>
              <a:t> </a:t>
            </a:r>
            <a:r>
              <a:rPr sz="1485">
                <a:solidFill>
                  <a:srgbClr val="212444"/>
                </a:solidFill>
                <a:latin typeface="Montserrat"/>
                <a:cs typeface="Montserrat"/>
              </a:rPr>
              <a:t>SE1</a:t>
            </a:r>
            <a:r>
              <a:rPr sz="1485" spc="-52">
                <a:solidFill>
                  <a:srgbClr val="212444"/>
                </a:solidFill>
                <a:latin typeface="Montserrat"/>
                <a:cs typeface="Montserrat"/>
              </a:rPr>
              <a:t> </a:t>
            </a:r>
            <a:r>
              <a:rPr sz="1485" spc="-15">
                <a:solidFill>
                  <a:srgbClr val="212444"/>
                </a:solidFill>
                <a:latin typeface="Montserrat"/>
                <a:cs typeface="Montserrat"/>
              </a:rPr>
              <a:t>7JB</a:t>
            </a:r>
            <a:endParaRPr sz="1485">
              <a:latin typeface="Montserrat"/>
              <a:cs typeface="Montserrat"/>
            </a:endParaRPr>
          </a:p>
          <a:p>
            <a:pPr marL="7701">
              <a:spcBef>
                <a:spcPts val="916"/>
              </a:spcBef>
            </a:pPr>
            <a:r>
              <a:rPr sz="1485" b="1" u="sng" spc="-7">
                <a:solidFill>
                  <a:srgbClr val="212444"/>
                </a:solidFill>
                <a:uFill>
                  <a:solidFill>
                    <a:srgbClr val="212444"/>
                  </a:solidFill>
                </a:uFill>
                <a:latin typeface="Montserrat ExtraBold"/>
                <a:cs typeface="Montserrat ExtraBold"/>
              </a:rPr>
              <a:t>cafod.org.uk</a:t>
            </a:r>
            <a:endParaRPr sz="1485">
              <a:latin typeface="Montserrat ExtraBold"/>
              <a:cs typeface="Montserrat ExtraBold"/>
            </a:endParaRPr>
          </a:p>
        </p:txBody>
      </p:sp>
      <p:sp>
        <p:nvSpPr>
          <p:cNvPr id="20" name="object 18">
            <a:extLst>
              <a:ext uri="{FF2B5EF4-FFF2-40B4-BE49-F238E27FC236}">
                <a16:creationId xmlns:a16="http://schemas.microsoft.com/office/drawing/2014/main" id="{6038AB0D-C18D-FA53-44CE-D306AA4801EC}"/>
              </a:ext>
            </a:extLst>
          </p:cNvPr>
          <p:cNvSpPr/>
          <p:nvPr userDrawn="1"/>
        </p:nvSpPr>
        <p:spPr>
          <a:xfrm>
            <a:off x="3765225" y="5899627"/>
            <a:ext cx="214096" cy="214096"/>
          </a:xfrm>
          <a:custGeom>
            <a:avLst/>
            <a:gdLst/>
            <a:ahLst/>
            <a:cxnLst/>
            <a:rect l="l" t="t" r="r" b="b"/>
            <a:pathLst>
              <a:path w="353060" h="353059">
                <a:moveTo>
                  <a:pt x="176277" y="0"/>
                </a:moveTo>
                <a:lnTo>
                  <a:pt x="129414" y="6297"/>
                </a:lnTo>
                <a:lnTo>
                  <a:pt x="87305" y="24068"/>
                </a:lnTo>
                <a:lnTo>
                  <a:pt x="51629" y="51633"/>
                </a:lnTo>
                <a:lnTo>
                  <a:pt x="24066" y="87310"/>
                </a:lnTo>
                <a:lnTo>
                  <a:pt x="6296" y="129418"/>
                </a:lnTo>
                <a:lnTo>
                  <a:pt x="0" y="176277"/>
                </a:lnTo>
                <a:lnTo>
                  <a:pt x="6296" y="223135"/>
                </a:lnTo>
                <a:lnTo>
                  <a:pt x="24066" y="265241"/>
                </a:lnTo>
                <a:lnTo>
                  <a:pt x="51629" y="300916"/>
                </a:lnTo>
                <a:lnTo>
                  <a:pt x="87305" y="328478"/>
                </a:lnTo>
                <a:lnTo>
                  <a:pt x="129414" y="346247"/>
                </a:lnTo>
                <a:lnTo>
                  <a:pt x="176277" y="352544"/>
                </a:lnTo>
                <a:lnTo>
                  <a:pt x="223135" y="346247"/>
                </a:lnTo>
                <a:lnTo>
                  <a:pt x="265241" y="328478"/>
                </a:lnTo>
                <a:lnTo>
                  <a:pt x="300916" y="300916"/>
                </a:lnTo>
                <a:lnTo>
                  <a:pt x="319550" y="276797"/>
                </a:lnTo>
                <a:lnTo>
                  <a:pt x="71924" y="276797"/>
                </a:lnTo>
                <a:lnTo>
                  <a:pt x="149901" y="185523"/>
                </a:lnTo>
                <a:lnTo>
                  <a:pt x="72647" y="75756"/>
                </a:lnTo>
                <a:lnTo>
                  <a:pt x="319552" y="75756"/>
                </a:lnTo>
                <a:lnTo>
                  <a:pt x="300916" y="51633"/>
                </a:lnTo>
                <a:lnTo>
                  <a:pt x="265241" y="24068"/>
                </a:lnTo>
                <a:lnTo>
                  <a:pt x="223135" y="6297"/>
                </a:lnTo>
                <a:lnTo>
                  <a:pt x="176277" y="0"/>
                </a:lnTo>
                <a:close/>
              </a:path>
              <a:path w="353060" h="353059">
                <a:moveTo>
                  <a:pt x="159356" y="198957"/>
                </a:moveTo>
                <a:lnTo>
                  <a:pt x="92866" y="276797"/>
                </a:lnTo>
                <a:lnTo>
                  <a:pt x="214150" y="276797"/>
                </a:lnTo>
                <a:lnTo>
                  <a:pt x="159356" y="198957"/>
                </a:lnTo>
                <a:close/>
              </a:path>
              <a:path w="353060" h="353059">
                <a:moveTo>
                  <a:pt x="319552" y="75756"/>
                </a:moveTo>
                <a:lnTo>
                  <a:pt x="264588" y="75756"/>
                </a:lnTo>
                <a:lnTo>
                  <a:pt x="195805" y="156288"/>
                </a:lnTo>
                <a:lnTo>
                  <a:pt x="280619" y="276797"/>
                </a:lnTo>
                <a:lnTo>
                  <a:pt x="319550" y="276797"/>
                </a:lnTo>
                <a:lnTo>
                  <a:pt x="328478" y="265241"/>
                </a:lnTo>
                <a:lnTo>
                  <a:pt x="346247" y="223135"/>
                </a:lnTo>
                <a:lnTo>
                  <a:pt x="352544" y="176277"/>
                </a:lnTo>
                <a:lnTo>
                  <a:pt x="346247" y="129418"/>
                </a:lnTo>
                <a:lnTo>
                  <a:pt x="328478" y="87310"/>
                </a:lnTo>
                <a:lnTo>
                  <a:pt x="319552" y="75756"/>
                </a:lnTo>
                <a:close/>
              </a:path>
              <a:path w="353060" h="353059">
                <a:moveTo>
                  <a:pt x="130383" y="92510"/>
                </a:moveTo>
                <a:lnTo>
                  <a:pt x="104708" y="92510"/>
                </a:lnTo>
                <a:lnTo>
                  <a:pt x="222883" y="260044"/>
                </a:lnTo>
                <a:lnTo>
                  <a:pt x="248557" y="260044"/>
                </a:lnTo>
                <a:lnTo>
                  <a:pt x="130383" y="92510"/>
                </a:lnTo>
                <a:close/>
              </a:path>
              <a:path w="353060" h="353059">
                <a:moveTo>
                  <a:pt x="243647" y="75756"/>
                </a:moveTo>
                <a:lnTo>
                  <a:pt x="139137" y="75756"/>
                </a:lnTo>
                <a:lnTo>
                  <a:pt x="186350" y="142854"/>
                </a:lnTo>
                <a:lnTo>
                  <a:pt x="243647" y="75756"/>
                </a:lnTo>
                <a:close/>
              </a:path>
            </a:pathLst>
          </a:custGeom>
          <a:solidFill>
            <a:srgbClr val="212444"/>
          </a:solidFill>
        </p:spPr>
        <p:txBody>
          <a:bodyPr wrap="square" lIns="0" tIns="0" rIns="0" bIns="0" rtlCol="0"/>
          <a:lstStyle/>
          <a:p>
            <a:endParaRPr sz="2400"/>
          </a:p>
        </p:txBody>
      </p:sp>
      <p:sp>
        <p:nvSpPr>
          <p:cNvPr id="21" name="object 19">
            <a:extLst>
              <a:ext uri="{FF2B5EF4-FFF2-40B4-BE49-F238E27FC236}">
                <a16:creationId xmlns:a16="http://schemas.microsoft.com/office/drawing/2014/main" id="{2959AE32-8AFC-975C-4A21-763E87087CC9}"/>
              </a:ext>
            </a:extLst>
          </p:cNvPr>
          <p:cNvSpPr/>
          <p:nvPr userDrawn="1"/>
        </p:nvSpPr>
        <p:spPr>
          <a:xfrm>
            <a:off x="4166529" y="5899631"/>
            <a:ext cx="214096" cy="214096"/>
          </a:xfrm>
          <a:custGeom>
            <a:avLst/>
            <a:gdLst/>
            <a:ahLst/>
            <a:cxnLst/>
            <a:rect l="l" t="t" r="r" b="b"/>
            <a:pathLst>
              <a:path w="353060" h="353059">
                <a:moveTo>
                  <a:pt x="176266" y="0"/>
                </a:moveTo>
                <a:lnTo>
                  <a:pt x="129408" y="6296"/>
                </a:lnTo>
                <a:lnTo>
                  <a:pt x="87302" y="24065"/>
                </a:lnTo>
                <a:lnTo>
                  <a:pt x="51628" y="51628"/>
                </a:lnTo>
                <a:lnTo>
                  <a:pt x="24065" y="87302"/>
                </a:lnTo>
                <a:lnTo>
                  <a:pt x="6296" y="129408"/>
                </a:lnTo>
                <a:lnTo>
                  <a:pt x="0" y="176266"/>
                </a:lnTo>
                <a:lnTo>
                  <a:pt x="6296" y="223129"/>
                </a:lnTo>
                <a:lnTo>
                  <a:pt x="24065" y="265238"/>
                </a:lnTo>
                <a:lnTo>
                  <a:pt x="51628" y="300914"/>
                </a:lnTo>
                <a:lnTo>
                  <a:pt x="87302" y="328477"/>
                </a:lnTo>
                <a:lnTo>
                  <a:pt x="129408" y="346247"/>
                </a:lnTo>
                <a:lnTo>
                  <a:pt x="176266" y="352544"/>
                </a:lnTo>
                <a:lnTo>
                  <a:pt x="223125" y="346247"/>
                </a:lnTo>
                <a:lnTo>
                  <a:pt x="265231" y="328477"/>
                </a:lnTo>
                <a:lnTo>
                  <a:pt x="300905" y="300914"/>
                </a:lnTo>
                <a:lnTo>
                  <a:pt x="328467" y="265238"/>
                </a:lnTo>
                <a:lnTo>
                  <a:pt x="330257" y="260997"/>
                </a:lnTo>
                <a:lnTo>
                  <a:pt x="155157" y="260997"/>
                </a:lnTo>
                <a:lnTo>
                  <a:pt x="155092" y="223129"/>
                </a:lnTo>
                <a:lnTo>
                  <a:pt x="155011" y="176266"/>
                </a:lnTo>
                <a:lnTo>
                  <a:pt x="134121" y="176266"/>
                </a:lnTo>
                <a:lnTo>
                  <a:pt x="134048" y="155063"/>
                </a:lnTo>
                <a:lnTo>
                  <a:pt x="155147" y="155063"/>
                </a:lnTo>
                <a:lnTo>
                  <a:pt x="155147" y="134215"/>
                </a:lnTo>
                <a:lnTo>
                  <a:pt x="160924" y="112204"/>
                </a:lnTo>
                <a:lnTo>
                  <a:pt x="173633" y="101767"/>
                </a:lnTo>
                <a:lnTo>
                  <a:pt x="186342" y="98636"/>
                </a:lnTo>
                <a:lnTo>
                  <a:pt x="333250" y="98636"/>
                </a:lnTo>
                <a:lnTo>
                  <a:pt x="328467" y="87302"/>
                </a:lnTo>
                <a:lnTo>
                  <a:pt x="300905" y="51628"/>
                </a:lnTo>
                <a:lnTo>
                  <a:pt x="265231" y="24065"/>
                </a:lnTo>
                <a:lnTo>
                  <a:pt x="223125" y="6296"/>
                </a:lnTo>
                <a:lnTo>
                  <a:pt x="176266" y="0"/>
                </a:lnTo>
                <a:close/>
              </a:path>
              <a:path w="353060" h="353059">
                <a:moveTo>
                  <a:pt x="333250" y="98636"/>
                </a:moveTo>
                <a:lnTo>
                  <a:pt x="218830" y="98636"/>
                </a:lnTo>
                <a:lnTo>
                  <a:pt x="218715" y="112204"/>
                </a:lnTo>
                <a:lnTo>
                  <a:pt x="218590" y="127011"/>
                </a:lnTo>
                <a:lnTo>
                  <a:pt x="183125" y="127011"/>
                </a:lnTo>
                <a:lnTo>
                  <a:pt x="183317" y="134215"/>
                </a:lnTo>
                <a:lnTo>
                  <a:pt x="183397" y="155063"/>
                </a:lnTo>
                <a:lnTo>
                  <a:pt x="218998" y="155063"/>
                </a:lnTo>
                <a:lnTo>
                  <a:pt x="210935" y="176266"/>
                </a:lnTo>
                <a:lnTo>
                  <a:pt x="183261" y="176266"/>
                </a:lnTo>
                <a:lnTo>
                  <a:pt x="183261" y="260997"/>
                </a:lnTo>
                <a:lnTo>
                  <a:pt x="330257" y="260997"/>
                </a:lnTo>
                <a:lnTo>
                  <a:pt x="346237" y="223129"/>
                </a:lnTo>
                <a:lnTo>
                  <a:pt x="352533" y="176266"/>
                </a:lnTo>
                <a:lnTo>
                  <a:pt x="346237" y="129408"/>
                </a:lnTo>
                <a:lnTo>
                  <a:pt x="333250" y="98636"/>
                </a:lnTo>
                <a:close/>
              </a:path>
            </a:pathLst>
          </a:custGeom>
          <a:solidFill>
            <a:srgbClr val="212444"/>
          </a:solidFill>
        </p:spPr>
        <p:txBody>
          <a:bodyPr wrap="square" lIns="0" tIns="0" rIns="0" bIns="0" rtlCol="0"/>
          <a:lstStyle/>
          <a:p>
            <a:endParaRPr sz="2400"/>
          </a:p>
        </p:txBody>
      </p:sp>
      <p:sp>
        <p:nvSpPr>
          <p:cNvPr id="22" name="object 20">
            <a:extLst>
              <a:ext uri="{FF2B5EF4-FFF2-40B4-BE49-F238E27FC236}">
                <a16:creationId xmlns:a16="http://schemas.microsoft.com/office/drawing/2014/main" id="{09A59A26-CEC8-9663-5DE4-9892B8C00C95}"/>
              </a:ext>
            </a:extLst>
          </p:cNvPr>
          <p:cNvSpPr/>
          <p:nvPr userDrawn="1"/>
        </p:nvSpPr>
        <p:spPr>
          <a:xfrm>
            <a:off x="4567825" y="5899627"/>
            <a:ext cx="214096" cy="214096"/>
          </a:xfrm>
          <a:custGeom>
            <a:avLst/>
            <a:gdLst/>
            <a:ahLst/>
            <a:cxnLst/>
            <a:rect l="l" t="t" r="r" b="b"/>
            <a:pathLst>
              <a:path w="353059" h="353059">
                <a:moveTo>
                  <a:pt x="176277" y="0"/>
                </a:moveTo>
                <a:lnTo>
                  <a:pt x="129414" y="6297"/>
                </a:lnTo>
                <a:lnTo>
                  <a:pt x="87305" y="24068"/>
                </a:lnTo>
                <a:lnTo>
                  <a:pt x="51629" y="51633"/>
                </a:lnTo>
                <a:lnTo>
                  <a:pt x="24066" y="87310"/>
                </a:lnTo>
                <a:lnTo>
                  <a:pt x="6296" y="129418"/>
                </a:lnTo>
                <a:lnTo>
                  <a:pt x="0" y="176277"/>
                </a:lnTo>
                <a:lnTo>
                  <a:pt x="6296" y="223135"/>
                </a:lnTo>
                <a:lnTo>
                  <a:pt x="23954" y="264976"/>
                </a:lnTo>
                <a:lnTo>
                  <a:pt x="24066" y="265241"/>
                </a:lnTo>
                <a:lnTo>
                  <a:pt x="51629" y="300916"/>
                </a:lnTo>
                <a:lnTo>
                  <a:pt x="87305" y="328478"/>
                </a:lnTo>
                <a:lnTo>
                  <a:pt x="129414" y="346247"/>
                </a:lnTo>
                <a:lnTo>
                  <a:pt x="176277" y="352544"/>
                </a:lnTo>
                <a:lnTo>
                  <a:pt x="223135" y="346247"/>
                </a:lnTo>
                <a:lnTo>
                  <a:pt x="265241" y="328478"/>
                </a:lnTo>
                <a:lnTo>
                  <a:pt x="300916" y="300916"/>
                </a:lnTo>
                <a:lnTo>
                  <a:pt x="324964" y="269789"/>
                </a:lnTo>
                <a:lnTo>
                  <a:pt x="133690" y="269789"/>
                </a:lnTo>
                <a:lnTo>
                  <a:pt x="109973" y="269254"/>
                </a:lnTo>
                <a:lnTo>
                  <a:pt x="71756" y="257396"/>
                </a:lnTo>
                <a:lnTo>
                  <a:pt x="60019" y="205334"/>
                </a:lnTo>
                <a:lnTo>
                  <a:pt x="59362" y="147219"/>
                </a:lnTo>
                <a:lnTo>
                  <a:pt x="59897" y="130448"/>
                </a:lnTo>
                <a:lnTo>
                  <a:pt x="77766" y="90531"/>
                </a:lnTo>
                <a:lnTo>
                  <a:pt x="137412" y="83299"/>
                </a:lnTo>
                <a:lnTo>
                  <a:pt x="164559" y="82764"/>
                </a:lnTo>
                <a:lnTo>
                  <a:pt x="324966" y="82764"/>
                </a:lnTo>
                <a:lnTo>
                  <a:pt x="300916" y="51633"/>
                </a:lnTo>
                <a:lnTo>
                  <a:pt x="265241" y="24068"/>
                </a:lnTo>
                <a:lnTo>
                  <a:pt x="223135" y="6297"/>
                </a:lnTo>
                <a:lnTo>
                  <a:pt x="176277" y="0"/>
                </a:lnTo>
                <a:close/>
              </a:path>
              <a:path w="353059" h="353059">
                <a:moveTo>
                  <a:pt x="324966" y="82764"/>
                </a:moveTo>
                <a:lnTo>
                  <a:pt x="218858" y="82764"/>
                </a:lnTo>
                <a:lnTo>
                  <a:pt x="242572" y="83299"/>
                </a:lnTo>
                <a:lnTo>
                  <a:pt x="255989" y="84751"/>
                </a:lnTo>
                <a:lnTo>
                  <a:pt x="288368" y="108258"/>
                </a:lnTo>
                <a:lnTo>
                  <a:pt x="292524" y="147219"/>
                </a:lnTo>
                <a:lnTo>
                  <a:pt x="293181" y="168215"/>
                </a:lnTo>
                <a:lnTo>
                  <a:pt x="293181" y="205334"/>
                </a:lnTo>
                <a:lnTo>
                  <a:pt x="288368" y="244296"/>
                </a:lnTo>
                <a:lnTo>
                  <a:pt x="245701" y="267803"/>
                </a:lnTo>
                <a:lnTo>
                  <a:pt x="187993" y="269789"/>
                </a:lnTo>
                <a:lnTo>
                  <a:pt x="324964" y="269789"/>
                </a:lnTo>
                <a:lnTo>
                  <a:pt x="328478" y="265241"/>
                </a:lnTo>
                <a:lnTo>
                  <a:pt x="346247" y="223135"/>
                </a:lnTo>
                <a:lnTo>
                  <a:pt x="352544" y="176277"/>
                </a:lnTo>
                <a:lnTo>
                  <a:pt x="346247" y="129418"/>
                </a:lnTo>
                <a:lnTo>
                  <a:pt x="328591" y="87578"/>
                </a:lnTo>
                <a:lnTo>
                  <a:pt x="328478" y="87310"/>
                </a:lnTo>
                <a:lnTo>
                  <a:pt x="324966" y="82764"/>
                </a:lnTo>
                <a:close/>
              </a:path>
              <a:path w="353059" h="353059">
                <a:moveTo>
                  <a:pt x="157754" y="138571"/>
                </a:moveTo>
                <a:lnTo>
                  <a:pt x="152874" y="141377"/>
                </a:lnTo>
                <a:lnTo>
                  <a:pt x="152874" y="211176"/>
                </a:lnTo>
                <a:lnTo>
                  <a:pt x="157754" y="213993"/>
                </a:lnTo>
                <a:lnTo>
                  <a:pt x="218192" y="179094"/>
                </a:lnTo>
                <a:lnTo>
                  <a:pt x="218192" y="173460"/>
                </a:lnTo>
                <a:lnTo>
                  <a:pt x="157754" y="138571"/>
                </a:lnTo>
                <a:close/>
              </a:path>
            </a:pathLst>
          </a:custGeom>
          <a:solidFill>
            <a:srgbClr val="212444"/>
          </a:solidFill>
        </p:spPr>
        <p:txBody>
          <a:bodyPr wrap="square" lIns="0" tIns="0" rIns="0" bIns="0" rtlCol="0"/>
          <a:lstStyle/>
          <a:p>
            <a:endParaRPr sz="2400"/>
          </a:p>
        </p:txBody>
      </p:sp>
      <p:sp>
        <p:nvSpPr>
          <p:cNvPr id="23" name="object 21">
            <a:extLst>
              <a:ext uri="{FF2B5EF4-FFF2-40B4-BE49-F238E27FC236}">
                <a16:creationId xmlns:a16="http://schemas.microsoft.com/office/drawing/2014/main" id="{9EE02F45-8912-E0B3-8A8C-35BFD9DB1E0B}"/>
              </a:ext>
            </a:extLst>
          </p:cNvPr>
          <p:cNvSpPr/>
          <p:nvPr userDrawn="1"/>
        </p:nvSpPr>
        <p:spPr>
          <a:xfrm>
            <a:off x="3363923" y="5899632"/>
            <a:ext cx="214096" cy="214096"/>
          </a:xfrm>
          <a:custGeom>
            <a:avLst/>
            <a:gdLst/>
            <a:ahLst/>
            <a:cxnLst/>
            <a:rect l="l" t="t" r="r" b="b"/>
            <a:pathLst>
              <a:path w="353060" h="353059">
                <a:moveTo>
                  <a:pt x="176277" y="0"/>
                </a:moveTo>
                <a:lnTo>
                  <a:pt x="129418" y="6296"/>
                </a:lnTo>
                <a:lnTo>
                  <a:pt x="87310" y="24065"/>
                </a:lnTo>
                <a:lnTo>
                  <a:pt x="51633" y="51628"/>
                </a:lnTo>
                <a:lnTo>
                  <a:pt x="24068" y="87302"/>
                </a:lnTo>
                <a:lnTo>
                  <a:pt x="6297" y="129408"/>
                </a:lnTo>
                <a:lnTo>
                  <a:pt x="0" y="176266"/>
                </a:lnTo>
                <a:lnTo>
                  <a:pt x="6297" y="223125"/>
                </a:lnTo>
                <a:lnTo>
                  <a:pt x="24068" y="265234"/>
                </a:lnTo>
                <a:lnTo>
                  <a:pt x="51633" y="300910"/>
                </a:lnTo>
                <a:lnTo>
                  <a:pt x="87310" y="328475"/>
                </a:lnTo>
                <a:lnTo>
                  <a:pt x="129418" y="346246"/>
                </a:lnTo>
                <a:lnTo>
                  <a:pt x="176277" y="352544"/>
                </a:lnTo>
                <a:lnTo>
                  <a:pt x="223135" y="346246"/>
                </a:lnTo>
                <a:lnTo>
                  <a:pt x="265241" y="328475"/>
                </a:lnTo>
                <a:lnTo>
                  <a:pt x="300916" y="300910"/>
                </a:lnTo>
                <a:lnTo>
                  <a:pt x="314925" y="282776"/>
                </a:lnTo>
                <a:lnTo>
                  <a:pt x="123734" y="282776"/>
                </a:lnTo>
                <a:lnTo>
                  <a:pt x="102931" y="278565"/>
                </a:lnTo>
                <a:lnTo>
                  <a:pt x="85925" y="267090"/>
                </a:lnTo>
                <a:lnTo>
                  <a:pt x="74449" y="250083"/>
                </a:lnTo>
                <a:lnTo>
                  <a:pt x="70238" y="229280"/>
                </a:lnTo>
                <a:lnTo>
                  <a:pt x="70238" y="124205"/>
                </a:lnTo>
                <a:lnTo>
                  <a:pt x="74449" y="103403"/>
                </a:lnTo>
                <a:lnTo>
                  <a:pt x="85925" y="86396"/>
                </a:lnTo>
                <a:lnTo>
                  <a:pt x="102931" y="74920"/>
                </a:lnTo>
                <a:lnTo>
                  <a:pt x="123734" y="70709"/>
                </a:lnTo>
                <a:lnTo>
                  <a:pt x="315658" y="70709"/>
                </a:lnTo>
                <a:lnTo>
                  <a:pt x="300916" y="51628"/>
                </a:lnTo>
                <a:lnTo>
                  <a:pt x="265241" y="24065"/>
                </a:lnTo>
                <a:lnTo>
                  <a:pt x="223135" y="6296"/>
                </a:lnTo>
                <a:lnTo>
                  <a:pt x="176277" y="0"/>
                </a:lnTo>
                <a:close/>
              </a:path>
              <a:path w="353060" h="353059">
                <a:moveTo>
                  <a:pt x="315658" y="70709"/>
                </a:moveTo>
                <a:lnTo>
                  <a:pt x="228809" y="70709"/>
                </a:lnTo>
                <a:lnTo>
                  <a:pt x="249616" y="74920"/>
                </a:lnTo>
                <a:lnTo>
                  <a:pt x="266622" y="86396"/>
                </a:lnTo>
                <a:lnTo>
                  <a:pt x="278096" y="103403"/>
                </a:lnTo>
                <a:lnTo>
                  <a:pt x="282305" y="124205"/>
                </a:lnTo>
                <a:lnTo>
                  <a:pt x="282305" y="229280"/>
                </a:lnTo>
                <a:lnTo>
                  <a:pt x="278096" y="250083"/>
                </a:lnTo>
                <a:lnTo>
                  <a:pt x="266622" y="267090"/>
                </a:lnTo>
                <a:lnTo>
                  <a:pt x="249616" y="278565"/>
                </a:lnTo>
                <a:lnTo>
                  <a:pt x="228809" y="282776"/>
                </a:lnTo>
                <a:lnTo>
                  <a:pt x="314925" y="282776"/>
                </a:lnTo>
                <a:lnTo>
                  <a:pt x="328478" y="265234"/>
                </a:lnTo>
                <a:lnTo>
                  <a:pt x="346247" y="223125"/>
                </a:lnTo>
                <a:lnTo>
                  <a:pt x="352480" y="176738"/>
                </a:lnTo>
                <a:lnTo>
                  <a:pt x="352544" y="176266"/>
                </a:lnTo>
                <a:lnTo>
                  <a:pt x="346247" y="129408"/>
                </a:lnTo>
                <a:lnTo>
                  <a:pt x="328478" y="87302"/>
                </a:lnTo>
                <a:lnTo>
                  <a:pt x="315658" y="70709"/>
                </a:lnTo>
                <a:close/>
              </a:path>
              <a:path w="353060" h="353059">
                <a:moveTo>
                  <a:pt x="228809" y="93787"/>
                </a:moveTo>
                <a:lnTo>
                  <a:pt x="123734" y="93787"/>
                </a:lnTo>
                <a:lnTo>
                  <a:pt x="111909" y="96181"/>
                </a:lnTo>
                <a:lnTo>
                  <a:pt x="102239" y="102706"/>
                </a:lnTo>
                <a:lnTo>
                  <a:pt x="95711" y="112376"/>
                </a:lnTo>
                <a:lnTo>
                  <a:pt x="93316" y="124205"/>
                </a:lnTo>
                <a:lnTo>
                  <a:pt x="93316" y="229280"/>
                </a:lnTo>
                <a:lnTo>
                  <a:pt x="95714" y="241110"/>
                </a:lnTo>
                <a:lnTo>
                  <a:pt x="102244" y="250780"/>
                </a:lnTo>
                <a:lnTo>
                  <a:pt x="111916" y="257304"/>
                </a:lnTo>
                <a:lnTo>
                  <a:pt x="123734" y="259698"/>
                </a:lnTo>
                <a:lnTo>
                  <a:pt x="228809" y="259698"/>
                </a:lnTo>
                <a:lnTo>
                  <a:pt x="240639" y="257304"/>
                </a:lnTo>
                <a:lnTo>
                  <a:pt x="250309" y="250780"/>
                </a:lnTo>
                <a:lnTo>
                  <a:pt x="256833" y="241110"/>
                </a:lnTo>
                <a:lnTo>
                  <a:pt x="258806" y="231364"/>
                </a:lnTo>
                <a:lnTo>
                  <a:pt x="176277" y="231364"/>
                </a:lnTo>
                <a:lnTo>
                  <a:pt x="155039" y="227065"/>
                </a:lnTo>
                <a:lnTo>
                  <a:pt x="137676" y="215348"/>
                </a:lnTo>
                <a:lnTo>
                  <a:pt x="125960" y="197982"/>
                </a:lnTo>
                <a:lnTo>
                  <a:pt x="121661" y="176738"/>
                </a:lnTo>
                <a:lnTo>
                  <a:pt x="125960" y="155505"/>
                </a:lnTo>
                <a:lnTo>
                  <a:pt x="137676" y="138146"/>
                </a:lnTo>
                <a:lnTo>
                  <a:pt x="155039" y="126431"/>
                </a:lnTo>
                <a:lnTo>
                  <a:pt x="176277" y="122132"/>
                </a:lnTo>
                <a:lnTo>
                  <a:pt x="219721" y="122132"/>
                </a:lnTo>
                <a:lnTo>
                  <a:pt x="219721" y="113368"/>
                </a:lnTo>
                <a:lnTo>
                  <a:pt x="225521" y="107577"/>
                </a:lnTo>
                <a:lnTo>
                  <a:pt x="253596" y="107577"/>
                </a:lnTo>
                <a:lnTo>
                  <a:pt x="250309" y="102706"/>
                </a:lnTo>
                <a:lnTo>
                  <a:pt x="240639" y="96181"/>
                </a:lnTo>
                <a:lnTo>
                  <a:pt x="228809" y="93787"/>
                </a:lnTo>
                <a:close/>
              </a:path>
              <a:path w="353060" h="353059">
                <a:moveTo>
                  <a:pt x="219721" y="122132"/>
                </a:moveTo>
                <a:lnTo>
                  <a:pt x="176277" y="122132"/>
                </a:lnTo>
                <a:lnTo>
                  <a:pt x="197515" y="126431"/>
                </a:lnTo>
                <a:lnTo>
                  <a:pt x="214878" y="138146"/>
                </a:lnTo>
                <a:lnTo>
                  <a:pt x="226594" y="155505"/>
                </a:lnTo>
                <a:lnTo>
                  <a:pt x="230798" y="176266"/>
                </a:lnTo>
                <a:lnTo>
                  <a:pt x="230893" y="176738"/>
                </a:lnTo>
                <a:lnTo>
                  <a:pt x="226591" y="197982"/>
                </a:lnTo>
                <a:lnTo>
                  <a:pt x="214872" y="215348"/>
                </a:lnTo>
                <a:lnTo>
                  <a:pt x="197508" y="227065"/>
                </a:lnTo>
                <a:lnTo>
                  <a:pt x="176277" y="231364"/>
                </a:lnTo>
                <a:lnTo>
                  <a:pt x="258806" y="231364"/>
                </a:lnTo>
                <a:lnTo>
                  <a:pt x="259227" y="229280"/>
                </a:lnTo>
                <a:lnTo>
                  <a:pt x="259227" y="133420"/>
                </a:lnTo>
                <a:lnTo>
                  <a:pt x="225521" y="133420"/>
                </a:lnTo>
                <a:lnTo>
                  <a:pt x="219721" y="127619"/>
                </a:lnTo>
                <a:lnTo>
                  <a:pt x="219721" y="122132"/>
                </a:lnTo>
                <a:close/>
              </a:path>
              <a:path w="353060" h="353059">
                <a:moveTo>
                  <a:pt x="176277" y="145210"/>
                </a:moveTo>
                <a:lnTo>
                  <a:pt x="144824" y="176266"/>
                </a:lnTo>
                <a:lnTo>
                  <a:pt x="144728" y="176738"/>
                </a:lnTo>
                <a:lnTo>
                  <a:pt x="147212" y="189004"/>
                </a:lnTo>
                <a:lnTo>
                  <a:pt x="153980" y="199034"/>
                </a:lnTo>
                <a:lnTo>
                  <a:pt x="164010" y="205803"/>
                </a:lnTo>
                <a:lnTo>
                  <a:pt x="176277" y="208286"/>
                </a:lnTo>
                <a:lnTo>
                  <a:pt x="188540" y="205803"/>
                </a:lnTo>
                <a:lnTo>
                  <a:pt x="198563" y="199034"/>
                </a:lnTo>
                <a:lnTo>
                  <a:pt x="205324" y="189004"/>
                </a:lnTo>
                <a:lnTo>
                  <a:pt x="207805" y="176738"/>
                </a:lnTo>
                <a:lnTo>
                  <a:pt x="205323" y="164478"/>
                </a:lnTo>
                <a:lnTo>
                  <a:pt x="198559" y="154456"/>
                </a:lnTo>
                <a:lnTo>
                  <a:pt x="188536" y="147692"/>
                </a:lnTo>
                <a:lnTo>
                  <a:pt x="176277" y="145210"/>
                </a:lnTo>
                <a:close/>
              </a:path>
              <a:path w="353060" h="353059">
                <a:moveTo>
                  <a:pt x="253596" y="107577"/>
                </a:moveTo>
                <a:lnTo>
                  <a:pt x="239772" y="107577"/>
                </a:lnTo>
                <a:lnTo>
                  <a:pt x="245573" y="113368"/>
                </a:lnTo>
                <a:lnTo>
                  <a:pt x="245573" y="127619"/>
                </a:lnTo>
                <a:lnTo>
                  <a:pt x="239772" y="133420"/>
                </a:lnTo>
                <a:lnTo>
                  <a:pt x="259227" y="133420"/>
                </a:lnTo>
                <a:lnTo>
                  <a:pt x="259227" y="124205"/>
                </a:lnTo>
                <a:lnTo>
                  <a:pt x="256833" y="112376"/>
                </a:lnTo>
                <a:lnTo>
                  <a:pt x="253596" y="107577"/>
                </a:lnTo>
                <a:close/>
              </a:path>
            </a:pathLst>
          </a:custGeom>
          <a:solidFill>
            <a:srgbClr val="212444"/>
          </a:solidFill>
        </p:spPr>
        <p:txBody>
          <a:bodyPr wrap="square" lIns="0" tIns="0" rIns="0" bIns="0" rtlCol="0"/>
          <a:lstStyle/>
          <a:p>
            <a:endParaRPr sz="2400"/>
          </a:p>
        </p:txBody>
      </p:sp>
      <p:sp>
        <p:nvSpPr>
          <p:cNvPr id="24" name="object 22">
            <a:extLst>
              <a:ext uri="{FF2B5EF4-FFF2-40B4-BE49-F238E27FC236}">
                <a16:creationId xmlns:a16="http://schemas.microsoft.com/office/drawing/2014/main" id="{3EC63729-319A-0279-C3DF-795AF44E1E24}"/>
              </a:ext>
            </a:extLst>
          </p:cNvPr>
          <p:cNvSpPr/>
          <p:nvPr userDrawn="1"/>
        </p:nvSpPr>
        <p:spPr>
          <a:xfrm>
            <a:off x="4970218" y="5900726"/>
            <a:ext cx="211785" cy="211785"/>
          </a:xfrm>
          <a:custGeom>
            <a:avLst/>
            <a:gdLst/>
            <a:ahLst/>
            <a:cxnLst/>
            <a:rect l="l" t="t" r="r" b="b"/>
            <a:pathLst>
              <a:path w="349250" h="349250">
                <a:moveTo>
                  <a:pt x="174476" y="0"/>
                </a:moveTo>
                <a:lnTo>
                  <a:pt x="128092" y="6232"/>
                </a:lnTo>
                <a:lnTo>
                  <a:pt x="86413" y="23820"/>
                </a:lnTo>
                <a:lnTo>
                  <a:pt x="51101" y="51100"/>
                </a:lnTo>
                <a:lnTo>
                  <a:pt x="23820" y="86410"/>
                </a:lnTo>
                <a:lnTo>
                  <a:pt x="6232" y="128086"/>
                </a:lnTo>
                <a:lnTo>
                  <a:pt x="0" y="174465"/>
                </a:lnTo>
                <a:lnTo>
                  <a:pt x="6232" y="220845"/>
                </a:lnTo>
                <a:lnTo>
                  <a:pt x="23820" y="262521"/>
                </a:lnTo>
                <a:lnTo>
                  <a:pt x="51101" y="297831"/>
                </a:lnTo>
                <a:lnTo>
                  <a:pt x="86413" y="325111"/>
                </a:lnTo>
                <a:lnTo>
                  <a:pt x="128092" y="342699"/>
                </a:lnTo>
                <a:lnTo>
                  <a:pt x="174476" y="348931"/>
                </a:lnTo>
                <a:lnTo>
                  <a:pt x="220855" y="342699"/>
                </a:lnTo>
                <a:lnTo>
                  <a:pt x="262531" y="325111"/>
                </a:lnTo>
                <a:lnTo>
                  <a:pt x="297841" y="297831"/>
                </a:lnTo>
                <a:lnTo>
                  <a:pt x="325122" y="262521"/>
                </a:lnTo>
                <a:lnTo>
                  <a:pt x="326936" y="258222"/>
                </a:lnTo>
                <a:lnTo>
                  <a:pt x="92091" y="258222"/>
                </a:lnTo>
                <a:lnTo>
                  <a:pt x="92091" y="121964"/>
                </a:lnTo>
                <a:lnTo>
                  <a:pt x="228784" y="121964"/>
                </a:lnTo>
                <a:lnTo>
                  <a:pt x="231206" y="121618"/>
                </a:lnTo>
                <a:lnTo>
                  <a:pt x="339980" y="121618"/>
                </a:lnTo>
                <a:lnTo>
                  <a:pt x="333259" y="105693"/>
                </a:lnTo>
                <a:lnTo>
                  <a:pt x="110467" y="105693"/>
                </a:lnTo>
                <a:lnTo>
                  <a:pt x="101970" y="104031"/>
                </a:lnTo>
                <a:lnTo>
                  <a:pt x="95095" y="99430"/>
                </a:lnTo>
                <a:lnTo>
                  <a:pt x="90487" y="92533"/>
                </a:lnTo>
                <a:lnTo>
                  <a:pt x="88793" y="83986"/>
                </a:lnTo>
                <a:lnTo>
                  <a:pt x="90472" y="75470"/>
                </a:lnTo>
                <a:lnTo>
                  <a:pt x="95092" y="68491"/>
                </a:lnTo>
                <a:lnTo>
                  <a:pt x="101952" y="63768"/>
                </a:lnTo>
                <a:lnTo>
                  <a:pt x="110352" y="62019"/>
                </a:lnTo>
                <a:lnTo>
                  <a:pt x="306277" y="62019"/>
                </a:lnTo>
                <a:lnTo>
                  <a:pt x="297841" y="51100"/>
                </a:lnTo>
                <a:lnTo>
                  <a:pt x="262531" y="23820"/>
                </a:lnTo>
                <a:lnTo>
                  <a:pt x="220855" y="6232"/>
                </a:lnTo>
                <a:lnTo>
                  <a:pt x="174476" y="0"/>
                </a:lnTo>
                <a:close/>
              </a:path>
              <a:path w="349250" h="349250">
                <a:moveTo>
                  <a:pt x="228784" y="121964"/>
                </a:moveTo>
                <a:lnTo>
                  <a:pt x="128613" y="121964"/>
                </a:lnTo>
                <a:lnTo>
                  <a:pt x="128613" y="258222"/>
                </a:lnTo>
                <a:lnTo>
                  <a:pt x="154257" y="258222"/>
                </a:lnTo>
                <a:lnTo>
                  <a:pt x="154257" y="122111"/>
                </a:lnTo>
                <a:lnTo>
                  <a:pt x="227759" y="122111"/>
                </a:lnTo>
                <a:lnTo>
                  <a:pt x="228784" y="121964"/>
                </a:lnTo>
                <a:close/>
              </a:path>
              <a:path w="349250" h="349250">
                <a:moveTo>
                  <a:pt x="218757" y="158874"/>
                </a:moveTo>
                <a:lnTo>
                  <a:pt x="191598" y="185659"/>
                </a:lnTo>
                <a:lnTo>
                  <a:pt x="191495" y="189721"/>
                </a:lnTo>
                <a:lnTo>
                  <a:pt x="191262" y="204029"/>
                </a:lnTo>
                <a:lnTo>
                  <a:pt x="191292" y="258222"/>
                </a:lnTo>
                <a:lnTo>
                  <a:pt x="241060" y="258222"/>
                </a:lnTo>
                <a:lnTo>
                  <a:pt x="241091" y="204029"/>
                </a:lnTo>
                <a:lnTo>
                  <a:pt x="240956" y="190968"/>
                </a:lnTo>
                <a:lnTo>
                  <a:pt x="225774" y="160419"/>
                </a:lnTo>
                <a:lnTo>
                  <a:pt x="218757" y="158874"/>
                </a:lnTo>
                <a:close/>
              </a:path>
              <a:path w="349250" h="349250">
                <a:moveTo>
                  <a:pt x="339980" y="121618"/>
                </a:moveTo>
                <a:lnTo>
                  <a:pt x="231206" y="121618"/>
                </a:lnTo>
                <a:lnTo>
                  <a:pt x="246442" y="123943"/>
                </a:lnTo>
                <a:lnTo>
                  <a:pt x="260188" y="130344"/>
                </a:lnTo>
                <a:lnTo>
                  <a:pt x="277824" y="167062"/>
                </a:lnTo>
                <a:lnTo>
                  <a:pt x="278116" y="258222"/>
                </a:lnTo>
                <a:lnTo>
                  <a:pt x="326936" y="258222"/>
                </a:lnTo>
                <a:lnTo>
                  <a:pt x="342710" y="220845"/>
                </a:lnTo>
                <a:lnTo>
                  <a:pt x="348855" y="175115"/>
                </a:lnTo>
                <a:lnTo>
                  <a:pt x="348942" y="174465"/>
                </a:lnTo>
                <a:lnTo>
                  <a:pt x="342710" y="128086"/>
                </a:lnTo>
                <a:lnTo>
                  <a:pt x="339980" y="121618"/>
                </a:lnTo>
                <a:close/>
              </a:path>
              <a:path w="349250" h="349250">
                <a:moveTo>
                  <a:pt x="227759" y="122111"/>
                </a:moveTo>
                <a:lnTo>
                  <a:pt x="191020" y="122111"/>
                </a:lnTo>
                <a:lnTo>
                  <a:pt x="191020" y="141671"/>
                </a:lnTo>
                <a:lnTo>
                  <a:pt x="192077" y="141158"/>
                </a:lnTo>
                <a:lnTo>
                  <a:pt x="192611" y="141158"/>
                </a:lnTo>
                <a:lnTo>
                  <a:pt x="192988" y="140686"/>
                </a:lnTo>
                <a:lnTo>
                  <a:pt x="204366" y="129983"/>
                </a:lnTo>
                <a:lnTo>
                  <a:pt x="217143" y="123629"/>
                </a:lnTo>
                <a:lnTo>
                  <a:pt x="227759" y="122111"/>
                </a:lnTo>
                <a:close/>
              </a:path>
              <a:path w="349250" h="349250">
                <a:moveTo>
                  <a:pt x="306277" y="62019"/>
                </a:moveTo>
                <a:lnTo>
                  <a:pt x="110352" y="62019"/>
                </a:lnTo>
                <a:lnTo>
                  <a:pt x="119008" y="63768"/>
                </a:lnTo>
                <a:lnTo>
                  <a:pt x="118833" y="63768"/>
                </a:lnTo>
                <a:lnTo>
                  <a:pt x="125707" y="68491"/>
                </a:lnTo>
                <a:lnTo>
                  <a:pt x="130333" y="75470"/>
                </a:lnTo>
                <a:lnTo>
                  <a:pt x="132015" y="83986"/>
                </a:lnTo>
                <a:lnTo>
                  <a:pt x="131548" y="86410"/>
                </a:lnTo>
                <a:lnTo>
                  <a:pt x="130317" y="92533"/>
                </a:lnTo>
                <a:lnTo>
                  <a:pt x="125695" y="99430"/>
                </a:lnTo>
                <a:lnTo>
                  <a:pt x="118896" y="104031"/>
                </a:lnTo>
                <a:lnTo>
                  <a:pt x="118740" y="104031"/>
                </a:lnTo>
                <a:lnTo>
                  <a:pt x="110467" y="105693"/>
                </a:lnTo>
                <a:lnTo>
                  <a:pt x="333259" y="105693"/>
                </a:lnTo>
                <a:lnTo>
                  <a:pt x="325122" y="86410"/>
                </a:lnTo>
                <a:lnTo>
                  <a:pt x="306277" y="62019"/>
                </a:lnTo>
                <a:close/>
              </a:path>
            </a:pathLst>
          </a:custGeom>
          <a:solidFill>
            <a:srgbClr val="212444"/>
          </a:solidFill>
        </p:spPr>
        <p:txBody>
          <a:bodyPr wrap="square" lIns="0" tIns="0" rIns="0" bIns="0" rtlCol="0"/>
          <a:lstStyle/>
          <a:p>
            <a:endParaRPr sz="2400"/>
          </a:p>
        </p:txBody>
      </p:sp>
      <p:sp>
        <p:nvSpPr>
          <p:cNvPr id="25" name="object 23">
            <a:extLst>
              <a:ext uri="{FF2B5EF4-FFF2-40B4-BE49-F238E27FC236}">
                <a16:creationId xmlns:a16="http://schemas.microsoft.com/office/drawing/2014/main" id="{7131E26D-57FB-7952-D905-46DEF7DBE1E6}"/>
              </a:ext>
            </a:extLst>
          </p:cNvPr>
          <p:cNvSpPr txBox="1"/>
          <p:nvPr userDrawn="1"/>
        </p:nvSpPr>
        <p:spPr>
          <a:xfrm>
            <a:off x="1879602" y="6320690"/>
            <a:ext cx="6527229" cy="282786"/>
          </a:xfrm>
          <a:prstGeom prst="rect">
            <a:avLst/>
          </a:prstGeom>
        </p:spPr>
        <p:txBody>
          <a:bodyPr vert="horz" wrap="square" lIns="0" tIns="1540" rIns="0" bIns="0" rtlCol="0">
            <a:spAutoFit/>
          </a:bodyPr>
          <a:lstStyle/>
          <a:p>
            <a:pPr marL="7701" marR="3080">
              <a:lnSpc>
                <a:spcPct val="106600"/>
              </a:lnSpc>
              <a:spcBef>
                <a:spcPts val="12"/>
              </a:spcBef>
            </a:pPr>
            <a:r>
              <a:rPr sz="879">
                <a:latin typeface="Montserrat"/>
                <a:cs typeface="Montserrat"/>
              </a:rPr>
              <a:t>The</a:t>
            </a:r>
            <a:r>
              <a:rPr sz="879" spc="3">
                <a:latin typeface="Montserrat"/>
                <a:cs typeface="Montserrat"/>
              </a:rPr>
              <a:t> </a:t>
            </a:r>
            <a:r>
              <a:rPr sz="879">
                <a:latin typeface="Montserrat"/>
                <a:cs typeface="Montserrat"/>
              </a:rPr>
              <a:t>Catholic</a:t>
            </a:r>
            <a:r>
              <a:rPr sz="879" spc="3">
                <a:latin typeface="Montserrat"/>
                <a:cs typeface="Montserrat"/>
              </a:rPr>
              <a:t> </a:t>
            </a:r>
            <a:r>
              <a:rPr sz="879">
                <a:latin typeface="Montserrat"/>
                <a:cs typeface="Montserrat"/>
              </a:rPr>
              <a:t>Agency</a:t>
            </a:r>
            <a:r>
              <a:rPr sz="879" spc="3">
                <a:latin typeface="Montserrat"/>
                <a:cs typeface="Montserrat"/>
              </a:rPr>
              <a:t> </a:t>
            </a:r>
            <a:r>
              <a:rPr sz="879">
                <a:latin typeface="Montserrat"/>
                <a:cs typeface="Montserrat"/>
              </a:rPr>
              <a:t>for</a:t>
            </a:r>
            <a:r>
              <a:rPr sz="879" spc="3">
                <a:latin typeface="Montserrat"/>
                <a:cs typeface="Montserrat"/>
              </a:rPr>
              <a:t> </a:t>
            </a:r>
            <a:r>
              <a:rPr sz="879">
                <a:latin typeface="Montserrat"/>
                <a:cs typeface="Montserrat"/>
              </a:rPr>
              <a:t>Overseas</a:t>
            </a:r>
            <a:r>
              <a:rPr sz="879" spc="3">
                <a:latin typeface="Montserrat"/>
                <a:cs typeface="Montserrat"/>
              </a:rPr>
              <a:t> </a:t>
            </a:r>
            <a:r>
              <a:rPr sz="879">
                <a:latin typeface="Montserrat"/>
                <a:cs typeface="Montserrat"/>
              </a:rPr>
              <a:t>Development</a:t>
            </a:r>
            <a:r>
              <a:rPr sz="879" spc="3">
                <a:latin typeface="Montserrat"/>
                <a:cs typeface="Montserrat"/>
              </a:rPr>
              <a:t> </a:t>
            </a:r>
            <a:r>
              <a:rPr sz="879">
                <a:latin typeface="Montserrat"/>
                <a:cs typeface="Montserrat"/>
              </a:rPr>
              <a:t>(CAFOD)</a:t>
            </a:r>
            <a:r>
              <a:rPr sz="879" spc="3">
                <a:latin typeface="Montserrat"/>
                <a:cs typeface="Montserrat"/>
              </a:rPr>
              <a:t> </a:t>
            </a:r>
            <a:r>
              <a:rPr sz="879">
                <a:latin typeface="Montserrat"/>
                <a:cs typeface="Montserrat"/>
              </a:rPr>
              <a:t>is</a:t>
            </a:r>
            <a:r>
              <a:rPr sz="879" spc="3">
                <a:latin typeface="Montserrat"/>
                <a:cs typeface="Montserrat"/>
              </a:rPr>
              <a:t> </a:t>
            </a:r>
            <a:r>
              <a:rPr sz="879">
                <a:latin typeface="Montserrat"/>
                <a:cs typeface="Montserrat"/>
              </a:rPr>
              <a:t>the</a:t>
            </a:r>
            <a:r>
              <a:rPr sz="879" spc="3">
                <a:latin typeface="Montserrat"/>
                <a:cs typeface="Montserrat"/>
              </a:rPr>
              <a:t> </a:t>
            </a:r>
            <a:r>
              <a:rPr sz="879">
                <a:latin typeface="Montserrat"/>
                <a:cs typeface="Montserrat"/>
              </a:rPr>
              <a:t>official</a:t>
            </a:r>
            <a:r>
              <a:rPr sz="879" spc="3">
                <a:latin typeface="Montserrat"/>
                <a:cs typeface="Montserrat"/>
              </a:rPr>
              <a:t> </a:t>
            </a:r>
            <a:r>
              <a:rPr sz="879">
                <a:latin typeface="Montserrat"/>
                <a:cs typeface="Montserrat"/>
              </a:rPr>
              <a:t>aid</a:t>
            </a:r>
            <a:r>
              <a:rPr sz="879" spc="3">
                <a:latin typeface="Montserrat"/>
                <a:cs typeface="Montserrat"/>
              </a:rPr>
              <a:t> </a:t>
            </a:r>
            <a:r>
              <a:rPr sz="879">
                <a:latin typeface="Montserrat"/>
                <a:cs typeface="Montserrat"/>
              </a:rPr>
              <a:t>agency</a:t>
            </a:r>
            <a:r>
              <a:rPr sz="879" spc="3">
                <a:latin typeface="Montserrat"/>
                <a:cs typeface="Montserrat"/>
              </a:rPr>
              <a:t> </a:t>
            </a:r>
            <a:r>
              <a:rPr sz="879">
                <a:latin typeface="Montserrat"/>
                <a:cs typeface="Montserrat"/>
              </a:rPr>
              <a:t>of</a:t>
            </a:r>
            <a:r>
              <a:rPr sz="879" spc="3">
                <a:latin typeface="Montserrat"/>
                <a:cs typeface="Montserrat"/>
              </a:rPr>
              <a:t> </a:t>
            </a:r>
            <a:r>
              <a:rPr sz="879">
                <a:latin typeface="Montserrat"/>
                <a:cs typeface="Montserrat"/>
              </a:rPr>
              <a:t>the</a:t>
            </a:r>
            <a:r>
              <a:rPr sz="879" spc="3">
                <a:latin typeface="Montserrat"/>
                <a:cs typeface="Montserrat"/>
              </a:rPr>
              <a:t> </a:t>
            </a:r>
            <a:r>
              <a:rPr sz="879">
                <a:latin typeface="Montserrat"/>
                <a:cs typeface="Montserrat"/>
              </a:rPr>
              <a:t>Catholic</a:t>
            </a:r>
            <a:r>
              <a:rPr sz="879" spc="7">
                <a:latin typeface="Montserrat"/>
                <a:cs typeface="Montserrat"/>
              </a:rPr>
              <a:t> </a:t>
            </a:r>
            <a:r>
              <a:rPr sz="879">
                <a:latin typeface="Montserrat"/>
                <a:cs typeface="Montserrat"/>
              </a:rPr>
              <a:t>Church</a:t>
            </a:r>
            <a:r>
              <a:rPr sz="879" spc="3">
                <a:latin typeface="Montserrat"/>
                <a:cs typeface="Montserrat"/>
              </a:rPr>
              <a:t> </a:t>
            </a:r>
            <a:r>
              <a:rPr sz="879">
                <a:latin typeface="Montserrat"/>
                <a:cs typeface="Montserrat"/>
              </a:rPr>
              <a:t>in</a:t>
            </a:r>
            <a:r>
              <a:rPr sz="879" spc="3">
                <a:latin typeface="Montserrat"/>
                <a:cs typeface="Montserrat"/>
              </a:rPr>
              <a:t> </a:t>
            </a:r>
            <a:r>
              <a:rPr sz="879" spc="-7">
                <a:latin typeface="Montserrat"/>
                <a:cs typeface="Montserrat"/>
              </a:rPr>
              <a:t>England </a:t>
            </a:r>
            <a:r>
              <a:rPr sz="879">
                <a:latin typeface="Montserrat"/>
                <a:cs typeface="Montserrat"/>
              </a:rPr>
              <a:t>and</a:t>
            </a:r>
            <a:r>
              <a:rPr sz="879" spc="-7">
                <a:latin typeface="Montserrat"/>
                <a:cs typeface="Montserrat"/>
              </a:rPr>
              <a:t> </a:t>
            </a:r>
            <a:r>
              <a:rPr sz="879">
                <a:latin typeface="Montserrat"/>
                <a:cs typeface="Montserrat"/>
              </a:rPr>
              <a:t>Wales</a:t>
            </a:r>
            <a:r>
              <a:rPr sz="879" spc="-7">
                <a:latin typeface="Montserrat"/>
                <a:cs typeface="Montserrat"/>
              </a:rPr>
              <a:t> </a:t>
            </a:r>
            <a:r>
              <a:rPr sz="879">
                <a:latin typeface="Montserrat"/>
                <a:cs typeface="Montserrat"/>
              </a:rPr>
              <a:t>and</a:t>
            </a:r>
            <a:r>
              <a:rPr sz="879" spc="-3">
                <a:latin typeface="Montserrat"/>
                <a:cs typeface="Montserrat"/>
              </a:rPr>
              <a:t> </a:t>
            </a:r>
            <a:r>
              <a:rPr sz="879">
                <a:latin typeface="Montserrat"/>
                <a:cs typeface="Montserrat"/>
              </a:rPr>
              <a:t>part</a:t>
            </a:r>
            <a:r>
              <a:rPr sz="879" spc="-7">
                <a:latin typeface="Montserrat"/>
                <a:cs typeface="Montserrat"/>
              </a:rPr>
              <a:t> </a:t>
            </a:r>
            <a:r>
              <a:rPr sz="879">
                <a:latin typeface="Montserrat"/>
                <a:cs typeface="Montserrat"/>
              </a:rPr>
              <a:t>of</a:t>
            </a:r>
            <a:r>
              <a:rPr sz="879" spc="-3">
                <a:latin typeface="Montserrat"/>
                <a:cs typeface="Montserrat"/>
              </a:rPr>
              <a:t> </a:t>
            </a:r>
            <a:r>
              <a:rPr sz="879">
                <a:latin typeface="Montserrat"/>
                <a:cs typeface="Montserrat"/>
              </a:rPr>
              <a:t>Caritas</a:t>
            </a:r>
            <a:r>
              <a:rPr sz="879" spc="-7">
                <a:latin typeface="Montserrat"/>
                <a:cs typeface="Montserrat"/>
              </a:rPr>
              <a:t> International.</a:t>
            </a:r>
            <a:r>
              <a:rPr sz="879" spc="-3">
                <a:latin typeface="Montserrat"/>
                <a:cs typeface="Montserrat"/>
              </a:rPr>
              <a:t> </a:t>
            </a:r>
            <a:r>
              <a:rPr sz="879">
                <a:latin typeface="Montserrat"/>
                <a:cs typeface="Montserrat"/>
              </a:rPr>
              <a:t>Charity</a:t>
            </a:r>
            <a:r>
              <a:rPr sz="879" spc="-7">
                <a:latin typeface="Montserrat"/>
                <a:cs typeface="Montserrat"/>
              </a:rPr>
              <a:t> </a:t>
            </a:r>
            <a:r>
              <a:rPr sz="879">
                <a:latin typeface="Montserrat"/>
                <a:cs typeface="Montserrat"/>
              </a:rPr>
              <a:t>no</a:t>
            </a:r>
            <a:r>
              <a:rPr sz="879" spc="-3">
                <a:latin typeface="Montserrat"/>
                <a:cs typeface="Montserrat"/>
              </a:rPr>
              <a:t> </a:t>
            </a:r>
            <a:r>
              <a:rPr sz="879">
                <a:latin typeface="Montserrat"/>
                <a:cs typeface="Montserrat"/>
              </a:rPr>
              <a:t>1160384</a:t>
            </a:r>
            <a:r>
              <a:rPr sz="879" spc="-7">
                <a:latin typeface="Montserrat"/>
                <a:cs typeface="Montserrat"/>
              </a:rPr>
              <a:t> </a:t>
            </a:r>
            <a:r>
              <a:rPr sz="879">
                <a:latin typeface="Montserrat"/>
                <a:cs typeface="Montserrat"/>
              </a:rPr>
              <a:t>and</a:t>
            </a:r>
            <a:r>
              <a:rPr sz="879" spc="-7">
                <a:latin typeface="Montserrat"/>
                <a:cs typeface="Montserrat"/>
              </a:rPr>
              <a:t> </a:t>
            </a:r>
            <a:r>
              <a:rPr sz="879">
                <a:latin typeface="Montserrat"/>
                <a:cs typeface="Montserrat"/>
              </a:rPr>
              <a:t>a</a:t>
            </a:r>
            <a:r>
              <a:rPr sz="879" spc="-3">
                <a:latin typeface="Montserrat"/>
                <a:cs typeface="Montserrat"/>
              </a:rPr>
              <a:t> </a:t>
            </a:r>
            <a:r>
              <a:rPr sz="879">
                <a:latin typeface="Montserrat"/>
                <a:cs typeface="Montserrat"/>
              </a:rPr>
              <a:t>company</a:t>
            </a:r>
            <a:r>
              <a:rPr sz="879" spc="-7">
                <a:latin typeface="Montserrat"/>
                <a:cs typeface="Montserrat"/>
              </a:rPr>
              <a:t> </a:t>
            </a:r>
            <a:r>
              <a:rPr sz="879">
                <a:latin typeface="Montserrat"/>
                <a:cs typeface="Montserrat"/>
              </a:rPr>
              <a:t>limited</a:t>
            </a:r>
            <a:r>
              <a:rPr sz="879" spc="-3">
                <a:latin typeface="Montserrat"/>
                <a:cs typeface="Montserrat"/>
              </a:rPr>
              <a:t> </a:t>
            </a:r>
            <a:r>
              <a:rPr sz="879">
                <a:latin typeface="Montserrat"/>
                <a:cs typeface="Montserrat"/>
              </a:rPr>
              <a:t>by</a:t>
            </a:r>
            <a:r>
              <a:rPr sz="879" spc="-7">
                <a:latin typeface="Montserrat"/>
                <a:cs typeface="Montserrat"/>
              </a:rPr>
              <a:t> </a:t>
            </a:r>
            <a:r>
              <a:rPr sz="879">
                <a:latin typeface="Montserrat"/>
                <a:cs typeface="Montserrat"/>
              </a:rPr>
              <a:t>guarantee</a:t>
            </a:r>
            <a:r>
              <a:rPr sz="879" spc="-3">
                <a:latin typeface="Montserrat"/>
                <a:cs typeface="Montserrat"/>
              </a:rPr>
              <a:t> </a:t>
            </a:r>
            <a:r>
              <a:rPr sz="879">
                <a:latin typeface="Montserrat"/>
                <a:cs typeface="Montserrat"/>
              </a:rPr>
              <a:t>no</a:t>
            </a:r>
            <a:r>
              <a:rPr sz="879" spc="-7">
                <a:latin typeface="Montserrat"/>
                <a:cs typeface="Montserrat"/>
              </a:rPr>
              <a:t> 09387398.</a:t>
            </a:r>
            <a:endParaRPr sz="879">
              <a:latin typeface="Montserrat"/>
              <a:cs typeface="Montserrat"/>
            </a:endParaRPr>
          </a:p>
        </p:txBody>
      </p:sp>
      <p:pic>
        <p:nvPicPr>
          <p:cNvPr id="26" name="Graphic 25">
            <a:extLst>
              <a:ext uri="{FF2B5EF4-FFF2-40B4-BE49-F238E27FC236}">
                <a16:creationId xmlns:a16="http://schemas.microsoft.com/office/drawing/2014/main" id="{9CB2AADB-D75F-D63F-126A-822EDF10A0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01176" y="5937504"/>
            <a:ext cx="2192059" cy="638497"/>
          </a:xfrm>
          <a:prstGeom prst="rect">
            <a:avLst/>
          </a:prstGeom>
        </p:spPr>
      </p:pic>
      <p:sp>
        <p:nvSpPr>
          <p:cNvPr id="28" name="Title 46">
            <a:extLst>
              <a:ext uri="{FF2B5EF4-FFF2-40B4-BE49-F238E27FC236}">
                <a16:creationId xmlns:a16="http://schemas.microsoft.com/office/drawing/2014/main" id="{9DBD4F51-BAD6-9C9C-0DC0-1FCE687710E6}"/>
              </a:ext>
            </a:extLst>
          </p:cNvPr>
          <p:cNvSpPr>
            <a:spLocks noGrp="1"/>
          </p:cNvSpPr>
          <p:nvPr>
            <p:ph type="title" hasCustomPrompt="1"/>
          </p:nvPr>
        </p:nvSpPr>
        <p:spPr>
          <a:xfrm>
            <a:off x="1879600" y="2108616"/>
            <a:ext cx="8283731" cy="795344"/>
          </a:xfrm>
        </p:spPr>
        <p:txBody>
          <a:bodyPr wrap="square" anchor="t" anchorCtr="0">
            <a:noAutofit/>
          </a:bodyPr>
          <a:lstStyle>
            <a:lvl1pPr>
              <a:defRPr sz="5333">
                <a:solidFill>
                  <a:schemeClr val="bg2"/>
                </a:solidFill>
              </a:defRPr>
            </a:lvl1pPr>
          </a:lstStyle>
          <a:p>
            <a:pPr marL="0" marR="0" lvl="0" indent="0" algn="l" defTabSz="1219170" eaLnBrk="1" fontAlgn="auto" latinLnBrk="0" hangingPunct="1">
              <a:lnSpc>
                <a:spcPct val="100000"/>
              </a:lnSpc>
              <a:spcBef>
                <a:spcPts val="0"/>
              </a:spcBef>
              <a:spcAft>
                <a:spcPts val="0"/>
              </a:spcAft>
              <a:buClrTx/>
              <a:buSzTx/>
              <a:buFontTx/>
              <a:buNone/>
              <a:tabLst/>
              <a:defRPr/>
            </a:pPr>
            <a:r>
              <a:rPr lang="en-US"/>
              <a:t>Click to add any text</a:t>
            </a:r>
          </a:p>
        </p:txBody>
      </p:sp>
      <p:sp>
        <p:nvSpPr>
          <p:cNvPr id="29" name="Graphic 41">
            <a:extLst>
              <a:ext uri="{FF2B5EF4-FFF2-40B4-BE49-F238E27FC236}">
                <a16:creationId xmlns:a16="http://schemas.microsoft.com/office/drawing/2014/main" id="{973B123F-768B-AA1B-BC87-87D4BF6AE7C4}"/>
              </a:ext>
            </a:extLst>
          </p:cNvPr>
          <p:cNvSpPr/>
          <p:nvPr userDrawn="1"/>
        </p:nvSpPr>
        <p:spPr>
          <a:xfrm>
            <a:off x="1066801" y="1406955"/>
            <a:ext cx="803975" cy="804016"/>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sz="2400"/>
          </a:p>
        </p:txBody>
      </p:sp>
      <p:sp>
        <p:nvSpPr>
          <p:cNvPr id="32" name="Holder 3">
            <a:extLst>
              <a:ext uri="{FF2B5EF4-FFF2-40B4-BE49-F238E27FC236}">
                <a16:creationId xmlns:a16="http://schemas.microsoft.com/office/drawing/2014/main" id="{B7D02154-7A8A-A8D0-D721-E815076A1B7D}"/>
              </a:ext>
            </a:extLst>
          </p:cNvPr>
          <p:cNvSpPr>
            <a:spLocks noGrp="1"/>
          </p:cNvSpPr>
          <p:nvPr>
            <p:ph type="subTitle" idx="4" hasCustomPrompt="1"/>
          </p:nvPr>
        </p:nvSpPr>
        <p:spPr>
          <a:xfrm>
            <a:off x="1879600" y="2936557"/>
            <a:ext cx="8283731" cy="492443"/>
          </a:xfrm>
          <a:prstGeom prst="rect">
            <a:avLst/>
          </a:prstGeom>
        </p:spPr>
        <p:txBody>
          <a:bodyPr wrap="square" lIns="18288" tIns="0" rIns="0" bIns="0">
            <a:spAutoFit/>
          </a:bodyPr>
          <a:lstStyle>
            <a:lvl1pPr marL="0" indent="0">
              <a:buNone/>
              <a:defRPr sz="3200" b="0" i="0">
                <a:solidFill>
                  <a:schemeClr val="bg2"/>
                </a:solidFill>
                <a:latin typeface="+mj-lt"/>
                <a:cs typeface="Montserrat"/>
              </a:defRPr>
            </a:lvl1pPr>
          </a:lstStyle>
          <a:p>
            <a:r>
              <a:rPr lang="en-GB"/>
              <a:t>Click to add any further text</a:t>
            </a:r>
          </a:p>
        </p:txBody>
      </p:sp>
    </p:spTree>
    <p:extLst>
      <p:ext uri="{BB962C8B-B14F-4D97-AF65-F5344CB8AC3E}">
        <p14:creationId xmlns:p14="http://schemas.microsoft.com/office/powerpoint/2010/main" val="2615344349"/>
      </p:ext>
    </p:extLst>
  </p:cSld>
  <p:clrMapOvr>
    <a:masterClrMapping/>
  </p:clrMapOvr>
  <p:extLst>
    <p:ext uri="{DCECCB84-F9BA-43D5-87BE-67443E8EF086}">
      <p15:sldGuideLst xmlns:p15="http://schemas.microsoft.com/office/powerpoint/2012/main">
        <p15:guide id="1" pos="2880">
          <p15:clr>
            <a:srgbClr val="FBAE40"/>
          </p15:clr>
        </p15:guide>
        <p15:guide id="2" pos="504">
          <p15:clr>
            <a:srgbClr val="FBAE40"/>
          </p15:clr>
        </p15:guide>
        <p15:guide id="3" pos="88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47AFD-4533-2F8D-33E8-A92413476D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6CEFD70-F3F6-6281-DFF4-8CDDF934309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8C1FAA-92E9-56EE-348C-822B63E57F50}"/>
              </a:ext>
            </a:extLst>
          </p:cNvPr>
          <p:cNvSpPr>
            <a:spLocks noGrp="1"/>
          </p:cNvSpPr>
          <p:nvPr>
            <p:ph type="dt" sz="half" idx="10"/>
          </p:nvPr>
        </p:nvSpPr>
        <p:spPr>
          <a:xfrm>
            <a:off x="838200" y="6356350"/>
            <a:ext cx="2743200" cy="365125"/>
          </a:xfrm>
          <a:prstGeom prst="rect">
            <a:avLst/>
          </a:prstGeom>
        </p:spPr>
        <p:txBody>
          <a:bodyPr/>
          <a:lstStyle/>
          <a:p>
            <a:fld id="{C6F9543C-5488-490F-B7AE-5B7E794389A7}" type="datetimeFigureOut">
              <a:rPr lang="en-GB" smtClean="0"/>
              <a:t>27/01/2026</a:t>
            </a:fld>
            <a:endParaRPr lang="en-GB"/>
          </a:p>
        </p:txBody>
      </p:sp>
      <p:sp>
        <p:nvSpPr>
          <p:cNvPr id="5" name="Footer Placeholder 4">
            <a:extLst>
              <a:ext uri="{FF2B5EF4-FFF2-40B4-BE49-F238E27FC236}">
                <a16:creationId xmlns:a16="http://schemas.microsoft.com/office/drawing/2014/main" id="{F5F2427F-16C3-C169-6455-4D63B96A85F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61303C26-59B9-8B9C-2A60-5C5ACD909D74}"/>
              </a:ext>
            </a:extLst>
          </p:cNvPr>
          <p:cNvSpPr>
            <a:spLocks noGrp="1"/>
          </p:cNvSpPr>
          <p:nvPr>
            <p:ph type="sldNum" sz="quarter" idx="12"/>
          </p:nvPr>
        </p:nvSpPr>
        <p:spPr>
          <a:xfrm>
            <a:off x="8610600" y="6356350"/>
            <a:ext cx="2743200" cy="365125"/>
          </a:xfrm>
          <a:prstGeom prst="rect">
            <a:avLst/>
          </a:prstGeom>
        </p:spPr>
        <p:txBody>
          <a:bodyPr/>
          <a:lstStyle/>
          <a:p>
            <a:fld id="{C6EC182C-0D68-4E87-806E-9A4A9E86B5B7}" type="slidenum">
              <a:rPr lang="en-GB" smtClean="0"/>
              <a:t>‹#›</a:t>
            </a:fld>
            <a:endParaRPr lang="en-GB"/>
          </a:p>
        </p:txBody>
      </p:sp>
    </p:spTree>
    <p:extLst>
      <p:ext uri="{BB962C8B-B14F-4D97-AF65-F5344CB8AC3E}">
        <p14:creationId xmlns:p14="http://schemas.microsoft.com/office/powerpoint/2010/main" val="255952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55665" y="2"/>
            <a:ext cx="10467975" cy="1533525"/>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55136" y="1533532"/>
            <a:ext cx="5132917" cy="44862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1251" y="1533532"/>
            <a:ext cx="5132916" cy="44862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38333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Master - divider">
    <p:bg>
      <p:bgPr>
        <a:solidFill>
          <a:schemeClr val="bg1"/>
        </a:solidFill>
        <a:effectLst/>
      </p:bgPr>
    </p:bg>
    <p:spTree>
      <p:nvGrpSpPr>
        <p:cNvPr id="1" name=""/>
        <p:cNvGrpSpPr/>
        <p:nvPr/>
      </p:nvGrpSpPr>
      <p:grpSpPr>
        <a:xfrm>
          <a:off x="0" y="0"/>
          <a:ext cx="0" cy="0"/>
          <a:chOff x="0" y="0"/>
          <a:chExt cx="0" cy="0"/>
        </a:xfrm>
      </p:grpSpPr>
      <p:sp>
        <p:nvSpPr>
          <p:cNvPr id="2" name="Round Single Corner Rectangle 1">
            <a:extLst>
              <a:ext uri="{FF2B5EF4-FFF2-40B4-BE49-F238E27FC236}">
                <a16:creationId xmlns:a16="http://schemas.microsoft.com/office/drawing/2014/main" id="{59491F48-5343-D97A-77DF-12F94AA55652}"/>
              </a:ext>
            </a:extLst>
          </p:cNvPr>
          <p:cNvSpPr/>
          <p:nvPr userDrawn="1"/>
        </p:nvSpPr>
        <p:spPr>
          <a:xfrm rot="16200000" flipH="1">
            <a:off x="1500414" y="1144734"/>
            <a:ext cx="4086333" cy="5740957"/>
          </a:xfrm>
          <a:prstGeom prst="round1Rect">
            <a:avLst>
              <a:gd name="adj" fmla="val 889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Picture Placeholder 10">
            <a:extLst>
              <a:ext uri="{FF2B5EF4-FFF2-40B4-BE49-F238E27FC236}">
                <a16:creationId xmlns:a16="http://schemas.microsoft.com/office/drawing/2014/main" id="{EA7203CD-4E5E-4232-6439-CC5B00CD05FA}"/>
              </a:ext>
            </a:extLst>
          </p:cNvPr>
          <p:cNvSpPr>
            <a:spLocks noGrp="1"/>
          </p:cNvSpPr>
          <p:nvPr>
            <p:ph type="pic" sz="quarter" idx="10" hasCustomPrompt="1"/>
          </p:nvPr>
        </p:nvSpPr>
        <p:spPr>
          <a:xfrm>
            <a:off x="6404305" y="1972045"/>
            <a:ext cx="5537929" cy="4086335"/>
          </a:xfrm>
          <a:prstGeom prst="rect">
            <a:avLst/>
          </a:prstGeom>
        </p:spPr>
        <p:txBody>
          <a:bodyPr tIns="1417320" rIns="457200" bIns="0">
            <a:normAutofit/>
          </a:bodyPr>
          <a:lstStyle>
            <a:lvl1pPr marL="0" indent="0" algn="r">
              <a:buNone/>
              <a:defRPr sz="1600" b="0">
                <a:solidFill>
                  <a:schemeClr val="tx1"/>
                </a:solidFill>
                <a:latin typeface="+mn-lt"/>
                <a:sym typeface="Wingdings" pitchFamily="2" charset="2"/>
              </a:defRPr>
            </a:lvl1pPr>
          </a:lstStyle>
          <a:p>
            <a:r>
              <a:rPr lang="en-US"/>
              <a:t> Click icon to</a:t>
            </a:r>
            <a:br>
              <a:rPr lang="en-US"/>
            </a:br>
            <a:r>
              <a:rPr lang="en-US"/>
              <a:t>add picture</a:t>
            </a:r>
          </a:p>
        </p:txBody>
      </p:sp>
      <p:sp>
        <p:nvSpPr>
          <p:cNvPr id="4" name="Holder 3">
            <a:extLst>
              <a:ext uri="{FF2B5EF4-FFF2-40B4-BE49-F238E27FC236}">
                <a16:creationId xmlns:a16="http://schemas.microsoft.com/office/drawing/2014/main" id="{B691196B-CCCE-18D1-87FE-B5B13CA01105}"/>
              </a:ext>
            </a:extLst>
          </p:cNvPr>
          <p:cNvSpPr>
            <a:spLocks noGrp="1"/>
          </p:cNvSpPr>
          <p:nvPr>
            <p:ph type="subTitle" idx="4"/>
          </p:nvPr>
        </p:nvSpPr>
        <p:spPr>
          <a:xfrm>
            <a:off x="1870776" y="4500030"/>
            <a:ext cx="4135163" cy="246221"/>
          </a:xfrm>
          <a:prstGeom prst="rect">
            <a:avLst/>
          </a:prstGeom>
        </p:spPr>
        <p:txBody>
          <a:bodyPr wrap="square" lIns="0" tIns="0" rIns="0" bIns="0">
            <a:spAutoFit/>
          </a:bodyPr>
          <a:lstStyle>
            <a:lvl1pPr marL="0" indent="0">
              <a:buNone/>
              <a:defRPr sz="1600" b="0" i="0">
                <a:solidFill>
                  <a:schemeClr val="bg2"/>
                </a:solidFill>
                <a:latin typeface="Montserrat"/>
                <a:cs typeface="Montserrat"/>
              </a:defRPr>
            </a:lvl1pPr>
          </a:lstStyle>
          <a:p>
            <a:endParaRPr/>
          </a:p>
        </p:txBody>
      </p:sp>
      <p:sp>
        <p:nvSpPr>
          <p:cNvPr id="5" name="Title 46">
            <a:extLst>
              <a:ext uri="{FF2B5EF4-FFF2-40B4-BE49-F238E27FC236}">
                <a16:creationId xmlns:a16="http://schemas.microsoft.com/office/drawing/2014/main" id="{114966A3-3F54-823B-B358-BC420C4CB173}"/>
              </a:ext>
            </a:extLst>
          </p:cNvPr>
          <p:cNvSpPr>
            <a:spLocks noGrp="1"/>
          </p:cNvSpPr>
          <p:nvPr>
            <p:ph type="title" hasCustomPrompt="1"/>
          </p:nvPr>
        </p:nvSpPr>
        <p:spPr>
          <a:xfrm>
            <a:off x="1879600" y="3121901"/>
            <a:ext cx="4126339" cy="1323632"/>
          </a:xfrm>
        </p:spPr>
        <p:txBody>
          <a:bodyPr wrap="square" anchor="t" anchorCtr="0">
            <a:spAutoFit/>
          </a:bodyPr>
          <a:lstStyle>
            <a:lvl1pPr>
              <a:defRPr sz="2667">
                <a:solidFill>
                  <a:schemeClr val="bg2"/>
                </a:solidFill>
              </a:defRPr>
            </a:lvl1pPr>
          </a:lstStyle>
          <a:p>
            <a:pPr marL="0" marR="0" lvl="0" indent="0" algn="l" defTabSz="1219170" eaLnBrk="1" fontAlgn="auto" latinLnBrk="0" hangingPunct="1">
              <a:lnSpc>
                <a:spcPct val="100000"/>
              </a:lnSpc>
              <a:spcBef>
                <a:spcPts val="0"/>
              </a:spcBef>
              <a:spcAft>
                <a:spcPts val="0"/>
              </a:spcAft>
              <a:buClrTx/>
              <a:buSzTx/>
              <a:buFontTx/>
              <a:buNone/>
              <a:tabLst/>
              <a:defRPr/>
            </a:pPr>
            <a:r>
              <a:rPr lang="en-US"/>
              <a:t>Click to add the deck’s divider title. Ideally, keep it under tree lines.</a:t>
            </a:r>
          </a:p>
        </p:txBody>
      </p:sp>
      <p:sp>
        <p:nvSpPr>
          <p:cNvPr id="17" name="Graphic 41">
            <a:extLst>
              <a:ext uri="{FF2B5EF4-FFF2-40B4-BE49-F238E27FC236}">
                <a16:creationId xmlns:a16="http://schemas.microsoft.com/office/drawing/2014/main" id="{932C78E9-A881-FFF6-85D5-61ACDDE55653}"/>
              </a:ext>
            </a:extLst>
          </p:cNvPr>
          <p:cNvSpPr/>
          <p:nvPr userDrawn="1"/>
        </p:nvSpPr>
        <p:spPr>
          <a:xfrm>
            <a:off x="1066801" y="2454519"/>
            <a:ext cx="803975" cy="804016"/>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sz="2400"/>
          </a:p>
        </p:txBody>
      </p:sp>
      <p:pic>
        <p:nvPicPr>
          <p:cNvPr id="8" name="Graphic 7">
            <a:extLst>
              <a:ext uri="{FF2B5EF4-FFF2-40B4-BE49-F238E27FC236}">
                <a16:creationId xmlns:a16="http://schemas.microsoft.com/office/drawing/2014/main" id="{B78B6BF8-3C4C-7D86-33B3-FB7E1DD346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11862" y="290042"/>
            <a:ext cx="2630372" cy="766167"/>
          </a:xfrm>
          <a:prstGeom prst="rect">
            <a:avLst/>
          </a:prstGeom>
        </p:spPr>
      </p:pic>
      <p:sp>
        <p:nvSpPr>
          <p:cNvPr id="9" name="Footer Placeholder 8">
            <a:extLst>
              <a:ext uri="{FF2B5EF4-FFF2-40B4-BE49-F238E27FC236}">
                <a16:creationId xmlns:a16="http://schemas.microsoft.com/office/drawing/2014/main" id="{99D1A39E-CF5A-9D42-5A9D-CD4FBD1B18B2}"/>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74A7B58-0714-3639-28FE-4254DAADF429}"/>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5122212"/>
      </p:ext>
    </p:extLst>
  </p:cSld>
  <p:clrMapOvr>
    <a:masterClrMapping/>
  </p:clrMapOvr>
  <p:extLst>
    <p:ext uri="{DCECCB84-F9BA-43D5-87BE-67443E8EF086}">
      <p15:sldGuideLst xmlns:p15="http://schemas.microsoft.com/office/powerpoint/2012/main">
        <p15:guide id="1" pos="504">
          <p15:clr>
            <a:srgbClr val="FBAE40"/>
          </p15:clr>
        </p15:guide>
        <p15:guide id="2" pos="696">
          <p15:clr>
            <a:srgbClr val="FBAE40"/>
          </p15:clr>
        </p15:guide>
        <p15:guide id="3" pos="888">
          <p15:clr>
            <a:srgbClr val="FBAE40"/>
          </p15:clr>
        </p15:guide>
        <p15:guide id="4" orient="horz" pos="1536">
          <p15:clr>
            <a:srgbClr val="FBAE40"/>
          </p15:clr>
        </p15:guide>
        <p15:guide id="5" pos="31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ster - only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p:nvPr>
        </p:nvSpPr>
        <p:spPr>
          <a:xfrm>
            <a:off x="423333" y="1146951"/>
            <a:ext cx="9250752" cy="5144121"/>
          </a:xfrm>
        </p:spPr>
        <p:txBody>
          <a:bodyPr/>
          <a:lstStyle>
            <a:lvl1pPr marL="162980" indent="-162980">
              <a:tabLst/>
              <a:defRPr/>
            </a:lvl1pPr>
            <a:lvl2pPr marL="385224" indent="-222245">
              <a:tabLst/>
              <a:defRPr/>
            </a:lvl2pPr>
            <a:lvl3pPr marL="618051" indent="-222245">
              <a:tabLst/>
              <a:defRPr/>
            </a:lvl3pPr>
          </a:lstStyle>
          <a:p>
            <a:pPr lvl="0"/>
            <a:r>
              <a:rPr lang="en-US"/>
              <a:t>Click to edit Master text styles</a:t>
            </a:r>
          </a:p>
          <a:p>
            <a:pPr lvl="1"/>
            <a:r>
              <a:rPr lang="en-US"/>
              <a:t>Second level</a:t>
            </a:r>
          </a:p>
          <a:p>
            <a:pPr lvl="2"/>
            <a:r>
              <a:rPr lang="en-US"/>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a:t>Click to edit title style, ideally one line</a:t>
            </a:r>
          </a:p>
        </p:txBody>
      </p:sp>
      <p:sp>
        <p:nvSpPr>
          <p:cNvPr id="11" name="Footer Placeholder 10">
            <a:extLst>
              <a:ext uri="{FF2B5EF4-FFF2-40B4-BE49-F238E27FC236}">
                <a16:creationId xmlns:a16="http://schemas.microsoft.com/office/drawing/2014/main" id="{AD51DDBE-C133-A808-8365-386DDB5334DF}"/>
              </a:ext>
            </a:extLst>
          </p:cNvPr>
          <p:cNvSpPr>
            <a:spLocks noGrp="1"/>
          </p:cNvSpPr>
          <p:nvPr>
            <p:ph type="ftr" sz="quarter" idx="13"/>
          </p:nvPr>
        </p:nvSpPr>
        <p:spPr/>
        <p:txBody>
          <a:bodyPr/>
          <a:lstStyle/>
          <a:p>
            <a:endParaRPr lang="en-US"/>
          </a:p>
        </p:txBody>
      </p:sp>
      <p:sp>
        <p:nvSpPr>
          <p:cNvPr id="12" name="Slide Number Placeholder 11">
            <a:extLst>
              <a:ext uri="{FF2B5EF4-FFF2-40B4-BE49-F238E27FC236}">
                <a16:creationId xmlns:a16="http://schemas.microsoft.com/office/drawing/2014/main" id="{25955DC4-43CB-8C56-6D3B-05C4DB4A2501}"/>
              </a:ext>
            </a:extLst>
          </p:cNvPr>
          <p:cNvSpPr>
            <a:spLocks noGrp="1"/>
          </p:cNvSpPr>
          <p:nvPr>
            <p:ph type="sldNum" sz="quarter" idx="14"/>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5460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ster - 1 image + 2 columns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hasCustomPrompt="1"/>
          </p:nvPr>
        </p:nvSpPr>
        <p:spPr>
          <a:xfrm>
            <a:off x="4046331" y="1502788"/>
            <a:ext cx="8145669" cy="4381179"/>
          </a:xfrm>
          <a:solidFill>
            <a:schemeClr val="bg2"/>
          </a:solidFill>
        </p:spPr>
        <p:txBody>
          <a:bodyPr lIns="731520" tIns="365760" rIns="365760" numCol="2" spcCol="274320"/>
          <a:lstStyle>
            <a:lvl1pPr marL="162980" indent="-162980">
              <a:tabLst/>
              <a:defRPr>
                <a:solidFill>
                  <a:schemeClr val="accent1"/>
                </a:solidFill>
              </a:defRPr>
            </a:lvl1pPr>
            <a:lvl2pPr marL="385224" indent="-222245">
              <a:tabLst/>
              <a:defRPr>
                <a:solidFill>
                  <a:schemeClr val="bg1"/>
                </a:solidFill>
              </a:defRPr>
            </a:lvl2pPr>
            <a:lvl3pPr marL="618051" indent="-222245">
              <a:tabLst/>
              <a:defRPr>
                <a:solidFill>
                  <a:schemeClr val="bg1"/>
                </a:solidFill>
              </a:defRPr>
            </a:lvl3pPr>
          </a:lstStyle>
          <a:p>
            <a:pPr lvl="0"/>
            <a:r>
              <a:rPr lang="en-US"/>
              <a:t>Click to edit 2 columns text style</a:t>
            </a:r>
          </a:p>
          <a:p>
            <a:pPr lvl="1"/>
            <a:r>
              <a:rPr lang="en-US"/>
              <a:t>Second level</a:t>
            </a:r>
          </a:p>
          <a:p>
            <a:pPr lvl="2"/>
            <a:r>
              <a:rPr lang="en-US"/>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a:t>Click to edit title style, ideally one line</a:t>
            </a:r>
          </a:p>
        </p:txBody>
      </p:sp>
      <p:sp>
        <p:nvSpPr>
          <p:cNvPr id="2" name="Picture Placeholder 10">
            <a:extLst>
              <a:ext uri="{FF2B5EF4-FFF2-40B4-BE49-F238E27FC236}">
                <a16:creationId xmlns:a16="http://schemas.microsoft.com/office/drawing/2014/main" id="{6E12CF0C-5433-3E01-2486-C99B2024B030}"/>
              </a:ext>
            </a:extLst>
          </p:cNvPr>
          <p:cNvSpPr>
            <a:spLocks noGrp="1"/>
          </p:cNvSpPr>
          <p:nvPr>
            <p:ph type="pic" sz="quarter" idx="30" hasCustomPrompt="1"/>
          </p:nvPr>
        </p:nvSpPr>
        <p:spPr>
          <a:xfrm>
            <a:off x="406401" y="1509177"/>
            <a:ext cx="4134679" cy="4375737"/>
          </a:xfrm>
          <a:prstGeom prst="round1Rect">
            <a:avLst>
              <a:gd name="adj" fmla="val 9829"/>
            </a:avLst>
          </a:prstGeom>
          <a:solidFill>
            <a:schemeClr val="bg1"/>
          </a:solidFill>
        </p:spPr>
        <p:txBody>
          <a:bodyPr lIns="137160" tIns="182880" rIns="365760" bIns="91440" anchor="ctr" anchorCtr="0">
            <a:normAutofit/>
          </a:bodyPr>
          <a:lstStyle>
            <a:lvl1pPr marL="0" indent="0" algn="l">
              <a:buNone/>
              <a:defRPr sz="1333" b="0">
                <a:solidFill>
                  <a:schemeClr val="bg2"/>
                </a:solidFill>
                <a:latin typeface="+mn-lt"/>
                <a:sym typeface="Wingdings" pitchFamily="2" charset="2"/>
              </a:defRPr>
            </a:lvl1pPr>
          </a:lstStyle>
          <a:p>
            <a:r>
              <a:rPr lang="en-US"/>
              <a:t>Click to add </a:t>
            </a:r>
            <a:br>
              <a:rPr lang="en-US"/>
            </a:br>
            <a:r>
              <a:rPr lang="en-US"/>
              <a:t>picture</a:t>
            </a:r>
          </a:p>
        </p:txBody>
      </p:sp>
      <p:sp>
        <p:nvSpPr>
          <p:cNvPr id="3" name="Footer Placeholder 2">
            <a:extLst>
              <a:ext uri="{FF2B5EF4-FFF2-40B4-BE49-F238E27FC236}">
                <a16:creationId xmlns:a16="http://schemas.microsoft.com/office/drawing/2014/main" id="{29F2003D-4C64-8835-AFF6-775359E9062D}"/>
              </a:ext>
            </a:extLst>
          </p:cNvPr>
          <p:cNvSpPr>
            <a:spLocks noGrp="1"/>
          </p:cNvSpPr>
          <p:nvPr>
            <p:ph type="ftr" sz="quarter" idx="31"/>
          </p:nvPr>
        </p:nvSpPr>
        <p:spPr/>
        <p:txBody>
          <a:bodyPr/>
          <a:lstStyle/>
          <a:p>
            <a:endParaRPr lang="en-US"/>
          </a:p>
        </p:txBody>
      </p:sp>
      <p:sp>
        <p:nvSpPr>
          <p:cNvPr id="5" name="Slide Number Placeholder 4">
            <a:extLst>
              <a:ext uri="{FF2B5EF4-FFF2-40B4-BE49-F238E27FC236}">
                <a16:creationId xmlns:a16="http://schemas.microsoft.com/office/drawing/2014/main" id="{B78A2213-8ABC-B321-226D-078E30B6BB6E}"/>
              </a:ext>
            </a:extLst>
          </p:cNvPr>
          <p:cNvSpPr>
            <a:spLocks noGrp="1"/>
          </p:cNvSpPr>
          <p:nvPr>
            <p:ph type="sldNum" sz="quarter" idx="3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7419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ster - 3 text columns (green)">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817444" y="371835"/>
            <a:ext cx="572424" cy="3360645"/>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sz="2400"/>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551474" y="1859744"/>
            <a:ext cx="3089309" cy="379656"/>
          </a:xfrm>
        </p:spPr>
        <p:txBody>
          <a:bodyPr wrap="square" anchor="ctr" anchorCtr="0">
            <a:spAutoFit/>
          </a:bodyPr>
          <a:lstStyle>
            <a:lvl1pPr marL="0" indent="0">
              <a:spcAft>
                <a:spcPts val="800"/>
              </a:spcAft>
              <a:buNone/>
              <a:defRPr>
                <a:solidFill>
                  <a:schemeClr val="bg2"/>
                </a:solidFill>
              </a:defRPr>
            </a:lvl1pPr>
          </a:lstStyle>
          <a:p>
            <a:pPr lvl="0"/>
            <a:r>
              <a:rPr lang="en-US"/>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551474" y="2465962"/>
            <a:ext cx="3089309" cy="3096303"/>
          </a:xfrm>
        </p:spPr>
        <p:txBody>
          <a:bodyPr tIns="0">
            <a:normAutofit/>
          </a:bodyPr>
          <a:lstStyle>
            <a:lvl1pPr marL="162980" indent="-162980">
              <a:spcAft>
                <a:spcPts val="800"/>
              </a:spcAft>
              <a:buFont typeface="Arial" panose="020B0604020202020204" pitchFamily="34" charset="0"/>
              <a:buChar char="•"/>
              <a:tabLst/>
              <a:defRPr sz="1600" b="0">
                <a:solidFill>
                  <a:schemeClr val="tx1"/>
                </a:solidFill>
                <a:latin typeface="+mn-lt"/>
              </a:defRPr>
            </a:lvl1pPr>
            <a:lvl2pPr marL="313259" indent="-173562">
              <a:spcAft>
                <a:spcPts val="800"/>
              </a:spcAft>
              <a:tabLst/>
              <a:defRPr sz="1467">
                <a:solidFill>
                  <a:schemeClr val="tx1"/>
                </a:solidFill>
                <a:latin typeface="+mn-lt"/>
              </a:defRPr>
            </a:lvl2pPr>
            <a:lvl3pPr marL="465655" indent="-152396">
              <a:spcAft>
                <a:spcPts val="800"/>
              </a:spcAft>
              <a:tabLst/>
              <a:defRPr sz="140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9802132" y="371835"/>
            <a:ext cx="572424" cy="3360645"/>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sz="2400"/>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8536162" y="1859744"/>
            <a:ext cx="3089309" cy="379656"/>
          </a:xfrm>
        </p:spPr>
        <p:txBody>
          <a:bodyPr wrap="square" anchor="ctr" anchorCtr="0">
            <a:spAutoFit/>
          </a:bodyPr>
          <a:lstStyle>
            <a:lvl1pPr marL="0" indent="0">
              <a:spcAft>
                <a:spcPts val="800"/>
              </a:spcAft>
              <a:buNone/>
              <a:defRPr>
                <a:solidFill>
                  <a:schemeClr val="bg2"/>
                </a:solidFill>
              </a:defRPr>
            </a:lvl1pPr>
          </a:lstStyle>
          <a:p>
            <a:pPr lvl="0"/>
            <a:r>
              <a:rPr lang="en-US"/>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5814524" y="371835"/>
            <a:ext cx="572424" cy="3360645"/>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sz="2400"/>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4548554" y="1859744"/>
            <a:ext cx="3089309" cy="379656"/>
          </a:xfrm>
        </p:spPr>
        <p:txBody>
          <a:bodyPr wrap="square" anchor="ctr" anchorCtr="0">
            <a:spAutoFit/>
          </a:bodyPr>
          <a:lstStyle>
            <a:lvl1pPr marL="0" indent="0">
              <a:spcAft>
                <a:spcPts val="800"/>
              </a:spcAft>
              <a:buNone/>
              <a:defRPr>
                <a:solidFill>
                  <a:schemeClr val="bg2"/>
                </a:solidFill>
              </a:defRPr>
            </a:lvl1pPr>
          </a:lstStyle>
          <a:p>
            <a:pPr lvl="0"/>
            <a:r>
              <a:rPr lang="en-US"/>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4548554" y="2465962"/>
            <a:ext cx="3089309" cy="3096303"/>
          </a:xfrm>
        </p:spPr>
        <p:txBody>
          <a:bodyPr tIns="0">
            <a:normAutofit/>
          </a:bodyPr>
          <a:lstStyle>
            <a:lvl1pPr marL="162980" indent="-162980">
              <a:spcAft>
                <a:spcPts val="800"/>
              </a:spcAft>
              <a:buFont typeface="Arial" panose="020B0604020202020204" pitchFamily="34" charset="0"/>
              <a:buChar char="•"/>
              <a:tabLst/>
              <a:defRPr sz="1600" b="0">
                <a:solidFill>
                  <a:schemeClr val="tx1"/>
                </a:solidFill>
                <a:latin typeface="+mn-lt"/>
              </a:defRPr>
            </a:lvl1pPr>
            <a:lvl2pPr marL="313259" indent="-173562">
              <a:spcAft>
                <a:spcPts val="800"/>
              </a:spcAft>
              <a:tabLst/>
              <a:defRPr sz="1467">
                <a:solidFill>
                  <a:schemeClr val="tx1"/>
                </a:solidFill>
                <a:latin typeface="+mn-lt"/>
              </a:defRPr>
            </a:lvl2pPr>
            <a:lvl3pPr marL="465655" indent="-152396">
              <a:spcAft>
                <a:spcPts val="800"/>
              </a:spcAft>
              <a:tabLst/>
              <a:defRPr sz="140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8536162" y="2465962"/>
            <a:ext cx="3089309" cy="3096303"/>
          </a:xfrm>
        </p:spPr>
        <p:txBody>
          <a:bodyPr tIns="0">
            <a:normAutofit/>
          </a:bodyPr>
          <a:lstStyle>
            <a:lvl1pPr marL="162980" indent="-162980">
              <a:spcAft>
                <a:spcPts val="800"/>
              </a:spcAft>
              <a:buFont typeface="Arial" panose="020B0604020202020204" pitchFamily="34" charset="0"/>
              <a:buChar char="•"/>
              <a:tabLst/>
              <a:defRPr sz="1600" b="0">
                <a:solidFill>
                  <a:schemeClr val="tx1"/>
                </a:solidFill>
                <a:latin typeface="+mn-lt"/>
              </a:defRPr>
            </a:lvl1pPr>
            <a:lvl2pPr marL="313259" indent="-173562">
              <a:spcAft>
                <a:spcPts val="800"/>
              </a:spcAft>
              <a:tabLst/>
              <a:defRPr sz="1467">
                <a:solidFill>
                  <a:schemeClr val="tx1"/>
                </a:solidFill>
                <a:latin typeface="+mn-lt"/>
              </a:defRPr>
            </a:lvl2pPr>
            <a:lvl3pPr marL="465655" indent="-152396">
              <a:spcAft>
                <a:spcPts val="800"/>
              </a:spcAft>
              <a:tabLst/>
              <a:defRPr sz="140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a:t>Click to edit title style, ideally one line</a:t>
            </a:r>
          </a:p>
        </p:txBody>
      </p:sp>
      <p:sp>
        <p:nvSpPr>
          <p:cNvPr id="11" name="Footer Placeholder 10">
            <a:extLst>
              <a:ext uri="{FF2B5EF4-FFF2-40B4-BE49-F238E27FC236}">
                <a16:creationId xmlns:a16="http://schemas.microsoft.com/office/drawing/2014/main" id="{CC087B38-9D16-4F9D-5044-B83D7E01981F}"/>
              </a:ext>
            </a:extLst>
          </p:cNvPr>
          <p:cNvSpPr>
            <a:spLocks noGrp="1"/>
          </p:cNvSpPr>
          <p:nvPr>
            <p:ph type="ftr" sz="quarter" idx="27"/>
          </p:nvPr>
        </p:nvSpPr>
        <p:spPr/>
        <p:txBody>
          <a:bodyPr/>
          <a:lstStyle/>
          <a:p>
            <a:endParaRPr lang="en-US"/>
          </a:p>
        </p:txBody>
      </p:sp>
      <p:sp>
        <p:nvSpPr>
          <p:cNvPr id="12" name="Slide Number Placeholder 11">
            <a:extLst>
              <a:ext uri="{FF2B5EF4-FFF2-40B4-BE49-F238E27FC236}">
                <a16:creationId xmlns:a16="http://schemas.microsoft.com/office/drawing/2014/main" id="{C48AEEBD-B06B-BB9B-443A-F5ED451AA1E1}"/>
              </a:ext>
            </a:extLst>
          </p:cNvPr>
          <p:cNvSpPr>
            <a:spLocks noGrp="1"/>
          </p:cNvSpPr>
          <p:nvPr>
            <p:ph type="sldNum" sz="quarter" idx="28"/>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7821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ster - 3 text columns (colored)">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817444" y="371835"/>
            <a:ext cx="572424" cy="3360645"/>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sz="2400"/>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551474" y="1859744"/>
            <a:ext cx="3089309" cy="379656"/>
          </a:xfrm>
        </p:spPr>
        <p:txBody>
          <a:bodyPr wrap="square" anchor="ctr" anchorCtr="0">
            <a:spAutoFit/>
          </a:bodyPr>
          <a:lstStyle>
            <a:lvl1pPr marL="0" indent="0">
              <a:spcAft>
                <a:spcPts val="800"/>
              </a:spcAft>
              <a:buNone/>
              <a:defRPr>
                <a:solidFill>
                  <a:schemeClr val="bg2"/>
                </a:solidFill>
              </a:defRPr>
            </a:lvl1pPr>
          </a:lstStyle>
          <a:p>
            <a:pPr lvl="0"/>
            <a:r>
              <a:rPr lang="en-US"/>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551474" y="2465962"/>
            <a:ext cx="3089309" cy="3096303"/>
          </a:xfrm>
        </p:spPr>
        <p:txBody>
          <a:bodyPr tIns="0">
            <a:normAutofit/>
          </a:bodyPr>
          <a:lstStyle>
            <a:lvl1pPr marL="162980" indent="-162980">
              <a:spcAft>
                <a:spcPts val="800"/>
              </a:spcAft>
              <a:buFont typeface="Arial" panose="020B0604020202020204" pitchFamily="34" charset="0"/>
              <a:buChar char="•"/>
              <a:tabLst/>
              <a:defRPr sz="1600" b="0">
                <a:solidFill>
                  <a:schemeClr val="tx1"/>
                </a:solidFill>
                <a:latin typeface="+mn-lt"/>
              </a:defRPr>
            </a:lvl1pPr>
            <a:lvl2pPr marL="313259" indent="-173562">
              <a:spcAft>
                <a:spcPts val="800"/>
              </a:spcAft>
              <a:tabLst/>
              <a:defRPr sz="1467">
                <a:solidFill>
                  <a:schemeClr val="tx1"/>
                </a:solidFill>
                <a:latin typeface="+mn-lt"/>
              </a:defRPr>
            </a:lvl2pPr>
            <a:lvl3pPr marL="465655" indent="-152396">
              <a:spcAft>
                <a:spcPts val="800"/>
              </a:spcAft>
              <a:tabLst/>
              <a:defRPr sz="140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9802132" y="371835"/>
            <a:ext cx="572424" cy="3360645"/>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sz="2400">
              <a:solidFill>
                <a:schemeClr val="bg1"/>
              </a:solidFill>
            </a:endParaRPr>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8536162" y="1859744"/>
            <a:ext cx="3089309" cy="379656"/>
          </a:xfrm>
        </p:spPr>
        <p:txBody>
          <a:bodyPr wrap="square" anchor="ctr" anchorCtr="0">
            <a:spAutoFit/>
          </a:bodyPr>
          <a:lstStyle>
            <a:lvl1pPr marL="0" indent="0">
              <a:spcAft>
                <a:spcPts val="800"/>
              </a:spcAft>
              <a:buNone/>
              <a:defRPr>
                <a:solidFill>
                  <a:schemeClr val="bg1"/>
                </a:solidFill>
              </a:defRPr>
            </a:lvl1pPr>
          </a:lstStyle>
          <a:p>
            <a:pPr lvl="0"/>
            <a:r>
              <a:rPr lang="en-US"/>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5814524" y="371835"/>
            <a:ext cx="572424" cy="3360645"/>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sz="2400">
              <a:solidFill>
                <a:schemeClr val="bg1"/>
              </a:solidFill>
            </a:endParaRPr>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4548554" y="1859744"/>
            <a:ext cx="3089309" cy="379656"/>
          </a:xfrm>
        </p:spPr>
        <p:txBody>
          <a:bodyPr wrap="square" anchor="ctr" anchorCtr="0">
            <a:spAutoFit/>
          </a:bodyPr>
          <a:lstStyle>
            <a:lvl1pPr marL="0" indent="0">
              <a:spcAft>
                <a:spcPts val="800"/>
              </a:spcAft>
              <a:buNone/>
              <a:defRPr>
                <a:solidFill>
                  <a:schemeClr val="bg1"/>
                </a:solidFill>
              </a:defRPr>
            </a:lvl1pPr>
          </a:lstStyle>
          <a:p>
            <a:pPr lvl="0"/>
            <a:r>
              <a:rPr lang="en-US"/>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4548554" y="2465962"/>
            <a:ext cx="3089309" cy="3096303"/>
          </a:xfrm>
        </p:spPr>
        <p:txBody>
          <a:bodyPr tIns="0">
            <a:normAutofit/>
          </a:bodyPr>
          <a:lstStyle>
            <a:lvl1pPr marL="162980" indent="-162980">
              <a:spcAft>
                <a:spcPts val="800"/>
              </a:spcAft>
              <a:buFont typeface="Arial" panose="020B0604020202020204" pitchFamily="34" charset="0"/>
              <a:buChar char="•"/>
              <a:tabLst/>
              <a:defRPr sz="1600" b="0">
                <a:solidFill>
                  <a:schemeClr val="tx1"/>
                </a:solidFill>
                <a:latin typeface="+mn-lt"/>
              </a:defRPr>
            </a:lvl1pPr>
            <a:lvl2pPr marL="313259" indent="-173562">
              <a:spcAft>
                <a:spcPts val="800"/>
              </a:spcAft>
              <a:tabLst/>
              <a:defRPr sz="1467">
                <a:solidFill>
                  <a:schemeClr val="tx1"/>
                </a:solidFill>
                <a:latin typeface="+mn-lt"/>
              </a:defRPr>
            </a:lvl2pPr>
            <a:lvl3pPr marL="465655" indent="-152396">
              <a:spcAft>
                <a:spcPts val="800"/>
              </a:spcAft>
              <a:tabLst/>
              <a:defRPr sz="140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8536162" y="2465962"/>
            <a:ext cx="3089309" cy="3096303"/>
          </a:xfrm>
        </p:spPr>
        <p:txBody>
          <a:bodyPr tIns="0">
            <a:normAutofit/>
          </a:bodyPr>
          <a:lstStyle>
            <a:lvl1pPr marL="162980" indent="-162980">
              <a:spcAft>
                <a:spcPts val="800"/>
              </a:spcAft>
              <a:buFont typeface="Arial" panose="020B0604020202020204" pitchFamily="34" charset="0"/>
              <a:buChar char="•"/>
              <a:tabLst/>
              <a:defRPr sz="1600" b="0">
                <a:solidFill>
                  <a:schemeClr val="tx1"/>
                </a:solidFill>
                <a:latin typeface="+mn-lt"/>
              </a:defRPr>
            </a:lvl1pPr>
            <a:lvl2pPr marL="313259" indent="-173562">
              <a:spcAft>
                <a:spcPts val="800"/>
              </a:spcAft>
              <a:tabLst/>
              <a:defRPr sz="1467">
                <a:solidFill>
                  <a:schemeClr val="tx1"/>
                </a:solidFill>
                <a:latin typeface="+mn-lt"/>
              </a:defRPr>
            </a:lvl2pPr>
            <a:lvl3pPr marL="465655" indent="-152396">
              <a:spcAft>
                <a:spcPts val="800"/>
              </a:spcAft>
              <a:tabLst/>
              <a:defRPr sz="140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a:t>Click to edit title style, ideally one line</a:t>
            </a:r>
          </a:p>
        </p:txBody>
      </p:sp>
      <p:sp>
        <p:nvSpPr>
          <p:cNvPr id="3" name="Footer Placeholder 2">
            <a:extLst>
              <a:ext uri="{FF2B5EF4-FFF2-40B4-BE49-F238E27FC236}">
                <a16:creationId xmlns:a16="http://schemas.microsoft.com/office/drawing/2014/main" id="{CC4EA4DB-0C3E-EA42-8945-72BFB6AB26C4}"/>
              </a:ext>
            </a:extLst>
          </p:cNvPr>
          <p:cNvSpPr>
            <a:spLocks noGrp="1"/>
          </p:cNvSpPr>
          <p:nvPr>
            <p:ph type="ftr" sz="quarter" idx="27"/>
          </p:nvPr>
        </p:nvSpPr>
        <p:spPr/>
        <p:txBody>
          <a:bodyPr/>
          <a:lstStyle/>
          <a:p>
            <a:endParaRPr lang="en-US"/>
          </a:p>
        </p:txBody>
      </p:sp>
      <p:sp>
        <p:nvSpPr>
          <p:cNvPr id="4" name="Slide Number Placeholder 3">
            <a:extLst>
              <a:ext uri="{FF2B5EF4-FFF2-40B4-BE49-F238E27FC236}">
                <a16:creationId xmlns:a16="http://schemas.microsoft.com/office/drawing/2014/main" id="{2FC289D5-4CB0-B96F-74BB-A9249E120B51}"/>
              </a:ext>
            </a:extLst>
          </p:cNvPr>
          <p:cNvSpPr>
            <a:spLocks noGrp="1"/>
          </p:cNvSpPr>
          <p:nvPr>
            <p:ph type="sldNum" sz="quarter" idx="28"/>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46600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EEN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422280" y="1680520"/>
            <a:ext cx="3547872" cy="1804416"/>
          </a:xfrm>
          <a:prstGeom prst="rect">
            <a:avLst/>
          </a:prstGeom>
        </p:spPr>
        <p:txBody>
          <a:bodyPr lIns="137160" tIns="182880" rIns="365760" bIns="91440" anchor="ctr" anchorCtr="0">
            <a:normAutofit/>
          </a:bodyPr>
          <a:lstStyle>
            <a:lvl1pPr marL="0" indent="0" algn="l">
              <a:buNone/>
              <a:defRPr sz="1333" b="0">
                <a:solidFill>
                  <a:schemeClr val="bg2"/>
                </a:solidFill>
                <a:latin typeface="+mn-lt"/>
                <a:sym typeface="Wingdings" pitchFamily="2" charset="2"/>
              </a:defRPr>
            </a:lvl1pPr>
          </a:lstStyle>
          <a:p>
            <a:r>
              <a:rPr lang="en-US"/>
              <a:t>Click to add </a:t>
            </a:r>
            <a:br>
              <a:rPr lang="en-US"/>
            </a:br>
            <a:r>
              <a:rPr lang="en-US"/>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909704" y="1981053"/>
            <a:ext cx="573024" cy="3547872"/>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sz="2400"/>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601873" y="3562277"/>
            <a:ext cx="3183591" cy="379656"/>
          </a:xfrm>
        </p:spPr>
        <p:txBody>
          <a:bodyPr wrap="square" anchor="ctr" anchorCtr="0">
            <a:spAutoFit/>
          </a:bodyPr>
          <a:lstStyle>
            <a:lvl1pPr marL="0" indent="0">
              <a:spcAft>
                <a:spcPts val="800"/>
              </a:spcAft>
              <a:buNone/>
              <a:defRPr>
                <a:solidFill>
                  <a:schemeClr val="bg2"/>
                </a:solidFill>
              </a:defRPr>
            </a:lvl1pPr>
          </a:lstStyle>
          <a:p>
            <a:pPr lvl="0"/>
            <a:r>
              <a:rPr lang="en-US"/>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9708307" y="1982023"/>
            <a:ext cx="572424" cy="3545335"/>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sz="2400"/>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8398907" y="3562277"/>
            <a:ext cx="3183591" cy="379656"/>
          </a:xfrm>
        </p:spPr>
        <p:txBody>
          <a:bodyPr wrap="square" anchor="ctr" anchorCtr="0">
            <a:spAutoFit/>
          </a:bodyPr>
          <a:lstStyle>
            <a:lvl1pPr marL="0" indent="0">
              <a:spcAft>
                <a:spcPts val="800"/>
              </a:spcAft>
              <a:buNone/>
              <a:defRPr>
                <a:solidFill>
                  <a:schemeClr val="bg2"/>
                </a:solidFill>
              </a:defRPr>
            </a:lvl1pPr>
          </a:lstStyle>
          <a:p>
            <a:pPr lvl="0"/>
            <a:r>
              <a:rPr lang="en-US"/>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5808520" y="1982023"/>
            <a:ext cx="572424" cy="3545335"/>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sz="2400"/>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4499121" y="3562277"/>
            <a:ext cx="3183591" cy="379656"/>
          </a:xfrm>
        </p:spPr>
        <p:txBody>
          <a:bodyPr wrap="square" anchor="ctr" anchorCtr="0">
            <a:spAutoFit/>
          </a:bodyPr>
          <a:lstStyle>
            <a:lvl1pPr marL="0" indent="0">
              <a:spcAft>
                <a:spcPts val="800"/>
              </a:spcAft>
              <a:buNone/>
              <a:defRPr>
                <a:solidFill>
                  <a:schemeClr val="bg2"/>
                </a:solidFill>
              </a:defRPr>
            </a:lvl1pPr>
          </a:lstStyle>
          <a:p>
            <a:pPr lvl="0"/>
            <a:r>
              <a:rPr lang="en-US"/>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601873" y="4149573"/>
            <a:ext cx="3195871" cy="1804416"/>
          </a:xfrm>
        </p:spPr>
        <p:txBody>
          <a:bodyPr tIns="0">
            <a:normAutofit/>
          </a:bodyPr>
          <a:lstStyle>
            <a:lvl1pPr marL="162980" indent="-162980">
              <a:spcAft>
                <a:spcPts val="800"/>
              </a:spcAft>
              <a:buFont typeface="Arial" panose="020B0604020202020204" pitchFamily="34" charset="0"/>
              <a:buChar char="•"/>
              <a:tabLst/>
              <a:defRPr sz="1600" b="0">
                <a:solidFill>
                  <a:schemeClr val="tx1"/>
                </a:solidFill>
                <a:latin typeface="+mn-lt"/>
              </a:defRPr>
            </a:lvl1pPr>
            <a:lvl2pPr marL="313259" indent="-173562">
              <a:spcAft>
                <a:spcPts val="800"/>
              </a:spcAft>
              <a:tabLst/>
              <a:defRPr sz="1467">
                <a:solidFill>
                  <a:schemeClr val="tx1"/>
                </a:solidFill>
                <a:latin typeface="+mn-lt"/>
              </a:defRPr>
            </a:lvl2pPr>
            <a:lvl3pPr marL="465655" indent="-152396">
              <a:spcAft>
                <a:spcPts val="800"/>
              </a:spcAft>
              <a:tabLst/>
              <a:defRPr sz="140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4486841" y="4149573"/>
            <a:ext cx="3195871" cy="1804416"/>
          </a:xfrm>
        </p:spPr>
        <p:txBody>
          <a:bodyPr tIns="0">
            <a:normAutofit/>
          </a:bodyPr>
          <a:lstStyle>
            <a:lvl1pPr marL="162980" indent="-162980">
              <a:spcAft>
                <a:spcPts val="800"/>
              </a:spcAft>
              <a:buFont typeface="Arial" panose="020B0604020202020204" pitchFamily="34" charset="0"/>
              <a:buChar char="•"/>
              <a:tabLst/>
              <a:defRPr sz="1600" b="0">
                <a:solidFill>
                  <a:schemeClr val="tx1"/>
                </a:solidFill>
                <a:latin typeface="+mn-lt"/>
              </a:defRPr>
            </a:lvl1pPr>
            <a:lvl2pPr marL="313259" indent="-173562">
              <a:spcAft>
                <a:spcPts val="800"/>
              </a:spcAft>
              <a:tabLst/>
              <a:defRPr sz="1467">
                <a:solidFill>
                  <a:schemeClr val="tx1"/>
                </a:solidFill>
                <a:latin typeface="+mn-lt"/>
              </a:defRPr>
            </a:lvl2pPr>
            <a:lvl3pPr marL="465655" indent="-152396">
              <a:spcAft>
                <a:spcPts val="800"/>
              </a:spcAft>
              <a:tabLst/>
              <a:defRPr sz="140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8386627" y="4149573"/>
            <a:ext cx="3195871" cy="1804416"/>
          </a:xfrm>
        </p:spPr>
        <p:txBody>
          <a:bodyPr tIns="0">
            <a:normAutofit/>
          </a:bodyPr>
          <a:lstStyle>
            <a:lvl1pPr marL="162980" indent="-162980">
              <a:spcAft>
                <a:spcPts val="800"/>
              </a:spcAft>
              <a:buFont typeface="Arial" panose="020B0604020202020204" pitchFamily="34" charset="0"/>
              <a:buChar char="•"/>
              <a:tabLst/>
              <a:defRPr sz="1600" b="0">
                <a:solidFill>
                  <a:schemeClr val="tx1"/>
                </a:solidFill>
                <a:latin typeface="+mn-lt"/>
              </a:defRPr>
            </a:lvl1pPr>
            <a:lvl2pPr marL="313259" indent="-173562">
              <a:spcAft>
                <a:spcPts val="800"/>
              </a:spcAft>
              <a:tabLst/>
              <a:defRPr sz="1467">
                <a:solidFill>
                  <a:schemeClr val="tx1"/>
                </a:solidFill>
                <a:latin typeface="+mn-lt"/>
              </a:defRPr>
            </a:lvl2pPr>
            <a:lvl3pPr marL="465655" indent="-152396">
              <a:spcAft>
                <a:spcPts val="800"/>
              </a:spcAft>
              <a:tabLst/>
              <a:defRPr sz="140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4322064" y="1680520"/>
            <a:ext cx="3547872" cy="1804416"/>
          </a:xfrm>
          <a:prstGeom prst="rect">
            <a:avLst/>
          </a:prstGeom>
        </p:spPr>
        <p:txBody>
          <a:bodyPr lIns="137160" tIns="182880" rIns="365760" bIns="91440" anchor="ctr" anchorCtr="0">
            <a:normAutofit/>
          </a:bodyPr>
          <a:lstStyle>
            <a:lvl1pPr marL="0" indent="0" algn="l">
              <a:buNone/>
              <a:defRPr sz="1333" b="0">
                <a:solidFill>
                  <a:schemeClr val="bg2"/>
                </a:solidFill>
                <a:latin typeface="+mn-lt"/>
                <a:sym typeface="Wingdings" pitchFamily="2" charset="2"/>
              </a:defRPr>
            </a:lvl1pPr>
          </a:lstStyle>
          <a:p>
            <a:r>
              <a:rPr lang="en-US"/>
              <a:t>Click to add </a:t>
            </a:r>
            <a:br>
              <a:rPr lang="en-US"/>
            </a:br>
            <a:r>
              <a:rPr lang="en-US"/>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8221848" y="1680520"/>
            <a:ext cx="3547872" cy="1804416"/>
          </a:xfrm>
          <a:prstGeom prst="rect">
            <a:avLst/>
          </a:prstGeom>
        </p:spPr>
        <p:txBody>
          <a:bodyPr lIns="137160" tIns="182880" rIns="365760" bIns="91440" anchor="ctr" anchorCtr="0">
            <a:normAutofit/>
          </a:bodyPr>
          <a:lstStyle>
            <a:lvl1pPr marL="0" indent="0" algn="l">
              <a:buNone/>
              <a:defRPr sz="1333" b="0">
                <a:solidFill>
                  <a:schemeClr val="bg2"/>
                </a:solidFill>
                <a:latin typeface="+mn-lt"/>
                <a:sym typeface="Wingdings" pitchFamily="2" charset="2"/>
              </a:defRPr>
            </a:lvl1pPr>
          </a:lstStyle>
          <a:p>
            <a:r>
              <a:rPr lang="en-US"/>
              <a:t>Click to add </a:t>
            </a:r>
            <a:br>
              <a:rPr lang="en-US"/>
            </a:br>
            <a:r>
              <a:rPr lang="en-US"/>
              <a:t>picture</a:t>
            </a:r>
          </a:p>
        </p:txBody>
      </p:sp>
      <p:sp>
        <p:nvSpPr>
          <p:cNvPr id="9" name="Footer Placeholder 8">
            <a:extLst>
              <a:ext uri="{FF2B5EF4-FFF2-40B4-BE49-F238E27FC236}">
                <a16:creationId xmlns:a16="http://schemas.microsoft.com/office/drawing/2014/main" id="{E359564D-7DFA-1962-ECF4-3DEAE02EDD5A}"/>
              </a:ext>
            </a:extLst>
          </p:cNvPr>
          <p:cNvSpPr>
            <a:spLocks noGrp="1"/>
          </p:cNvSpPr>
          <p:nvPr>
            <p:ph type="ftr" sz="quarter" idx="32"/>
          </p:nvPr>
        </p:nvSpPr>
        <p:spPr/>
        <p:txBody>
          <a:bodyPr/>
          <a:lstStyle/>
          <a:p>
            <a:endParaRPr lang="en-US"/>
          </a:p>
        </p:txBody>
      </p:sp>
      <p:sp>
        <p:nvSpPr>
          <p:cNvPr id="10" name="Slide Number Placeholder 9">
            <a:extLst>
              <a:ext uri="{FF2B5EF4-FFF2-40B4-BE49-F238E27FC236}">
                <a16:creationId xmlns:a16="http://schemas.microsoft.com/office/drawing/2014/main" id="{F02AB65F-C817-D1F6-A0AD-9802D103FDCC}"/>
              </a:ext>
            </a:extLst>
          </p:cNvPr>
          <p:cNvSpPr>
            <a:spLocks noGrp="1"/>
          </p:cNvSpPr>
          <p:nvPr>
            <p:ph type="sldNum" sz="quarter" idx="33"/>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0831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RED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422280" y="1680520"/>
            <a:ext cx="3547872" cy="1804416"/>
          </a:xfrm>
          <a:prstGeom prst="rect">
            <a:avLst/>
          </a:prstGeom>
        </p:spPr>
        <p:txBody>
          <a:bodyPr lIns="137160" tIns="182880" rIns="365760" bIns="91440" anchor="ctr" anchorCtr="0">
            <a:normAutofit/>
          </a:bodyPr>
          <a:lstStyle>
            <a:lvl1pPr marL="0" indent="0" algn="l">
              <a:buNone/>
              <a:defRPr sz="1333" b="0">
                <a:solidFill>
                  <a:schemeClr val="bg2"/>
                </a:solidFill>
                <a:latin typeface="+mn-lt"/>
                <a:sym typeface="Wingdings" pitchFamily="2" charset="2"/>
              </a:defRPr>
            </a:lvl1pPr>
          </a:lstStyle>
          <a:p>
            <a:r>
              <a:rPr lang="en-US"/>
              <a:t>Click to add </a:t>
            </a:r>
            <a:br>
              <a:rPr lang="en-US"/>
            </a:br>
            <a:r>
              <a:rPr lang="en-US"/>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909704" y="1981053"/>
            <a:ext cx="573024" cy="3547872"/>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sz="2400"/>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601873" y="3562277"/>
            <a:ext cx="3183591" cy="379656"/>
          </a:xfrm>
        </p:spPr>
        <p:txBody>
          <a:bodyPr wrap="square" anchor="ctr" anchorCtr="0">
            <a:spAutoFit/>
          </a:bodyPr>
          <a:lstStyle>
            <a:lvl1pPr marL="0" indent="0">
              <a:spcAft>
                <a:spcPts val="800"/>
              </a:spcAft>
              <a:buNone/>
              <a:defRPr>
                <a:solidFill>
                  <a:schemeClr val="bg2"/>
                </a:solidFill>
              </a:defRPr>
            </a:lvl1pPr>
          </a:lstStyle>
          <a:p>
            <a:pPr lvl="0"/>
            <a:r>
              <a:rPr lang="en-US"/>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9708307" y="1982023"/>
            <a:ext cx="572424" cy="3545335"/>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sz="2400"/>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8398907" y="3562277"/>
            <a:ext cx="3183591" cy="379656"/>
          </a:xfrm>
        </p:spPr>
        <p:txBody>
          <a:bodyPr wrap="square" anchor="ctr" anchorCtr="0">
            <a:spAutoFit/>
          </a:bodyPr>
          <a:lstStyle>
            <a:lvl1pPr marL="0" indent="0">
              <a:spcAft>
                <a:spcPts val="800"/>
              </a:spcAft>
              <a:buNone/>
              <a:defRPr>
                <a:solidFill>
                  <a:schemeClr val="bg1"/>
                </a:solidFill>
              </a:defRPr>
            </a:lvl1pPr>
          </a:lstStyle>
          <a:p>
            <a:pPr lvl="0"/>
            <a:r>
              <a:rPr lang="en-US"/>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5808520" y="1982023"/>
            <a:ext cx="572424" cy="3545335"/>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sz="2400"/>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4499121" y="3562277"/>
            <a:ext cx="3183591" cy="379656"/>
          </a:xfrm>
        </p:spPr>
        <p:txBody>
          <a:bodyPr wrap="square" anchor="ctr" anchorCtr="0">
            <a:spAutoFit/>
          </a:bodyPr>
          <a:lstStyle>
            <a:lvl1pPr marL="0" indent="0">
              <a:spcAft>
                <a:spcPts val="800"/>
              </a:spcAft>
              <a:buNone/>
              <a:defRPr>
                <a:solidFill>
                  <a:schemeClr val="bg1"/>
                </a:solidFill>
              </a:defRPr>
            </a:lvl1pPr>
          </a:lstStyle>
          <a:p>
            <a:pPr lvl="0"/>
            <a:r>
              <a:rPr lang="en-US"/>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601873" y="4149573"/>
            <a:ext cx="3195871" cy="1804416"/>
          </a:xfrm>
        </p:spPr>
        <p:txBody>
          <a:bodyPr tIns="0">
            <a:normAutofit/>
          </a:bodyPr>
          <a:lstStyle>
            <a:lvl1pPr marL="162980" indent="-162980">
              <a:spcAft>
                <a:spcPts val="800"/>
              </a:spcAft>
              <a:buFont typeface="Arial" panose="020B0604020202020204" pitchFamily="34" charset="0"/>
              <a:buChar char="•"/>
              <a:tabLst/>
              <a:defRPr sz="1600" b="0">
                <a:solidFill>
                  <a:schemeClr val="tx1"/>
                </a:solidFill>
                <a:latin typeface="+mn-lt"/>
              </a:defRPr>
            </a:lvl1pPr>
            <a:lvl2pPr marL="313259" indent="-173562">
              <a:spcAft>
                <a:spcPts val="800"/>
              </a:spcAft>
              <a:tabLst/>
              <a:defRPr sz="1467">
                <a:solidFill>
                  <a:schemeClr val="tx1"/>
                </a:solidFill>
                <a:latin typeface="+mn-lt"/>
              </a:defRPr>
            </a:lvl2pPr>
            <a:lvl3pPr marL="465655" indent="-152396">
              <a:spcAft>
                <a:spcPts val="800"/>
              </a:spcAft>
              <a:tabLst/>
              <a:defRPr sz="140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4486841" y="4149573"/>
            <a:ext cx="3195871" cy="1804416"/>
          </a:xfrm>
        </p:spPr>
        <p:txBody>
          <a:bodyPr tIns="0">
            <a:normAutofit/>
          </a:bodyPr>
          <a:lstStyle>
            <a:lvl1pPr marL="162980" indent="-162980">
              <a:spcAft>
                <a:spcPts val="800"/>
              </a:spcAft>
              <a:buFont typeface="Arial" panose="020B0604020202020204" pitchFamily="34" charset="0"/>
              <a:buChar char="•"/>
              <a:tabLst/>
              <a:defRPr sz="1600" b="0">
                <a:solidFill>
                  <a:schemeClr val="tx1"/>
                </a:solidFill>
                <a:latin typeface="+mn-lt"/>
              </a:defRPr>
            </a:lvl1pPr>
            <a:lvl2pPr marL="313259" indent="-173562">
              <a:spcAft>
                <a:spcPts val="800"/>
              </a:spcAft>
              <a:tabLst/>
              <a:defRPr sz="1467">
                <a:solidFill>
                  <a:schemeClr val="tx1"/>
                </a:solidFill>
                <a:latin typeface="+mn-lt"/>
              </a:defRPr>
            </a:lvl2pPr>
            <a:lvl3pPr marL="465655" indent="-152396">
              <a:spcAft>
                <a:spcPts val="800"/>
              </a:spcAft>
              <a:tabLst/>
              <a:defRPr sz="140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8386627" y="4149573"/>
            <a:ext cx="3195871" cy="1804416"/>
          </a:xfrm>
        </p:spPr>
        <p:txBody>
          <a:bodyPr tIns="0">
            <a:normAutofit/>
          </a:bodyPr>
          <a:lstStyle>
            <a:lvl1pPr marL="162980" indent="-162980">
              <a:spcAft>
                <a:spcPts val="800"/>
              </a:spcAft>
              <a:buFont typeface="Arial" panose="020B0604020202020204" pitchFamily="34" charset="0"/>
              <a:buChar char="•"/>
              <a:tabLst/>
              <a:defRPr sz="1600" b="0">
                <a:solidFill>
                  <a:schemeClr val="tx1"/>
                </a:solidFill>
                <a:latin typeface="+mn-lt"/>
              </a:defRPr>
            </a:lvl1pPr>
            <a:lvl2pPr marL="313259" indent="-173562">
              <a:spcAft>
                <a:spcPts val="800"/>
              </a:spcAft>
              <a:tabLst/>
              <a:defRPr sz="1467">
                <a:solidFill>
                  <a:schemeClr val="tx1"/>
                </a:solidFill>
                <a:latin typeface="+mn-lt"/>
              </a:defRPr>
            </a:lvl2pPr>
            <a:lvl3pPr marL="465655" indent="-152396">
              <a:spcAft>
                <a:spcPts val="800"/>
              </a:spcAft>
              <a:tabLst/>
              <a:defRPr sz="140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4322064" y="1680520"/>
            <a:ext cx="3547872" cy="1804416"/>
          </a:xfrm>
          <a:prstGeom prst="rect">
            <a:avLst/>
          </a:prstGeom>
        </p:spPr>
        <p:txBody>
          <a:bodyPr lIns="137160" tIns="182880" rIns="365760" bIns="91440" anchor="ctr" anchorCtr="0">
            <a:normAutofit/>
          </a:bodyPr>
          <a:lstStyle>
            <a:lvl1pPr marL="0" indent="0" algn="l">
              <a:buNone/>
              <a:defRPr sz="1333" b="0">
                <a:solidFill>
                  <a:schemeClr val="bg2"/>
                </a:solidFill>
                <a:latin typeface="+mn-lt"/>
                <a:sym typeface="Wingdings" pitchFamily="2" charset="2"/>
              </a:defRPr>
            </a:lvl1pPr>
          </a:lstStyle>
          <a:p>
            <a:r>
              <a:rPr lang="en-US"/>
              <a:t>Click to add </a:t>
            </a:r>
            <a:br>
              <a:rPr lang="en-US"/>
            </a:br>
            <a:r>
              <a:rPr lang="en-US"/>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8221848" y="1680520"/>
            <a:ext cx="3547872" cy="1804416"/>
          </a:xfrm>
          <a:prstGeom prst="rect">
            <a:avLst/>
          </a:prstGeom>
        </p:spPr>
        <p:txBody>
          <a:bodyPr lIns="137160" tIns="182880" rIns="365760" bIns="91440" anchor="ctr" anchorCtr="0">
            <a:normAutofit/>
          </a:bodyPr>
          <a:lstStyle>
            <a:lvl1pPr marL="0" indent="0" algn="l">
              <a:buNone/>
              <a:defRPr sz="1333" b="0">
                <a:solidFill>
                  <a:schemeClr val="bg2"/>
                </a:solidFill>
                <a:latin typeface="+mn-lt"/>
                <a:sym typeface="Wingdings" pitchFamily="2" charset="2"/>
              </a:defRPr>
            </a:lvl1pPr>
          </a:lstStyle>
          <a:p>
            <a:r>
              <a:rPr lang="en-US"/>
              <a:t>Click to add </a:t>
            </a:r>
            <a:br>
              <a:rPr lang="en-US"/>
            </a:br>
            <a:r>
              <a:rPr lang="en-US"/>
              <a:t>picture</a:t>
            </a:r>
          </a:p>
        </p:txBody>
      </p:sp>
      <p:sp>
        <p:nvSpPr>
          <p:cNvPr id="11" name="Footer Placeholder 10">
            <a:extLst>
              <a:ext uri="{FF2B5EF4-FFF2-40B4-BE49-F238E27FC236}">
                <a16:creationId xmlns:a16="http://schemas.microsoft.com/office/drawing/2014/main" id="{5CAA5C39-3B49-F48F-998B-99F3F6A9B27C}"/>
              </a:ext>
            </a:extLst>
          </p:cNvPr>
          <p:cNvSpPr>
            <a:spLocks noGrp="1"/>
          </p:cNvSpPr>
          <p:nvPr>
            <p:ph type="ftr" sz="quarter" idx="32"/>
          </p:nvPr>
        </p:nvSpPr>
        <p:spPr/>
        <p:txBody>
          <a:bodyPr/>
          <a:lstStyle/>
          <a:p>
            <a:endParaRPr lang="en-US"/>
          </a:p>
        </p:txBody>
      </p:sp>
      <p:sp>
        <p:nvSpPr>
          <p:cNvPr id="12" name="Slide Number Placeholder 11">
            <a:extLst>
              <a:ext uri="{FF2B5EF4-FFF2-40B4-BE49-F238E27FC236}">
                <a16:creationId xmlns:a16="http://schemas.microsoft.com/office/drawing/2014/main" id="{68F56D8A-6646-C79A-3E43-E1CFD674DDB9}"/>
              </a:ext>
            </a:extLst>
          </p:cNvPr>
          <p:cNvSpPr>
            <a:spLocks noGrp="1"/>
          </p:cNvSpPr>
          <p:nvPr>
            <p:ph type="sldNum" sz="quarter" idx="33"/>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8286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ster - 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EA7047E-EAE2-4512-87FB-EEA6AEC12441}"/>
              </a:ext>
            </a:extLst>
          </p:cNvPr>
          <p:cNvSpPr>
            <a:spLocks noGrp="1"/>
          </p:cNvSpPr>
          <p:nvPr>
            <p:ph type="sldNum" sz="quarter" idx="11"/>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2762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A23B746-0B64-7AC9-1C04-369DE792B027}"/>
              </a:ext>
            </a:extLst>
          </p:cNvPr>
          <p:cNvSpPr/>
          <p:nvPr userDrawn="1"/>
        </p:nvSpPr>
        <p:spPr>
          <a:xfrm>
            <a:off x="-1" y="6696741"/>
            <a:ext cx="12191999" cy="16125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itle Placeholder 7">
            <a:extLst>
              <a:ext uri="{FF2B5EF4-FFF2-40B4-BE49-F238E27FC236}">
                <a16:creationId xmlns:a16="http://schemas.microsoft.com/office/drawing/2014/main" id="{4567C233-C27F-29E9-4121-E431C70061FD}"/>
              </a:ext>
            </a:extLst>
          </p:cNvPr>
          <p:cNvSpPr>
            <a:spLocks noGrp="1"/>
          </p:cNvSpPr>
          <p:nvPr>
            <p:ph type="title"/>
          </p:nvPr>
        </p:nvSpPr>
        <p:spPr>
          <a:xfrm>
            <a:off x="423333" y="291219"/>
            <a:ext cx="9250753" cy="589900"/>
          </a:xfrm>
          <a:prstGeom prst="rect">
            <a:avLst/>
          </a:prstGeom>
        </p:spPr>
        <p:txBody>
          <a:bodyPr vert="horz" lIns="0" tIns="45720" rIns="91440" bIns="45720" rtlCol="0" anchor="ctr">
            <a:noAutofit/>
          </a:bodyPr>
          <a:lstStyle/>
          <a:p>
            <a:r>
              <a:rPr lang="en-US"/>
              <a:t>Click to edit title style, ideally one line</a:t>
            </a:r>
          </a:p>
        </p:txBody>
      </p:sp>
      <p:sp>
        <p:nvSpPr>
          <p:cNvPr id="21" name="Text Placeholder 20">
            <a:extLst>
              <a:ext uri="{FF2B5EF4-FFF2-40B4-BE49-F238E27FC236}">
                <a16:creationId xmlns:a16="http://schemas.microsoft.com/office/drawing/2014/main" id="{48BE3AC7-2CF4-36A6-D5BE-EA980A428027}"/>
              </a:ext>
            </a:extLst>
          </p:cNvPr>
          <p:cNvSpPr>
            <a:spLocks noGrp="1"/>
          </p:cNvSpPr>
          <p:nvPr>
            <p:ph type="body" idx="1"/>
          </p:nvPr>
        </p:nvSpPr>
        <p:spPr>
          <a:xfrm>
            <a:off x="423333" y="1146950"/>
            <a:ext cx="9250752" cy="5144121"/>
          </a:xfrm>
          <a:prstGeom prst="rect">
            <a:avLst/>
          </a:prstGeom>
        </p:spPr>
        <p:txBody>
          <a:bodyPr vert="horz" lIns="0" tIns="45720" rIns="91440" bIns="45720" rtlCol="0">
            <a:normAutofit/>
          </a:bodyPr>
          <a:lstStyle/>
          <a:p>
            <a:pPr lvl="0"/>
            <a:r>
              <a:rPr lang="en-US"/>
              <a:t>Click to edit Master text styles</a:t>
            </a:r>
          </a:p>
          <a:p>
            <a:pPr marL="385224" lvl="1" indent="-222245">
              <a:buFont typeface="Arial" panose="020B0604020202020204" pitchFamily="34" charset="0"/>
              <a:buChar char="•"/>
              <a:tabLst/>
            </a:pPr>
            <a:r>
              <a:rPr lang="en-US"/>
              <a:t>Second level</a:t>
            </a:r>
          </a:p>
          <a:p>
            <a:pPr marL="618051" lvl="2" indent="-222245">
              <a:buFont typeface="Arial" panose="020B0604020202020204" pitchFamily="34" charset="0"/>
              <a:buChar char="•"/>
              <a:tabLst/>
            </a:pPr>
            <a:r>
              <a:rPr lang="en-US"/>
              <a:t>Third level</a:t>
            </a:r>
          </a:p>
        </p:txBody>
      </p:sp>
      <p:sp>
        <p:nvSpPr>
          <p:cNvPr id="4" name="Holder 4"/>
          <p:cNvSpPr>
            <a:spLocks noGrp="1"/>
          </p:cNvSpPr>
          <p:nvPr>
            <p:ph type="ftr" sz="quarter" idx="5"/>
          </p:nvPr>
        </p:nvSpPr>
        <p:spPr>
          <a:xfrm>
            <a:off x="423333" y="6482817"/>
            <a:ext cx="10402353" cy="164148"/>
          </a:xfrm>
          <a:prstGeom prst="rect">
            <a:avLst/>
          </a:prstGeom>
        </p:spPr>
        <p:txBody>
          <a:bodyPr wrap="square" lIns="0" tIns="0" rIns="0" bIns="0" anchor="b" anchorCtr="0">
            <a:spAutoFit/>
          </a:bodyPr>
          <a:lstStyle>
            <a:lvl1pPr algn="l">
              <a:defRPr sz="1067">
                <a:solidFill>
                  <a:schemeClr val="bg2"/>
                </a:solidFill>
                <a:latin typeface="Montserrat" pitchFamily="2" charset="77"/>
              </a:defRPr>
            </a:lvl1pPr>
          </a:lstStyle>
          <a:p>
            <a:endParaRPr lang="en-US"/>
          </a:p>
        </p:txBody>
      </p:sp>
      <p:sp>
        <p:nvSpPr>
          <p:cNvPr id="6" name="Holder 6"/>
          <p:cNvSpPr>
            <a:spLocks noGrp="1"/>
          </p:cNvSpPr>
          <p:nvPr>
            <p:ph type="sldNum" sz="quarter" idx="7"/>
          </p:nvPr>
        </p:nvSpPr>
        <p:spPr>
          <a:xfrm>
            <a:off x="11822050" y="6496436"/>
            <a:ext cx="231900" cy="213851"/>
          </a:xfrm>
          <a:prstGeom prst="rect">
            <a:avLst/>
          </a:prstGeom>
        </p:spPr>
        <p:txBody>
          <a:bodyPr wrap="square" lIns="0" tIns="0" rIns="0" bIns="0" anchor="ctr" anchorCtr="0">
            <a:noAutofit/>
          </a:bodyPr>
          <a:lstStyle>
            <a:lvl1pPr algn="ctr">
              <a:defRPr sz="933">
                <a:solidFill>
                  <a:schemeClr val="bg2"/>
                </a:solidFill>
                <a:latin typeface="Montserrat Light" panose="020F0502020204030204" pitchFamily="2" charset="0"/>
              </a:defRPr>
            </a:lvl1pPr>
          </a:lstStyle>
          <a:p>
            <a:fld id="{B6F15528-21DE-4FAA-801E-634DDDAF4B2B}" type="slidenum">
              <a:rPr lang="en-US" smtClean="0"/>
              <a:pPr/>
              <a:t>‹#›</a:t>
            </a:fld>
            <a:endParaRPr lang="en-US"/>
          </a:p>
        </p:txBody>
      </p:sp>
      <p:pic>
        <p:nvPicPr>
          <p:cNvPr id="27" name="Graphic 26">
            <a:extLst>
              <a:ext uri="{FF2B5EF4-FFF2-40B4-BE49-F238E27FC236}">
                <a16:creationId xmlns:a16="http://schemas.microsoft.com/office/drawing/2014/main" id="{D4E354C9-092A-0BF2-FD23-9DAF2BF000B5}"/>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333376" y="413729"/>
            <a:ext cx="1604625" cy="467391"/>
          </a:xfrm>
          <a:prstGeom prst="rect">
            <a:avLst/>
          </a:prstGeom>
        </p:spPr>
      </p:pic>
      <p:cxnSp>
        <p:nvCxnSpPr>
          <p:cNvPr id="5" name="Straight Connector 4">
            <a:extLst>
              <a:ext uri="{FF2B5EF4-FFF2-40B4-BE49-F238E27FC236}">
                <a16:creationId xmlns:a16="http://schemas.microsoft.com/office/drawing/2014/main" id="{A5A0E356-F344-179B-8539-AFB56DDDB1B5}"/>
              </a:ext>
            </a:extLst>
          </p:cNvPr>
          <p:cNvCxnSpPr>
            <a:cxnSpLocks/>
          </p:cNvCxnSpPr>
          <p:nvPr userDrawn="1"/>
        </p:nvCxnSpPr>
        <p:spPr>
          <a:xfrm flipH="1">
            <a:off x="423333" y="881119"/>
            <a:ext cx="9250752" cy="0"/>
          </a:xfrm>
          <a:prstGeom prst="line">
            <a:avLst/>
          </a:prstGeom>
          <a:ln w="9525" cap="rnd">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5343616-324A-08FF-0D52-444659D3FC64}"/>
              </a:ext>
            </a:extLst>
          </p:cNvPr>
          <p:cNvCxnSpPr>
            <a:cxnSpLocks/>
          </p:cNvCxnSpPr>
          <p:nvPr userDrawn="1"/>
        </p:nvCxnSpPr>
        <p:spPr>
          <a:xfrm flipV="1">
            <a:off x="11938000" y="6642555"/>
            <a:ext cx="0" cy="145564"/>
          </a:xfrm>
          <a:prstGeom prst="line">
            <a:avLst/>
          </a:prstGeom>
          <a:ln w="9525" cap="rnd">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872249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hdr="0" dt="0"/>
  <p:txStyles>
    <p:titleStyle>
      <a:lvl1pPr>
        <a:defRPr sz="3200" b="0">
          <a:latin typeface="+mn-lt"/>
          <a:ea typeface="+mj-ea"/>
          <a:cs typeface="+mj-cs"/>
        </a:defRPr>
      </a:lvl1pPr>
    </p:titleStyle>
    <p:bodyStyle>
      <a:lvl1pPr marL="162980" indent="-162980">
        <a:buFont typeface="Arial" panose="020B0604020202020204" pitchFamily="34" charset="0"/>
        <a:buChar char="•"/>
        <a:tabLst/>
        <a:defRPr lang="en-US" sz="1867" b="1" dirty="0">
          <a:solidFill>
            <a:schemeClr val="tx2"/>
          </a:solidFill>
          <a:latin typeface="+mj-lt"/>
          <a:ea typeface="+mn-ea"/>
          <a:cs typeface="+mn-cs"/>
        </a:defRPr>
      </a:lvl1pPr>
      <a:lvl2pPr marL="391573" indent="-228594">
        <a:buFont typeface="Arial" panose="020B0604020202020204" pitchFamily="34" charset="0"/>
        <a:buChar char="•"/>
        <a:tabLst/>
        <a:defRPr lang="en-US" sz="1600" dirty="0">
          <a:latin typeface="+mn-lt"/>
          <a:ea typeface="+mn-ea"/>
          <a:cs typeface="+mn-cs"/>
        </a:defRPr>
      </a:lvl2pPr>
      <a:lvl3pPr marL="624400" indent="-228594">
        <a:buFont typeface="Arial" panose="020B0604020202020204" pitchFamily="34" charset="0"/>
        <a:buChar char="•"/>
        <a:tabLst/>
        <a:defRPr lang="en-US" sz="1467" dirty="0">
          <a:latin typeface="Montserrat Light" panose="00000400000000000000" pitchFamily="2" charset="0"/>
          <a:ea typeface="+mn-ea"/>
          <a:cs typeface="+mn-cs"/>
        </a:defRPr>
      </a:lvl3pPr>
      <a:lvl4pPr marL="694249" indent="-234945">
        <a:buFont typeface="Arial" panose="020B0604020202020204" pitchFamily="34" charset="0"/>
        <a:buChar char="•"/>
        <a:tabLst/>
        <a:defRPr sz="1467">
          <a:latin typeface="Montserrat Light" panose="00000400000000000000" pitchFamily="2" charset="0"/>
          <a:ea typeface="+mn-ea"/>
          <a:cs typeface="+mn-cs"/>
        </a:defRPr>
      </a:lvl4pPr>
      <a:lvl5pPr marL="1489947" indent="-380990">
        <a:buFont typeface="Arial" panose="020B0604020202020204" pitchFamily="34" charset="0"/>
        <a:buChar char="•"/>
        <a:defRPr sz="2133">
          <a:latin typeface="Montserrat" pitchFamily="2" charset="77"/>
          <a:ea typeface="+mn-ea"/>
          <a:cs typeface="+mn-cs"/>
        </a:defRPr>
      </a:lvl5pPr>
      <a:lvl6pPr marL="1386196">
        <a:defRPr>
          <a:latin typeface="+mn-lt"/>
          <a:ea typeface="+mn-ea"/>
          <a:cs typeface="+mn-cs"/>
        </a:defRPr>
      </a:lvl6pPr>
      <a:lvl7pPr marL="1663434">
        <a:defRPr>
          <a:latin typeface="+mn-lt"/>
          <a:ea typeface="+mn-ea"/>
          <a:cs typeface="+mn-cs"/>
        </a:defRPr>
      </a:lvl7pPr>
      <a:lvl8pPr marL="1940674">
        <a:defRPr>
          <a:latin typeface="+mn-lt"/>
          <a:ea typeface="+mn-ea"/>
          <a:cs typeface="+mn-cs"/>
        </a:defRPr>
      </a:lvl8pPr>
      <a:lvl9pPr marL="2217913">
        <a:defRPr>
          <a:latin typeface="+mn-lt"/>
          <a:ea typeface="+mn-ea"/>
          <a:cs typeface="+mn-cs"/>
        </a:defRPr>
      </a:lvl9pPr>
    </p:bodyStyle>
    <p:otherStyle>
      <a:lvl1pPr marL="0">
        <a:defRPr>
          <a:latin typeface="+mn-lt"/>
          <a:ea typeface="+mn-ea"/>
          <a:cs typeface="+mn-cs"/>
        </a:defRPr>
      </a:lvl1pPr>
      <a:lvl2pPr marL="277240">
        <a:defRPr>
          <a:latin typeface="+mn-lt"/>
          <a:ea typeface="+mn-ea"/>
          <a:cs typeface="+mn-cs"/>
        </a:defRPr>
      </a:lvl2pPr>
      <a:lvl3pPr marL="554478">
        <a:defRPr>
          <a:latin typeface="+mn-lt"/>
          <a:ea typeface="+mn-ea"/>
          <a:cs typeface="+mn-cs"/>
        </a:defRPr>
      </a:lvl3pPr>
      <a:lvl4pPr marL="831718">
        <a:defRPr>
          <a:latin typeface="+mn-lt"/>
          <a:ea typeface="+mn-ea"/>
          <a:cs typeface="+mn-cs"/>
        </a:defRPr>
      </a:lvl4pPr>
      <a:lvl5pPr marL="1108956">
        <a:defRPr>
          <a:latin typeface="+mn-lt"/>
          <a:ea typeface="+mn-ea"/>
          <a:cs typeface="+mn-cs"/>
        </a:defRPr>
      </a:lvl5pPr>
      <a:lvl6pPr marL="1386196">
        <a:defRPr>
          <a:latin typeface="+mn-lt"/>
          <a:ea typeface="+mn-ea"/>
          <a:cs typeface="+mn-cs"/>
        </a:defRPr>
      </a:lvl6pPr>
      <a:lvl7pPr marL="1663434">
        <a:defRPr>
          <a:latin typeface="+mn-lt"/>
          <a:ea typeface="+mn-ea"/>
          <a:cs typeface="+mn-cs"/>
        </a:defRPr>
      </a:lvl7pPr>
      <a:lvl8pPr marL="1940674">
        <a:defRPr>
          <a:latin typeface="+mn-lt"/>
          <a:ea typeface="+mn-ea"/>
          <a:cs typeface="+mn-cs"/>
        </a:defRPr>
      </a:lvl8pPr>
      <a:lvl9pPr marL="2217913">
        <a:defRPr>
          <a:latin typeface="+mn-lt"/>
          <a:ea typeface="+mn-ea"/>
          <a:cs typeface="+mn-cs"/>
        </a:defRPr>
      </a:lvl9pPr>
    </p:otherStyle>
  </p:txStyles>
  <p:extLst>
    <p:ext uri="{27BBF7A9-308A-43DC-89C8-2F10F3537804}">
      <p15:sldGuideLst xmlns:p15="http://schemas.microsoft.com/office/powerpoint/2012/main">
        <p15:guide id="4" orient="horz" pos="124">
          <p15:clr>
            <a:srgbClr val="F26B43"/>
          </p15:clr>
        </p15:guide>
        <p15:guide id="5" pos="5640">
          <p15:clr>
            <a:srgbClr val="F26B43"/>
          </p15:clr>
        </p15:guide>
        <p15:guide id="6" orient="horz" pos="3108">
          <p15:clr>
            <a:srgbClr val="F26B43"/>
          </p15:clr>
        </p15:guide>
        <p15:guide id="7" pos="19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hyperlink" Target="https://cafod.org.uk/primary/lent" TargetMode="External"/><Relationship Id="rId7" Type="http://schemas.openxmlformats.org/officeDocument/2006/relationships/image" Target="../media/image14.png"/><Relationship Id="rId12"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22.svg"/><Relationship Id="rId11" Type="http://schemas.openxmlformats.org/officeDocument/2006/relationships/image" Target="../media/image13.png"/><Relationship Id="rId5" Type="http://schemas.openxmlformats.org/officeDocument/2006/relationships/image" Target="../media/image21.png"/><Relationship Id="rId10" Type="http://schemas.openxmlformats.org/officeDocument/2006/relationships/image" Target="../media/image7.png"/><Relationship Id="rId4" Type="http://schemas.openxmlformats.org/officeDocument/2006/relationships/hyperlink" Target="https://www.youtube.com/watch?v=1MHKw4-GPm4" TargetMode="External"/><Relationship Id="rId9"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28.jpg"/><Relationship Id="rId4" Type="http://schemas.openxmlformats.org/officeDocument/2006/relationships/image" Target="../media/image15.svg"/></Relationships>
</file>

<file path=ppt/slides/_rels/slide1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hyperlink" Target="https://cafod.org.uk/primary/lent" TargetMode="External"/><Relationship Id="rId7" Type="http://schemas.openxmlformats.org/officeDocument/2006/relationships/image" Target="../media/image22.sv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8.png"/><Relationship Id="rId10" Type="http://schemas.openxmlformats.org/officeDocument/2006/relationships/image" Target="../media/image15.svg"/><Relationship Id="rId4" Type="http://schemas.openxmlformats.org/officeDocument/2006/relationships/hyperlink" Target="https://www.youtube.com/watch?v=KOgF2Kgel6k" TargetMode="External"/><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cafod.org.uk/Education/Primary-schools/Lent" TargetMode="External"/><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12.png"/><Relationship Id="rId10" Type="http://schemas.openxmlformats.org/officeDocument/2006/relationships/image" Target="../media/image30.png"/><Relationship Id="rId4" Type="http://schemas.openxmlformats.org/officeDocument/2006/relationships/hyperlink" Target="https://cafod.org.uk/games/our-wonderful-world" TargetMode="External"/><Relationship Id="rId9" Type="http://schemas.openxmlformats.org/officeDocument/2006/relationships/image" Target="../media/image10.svg"/></Relationships>
</file>

<file path=ppt/slides/_rels/slide1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hyperlink" Target="https://cafod.org.uk/education/school-fundraising/big-lent-walk-resources-for-schools" TargetMode="External"/><Relationship Id="rId7" Type="http://schemas.openxmlformats.org/officeDocument/2006/relationships/image" Target="../media/image21.png"/><Relationship Id="rId2" Type="http://schemas.openxmlformats.org/officeDocument/2006/relationships/hyperlink" Target="https://cafod.org.uk/primary/lent" TargetMode="External"/><Relationship Id="rId1" Type="http://schemas.openxmlformats.org/officeDocument/2006/relationships/slideLayout" Target="../slideLayouts/slideLayout11.xml"/><Relationship Id="rId6" Type="http://schemas.openxmlformats.org/officeDocument/2006/relationships/image" Target="../media/image19.svg"/><Relationship Id="rId11" Type="http://schemas.openxmlformats.org/officeDocument/2006/relationships/image" Target="../media/image31.png"/><Relationship Id="rId5" Type="http://schemas.openxmlformats.org/officeDocument/2006/relationships/image" Target="../media/image18.png"/><Relationship Id="rId10" Type="http://schemas.openxmlformats.org/officeDocument/2006/relationships/image" Target="../media/image15.svg"/><Relationship Id="rId4" Type="http://schemas.openxmlformats.org/officeDocument/2006/relationships/image" Target="../media/image8.png"/><Relationship Id="rId9"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1.png"/><Relationship Id="rId7" Type="http://schemas.openxmlformats.org/officeDocument/2006/relationships/image" Target="../media/image12.png"/><Relationship Id="rId12"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hyperlink" Target="https://view.officeapps.live.com/op/view.aspx?src=https%3A%2F%2Fdownloads.ctfassets.net%2Fvy3axnuecuwj%2F6YQ1phzMgAoAFxPHg1G6jq%2F02d3e7f26aa14cd360caf52b06c5bad5%2FBangladesh_Floating_Gardens_photopack.pptx&amp;wdOrigin=BROWSELINK" TargetMode="External"/><Relationship Id="rId11" Type="http://schemas.openxmlformats.org/officeDocument/2006/relationships/image" Target="../media/image10.svg"/><Relationship Id="rId5" Type="http://schemas.openxmlformats.org/officeDocument/2006/relationships/hyperlink" Target="http://cafod.org.uk/Education/Primary-schools/Lent" TargetMode="External"/><Relationship Id="rId10" Type="http://schemas.openxmlformats.org/officeDocument/2006/relationships/image" Target="../media/image9.png"/><Relationship Id="rId4" Type="http://schemas.openxmlformats.org/officeDocument/2006/relationships/image" Target="../media/image22.svg"/><Relationship Id="rId9"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10.svg"/></Relationships>
</file>

<file path=ppt/slides/_rels/slide1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hyperlink" Target="https://cafod.org.uk/primary/lent" TargetMode="External"/><Relationship Id="rId7" Type="http://schemas.openxmlformats.org/officeDocument/2006/relationships/image" Target="../media/image10.sv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s://cafod.org.uk/jubilee-schools/jubilee-pledge"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cafod.org.uk/primary/lent" TargetMode="External"/><Relationship Id="rId3" Type="http://schemas.openxmlformats.org/officeDocument/2006/relationships/image" Target="../media/image14.png"/><Relationship Id="rId7"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8.png"/><Relationship Id="rId4" Type="http://schemas.openxmlformats.org/officeDocument/2006/relationships/image" Target="../media/image15.svg"/><Relationship Id="rId9" Type="http://schemas.openxmlformats.org/officeDocument/2006/relationships/hyperlink" Target="https://assets.ctfassets.net/vy3axnuecuwj/4buNEdifOjjXPbcZTq2Bop/81cd006ca3239a0473ab3fb69c1d1e69/Education_CAFODClubs_BLW26_activities.pdf"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hyperlink" Target="http://cafod.org.uk/Education/Primary-schools/Lent" TargetMode="External"/><Relationship Id="rId7"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12.png"/><Relationship Id="rId10" Type="http://schemas.openxmlformats.org/officeDocument/2006/relationships/image" Target="../media/image22.svg"/><Relationship Id="rId4" Type="http://schemas.openxmlformats.org/officeDocument/2006/relationships/hyperlink" Target="https://cafod.org.uk/education/primary-teaching-resources/children-s-prayers/our-earth-children-s-prayer" TargetMode="External"/><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15.xml"/><Relationship Id="rId18" Type="http://schemas.openxmlformats.org/officeDocument/2006/relationships/slide" Target="slide20.xml"/><Relationship Id="rId26" Type="http://schemas.openxmlformats.org/officeDocument/2006/relationships/slide" Target="slide22.xml"/><Relationship Id="rId39" Type="http://schemas.openxmlformats.org/officeDocument/2006/relationships/image" Target="../media/image7.png"/><Relationship Id="rId3" Type="http://schemas.openxmlformats.org/officeDocument/2006/relationships/image" Target="../media/image5.png"/><Relationship Id="rId21" Type="http://schemas.openxmlformats.org/officeDocument/2006/relationships/slide" Target="slide17.xml"/><Relationship Id="rId34" Type="http://schemas.openxmlformats.org/officeDocument/2006/relationships/slide" Target="slide34.xml"/><Relationship Id="rId7" Type="http://schemas.openxmlformats.org/officeDocument/2006/relationships/slide" Target="slide6.xml"/><Relationship Id="rId12" Type="http://schemas.openxmlformats.org/officeDocument/2006/relationships/slide" Target="slide11.xml"/><Relationship Id="rId17" Type="http://schemas.openxmlformats.org/officeDocument/2006/relationships/slide" Target="slide16.xml"/><Relationship Id="rId25" Type="http://schemas.openxmlformats.org/officeDocument/2006/relationships/slide" Target="slide23.xml"/><Relationship Id="rId33" Type="http://schemas.openxmlformats.org/officeDocument/2006/relationships/slide" Target="slide35.xml"/><Relationship Id="rId38" Type="http://schemas.openxmlformats.org/officeDocument/2006/relationships/image" Target="../media/image6.png"/><Relationship Id="rId2" Type="http://schemas.openxmlformats.org/officeDocument/2006/relationships/image" Target="../media/image4.png"/><Relationship Id="rId16" Type="http://schemas.openxmlformats.org/officeDocument/2006/relationships/slide" Target="slide12.xml"/><Relationship Id="rId20" Type="http://schemas.openxmlformats.org/officeDocument/2006/relationships/slide" Target="slide18.xml"/><Relationship Id="rId29" Type="http://schemas.openxmlformats.org/officeDocument/2006/relationships/slide" Target="slide29.xml"/><Relationship Id="rId41" Type="http://schemas.openxmlformats.org/officeDocument/2006/relationships/slide" Target="slide36.xml"/><Relationship Id="rId1" Type="http://schemas.openxmlformats.org/officeDocument/2006/relationships/slideLayout" Target="../slideLayouts/slideLayout11.xml"/><Relationship Id="rId6" Type="http://schemas.openxmlformats.org/officeDocument/2006/relationships/slide" Target="slide3.xml"/><Relationship Id="rId11" Type="http://schemas.openxmlformats.org/officeDocument/2006/relationships/slide" Target="slide7.xml"/><Relationship Id="rId24" Type="http://schemas.openxmlformats.org/officeDocument/2006/relationships/slide" Target="slide24.xml"/><Relationship Id="rId32" Type="http://schemas.openxmlformats.org/officeDocument/2006/relationships/slide" Target="slide31.xml"/><Relationship Id="rId37" Type="http://schemas.openxmlformats.org/officeDocument/2006/relationships/slide" Target="slide37.xml"/><Relationship Id="rId40" Type="http://schemas.openxmlformats.org/officeDocument/2006/relationships/image" Target="../media/image8.png"/><Relationship Id="rId5" Type="http://schemas.openxmlformats.org/officeDocument/2006/relationships/slide" Target="slide4.xml"/><Relationship Id="rId15" Type="http://schemas.openxmlformats.org/officeDocument/2006/relationships/slide" Target="slide13.xml"/><Relationship Id="rId23" Type="http://schemas.openxmlformats.org/officeDocument/2006/relationships/slide" Target="slide25.xml"/><Relationship Id="rId28" Type="http://schemas.openxmlformats.org/officeDocument/2006/relationships/slide" Target="slide30.xml"/><Relationship Id="rId36" Type="http://schemas.openxmlformats.org/officeDocument/2006/relationships/slide" Target="slide32.xml"/><Relationship Id="rId10" Type="http://schemas.openxmlformats.org/officeDocument/2006/relationships/slide" Target="slide8.xml"/><Relationship Id="rId19" Type="http://schemas.openxmlformats.org/officeDocument/2006/relationships/slide" Target="slide19.xml"/><Relationship Id="rId31" Type="http://schemas.openxmlformats.org/officeDocument/2006/relationships/slide" Target="slide27.xml"/><Relationship Id="rId4" Type="http://schemas.openxmlformats.org/officeDocument/2006/relationships/slide" Target="slide5.xml"/><Relationship Id="rId9" Type="http://schemas.openxmlformats.org/officeDocument/2006/relationships/slide" Target="slide9.xml"/><Relationship Id="rId14" Type="http://schemas.openxmlformats.org/officeDocument/2006/relationships/slide" Target="slide14.xml"/><Relationship Id="rId22" Type="http://schemas.openxmlformats.org/officeDocument/2006/relationships/slide" Target="slide21.xml"/><Relationship Id="rId27" Type="http://schemas.openxmlformats.org/officeDocument/2006/relationships/slide" Target="slide26.xml"/><Relationship Id="rId30" Type="http://schemas.openxmlformats.org/officeDocument/2006/relationships/slide" Target="slide28.xml"/><Relationship Id="rId35" Type="http://schemas.openxmlformats.org/officeDocument/2006/relationships/slide" Target="slide33.xml"/></Relationships>
</file>

<file path=ppt/slides/_rels/slide2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hyperlink" Target="https://cafod.org.uk/primary/lent" TargetMode="External"/><Relationship Id="rId7"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37.jpeg"/><Relationship Id="rId5" Type="http://schemas.openxmlformats.org/officeDocument/2006/relationships/image" Target="../media/image8.png"/><Relationship Id="rId4" Type="http://schemas.openxmlformats.org/officeDocument/2006/relationships/hyperlink" Target="https://cafod.org.uk/education/fratelli-tutti-for-school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hyperlink" Target="https://cafod.org.uk/education/primary-teaching-resources/cst-resources-for-children" TargetMode="External"/><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hyperlink" Target="https://cafod.org.uk/primary/lent" TargetMode="External"/><Relationship Id="rId5" Type="http://schemas.openxmlformats.org/officeDocument/2006/relationships/image" Target="../media/image15.sv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39.jpeg"/><Relationship Id="rId4" Type="http://schemas.openxmlformats.org/officeDocument/2006/relationships/image" Target="../media/image10.svg"/></Relationships>
</file>

<file path=ppt/slides/_rels/slide2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cafod.org.uk/Education/Primary-schools/Lent" TargetMode="External"/><Relationship Id="rId7"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s://assets.ctfassets.net/vy3axnuecuwj/b923634a34fd5a20017d960777fb902defe3a112296e8cbbd6901fe9b2959696/19a816a25fb61d9d9b91fdf8ee97667b/Laudato_Si_Colouring_In_Sheet.pdf" TargetMode="External"/><Relationship Id="rId9" Type="http://schemas.openxmlformats.org/officeDocument/2006/relationships/image" Target="../media/image15.svg"/></Relationships>
</file>

<file path=ppt/slides/_rels/slide2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hyperlink" Target="https://cafod.org.uk/primary/lent" TargetMode="External"/><Relationship Id="rId7"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41.png"/><Relationship Id="rId5" Type="http://schemas.openxmlformats.org/officeDocument/2006/relationships/image" Target="../media/image8.png"/><Relationship Id="rId4" Type="http://schemas.openxmlformats.org/officeDocument/2006/relationships/hyperlink" Target="https://www.youtube.com/watch?v=VyYNzYiCBh8"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cafod.org.uk/Education/Primary-schools/Lent" TargetMode="External"/><Relationship Id="rId3" Type="http://schemas.openxmlformats.org/officeDocument/2006/relationships/image" Target="../media/image21.png"/><Relationship Id="rId7"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10.sv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22.svg"/><Relationship Id="rId9" Type="http://schemas.openxmlformats.org/officeDocument/2006/relationships/hyperlink" Target="https://www.youtube.com/watch?v=ZaoyGlTlFL8"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cafod.org.uk/primary/lent" TargetMode="External"/><Relationship Id="rId3" Type="http://schemas.openxmlformats.org/officeDocument/2006/relationships/image" Target="../media/image21.png"/><Relationship Id="rId7" Type="http://schemas.openxmlformats.org/officeDocument/2006/relationships/image" Target="../media/image43.jp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8.png"/><Relationship Id="rId4" Type="http://schemas.openxmlformats.org/officeDocument/2006/relationships/image" Target="../media/image22.svg"/><Relationship Id="rId9" Type="http://schemas.openxmlformats.org/officeDocument/2006/relationships/hyperlink" Target="https://cafod.org.uk/education/school-fundraising/big-lent-walk-resources-for-schools/how-to-run-a-big-lent-walk-in-schools"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cafod.org.uk/Education/Primary-schools/Lent" TargetMode="External"/><Relationship Id="rId7"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hyperlink" Target="https://assets.ctfassets.net/vy3axnuecuwj/eb20147750e36e8816936bb81ecce727768642ea2757c6ea46fa3de827052362/6513cb4c1d8495be52cf3702f9770756/Primary_Stations_of_the_Cross.pptx" TargetMode="External"/><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5.sv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image" Target="../media/image45.jpeg"/><Relationship Id="rId4" Type="http://schemas.openxmlformats.org/officeDocument/2006/relationships/image" Target="../media/image22.svg"/></Relationships>
</file>

<file path=ppt/slides/_rels/slide2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cafod.org.uk/Education/Primary-schools/Lent" TargetMode="External"/><Relationship Id="rId7"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12.png"/><Relationship Id="rId10" Type="http://schemas.openxmlformats.org/officeDocument/2006/relationships/image" Target="../media/image46.jpeg"/><Relationship Id="rId4" Type="http://schemas.openxmlformats.org/officeDocument/2006/relationships/hyperlink" Target="https://assets.ctfassets.net/vy3axnuecuwj/7fde132116fba55d1f3fbddb7b6a718f86f8c824777f8704ef48ab01fe963e71/cfd2f08e67c421f4eb82c2087b4abb2b/CAFOD_Holy_Week_and_Easter_Colouring_Sheet.zip" TargetMode="External"/><Relationship Id="rId9" Type="http://schemas.openxmlformats.org/officeDocument/2006/relationships/image" Target="../media/image10.sv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svg"/><Relationship Id="rId7"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hyperlink" Target="https://assets.ctfassets.net/vy3axnuecuwj/3K5sCQZIxUEDzeFQTEsc4U/90b96417f002abd158233a04a91971cb/Education_Primary_BLW26_Celebration_of_the_word.pdf" TargetMode="Externa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11.xml"/><Relationship Id="rId5" Type="http://schemas.openxmlformats.org/officeDocument/2006/relationships/image" Target="../media/image47.jpeg"/><Relationship Id="rId4" Type="http://schemas.openxmlformats.org/officeDocument/2006/relationships/image" Target="../media/image10.sv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2.svg"/><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48.jpeg"/><Relationship Id="rId4" Type="http://schemas.openxmlformats.org/officeDocument/2006/relationships/image" Target="../media/image10.svg"/></Relationships>
</file>

<file path=ppt/slides/_rels/slide3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21.png"/><Relationship Id="rId7"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2.svg"/><Relationship Id="rId9" Type="http://schemas.openxmlformats.org/officeDocument/2006/relationships/image" Target="../media/image49.jpeg"/></Relationships>
</file>

<file path=ppt/slides/_rels/slide33.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14.png"/><Relationship Id="rId7" Type="http://schemas.openxmlformats.org/officeDocument/2006/relationships/hyperlink" Target="https://assets.ctfassets.net/vy3axnuecuwj/e231c8448c427571cbb4baf396f23d56bf39405251418bb209ab2fb25db351da/f6dbbcb4dd678845b24a57872e5cd6fd/Easter_card_templates.pdf" TargetMode="External"/><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hyperlink" Target="https://assets.ctfassets.net/vy3axnuecuwj/7CfUu04gCzudUtDeGfUTZ7/18b168dd02c57e3a4833a006d7d23502/Easter_flowers.pdf" TargetMode="External"/><Relationship Id="rId5" Type="http://schemas.openxmlformats.org/officeDocument/2006/relationships/hyperlink" Target="https://cafod.org.uk/primary/lent" TargetMode="External"/><Relationship Id="rId4" Type="http://schemas.openxmlformats.org/officeDocument/2006/relationships/image" Target="../media/image15.svg"/><Relationship Id="rId9"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2.svg"/></Relationships>
</file>

<file path=ppt/slides/_rels/slide3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1.png"/><Relationship Id="rId7" Type="http://schemas.openxmlformats.org/officeDocument/2006/relationships/image" Target="../media/image12.png"/><Relationship Id="rId12"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hyperlink" Target="https://cafod.org.uk/education/primary-teaching-resources/children-s-prayers/prayer-for-the-world" TargetMode="External"/><Relationship Id="rId11" Type="http://schemas.openxmlformats.org/officeDocument/2006/relationships/image" Target="../media/image10.svg"/><Relationship Id="rId5" Type="http://schemas.openxmlformats.org/officeDocument/2006/relationships/hyperlink" Target="http://cafod.org.uk/Education/Primary-schools/Lent" TargetMode="External"/><Relationship Id="rId10" Type="http://schemas.openxmlformats.org/officeDocument/2006/relationships/image" Target="../media/image9.png"/><Relationship Id="rId4" Type="http://schemas.openxmlformats.org/officeDocument/2006/relationships/image" Target="../media/image22.svg"/><Relationship Id="rId9" Type="http://schemas.openxmlformats.org/officeDocument/2006/relationships/image" Target="../media/image13.png"/></Relationships>
</file>

<file path=ppt/slides/_rels/slide36.xml.rels><?xml version="1.0" encoding="UTF-8" standalone="yes"?>
<Relationships xmlns="http://schemas.openxmlformats.org/package/2006/relationships"><Relationship Id="rId8" Type="http://schemas.openxmlformats.org/officeDocument/2006/relationships/hyperlink" Target="https://assets.ctfassets.net/vy3axnuecuwj/3pKy7XgpeJocgIahaxU06z/655c37df13f669f9eb5a7ba85313875e/Education_Primary_Jubilee__EYFSsheet.pdf" TargetMode="External"/><Relationship Id="rId3" Type="http://schemas.openxmlformats.org/officeDocument/2006/relationships/image" Target="../media/image9.png"/><Relationship Id="rId7" Type="http://schemas.openxmlformats.org/officeDocument/2006/relationships/hyperlink" Target="https://cafod.org.uk/primary/lent" TargetMode="External"/><Relationship Id="rId2" Type="http://schemas.openxmlformats.org/officeDocument/2006/relationships/notesSlide" Target="../notesSlides/notesSlide32.xml"/><Relationship Id="rId1" Type="http://schemas.openxmlformats.org/officeDocument/2006/relationships/slideLayout" Target="../slideLayouts/slideLayout11.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8.png"/><Relationship Id="rId4" Type="http://schemas.openxmlformats.org/officeDocument/2006/relationships/image" Target="../media/image10.svg"/><Relationship Id="rId9"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hyperlink" Target="https://assets.ctfassets.net/vy3axnuecuwj/1ebI0sKhwA3vNrcDMlsT48/47355d5e4616303ee4372b923c31414f/Education_BLW26_Display_materials.pdf" TargetMode="External"/><Relationship Id="rId3" Type="http://schemas.openxmlformats.org/officeDocument/2006/relationships/image" Target="../media/image14.png"/><Relationship Id="rId7" Type="http://schemas.openxmlformats.org/officeDocument/2006/relationships/image" Target="../media/image10.sv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16.jpeg"/><Relationship Id="rId10" Type="http://schemas.openxmlformats.org/officeDocument/2006/relationships/image" Target="../media/image7.png"/><Relationship Id="rId4" Type="http://schemas.openxmlformats.org/officeDocument/2006/relationships/image" Target="../media/image15.sv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hyperlink" Target="https://assets.ctfassets.net/vy3axnuecuwj/5nevP8BRZvigCeJGSmo9X4/7ce509aa6cf8253129119f00caea22eb/Education_lent25_Primary_FamilyPrayerIntentions.pdf" TargetMode="External"/><Relationship Id="rId5" Type="http://schemas.openxmlformats.org/officeDocument/2006/relationships/image" Target="../media/image17.jpeg"/><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hyperlink" Target="https://www.youtube.com/watch?v=_L70RJE7EW0" TargetMode="External"/><Relationship Id="rId11" Type="http://schemas.openxmlformats.org/officeDocument/2006/relationships/image" Target="../media/image15.svg"/><Relationship Id="rId5" Type="http://schemas.openxmlformats.org/officeDocument/2006/relationships/hyperlink" Target="https://cafod.org.uk/primary/lent" TargetMode="External"/><Relationship Id="rId10" Type="http://schemas.openxmlformats.org/officeDocument/2006/relationships/image" Target="../media/image14.png"/><Relationship Id="rId4" Type="http://schemas.openxmlformats.org/officeDocument/2006/relationships/image" Target="../media/image19.svg"/><Relationship Id="rId9" Type="http://schemas.openxmlformats.org/officeDocument/2006/relationships/image" Target="../media/image22.sv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24.jpeg"/><Relationship Id="rId4" Type="http://schemas.openxmlformats.org/officeDocument/2006/relationships/image" Target="../media/image22.svg"/></Relationships>
</file>

<file path=ppt/slides/_rels/slide8.xml.rels><?xml version="1.0" encoding="UTF-8" standalone="yes"?>
<Relationships xmlns="http://schemas.openxmlformats.org/package/2006/relationships"><Relationship Id="rId3" Type="http://schemas.openxmlformats.org/officeDocument/2006/relationships/hyperlink" Target="https://cafod.org.uk/education/fairtrade-school-resources" TargetMode="External"/><Relationship Id="rId7" Type="http://schemas.openxmlformats.org/officeDocument/2006/relationships/image" Target="../media/image25.jpeg"/><Relationship Id="rId2" Type="http://schemas.openxmlformats.org/officeDocument/2006/relationships/hyperlink" Target="https://cafod.org.uk/primary/lent" TargetMode="External"/><Relationship Id="rId1" Type="http://schemas.openxmlformats.org/officeDocument/2006/relationships/slideLayout" Target="../slideLayouts/slideLayout1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hyperlink" Target="http://cafod.org.uk/Education/Primary-schools/Lent" TargetMode="External"/><Relationship Id="rId5" Type="http://schemas.openxmlformats.org/officeDocument/2006/relationships/hyperlink" Target="https://cafod.org.uk/education/primary-teaching-resources/primary-school-assemblies/lent-assembly" TargetMode="External"/><Relationship Id="rId10" Type="http://schemas.openxmlformats.org/officeDocument/2006/relationships/image" Target="../media/image26.jpeg"/><Relationship Id="rId4" Type="http://schemas.openxmlformats.org/officeDocument/2006/relationships/image" Target="../media/image10.sv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C432D6-42CF-0CE0-2CAF-9B57F9BBCC37}"/>
              </a:ext>
            </a:extLst>
          </p:cNvPr>
          <p:cNvSpPr>
            <a:spLocks noGrp="1"/>
          </p:cNvSpPr>
          <p:nvPr>
            <p:ph type="sldNum" sz="quarter" idx="12"/>
          </p:nvPr>
        </p:nvSpPr>
        <p:spPr/>
        <p:txBody>
          <a:bodyPr/>
          <a:lstStyle/>
          <a:p>
            <a:fld id="{B6F15528-21DE-4FAA-801E-634DDDAF4B2B}" type="slidenum">
              <a:rPr lang="en-US" smtClean="0"/>
              <a:pPr/>
              <a:t>1</a:t>
            </a:fld>
            <a:endParaRPr lang="en-US"/>
          </a:p>
        </p:txBody>
      </p:sp>
      <p:pic>
        <p:nvPicPr>
          <p:cNvPr id="8" name="Picture 7">
            <a:extLst>
              <a:ext uri="{FF2B5EF4-FFF2-40B4-BE49-F238E27FC236}">
                <a16:creationId xmlns:a16="http://schemas.microsoft.com/office/drawing/2014/main" id="{A4E320E8-6E11-3CDE-7273-E5AC06453C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206583" cy="6858000"/>
          </a:xfrm>
          <a:prstGeom prst="rect">
            <a:avLst/>
          </a:prstGeom>
        </p:spPr>
      </p:pic>
    </p:spTree>
    <p:extLst>
      <p:ext uri="{BB962C8B-B14F-4D97-AF65-F5344CB8AC3E}">
        <p14:creationId xmlns:p14="http://schemas.microsoft.com/office/powerpoint/2010/main" val="3149990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CE71E-4CAA-E069-DADD-D7076141A892}"/>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2E1F21F-44F7-486E-9676-9177266CD433}"/>
              </a:ext>
            </a:extLst>
          </p:cNvPr>
          <p:cNvSpPr>
            <a:spLocks noGrp="1"/>
          </p:cNvSpPr>
          <p:nvPr>
            <p:ph type="sldNum" sz="quarter" idx="12"/>
          </p:nvPr>
        </p:nvSpPr>
        <p:spPr/>
        <p:txBody>
          <a:bodyPr/>
          <a:lstStyle/>
          <a:p>
            <a:fld id="{C6EC182C-0D68-4E87-806E-9A4A9E86B5B7}" type="slidenum">
              <a:rPr lang="en-GB" smtClean="0"/>
              <a:t>10</a:t>
            </a:fld>
            <a:endParaRPr lang="en-GB"/>
          </a:p>
        </p:txBody>
      </p:sp>
      <p:sp>
        <p:nvSpPr>
          <p:cNvPr id="8" name="TextBox 7">
            <a:extLst>
              <a:ext uri="{FF2B5EF4-FFF2-40B4-BE49-F238E27FC236}">
                <a16:creationId xmlns:a16="http://schemas.microsoft.com/office/drawing/2014/main" id="{5DFA10B7-3BC7-54DD-5B1B-58580839B763}"/>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1F1750"/>
                </a:solidFill>
                <a:latin typeface="Montserrat School"/>
                <a:cs typeface="Segoe UI"/>
              </a:rPr>
              <a:t>Friday 27 February</a:t>
            </a:r>
            <a:endParaRPr lang="en-GB" sz="3600" i="1" dirty="0">
              <a:solidFill>
                <a:srgbClr val="1F1750"/>
              </a:solidFill>
              <a:latin typeface="Montserrat School"/>
              <a:cs typeface="Segoe UI"/>
            </a:endParaRPr>
          </a:p>
        </p:txBody>
      </p:sp>
      <p:sp>
        <p:nvSpPr>
          <p:cNvPr id="6" name="TextBox 5">
            <a:hlinkClick r:id="rId3"/>
            <a:extLst>
              <a:ext uri="{FF2B5EF4-FFF2-40B4-BE49-F238E27FC236}">
                <a16:creationId xmlns:a16="http://schemas.microsoft.com/office/drawing/2014/main" id="{744754CC-9CA5-6268-A49A-C57293D0C6D1}"/>
              </a:ext>
            </a:extLst>
          </p:cNvPr>
          <p:cNvSpPr txBox="1"/>
          <p:nvPr/>
        </p:nvSpPr>
        <p:spPr>
          <a:xfrm>
            <a:off x="1690112" y="5545731"/>
            <a:ext cx="3257745" cy="851297"/>
          </a:xfrm>
          <a:prstGeom prst="roundRect">
            <a:avLst/>
          </a:prstGeom>
          <a:solidFill>
            <a:srgbClr val="A2C617"/>
          </a:solidFill>
          <a:ln>
            <a:noFill/>
          </a:ln>
        </p:spPr>
        <p:txBody>
          <a:bodyPr wrap="square" lIns="91440" tIns="45720" rIns="91440" bIns="45720" rtlCol="0" anchor="t">
            <a:spAutoFit/>
          </a:bodyPr>
          <a:lstStyle/>
          <a:p>
            <a:pPr algn="ctr"/>
            <a:r>
              <a:rPr lang="en-US" sz="2200" dirty="0">
                <a:solidFill>
                  <a:schemeClr val="bg1"/>
                </a:solidFill>
                <a:latin typeface="Montserrat School" pitchFamily="2" charset="0"/>
                <a:cs typeface="Arial"/>
                <a:hlinkClick r:id="rId4">
                  <a:extLst>
                    <a:ext uri="{A12FA001-AC4F-418D-AE19-62706E023703}">
                      <ahyp:hlinkClr xmlns:ahyp="http://schemas.microsoft.com/office/drawing/2018/hyperlinkcolor" val="tx"/>
                    </a:ext>
                  </a:extLst>
                </a:hlinkClick>
              </a:rPr>
              <a:t>Watch and share this Lent film</a:t>
            </a:r>
            <a:endParaRPr lang="en-US" dirty="0">
              <a:latin typeface="Montserrat School" pitchFamily="2" charset="0"/>
            </a:endParaRPr>
          </a:p>
        </p:txBody>
      </p:sp>
      <p:sp>
        <p:nvSpPr>
          <p:cNvPr id="9" name="TextBox 8">
            <a:extLst>
              <a:ext uri="{FF2B5EF4-FFF2-40B4-BE49-F238E27FC236}">
                <a16:creationId xmlns:a16="http://schemas.microsoft.com/office/drawing/2014/main" id="{794AE192-A48E-A42F-697C-693C86945810}"/>
              </a:ext>
            </a:extLst>
          </p:cNvPr>
          <p:cNvSpPr txBox="1"/>
          <p:nvPr/>
        </p:nvSpPr>
        <p:spPr>
          <a:xfrm>
            <a:off x="363480" y="1826141"/>
            <a:ext cx="5737573" cy="36235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spcAft>
                <a:spcPct val="0"/>
              </a:spcAft>
            </a:pPr>
            <a:r>
              <a:rPr lang="en-GB" sz="2400" dirty="0">
                <a:latin typeface="Montserrat School" pitchFamily="2" charset="0"/>
              </a:rPr>
              <a:t>Today is CAFOD’s Lent Fast Day!</a:t>
            </a:r>
            <a:endParaRPr lang="en-US" sz="2400" dirty="0">
              <a:latin typeface="Montserrat School" pitchFamily="2" charset="0"/>
            </a:endParaRPr>
          </a:p>
          <a:p>
            <a:pPr>
              <a:lnSpc>
                <a:spcPct val="90000"/>
              </a:lnSpc>
              <a:spcBef>
                <a:spcPts val="1000"/>
              </a:spcBef>
              <a:spcAft>
                <a:spcPct val="0"/>
              </a:spcAft>
            </a:pPr>
            <a:r>
              <a:rPr lang="en-US" sz="2400" dirty="0">
                <a:latin typeface="Montserrat School" pitchFamily="2" charset="0"/>
              </a:rPr>
              <a:t>Watch our Lent film to learn more about Bayezid and his neighbours in </a:t>
            </a:r>
            <a:r>
              <a:rPr lang="en-US" sz="2400" dirty="0">
                <a:highlight>
                  <a:srgbClr val="FFFFFF"/>
                </a:highlight>
                <a:latin typeface="Montserrat School" pitchFamily="2" charset="0"/>
              </a:rPr>
              <a:t>Choto </a:t>
            </a:r>
            <a:r>
              <a:rPr lang="en-US" sz="2400" dirty="0" err="1">
                <a:highlight>
                  <a:srgbClr val="FFFFFF"/>
                </a:highlight>
                <a:latin typeface="Montserrat School" pitchFamily="2" charset="0"/>
              </a:rPr>
              <a:t>Bashail</a:t>
            </a:r>
            <a:r>
              <a:rPr lang="en-US" sz="2400" dirty="0">
                <a:highlight>
                  <a:srgbClr val="FFFFFF"/>
                </a:highlight>
                <a:latin typeface="Montserrat School" pitchFamily="2" charset="0"/>
              </a:rPr>
              <a:t>.</a:t>
            </a:r>
            <a:endParaRPr lang="en-US" sz="2400" dirty="0">
              <a:latin typeface="Montserrat School" pitchFamily="2" charset="0"/>
            </a:endParaRPr>
          </a:p>
          <a:p>
            <a:pPr>
              <a:lnSpc>
                <a:spcPct val="90000"/>
              </a:lnSpc>
              <a:spcBef>
                <a:spcPts val="1000"/>
              </a:spcBef>
              <a:spcAft>
                <a:spcPct val="0"/>
              </a:spcAft>
            </a:pPr>
            <a:r>
              <a:rPr lang="en-US" sz="2400" dirty="0">
                <a:latin typeface="Montserrat School" pitchFamily="2" charset="0"/>
              </a:rPr>
              <a:t>See how, with CAFOD's help, they are working together, and with the environment, to grow crops that won't be destroyed by flooding.</a:t>
            </a:r>
            <a:endParaRPr lang="en-GB" sz="2400" dirty="0">
              <a:latin typeface="Montserrat School" pitchFamily="2" charset="0"/>
            </a:endParaRPr>
          </a:p>
          <a:p>
            <a:pPr algn="l">
              <a:spcBef>
                <a:spcPct val="0"/>
              </a:spcBef>
              <a:spcAft>
                <a:spcPct val="0"/>
              </a:spcAft>
            </a:pPr>
            <a:endParaRPr lang="en-GB" sz="2200" dirty="0">
              <a:latin typeface="Montserrat School" pitchFamily="2" charset="0"/>
            </a:endParaRPr>
          </a:p>
          <a:p>
            <a:endParaRPr lang="en-US" dirty="0">
              <a:latin typeface="Montserrat"/>
            </a:endParaRPr>
          </a:p>
        </p:txBody>
      </p:sp>
      <p:sp>
        <p:nvSpPr>
          <p:cNvPr id="10" name="TextBox 9">
            <a:extLst>
              <a:ext uri="{FF2B5EF4-FFF2-40B4-BE49-F238E27FC236}">
                <a16:creationId xmlns:a16="http://schemas.microsoft.com/office/drawing/2014/main" id="{D7E85161-38D3-1B1D-AA0F-EC7F64173971}"/>
              </a:ext>
            </a:extLst>
          </p:cNvPr>
          <p:cNvSpPr txBox="1"/>
          <p:nvPr/>
        </p:nvSpPr>
        <p:spPr>
          <a:xfrm>
            <a:off x="6749067" y="3622364"/>
            <a:ext cx="5448978"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pPr>
            <a:r>
              <a:rPr lang="en-GB" sz="2200">
                <a:solidFill>
                  <a:srgbClr val="000000"/>
                </a:solidFill>
                <a:latin typeface="Century Gothic"/>
              </a:rPr>
              <a:t>Lord</a:t>
            </a:r>
            <a:r>
              <a:rPr lang="en-GB" sz="2200">
                <a:latin typeface="Century Gothic"/>
              </a:rPr>
              <a:t>, </a:t>
            </a:r>
          </a:p>
        </p:txBody>
      </p:sp>
      <p:sp>
        <p:nvSpPr>
          <p:cNvPr id="13" name="TextBox 12">
            <a:extLst>
              <a:ext uri="{FF2B5EF4-FFF2-40B4-BE49-F238E27FC236}">
                <a16:creationId xmlns:a16="http://schemas.microsoft.com/office/drawing/2014/main" id="{B177B3A6-4010-771A-7175-2D9DD0DF8852}"/>
              </a:ext>
            </a:extLst>
          </p:cNvPr>
          <p:cNvSpPr txBox="1"/>
          <p:nvPr/>
        </p:nvSpPr>
        <p:spPr>
          <a:xfrm>
            <a:off x="361956" y="1086203"/>
            <a:ext cx="159352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baseline="0" dirty="0">
                <a:solidFill>
                  <a:srgbClr val="A2C617"/>
                </a:solidFill>
                <a:latin typeface="Montserrat School" pitchFamily="2" charset="0"/>
              </a:rPr>
              <a:t>Pray</a:t>
            </a:r>
            <a:r>
              <a:rPr lang="en-GB" sz="3200" b="1" dirty="0">
                <a:solidFill>
                  <a:srgbClr val="A2C617"/>
                </a:solidFill>
                <a:ea typeface="+mn-lt"/>
                <a:cs typeface="+mn-lt"/>
              </a:rPr>
              <a:t> </a:t>
            </a:r>
            <a:endParaRPr lang="en-GB" sz="3200" b="1" dirty="0">
              <a:solidFill>
                <a:srgbClr val="A2C617"/>
              </a:solidFill>
              <a:latin typeface="Montserrat"/>
            </a:endParaRPr>
          </a:p>
        </p:txBody>
      </p:sp>
      <p:pic>
        <p:nvPicPr>
          <p:cNvPr id="15" name="Graphic 14" descr="Candle">
            <a:extLst>
              <a:ext uri="{FF2B5EF4-FFF2-40B4-BE49-F238E27FC236}">
                <a16:creationId xmlns:a16="http://schemas.microsoft.com/office/drawing/2014/main" id="{E5AD11CD-5869-4FFD-B002-70DB5D50B934}"/>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371827" y="1031846"/>
            <a:ext cx="584775" cy="584775"/>
          </a:xfrm>
          <a:prstGeom prst="rect">
            <a:avLst/>
          </a:prstGeom>
        </p:spPr>
      </p:pic>
      <p:pic>
        <p:nvPicPr>
          <p:cNvPr id="18" name="Graphic 17" descr="Dance">
            <a:extLst>
              <a:ext uri="{FF2B5EF4-FFF2-40B4-BE49-F238E27FC236}">
                <a16:creationId xmlns:a16="http://schemas.microsoft.com/office/drawing/2014/main" id="{F19EFDD7-8C02-00E5-9230-45E49148E716}"/>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874854" y="914581"/>
            <a:ext cx="914400" cy="914400"/>
          </a:xfrm>
          <a:prstGeom prst="rect">
            <a:avLst/>
          </a:prstGeom>
        </p:spPr>
      </p:pic>
      <p:sp>
        <p:nvSpPr>
          <p:cNvPr id="22" name="TextBox 21">
            <a:extLst>
              <a:ext uri="{FF2B5EF4-FFF2-40B4-BE49-F238E27FC236}">
                <a16:creationId xmlns:a16="http://schemas.microsoft.com/office/drawing/2014/main" id="{DB58F373-68D6-BC1C-3365-1649ECAA636F}"/>
              </a:ext>
            </a:extLst>
          </p:cNvPr>
          <p:cNvSpPr txBox="1"/>
          <p:nvPr/>
        </p:nvSpPr>
        <p:spPr>
          <a:xfrm>
            <a:off x="2006889" y="1076118"/>
            <a:ext cx="133105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3200" b="1" dirty="0">
                <a:solidFill>
                  <a:srgbClr val="A2C617"/>
                </a:solidFill>
                <a:latin typeface="Montserrat School" pitchFamily="2" charset="0"/>
                <a:ea typeface="+mn-lt"/>
                <a:cs typeface="+mn-lt"/>
              </a:rPr>
              <a:t>Act</a:t>
            </a:r>
            <a:endParaRPr lang="en-US" dirty="0">
              <a:latin typeface="Montserrat School" pitchFamily="2" charset="0"/>
              <a:ea typeface="+mn-lt"/>
              <a:cs typeface="+mn-lt"/>
            </a:endParaRPr>
          </a:p>
        </p:txBody>
      </p:sp>
      <p:pic>
        <p:nvPicPr>
          <p:cNvPr id="11" name="Picture 10" descr="A person holding a stick in a field&#10;&#10;AI-generated content may be incorrect.">
            <a:extLst>
              <a:ext uri="{FF2B5EF4-FFF2-40B4-BE49-F238E27FC236}">
                <a16:creationId xmlns:a16="http://schemas.microsoft.com/office/drawing/2014/main" id="{DC375938-BDD0-792F-48E1-E94CA3BF2609}"/>
              </a:ext>
            </a:extLst>
          </p:cNvPr>
          <p:cNvPicPr>
            <a:picLocks noChangeAspect="1"/>
          </p:cNvPicPr>
          <p:nvPr/>
        </p:nvPicPr>
        <p:blipFill>
          <a:blip r:embed="rId9"/>
          <a:stretch>
            <a:fillRect/>
          </a:stretch>
        </p:blipFill>
        <p:spPr>
          <a:xfrm>
            <a:off x="6372763" y="1092680"/>
            <a:ext cx="5413076" cy="3565585"/>
          </a:xfrm>
          <a:prstGeom prst="rect">
            <a:avLst/>
          </a:prstGeom>
        </p:spPr>
      </p:pic>
      <p:pic>
        <p:nvPicPr>
          <p:cNvPr id="17" name="Picture 16" descr="A green bush with black background&#10;&#10;AI-generated content may be incorrect.">
            <a:extLst>
              <a:ext uri="{FF2B5EF4-FFF2-40B4-BE49-F238E27FC236}">
                <a16:creationId xmlns:a16="http://schemas.microsoft.com/office/drawing/2014/main" id="{67A8D5BE-B665-2CA1-2ED0-580CAC47CAE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11823" y="5545731"/>
            <a:ext cx="1599837" cy="1152800"/>
          </a:xfrm>
          <a:prstGeom prst="rect">
            <a:avLst/>
          </a:prstGeom>
        </p:spPr>
      </p:pic>
      <p:pic>
        <p:nvPicPr>
          <p:cNvPr id="20" name="Picture 19" descr="A green fruit with a black background&#10;&#10;AI-generated content may be incorrect.">
            <a:extLst>
              <a:ext uri="{FF2B5EF4-FFF2-40B4-BE49-F238E27FC236}">
                <a16:creationId xmlns:a16="http://schemas.microsoft.com/office/drawing/2014/main" id="{BBF76726-1A5A-32E1-71D5-EB2EB518C7D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903382">
            <a:off x="245597" y="4936305"/>
            <a:ext cx="1704747" cy="1857983"/>
          </a:xfrm>
          <a:prstGeom prst="rect">
            <a:avLst/>
          </a:prstGeom>
        </p:spPr>
      </p:pic>
      <p:pic>
        <p:nvPicPr>
          <p:cNvPr id="21" name="Picture 20" descr="A green leaf with a yellow outline&#10;&#10;AI-generated content may be incorrect.">
            <a:extLst>
              <a:ext uri="{FF2B5EF4-FFF2-40B4-BE49-F238E27FC236}">
                <a16:creationId xmlns:a16="http://schemas.microsoft.com/office/drawing/2014/main" id="{7C70F834-3A74-2560-0F17-02590F8407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413220">
            <a:off x="73405" y="5511814"/>
            <a:ext cx="1078488" cy="1057001"/>
          </a:xfrm>
          <a:prstGeom prst="rect">
            <a:avLst/>
          </a:prstGeom>
        </p:spPr>
      </p:pic>
      <p:sp>
        <p:nvSpPr>
          <p:cNvPr id="24" name="TextBox 23">
            <a:extLst>
              <a:ext uri="{FF2B5EF4-FFF2-40B4-BE49-F238E27FC236}">
                <a16:creationId xmlns:a16="http://schemas.microsoft.com/office/drawing/2014/main" id="{3E35D4ED-8E0C-EC22-61FD-A26E6A61CEE7}"/>
              </a:ext>
            </a:extLst>
          </p:cNvPr>
          <p:cNvSpPr txBox="1"/>
          <p:nvPr/>
        </p:nvSpPr>
        <p:spPr>
          <a:xfrm>
            <a:off x="6372763" y="4759539"/>
            <a:ext cx="5474751"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Montserrat School" pitchFamily="2" charset="0"/>
              </a:rPr>
              <a:t>Lord, on this CAFOD Fast Day, we pray for those around the world who do not have enough food to eat. May we do what we can to help them. Amen. </a:t>
            </a:r>
          </a:p>
        </p:txBody>
      </p:sp>
    </p:spTree>
    <p:extLst>
      <p:ext uri="{BB962C8B-B14F-4D97-AF65-F5344CB8AC3E}">
        <p14:creationId xmlns:p14="http://schemas.microsoft.com/office/powerpoint/2010/main" val="1095384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CFC20-C18D-AFB2-BBE6-FE9AEB0AEC12}"/>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ED9E997-D669-CD89-FE4B-E0098EEAF01C}"/>
              </a:ext>
            </a:extLst>
          </p:cNvPr>
          <p:cNvSpPr>
            <a:spLocks noGrp="1"/>
          </p:cNvSpPr>
          <p:nvPr>
            <p:ph type="sldNum" sz="quarter" idx="12"/>
          </p:nvPr>
        </p:nvSpPr>
        <p:spPr/>
        <p:txBody>
          <a:bodyPr/>
          <a:lstStyle/>
          <a:p>
            <a:fld id="{C6EC182C-0D68-4E87-806E-9A4A9E86B5B7}" type="slidenum">
              <a:rPr lang="en-GB" smtClean="0"/>
              <a:t>11</a:t>
            </a:fld>
            <a:endParaRPr lang="en-GB"/>
          </a:p>
        </p:txBody>
      </p:sp>
      <p:sp>
        <p:nvSpPr>
          <p:cNvPr id="8" name="TextBox 7">
            <a:extLst>
              <a:ext uri="{FF2B5EF4-FFF2-40B4-BE49-F238E27FC236}">
                <a16:creationId xmlns:a16="http://schemas.microsoft.com/office/drawing/2014/main" id="{7691BEA1-E2F5-E5BC-AB00-9C67424ADED9}"/>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1F1750"/>
                </a:solidFill>
                <a:latin typeface="Montserrat School"/>
                <a:cs typeface="Segoe UI"/>
              </a:rPr>
              <a:t>Monday 2 March</a:t>
            </a:r>
            <a:endParaRPr lang="en-US" sz="3600" i="1" dirty="0">
              <a:solidFill>
                <a:srgbClr val="1F1750"/>
              </a:solidFill>
              <a:latin typeface="Montserrat Alternates"/>
              <a:cs typeface="Segoe UI"/>
            </a:endParaRPr>
          </a:p>
        </p:txBody>
      </p:sp>
      <p:sp>
        <p:nvSpPr>
          <p:cNvPr id="2" name="TextBox 1">
            <a:extLst>
              <a:ext uri="{FF2B5EF4-FFF2-40B4-BE49-F238E27FC236}">
                <a16:creationId xmlns:a16="http://schemas.microsoft.com/office/drawing/2014/main" id="{B2818075-96DB-64C3-FA06-C4C94588A63A}"/>
              </a:ext>
            </a:extLst>
          </p:cNvPr>
          <p:cNvSpPr txBox="1"/>
          <p:nvPr/>
        </p:nvSpPr>
        <p:spPr>
          <a:xfrm>
            <a:off x="340308" y="963215"/>
            <a:ext cx="747320" cy="584775"/>
          </a:xfrm>
          <a:prstGeom prst="rect">
            <a:avLst/>
          </a:prstGeom>
          <a:noFill/>
        </p:spPr>
        <p:txBody>
          <a:bodyPr wrap="none" lIns="91440" tIns="45720" rIns="91440" bIns="45720" rtlCol="0" anchor="t">
            <a:spAutoFit/>
          </a:bodyPr>
          <a:lstStyle/>
          <a:p>
            <a:r>
              <a:rPr lang="en-GB" sz="3200" b="1" dirty="0">
                <a:solidFill>
                  <a:srgbClr val="A2C617"/>
                </a:solidFill>
                <a:latin typeface="Montserrat School"/>
                <a:ea typeface="Verdana"/>
                <a:cs typeface="Arial"/>
              </a:rPr>
              <a:t>Act</a:t>
            </a:r>
            <a:endParaRPr lang="en-GB" sz="3200" b="1" dirty="0">
              <a:solidFill>
                <a:srgbClr val="A2C617"/>
              </a:solidFill>
              <a:latin typeface="Montserrat School" pitchFamily="2" charset="0"/>
              <a:ea typeface="Verdana" panose="020B060403050404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420752E-CC4D-44B1-7829-F57F94C1F37F}"/>
              </a:ext>
            </a:extLst>
          </p:cNvPr>
          <p:cNvSpPr txBox="1"/>
          <p:nvPr/>
        </p:nvSpPr>
        <p:spPr>
          <a:xfrm>
            <a:off x="232686" y="2114000"/>
            <a:ext cx="6263365" cy="3596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spcAft>
                <a:spcPct val="0"/>
              </a:spcAft>
            </a:pPr>
            <a:r>
              <a:rPr lang="en-GB" sz="2400" dirty="0">
                <a:latin typeface="Montserrat School" pitchFamily="2" charset="0"/>
              </a:rPr>
              <a:t>What action will you take to show kindness to others today? </a:t>
            </a:r>
          </a:p>
          <a:p>
            <a:pPr>
              <a:lnSpc>
                <a:spcPct val="90000"/>
              </a:lnSpc>
              <a:spcBef>
                <a:spcPts val="1000"/>
              </a:spcBef>
              <a:spcAft>
                <a:spcPct val="0"/>
              </a:spcAft>
            </a:pPr>
            <a:endParaRPr lang="en-GB" sz="2400" dirty="0">
              <a:latin typeface="Montserrat School" pitchFamily="2" charset="0"/>
            </a:endParaRPr>
          </a:p>
          <a:p>
            <a:pPr>
              <a:lnSpc>
                <a:spcPct val="90000"/>
              </a:lnSpc>
              <a:spcBef>
                <a:spcPts val="1000"/>
              </a:spcBef>
              <a:spcAft>
                <a:spcPct val="0"/>
              </a:spcAft>
            </a:pPr>
            <a:r>
              <a:rPr lang="en-GB" sz="2400" dirty="0">
                <a:latin typeface="Montserrat School" pitchFamily="2" charset="0"/>
              </a:rPr>
              <a:t>How will you carry on as the Pilgrims of Hope we were called to be in the Jubilee Year?</a:t>
            </a:r>
          </a:p>
          <a:p>
            <a:pPr>
              <a:lnSpc>
                <a:spcPct val="90000"/>
              </a:lnSpc>
              <a:spcBef>
                <a:spcPts val="1000"/>
              </a:spcBef>
              <a:spcAft>
                <a:spcPct val="0"/>
              </a:spcAft>
            </a:pPr>
            <a:endParaRPr lang="en-GB" sz="2400" dirty="0">
              <a:latin typeface="Montserrat School" pitchFamily="2" charset="0"/>
            </a:endParaRPr>
          </a:p>
          <a:p>
            <a:pPr>
              <a:lnSpc>
                <a:spcPct val="90000"/>
              </a:lnSpc>
              <a:spcBef>
                <a:spcPts val="1000"/>
              </a:spcBef>
              <a:spcAft>
                <a:spcPct val="0"/>
              </a:spcAft>
            </a:pPr>
            <a:r>
              <a:rPr lang="en-GB" sz="2400" dirty="0">
                <a:latin typeface="Montserrat School" pitchFamily="2" charset="0"/>
              </a:rPr>
              <a:t>Think of at least three things you can do today and in the next week of Lent. </a:t>
            </a:r>
            <a:endParaRPr lang="en-US" sz="2400" dirty="0">
              <a:latin typeface="Montserrat School" pitchFamily="2" charset="0"/>
            </a:endParaRPr>
          </a:p>
        </p:txBody>
      </p:sp>
      <p:pic>
        <p:nvPicPr>
          <p:cNvPr id="13" name="Graphic 12" descr="Dance">
            <a:extLst>
              <a:ext uri="{FF2B5EF4-FFF2-40B4-BE49-F238E27FC236}">
                <a16:creationId xmlns:a16="http://schemas.microsoft.com/office/drawing/2014/main" id="{EE1A6146-9E4A-41BB-51C9-48118F654CC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42899" y="795069"/>
            <a:ext cx="914400" cy="914400"/>
          </a:xfrm>
          <a:prstGeom prst="rect">
            <a:avLst/>
          </a:prstGeom>
        </p:spPr>
      </p:pic>
      <p:pic>
        <p:nvPicPr>
          <p:cNvPr id="4" name="Picture 3">
            <a:extLst>
              <a:ext uri="{FF2B5EF4-FFF2-40B4-BE49-F238E27FC236}">
                <a16:creationId xmlns:a16="http://schemas.microsoft.com/office/drawing/2014/main" id="{BEB7354F-7B48-11EA-50CB-7B97C7FDA6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6051" y="2129636"/>
            <a:ext cx="5236236" cy="3490824"/>
          </a:xfrm>
          <a:prstGeom prst="rect">
            <a:avLst/>
          </a:prstGeom>
        </p:spPr>
      </p:pic>
    </p:spTree>
    <p:extLst>
      <p:ext uri="{BB962C8B-B14F-4D97-AF65-F5344CB8AC3E}">
        <p14:creationId xmlns:p14="http://schemas.microsoft.com/office/powerpoint/2010/main" val="41398039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44559-8D76-BC0B-81B6-1F63BC094043}"/>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5CC4EEC-FC22-DDBA-6B23-6F114D2937BE}"/>
              </a:ext>
            </a:extLst>
          </p:cNvPr>
          <p:cNvSpPr>
            <a:spLocks noGrp="1"/>
          </p:cNvSpPr>
          <p:nvPr>
            <p:ph type="sldNum" sz="quarter" idx="12"/>
          </p:nvPr>
        </p:nvSpPr>
        <p:spPr/>
        <p:txBody>
          <a:bodyPr/>
          <a:lstStyle/>
          <a:p>
            <a:fld id="{C6EC182C-0D68-4E87-806E-9A4A9E86B5B7}" type="slidenum">
              <a:rPr lang="en-GB" smtClean="0"/>
              <a:t>12</a:t>
            </a:fld>
            <a:endParaRPr lang="en-GB"/>
          </a:p>
        </p:txBody>
      </p:sp>
      <p:sp>
        <p:nvSpPr>
          <p:cNvPr id="8" name="TextBox 7">
            <a:extLst>
              <a:ext uri="{FF2B5EF4-FFF2-40B4-BE49-F238E27FC236}">
                <a16:creationId xmlns:a16="http://schemas.microsoft.com/office/drawing/2014/main" id="{9BD2340C-EC33-1CD9-A003-ABF74F1FCF0E}"/>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1F1750"/>
                </a:solidFill>
                <a:latin typeface="Montserrat School"/>
                <a:cs typeface="Segoe UI"/>
              </a:rPr>
              <a:t>Tuesday 3 March </a:t>
            </a:r>
            <a:endParaRPr lang="en-GB" sz="3600" i="1" dirty="0">
              <a:solidFill>
                <a:srgbClr val="1F1750"/>
              </a:solidFill>
              <a:latin typeface="Montserrat School"/>
              <a:cs typeface="Segoe UI"/>
            </a:endParaRPr>
          </a:p>
        </p:txBody>
      </p:sp>
      <p:grpSp>
        <p:nvGrpSpPr>
          <p:cNvPr id="4" name="Group 3">
            <a:extLst>
              <a:ext uri="{FF2B5EF4-FFF2-40B4-BE49-F238E27FC236}">
                <a16:creationId xmlns:a16="http://schemas.microsoft.com/office/drawing/2014/main" id="{FB1526C4-2A19-A151-5EBE-62E60CDE4370}"/>
              </a:ext>
            </a:extLst>
          </p:cNvPr>
          <p:cNvGrpSpPr/>
          <p:nvPr/>
        </p:nvGrpSpPr>
        <p:grpSpPr>
          <a:xfrm>
            <a:off x="7259159" y="5408700"/>
            <a:ext cx="4765492" cy="1247760"/>
            <a:chOff x="1083826" y="5371225"/>
            <a:chExt cx="4765492" cy="1247760"/>
          </a:xfrm>
        </p:grpSpPr>
        <p:sp>
          <p:nvSpPr>
            <p:cNvPr id="6" name="TextBox 5">
              <a:hlinkClick r:id="rId3"/>
              <a:extLst>
                <a:ext uri="{FF2B5EF4-FFF2-40B4-BE49-F238E27FC236}">
                  <a16:creationId xmlns:a16="http://schemas.microsoft.com/office/drawing/2014/main" id="{3CADB15E-5E40-E78E-0F3B-587B836D6E03}"/>
                </a:ext>
              </a:extLst>
            </p:cNvPr>
            <p:cNvSpPr txBox="1"/>
            <p:nvPr/>
          </p:nvSpPr>
          <p:spPr>
            <a:xfrm>
              <a:off x="1083826" y="5681466"/>
              <a:ext cx="3628799" cy="851297"/>
            </a:xfrm>
            <a:prstGeom prst="roundRect">
              <a:avLst/>
            </a:prstGeom>
            <a:solidFill>
              <a:srgbClr val="A2C617"/>
            </a:solidFill>
            <a:ln>
              <a:noFill/>
            </a:ln>
          </p:spPr>
          <p:txBody>
            <a:bodyPr wrap="square" lIns="91440" tIns="45720" rIns="91440" bIns="45720" rtlCol="0" anchor="t">
              <a:spAutoFit/>
            </a:bodyPr>
            <a:lstStyle/>
            <a:p>
              <a:pPr algn="ctr"/>
              <a:r>
                <a:rPr lang="en-US" sz="2200" dirty="0">
                  <a:solidFill>
                    <a:schemeClr val="bg1"/>
                  </a:solidFill>
                  <a:latin typeface="Montserrat School" pitchFamily="2" charset="0"/>
                  <a:cs typeface="Arial"/>
                  <a:hlinkClick r:id="rId4">
                    <a:extLst>
                      <a:ext uri="{A12FA001-AC4F-418D-AE19-62706E023703}">
                        <ahyp:hlinkClr xmlns:ahyp="http://schemas.microsoft.com/office/drawing/2018/hyperlinkcolor" val="tx"/>
                      </a:ext>
                    </a:extLst>
                  </a:hlinkClick>
                </a:rPr>
                <a:t>Watch our Laudato Si' animation</a:t>
              </a:r>
              <a:endParaRPr lang="en-US" sz="2200" dirty="0">
                <a:solidFill>
                  <a:schemeClr val="bg1"/>
                </a:solidFill>
                <a:latin typeface="Montserrat School" pitchFamily="2" charset="0"/>
              </a:endParaRPr>
            </a:p>
          </p:txBody>
        </p:sp>
        <p:pic>
          <p:nvPicPr>
            <p:cNvPr id="7" name="Picture 6" descr="A yellow painted leaf on a black background&#10;&#10;AI-generated content may be incorrect.">
              <a:extLst>
                <a:ext uri="{FF2B5EF4-FFF2-40B4-BE49-F238E27FC236}">
                  <a16:creationId xmlns:a16="http://schemas.microsoft.com/office/drawing/2014/main" id="{A046D820-6955-E909-EA16-A402142DFC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417211" flipV="1">
              <a:off x="4532356" y="5371225"/>
              <a:ext cx="1316962" cy="1247760"/>
            </a:xfrm>
            <a:prstGeom prst="rect">
              <a:avLst/>
            </a:prstGeom>
          </p:spPr>
        </p:pic>
      </p:grpSp>
      <p:sp>
        <p:nvSpPr>
          <p:cNvPr id="9" name="TextBox 8">
            <a:extLst>
              <a:ext uri="{FF2B5EF4-FFF2-40B4-BE49-F238E27FC236}">
                <a16:creationId xmlns:a16="http://schemas.microsoft.com/office/drawing/2014/main" id="{F6BDADE6-9006-61AD-3A43-C342F59D7A93}"/>
              </a:ext>
            </a:extLst>
          </p:cNvPr>
          <p:cNvSpPr txBox="1"/>
          <p:nvPr/>
        </p:nvSpPr>
        <p:spPr>
          <a:xfrm>
            <a:off x="349102" y="1739877"/>
            <a:ext cx="6082629"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r>
              <a:rPr lang="en-US" sz="2400" dirty="0">
                <a:latin typeface="Montserrat School" pitchFamily="2" charset="0"/>
              </a:rPr>
              <a:t>Everyone likes to receive a letter!</a:t>
            </a:r>
            <a:endParaRPr lang="en-US" dirty="0">
              <a:latin typeface="Montserrat School" pitchFamily="2" charset="0"/>
            </a:endParaRPr>
          </a:p>
          <a:p>
            <a:pPr>
              <a:spcBef>
                <a:spcPct val="0"/>
              </a:spcBef>
              <a:spcAft>
                <a:spcPct val="0"/>
              </a:spcAft>
            </a:pPr>
            <a:endParaRPr lang="en-US" sz="2400" dirty="0">
              <a:latin typeface="Montserrat School" pitchFamily="2" charset="0"/>
            </a:endParaRPr>
          </a:p>
          <a:p>
            <a:pPr>
              <a:spcBef>
                <a:spcPct val="0"/>
              </a:spcBef>
              <a:spcAft>
                <a:spcPct val="0"/>
              </a:spcAft>
            </a:pPr>
            <a:r>
              <a:rPr lang="en-US" sz="2400" dirty="0">
                <a:latin typeface="Montserrat School" pitchFamily="2" charset="0"/>
              </a:rPr>
              <a:t>Pope Francis wrote a special letter called Laudato Si' to everyone on earth asking us to take care of the world - our common home.</a:t>
            </a:r>
            <a:endParaRPr lang="en-US" dirty="0">
              <a:latin typeface="Montserrat School" pitchFamily="2" charset="0"/>
            </a:endParaRPr>
          </a:p>
          <a:p>
            <a:pPr>
              <a:spcBef>
                <a:spcPct val="0"/>
              </a:spcBef>
              <a:spcAft>
                <a:spcPct val="0"/>
              </a:spcAft>
            </a:pPr>
            <a:endParaRPr lang="en-US" sz="2400" dirty="0">
              <a:latin typeface="Montserrat School" pitchFamily="2" charset="0"/>
            </a:endParaRPr>
          </a:p>
          <a:p>
            <a:pPr>
              <a:spcBef>
                <a:spcPct val="0"/>
              </a:spcBef>
              <a:spcAft>
                <a:spcPct val="0"/>
              </a:spcAft>
            </a:pPr>
            <a:r>
              <a:rPr lang="en-US" sz="2400" dirty="0">
                <a:latin typeface="Montserrat School" pitchFamily="2" charset="0"/>
              </a:rPr>
              <a:t>Bayezid knows how important it is to care for creation. </a:t>
            </a:r>
            <a:r>
              <a:rPr lang="en-US" sz="2400" dirty="0">
                <a:highlight>
                  <a:srgbClr val="FFFFFF"/>
                </a:highlight>
                <a:latin typeface="Montserrat School" pitchFamily="2" charset="0"/>
                <a:ea typeface="Calibri"/>
                <a:cs typeface="Calibri"/>
              </a:rPr>
              <a:t>“To build a beautiful world is everyone’s responsibility,” he says. “We have to prevent pollution and save the environment together.”</a:t>
            </a:r>
          </a:p>
          <a:p>
            <a:endParaRPr lang="en-US" dirty="0">
              <a:latin typeface="Montserrat"/>
            </a:endParaRPr>
          </a:p>
        </p:txBody>
      </p:sp>
      <p:sp>
        <p:nvSpPr>
          <p:cNvPr id="10" name="TextBox 9">
            <a:extLst>
              <a:ext uri="{FF2B5EF4-FFF2-40B4-BE49-F238E27FC236}">
                <a16:creationId xmlns:a16="http://schemas.microsoft.com/office/drawing/2014/main" id="{A505D00E-1522-24FC-4745-22C61DB113CD}"/>
              </a:ext>
            </a:extLst>
          </p:cNvPr>
          <p:cNvSpPr txBox="1"/>
          <p:nvPr/>
        </p:nvSpPr>
        <p:spPr>
          <a:xfrm>
            <a:off x="9336992" y="7852003"/>
            <a:ext cx="5448978"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pPr>
            <a:r>
              <a:rPr lang="en-GB" sz="2200">
                <a:solidFill>
                  <a:srgbClr val="000000"/>
                </a:solidFill>
                <a:latin typeface="Century Gothic"/>
              </a:rPr>
              <a:t>Lord</a:t>
            </a:r>
            <a:r>
              <a:rPr lang="en-GB" sz="2200">
                <a:latin typeface="Century Gothic"/>
              </a:rPr>
              <a:t>, </a:t>
            </a:r>
          </a:p>
        </p:txBody>
      </p:sp>
      <p:sp>
        <p:nvSpPr>
          <p:cNvPr id="13" name="TextBox 12">
            <a:extLst>
              <a:ext uri="{FF2B5EF4-FFF2-40B4-BE49-F238E27FC236}">
                <a16:creationId xmlns:a16="http://schemas.microsoft.com/office/drawing/2014/main" id="{452746A7-81C1-5E7F-40D3-8137B0D42735}"/>
              </a:ext>
            </a:extLst>
          </p:cNvPr>
          <p:cNvSpPr txBox="1"/>
          <p:nvPr/>
        </p:nvSpPr>
        <p:spPr>
          <a:xfrm>
            <a:off x="351114" y="987447"/>
            <a:ext cx="159352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baseline="0" dirty="0">
                <a:solidFill>
                  <a:srgbClr val="A2C617"/>
                </a:solidFill>
                <a:latin typeface="Montserrat School" pitchFamily="2" charset="0"/>
              </a:rPr>
              <a:t>Pray</a:t>
            </a:r>
            <a:r>
              <a:rPr lang="en-GB" sz="3200" b="1" dirty="0">
                <a:solidFill>
                  <a:srgbClr val="A2C617"/>
                </a:solidFill>
                <a:ea typeface="+mn-lt"/>
                <a:cs typeface="+mn-lt"/>
              </a:rPr>
              <a:t> </a:t>
            </a:r>
            <a:endParaRPr lang="en-GB" sz="3200" b="1" dirty="0">
              <a:solidFill>
                <a:srgbClr val="A2C617"/>
              </a:solidFill>
              <a:latin typeface="Montserrat"/>
            </a:endParaRPr>
          </a:p>
        </p:txBody>
      </p:sp>
      <p:pic>
        <p:nvPicPr>
          <p:cNvPr id="15" name="Graphic 14" descr="Candle">
            <a:extLst>
              <a:ext uri="{FF2B5EF4-FFF2-40B4-BE49-F238E27FC236}">
                <a16:creationId xmlns:a16="http://schemas.microsoft.com/office/drawing/2014/main" id="{98ED0DD7-7767-2DA9-7512-8F090FC8316D}"/>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371592" y="993663"/>
            <a:ext cx="584775" cy="584775"/>
          </a:xfrm>
          <a:prstGeom prst="rect">
            <a:avLst/>
          </a:prstGeom>
        </p:spPr>
      </p:pic>
      <p:sp>
        <p:nvSpPr>
          <p:cNvPr id="22" name="TextBox 21">
            <a:extLst>
              <a:ext uri="{FF2B5EF4-FFF2-40B4-BE49-F238E27FC236}">
                <a16:creationId xmlns:a16="http://schemas.microsoft.com/office/drawing/2014/main" id="{F417394F-EF8D-B753-79D0-A4303A4B31C7}"/>
              </a:ext>
            </a:extLst>
          </p:cNvPr>
          <p:cNvSpPr txBox="1"/>
          <p:nvPr/>
        </p:nvSpPr>
        <p:spPr>
          <a:xfrm>
            <a:off x="1955271" y="989854"/>
            <a:ext cx="133105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3200" b="1" dirty="0">
                <a:solidFill>
                  <a:srgbClr val="A2C617"/>
                </a:solidFill>
                <a:latin typeface="Montserrat School" pitchFamily="2" charset="0"/>
                <a:ea typeface="+mn-lt"/>
                <a:cs typeface="+mn-lt"/>
              </a:rPr>
              <a:t>Act</a:t>
            </a:r>
            <a:endParaRPr lang="en-US" dirty="0">
              <a:latin typeface="Montserrat School" pitchFamily="2" charset="0"/>
            </a:endParaRPr>
          </a:p>
        </p:txBody>
      </p:sp>
      <p:pic>
        <p:nvPicPr>
          <p:cNvPr id="12" name="Picture 11" descr="A person holding a basket of plants&#10;&#10;AI-generated content may be incorrect.">
            <a:extLst>
              <a:ext uri="{FF2B5EF4-FFF2-40B4-BE49-F238E27FC236}">
                <a16:creationId xmlns:a16="http://schemas.microsoft.com/office/drawing/2014/main" id="{E25D5228-1C35-FDC6-67EA-BB06A1C9C8CD}"/>
              </a:ext>
            </a:extLst>
          </p:cNvPr>
          <p:cNvPicPr>
            <a:picLocks noChangeAspect="1"/>
          </p:cNvPicPr>
          <p:nvPr/>
        </p:nvPicPr>
        <p:blipFill>
          <a:blip r:embed="rId8"/>
          <a:stretch>
            <a:fillRect/>
          </a:stretch>
        </p:blipFill>
        <p:spPr>
          <a:xfrm>
            <a:off x="6430275" y="1739660"/>
            <a:ext cx="5484961" cy="3666225"/>
          </a:xfrm>
          <a:prstGeom prst="rect">
            <a:avLst/>
          </a:prstGeom>
        </p:spPr>
      </p:pic>
      <p:pic>
        <p:nvPicPr>
          <p:cNvPr id="17" name="Graphic 16" descr="Dance">
            <a:extLst>
              <a:ext uri="{FF2B5EF4-FFF2-40B4-BE49-F238E27FC236}">
                <a16:creationId xmlns:a16="http://schemas.microsoft.com/office/drawing/2014/main" id="{7DBA275C-6894-788D-CEB5-A40912CA3211}"/>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825677" y="801904"/>
            <a:ext cx="914400" cy="914400"/>
          </a:xfrm>
          <a:prstGeom prst="rect">
            <a:avLst/>
          </a:prstGeom>
        </p:spPr>
      </p:pic>
    </p:spTree>
    <p:extLst>
      <p:ext uri="{BB962C8B-B14F-4D97-AF65-F5344CB8AC3E}">
        <p14:creationId xmlns:p14="http://schemas.microsoft.com/office/powerpoint/2010/main" val="4123323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02134-86A0-17FA-E3FF-A8F0CD2C899E}"/>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DA63C16-90C0-17D1-69F9-B67045F325E7}"/>
              </a:ext>
            </a:extLst>
          </p:cNvPr>
          <p:cNvSpPr>
            <a:spLocks noGrp="1"/>
          </p:cNvSpPr>
          <p:nvPr>
            <p:ph type="sldNum" sz="quarter" idx="12"/>
          </p:nvPr>
        </p:nvSpPr>
        <p:spPr/>
        <p:txBody>
          <a:bodyPr/>
          <a:lstStyle/>
          <a:p>
            <a:fld id="{C6EC182C-0D68-4E87-806E-9A4A9E86B5B7}" type="slidenum">
              <a:rPr lang="en-GB" smtClean="0"/>
              <a:t>13</a:t>
            </a:fld>
            <a:endParaRPr lang="en-GB" dirty="0"/>
          </a:p>
        </p:txBody>
      </p:sp>
      <p:sp>
        <p:nvSpPr>
          <p:cNvPr id="8" name="TextBox 7">
            <a:extLst>
              <a:ext uri="{FF2B5EF4-FFF2-40B4-BE49-F238E27FC236}">
                <a16:creationId xmlns:a16="http://schemas.microsoft.com/office/drawing/2014/main" id="{A8ADE0A1-3514-151B-C5A8-CB21A3E1F748}"/>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1F1750"/>
                </a:solidFill>
                <a:latin typeface="Montserrat School"/>
                <a:cs typeface="Segoe UI"/>
              </a:rPr>
              <a:t>Wednesday 4 March</a:t>
            </a:r>
            <a:endParaRPr lang="en-US" sz="3600" i="1" dirty="0">
              <a:solidFill>
                <a:srgbClr val="1F1750"/>
              </a:solidFill>
              <a:latin typeface="Montserrat Alternates"/>
              <a:cs typeface="Segoe UI"/>
            </a:endParaRPr>
          </a:p>
        </p:txBody>
      </p:sp>
      <p:grpSp>
        <p:nvGrpSpPr>
          <p:cNvPr id="4" name="Group 3">
            <a:extLst>
              <a:ext uri="{FF2B5EF4-FFF2-40B4-BE49-F238E27FC236}">
                <a16:creationId xmlns:a16="http://schemas.microsoft.com/office/drawing/2014/main" id="{811BFC22-5C4B-E06A-C0AB-F0AF00513673}"/>
              </a:ext>
            </a:extLst>
          </p:cNvPr>
          <p:cNvGrpSpPr/>
          <p:nvPr/>
        </p:nvGrpSpPr>
        <p:grpSpPr>
          <a:xfrm>
            <a:off x="5896236" y="4995906"/>
            <a:ext cx="6295764" cy="1857983"/>
            <a:chOff x="5896236" y="5051324"/>
            <a:chExt cx="6295764" cy="1857983"/>
          </a:xfrm>
        </p:grpSpPr>
        <p:sp>
          <p:nvSpPr>
            <p:cNvPr id="6" name="Rounded Rectangle 6">
              <a:hlinkClick r:id="rId3"/>
              <a:extLst>
                <a:ext uri="{FF2B5EF4-FFF2-40B4-BE49-F238E27FC236}">
                  <a16:creationId xmlns:a16="http://schemas.microsoft.com/office/drawing/2014/main" id="{0CB913FD-D810-7650-28C7-B722A85A9178}"/>
                </a:ext>
              </a:extLst>
            </p:cNvPr>
            <p:cNvSpPr>
              <a:spLocks noChangeArrowheads="1"/>
            </p:cNvSpPr>
            <p:nvPr/>
          </p:nvSpPr>
          <p:spPr bwMode="auto">
            <a:xfrm>
              <a:off x="6762891" y="5469445"/>
              <a:ext cx="4837085" cy="859056"/>
            </a:xfrm>
            <a:prstGeom prst="roundRect">
              <a:avLst>
                <a:gd name="adj" fmla="val 16667"/>
              </a:avLst>
            </a:prstGeom>
            <a:solidFill>
              <a:srgbClr val="A2C617"/>
            </a:solidFill>
            <a:ln w="9525" algn="ctr">
              <a:noFill/>
              <a:round/>
              <a:headEnd/>
              <a:tailEnd/>
            </a:ln>
          </p:spPr>
          <p:txBody>
            <a:bodyPr lIns="91440" tIns="45720" rIns="91440" bIns="45720" anchor="t"/>
            <a:lstStyle>
              <a:defPPr>
                <a:defRPr lang="en-GB"/>
              </a:defPPr>
              <a:lvl1pPr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5pPr>
              <a:lvl6pPr marL="2286000" algn="l" defTabSz="914400" rtl="0" eaLnBrk="1" latinLnBrk="0" hangingPunct="1">
                <a:defRPr sz="2400" kern="1200">
                  <a:solidFill>
                    <a:schemeClr val="tx1"/>
                  </a:solidFill>
                  <a:latin typeface="Verdana" panose="020B0604030504040204" pitchFamily="34" charset="0"/>
                  <a:ea typeface="+mn-ea"/>
                  <a:cs typeface="+mn-cs"/>
                </a:defRPr>
              </a:lvl6pPr>
              <a:lvl7pPr marL="2743200" algn="l" defTabSz="914400" rtl="0" eaLnBrk="1" latinLnBrk="0" hangingPunct="1">
                <a:defRPr sz="2400" kern="1200">
                  <a:solidFill>
                    <a:schemeClr val="tx1"/>
                  </a:solidFill>
                  <a:latin typeface="Verdana" panose="020B0604030504040204" pitchFamily="34" charset="0"/>
                  <a:ea typeface="+mn-ea"/>
                  <a:cs typeface="+mn-cs"/>
                </a:defRPr>
              </a:lvl7pPr>
              <a:lvl8pPr marL="3200400" algn="l" defTabSz="914400" rtl="0" eaLnBrk="1" latinLnBrk="0" hangingPunct="1">
                <a:defRPr sz="2400" kern="1200">
                  <a:solidFill>
                    <a:schemeClr val="tx1"/>
                  </a:solidFill>
                  <a:latin typeface="Verdana" panose="020B0604030504040204" pitchFamily="34" charset="0"/>
                  <a:ea typeface="+mn-ea"/>
                  <a:cs typeface="+mn-cs"/>
                </a:defRPr>
              </a:lvl8pPr>
              <a:lvl9pPr marL="3657600" algn="l" defTabSz="914400" rtl="0" eaLnBrk="1" latinLnBrk="0" hangingPunct="1">
                <a:defRPr sz="2400" kern="1200">
                  <a:solidFill>
                    <a:schemeClr val="tx1"/>
                  </a:solidFill>
                  <a:latin typeface="Verdana" panose="020B0604030504040204" pitchFamily="34" charset="0"/>
                  <a:ea typeface="+mn-ea"/>
                  <a:cs typeface="+mn-cs"/>
                </a:defRPr>
              </a:lvl9pPr>
            </a:lstStyle>
            <a:p>
              <a:pPr algn="ctr"/>
              <a:r>
                <a:rPr lang="en-US" sz="2200" dirty="0">
                  <a:solidFill>
                    <a:schemeClr val="bg1"/>
                  </a:solidFill>
                  <a:latin typeface="Montserrat School" pitchFamily="2" charset="0"/>
                  <a:cs typeface="Arial"/>
                  <a:hlinkClick r:id="rId4">
                    <a:extLst>
                      <a:ext uri="{A12FA001-AC4F-418D-AE19-62706E023703}">
                        <ahyp:hlinkClr xmlns:ahyp="http://schemas.microsoft.com/office/drawing/2018/hyperlinkcolor" val="tx"/>
                      </a:ext>
                    </a:extLst>
                  </a:hlinkClick>
                </a:rPr>
                <a:t>Play Our Wonderful World game!</a:t>
              </a:r>
              <a:endParaRPr lang="en-US" dirty="0">
                <a:latin typeface="Montserrat School" pitchFamily="2" charset="0"/>
              </a:endParaRPr>
            </a:p>
          </p:txBody>
        </p:sp>
        <p:pic>
          <p:nvPicPr>
            <p:cNvPr id="7" name="Picture 6" descr="A green leaf with a yellow outline&#10;&#10;AI-generated content may be incorrect.">
              <a:extLst>
                <a:ext uri="{FF2B5EF4-FFF2-40B4-BE49-F238E27FC236}">
                  <a16:creationId xmlns:a16="http://schemas.microsoft.com/office/drawing/2014/main" id="{3606420A-3F13-3A8A-EA11-7376E2255D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13220">
              <a:off x="5896236" y="5483059"/>
              <a:ext cx="1078488" cy="1057001"/>
            </a:xfrm>
            <a:prstGeom prst="rect">
              <a:avLst/>
            </a:prstGeom>
          </p:spPr>
        </p:pic>
        <p:pic>
          <p:nvPicPr>
            <p:cNvPr id="9" name="Picture 8" descr="A green bush with black background&#10;&#10;AI-generated content may be incorrect.">
              <a:extLst>
                <a:ext uri="{FF2B5EF4-FFF2-40B4-BE49-F238E27FC236}">
                  <a16:creationId xmlns:a16="http://schemas.microsoft.com/office/drawing/2014/main" id="{EB7972E1-C321-D4B8-7F3C-34837F7176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2163" y="5660750"/>
              <a:ext cx="1599837" cy="1152800"/>
            </a:xfrm>
            <a:prstGeom prst="rect">
              <a:avLst/>
            </a:prstGeom>
          </p:spPr>
        </p:pic>
        <p:pic>
          <p:nvPicPr>
            <p:cNvPr id="10" name="Picture 9" descr="A green fruit with a black background&#10;&#10;AI-generated content may be incorrect.">
              <a:extLst>
                <a:ext uri="{FF2B5EF4-FFF2-40B4-BE49-F238E27FC236}">
                  <a16:creationId xmlns:a16="http://schemas.microsoft.com/office/drawing/2014/main" id="{F7F57F88-0E42-FE64-1628-8389A7E14A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903382">
              <a:off x="5996540" y="5051324"/>
              <a:ext cx="1704747" cy="1857983"/>
            </a:xfrm>
            <a:prstGeom prst="rect">
              <a:avLst/>
            </a:prstGeom>
          </p:spPr>
        </p:pic>
      </p:grpSp>
      <p:sp>
        <p:nvSpPr>
          <p:cNvPr id="11" name="TextBox 10">
            <a:extLst>
              <a:ext uri="{FF2B5EF4-FFF2-40B4-BE49-F238E27FC236}">
                <a16:creationId xmlns:a16="http://schemas.microsoft.com/office/drawing/2014/main" id="{47EA7B7F-2149-361F-5325-752775BBFDAE}"/>
              </a:ext>
            </a:extLst>
          </p:cNvPr>
          <p:cNvSpPr txBox="1"/>
          <p:nvPr/>
        </p:nvSpPr>
        <p:spPr>
          <a:xfrm>
            <a:off x="312029" y="1720896"/>
            <a:ext cx="6170196" cy="55707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Montserrat School" pitchFamily="2" charset="0"/>
              </a:rPr>
              <a:t>Climate change has caused devastating floods in Bangladesh.</a:t>
            </a:r>
          </a:p>
          <a:p>
            <a:endParaRPr lang="en-US" sz="2400" dirty="0">
              <a:latin typeface="Montserrat School" pitchFamily="2" charset="0"/>
              <a:ea typeface="Calibri"/>
              <a:cs typeface="Calibri"/>
            </a:endParaRPr>
          </a:p>
          <a:p>
            <a:r>
              <a:rPr lang="en-US" sz="2400" dirty="0">
                <a:latin typeface="Montserrat School" pitchFamily="2" charset="0"/>
                <a:ea typeface="Calibri"/>
                <a:cs typeface="Calibri"/>
              </a:rPr>
              <a:t>Bayezid's community has struggled to make a living because the increase in rain has ruined their crops.</a:t>
            </a:r>
          </a:p>
          <a:p>
            <a:endParaRPr lang="en-US" sz="2400" dirty="0">
              <a:highlight>
                <a:srgbClr val="FFFFFF"/>
              </a:highlight>
              <a:latin typeface="Montserrat School" pitchFamily="2" charset="0"/>
              <a:ea typeface="Calibri"/>
              <a:cs typeface="Calibri"/>
            </a:endParaRPr>
          </a:p>
          <a:p>
            <a:r>
              <a:rPr lang="en-US" sz="2400" dirty="0">
                <a:highlight>
                  <a:srgbClr val="FFFFFF"/>
                </a:highlight>
                <a:latin typeface="Montserrat School" pitchFamily="2" charset="0"/>
                <a:ea typeface="Calibri"/>
                <a:cs typeface="Calibri"/>
              </a:rPr>
              <a:t>With CAFOD’s help, local experts work with families to build floating gardens. Because they are buoyant, the gardens</a:t>
            </a:r>
            <a:r>
              <a:rPr lang="en-GB" sz="2400" dirty="0">
                <a:highlight>
                  <a:srgbClr val="FFFFFF"/>
                </a:highlight>
                <a:latin typeface="Montserrat School" pitchFamily="2" charset="0"/>
                <a:ea typeface="Calibri"/>
                <a:cs typeface="Calibri"/>
              </a:rPr>
              <a:t> rise with growing water levels, they are not flooded and the crops stay safe. How amazing!</a:t>
            </a:r>
            <a:endParaRPr lang="en-US" sz="2400" dirty="0">
              <a:latin typeface="Montserrat School" pitchFamily="2" charset="0"/>
              <a:ea typeface="Calibri"/>
              <a:cs typeface="Calibri"/>
            </a:endParaRPr>
          </a:p>
          <a:p>
            <a:endParaRPr lang="en-GB" sz="2200" dirty="0">
              <a:highlight>
                <a:srgbClr val="FFFFFF"/>
              </a:highlight>
              <a:latin typeface="Century Gothic"/>
              <a:ea typeface="Calibri"/>
              <a:cs typeface="Calibri"/>
            </a:endParaRPr>
          </a:p>
          <a:p>
            <a:endParaRPr lang="en-GB" sz="2200" dirty="0">
              <a:highlight>
                <a:srgbClr val="FFFFFF"/>
              </a:highlight>
              <a:latin typeface="Century Gothic"/>
              <a:ea typeface="Calibri"/>
              <a:cs typeface="Calibri"/>
            </a:endParaRPr>
          </a:p>
        </p:txBody>
      </p:sp>
      <p:sp>
        <p:nvSpPr>
          <p:cNvPr id="13" name="TextBox 12">
            <a:extLst>
              <a:ext uri="{FF2B5EF4-FFF2-40B4-BE49-F238E27FC236}">
                <a16:creationId xmlns:a16="http://schemas.microsoft.com/office/drawing/2014/main" id="{C5F197E9-4BE6-7C12-986C-A16A8B1B6583}"/>
              </a:ext>
            </a:extLst>
          </p:cNvPr>
          <p:cNvSpPr txBox="1"/>
          <p:nvPr/>
        </p:nvSpPr>
        <p:spPr>
          <a:xfrm>
            <a:off x="315284" y="1039983"/>
            <a:ext cx="332202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A2C617"/>
                </a:solidFill>
                <a:latin typeface="Montserrat School" pitchFamily="2" charset="0"/>
              </a:rPr>
              <a:t>Think</a:t>
            </a:r>
            <a:r>
              <a:rPr lang="en-GB" sz="3200" b="1" dirty="0">
                <a:solidFill>
                  <a:srgbClr val="A2C617"/>
                </a:solidFill>
                <a:latin typeface="Montserrat School" pitchFamily="2" charset="0"/>
              </a:rPr>
              <a:t> about... </a:t>
            </a:r>
            <a:endParaRPr lang="en-US" dirty="0">
              <a:latin typeface="Montserrat School" pitchFamily="2" charset="0"/>
            </a:endParaRPr>
          </a:p>
        </p:txBody>
      </p:sp>
      <p:pic>
        <p:nvPicPr>
          <p:cNvPr id="15" name="Graphic 14" descr="Thought bubble">
            <a:extLst>
              <a:ext uri="{FF2B5EF4-FFF2-40B4-BE49-F238E27FC236}">
                <a16:creationId xmlns:a16="http://schemas.microsoft.com/office/drawing/2014/main" id="{DF5E0318-EFD6-8043-216F-2C8FC63959DE}"/>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323151" y="947915"/>
            <a:ext cx="914400" cy="914400"/>
          </a:xfrm>
          <a:prstGeom prst="rect">
            <a:avLst/>
          </a:prstGeom>
        </p:spPr>
      </p:pic>
      <p:pic>
        <p:nvPicPr>
          <p:cNvPr id="3" name="Picture 2">
            <a:extLst>
              <a:ext uri="{FF2B5EF4-FFF2-40B4-BE49-F238E27FC236}">
                <a16:creationId xmlns:a16="http://schemas.microsoft.com/office/drawing/2014/main" id="{EBC5D26F-BDA7-0AC2-FD8F-89DA8D8F4C0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82224" y="1772878"/>
            <a:ext cx="5320135" cy="2992576"/>
          </a:xfrm>
          <a:prstGeom prst="rect">
            <a:avLst/>
          </a:prstGeom>
        </p:spPr>
      </p:pic>
    </p:spTree>
    <p:extLst>
      <p:ext uri="{BB962C8B-B14F-4D97-AF65-F5344CB8AC3E}">
        <p14:creationId xmlns:p14="http://schemas.microsoft.com/office/powerpoint/2010/main" val="1361000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D84C2-B35A-46FB-C894-4F58A05A8299}"/>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A9C571B5-34B4-E4FD-38F1-172FDFEE4855}"/>
              </a:ext>
            </a:extLst>
          </p:cNvPr>
          <p:cNvGrpSpPr/>
          <p:nvPr/>
        </p:nvGrpSpPr>
        <p:grpSpPr>
          <a:xfrm>
            <a:off x="456898" y="5514106"/>
            <a:ext cx="5475104" cy="1247760"/>
            <a:chOff x="374214" y="5371225"/>
            <a:chExt cx="5475104" cy="1247760"/>
          </a:xfrm>
        </p:grpSpPr>
        <p:sp>
          <p:nvSpPr>
            <p:cNvPr id="6" name="TextBox 5">
              <a:hlinkClick r:id="rId2"/>
              <a:extLst>
                <a:ext uri="{FF2B5EF4-FFF2-40B4-BE49-F238E27FC236}">
                  <a16:creationId xmlns:a16="http://schemas.microsoft.com/office/drawing/2014/main" id="{312CFFA7-26CE-A1D7-E332-E6EFA07DEBEA}"/>
                </a:ext>
              </a:extLst>
            </p:cNvPr>
            <p:cNvSpPr txBox="1"/>
            <p:nvPr/>
          </p:nvSpPr>
          <p:spPr>
            <a:xfrm>
              <a:off x="374214" y="5802175"/>
              <a:ext cx="4887584" cy="476726"/>
            </a:xfrm>
            <a:prstGeom prst="roundRect">
              <a:avLst/>
            </a:prstGeom>
            <a:solidFill>
              <a:srgbClr val="A2C617"/>
            </a:solidFill>
            <a:ln>
              <a:noFill/>
            </a:ln>
          </p:spPr>
          <p:txBody>
            <a:bodyPr wrap="square" lIns="91440" tIns="45720" rIns="91440" bIns="45720" rtlCol="0" anchor="t">
              <a:spAutoFit/>
            </a:bodyPr>
            <a:lstStyle/>
            <a:p>
              <a:pPr algn="ctr"/>
              <a:r>
                <a:rPr lang="en-US" sz="2200" dirty="0">
                  <a:solidFill>
                    <a:schemeClr val="bg1"/>
                  </a:solidFill>
                  <a:latin typeface="Montserrat School" pitchFamily="2" charset="0"/>
                  <a:cs typeface="Arial"/>
                  <a:hlinkClick r:id="rId3">
                    <a:extLst>
                      <a:ext uri="{A12FA001-AC4F-418D-AE19-62706E023703}">
                        <ahyp:hlinkClr xmlns:ahyp="http://schemas.microsoft.com/office/drawing/2018/hyperlinkcolor" val="tx"/>
                      </a:ext>
                    </a:extLst>
                  </a:hlinkClick>
                </a:rPr>
                <a:t>Join the Big Lent Walk!</a:t>
              </a:r>
              <a:endParaRPr lang="en-GB" sz="2200" dirty="0">
                <a:solidFill>
                  <a:srgbClr val="000000"/>
                </a:solidFill>
                <a:latin typeface="Montserrat School" pitchFamily="2" charset="0"/>
                <a:cs typeface="Arial"/>
              </a:endParaRPr>
            </a:p>
          </p:txBody>
        </p:sp>
        <p:pic>
          <p:nvPicPr>
            <p:cNvPr id="7" name="Picture 6" descr="A yellow painted leaf on a black background&#10;&#10;AI-generated content may be incorrect.">
              <a:extLst>
                <a:ext uri="{FF2B5EF4-FFF2-40B4-BE49-F238E27FC236}">
                  <a16:creationId xmlns:a16="http://schemas.microsoft.com/office/drawing/2014/main" id="{AF287009-36DC-FDFC-FD2A-55E2ADA877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417211" flipV="1">
              <a:off x="4532356" y="5371225"/>
              <a:ext cx="1316962" cy="1247760"/>
            </a:xfrm>
            <a:prstGeom prst="rect">
              <a:avLst/>
            </a:prstGeom>
          </p:spPr>
        </p:pic>
      </p:grpSp>
      <p:sp>
        <p:nvSpPr>
          <p:cNvPr id="9" name="TextBox 8">
            <a:extLst>
              <a:ext uri="{FF2B5EF4-FFF2-40B4-BE49-F238E27FC236}">
                <a16:creationId xmlns:a16="http://schemas.microsoft.com/office/drawing/2014/main" id="{703F684B-A82D-F9CB-0AF2-E15426D95261}"/>
              </a:ext>
            </a:extLst>
          </p:cNvPr>
          <p:cNvSpPr txBox="1"/>
          <p:nvPr/>
        </p:nvSpPr>
        <p:spPr>
          <a:xfrm>
            <a:off x="366199" y="1819101"/>
            <a:ext cx="6010742"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r>
              <a:rPr lang="en-GB" sz="2400" dirty="0">
                <a:latin typeface="Montserrat School" pitchFamily="2" charset="0"/>
              </a:rPr>
              <a:t>How can we be a neighbour to our brothers and sisters who are living in poverty so far away from us? </a:t>
            </a:r>
          </a:p>
          <a:p>
            <a:pPr>
              <a:spcBef>
                <a:spcPct val="0"/>
              </a:spcBef>
              <a:spcAft>
                <a:spcPct val="0"/>
              </a:spcAft>
            </a:pPr>
            <a:endParaRPr lang="en-GB" sz="2400" dirty="0">
              <a:latin typeface="Montserrat School" pitchFamily="2" charset="0"/>
            </a:endParaRPr>
          </a:p>
          <a:p>
            <a:pPr>
              <a:spcBef>
                <a:spcPct val="0"/>
              </a:spcBef>
              <a:spcAft>
                <a:spcPct val="0"/>
              </a:spcAft>
            </a:pPr>
            <a:r>
              <a:rPr lang="en-GB" sz="2400" dirty="0">
                <a:latin typeface="Montserrat School" pitchFamily="2" charset="0"/>
              </a:rPr>
              <a:t>Sometimes it may feel difficult. The Big Lent Walk gives us the opportunity to stand in solidarity and to raise money to help communities to help themselves out of poverty. </a:t>
            </a:r>
          </a:p>
          <a:p>
            <a:pPr>
              <a:spcBef>
                <a:spcPct val="0"/>
              </a:spcBef>
              <a:spcAft>
                <a:spcPct val="0"/>
              </a:spcAft>
            </a:pPr>
            <a:endParaRPr lang="en-GB" sz="2200" dirty="0">
              <a:latin typeface="Century Gothic"/>
            </a:endParaRPr>
          </a:p>
          <a:p>
            <a:endParaRPr lang="en-US" dirty="0"/>
          </a:p>
        </p:txBody>
      </p:sp>
      <p:sp>
        <p:nvSpPr>
          <p:cNvPr id="5" name="Slide Number Placeholder 4">
            <a:extLst>
              <a:ext uri="{FF2B5EF4-FFF2-40B4-BE49-F238E27FC236}">
                <a16:creationId xmlns:a16="http://schemas.microsoft.com/office/drawing/2014/main" id="{996C138C-A9AB-2A8C-FB67-E23C39930865}"/>
              </a:ext>
            </a:extLst>
          </p:cNvPr>
          <p:cNvSpPr>
            <a:spLocks noGrp="1"/>
          </p:cNvSpPr>
          <p:nvPr>
            <p:ph type="sldNum" sz="quarter" idx="12"/>
          </p:nvPr>
        </p:nvSpPr>
        <p:spPr/>
        <p:txBody>
          <a:bodyPr/>
          <a:lstStyle/>
          <a:p>
            <a:fld id="{C6EC182C-0D68-4E87-806E-9A4A9E86B5B7}" type="slidenum">
              <a:rPr lang="en-GB" smtClean="0"/>
              <a:t>14</a:t>
            </a:fld>
            <a:endParaRPr lang="en-GB"/>
          </a:p>
        </p:txBody>
      </p:sp>
      <p:sp>
        <p:nvSpPr>
          <p:cNvPr id="8" name="TextBox 7">
            <a:extLst>
              <a:ext uri="{FF2B5EF4-FFF2-40B4-BE49-F238E27FC236}">
                <a16:creationId xmlns:a16="http://schemas.microsoft.com/office/drawing/2014/main" id="{3B146DCB-6443-3247-B66B-31266CCE3AB0}"/>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1F1750"/>
                </a:solidFill>
                <a:latin typeface="Montserrat School"/>
                <a:cs typeface="Segoe UI"/>
              </a:rPr>
              <a:t>Thursday 5 March</a:t>
            </a:r>
            <a:endParaRPr lang="en-GB" sz="3600" i="1" dirty="0">
              <a:solidFill>
                <a:srgbClr val="1F1750"/>
              </a:solidFill>
              <a:latin typeface="Montserrat School"/>
              <a:cs typeface="Segoe UI"/>
            </a:endParaRPr>
          </a:p>
        </p:txBody>
      </p:sp>
      <p:sp>
        <p:nvSpPr>
          <p:cNvPr id="2" name="TextBox 1">
            <a:extLst>
              <a:ext uri="{FF2B5EF4-FFF2-40B4-BE49-F238E27FC236}">
                <a16:creationId xmlns:a16="http://schemas.microsoft.com/office/drawing/2014/main" id="{F96DB861-3054-8AB8-C927-0A8C326080E7}"/>
              </a:ext>
            </a:extLst>
          </p:cNvPr>
          <p:cNvSpPr txBox="1"/>
          <p:nvPr/>
        </p:nvSpPr>
        <p:spPr>
          <a:xfrm>
            <a:off x="3960316" y="963178"/>
            <a:ext cx="943913" cy="584775"/>
          </a:xfrm>
          <a:prstGeom prst="rect">
            <a:avLst/>
          </a:prstGeom>
          <a:noFill/>
        </p:spPr>
        <p:txBody>
          <a:bodyPr wrap="none" lIns="91440" tIns="45720" rIns="91440" bIns="45720" rtlCol="0" anchor="t">
            <a:spAutoFit/>
          </a:bodyPr>
          <a:lstStyle/>
          <a:p>
            <a:r>
              <a:rPr lang="en-GB" sz="3200" b="1">
                <a:solidFill>
                  <a:srgbClr val="A2C617"/>
                </a:solidFill>
                <a:latin typeface="Montserrat School"/>
                <a:ea typeface="Verdana"/>
                <a:cs typeface="Arial"/>
              </a:rPr>
              <a:t>Give</a:t>
            </a:r>
            <a:endParaRPr lang="en-GB" sz="3200" b="1">
              <a:solidFill>
                <a:srgbClr val="A2C617"/>
              </a:solidFill>
              <a:latin typeface="Montserrat School" pitchFamily="2" charset="0"/>
              <a:ea typeface="Verdana" panose="020B0604030504040204" pitchFamily="34" charset="0"/>
              <a:cs typeface="Arial" panose="020B0604020202020204" pitchFamily="34" charset="0"/>
            </a:endParaRPr>
          </a:p>
        </p:txBody>
      </p:sp>
      <p:pic>
        <p:nvPicPr>
          <p:cNvPr id="3" name="Graphic 2" descr="Coins">
            <a:extLst>
              <a:ext uri="{FF2B5EF4-FFF2-40B4-BE49-F238E27FC236}">
                <a16:creationId xmlns:a16="http://schemas.microsoft.com/office/drawing/2014/main" id="{AF5D01C9-35C7-E5E8-3401-133DD040B6B4}"/>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187009" y="848867"/>
            <a:ext cx="744993" cy="744993"/>
          </a:xfrm>
          <a:prstGeom prst="rect">
            <a:avLst/>
          </a:prstGeom>
        </p:spPr>
      </p:pic>
      <p:sp>
        <p:nvSpPr>
          <p:cNvPr id="10" name="TextBox 9">
            <a:extLst>
              <a:ext uri="{FF2B5EF4-FFF2-40B4-BE49-F238E27FC236}">
                <a16:creationId xmlns:a16="http://schemas.microsoft.com/office/drawing/2014/main" id="{D39768D3-FF61-86D4-4A5B-9B435C161639}"/>
              </a:ext>
            </a:extLst>
          </p:cNvPr>
          <p:cNvSpPr txBox="1"/>
          <p:nvPr/>
        </p:nvSpPr>
        <p:spPr>
          <a:xfrm>
            <a:off x="6496051" y="4700096"/>
            <a:ext cx="5722148"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r>
              <a:rPr lang="en-GB" sz="2400" dirty="0">
                <a:latin typeface="Montserrat School" pitchFamily="2" charset="0"/>
              </a:rPr>
              <a:t>Lord, fill </a:t>
            </a:r>
            <a:r>
              <a:rPr lang="en-US" sz="2400" dirty="0">
                <a:latin typeface="Montserrat School" pitchFamily="2" charset="0"/>
              </a:rPr>
              <a:t>our hearts with compassion for the earth and all its people. Lead us to be good </a:t>
            </a:r>
          </a:p>
          <a:p>
            <a:pPr>
              <a:spcBef>
                <a:spcPct val="0"/>
              </a:spcBef>
              <a:spcAft>
                <a:spcPct val="0"/>
              </a:spcAft>
            </a:pPr>
            <a:r>
              <a:rPr lang="en-US" sz="2400" dirty="0">
                <a:latin typeface="Montserrat School" pitchFamily="2" charset="0"/>
              </a:rPr>
              <a:t>neighbours to all who are in need. </a:t>
            </a:r>
          </a:p>
          <a:p>
            <a:pPr>
              <a:spcBef>
                <a:spcPct val="0"/>
              </a:spcBef>
              <a:spcAft>
                <a:spcPct val="0"/>
              </a:spcAft>
            </a:pPr>
            <a:r>
              <a:rPr lang="en-US" sz="2400" dirty="0">
                <a:latin typeface="Montserrat School" pitchFamily="2" charset="0"/>
              </a:rPr>
              <a:t>Amen. </a:t>
            </a:r>
            <a:endParaRPr lang="en-GB" sz="2400" dirty="0">
              <a:latin typeface="Montserrat School" pitchFamily="2" charset="0"/>
            </a:endParaRPr>
          </a:p>
        </p:txBody>
      </p:sp>
      <p:sp>
        <p:nvSpPr>
          <p:cNvPr id="13" name="TextBox 12">
            <a:extLst>
              <a:ext uri="{FF2B5EF4-FFF2-40B4-BE49-F238E27FC236}">
                <a16:creationId xmlns:a16="http://schemas.microsoft.com/office/drawing/2014/main" id="{FF350914-E964-85B5-62BA-4EC6045F0CA8}"/>
              </a:ext>
            </a:extLst>
          </p:cNvPr>
          <p:cNvSpPr txBox="1"/>
          <p:nvPr/>
        </p:nvSpPr>
        <p:spPr>
          <a:xfrm>
            <a:off x="366199" y="928052"/>
            <a:ext cx="159352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baseline="0" dirty="0">
                <a:solidFill>
                  <a:srgbClr val="A2C617"/>
                </a:solidFill>
                <a:latin typeface="Montserrat School" pitchFamily="2" charset="0"/>
              </a:rPr>
              <a:t>Pray</a:t>
            </a:r>
            <a:r>
              <a:rPr lang="en-GB" sz="3200" b="1" dirty="0">
                <a:solidFill>
                  <a:srgbClr val="A2C617"/>
                </a:solidFill>
                <a:ea typeface="+mn-lt"/>
                <a:cs typeface="+mn-lt"/>
              </a:rPr>
              <a:t> </a:t>
            </a:r>
            <a:endParaRPr lang="en-GB" sz="3200" b="1" dirty="0">
              <a:solidFill>
                <a:srgbClr val="A2C617"/>
              </a:solidFill>
              <a:latin typeface="Montserrat"/>
            </a:endParaRPr>
          </a:p>
        </p:txBody>
      </p:sp>
      <p:pic>
        <p:nvPicPr>
          <p:cNvPr id="15" name="Graphic 14" descr="Candle">
            <a:extLst>
              <a:ext uri="{FF2B5EF4-FFF2-40B4-BE49-F238E27FC236}">
                <a16:creationId xmlns:a16="http://schemas.microsoft.com/office/drawing/2014/main" id="{5E3F212D-0D96-85A0-2EAD-76EA865EAFAB}"/>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388561" y="918712"/>
            <a:ext cx="584775" cy="584775"/>
          </a:xfrm>
          <a:prstGeom prst="rect">
            <a:avLst/>
          </a:prstGeom>
        </p:spPr>
      </p:pic>
      <p:pic>
        <p:nvPicPr>
          <p:cNvPr id="18" name="Graphic 17" descr="Dance">
            <a:extLst>
              <a:ext uri="{FF2B5EF4-FFF2-40B4-BE49-F238E27FC236}">
                <a16:creationId xmlns:a16="http://schemas.microsoft.com/office/drawing/2014/main" id="{E69504D8-FDEB-5F9A-427C-75D6601B84B3}"/>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878861" y="802155"/>
            <a:ext cx="914400" cy="914400"/>
          </a:xfrm>
          <a:prstGeom prst="rect">
            <a:avLst/>
          </a:prstGeom>
        </p:spPr>
      </p:pic>
      <p:sp>
        <p:nvSpPr>
          <p:cNvPr id="22" name="TextBox 21">
            <a:extLst>
              <a:ext uri="{FF2B5EF4-FFF2-40B4-BE49-F238E27FC236}">
                <a16:creationId xmlns:a16="http://schemas.microsoft.com/office/drawing/2014/main" id="{0D089FA9-D779-8E85-E003-3E00EEC3DFCB}"/>
              </a:ext>
            </a:extLst>
          </p:cNvPr>
          <p:cNvSpPr txBox="1"/>
          <p:nvPr/>
        </p:nvSpPr>
        <p:spPr>
          <a:xfrm>
            <a:off x="2022209" y="916082"/>
            <a:ext cx="133105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3200" b="1" dirty="0">
                <a:solidFill>
                  <a:srgbClr val="A2C617"/>
                </a:solidFill>
                <a:latin typeface="Montserrat School" pitchFamily="2" charset="0"/>
                <a:ea typeface="+mn-lt"/>
                <a:cs typeface="+mn-lt"/>
              </a:rPr>
              <a:t>Act</a:t>
            </a:r>
            <a:endParaRPr lang="en-US" dirty="0">
              <a:latin typeface="Montserrat School" pitchFamily="2" charset="0"/>
            </a:endParaRPr>
          </a:p>
        </p:txBody>
      </p:sp>
      <p:pic>
        <p:nvPicPr>
          <p:cNvPr id="11" name="Picture 10" descr="A purple and green text on a black background&#10;&#10;Description automatically generated">
            <a:extLst>
              <a:ext uri="{FF2B5EF4-FFF2-40B4-BE49-F238E27FC236}">
                <a16:creationId xmlns:a16="http://schemas.microsoft.com/office/drawing/2014/main" id="{C144FC6C-0DF1-BE81-7A4C-6D4F943A72E8}"/>
              </a:ext>
            </a:extLst>
          </p:cNvPr>
          <p:cNvPicPr>
            <a:picLocks noChangeAspect="1"/>
          </p:cNvPicPr>
          <p:nvPr/>
        </p:nvPicPr>
        <p:blipFill>
          <a:blip r:embed="rId11"/>
          <a:stretch>
            <a:fillRect/>
          </a:stretch>
        </p:blipFill>
        <p:spPr>
          <a:xfrm>
            <a:off x="7158757" y="753733"/>
            <a:ext cx="4200525" cy="4229100"/>
          </a:xfrm>
          <a:prstGeom prst="rect">
            <a:avLst/>
          </a:prstGeom>
        </p:spPr>
      </p:pic>
    </p:spTree>
    <p:extLst>
      <p:ext uri="{BB962C8B-B14F-4D97-AF65-F5344CB8AC3E}">
        <p14:creationId xmlns:p14="http://schemas.microsoft.com/office/powerpoint/2010/main" val="2980275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68A9F-3969-BE8D-FE3D-91234C7DA9B2}"/>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5533BC9-8C3A-E77E-D906-CC5B360BFCC0}"/>
              </a:ext>
            </a:extLst>
          </p:cNvPr>
          <p:cNvSpPr>
            <a:spLocks noGrp="1"/>
          </p:cNvSpPr>
          <p:nvPr>
            <p:ph type="sldNum" sz="quarter" idx="12"/>
          </p:nvPr>
        </p:nvSpPr>
        <p:spPr/>
        <p:txBody>
          <a:bodyPr/>
          <a:lstStyle/>
          <a:p>
            <a:fld id="{C6EC182C-0D68-4E87-806E-9A4A9E86B5B7}" type="slidenum">
              <a:rPr lang="en-GB" smtClean="0"/>
              <a:t>15</a:t>
            </a:fld>
            <a:endParaRPr lang="en-GB"/>
          </a:p>
        </p:txBody>
      </p:sp>
      <p:sp>
        <p:nvSpPr>
          <p:cNvPr id="8" name="TextBox 7">
            <a:extLst>
              <a:ext uri="{FF2B5EF4-FFF2-40B4-BE49-F238E27FC236}">
                <a16:creationId xmlns:a16="http://schemas.microsoft.com/office/drawing/2014/main" id="{1C884E9A-CCDB-5A1F-D8FA-75AE2188FD3F}"/>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1F1750"/>
                </a:solidFill>
                <a:latin typeface="Montserrat School"/>
                <a:cs typeface="Segoe UI"/>
              </a:rPr>
              <a:t>Friday 6 March</a:t>
            </a:r>
            <a:endParaRPr lang="en-US" sz="3600" i="1" dirty="0">
              <a:solidFill>
                <a:srgbClr val="1F1750"/>
              </a:solidFill>
              <a:latin typeface="Montserrat Alternates"/>
              <a:cs typeface="Segoe UI"/>
            </a:endParaRPr>
          </a:p>
        </p:txBody>
      </p:sp>
      <p:sp>
        <p:nvSpPr>
          <p:cNvPr id="2" name="TextBox 1">
            <a:extLst>
              <a:ext uri="{FF2B5EF4-FFF2-40B4-BE49-F238E27FC236}">
                <a16:creationId xmlns:a16="http://schemas.microsoft.com/office/drawing/2014/main" id="{07BDC7C9-D359-0738-5B09-551AAA015179}"/>
              </a:ext>
            </a:extLst>
          </p:cNvPr>
          <p:cNvSpPr txBox="1"/>
          <p:nvPr/>
        </p:nvSpPr>
        <p:spPr>
          <a:xfrm>
            <a:off x="316496" y="1048580"/>
            <a:ext cx="3015569" cy="584775"/>
          </a:xfrm>
          <a:prstGeom prst="rect">
            <a:avLst/>
          </a:prstGeom>
          <a:noFill/>
        </p:spPr>
        <p:txBody>
          <a:bodyPr wrap="none" lIns="91440" tIns="45720" rIns="91440" bIns="45720" rtlCol="0" anchor="t">
            <a:spAutoFit/>
          </a:bodyPr>
          <a:lstStyle/>
          <a:p>
            <a:r>
              <a:rPr lang="en-US" sz="3200" b="1" dirty="0">
                <a:solidFill>
                  <a:srgbClr val="A2C617"/>
                </a:solidFill>
                <a:latin typeface="Montserrat School" pitchFamily="2" charset="0"/>
                <a:ea typeface="Verdana"/>
                <a:cs typeface="Arial"/>
              </a:rPr>
              <a:t>Think</a:t>
            </a:r>
            <a:r>
              <a:rPr lang="en-GB" sz="3200" b="1" dirty="0">
                <a:solidFill>
                  <a:srgbClr val="A2C617"/>
                </a:solidFill>
                <a:latin typeface="Montserrat School" pitchFamily="2" charset="0"/>
                <a:ea typeface="Verdana"/>
                <a:cs typeface="Arial"/>
              </a:rPr>
              <a:t> about... </a:t>
            </a:r>
            <a:endParaRPr lang="en-US" dirty="0">
              <a:latin typeface="Montserrat School" pitchFamily="2" charset="0"/>
              <a:ea typeface="Verdana"/>
              <a:cs typeface="Arial"/>
            </a:endParaRPr>
          </a:p>
        </p:txBody>
      </p:sp>
      <p:pic>
        <p:nvPicPr>
          <p:cNvPr id="3" name="Graphic 2" descr="Candle">
            <a:extLst>
              <a:ext uri="{FF2B5EF4-FFF2-40B4-BE49-F238E27FC236}">
                <a16:creationId xmlns:a16="http://schemas.microsoft.com/office/drawing/2014/main" id="{CF9425E0-8158-AFB6-85F2-AC84D9A04AB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56370" y="459109"/>
            <a:ext cx="584775" cy="584775"/>
          </a:xfrm>
          <a:prstGeom prst="rect">
            <a:avLst/>
          </a:prstGeom>
        </p:spPr>
      </p:pic>
      <p:grpSp>
        <p:nvGrpSpPr>
          <p:cNvPr id="4" name="Group 3">
            <a:extLst>
              <a:ext uri="{FF2B5EF4-FFF2-40B4-BE49-F238E27FC236}">
                <a16:creationId xmlns:a16="http://schemas.microsoft.com/office/drawing/2014/main" id="{8E8F2460-81ED-A539-9F93-07F897D1ABB7}"/>
              </a:ext>
            </a:extLst>
          </p:cNvPr>
          <p:cNvGrpSpPr/>
          <p:nvPr/>
        </p:nvGrpSpPr>
        <p:grpSpPr>
          <a:xfrm>
            <a:off x="5561078" y="4862062"/>
            <a:ext cx="6295764" cy="1857983"/>
            <a:chOff x="5896236" y="5051324"/>
            <a:chExt cx="6295764" cy="1857983"/>
          </a:xfrm>
        </p:grpSpPr>
        <p:sp>
          <p:nvSpPr>
            <p:cNvPr id="6" name="Rounded Rectangle 6">
              <a:hlinkClick r:id="rId5"/>
              <a:extLst>
                <a:ext uri="{FF2B5EF4-FFF2-40B4-BE49-F238E27FC236}">
                  <a16:creationId xmlns:a16="http://schemas.microsoft.com/office/drawing/2014/main" id="{A6B6C159-B00F-19C3-F977-365C9F7244DA}"/>
                </a:ext>
              </a:extLst>
            </p:cNvPr>
            <p:cNvSpPr>
              <a:spLocks noChangeArrowheads="1"/>
            </p:cNvSpPr>
            <p:nvPr/>
          </p:nvSpPr>
          <p:spPr bwMode="auto">
            <a:xfrm>
              <a:off x="6812858" y="5444461"/>
              <a:ext cx="4837085" cy="1057000"/>
            </a:xfrm>
            <a:prstGeom prst="roundRect">
              <a:avLst>
                <a:gd name="adj" fmla="val 16667"/>
              </a:avLst>
            </a:prstGeom>
            <a:solidFill>
              <a:srgbClr val="A2C617"/>
            </a:solidFill>
            <a:ln w="9525" algn="ctr">
              <a:noFill/>
              <a:round/>
              <a:headEnd/>
              <a:tailEnd/>
            </a:ln>
          </p:spPr>
          <p:txBody>
            <a:bodyPr lIns="91440" tIns="45720" rIns="91440" bIns="45720" anchor="t"/>
            <a:lstStyle>
              <a:defPPr>
                <a:defRPr lang="en-GB"/>
              </a:defPPr>
              <a:lvl1pPr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5pPr>
              <a:lvl6pPr marL="2286000" algn="l" defTabSz="914400" rtl="0" eaLnBrk="1" latinLnBrk="0" hangingPunct="1">
                <a:defRPr sz="2400" kern="1200">
                  <a:solidFill>
                    <a:schemeClr val="tx1"/>
                  </a:solidFill>
                  <a:latin typeface="Verdana" panose="020B0604030504040204" pitchFamily="34" charset="0"/>
                  <a:ea typeface="+mn-ea"/>
                  <a:cs typeface="+mn-cs"/>
                </a:defRPr>
              </a:lvl6pPr>
              <a:lvl7pPr marL="2743200" algn="l" defTabSz="914400" rtl="0" eaLnBrk="1" latinLnBrk="0" hangingPunct="1">
                <a:defRPr sz="2400" kern="1200">
                  <a:solidFill>
                    <a:schemeClr val="tx1"/>
                  </a:solidFill>
                  <a:latin typeface="Verdana" panose="020B0604030504040204" pitchFamily="34" charset="0"/>
                  <a:ea typeface="+mn-ea"/>
                  <a:cs typeface="+mn-cs"/>
                </a:defRPr>
              </a:lvl7pPr>
              <a:lvl8pPr marL="3200400" algn="l" defTabSz="914400" rtl="0" eaLnBrk="1" latinLnBrk="0" hangingPunct="1">
                <a:defRPr sz="2400" kern="1200">
                  <a:solidFill>
                    <a:schemeClr val="tx1"/>
                  </a:solidFill>
                  <a:latin typeface="Verdana" panose="020B0604030504040204" pitchFamily="34" charset="0"/>
                  <a:ea typeface="+mn-ea"/>
                  <a:cs typeface="+mn-cs"/>
                </a:defRPr>
              </a:lvl8pPr>
              <a:lvl9pPr marL="3657600" algn="l" defTabSz="914400" rtl="0" eaLnBrk="1" latinLnBrk="0" hangingPunct="1">
                <a:defRPr sz="2400" kern="1200">
                  <a:solidFill>
                    <a:schemeClr val="tx1"/>
                  </a:solidFill>
                  <a:latin typeface="Verdana" panose="020B0604030504040204" pitchFamily="34" charset="0"/>
                  <a:ea typeface="+mn-ea"/>
                  <a:cs typeface="+mn-cs"/>
                </a:defRPr>
              </a:lvl9pPr>
            </a:lstStyle>
            <a:p>
              <a:pPr algn="ctr"/>
              <a:r>
                <a:rPr lang="en-US" sz="2200">
                  <a:solidFill>
                    <a:schemeClr val="bg1"/>
                  </a:solidFill>
                  <a:latin typeface="Century Gothic"/>
                  <a:cs typeface="Arial"/>
                  <a:hlinkClick r:id="rId6">
                    <a:extLst>
                      <a:ext uri="{A12FA001-AC4F-418D-AE19-62706E023703}">
                        <ahyp:hlinkClr xmlns:ahyp="http://schemas.microsoft.com/office/drawing/2018/hyperlinkcolor" val="tx"/>
                      </a:ext>
                    </a:extLst>
                  </a:hlinkClick>
                </a:rPr>
                <a:t>Learn more in the floating gardens photopack</a:t>
              </a:r>
              <a:endParaRPr lang="en-US">
                <a:solidFill>
                  <a:schemeClr val="bg1"/>
                </a:solidFill>
                <a:cs typeface="Arial"/>
              </a:endParaRPr>
            </a:p>
          </p:txBody>
        </p:sp>
        <p:pic>
          <p:nvPicPr>
            <p:cNvPr id="7" name="Picture 6" descr="A green leaf with a yellow outline&#10;&#10;AI-generated content may be incorrect.">
              <a:extLst>
                <a:ext uri="{FF2B5EF4-FFF2-40B4-BE49-F238E27FC236}">
                  <a16:creationId xmlns:a16="http://schemas.microsoft.com/office/drawing/2014/main" id="{54F44745-4C54-97FB-457C-592245BAE9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13220">
              <a:off x="5896236" y="5483059"/>
              <a:ext cx="1078488" cy="1057001"/>
            </a:xfrm>
            <a:prstGeom prst="rect">
              <a:avLst/>
            </a:prstGeom>
          </p:spPr>
        </p:pic>
        <p:pic>
          <p:nvPicPr>
            <p:cNvPr id="9" name="Picture 8" descr="A green bush with black background&#10;&#10;AI-generated content may be incorrect.">
              <a:extLst>
                <a:ext uri="{FF2B5EF4-FFF2-40B4-BE49-F238E27FC236}">
                  <a16:creationId xmlns:a16="http://schemas.microsoft.com/office/drawing/2014/main" id="{A59AF630-C14E-217C-025E-F6AA68C058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92163" y="5660750"/>
              <a:ext cx="1599837" cy="1152800"/>
            </a:xfrm>
            <a:prstGeom prst="rect">
              <a:avLst/>
            </a:prstGeom>
          </p:spPr>
        </p:pic>
        <p:pic>
          <p:nvPicPr>
            <p:cNvPr id="10" name="Picture 9" descr="A green fruit with a black background&#10;&#10;AI-generated content may be incorrect.">
              <a:extLst>
                <a:ext uri="{FF2B5EF4-FFF2-40B4-BE49-F238E27FC236}">
                  <a16:creationId xmlns:a16="http://schemas.microsoft.com/office/drawing/2014/main" id="{F2326247-6D58-E0B6-BA8F-6413D71BCB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903382">
              <a:off x="5996540" y="5051324"/>
              <a:ext cx="1704747" cy="1857983"/>
            </a:xfrm>
            <a:prstGeom prst="rect">
              <a:avLst/>
            </a:prstGeom>
          </p:spPr>
        </p:pic>
      </p:grpSp>
      <p:sp>
        <p:nvSpPr>
          <p:cNvPr id="11" name="TextBox 10">
            <a:extLst>
              <a:ext uri="{FF2B5EF4-FFF2-40B4-BE49-F238E27FC236}">
                <a16:creationId xmlns:a16="http://schemas.microsoft.com/office/drawing/2014/main" id="{C35221E0-86F3-8664-3CE5-4AE14B00F8F4}"/>
              </a:ext>
            </a:extLst>
          </p:cNvPr>
          <p:cNvSpPr txBox="1"/>
          <p:nvPr/>
        </p:nvSpPr>
        <p:spPr>
          <a:xfrm>
            <a:off x="321464" y="1720222"/>
            <a:ext cx="5212983"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err="1">
                <a:highlight>
                  <a:srgbClr val="FFFFFF"/>
                </a:highlight>
                <a:latin typeface="Montserrat School" pitchFamily="2" charset="0"/>
                <a:ea typeface="Calibri"/>
                <a:cs typeface="Calibri"/>
              </a:rPr>
              <a:t>Zunayed</a:t>
            </a:r>
            <a:r>
              <a:rPr lang="en-US" sz="2400" dirty="0">
                <a:highlight>
                  <a:srgbClr val="FFFFFF"/>
                </a:highlight>
                <a:latin typeface="Montserrat School" pitchFamily="2" charset="0"/>
                <a:ea typeface="Calibri"/>
                <a:cs typeface="Calibri"/>
              </a:rPr>
              <a:t> likes visiting the floating gardens with his father, who had watched his neighbours plant beds. He became curious, went to training sessions and learnt how to build them himself.</a:t>
            </a:r>
            <a:endParaRPr lang="en-US" sz="2400" dirty="0">
              <a:latin typeface="Montserrat School" pitchFamily="2" charset="0"/>
              <a:ea typeface="Calibri"/>
              <a:cs typeface="Calibri"/>
            </a:endParaRPr>
          </a:p>
          <a:p>
            <a:endParaRPr lang="en-US" sz="2400" dirty="0">
              <a:highlight>
                <a:srgbClr val="FFFFFF"/>
              </a:highlight>
              <a:latin typeface="Montserrat School" pitchFamily="2" charset="0"/>
              <a:ea typeface="Calibri"/>
              <a:cs typeface="Calibri"/>
            </a:endParaRPr>
          </a:p>
          <a:p>
            <a:r>
              <a:rPr lang="en-US" sz="2400" dirty="0" err="1">
                <a:highlight>
                  <a:srgbClr val="FFFFFF"/>
                </a:highlight>
                <a:latin typeface="Montserrat School" pitchFamily="2" charset="0"/>
                <a:ea typeface="Calibri"/>
                <a:cs typeface="Calibri"/>
              </a:rPr>
              <a:t>Zunayed</a:t>
            </a:r>
            <a:r>
              <a:rPr lang="en-US" sz="2400" dirty="0">
                <a:highlight>
                  <a:srgbClr val="FFFFFF"/>
                </a:highlight>
                <a:latin typeface="Montserrat School" pitchFamily="2" charset="0"/>
                <a:ea typeface="Calibri"/>
                <a:cs typeface="Calibri"/>
              </a:rPr>
              <a:t> is keen to keep an eye on things – checking that the plants on the floating beds are growing well.</a:t>
            </a:r>
            <a:r>
              <a:rPr lang="en-US" sz="2200" dirty="0">
                <a:highlight>
                  <a:srgbClr val="FFFFFF"/>
                </a:highlight>
                <a:latin typeface="Montserrat School" pitchFamily="2" charset="0"/>
                <a:ea typeface="Calibri"/>
                <a:cs typeface="Calibri"/>
              </a:rPr>
              <a:t> </a:t>
            </a:r>
            <a:endParaRPr lang="en-US" sz="2200" dirty="0">
              <a:latin typeface="Montserrat School" pitchFamily="2" charset="0"/>
            </a:endParaRPr>
          </a:p>
          <a:p>
            <a:endParaRPr lang="en-US" sz="2400" dirty="0">
              <a:latin typeface="Century Gothic"/>
            </a:endParaRPr>
          </a:p>
        </p:txBody>
      </p:sp>
      <p:pic>
        <p:nvPicPr>
          <p:cNvPr id="14" name="Graphic 13" descr="Thought bubble">
            <a:extLst>
              <a:ext uri="{FF2B5EF4-FFF2-40B4-BE49-F238E27FC236}">
                <a16:creationId xmlns:a16="http://schemas.microsoft.com/office/drawing/2014/main" id="{218B500E-FA8A-A187-92BB-053E996E1FCE}"/>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191869" y="890406"/>
            <a:ext cx="914400" cy="914400"/>
          </a:xfrm>
          <a:prstGeom prst="rect">
            <a:avLst/>
          </a:prstGeom>
        </p:spPr>
      </p:pic>
      <p:pic>
        <p:nvPicPr>
          <p:cNvPr id="13" name="Picture 12" descr="A child sitting on a bench in a field pouring water&#10;&#10;AI-generated content may be incorrect.">
            <a:extLst>
              <a:ext uri="{FF2B5EF4-FFF2-40B4-BE49-F238E27FC236}">
                <a16:creationId xmlns:a16="http://schemas.microsoft.com/office/drawing/2014/main" id="{FD3A15FB-C564-CA01-2A81-C7CA19FE73F5}"/>
              </a:ext>
            </a:extLst>
          </p:cNvPr>
          <p:cNvPicPr>
            <a:picLocks noChangeAspect="1"/>
          </p:cNvPicPr>
          <p:nvPr/>
        </p:nvPicPr>
        <p:blipFill>
          <a:blip r:embed="rId12"/>
          <a:stretch>
            <a:fillRect/>
          </a:stretch>
        </p:blipFill>
        <p:spPr>
          <a:xfrm>
            <a:off x="5560218" y="1047749"/>
            <a:ext cx="6298407" cy="4048128"/>
          </a:xfrm>
          <a:prstGeom prst="rect">
            <a:avLst/>
          </a:prstGeom>
        </p:spPr>
      </p:pic>
    </p:spTree>
    <p:extLst>
      <p:ext uri="{BB962C8B-B14F-4D97-AF65-F5344CB8AC3E}">
        <p14:creationId xmlns:p14="http://schemas.microsoft.com/office/powerpoint/2010/main" val="2840758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AD60D-71CE-2BFC-E54F-6F85A202D6C3}"/>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69C35B5-B677-4DA7-F0C7-B7E8E985891E}"/>
              </a:ext>
            </a:extLst>
          </p:cNvPr>
          <p:cNvSpPr>
            <a:spLocks noGrp="1"/>
          </p:cNvSpPr>
          <p:nvPr>
            <p:ph type="sldNum" sz="quarter" idx="12"/>
          </p:nvPr>
        </p:nvSpPr>
        <p:spPr/>
        <p:txBody>
          <a:bodyPr/>
          <a:lstStyle/>
          <a:p>
            <a:fld id="{C6EC182C-0D68-4E87-806E-9A4A9E86B5B7}" type="slidenum">
              <a:rPr lang="en-GB" smtClean="0"/>
              <a:t>16</a:t>
            </a:fld>
            <a:endParaRPr lang="en-GB"/>
          </a:p>
        </p:txBody>
      </p:sp>
      <p:sp>
        <p:nvSpPr>
          <p:cNvPr id="8" name="TextBox 7">
            <a:extLst>
              <a:ext uri="{FF2B5EF4-FFF2-40B4-BE49-F238E27FC236}">
                <a16:creationId xmlns:a16="http://schemas.microsoft.com/office/drawing/2014/main" id="{02B96B69-EAA9-6BD7-ACB1-969CE26C5ADF}"/>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a:solidFill>
                  <a:srgbClr val="1F1750"/>
                </a:solidFill>
                <a:latin typeface="Montserrat School"/>
                <a:cs typeface="Segoe UI"/>
              </a:rPr>
              <a:t>Monday 9 March</a:t>
            </a:r>
            <a:endParaRPr lang="en-GB" sz="3600" i="1">
              <a:solidFill>
                <a:srgbClr val="1F1750"/>
              </a:solidFill>
              <a:latin typeface="Montserrat School"/>
              <a:cs typeface="Segoe UI"/>
            </a:endParaRPr>
          </a:p>
        </p:txBody>
      </p:sp>
      <p:sp>
        <p:nvSpPr>
          <p:cNvPr id="9" name="TextBox 8">
            <a:extLst>
              <a:ext uri="{FF2B5EF4-FFF2-40B4-BE49-F238E27FC236}">
                <a16:creationId xmlns:a16="http://schemas.microsoft.com/office/drawing/2014/main" id="{0EBE7D07-456C-2039-30AD-C98F178107C8}"/>
              </a:ext>
            </a:extLst>
          </p:cNvPr>
          <p:cNvSpPr txBox="1"/>
          <p:nvPr/>
        </p:nvSpPr>
        <p:spPr>
          <a:xfrm>
            <a:off x="184823" y="1978404"/>
            <a:ext cx="6010742" cy="58887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spcAft>
                <a:spcPct val="0"/>
              </a:spcAft>
            </a:pPr>
            <a:r>
              <a:rPr lang="en-GB" sz="2800" i="1" dirty="0">
                <a:latin typeface="+mj-lt"/>
              </a:rPr>
              <a:t>“I have come so that they may have life, and have it to the full.” </a:t>
            </a:r>
            <a:r>
              <a:rPr lang="en-GB" sz="2400" dirty="0">
                <a:latin typeface="Montserrat School" pitchFamily="2" charset="0"/>
              </a:rPr>
              <a:t>John 10:10</a:t>
            </a:r>
          </a:p>
          <a:p>
            <a:pPr>
              <a:lnSpc>
                <a:spcPct val="90000"/>
              </a:lnSpc>
              <a:spcBef>
                <a:spcPts val="1000"/>
              </a:spcBef>
              <a:spcAft>
                <a:spcPct val="0"/>
              </a:spcAft>
            </a:pPr>
            <a:endParaRPr lang="en-GB" sz="2400" dirty="0">
              <a:latin typeface="Montserrat School" pitchFamily="2" charset="0"/>
            </a:endParaRPr>
          </a:p>
          <a:p>
            <a:pPr>
              <a:lnSpc>
                <a:spcPct val="90000"/>
              </a:lnSpc>
              <a:spcBef>
                <a:spcPts val="1000"/>
              </a:spcBef>
              <a:spcAft>
                <a:spcPct val="0"/>
              </a:spcAft>
            </a:pPr>
            <a:r>
              <a:rPr lang="en-GB" sz="2200" dirty="0">
                <a:latin typeface="Montserrat School" pitchFamily="2" charset="0"/>
              </a:rPr>
              <a:t>Say these words together and spend time today thinking about them. </a:t>
            </a:r>
          </a:p>
          <a:p>
            <a:pPr marL="342900" indent="-342900">
              <a:lnSpc>
                <a:spcPct val="90000"/>
              </a:lnSpc>
              <a:spcBef>
                <a:spcPts val="1000"/>
              </a:spcBef>
              <a:spcAft>
                <a:spcPct val="0"/>
              </a:spcAft>
              <a:buFont typeface="Arial"/>
              <a:buChar char="•"/>
            </a:pPr>
            <a:r>
              <a:rPr lang="en-GB" sz="2200" dirty="0">
                <a:latin typeface="Montserrat School" pitchFamily="2" charset="0"/>
              </a:rPr>
              <a:t>Where do these words come from?</a:t>
            </a:r>
          </a:p>
          <a:p>
            <a:pPr marL="342900" indent="-342900">
              <a:lnSpc>
                <a:spcPct val="90000"/>
              </a:lnSpc>
              <a:spcBef>
                <a:spcPts val="1000"/>
              </a:spcBef>
              <a:spcAft>
                <a:spcPct val="0"/>
              </a:spcAft>
              <a:buFont typeface="Arial"/>
              <a:buChar char="•"/>
            </a:pPr>
            <a:r>
              <a:rPr lang="en-GB" sz="2200" dirty="0">
                <a:latin typeface="Montserrat School" pitchFamily="2" charset="0"/>
              </a:rPr>
              <a:t>What do they mean?</a:t>
            </a:r>
          </a:p>
          <a:p>
            <a:pPr marL="342900" indent="-342900">
              <a:lnSpc>
                <a:spcPct val="90000"/>
              </a:lnSpc>
              <a:spcBef>
                <a:spcPts val="1000"/>
              </a:spcBef>
              <a:spcAft>
                <a:spcPct val="0"/>
              </a:spcAft>
              <a:buFont typeface="Arial"/>
              <a:buChar char="•"/>
            </a:pPr>
            <a:r>
              <a:rPr lang="en-GB" sz="2200" dirty="0">
                <a:latin typeface="Montserrat School" pitchFamily="2" charset="0"/>
              </a:rPr>
              <a:t>How can we live by these words and put our faith into action?</a:t>
            </a:r>
          </a:p>
          <a:p>
            <a:pPr>
              <a:lnSpc>
                <a:spcPct val="90000"/>
              </a:lnSpc>
              <a:spcBef>
                <a:spcPts val="1000"/>
              </a:spcBef>
              <a:spcAft>
                <a:spcPct val="0"/>
              </a:spcAft>
            </a:pPr>
            <a:endParaRPr lang="en-GB" sz="2200" dirty="0">
              <a:latin typeface="Montserrat School" pitchFamily="2" charset="0"/>
            </a:endParaRPr>
          </a:p>
          <a:p>
            <a:pPr>
              <a:lnSpc>
                <a:spcPct val="90000"/>
              </a:lnSpc>
              <a:spcBef>
                <a:spcPts val="1000"/>
              </a:spcBef>
              <a:spcAft>
                <a:spcPct val="0"/>
              </a:spcAft>
            </a:pPr>
            <a:endParaRPr lang="en-GB" sz="600" dirty="0">
              <a:latin typeface="Century Gothic"/>
            </a:endParaRPr>
          </a:p>
          <a:p>
            <a:pPr>
              <a:lnSpc>
                <a:spcPct val="90000"/>
              </a:lnSpc>
              <a:spcBef>
                <a:spcPts val="1000"/>
              </a:spcBef>
              <a:spcAft>
                <a:spcPct val="0"/>
              </a:spcAft>
            </a:pPr>
            <a:endParaRPr lang="en-GB" sz="2200" dirty="0">
              <a:latin typeface="Century Gothic"/>
            </a:endParaRPr>
          </a:p>
          <a:p>
            <a:pPr>
              <a:spcBef>
                <a:spcPct val="0"/>
              </a:spcBef>
              <a:spcAft>
                <a:spcPct val="0"/>
              </a:spcAft>
            </a:pPr>
            <a:endParaRPr lang="en-GB" sz="2200" dirty="0">
              <a:latin typeface="Century Gothic"/>
            </a:endParaRPr>
          </a:p>
          <a:p>
            <a:endParaRPr lang="en-US" dirty="0"/>
          </a:p>
        </p:txBody>
      </p:sp>
      <p:sp>
        <p:nvSpPr>
          <p:cNvPr id="10" name="TextBox 9">
            <a:extLst>
              <a:ext uri="{FF2B5EF4-FFF2-40B4-BE49-F238E27FC236}">
                <a16:creationId xmlns:a16="http://schemas.microsoft.com/office/drawing/2014/main" id="{6D20AFF1-B003-CE19-D1D2-2923C8E28809}"/>
              </a:ext>
            </a:extLst>
          </p:cNvPr>
          <p:cNvSpPr txBox="1"/>
          <p:nvPr/>
        </p:nvSpPr>
        <p:spPr>
          <a:xfrm>
            <a:off x="6490275" y="4573965"/>
            <a:ext cx="5448978"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pPr>
            <a:r>
              <a:rPr lang="en-GB" sz="2200" dirty="0">
                <a:solidFill>
                  <a:srgbClr val="000000"/>
                </a:solidFill>
                <a:latin typeface="Montserrat School" pitchFamily="2" charset="0"/>
              </a:rPr>
              <a:t>Lord</a:t>
            </a:r>
            <a:r>
              <a:rPr lang="en-GB" sz="2200" dirty="0">
                <a:latin typeface="Montserrat School" pitchFamily="2" charset="0"/>
              </a:rPr>
              <a:t>, help us use our talents and make the most of opportunities so that we live our best lives! Help us to put our faith into action so that we  can help others live life to the full too. Amen. </a:t>
            </a:r>
          </a:p>
        </p:txBody>
      </p:sp>
      <p:sp>
        <p:nvSpPr>
          <p:cNvPr id="13" name="TextBox 12">
            <a:extLst>
              <a:ext uri="{FF2B5EF4-FFF2-40B4-BE49-F238E27FC236}">
                <a16:creationId xmlns:a16="http://schemas.microsoft.com/office/drawing/2014/main" id="{D9EC6560-162E-E858-DF5E-6809B0631F3E}"/>
              </a:ext>
            </a:extLst>
          </p:cNvPr>
          <p:cNvSpPr txBox="1"/>
          <p:nvPr/>
        </p:nvSpPr>
        <p:spPr>
          <a:xfrm>
            <a:off x="179293" y="1072521"/>
            <a:ext cx="347271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dirty="0">
                <a:solidFill>
                  <a:srgbClr val="A2C617"/>
                </a:solidFill>
                <a:latin typeface="Montserrat School" pitchFamily="2" charset="0"/>
              </a:rPr>
              <a:t>Think about... </a:t>
            </a:r>
          </a:p>
        </p:txBody>
      </p:sp>
      <p:pic>
        <p:nvPicPr>
          <p:cNvPr id="14" name="Graphic 13" descr="Thought bubble">
            <a:extLst>
              <a:ext uri="{FF2B5EF4-FFF2-40B4-BE49-F238E27FC236}">
                <a16:creationId xmlns:a16="http://schemas.microsoft.com/office/drawing/2014/main" id="{E06EC1FA-A36F-DB37-4E48-616AC7E1377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044324" y="898945"/>
            <a:ext cx="914400" cy="914400"/>
          </a:xfrm>
          <a:prstGeom prst="rect">
            <a:avLst/>
          </a:prstGeom>
        </p:spPr>
      </p:pic>
      <p:sp>
        <p:nvSpPr>
          <p:cNvPr id="20" name="TextBox 19">
            <a:extLst>
              <a:ext uri="{FF2B5EF4-FFF2-40B4-BE49-F238E27FC236}">
                <a16:creationId xmlns:a16="http://schemas.microsoft.com/office/drawing/2014/main" id="{973CF49C-E783-AA78-7BFF-93A79572C68A}"/>
              </a:ext>
            </a:extLst>
          </p:cNvPr>
          <p:cNvSpPr txBox="1"/>
          <p:nvPr/>
        </p:nvSpPr>
        <p:spPr>
          <a:xfrm>
            <a:off x="3966108" y="1059912"/>
            <a:ext cx="212862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dirty="0">
                <a:solidFill>
                  <a:srgbClr val="A2C617"/>
                </a:solidFill>
                <a:latin typeface="Montserrat School" pitchFamily="2" charset="0"/>
              </a:rPr>
              <a:t>Pray</a:t>
            </a:r>
            <a:r>
              <a:rPr lang="en-GB" sz="3200" b="1" dirty="0">
                <a:solidFill>
                  <a:srgbClr val="A2C617"/>
                </a:solidFill>
              </a:rPr>
              <a:t> </a:t>
            </a:r>
            <a:endParaRPr lang="en-US" dirty="0"/>
          </a:p>
        </p:txBody>
      </p:sp>
      <p:pic>
        <p:nvPicPr>
          <p:cNvPr id="21" name="Graphic 14" descr="Candle">
            <a:extLst>
              <a:ext uri="{FF2B5EF4-FFF2-40B4-BE49-F238E27FC236}">
                <a16:creationId xmlns:a16="http://schemas.microsoft.com/office/drawing/2014/main" id="{BA56A7FF-F80D-69DF-2AF5-17A66EF17E78}"/>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038525" y="1066641"/>
            <a:ext cx="584775" cy="584775"/>
          </a:xfrm>
          <a:prstGeom prst="rect">
            <a:avLst/>
          </a:prstGeom>
        </p:spPr>
      </p:pic>
      <p:pic>
        <p:nvPicPr>
          <p:cNvPr id="3" name="Picture 2">
            <a:extLst>
              <a:ext uri="{FF2B5EF4-FFF2-40B4-BE49-F238E27FC236}">
                <a16:creationId xmlns:a16="http://schemas.microsoft.com/office/drawing/2014/main" id="{72A773CD-CD67-B71C-2E3C-234E0949E3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33076" y="1066641"/>
            <a:ext cx="5029200" cy="3352800"/>
          </a:xfrm>
          <a:prstGeom prst="rect">
            <a:avLst/>
          </a:prstGeom>
        </p:spPr>
      </p:pic>
    </p:spTree>
    <p:extLst>
      <p:ext uri="{BB962C8B-B14F-4D97-AF65-F5344CB8AC3E}">
        <p14:creationId xmlns:p14="http://schemas.microsoft.com/office/powerpoint/2010/main" val="3151067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45D50-5B4A-5667-EAD6-09625154D50D}"/>
            </a:ext>
          </a:extLst>
        </p:cNvPr>
        <p:cNvGrpSpPr/>
        <p:nvPr/>
      </p:nvGrpSpPr>
      <p:grpSpPr>
        <a:xfrm>
          <a:off x="0" y="0"/>
          <a:ext cx="0" cy="0"/>
          <a:chOff x="0" y="0"/>
          <a:chExt cx="0" cy="0"/>
        </a:xfrm>
      </p:grpSpPr>
      <p:sp>
        <p:nvSpPr>
          <p:cNvPr id="26" name="TextBox 23">
            <a:hlinkClick r:id="rId3"/>
            <a:extLst>
              <a:ext uri="{FF2B5EF4-FFF2-40B4-BE49-F238E27FC236}">
                <a16:creationId xmlns:a16="http://schemas.microsoft.com/office/drawing/2014/main" id="{73DF372F-0967-056F-1818-B9DEE250B35F}"/>
              </a:ext>
            </a:extLst>
          </p:cNvPr>
          <p:cNvSpPr txBox="1"/>
          <p:nvPr/>
        </p:nvSpPr>
        <p:spPr>
          <a:xfrm>
            <a:off x="7208702" y="5530575"/>
            <a:ext cx="3939843" cy="851297"/>
          </a:xfrm>
          <a:prstGeom prst="roundRect">
            <a:avLst/>
          </a:prstGeom>
          <a:solidFill>
            <a:srgbClr val="A2C617"/>
          </a:solidFill>
          <a:ln>
            <a:no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dirty="0">
                <a:solidFill>
                  <a:schemeClr val="bg1"/>
                </a:solidFill>
                <a:latin typeface="Montserrat School" pitchFamily="2" charset="0"/>
                <a:ea typeface="+mn-lt"/>
                <a:cs typeface="+mn-lt"/>
                <a:hlinkClick r:id="rId4">
                  <a:extLst>
                    <a:ext uri="{A12FA001-AC4F-418D-AE19-62706E023703}">
                      <ahyp:hlinkClr xmlns:ahyp="http://schemas.microsoft.com/office/drawing/2018/hyperlinkcolor" val="tx"/>
                    </a:ext>
                  </a:extLst>
                </a:hlinkClick>
              </a:rPr>
              <a:t>You can still make a Jubilee Pledge</a:t>
            </a:r>
            <a:endParaRPr lang="en-US" sz="2200" dirty="0">
              <a:solidFill>
                <a:schemeClr val="bg1"/>
              </a:solidFill>
              <a:latin typeface="Montserrat School" pitchFamily="2" charset="0"/>
            </a:endParaRPr>
          </a:p>
        </p:txBody>
      </p:sp>
      <p:pic>
        <p:nvPicPr>
          <p:cNvPr id="18" name="Picture 17" descr="A yellow painted leaf on a black background&#10;&#10;AI-generated content may be incorrect.">
            <a:extLst>
              <a:ext uri="{FF2B5EF4-FFF2-40B4-BE49-F238E27FC236}">
                <a16:creationId xmlns:a16="http://schemas.microsoft.com/office/drawing/2014/main" id="{8B41C642-7FB6-52E5-FB4C-1EAF727CC3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417211" flipV="1">
            <a:off x="10831394" y="5396043"/>
            <a:ext cx="1266995" cy="1235269"/>
          </a:xfrm>
          <a:prstGeom prst="rect">
            <a:avLst/>
          </a:prstGeom>
        </p:spPr>
      </p:pic>
      <p:sp>
        <p:nvSpPr>
          <p:cNvPr id="5" name="Slide Number Placeholder 4">
            <a:extLst>
              <a:ext uri="{FF2B5EF4-FFF2-40B4-BE49-F238E27FC236}">
                <a16:creationId xmlns:a16="http://schemas.microsoft.com/office/drawing/2014/main" id="{6EAFBB07-A0B5-F4EB-E9EB-FF329A4D4AC6}"/>
              </a:ext>
            </a:extLst>
          </p:cNvPr>
          <p:cNvSpPr>
            <a:spLocks noGrp="1"/>
          </p:cNvSpPr>
          <p:nvPr>
            <p:ph type="sldNum" sz="quarter" idx="12"/>
          </p:nvPr>
        </p:nvSpPr>
        <p:spPr/>
        <p:txBody>
          <a:bodyPr/>
          <a:lstStyle/>
          <a:p>
            <a:fld id="{C6EC182C-0D68-4E87-806E-9A4A9E86B5B7}" type="slidenum">
              <a:rPr lang="en-GB" smtClean="0"/>
              <a:t>17</a:t>
            </a:fld>
            <a:endParaRPr lang="en-GB"/>
          </a:p>
        </p:txBody>
      </p:sp>
      <p:sp>
        <p:nvSpPr>
          <p:cNvPr id="8" name="TextBox 7">
            <a:extLst>
              <a:ext uri="{FF2B5EF4-FFF2-40B4-BE49-F238E27FC236}">
                <a16:creationId xmlns:a16="http://schemas.microsoft.com/office/drawing/2014/main" id="{365B1266-5170-A295-57E6-BE550A5C1E2F}"/>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1F1750"/>
                </a:solidFill>
                <a:latin typeface="Montserrat School"/>
                <a:cs typeface="Segoe UI"/>
              </a:rPr>
              <a:t>Tuesday 10 March</a:t>
            </a:r>
            <a:endParaRPr lang="en-US" sz="3600" i="1" dirty="0">
              <a:solidFill>
                <a:srgbClr val="1F1750"/>
              </a:solidFill>
              <a:latin typeface="Montserrat Alternates"/>
              <a:cs typeface="Segoe UI"/>
            </a:endParaRPr>
          </a:p>
        </p:txBody>
      </p:sp>
      <p:sp>
        <p:nvSpPr>
          <p:cNvPr id="11" name="TextBox 10">
            <a:extLst>
              <a:ext uri="{FF2B5EF4-FFF2-40B4-BE49-F238E27FC236}">
                <a16:creationId xmlns:a16="http://schemas.microsoft.com/office/drawing/2014/main" id="{03CE3031-4F5D-0F86-FD87-7E9ECEC236BA}"/>
              </a:ext>
            </a:extLst>
          </p:cNvPr>
          <p:cNvSpPr txBox="1"/>
          <p:nvPr/>
        </p:nvSpPr>
        <p:spPr>
          <a:xfrm>
            <a:off x="321464" y="1720222"/>
            <a:ext cx="6370838"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Montserrat School" pitchFamily="2" charset="0"/>
              </a:rPr>
              <a:t>Last year, we were called to be Pilgrims of Hope in the Jubilee Year, and we continue to look forward with renewed hope.</a:t>
            </a:r>
          </a:p>
          <a:p>
            <a:endParaRPr lang="en-US" sz="2400" dirty="0">
              <a:latin typeface="Montserrat School" pitchFamily="2" charset="0"/>
            </a:endParaRPr>
          </a:p>
          <a:p>
            <a:r>
              <a:rPr lang="en-US" sz="2400" dirty="0">
                <a:latin typeface="Montserrat School" pitchFamily="2" charset="0"/>
              </a:rPr>
              <a:t>Find a glass jar and decorate it as your class Jar of Hope.</a:t>
            </a:r>
          </a:p>
          <a:p>
            <a:endParaRPr lang="en-US" sz="2400" dirty="0">
              <a:latin typeface="Montserrat School" pitchFamily="2" charset="0"/>
            </a:endParaRPr>
          </a:p>
          <a:p>
            <a:r>
              <a:rPr lang="en-US" sz="2400" dirty="0">
                <a:latin typeface="Montserrat School" pitchFamily="2" charset="0"/>
              </a:rPr>
              <a:t>Keep the jar on the prayer focus table. Write or draw things that make you feel hopeful on a piece of paper and pop it into the jar. Share your hopes during prayer times!</a:t>
            </a:r>
          </a:p>
        </p:txBody>
      </p:sp>
      <p:sp>
        <p:nvSpPr>
          <p:cNvPr id="12" name="TextBox 11">
            <a:extLst>
              <a:ext uri="{FF2B5EF4-FFF2-40B4-BE49-F238E27FC236}">
                <a16:creationId xmlns:a16="http://schemas.microsoft.com/office/drawing/2014/main" id="{D9A70F01-62F7-7107-63D3-1A62F68BEA66}"/>
              </a:ext>
            </a:extLst>
          </p:cNvPr>
          <p:cNvSpPr txBox="1"/>
          <p:nvPr/>
        </p:nvSpPr>
        <p:spPr>
          <a:xfrm>
            <a:off x="356198" y="993607"/>
            <a:ext cx="3674471"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dirty="0">
                <a:solidFill>
                  <a:srgbClr val="A2C617"/>
                </a:solidFill>
                <a:latin typeface="Montserrat School" pitchFamily="2" charset="0"/>
              </a:rPr>
              <a:t>Think about... </a:t>
            </a:r>
            <a:endParaRPr lang="en-US" sz="3200" dirty="0">
              <a:latin typeface="Montserrat School" pitchFamily="2" charset="0"/>
            </a:endParaRPr>
          </a:p>
          <a:p>
            <a:pPr algn="l"/>
            <a:endParaRPr lang="en-US" dirty="0"/>
          </a:p>
        </p:txBody>
      </p:sp>
      <p:pic>
        <p:nvPicPr>
          <p:cNvPr id="19" name="Graphic 18" descr="Thought bubble">
            <a:extLst>
              <a:ext uri="{FF2B5EF4-FFF2-40B4-BE49-F238E27FC236}">
                <a16:creationId xmlns:a16="http://schemas.microsoft.com/office/drawing/2014/main" id="{3AE9CA74-4653-47A4-BF89-819BD486D097}"/>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025079" y="854102"/>
            <a:ext cx="914400" cy="914400"/>
          </a:xfrm>
          <a:prstGeom prst="rect">
            <a:avLst/>
          </a:prstGeom>
        </p:spPr>
      </p:pic>
      <p:pic>
        <p:nvPicPr>
          <p:cNvPr id="4" name="Picture 3">
            <a:extLst>
              <a:ext uri="{FF2B5EF4-FFF2-40B4-BE49-F238E27FC236}">
                <a16:creationId xmlns:a16="http://schemas.microsoft.com/office/drawing/2014/main" id="{6D252DFD-BF1B-830C-D384-80F699E8AC8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92302" y="1768502"/>
            <a:ext cx="5143500" cy="3429000"/>
          </a:xfrm>
          <a:prstGeom prst="rect">
            <a:avLst/>
          </a:prstGeom>
        </p:spPr>
      </p:pic>
    </p:spTree>
    <p:extLst>
      <p:ext uri="{BB962C8B-B14F-4D97-AF65-F5344CB8AC3E}">
        <p14:creationId xmlns:p14="http://schemas.microsoft.com/office/powerpoint/2010/main" val="40737645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0EC9A-7D15-DB2F-CAD8-BF114C1EF671}"/>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EFAF79E-7C53-D2B8-9F36-BBB5121BE98B}"/>
              </a:ext>
            </a:extLst>
          </p:cNvPr>
          <p:cNvSpPr>
            <a:spLocks noGrp="1"/>
          </p:cNvSpPr>
          <p:nvPr>
            <p:ph type="sldNum" sz="quarter" idx="12"/>
          </p:nvPr>
        </p:nvSpPr>
        <p:spPr/>
        <p:txBody>
          <a:bodyPr/>
          <a:lstStyle/>
          <a:p>
            <a:fld id="{C6EC182C-0D68-4E87-806E-9A4A9E86B5B7}" type="slidenum">
              <a:rPr lang="en-GB" smtClean="0"/>
              <a:t>18</a:t>
            </a:fld>
            <a:endParaRPr lang="en-GB"/>
          </a:p>
        </p:txBody>
      </p:sp>
      <p:sp>
        <p:nvSpPr>
          <p:cNvPr id="8" name="TextBox 7">
            <a:extLst>
              <a:ext uri="{FF2B5EF4-FFF2-40B4-BE49-F238E27FC236}">
                <a16:creationId xmlns:a16="http://schemas.microsoft.com/office/drawing/2014/main" id="{FA82B6D1-72FE-6BB5-BF1E-CFF1CEC52384}"/>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a:solidFill>
                  <a:srgbClr val="1F1750"/>
                </a:solidFill>
                <a:latin typeface="Montserrat School"/>
                <a:cs typeface="Segoe UI"/>
              </a:rPr>
              <a:t>Wednesday 11 March</a:t>
            </a:r>
            <a:endParaRPr lang="en-US" sz="3600" i="1">
              <a:solidFill>
                <a:srgbClr val="1F1750"/>
              </a:solidFill>
              <a:latin typeface="Montserrat Alternates"/>
              <a:cs typeface="Segoe UI"/>
            </a:endParaRPr>
          </a:p>
        </p:txBody>
      </p:sp>
      <p:sp>
        <p:nvSpPr>
          <p:cNvPr id="2" name="TextBox 1">
            <a:extLst>
              <a:ext uri="{FF2B5EF4-FFF2-40B4-BE49-F238E27FC236}">
                <a16:creationId xmlns:a16="http://schemas.microsoft.com/office/drawing/2014/main" id="{F78404E9-185C-9725-C320-BAF5EB4D97D0}"/>
              </a:ext>
            </a:extLst>
          </p:cNvPr>
          <p:cNvSpPr txBox="1"/>
          <p:nvPr/>
        </p:nvSpPr>
        <p:spPr>
          <a:xfrm>
            <a:off x="548469" y="1080277"/>
            <a:ext cx="864339" cy="584775"/>
          </a:xfrm>
          <a:prstGeom prst="rect">
            <a:avLst/>
          </a:prstGeom>
          <a:noFill/>
        </p:spPr>
        <p:txBody>
          <a:bodyPr wrap="none" lIns="91440" tIns="45720" rIns="91440" bIns="45720" rtlCol="0" anchor="t">
            <a:spAutoFit/>
          </a:bodyPr>
          <a:lstStyle/>
          <a:p>
            <a:r>
              <a:rPr lang="en-US" sz="3200" b="1" dirty="0">
                <a:solidFill>
                  <a:srgbClr val="A2C617"/>
                </a:solidFill>
                <a:latin typeface="Montserrat School" pitchFamily="2" charset="0"/>
                <a:ea typeface="Verdana"/>
                <a:cs typeface="Arial"/>
              </a:rPr>
              <a:t>Act</a:t>
            </a:r>
            <a:endParaRPr lang="en-US" dirty="0">
              <a:latin typeface="Montserrat School" pitchFamily="2" charset="0"/>
            </a:endParaRPr>
          </a:p>
        </p:txBody>
      </p:sp>
      <p:sp>
        <p:nvSpPr>
          <p:cNvPr id="11" name="TextBox 10">
            <a:extLst>
              <a:ext uri="{FF2B5EF4-FFF2-40B4-BE49-F238E27FC236}">
                <a16:creationId xmlns:a16="http://schemas.microsoft.com/office/drawing/2014/main" id="{ED7C9D01-3BB3-F02E-8CA1-E9508A403743}"/>
              </a:ext>
            </a:extLst>
          </p:cNvPr>
          <p:cNvSpPr txBox="1"/>
          <p:nvPr/>
        </p:nvSpPr>
        <p:spPr>
          <a:xfrm>
            <a:off x="459785" y="1994677"/>
            <a:ext cx="6014140" cy="4462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Montserrat School" pitchFamily="2" charset="0"/>
              </a:rPr>
              <a:t>This Lent, hundreds of schools in England and Wales are raising money to support our brothers and sisters living in poverty around the world. </a:t>
            </a:r>
          </a:p>
          <a:p>
            <a:endParaRPr lang="en-US" sz="2400" dirty="0">
              <a:latin typeface="Montserrat School" pitchFamily="2" charset="0"/>
            </a:endParaRPr>
          </a:p>
          <a:p>
            <a:r>
              <a:rPr lang="en-GB" sz="2400" dirty="0">
                <a:latin typeface="Montserrat School" pitchFamily="2" charset="0"/>
              </a:rPr>
              <a:t>There are so many easy ways you can do this! How about fundraising for the Big Lent Walk, organising a cake sale or a sponsored silence?</a:t>
            </a:r>
          </a:p>
          <a:p>
            <a:endParaRPr lang="en-GB" sz="2200" dirty="0">
              <a:latin typeface="Century Gothic"/>
            </a:endParaRPr>
          </a:p>
          <a:p>
            <a:pPr>
              <a:spcBef>
                <a:spcPct val="0"/>
              </a:spcBef>
            </a:pPr>
            <a:endParaRPr lang="en-GB" sz="2200" dirty="0">
              <a:latin typeface="Century Gothic"/>
            </a:endParaRPr>
          </a:p>
        </p:txBody>
      </p:sp>
      <p:pic>
        <p:nvPicPr>
          <p:cNvPr id="15" name="Graphic 14" descr="Dance">
            <a:extLst>
              <a:ext uri="{FF2B5EF4-FFF2-40B4-BE49-F238E27FC236}">
                <a16:creationId xmlns:a16="http://schemas.microsoft.com/office/drawing/2014/main" id="{542446B8-7293-7EB0-2E6C-7EA5959FF6E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12808" y="952197"/>
            <a:ext cx="914400" cy="914400"/>
          </a:xfrm>
          <a:prstGeom prst="rect">
            <a:avLst/>
          </a:prstGeom>
        </p:spPr>
      </p:pic>
      <p:pic>
        <p:nvPicPr>
          <p:cNvPr id="16" name="Graphic 15" descr="Coins">
            <a:extLst>
              <a:ext uri="{FF2B5EF4-FFF2-40B4-BE49-F238E27FC236}">
                <a16:creationId xmlns:a16="http://schemas.microsoft.com/office/drawing/2014/main" id="{2A7CFCBE-3727-A026-E3CC-23D9B35F9122}"/>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757318" y="1089631"/>
            <a:ext cx="744993" cy="744993"/>
          </a:xfrm>
          <a:prstGeom prst="rect">
            <a:avLst/>
          </a:prstGeom>
        </p:spPr>
      </p:pic>
      <p:sp>
        <p:nvSpPr>
          <p:cNvPr id="25" name="TextBox 24">
            <a:extLst>
              <a:ext uri="{FF2B5EF4-FFF2-40B4-BE49-F238E27FC236}">
                <a16:creationId xmlns:a16="http://schemas.microsoft.com/office/drawing/2014/main" id="{2BFAFC29-FEF0-EE5F-BB76-D4DB0C671998}"/>
              </a:ext>
            </a:extLst>
          </p:cNvPr>
          <p:cNvSpPr txBox="1"/>
          <p:nvPr/>
        </p:nvSpPr>
        <p:spPr>
          <a:xfrm>
            <a:off x="2636959" y="1149128"/>
            <a:ext cx="1183105" cy="5815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dirty="0">
                <a:solidFill>
                  <a:srgbClr val="A2C617"/>
                </a:solidFill>
                <a:latin typeface="Montserrat School" pitchFamily="2" charset="0"/>
              </a:rPr>
              <a:t>Give</a:t>
            </a:r>
          </a:p>
        </p:txBody>
      </p:sp>
      <p:pic>
        <p:nvPicPr>
          <p:cNvPr id="13" name="Picture 12">
            <a:extLst>
              <a:ext uri="{FF2B5EF4-FFF2-40B4-BE49-F238E27FC236}">
                <a16:creationId xmlns:a16="http://schemas.microsoft.com/office/drawing/2014/main" id="{B938F0BD-9CFC-ADF6-DC5E-DD97793875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46894" y="1092259"/>
            <a:ext cx="4845721" cy="3230718"/>
          </a:xfrm>
          <a:prstGeom prst="rect">
            <a:avLst/>
          </a:prstGeom>
        </p:spPr>
      </p:pic>
      <p:sp>
        <p:nvSpPr>
          <p:cNvPr id="3" name="TextBox 23">
            <a:hlinkClick r:id="rId8"/>
            <a:extLst>
              <a:ext uri="{FF2B5EF4-FFF2-40B4-BE49-F238E27FC236}">
                <a16:creationId xmlns:a16="http://schemas.microsoft.com/office/drawing/2014/main" id="{F241ADD4-D222-2B62-43E0-4CFAFECE2309}"/>
              </a:ext>
            </a:extLst>
          </p:cNvPr>
          <p:cNvSpPr txBox="1"/>
          <p:nvPr/>
        </p:nvSpPr>
        <p:spPr>
          <a:xfrm>
            <a:off x="6606168" y="5087463"/>
            <a:ext cx="4627436" cy="919401"/>
          </a:xfrm>
          <a:prstGeom prst="roundRect">
            <a:avLst/>
          </a:prstGeom>
          <a:solidFill>
            <a:srgbClr val="A2C617"/>
          </a:solidFill>
          <a:ln>
            <a:no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chemeClr val="bg1"/>
                </a:solidFill>
                <a:latin typeface="Montserrat School" pitchFamily="2" charset="0"/>
                <a:cs typeface="Arial"/>
                <a:hlinkClick r:id="rId9">
                  <a:extLst>
                    <a:ext uri="{A12FA001-AC4F-418D-AE19-62706E023703}">
                      <ahyp:hlinkClr xmlns:ahyp="http://schemas.microsoft.com/office/drawing/2018/hyperlinkcolor" val="tx"/>
                    </a:ext>
                  </a:extLst>
                </a:hlinkClick>
              </a:rPr>
              <a:t>Check out our CAFOD clubs Lent activity ideas</a:t>
            </a:r>
            <a:endParaRPr lang="en-US" sz="2400" dirty="0">
              <a:solidFill>
                <a:schemeClr val="bg1"/>
              </a:solidFill>
              <a:latin typeface="Montserrat School" pitchFamily="2" charset="0"/>
            </a:endParaRPr>
          </a:p>
        </p:txBody>
      </p:sp>
      <p:pic>
        <p:nvPicPr>
          <p:cNvPr id="4" name="Picture 3" descr="A yellow painted leaf on a black background&#10;&#10;AI-generated content may be incorrect.">
            <a:extLst>
              <a:ext uri="{FF2B5EF4-FFF2-40B4-BE49-F238E27FC236}">
                <a16:creationId xmlns:a16="http://schemas.microsoft.com/office/drawing/2014/main" id="{6897DCB4-868B-0BC8-68C7-C12C060656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8417211" flipV="1">
            <a:off x="10695319" y="5022540"/>
            <a:ext cx="1316962" cy="1247760"/>
          </a:xfrm>
          <a:prstGeom prst="rect">
            <a:avLst/>
          </a:prstGeom>
        </p:spPr>
      </p:pic>
    </p:spTree>
    <p:extLst>
      <p:ext uri="{BB962C8B-B14F-4D97-AF65-F5344CB8AC3E}">
        <p14:creationId xmlns:p14="http://schemas.microsoft.com/office/powerpoint/2010/main" val="3473995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0D84D-74F8-D7C5-5E93-413E281FD036}"/>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A609FEE-13DB-FFC3-0EA7-F15F9E5C8E71}"/>
              </a:ext>
            </a:extLst>
          </p:cNvPr>
          <p:cNvSpPr>
            <a:spLocks noGrp="1"/>
          </p:cNvSpPr>
          <p:nvPr>
            <p:ph type="sldNum" sz="quarter" idx="12"/>
          </p:nvPr>
        </p:nvSpPr>
        <p:spPr/>
        <p:txBody>
          <a:bodyPr/>
          <a:lstStyle/>
          <a:p>
            <a:fld id="{C6EC182C-0D68-4E87-806E-9A4A9E86B5B7}" type="slidenum">
              <a:rPr lang="en-GB" smtClean="0"/>
              <a:t>19</a:t>
            </a:fld>
            <a:endParaRPr lang="en-GB"/>
          </a:p>
        </p:txBody>
      </p:sp>
      <p:sp>
        <p:nvSpPr>
          <p:cNvPr id="8" name="TextBox 7">
            <a:extLst>
              <a:ext uri="{FF2B5EF4-FFF2-40B4-BE49-F238E27FC236}">
                <a16:creationId xmlns:a16="http://schemas.microsoft.com/office/drawing/2014/main" id="{0179A783-2918-592E-1CCF-09992B8BA106}"/>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1F1750"/>
                </a:solidFill>
                <a:latin typeface="Montserrat School"/>
                <a:cs typeface="Segoe UI"/>
              </a:rPr>
              <a:t>Thursday 12 March</a:t>
            </a:r>
            <a:endParaRPr lang="en-US" sz="3600" i="1" dirty="0">
              <a:solidFill>
                <a:srgbClr val="1F1750"/>
              </a:solidFill>
              <a:latin typeface="Montserrat Alternates"/>
              <a:cs typeface="Segoe UI"/>
            </a:endParaRPr>
          </a:p>
        </p:txBody>
      </p:sp>
      <p:sp>
        <p:nvSpPr>
          <p:cNvPr id="2" name="TextBox 1">
            <a:extLst>
              <a:ext uri="{FF2B5EF4-FFF2-40B4-BE49-F238E27FC236}">
                <a16:creationId xmlns:a16="http://schemas.microsoft.com/office/drawing/2014/main" id="{13B4F33C-0348-06D9-6A03-E591A275F7AC}"/>
              </a:ext>
            </a:extLst>
          </p:cNvPr>
          <p:cNvSpPr txBox="1"/>
          <p:nvPr/>
        </p:nvSpPr>
        <p:spPr>
          <a:xfrm>
            <a:off x="316496" y="898678"/>
            <a:ext cx="1178528" cy="584775"/>
          </a:xfrm>
          <a:prstGeom prst="rect">
            <a:avLst/>
          </a:prstGeom>
          <a:noFill/>
        </p:spPr>
        <p:txBody>
          <a:bodyPr wrap="none" lIns="91440" tIns="45720" rIns="91440" bIns="45720" rtlCol="0" anchor="t">
            <a:spAutoFit/>
          </a:bodyPr>
          <a:lstStyle/>
          <a:p>
            <a:r>
              <a:rPr lang="en-US" sz="3200" b="1" dirty="0">
                <a:solidFill>
                  <a:srgbClr val="A2C617"/>
                </a:solidFill>
                <a:latin typeface="Montserrat School" pitchFamily="2" charset="0"/>
                <a:ea typeface="Verdana"/>
                <a:cs typeface="Arial"/>
              </a:rPr>
              <a:t>Pray</a:t>
            </a:r>
            <a:endParaRPr lang="en-US" dirty="0">
              <a:latin typeface="Montserrat School" pitchFamily="2" charset="0"/>
            </a:endParaRPr>
          </a:p>
        </p:txBody>
      </p:sp>
      <p:grpSp>
        <p:nvGrpSpPr>
          <p:cNvPr id="4" name="Group 3">
            <a:extLst>
              <a:ext uri="{FF2B5EF4-FFF2-40B4-BE49-F238E27FC236}">
                <a16:creationId xmlns:a16="http://schemas.microsoft.com/office/drawing/2014/main" id="{B02799BD-13A0-9006-1E73-07EA1C998AF9}"/>
              </a:ext>
            </a:extLst>
          </p:cNvPr>
          <p:cNvGrpSpPr/>
          <p:nvPr/>
        </p:nvGrpSpPr>
        <p:grpSpPr>
          <a:xfrm>
            <a:off x="6188280" y="4985640"/>
            <a:ext cx="5732503" cy="1801898"/>
            <a:chOff x="5267479" y="5481966"/>
            <a:chExt cx="7056163" cy="1874168"/>
          </a:xfrm>
        </p:grpSpPr>
        <p:sp>
          <p:nvSpPr>
            <p:cNvPr id="6" name="Rounded Rectangle 6">
              <a:hlinkClick r:id="rId3"/>
              <a:extLst>
                <a:ext uri="{FF2B5EF4-FFF2-40B4-BE49-F238E27FC236}">
                  <a16:creationId xmlns:a16="http://schemas.microsoft.com/office/drawing/2014/main" id="{CF1025E3-2E01-14A4-3985-EC577F0F2831}"/>
                </a:ext>
              </a:extLst>
            </p:cNvPr>
            <p:cNvSpPr>
              <a:spLocks noChangeArrowheads="1"/>
            </p:cNvSpPr>
            <p:nvPr/>
          </p:nvSpPr>
          <p:spPr bwMode="auto">
            <a:xfrm>
              <a:off x="6198614" y="5648902"/>
              <a:ext cx="6021865" cy="1098713"/>
            </a:xfrm>
            <a:prstGeom prst="roundRect">
              <a:avLst>
                <a:gd name="adj" fmla="val 16667"/>
              </a:avLst>
            </a:prstGeom>
            <a:solidFill>
              <a:srgbClr val="A2C617"/>
            </a:solidFill>
            <a:ln w="9525" algn="ctr">
              <a:noFill/>
              <a:round/>
              <a:headEnd/>
              <a:tailEnd/>
            </a:ln>
          </p:spPr>
          <p:txBody>
            <a:bodyPr lIns="91440" tIns="45720" rIns="91440" bIns="45720" anchor="t"/>
            <a:lstStyle>
              <a:defPPr>
                <a:defRPr lang="en-GB"/>
              </a:defPPr>
              <a:lvl1pPr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5pPr>
              <a:lvl6pPr marL="2286000" algn="l" defTabSz="914400" rtl="0" eaLnBrk="1" latinLnBrk="0" hangingPunct="1">
                <a:defRPr sz="2400" kern="1200">
                  <a:solidFill>
                    <a:schemeClr val="tx1"/>
                  </a:solidFill>
                  <a:latin typeface="Verdana" panose="020B0604030504040204" pitchFamily="34" charset="0"/>
                  <a:ea typeface="+mn-ea"/>
                  <a:cs typeface="+mn-cs"/>
                </a:defRPr>
              </a:lvl6pPr>
              <a:lvl7pPr marL="2743200" algn="l" defTabSz="914400" rtl="0" eaLnBrk="1" latinLnBrk="0" hangingPunct="1">
                <a:defRPr sz="2400" kern="1200">
                  <a:solidFill>
                    <a:schemeClr val="tx1"/>
                  </a:solidFill>
                  <a:latin typeface="Verdana" panose="020B0604030504040204" pitchFamily="34" charset="0"/>
                  <a:ea typeface="+mn-ea"/>
                  <a:cs typeface="+mn-cs"/>
                </a:defRPr>
              </a:lvl7pPr>
              <a:lvl8pPr marL="3200400" algn="l" defTabSz="914400" rtl="0" eaLnBrk="1" latinLnBrk="0" hangingPunct="1">
                <a:defRPr sz="2400" kern="1200">
                  <a:solidFill>
                    <a:schemeClr val="tx1"/>
                  </a:solidFill>
                  <a:latin typeface="Verdana" panose="020B0604030504040204" pitchFamily="34" charset="0"/>
                  <a:ea typeface="+mn-ea"/>
                  <a:cs typeface="+mn-cs"/>
                </a:defRPr>
              </a:lvl8pPr>
              <a:lvl9pPr marL="3657600" algn="l" defTabSz="914400" rtl="0" eaLnBrk="1" latinLnBrk="0" hangingPunct="1">
                <a:defRPr sz="2400" kern="1200">
                  <a:solidFill>
                    <a:schemeClr val="tx1"/>
                  </a:solidFill>
                  <a:latin typeface="Verdana" panose="020B0604030504040204" pitchFamily="34" charset="0"/>
                  <a:ea typeface="+mn-ea"/>
                  <a:cs typeface="+mn-cs"/>
                </a:defRPr>
              </a:lvl9pPr>
            </a:lstStyle>
            <a:p>
              <a:pPr algn="ctr"/>
              <a:r>
                <a:rPr lang="en-US" sz="2200" dirty="0">
                  <a:solidFill>
                    <a:schemeClr val="bg1"/>
                  </a:solidFill>
                  <a:latin typeface="Montserrat School" pitchFamily="2" charset="0"/>
                  <a:cs typeface="Arial"/>
                  <a:hlinkClick r:id="rId4"/>
                </a:rPr>
                <a:t>Watch and pray together:</a:t>
              </a:r>
            </a:p>
            <a:p>
              <a:pPr algn="ctr"/>
              <a:r>
                <a:rPr lang="en-US" sz="2200" dirty="0">
                  <a:solidFill>
                    <a:schemeClr val="bg1"/>
                  </a:solidFill>
                  <a:latin typeface="Montserrat School" pitchFamily="2" charset="0"/>
                  <a:cs typeface="Arial"/>
                  <a:hlinkClick r:id="rId4"/>
                </a:rPr>
                <a:t>A prayer for our earth</a:t>
              </a:r>
              <a:endParaRPr lang="en-US" sz="2200" dirty="0">
                <a:solidFill>
                  <a:schemeClr val="bg1"/>
                </a:solidFill>
                <a:latin typeface="Montserrat School" pitchFamily="2" charset="0"/>
                <a:cs typeface="Arial"/>
              </a:endParaRPr>
            </a:p>
            <a:p>
              <a:pPr algn="ctr"/>
              <a:endParaRPr lang="en-GB" altLang="en-US" dirty="0">
                <a:solidFill>
                  <a:schemeClr val="bg1"/>
                </a:solidFill>
                <a:latin typeface="Montserrat Alternates" panose="00000500000000000000" pitchFamily="2" charset="0"/>
                <a:cs typeface="Arial" panose="020B0604020202020204" pitchFamily="34" charset="0"/>
              </a:endParaRPr>
            </a:p>
          </p:txBody>
        </p:sp>
        <p:pic>
          <p:nvPicPr>
            <p:cNvPr id="7" name="Picture 6" descr="A green leaf with a yellow outline&#10;&#10;AI-generated content may be incorrect.">
              <a:extLst>
                <a:ext uri="{FF2B5EF4-FFF2-40B4-BE49-F238E27FC236}">
                  <a16:creationId xmlns:a16="http://schemas.microsoft.com/office/drawing/2014/main" id="{D2D7E0B5-E936-2072-97EC-C6223F7458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13220">
              <a:off x="6496671" y="6299133"/>
              <a:ext cx="1078488" cy="1057001"/>
            </a:xfrm>
            <a:prstGeom prst="rect">
              <a:avLst/>
            </a:prstGeom>
          </p:spPr>
        </p:pic>
        <p:pic>
          <p:nvPicPr>
            <p:cNvPr id="9" name="Picture 8" descr="A green bush with black background&#10;&#10;AI-generated content may be incorrect.">
              <a:extLst>
                <a:ext uri="{FF2B5EF4-FFF2-40B4-BE49-F238E27FC236}">
                  <a16:creationId xmlns:a16="http://schemas.microsoft.com/office/drawing/2014/main" id="{CE92CD5A-9A00-2B49-F4DF-D332255288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54177" y="5883224"/>
              <a:ext cx="1369465" cy="1055469"/>
            </a:xfrm>
            <a:prstGeom prst="rect">
              <a:avLst/>
            </a:prstGeom>
          </p:spPr>
        </p:pic>
        <p:pic>
          <p:nvPicPr>
            <p:cNvPr id="10" name="Picture 9" descr="A green fruit with a black background&#10;&#10;AI-generated content may be incorrect.">
              <a:extLst>
                <a:ext uri="{FF2B5EF4-FFF2-40B4-BE49-F238E27FC236}">
                  <a16:creationId xmlns:a16="http://schemas.microsoft.com/office/drawing/2014/main" id="{D099BA81-D68E-18BA-DDC8-34A585C118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903382">
              <a:off x="5267479" y="5481966"/>
              <a:ext cx="1704747" cy="1857983"/>
            </a:xfrm>
            <a:prstGeom prst="rect">
              <a:avLst/>
            </a:prstGeom>
          </p:spPr>
        </p:pic>
      </p:grpSp>
      <p:sp>
        <p:nvSpPr>
          <p:cNvPr id="16" name="TextBox 15">
            <a:extLst>
              <a:ext uri="{FF2B5EF4-FFF2-40B4-BE49-F238E27FC236}">
                <a16:creationId xmlns:a16="http://schemas.microsoft.com/office/drawing/2014/main" id="{27092300-DCAE-13B3-8B36-C4C9860472CF}"/>
              </a:ext>
            </a:extLst>
          </p:cNvPr>
          <p:cNvSpPr txBox="1"/>
          <p:nvPr/>
        </p:nvSpPr>
        <p:spPr>
          <a:xfrm>
            <a:off x="320843" y="1632411"/>
            <a:ext cx="6308012"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latin typeface="Montserrat School" pitchFamily="2" charset="0"/>
              </a:rPr>
              <a:t>The </a:t>
            </a:r>
            <a:r>
              <a:rPr lang="en-US" sz="2200" dirty="0">
                <a:highlight>
                  <a:srgbClr val="FFFFFF"/>
                </a:highlight>
                <a:latin typeface="Montserrat School" pitchFamily="2" charset="0"/>
              </a:rPr>
              <a:t>Choto </a:t>
            </a:r>
            <a:r>
              <a:rPr lang="en-US" sz="2200" dirty="0" err="1">
                <a:highlight>
                  <a:srgbClr val="FFFFFF"/>
                </a:highlight>
                <a:latin typeface="Montserrat School" pitchFamily="2" charset="0"/>
              </a:rPr>
              <a:t>Bashail</a:t>
            </a:r>
            <a:r>
              <a:rPr lang="en-US" sz="2200" dirty="0">
                <a:highlight>
                  <a:srgbClr val="FFFFFF"/>
                </a:highlight>
                <a:latin typeface="Montserrat School" pitchFamily="2" charset="0"/>
              </a:rPr>
              <a:t> community </a:t>
            </a:r>
            <a:r>
              <a:rPr lang="en-US" sz="2200" dirty="0">
                <a:latin typeface="Montserrat School" pitchFamily="2" charset="0"/>
              </a:rPr>
              <a:t>create floating gardens by planting saplings into layers of woven hyacinth plants which grow locally. </a:t>
            </a:r>
          </a:p>
          <a:p>
            <a:endParaRPr lang="en-US" sz="2200" dirty="0">
              <a:latin typeface="Montserrat School" pitchFamily="2" charset="0"/>
            </a:endParaRPr>
          </a:p>
          <a:p>
            <a:r>
              <a:rPr lang="en-US" sz="2200" dirty="0">
                <a:latin typeface="Montserrat School" pitchFamily="2" charset="0"/>
              </a:rPr>
              <a:t>"I help with the seedlings at the beginning and then when we bring in the beds," says Bayezid. He enjoys working on the floating gardens because "it has to be done in harmony with nature", he says. </a:t>
            </a:r>
          </a:p>
          <a:p>
            <a:endParaRPr lang="en-US" sz="2200" dirty="0">
              <a:latin typeface="Montserrat School" pitchFamily="2" charset="0"/>
            </a:endParaRPr>
          </a:p>
          <a:p>
            <a:r>
              <a:rPr lang="en-US" sz="2200" dirty="0">
                <a:latin typeface="Montserrat School" pitchFamily="2" charset="0"/>
              </a:rPr>
              <a:t>Bayezid warns that we should look after our environment because he has seen the harm climate change can do. </a:t>
            </a:r>
          </a:p>
        </p:txBody>
      </p:sp>
      <p:pic>
        <p:nvPicPr>
          <p:cNvPr id="18" name="Picture 17" descr="A person standing on a boat in a body of water&#10;&#10;AI-generated content may be incorrect.">
            <a:extLst>
              <a:ext uri="{FF2B5EF4-FFF2-40B4-BE49-F238E27FC236}">
                <a16:creationId xmlns:a16="http://schemas.microsoft.com/office/drawing/2014/main" id="{FC9522B4-750B-6AC6-F9E9-50EBC590E3D3}"/>
              </a:ext>
            </a:extLst>
          </p:cNvPr>
          <p:cNvPicPr>
            <a:picLocks noChangeAspect="1"/>
          </p:cNvPicPr>
          <p:nvPr/>
        </p:nvPicPr>
        <p:blipFill>
          <a:blip r:embed="rId8"/>
          <a:stretch>
            <a:fillRect/>
          </a:stretch>
        </p:blipFill>
        <p:spPr>
          <a:xfrm>
            <a:off x="6766511" y="1711367"/>
            <a:ext cx="5153735" cy="3300538"/>
          </a:xfrm>
          <a:prstGeom prst="rect">
            <a:avLst/>
          </a:prstGeom>
        </p:spPr>
      </p:pic>
      <p:pic>
        <p:nvPicPr>
          <p:cNvPr id="20" name="Graphic 14" descr="Candle">
            <a:extLst>
              <a:ext uri="{FF2B5EF4-FFF2-40B4-BE49-F238E27FC236}">
                <a16:creationId xmlns:a16="http://schemas.microsoft.com/office/drawing/2014/main" id="{39F767FB-223B-9188-AC32-8059DB356B43}"/>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310113" y="893512"/>
            <a:ext cx="584775" cy="584775"/>
          </a:xfrm>
          <a:prstGeom prst="rect">
            <a:avLst/>
          </a:prstGeom>
        </p:spPr>
      </p:pic>
    </p:spTree>
    <p:extLst>
      <p:ext uri="{BB962C8B-B14F-4D97-AF65-F5344CB8AC3E}">
        <p14:creationId xmlns:p14="http://schemas.microsoft.com/office/powerpoint/2010/main" val="698561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descr="A cartoon of plants and bushes&#10;&#10;AI-generated content may be incorrect.">
            <a:extLst>
              <a:ext uri="{FF2B5EF4-FFF2-40B4-BE49-F238E27FC236}">
                <a16:creationId xmlns:a16="http://schemas.microsoft.com/office/drawing/2014/main" id="{3D9BCF89-2DB9-1BDA-0B24-258CE2288FEA}"/>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t="41657" b="5239"/>
          <a:stretch>
            <a:fillRect/>
          </a:stretch>
        </p:blipFill>
        <p:spPr>
          <a:xfrm>
            <a:off x="0" y="0"/>
            <a:ext cx="12198473" cy="6858000"/>
          </a:xfrm>
          <a:prstGeom prst="rect">
            <a:avLst/>
          </a:prstGeom>
        </p:spPr>
      </p:pic>
      <p:pic>
        <p:nvPicPr>
          <p:cNvPr id="3" name="Picture 2" descr="A green plant with leaves&#10;&#10;AI-generated content may be incorrect.">
            <a:extLst>
              <a:ext uri="{FF2B5EF4-FFF2-40B4-BE49-F238E27FC236}">
                <a16:creationId xmlns:a16="http://schemas.microsoft.com/office/drawing/2014/main" id="{22C0F2BA-ACEB-E698-A591-5D56DE4547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0419" y="1389405"/>
            <a:ext cx="2761932" cy="4767248"/>
          </a:xfrm>
          <a:prstGeom prst="rect">
            <a:avLst/>
          </a:prstGeom>
        </p:spPr>
      </p:pic>
      <p:sp>
        <p:nvSpPr>
          <p:cNvPr id="5" name="Slide Number Placeholder 4">
            <a:extLst>
              <a:ext uri="{FF2B5EF4-FFF2-40B4-BE49-F238E27FC236}">
                <a16:creationId xmlns:a16="http://schemas.microsoft.com/office/drawing/2014/main" id="{69B75FDA-6AFB-192A-D30C-0A07F18CB023}"/>
              </a:ext>
            </a:extLst>
          </p:cNvPr>
          <p:cNvSpPr>
            <a:spLocks noGrp="1"/>
          </p:cNvSpPr>
          <p:nvPr>
            <p:ph type="sldNum" sz="quarter" idx="12"/>
          </p:nvPr>
        </p:nvSpPr>
        <p:spPr/>
        <p:txBody>
          <a:bodyPr/>
          <a:lstStyle/>
          <a:p>
            <a:fld id="{C6EC182C-0D68-4E87-806E-9A4A9E86B5B7}" type="slidenum">
              <a:rPr lang="en-GB" smtClean="0">
                <a:latin typeface="Montserrat School" pitchFamily="2" charset="0"/>
              </a:rPr>
              <a:t>2</a:t>
            </a:fld>
            <a:endParaRPr lang="en-GB">
              <a:latin typeface="Montserrat School" pitchFamily="2" charset="0"/>
            </a:endParaRPr>
          </a:p>
        </p:txBody>
      </p:sp>
      <p:sp>
        <p:nvSpPr>
          <p:cNvPr id="6" name="TextBox 2">
            <a:extLst>
              <a:ext uri="{FF2B5EF4-FFF2-40B4-BE49-F238E27FC236}">
                <a16:creationId xmlns:a16="http://schemas.microsoft.com/office/drawing/2014/main" id="{6164EDB0-E9A1-0044-881F-65D31B768B70}"/>
              </a:ext>
            </a:extLst>
          </p:cNvPr>
          <p:cNvSpPr txBox="1">
            <a:spLocks noChangeArrowheads="1"/>
          </p:cNvSpPr>
          <p:nvPr/>
        </p:nvSpPr>
        <p:spPr bwMode="auto">
          <a:xfrm>
            <a:off x="927693" y="1390686"/>
            <a:ext cx="9250753" cy="461665"/>
          </a:xfrm>
          <a:prstGeom prst="rect">
            <a:avLst/>
          </a:prstGeom>
          <a:noFill/>
          <a:ln>
            <a:noFill/>
          </a:ln>
        </p:spPr>
        <p:txBody>
          <a:bodyPr wrap="square" anchor="t">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l" defTabSz="914377">
              <a:defRPr/>
            </a:pPr>
            <a:r>
              <a:rPr lang="en-GB" altLang="en-US" sz="2000" dirty="0">
                <a:solidFill>
                  <a:srgbClr val="20294F"/>
                </a:solidFill>
                <a:latin typeface="Montserrat School" pitchFamily="2" charset="0"/>
                <a:ea typeface="Verdana"/>
                <a:cs typeface="Verdana"/>
              </a:rPr>
              <a:t>Week:        One            Two         Three         Four           Five   </a:t>
            </a:r>
            <a:r>
              <a:rPr lang="en-GB" altLang="en-US" dirty="0">
                <a:solidFill>
                  <a:srgbClr val="20294F"/>
                </a:solidFill>
                <a:latin typeface="Montserrat School" pitchFamily="2" charset="0"/>
                <a:ea typeface="Verdana"/>
                <a:cs typeface="Verdana"/>
              </a:rPr>
              <a:t>        Six</a:t>
            </a:r>
          </a:p>
        </p:txBody>
      </p:sp>
      <p:sp>
        <p:nvSpPr>
          <p:cNvPr id="7" name="TextBox 1">
            <a:extLst>
              <a:ext uri="{FF2B5EF4-FFF2-40B4-BE49-F238E27FC236}">
                <a16:creationId xmlns:a16="http://schemas.microsoft.com/office/drawing/2014/main" id="{6C2B1F4C-14E1-334A-A9F1-60BECD88AF7D}"/>
              </a:ext>
            </a:extLst>
          </p:cNvPr>
          <p:cNvSpPr txBox="1">
            <a:spLocks noChangeArrowheads="1"/>
          </p:cNvSpPr>
          <p:nvPr/>
        </p:nvSpPr>
        <p:spPr bwMode="auto">
          <a:xfrm>
            <a:off x="91923" y="1953179"/>
            <a:ext cx="768351" cy="3208571"/>
          </a:xfrm>
          <a:prstGeom prst="rect">
            <a:avLst/>
          </a:prstGeom>
          <a:noFill/>
          <a:ln>
            <a:noFill/>
          </a:ln>
        </p:spPr>
        <p:txBody>
          <a:bodyPr anchor="t">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lnSpc>
                <a:spcPts val="2700"/>
              </a:lnSpc>
              <a:defRPr/>
            </a:pPr>
            <a:r>
              <a:rPr lang="en-GB" altLang="en-US" sz="2800" dirty="0">
                <a:solidFill>
                  <a:srgbClr val="20294F"/>
                </a:solidFill>
                <a:latin typeface="Montserrat School" pitchFamily="2" charset="0"/>
                <a:cs typeface="Arial"/>
              </a:rPr>
              <a:t>M</a:t>
            </a:r>
          </a:p>
          <a:p>
            <a:pPr defTabSz="914377">
              <a:lnSpc>
                <a:spcPts val="2700"/>
              </a:lnSpc>
              <a:defRPr/>
            </a:pPr>
            <a:endParaRPr lang="en-GB" altLang="en-US" sz="1400" dirty="0">
              <a:solidFill>
                <a:srgbClr val="20294F"/>
              </a:solidFill>
              <a:latin typeface="Montserrat School" pitchFamily="2" charset="0"/>
              <a:cs typeface="Arial"/>
            </a:endParaRPr>
          </a:p>
          <a:p>
            <a:pPr defTabSz="914377">
              <a:lnSpc>
                <a:spcPts val="2700"/>
              </a:lnSpc>
              <a:defRPr/>
            </a:pPr>
            <a:r>
              <a:rPr lang="en-GB" altLang="en-US" sz="2800" dirty="0">
                <a:solidFill>
                  <a:srgbClr val="20294F"/>
                </a:solidFill>
                <a:latin typeface="Montserrat School" pitchFamily="2" charset="0"/>
                <a:cs typeface="Arial"/>
              </a:rPr>
              <a:t>T</a:t>
            </a:r>
          </a:p>
          <a:p>
            <a:pPr defTabSz="914377">
              <a:lnSpc>
                <a:spcPts val="2700"/>
              </a:lnSpc>
              <a:defRPr/>
            </a:pPr>
            <a:endParaRPr lang="en-GB" altLang="en-US" sz="1400" dirty="0">
              <a:solidFill>
                <a:srgbClr val="20294F"/>
              </a:solidFill>
              <a:latin typeface="Montserrat School" pitchFamily="2" charset="0"/>
              <a:cs typeface="Arial"/>
            </a:endParaRPr>
          </a:p>
          <a:p>
            <a:pPr defTabSz="914377">
              <a:lnSpc>
                <a:spcPts val="2700"/>
              </a:lnSpc>
              <a:defRPr/>
            </a:pPr>
            <a:r>
              <a:rPr lang="en-GB" altLang="en-US" sz="2800" dirty="0">
                <a:solidFill>
                  <a:srgbClr val="20294F"/>
                </a:solidFill>
                <a:latin typeface="Montserrat School" pitchFamily="2" charset="0"/>
                <a:cs typeface="Arial"/>
              </a:rPr>
              <a:t>W</a:t>
            </a:r>
          </a:p>
          <a:p>
            <a:pPr defTabSz="914377">
              <a:lnSpc>
                <a:spcPts val="2700"/>
              </a:lnSpc>
              <a:defRPr/>
            </a:pPr>
            <a:endParaRPr lang="en-GB" altLang="en-US" sz="1400" dirty="0">
              <a:solidFill>
                <a:srgbClr val="20294F"/>
              </a:solidFill>
              <a:latin typeface="Montserrat School" pitchFamily="2" charset="0"/>
              <a:cs typeface="Arial"/>
            </a:endParaRPr>
          </a:p>
          <a:p>
            <a:pPr defTabSz="914377">
              <a:lnSpc>
                <a:spcPts val="2700"/>
              </a:lnSpc>
              <a:defRPr/>
            </a:pPr>
            <a:r>
              <a:rPr lang="en-GB" altLang="en-US" sz="2800" dirty="0">
                <a:solidFill>
                  <a:srgbClr val="20294F"/>
                </a:solidFill>
                <a:latin typeface="Montserrat School" pitchFamily="2" charset="0"/>
                <a:cs typeface="Arial"/>
              </a:rPr>
              <a:t>T</a:t>
            </a:r>
          </a:p>
          <a:p>
            <a:pPr defTabSz="914377">
              <a:lnSpc>
                <a:spcPts val="2700"/>
              </a:lnSpc>
              <a:defRPr/>
            </a:pPr>
            <a:endParaRPr lang="en-GB" altLang="en-US" sz="1400" dirty="0">
              <a:solidFill>
                <a:srgbClr val="20294F"/>
              </a:solidFill>
              <a:latin typeface="Montserrat School" pitchFamily="2" charset="0"/>
              <a:cs typeface="Arial"/>
            </a:endParaRPr>
          </a:p>
          <a:p>
            <a:pPr defTabSz="914377">
              <a:lnSpc>
                <a:spcPts val="2700"/>
              </a:lnSpc>
              <a:defRPr/>
            </a:pPr>
            <a:r>
              <a:rPr lang="en-GB" altLang="en-US" sz="2800" dirty="0">
                <a:solidFill>
                  <a:srgbClr val="20294F"/>
                </a:solidFill>
                <a:latin typeface="Montserrat School" pitchFamily="2" charset="0"/>
                <a:cs typeface="Arial"/>
              </a:rPr>
              <a:t>F</a:t>
            </a:r>
          </a:p>
        </p:txBody>
      </p:sp>
      <p:sp>
        <p:nvSpPr>
          <p:cNvPr id="8" name="Rectangle 68">
            <a:hlinkClick r:id="rId4" action="ppaction://hlinksldjump"/>
            <a:extLst>
              <a:ext uri="{FF2B5EF4-FFF2-40B4-BE49-F238E27FC236}">
                <a16:creationId xmlns:a16="http://schemas.microsoft.com/office/drawing/2014/main" id="{4E6B55D1-129F-3D0D-636A-98A0ACDA7D23}"/>
              </a:ext>
            </a:extLst>
          </p:cNvPr>
          <p:cNvSpPr>
            <a:spLocks noChangeArrowheads="1"/>
          </p:cNvSpPr>
          <p:nvPr/>
        </p:nvSpPr>
        <p:spPr bwMode="auto">
          <a:xfrm>
            <a:off x="775649" y="4568368"/>
            <a:ext cx="1162051" cy="530225"/>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altLang="en-US" sz="1400" b="1" dirty="0">
                <a:solidFill>
                  <a:srgbClr val="20294F"/>
                </a:solidFill>
                <a:latin typeface="Montserrat School" pitchFamily="2" charset="0"/>
                <a:cs typeface="Arial"/>
              </a:rPr>
              <a:t>20 February</a:t>
            </a:r>
          </a:p>
        </p:txBody>
      </p:sp>
      <p:sp>
        <p:nvSpPr>
          <p:cNvPr id="9" name="Rectangle 68">
            <a:hlinkClick r:id="rId5" action="ppaction://hlinksldjump"/>
            <a:extLst>
              <a:ext uri="{FF2B5EF4-FFF2-40B4-BE49-F238E27FC236}">
                <a16:creationId xmlns:a16="http://schemas.microsoft.com/office/drawing/2014/main" id="{3E2337F1-F95B-EB33-D73D-2EF8B27BD5F2}"/>
              </a:ext>
            </a:extLst>
          </p:cNvPr>
          <p:cNvSpPr>
            <a:spLocks noChangeArrowheads="1"/>
          </p:cNvSpPr>
          <p:nvPr/>
        </p:nvSpPr>
        <p:spPr bwMode="auto">
          <a:xfrm>
            <a:off x="775649" y="3898442"/>
            <a:ext cx="1162051" cy="542925"/>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altLang="en-US" sz="1400" b="1">
                <a:solidFill>
                  <a:srgbClr val="20294F"/>
                </a:solidFill>
                <a:latin typeface="Montserrat School" pitchFamily="2" charset="0"/>
                <a:cs typeface="Arial"/>
              </a:rPr>
              <a:t>19 February</a:t>
            </a:r>
            <a:endParaRPr lang="en-GB" altLang="en-US" sz="1400" b="1">
              <a:solidFill>
                <a:srgbClr val="20294F"/>
              </a:solidFill>
              <a:latin typeface="Montserrat School" pitchFamily="2" charset="0"/>
              <a:cs typeface="Arial"/>
            </a:endParaRPr>
          </a:p>
        </p:txBody>
      </p:sp>
      <p:sp>
        <p:nvSpPr>
          <p:cNvPr id="10" name="Rectangle 68">
            <a:hlinkClick r:id="rId6" action="ppaction://hlinksldjump"/>
            <a:extLst>
              <a:ext uri="{FF2B5EF4-FFF2-40B4-BE49-F238E27FC236}">
                <a16:creationId xmlns:a16="http://schemas.microsoft.com/office/drawing/2014/main" id="{75A724EC-BE8D-A3B1-C798-6C16407A536A}"/>
              </a:ext>
            </a:extLst>
          </p:cNvPr>
          <p:cNvSpPr>
            <a:spLocks noChangeArrowheads="1"/>
          </p:cNvSpPr>
          <p:nvPr/>
        </p:nvSpPr>
        <p:spPr bwMode="auto">
          <a:xfrm>
            <a:off x="775649" y="3214228"/>
            <a:ext cx="1162051" cy="542925"/>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lnSpc>
                <a:spcPts val="500"/>
              </a:lnSpc>
              <a:defRPr/>
            </a:pPr>
            <a:endParaRPr lang="en-US" altLang="en-US" sz="133" b="1" dirty="0">
              <a:solidFill>
                <a:srgbClr val="FFFFFF"/>
              </a:solidFill>
              <a:latin typeface="Montserrat School" pitchFamily="2" charset="0"/>
              <a:cs typeface="Arial"/>
            </a:endParaRPr>
          </a:p>
          <a:p>
            <a:pPr algn="ctr" defTabSz="914377">
              <a:lnSpc>
                <a:spcPts val="1700"/>
              </a:lnSpc>
              <a:defRPr/>
            </a:pPr>
            <a:r>
              <a:rPr lang="en-US" altLang="en-US" sz="1400" b="1" dirty="0">
                <a:solidFill>
                  <a:srgbClr val="96C11F"/>
                </a:solidFill>
                <a:latin typeface="Montserrat School" pitchFamily="2" charset="0"/>
                <a:cs typeface="Arial"/>
              </a:rPr>
              <a:t>Ash</a:t>
            </a:r>
          </a:p>
          <a:p>
            <a:pPr algn="ctr" defTabSz="914377">
              <a:lnSpc>
                <a:spcPts val="1700"/>
              </a:lnSpc>
              <a:defRPr/>
            </a:pPr>
            <a:r>
              <a:rPr lang="en-US" altLang="en-US" sz="1400" b="1" dirty="0">
                <a:solidFill>
                  <a:srgbClr val="96C11F"/>
                </a:solidFill>
                <a:latin typeface="Montserrat School" pitchFamily="2" charset="0"/>
                <a:cs typeface="Arial"/>
              </a:rPr>
              <a:t>Wednesday</a:t>
            </a:r>
          </a:p>
        </p:txBody>
      </p:sp>
      <p:sp>
        <p:nvSpPr>
          <p:cNvPr id="11" name="Rectangle 68">
            <a:hlinkClick r:id="rId7" action="ppaction://hlinksldjump"/>
            <a:extLst>
              <a:ext uri="{FF2B5EF4-FFF2-40B4-BE49-F238E27FC236}">
                <a16:creationId xmlns:a16="http://schemas.microsoft.com/office/drawing/2014/main" id="{B84913E1-DE71-A577-3225-BDCBD88F4675}"/>
              </a:ext>
            </a:extLst>
          </p:cNvPr>
          <p:cNvSpPr>
            <a:spLocks noChangeArrowheads="1"/>
          </p:cNvSpPr>
          <p:nvPr/>
        </p:nvSpPr>
        <p:spPr bwMode="auto">
          <a:xfrm>
            <a:off x="2075811" y="1871203"/>
            <a:ext cx="1149351" cy="541339"/>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dirty="0">
                <a:solidFill>
                  <a:srgbClr val="20294F"/>
                </a:solidFill>
                <a:latin typeface="Montserrat School" pitchFamily="2" charset="0"/>
                <a:ea typeface="Verdana"/>
                <a:cs typeface="Arial"/>
              </a:rPr>
              <a:t>23 February</a:t>
            </a:r>
            <a:endParaRPr lang="en-GB" altLang="en-US" sz="1400" b="1" dirty="0">
              <a:solidFill>
                <a:srgbClr val="20294F"/>
              </a:solidFill>
              <a:latin typeface="Montserrat School" pitchFamily="2" charset="0"/>
              <a:ea typeface="Verdana"/>
              <a:cs typeface="Arial"/>
            </a:endParaRPr>
          </a:p>
        </p:txBody>
      </p:sp>
      <p:sp>
        <p:nvSpPr>
          <p:cNvPr id="12" name="Rectangle 68">
            <a:hlinkClick r:id="rId8" action="ppaction://hlinksldjump"/>
            <a:extLst>
              <a:ext uri="{FF2B5EF4-FFF2-40B4-BE49-F238E27FC236}">
                <a16:creationId xmlns:a16="http://schemas.microsoft.com/office/drawing/2014/main" id="{A1FBF9CF-1ECE-1E2F-1B94-07FCC03EDE1E}"/>
              </a:ext>
            </a:extLst>
          </p:cNvPr>
          <p:cNvSpPr>
            <a:spLocks noChangeArrowheads="1"/>
          </p:cNvSpPr>
          <p:nvPr/>
        </p:nvSpPr>
        <p:spPr bwMode="auto">
          <a:xfrm>
            <a:off x="2091686" y="4557254"/>
            <a:ext cx="1149351" cy="534988"/>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lnSpc>
                <a:spcPts val="200"/>
              </a:lnSpc>
              <a:defRPr/>
            </a:pPr>
            <a:endParaRPr lang="en-US" altLang="en-US" sz="133" b="1" dirty="0">
              <a:solidFill>
                <a:srgbClr val="96C11F"/>
              </a:solidFill>
              <a:latin typeface="Montserrat School" pitchFamily="2" charset="0"/>
              <a:cs typeface="Arial"/>
            </a:endParaRPr>
          </a:p>
          <a:p>
            <a:pPr algn="ctr" defTabSz="914377">
              <a:lnSpc>
                <a:spcPts val="1700"/>
              </a:lnSpc>
              <a:defRPr/>
            </a:pPr>
            <a:r>
              <a:rPr lang="en-US" altLang="en-US" sz="1800" b="1" dirty="0">
                <a:solidFill>
                  <a:srgbClr val="96C11F"/>
                </a:solidFill>
                <a:latin typeface="Montserrat School" pitchFamily="2" charset="0"/>
                <a:cs typeface="Arial"/>
              </a:rPr>
              <a:t>CAFOD</a:t>
            </a:r>
          </a:p>
          <a:p>
            <a:pPr algn="ctr" defTabSz="914377">
              <a:lnSpc>
                <a:spcPts val="1700"/>
              </a:lnSpc>
              <a:defRPr/>
            </a:pPr>
            <a:r>
              <a:rPr lang="en-US" altLang="en-US" sz="1800" b="1" dirty="0">
                <a:solidFill>
                  <a:srgbClr val="96C11F"/>
                </a:solidFill>
                <a:latin typeface="Montserrat School" pitchFamily="2" charset="0"/>
                <a:cs typeface="Arial"/>
              </a:rPr>
              <a:t>Fast Day</a:t>
            </a:r>
            <a:endParaRPr lang="en-GB" altLang="en-US" sz="1800" b="1" dirty="0">
              <a:solidFill>
                <a:srgbClr val="96C11F"/>
              </a:solidFill>
              <a:latin typeface="Montserrat School" pitchFamily="2" charset="0"/>
              <a:cs typeface="Arial"/>
            </a:endParaRPr>
          </a:p>
        </p:txBody>
      </p:sp>
      <p:sp>
        <p:nvSpPr>
          <p:cNvPr id="13" name="Rectangle 68">
            <a:hlinkClick r:id="rId9" action="ppaction://hlinksldjump"/>
            <a:extLst>
              <a:ext uri="{FF2B5EF4-FFF2-40B4-BE49-F238E27FC236}">
                <a16:creationId xmlns:a16="http://schemas.microsoft.com/office/drawing/2014/main" id="{A451555E-A690-C000-7B11-94A4CE9936D5}"/>
              </a:ext>
            </a:extLst>
          </p:cNvPr>
          <p:cNvSpPr>
            <a:spLocks noChangeArrowheads="1"/>
          </p:cNvSpPr>
          <p:nvPr/>
        </p:nvSpPr>
        <p:spPr bwMode="auto">
          <a:xfrm>
            <a:off x="2077399" y="3896854"/>
            <a:ext cx="1147763" cy="534988"/>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a:solidFill>
                  <a:srgbClr val="20294F"/>
                </a:solidFill>
                <a:latin typeface="Montserrat School" pitchFamily="2" charset="0"/>
                <a:cs typeface="Arial"/>
              </a:rPr>
              <a:t>26 February</a:t>
            </a:r>
            <a:endParaRPr lang="en-GB" altLang="en-US" sz="1400" b="1">
              <a:solidFill>
                <a:srgbClr val="20294F"/>
              </a:solidFill>
              <a:latin typeface="Montserrat School" pitchFamily="2" charset="0"/>
              <a:cs typeface="Arial"/>
            </a:endParaRPr>
          </a:p>
        </p:txBody>
      </p:sp>
      <p:sp>
        <p:nvSpPr>
          <p:cNvPr id="14" name="Rectangle 68">
            <a:hlinkClick r:id="rId10" action="ppaction://hlinksldjump"/>
            <a:extLst>
              <a:ext uri="{FF2B5EF4-FFF2-40B4-BE49-F238E27FC236}">
                <a16:creationId xmlns:a16="http://schemas.microsoft.com/office/drawing/2014/main" id="{8705426F-2F2E-7E44-4BB7-0F39EBACACAF}"/>
              </a:ext>
            </a:extLst>
          </p:cNvPr>
          <p:cNvSpPr>
            <a:spLocks noChangeArrowheads="1"/>
          </p:cNvSpPr>
          <p:nvPr/>
        </p:nvSpPr>
        <p:spPr bwMode="auto">
          <a:xfrm>
            <a:off x="2075812" y="3214228"/>
            <a:ext cx="1147763" cy="542925"/>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dirty="0">
                <a:solidFill>
                  <a:srgbClr val="20294F"/>
                </a:solidFill>
                <a:latin typeface="Montserrat School" pitchFamily="2" charset="0"/>
                <a:cs typeface="Arial"/>
              </a:rPr>
              <a:t>25 February</a:t>
            </a:r>
            <a:endParaRPr lang="en-GB" altLang="en-US" sz="1400" b="1" dirty="0">
              <a:solidFill>
                <a:srgbClr val="20294F"/>
              </a:solidFill>
              <a:latin typeface="Montserrat School" pitchFamily="2" charset="0"/>
              <a:cs typeface="Arial"/>
            </a:endParaRPr>
          </a:p>
        </p:txBody>
      </p:sp>
      <p:sp>
        <p:nvSpPr>
          <p:cNvPr id="15" name="Rectangle 68">
            <a:hlinkClick r:id="rId11" action="ppaction://hlinksldjump"/>
            <a:extLst>
              <a:ext uri="{FF2B5EF4-FFF2-40B4-BE49-F238E27FC236}">
                <a16:creationId xmlns:a16="http://schemas.microsoft.com/office/drawing/2014/main" id="{C0DCACC8-6793-0B7E-203B-7734E349D341}"/>
              </a:ext>
            </a:extLst>
          </p:cNvPr>
          <p:cNvSpPr>
            <a:spLocks noChangeArrowheads="1"/>
          </p:cNvSpPr>
          <p:nvPr/>
        </p:nvSpPr>
        <p:spPr bwMode="auto">
          <a:xfrm>
            <a:off x="2075811" y="2531603"/>
            <a:ext cx="1149351" cy="541339"/>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dirty="0">
                <a:solidFill>
                  <a:srgbClr val="20294F"/>
                </a:solidFill>
                <a:latin typeface="Montserrat School" pitchFamily="2" charset="0"/>
                <a:cs typeface="Arial"/>
              </a:rPr>
              <a:t>24 February</a:t>
            </a:r>
            <a:endParaRPr lang="en-GB" altLang="en-US" sz="1400" b="1" dirty="0">
              <a:solidFill>
                <a:srgbClr val="20294F"/>
              </a:solidFill>
              <a:latin typeface="Montserrat School" pitchFamily="2" charset="0"/>
              <a:cs typeface="Arial"/>
            </a:endParaRPr>
          </a:p>
        </p:txBody>
      </p:sp>
      <p:sp>
        <p:nvSpPr>
          <p:cNvPr id="16" name="Rectangle 68">
            <a:hlinkClick r:id="rId12" action="ppaction://hlinksldjump"/>
            <a:extLst>
              <a:ext uri="{FF2B5EF4-FFF2-40B4-BE49-F238E27FC236}">
                <a16:creationId xmlns:a16="http://schemas.microsoft.com/office/drawing/2014/main" id="{F37C6065-CA44-D45F-D7FF-7BD49291BF0A}"/>
              </a:ext>
            </a:extLst>
          </p:cNvPr>
          <p:cNvSpPr>
            <a:spLocks noChangeArrowheads="1"/>
          </p:cNvSpPr>
          <p:nvPr/>
        </p:nvSpPr>
        <p:spPr bwMode="auto">
          <a:xfrm>
            <a:off x="3377561" y="1871204"/>
            <a:ext cx="1143000" cy="542925"/>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lnSpc>
                <a:spcPts val="1700"/>
              </a:lnSpc>
              <a:defRPr/>
            </a:pPr>
            <a:r>
              <a:rPr lang="en-US" altLang="en-US" sz="1400" b="1" dirty="0">
                <a:solidFill>
                  <a:srgbClr val="222544"/>
                </a:solidFill>
                <a:latin typeface="Montserrat School" pitchFamily="2" charset="0"/>
                <a:cs typeface="Arial"/>
              </a:rPr>
              <a:t>2 March</a:t>
            </a:r>
            <a:endParaRPr lang="en-GB" altLang="en-US" sz="1400" b="1" dirty="0">
              <a:solidFill>
                <a:srgbClr val="222544"/>
              </a:solidFill>
              <a:latin typeface="Montserrat School" pitchFamily="2" charset="0"/>
              <a:cs typeface="Arial"/>
            </a:endParaRPr>
          </a:p>
        </p:txBody>
      </p:sp>
      <p:sp>
        <p:nvSpPr>
          <p:cNvPr id="17" name="Rectangle 68">
            <a:hlinkClick r:id="rId13" action="ppaction://hlinksldjump"/>
            <a:extLst>
              <a:ext uri="{FF2B5EF4-FFF2-40B4-BE49-F238E27FC236}">
                <a16:creationId xmlns:a16="http://schemas.microsoft.com/office/drawing/2014/main" id="{BD75D76F-F8D6-AEFD-3BF5-E45A7749C5AD}"/>
              </a:ext>
            </a:extLst>
          </p:cNvPr>
          <p:cNvSpPr>
            <a:spLocks noChangeArrowheads="1"/>
          </p:cNvSpPr>
          <p:nvPr/>
        </p:nvSpPr>
        <p:spPr bwMode="auto">
          <a:xfrm>
            <a:off x="3377561" y="4562017"/>
            <a:ext cx="1150939" cy="541337"/>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a:solidFill>
                  <a:srgbClr val="20294F"/>
                </a:solidFill>
                <a:latin typeface="Montserrat School" pitchFamily="2" charset="0"/>
                <a:cs typeface="Arial"/>
              </a:rPr>
              <a:t>6 March</a:t>
            </a:r>
            <a:endParaRPr lang="en-GB" altLang="en-US" sz="1400" b="1">
              <a:solidFill>
                <a:srgbClr val="20294F"/>
              </a:solidFill>
              <a:latin typeface="Montserrat School" pitchFamily="2" charset="0"/>
              <a:cs typeface="Arial"/>
            </a:endParaRPr>
          </a:p>
        </p:txBody>
      </p:sp>
      <p:sp>
        <p:nvSpPr>
          <p:cNvPr id="18" name="Rectangle 68">
            <a:hlinkClick r:id="rId14" action="ppaction://hlinksldjump"/>
            <a:extLst>
              <a:ext uri="{FF2B5EF4-FFF2-40B4-BE49-F238E27FC236}">
                <a16:creationId xmlns:a16="http://schemas.microsoft.com/office/drawing/2014/main" id="{143241F5-95B0-28FC-320A-247C5FBBDDBC}"/>
              </a:ext>
            </a:extLst>
          </p:cNvPr>
          <p:cNvSpPr>
            <a:spLocks noChangeArrowheads="1"/>
          </p:cNvSpPr>
          <p:nvPr/>
        </p:nvSpPr>
        <p:spPr bwMode="auto">
          <a:xfrm>
            <a:off x="3379150" y="3890504"/>
            <a:ext cx="1149351" cy="542925"/>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a:solidFill>
                  <a:srgbClr val="20294F"/>
                </a:solidFill>
                <a:latin typeface="Montserrat School" pitchFamily="2" charset="0"/>
                <a:cs typeface="Arial"/>
              </a:rPr>
              <a:t>5 March</a:t>
            </a:r>
            <a:endParaRPr lang="en-GB" altLang="en-US" sz="1400" b="1">
              <a:solidFill>
                <a:srgbClr val="20294F"/>
              </a:solidFill>
              <a:latin typeface="Montserrat School" pitchFamily="2" charset="0"/>
              <a:cs typeface="Arial"/>
            </a:endParaRPr>
          </a:p>
        </p:txBody>
      </p:sp>
      <p:sp>
        <p:nvSpPr>
          <p:cNvPr id="19" name="Rectangle 68">
            <a:hlinkClick r:id="rId15" action="ppaction://hlinksldjump"/>
            <a:extLst>
              <a:ext uri="{FF2B5EF4-FFF2-40B4-BE49-F238E27FC236}">
                <a16:creationId xmlns:a16="http://schemas.microsoft.com/office/drawing/2014/main" id="{1057CFCC-5480-C68A-EBC9-7AE5C2BEC93B}"/>
              </a:ext>
            </a:extLst>
          </p:cNvPr>
          <p:cNvSpPr>
            <a:spLocks noChangeArrowheads="1"/>
          </p:cNvSpPr>
          <p:nvPr/>
        </p:nvSpPr>
        <p:spPr bwMode="auto">
          <a:xfrm>
            <a:off x="3374387" y="3211054"/>
            <a:ext cx="1152525" cy="546100"/>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endParaRPr lang="en-US" altLang="en-US" sz="1400" b="1" dirty="0">
              <a:solidFill>
                <a:srgbClr val="20294F"/>
              </a:solidFill>
              <a:latin typeface="Montserrat School" pitchFamily="2" charset="0"/>
              <a:cs typeface="Arial"/>
            </a:endParaRPr>
          </a:p>
          <a:p>
            <a:pPr algn="ctr" defTabSz="914377">
              <a:defRPr/>
            </a:pPr>
            <a:r>
              <a:rPr lang="en-US" altLang="en-US" sz="1400" b="1" dirty="0">
                <a:solidFill>
                  <a:srgbClr val="20294F"/>
                </a:solidFill>
                <a:latin typeface="Montserrat School" pitchFamily="2" charset="0"/>
                <a:cs typeface="Arial"/>
              </a:rPr>
              <a:t>4 March</a:t>
            </a:r>
            <a:endParaRPr lang="en-GB" altLang="en-US" sz="1400" b="1" dirty="0">
              <a:solidFill>
                <a:srgbClr val="20294F"/>
              </a:solidFill>
              <a:latin typeface="Montserrat School" pitchFamily="2" charset="0"/>
              <a:cs typeface="Arial"/>
            </a:endParaRPr>
          </a:p>
          <a:p>
            <a:pPr algn="ctr" defTabSz="914377">
              <a:defRPr/>
            </a:pPr>
            <a:endParaRPr lang="en-GB" altLang="en-US" sz="1400" b="1" dirty="0">
              <a:solidFill>
                <a:srgbClr val="20294F"/>
              </a:solidFill>
              <a:latin typeface="Montserrat School" pitchFamily="2" charset="0"/>
              <a:cs typeface="Arial"/>
            </a:endParaRPr>
          </a:p>
        </p:txBody>
      </p:sp>
      <p:sp>
        <p:nvSpPr>
          <p:cNvPr id="20" name="Rectangle 68">
            <a:hlinkClick r:id="rId16" action="ppaction://hlinksldjump"/>
            <a:extLst>
              <a:ext uri="{FF2B5EF4-FFF2-40B4-BE49-F238E27FC236}">
                <a16:creationId xmlns:a16="http://schemas.microsoft.com/office/drawing/2014/main" id="{C69C9F08-BC83-7BC8-C581-B6EAADA4242A}"/>
              </a:ext>
            </a:extLst>
          </p:cNvPr>
          <p:cNvSpPr>
            <a:spLocks noChangeArrowheads="1"/>
          </p:cNvSpPr>
          <p:nvPr/>
        </p:nvSpPr>
        <p:spPr bwMode="auto">
          <a:xfrm>
            <a:off x="3382325" y="2531603"/>
            <a:ext cx="1144587" cy="541339"/>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a:solidFill>
                  <a:srgbClr val="20294F"/>
                </a:solidFill>
                <a:latin typeface="Montserrat School" pitchFamily="2" charset="0"/>
                <a:cs typeface="Arial"/>
              </a:rPr>
              <a:t>3 March</a:t>
            </a:r>
            <a:endParaRPr lang="en-GB" altLang="en-US" sz="1400" b="1">
              <a:solidFill>
                <a:srgbClr val="20294F"/>
              </a:solidFill>
              <a:latin typeface="Montserrat School" pitchFamily="2" charset="0"/>
              <a:cs typeface="Arial"/>
            </a:endParaRPr>
          </a:p>
        </p:txBody>
      </p:sp>
      <p:sp>
        <p:nvSpPr>
          <p:cNvPr id="21" name="Rectangle 68">
            <a:hlinkClick r:id="rId17" action="ppaction://hlinksldjump"/>
            <a:extLst>
              <a:ext uri="{FF2B5EF4-FFF2-40B4-BE49-F238E27FC236}">
                <a16:creationId xmlns:a16="http://schemas.microsoft.com/office/drawing/2014/main" id="{FD940846-FF37-E1ED-1DBC-46CBA3081A61}"/>
              </a:ext>
            </a:extLst>
          </p:cNvPr>
          <p:cNvSpPr>
            <a:spLocks noChangeArrowheads="1"/>
          </p:cNvSpPr>
          <p:nvPr/>
        </p:nvSpPr>
        <p:spPr bwMode="auto">
          <a:xfrm>
            <a:off x="4690426" y="1871203"/>
            <a:ext cx="1157287" cy="541339"/>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dirty="0">
                <a:solidFill>
                  <a:srgbClr val="20294F"/>
                </a:solidFill>
                <a:latin typeface="Montserrat School" pitchFamily="2" charset="0"/>
                <a:cs typeface="Arial"/>
              </a:rPr>
              <a:t>9 March</a:t>
            </a:r>
            <a:endParaRPr lang="en-GB" altLang="en-US" sz="1400" b="1" dirty="0">
              <a:solidFill>
                <a:srgbClr val="FFFFFF"/>
              </a:solidFill>
              <a:latin typeface="Montserrat School" pitchFamily="2" charset="0"/>
              <a:cs typeface="Arial"/>
            </a:endParaRPr>
          </a:p>
        </p:txBody>
      </p:sp>
      <p:sp>
        <p:nvSpPr>
          <p:cNvPr id="22" name="Rectangle 68">
            <a:hlinkClick r:id="rId18" action="ppaction://hlinksldjump"/>
            <a:extLst>
              <a:ext uri="{FF2B5EF4-FFF2-40B4-BE49-F238E27FC236}">
                <a16:creationId xmlns:a16="http://schemas.microsoft.com/office/drawing/2014/main" id="{05AB6915-B1F2-DC03-120E-7AC8C0341726}"/>
              </a:ext>
            </a:extLst>
          </p:cNvPr>
          <p:cNvSpPr>
            <a:spLocks noChangeArrowheads="1"/>
          </p:cNvSpPr>
          <p:nvPr/>
        </p:nvSpPr>
        <p:spPr bwMode="auto">
          <a:xfrm>
            <a:off x="4690425" y="4562017"/>
            <a:ext cx="1149351" cy="541337"/>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a:solidFill>
                  <a:srgbClr val="20294F"/>
                </a:solidFill>
                <a:latin typeface="Montserrat School" pitchFamily="2" charset="0"/>
                <a:cs typeface="Arial"/>
              </a:rPr>
              <a:t>13 March</a:t>
            </a:r>
            <a:endParaRPr lang="en-GB" altLang="en-US" sz="1400" b="1">
              <a:solidFill>
                <a:srgbClr val="20294F"/>
              </a:solidFill>
              <a:latin typeface="Montserrat School" pitchFamily="2" charset="0"/>
              <a:cs typeface="Arial"/>
            </a:endParaRPr>
          </a:p>
        </p:txBody>
      </p:sp>
      <p:sp>
        <p:nvSpPr>
          <p:cNvPr id="23" name="Rectangle 68">
            <a:hlinkClick r:id="rId19" action="ppaction://hlinksldjump"/>
            <a:extLst>
              <a:ext uri="{FF2B5EF4-FFF2-40B4-BE49-F238E27FC236}">
                <a16:creationId xmlns:a16="http://schemas.microsoft.com/office/drawing/2014/main" id="{44EC2E62-7C81-E88D-52CD-EEC1A84D9BC0}"/>
              </a:ext>
            </a:extLst>
          </p:cNvPr>
          <p:cNvSpPr>
            <a:spLocks noChangeArrowheads="1"/>
          </p:cNvSpPr>
          <p:nvPr/>
        </p:nvSpPr>
        <p:spPr bwMode="auto">
          <a:xfrm>
            <a:off x="4690425" y="3890503"/>
            <a:ext cx="1149351" cy="541339"/>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a:solidFill>
                  <a:srgbClr val="20294F"/>
                </a:solidFill>
                <a:latin typeface="Montserrat School" pitchFamily="2" charset="0"/>
                <a:cs typeface="Arial"/>
              </a:rPr>
              <a:t>12 March</a:t>
            </a:r>
            <a:endParaRPr lang="en-GB" altLang="en-US" sz="1400" b="1">
              <a:solidFill>
                <a:srgbClr val="20294F"/>
              </a:solidFill>
              <a:latin typeface="Montserrat School" pitchFamily="2" charset="0"/>
              <a:cs typeface="Arial"/>
            </a:endParaRPr>
          </a:p>
        </p:txBody>
      </p:sp>
      <p:sp>
        <p:nvSpPr>
          <p:cNvPr id="24" name="Rectangle 68">
            <a:hlinkClick r:id="rId20" action="ppaction://hlinksldjump"/>
            <a:extLst>
              <a:ext uri="{FF2B5EF4-FFF2-40B4-BE49-F238E27FC236}">
                <a16:creationId xmlns:a16="http://schemas.microsoft.com/office/drawing/2014/main" id="{5C705C57-83DB-FAEB-56BC-CF802836EF8D}"/>
              </a:ext>
            </a:extLst>
          </p:cNvPr>
          <p:cNvSpPr>
            <a:spLocks noChangeArrowheads="1"/>
          </p:cNvSpPr>
          <p:nvPr/>
        </p:nvSpPr>
        <p:spPr bwMode="auto">
          <a:xfrm>
            <a:off x="4692012" y="3214228"/>
            <a:ext cx="1147763" cy="542925"/>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a:solidFill>
                  <a:srgbClr val="20294F"/>
                </a:solidFill>
                <a:latin typeface="Montserrat School" pitchFamily="2" charset="0"/>
                <a:cs typeface="Arial"/>
              </a:rPr>
              <a:t>11 March</a:t>
            </a:r>
            <a:endParaRPr lang="en-GB" altLang="en-US" sz="1400" b="1">
              <a:solidFill>
                <a:srgbClr val="20294F"/>
              </a:solidFill>
              <a:latin typeface="Montserrat School" pitchFamily="2" charset="0"/>
              <a:cs typeface="Arial"/>
            </a:endParaRPr>
          </a:p>
        </p:txBody>
      </p:sp>
      <p:sp>
        <p:nvSpPr>
          <p:cNvPr id="25" name="Rectangle 68">
            <a:hlinkClick r:id="rId21" action="ppaction://hlinksldjump"/>
            <a:extLst>
              <a:ext uri="{FF2B5EF4-FFF2-40B4-BE49-F238E27FC236}">
                <a16:creationId xmlns:a16="http://schemas.microsoft.com/office/drawing/2014/main" id="{4EAA9C95-2B7E-2EC6-78FF-B0F3A0281031}"/>
              </a:ext>
            </a:extLst>
          </p:cNvPr>
          <p:cNvSpPr>
            <a:spLocks noChangeArrowheads="1"/>
          </p:cNvSpPr>
          <p:nvPr/>
        </p:nvSpPr>
        <p:spPr bwMode="auto">
          <a:xfrm>
            <a:off x="4692012" y="2531603"/>
            <a:ext cx="1147763" cy="541339"/>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a:solidFill>
                  <a:srgbClr val="20294F"/>
                </a:solidFill>
                <a:latin typeface="Montserrat School" pitchFamily="2" charset="0"/>
                <a:cs typeface="Arial"/>
              </a:rPr>
              <a:t>10 March</a:t>
            </a:r>
            <a:endParaRPr lang="en-GB" altLang="en-US" sz="1400" b="1">
              <a:solidFill>
                <a:srgbClr val="20294F"/>
              </a:solidFill>
              <a:latin typeface="Montserrat School" pitchFamily="2" charset="0"/>
              <a:cs typeface="Arial"/>
            </a:endParaRPr>
          </a:p>
        </p:txBody>
      </p:sp>
      <p:sp>
        <p:nvSpPr>
          <p:cNvPr id="26" name="Rectangle 68">
            <a:hlinkClick r:id="rId22" action="ppaction://hlinksldjump"/>
            <a:extLst>
              <a:ext uri="{FF2B5EF4-FFF2-40B4-BE49-F238E27FC236}">
                <a16:creationId xmlns:a16="http://schemas.microsoft.com/office/drawing/2014/main" id="{FF4BAF1D-B558-6529-AB76-E6DF18106671}"/>
              </a:ext>
            </a:extLst>
          </p:cNvPr>
          <p:cNvSpPr>
            <a:spLocks noChangeArrowheads="1"/>
          </p:cNvSpPr>
          <p:nvPr/>
        </p:nvSpPr>
        <p:spPr bwMode="auto">
          <a:xfrm>
            <a:off x="5976301" y="1871203"/>
            <a:ext cx="1157287" cy="541339"/>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dirty="0">
                <a:solidFill>
                  <a:srgbClr val="20294F"/>
                </a:solidFill>
                <a:latin typeface="Montserrat School" pitchFamily="2" charset="0"/>
                <a:cs typeface="Arial"/>
              </a:rPr>
              <a:t>16 March</a:t>
            </a:r>
            <a:endParaRPr lang="en-GB" altLang="en-US" sz="1400" b="1" dirty="0">
              <a:solidFill>
                <a:srgbClr val="20294F"/>
              </a:solidFill>
              <a:latin typeface="Montserrat School" pitchFamily="2" charset="0"/>
              <a:cs typeface="Arial"/>
            </a:endParaRPr>
          </a:p>
        </p:txBody>
      </p:sp>
      <p:sp>
        <p:nvSpPr>
          <p:cNvPr id="27" name="Rectangle 68">
            <a:hlinkClick r:id="rId23" action="ppaction://hlinksldjump"/>
            <a:extLst>
              <a:ext uri="{FF2B5EF4-FFF2-40B4-BE49-F238E27FC236}">
                <a16:creationId xmlns:a16="http://schemas.microsoft.com/office/drawing/2014/main" id="{3BA273FC-C06E-8AAC-FDBD-D4C39D64009B}"/>
              </a:ext>
            </a:extLst>
          </p:cNvPr>
          <p:cNvSpPr>
            <a:spLocks noChangeArrowheads="1"/>
          </p:cNvSpPr>
          <p:nvPr/>
        </p:nvSpPr>
        <p:spPr bwMode="auto">
          <a:xfrm>
            <a:off x="5985825" y="4557254"/>
            <a:ext cx="1149351" cy="544513"/>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a:solidFill>
                  <a:srgbClr val="20294F"/>
                </a:solidFill>
                <a:latin typeface="Montserrat School" pitchFamily="2" charset="0"/>
              </a:rPr>
              <a:t>20 March</a:t>
            </a:r>
            <a:endParaRPr lang="en-GB" altLang="en-US" sz="1400" b="1">
              <a:solidFill>
                <a:srgbClr val="20294F"/>
              </a:solidFill>
              <a:latin typeface="Montserrat School" pitchFamily="2" charset="0"/>
            </a:endParaRPr>
          </a:p>
        </p:txBody>
      </p:sp>
      <p:sp>
        <p:nvSpPr>
          <p:cNvPr id="28" name="Rectangle 68">
            <a:hlinkClick r:id="rId24" action="ppaction://hlinksldjump"/>
            <a:extLst>
              <a:ext uri="{FF2B5EF4-FFF2-40B4-BE49-F238E27FC236}">
                <a16:creationId xmlns:a16="http://schemas.microsoft.com/office/drawing/2014/main" id="{EEFD6596-C458-A431-7C19-344069D3092F}"/>
              </a:ext>
            </a:extLst>
          </p:cNvPr>
          <p:cNvSpPr>
            <a:spLocks noChangeArrowheads="1"/>
          </p:cNvSpPr>
          <p:nvPr/>
        </p:nvSpPr>
        <p:spPr bwMode="auto">
          <a:xfrm>
            <a:off x="5985825" y="3893680"/>
            <a:ext cx="1149351" cy="544513"/>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a:solidFill>
                  <a:srgbClr val="20294F"/>
                </a:solidFill>
                <a:latin typeface="Montserrat School" pitchFamily="2" charset="0"/>
              </a:rPr>
              <a:t>19 March</a:t>
            </a:r>
            <a:endParaRPr lang="en-GB" altLang="en-US" sz="1400" b="1">
              <a:solidFill>
                <a:srgbClr val="20294F"/>
              </a:solidFill>
              <a:latin typeface="Montserrat School" pitchFamily="2" charset="0"/>
            </a:endParaRPr>
          </a:p>
        </p:txBody>
      </p:sp>
      <p:sp>
        <p:nvSpPr>
          <p:cNvPr id="29" name="Rectangle 68">
            <a:hlinkClick r:id="rId25" action="ppaction://hlinksldjump"/>
            <a:extLst>
              <a:ext uri="{FF2B5EF4-FFF2-40B4-BE49-F238E27FC236}">
                <a16:creationId xmlns:a16="http://schemas.microsoft.com/office/drawing/2014/main" id="{3C11C3EB-EFB4-5E7A-7DA0-3133A4512187}"/>
              </a:ext>
            </a:extLst>
          </p:cNvPr>
          <p:cNvSpPr>
            <a:spLocks noChangeArrowheads="1"/>
          </p:cNvSpPr>
          <p:nvPr/>
        </p:nvSpPr>
        <p:spPr bwMode="auto">
          <a:xfrm>
            <a:off x="5976300" y="3211054"/>
            <a:ext cx="1158875" cy="561975"/>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a:solidFill>
                  <a:srgbClr val="20294F"/>
                </a:solidFill>
                <a:latin typeface="Montserrat School" pitchFamily="2" charset="0"/>
                <a:cs typeface="Arial"/>
              </a:rPr>
              <a:t>18 March</a:t>
            </a:r>
            <a:endParaRPr lang="en-GB" altLang="en-US" sz="1400" b="1">
              <a:solidFill>
                <a:srgbClr val="20294F"/>
              </a:solidFill>
              <a:latin typeface="Montserrat School" pitchFamily="2" charset="0"/>
              <a:cs typeface="Arial"/>
            </a:endParaRPr>
          </a:p>
        </p:txBody>
      </p:sp>
      <p:sp>
        <p:nvSpPr>
          <p:cNvPr id="30" name="Rectangle 68">
            <a:hlinkClick r:id="rId26" action="ppaction://hlinksldjump"/>
            <a:extLst>
              <a:ext uri="{FF2B5EF4-FFF2-40B4-BE49-F238E27FC236}">
                <a16:creationId xmlns:a16="http://schemas.microsoft.com/office/drawing/2014/main" id="{E00D9A24-2E47-21F7-AF3A-909420D4A576}"/>
              </a:ext>
            </a:extLst>
          </p:cNvPr>
          <p:cNvSpPr>
            <a:spLocks noChangeArrowheads="1"/>
          </p:cNvSpPr>
          <p:nvPr/>
        </p:nvSpPr>
        <p:spPr bwMode="auto">
          <a:xfrm>
            <a:off x="5985824" y="2526842"/>
            <a:ext cx="1147763" cy="546100"/>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a:solidFill>
                  <a:srgbClr val="20294F"/>
                </a:solidFill>
                <a:latin typeface="Montserrat School" pitchFamily="2" charset="0"/>
                <a:cs typeface="Arial"/>
              </a:rPr>
              <a:t>17 March</a:t>
            </a:r>
            <a:endParaRPr lang="en-GB" altLang="en-US" sz="1400" b="1">
              <a:solidFill>
                <a:srgbClr val="20294F"/>
              </a:solidFill>
              <a:latin typeface="Montserrat School" pitchFamily="2" charset="0"/>
              <a:cs typeface="Arial"/>
            </a:endParaRPr>
          </a:p>
        </p:txBody>
      </p:sp>
      <p:sp>
        <p:nvSpPr>
          <p:cNvPr id="31" name="Rectangle 68">
            <a:hlinkClick r:id="rId27" action="ppaction://hlinksldjump"/>
            <a:extLst>
              <a:ext uri="{FF2B5EF4-FFF2-40B4-BE49-F238E27FC236}">
                <a16:creationId xmlns:a16="http://schemas.microsoft.com/office/drawing/2014/main" id="{92311BA0-6338-481A-D0A3-B4F5F6D08D7B}"/>
              </a:ext>
            </a:extLst>
          </p:cNvPr>
          <p:cNvSpPr>
            <a:spLocks noChangeArrowheads="1"/>
          </p:cNvSpPr>
          <p:nvPr/>
        </p:nvSpPr>
        <p:spPr bwMode="auto">
          <a:xfrm>
            <a:off x="7279637" y="1871203"/>
            <a:ext cx="1147763" cy="541339"/>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a:solidFill>
                  <a:srgbClr val="20294F"/>
                </a:solidFill>
                <a:latin typeface="Montserrat School" pitchFamily="2" charset="0"/>
                <a:cs typeface="Arial"/>
              </a:rPr>
              <a:t>23 March</a:t>
            </a:r>
            <a:endParaRPr lang="en-GB" altLang="en-US" sz="1400" b="1">
              <a:solidFill>
                <a:srgbClr val="20294F"/>
              </a:solidFill>
              <a:latin typeface="Montserrat School" pitchFamily="2" charset="0"/>
              <a:cs typeface="Arial"/>
            </a:endParaRPr>
          </a:p>
        </p:txBody>
      </p:sp>
      <p:sp>
        <p:nvSpPr>
          <p:cNvPr id="32" name="Rectangle 68">
            <a:hlinkClick r:id="rId28" action="ppaction://hlinksldjump"/>
            <a:extLst>
              <a:ext uri="{FF2B5EF4-FFF2-40B4-BE49-F238E27FC236}">
                <a16:creationId xmlns:a16="http://schemas.microsoft.com/office/drawing/2014/main" id="{8BC0E8C4-72D2-67A6-5DCC-F07BC4203898}"/>
              </a:ext>
            </a:extLst>
          </p:cNvPr>
          <p:cNvSpPr>
            <a:spLocks noChangeArrowheads="1"/>
          </p:cNvSpPr>
          <p:nvPr/>
        </p:nvSpPr>
        <p:spPr bwMode="auto">
          <a:xfrm>
            <a:off x="7281225" y="4566779"/>
            <a:ext cx="1149351" cy="542925"/>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a:solidFill>
                  <a:srgbClr val="20294F"/>
                </a:solidFill>
                <a:latin typeface="Montserrat School" pitchFamily="2" charset="0"/>
                <a:cs typeface="Arial"/>
              </a:rPr>
              <a:t>27 March</a:t>
            </a:r>
            <a:endParaRPr lang="en-GB" altLang="en-US" sz="1400" b="1">
              <a:solidFill>
                <a:srgbClr val="20294F"/>
              </a:solidFill>
              <a:latin typeface="Montserrat School" pitchFamily="2" charset="0"/>
              <a:cs typeface="Arial"/>
            </a:endParaRPr>
          </a:p>
        </p:txBody>
      </p:sp>
      <p:sp>
        <p:nvSpPr>
          <p:cNvPr id="33" name="Rectangle 68">
            <a:hlinkClick r:id="rId29" action="ppaction://hlinksldjump"/>
            <a:extLst>
              <a:ext uri="{FF2B5EF4-FFF2-40B4-BE49-F238E27FC236}">
                <a16:creationId xmlns:a16="http://schemas.microsoft.com/office/drawing/2014/main" id="{3E6E897A-3ABD-B0D6-5AA0-9D2690EEEBDF}"/>
              </a:ext>
            </a:extLst>
          </p:cNvPr>
          <p:cNvSpPr>
            <a:spLocks noChangeArrowheads="1"/>
          </p:cNvSpPr>
          <p:nvPr/>
        </p:nvSpPr>
        <p:spPr bwMode="auto">
          <a:xfrm>
            <a:off x="7279637" y="3896854"/>
            <a:ext cx="1149351" cy="534988"/>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a:solidFill>
                  <a:srgbClr val="20294F"/>
                </a:solidFill>
                <a:latin typeface="Montserrat School" pitchFamily="2" charset="0"/>
              </a:rPr>
              <a:t>26 March</a:t>
            </a:r>
            <a:endParaRPr lang="en-GB" altLang="en-US" sz="1400" b="1">
              <a:solidFill>
                <a:srgbClr val="20294F"/>
              </a:solidFill>
              <a:latin typeface="Montserrat School" pitchFamily="2" charset="0"/>
            </a:endParaRPr>
          </a:p>
        </p:txBody>
      </p:sp>
      <p:sp>
        <p:nvSpPr>
          <p:cNvPr id="34" name="Rectangle 68">
            <a:hlinkClick r:id="rId30" action="ppaction://hlinksldjump"/>
            <a:extLst>
              <a:ext uri="{FF2B5EF4-FFF2-40B4-BE49-F238E27FC236}">
                <a16:creationId xmlns:a16="http://schemas.microsoft.com/office/drawing/2014/main" id="{037D6EBD-DDBB-BA8E-74A5-3F9ECB403305}"/>
              </a:ext>
            </a:extLst>
          </p:cNvPr>
          <p:cNvSpPr>
            <a:spLocks noChangeArrowheads="1"/>
          </p:cNvSpPr>
          <p:nvPr/>
        </p:nvSpPr>
        <p:spPr bwMode="auto">
          <a:xfrm>
            <a:off x="7281224" y="3199942"/>
            <a:ext cx="1147763" cy="573087"/>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a:solidFill>
                  <a:srgbClr val="20294F"/>
                </a:solidFill>
                <a:latin typeface="Montserrat School" pitchFamily="2" charset="0"/>
                <a:cs typeface="Arial"/>
              </a:rPr>
              <a:t>25 March</a:t>
            </a:r>
            <a:endParaRPr lang="en-GB" altLang="en-US" sz="1400" b="1">
              <a:solidFill>
                <a:srgbClr val="20294F"/>
              </a:solidFill>
              <a:latin typeface="Montserrat School" pitchFamily="2" charset="0"/>
              <a:cs typeface="Arial"/>
            </a:endParaRPr>
          </a:p>
        </p:txBody>
      </p:sp>
      <p:sp>
        <p:nvSpPr>
          <p:cNvPr id="35" name="Rectangle 68">
            <a:hlinkClick r:id="rId31" action="ppaction://hlinksldjump"/>
            <a:extLst>
              <a:ext uri="{FF2B5EF4-FFF2-40B4-BE49-F238E27FC236}">
                <a16:creationId xmlns:a16="http://schemas.microsoft.com/office/drawing/2014/main" id="{E6C98705-23F9-D20A-6D55-087DC9B6C812}"/>
              </a:ext>
            </a:extLst>
          </p:cNvPr>
          <p:cNvSpPr>
            <a:spLocks noChangeArrowheads="1"/>
          </p:cNvSpPr>
          <p:nvPr/>
        </p:nvSpPr>
        <p:spPr bwMode="auto">
          <a:xfrm>
            <a:off x="7281224" y="2533193"/>
            <a:ext cx="1147763" cy="541337"/>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a:solidFill>
                  <a:srgbClr val="20294F"/>
                </a:solidFill>
                <a:latin typeface="Montserrat School" pitchFamily="2" charset="0"/>
                <a:cs typeface="Arial"/>
              </a:rPr>
              <a:t>24 March</a:t>
            </a:r>
            <a:endParaRPr lang="en-GB" altLang="en-US" sz="1400" b="1">
              <a:solidFill>
                <a:srgbClr val="20294F"/>
              </a:solidFill>
              <a:latin typeface="Montserrat School" pitchFamily="2" charset="0"/>
              <a:cs typeface="Arial"/>
            </a:endParaRPr>
          </a:p>
        </p:txBody>
      </p:sp>
      <p:sp>
        <p:nvSpPr>
          <p:cNvPr id="36" name="Rectangle 68">
            <a:hlinkClick r:id="rId32" action="ppaction://hlinksldjump"/>
            <a:extLst>
              <a:ext uri="{FF2B5EF4-FFF2-40B4-BE49-F238E27FC236}">
                <a16:creationId xmlns:a16="http://schemas.microsoft.com/office/drawing/2014/main" id="{CACFEBE0-80C0-39F4-A985-25FAB863A046}"/>
              </a:ext>
            </a:extLst>
          </p:cNvPr>
          <p:cNvSpPr>
            <a:spLocks noChangeArrowheads="1"/>
          </p:cNvSpPr>
          <p:nvPr/>
        </p:nvSpPr>
        <p:spPr bwMode="auto">
          <a:xfrm>
            <a:off x="8562337" y="1872791"/>
            <a:ext cx="1149351" cy="538163"/>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a:solidFill>
                  <a:srgbClr val="20294F"/>
                </a:solidFill>
                <a:latin typeface="Montserrat School" pitchFamily="2" charset="0"/>
              </a:rPr>
              <a:t>30 March</a:t>
            </a:r>
            <a:endParaRPr lang="en-GB" altLang="en-US" sz="1400" b="1">
              <a:solidFill>
                <a:srgbClr val="20294F"/>
              </a:solidFill>
              <a:latin typeface="Montserrat School" pitchFamily="2" charset="0"/>
            </a:endParaRPr>
          </a:p>
        </p:txBody>
      </p:sp>
      <p:sp>
        <p:nvSpPr>
          <p:cNvPr id="37" name="Rectangle 68">
            <a:hlinkClick r:id="rId33" action="ppaction://hlinksldjump"/>
            <a:extLst>
              <a:ext uri="{FF2B5EF4-FFF2-40B4-BE49-F238E27FC236}">
                <a16:creationId xmlns:a16="http://schemas.microsoft.com/office/drawing/2014/main" id="{B1C00507-58B2-05A5-38AE-61B5D732E4D2}"/>
              </a:ext>
            </a:extLst>
          </p:cNvPr>
          <p:cNvSpPr>
            <a:spLocks noChangeArrowheads="1"/>
          </p:cNvSpPr>
          <p:nvPr/>
        </p:nvSpPr>
        <p:spPr bwMode="auto">
          <a:xfrm>
            <a:off x="8557575" y="4560429"/>
            <a:ext cx="1157287" cy="549275"/>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lnSpc>
                <a:spcPts val="300"/>
              </a:lnSpc>
              <a:defRPr/>
            </a:pPr>
            <a:endParaRPr lang="en-US" altLang="en-US" sz="133" b="1" dirty="0">
              <a:solidFill>
                <a:srgbClr val="96C11F"/>
              </a:solidFill>
              <a:latin typeface="Montserrat School" pitchFamily="2" charset="0"/>
            </a:endParaRPr>
          </a:p>
          <a:p>
            <a:pPr algn="ctr" defTabSz="914377">
              <a:lnSpc>
                <a:spcPts val="1700"/>
              </a:lnSpc>
              <a:defRPr/>
            </a:pPr>
            <a:r>
              <a:rPr lang="en-US" altLang="en-US" sz="1800" b="1" dirty="0">
                <a:solidFill>
                  <a:srgbClr val="96C11F"/>
                </a:solidFill>
                <a:latin typeface="Montserrat School" pitchFamily="2" charset="0"/>
              </a:rPr>
              <a:t>Good</a:t>
            </a:r>
          </a:p>
          <a:p>
            <a:pPr algn="ctr" defTabSz="914377">
              <a:lnSpc>
                <a:spcPts val="1700"/>
              </a:lnSpc>
              <a:defRPr/>
            </a:pPr>
            <a:r>
              <a:rPr lang="en-US" altLang="en-US" sz="1800" b="1" dirty="0">
                <a:solidFill>
                  <a:srgbClr val="96C11F"/>
                </a:solidFill>
                <a:latin typeface="Montserrat School" pitchFamily="2" charset="0"/>
              </a:rPr>
              <a:t>Friday</a:t>
            </a:r>
            <a:endParaRPr lang="en-GB" altLang="en-US" sz="1800" b="1" dirty="0">
              <a:solidFill>
                <a:srgbClr val="96C11F"/>
              </a:solidFill>
              <a:latin typeface="Montserrat School" pitchFamily="2" charset="0"/>
            </a:endParaRPr>
          </a:p>
        </p:txBody>
      </p:sp>
      <p:sp>
        <p:nvSpPr>
          <p:cNvPr id="38" name="Rectangle 68">
            <a:hlinkClick r:id="rId34" action="ppaction://hlinksldjump"/>
            <a:extLst>
              <a:ext uri="{FF2B5EF4-FFF2-40B4-BE49-F238E27FC236}">
                <a16:creationId xmlns:a16="http://schemas.microsoft.com/office/drawing/2014/main" id="{C37F0F20-1F60-1FCF-7987-208FC11D75DF}"/>
              </a:ext>
            </a:extLst>
          </p:cNvPr>
          <p:cNvSpPr>
            <a:spLocks noChangeArrowheads="1"/>
          </p:cNvSpPr>
          <p:nvPr/>
        </p:nvSpPr>
        <p:spPr bwMode="auto">
          <a:xfrm>
            <a:off x="8554401" y="3896853"/>
            <a:ext cx="1157287" cy="540000"/>
          </a:xfrm>
          <a:prstGeom prst="rect">
            <a:avLst/>
          </a:prstGeom>
          <a:solidFill>
            <a:schemeClr val="bg1"/>
          </a:solidFill>
          <a:ln w="28575" cap="rnd">
            <a:solidFill>
              <a:srgbClr val="20294F"/>
            </a:solidFill>
            <a:prstDash val="sysDot"/>
            <a:miter lim="800000"/>
            <a:headEnd/>
            <a:tailEnd/>
          </a:ln>
        </p:spPr>
        <p:txBody>
          <a:bodyPr wrap="none" lIns="0" tIns="0" rIns="0" bIns="0"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lnSpc>
                <a:spcPts val="500"/>
              </a:lnSpc>
              <a:defRPr/>
            </a:pPr>
            <a:endParaRPr lang="en-US" altLang="en-US" sz="133" b="1" dirty="0">
              <a:solidFill>
                <a:srgbClr val="96C11F"/>
              </a:solidFill>
              <a:latin typeface="Montserrat School" pitchFamily="2" charset="0"/>
            </a:endParaRPr>
          </a:p>
          <a:p>
            <a:pPr algn="ctr" defTabSz="914377">
              <a:lnSpc>
                <a:spcPts val="1700"/>
              </a:lnSpc>
              <a:defRPr/>
            </a:pPr>
            <a:r>
              <a:rPr lang="en-US" altLang="en-US" sz="1800" b="1" dirty="0">
                <a:solidFill>
                  <a:srgbClr val="96C11F"/>
                </a:solidFill>
                <a:latin typeface="Montserrat School" pitchFamily="2" charset="0"/>
              </a:rPr>
              <a:t>Maundy</a:t>
            </a:r>
          </a:p>
          <a:p>
            <a:pPr algn="ctr" defTabSz="914377">
              <a:lnSpc>
                <a:spcPts val="1700"/>
              </a:lnSpc>
              <a:defRPr/>
            </a:pPr>
            <a:r>
              <a:rPr lang="en-US" altLang="en-US" sz="1800" b="1" dirty="0">
                <a:solidFill>
                  <a:srgbClr val="96C11F"/>
                </a:solidFill>
                <a:latin typeface="Montserrat School" pitchFamily="2" charset="0"/>
              </a:rPr>
              <a:t>Thursday</a:t>
            </a:r>
            <a:endParaRPr lang="en-GB" altLang="en-US" sz="1800" b="1" dirty="0">
              <a:solidFill>
                <a:srgbClr val="96C11F"/>
              </a:solidFill>
              <a:latin typeface="Montserrat School" pitchFamily="2" charset="0"/>
            </a:endParaRPr>
          </a:p>
        </p:txBody>
      </p:sp>
      <p:sp>
        <p:nvSpPr>
          <p:cNvPr id="39" name="Rectangle 68">
            <a:hlinkClick r:id="rId35" action="ppaction://hlinksldjump"/>
            <a:extLst>
              <a:ext uri="{FF2B5EF4-FFF2-40B4-BE49-F238E27FC236}">
                <a16:creationId xmlns:a16="http://schemas.microsoft.com/office/drawing/2014/main" id="{E59D129B-DF52-8452-D9C6-14EDE3278845}"/>
              </a:ext>
            </a:extLst>
          </p:cNvPr>
          <p:cNvSpPr>
            <a:spLocks noChangeArrowheads="1"/>
          </p:cNvSpPr>
          <p:nvPr/>
        </p:nvSpPr>
        <p:spPr bwMode="auto">
          <a:xfrm>
            <a:off x="8551225" y="3201529"/>
            <a:ext cx="1160463" cy="571500"/>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a:solidFill>
                  <a:srgbClr val="20294F"/>
                </a:solidFill>
                <a:latin typeface="Montserrat School" pitchFamily="2" charset="0"/>
                <a:cs typeface="Arial"/>
              </a:rPr>
              <a:t>1 April</a:t>
            </a:r>
            <a:endParaRPr lang="en-GB" altLang="en-US" sz="1400" b="1">
              <a:solidFill>
                <a:srgbClr val="20294F"/>
              </a:solidFill>
              <a:latin typeface="Montserrat School" pitchFamily="2" charset="0"/>
              <a:cs typeface="Arial"/>
            </a:endParaRPr>
          </a:p>
        </p:txBody>
      </p:sp>
      <p:sp>
        <p:nvSpPr>
          <p:cNvPr id="40" name="Rectangle 68">
            <a:hlinkClick r:id="rId36" action="ppaction://hlinksldjump"/>
            <a:extLst>
              <a:ext uri="{FF2B5EF4-FFF2-40B4-BE49-F238E27FC236}">
                <a16:creationId xmlns:a16="http://schemas.microsoft.com/office/drawing/2014/main" id="{21DF009B-FA36-B4F2-B505-0088385643B2}"/>
              </a:ext>
            </a:extLst>
          </p:cNvPr>
          <p:cNvSpPr>
            <a:spLocks noChangeArrowheads="1"/>
          </p:cNvSpPr>
          <p:nvPr/>
        </p:nvSpPr>
        <p:spPr bwMode="auto">
          <a:xfrm>
            <a:off x="8562337" y="2534779"/>
            <a:ext cx="1149351" cy="542925"/>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a:solidFill>
                  <a:srgbClr val="20294F"/>
                </a:solidFill>
                <a:latin typeface="Montserrat School" pitchFamily="2" charset="0"/>
              </a:rPr>
              <a:t>31 March</a:t>
            </a:r>
            <a:endParaRPr lang="en-GB" altLang="en-US" sz="1400" b="1">
              <a:solidFill>
                <a:srgbClr val="20294F"/>
              </a:solidFill>
              <a:latin typeface="Montserrat School" pitchFamily="2" charset="0"/>
            </a:endParaRPr>
          </a:p>
        </p:txBody>
      </p:sp>
      <p:sp>
        <p:nvSpPr>
          <p:cNvPr id="42" name="Rectangle 68">
            <a:hlinkClick r:id="rId37" action="ppaction://hlinksldjump"/>
            <a:extLst>
              <a:ext uri="{FF2B5EF4-FFF2-40B4-BE49-F238E27FC236}">
                <a16:creationId xmlns:a16="http://schemas.microsoft.com/office/drawing/2014/main" id="{5A15B152-DDD7-5D25-D30D-3CCE9AAB678A}"/>
              </a:ext>
            </a:extLst>
          </p:cNvPr>
          <p:cNvSpPr>
            <a:spLocks noChangeArrowheads="1"/>
          </p:cNvSpPr>
          <p:nvPr/>
        </p:nvSpPr>
        <p:spPr bwMode="auto">
          <a:xfrm>
            <a:off x="8551224" y="5222664"/>
            <a:ext cx="1157288" cy="549275"/>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lnSpc>
                <a:spcPts val="300"/>
              </a:lnSpc>
              <a:defRPr/>
            </a:pPr>
            <a:endParaRPr lang="en-US" altLang="en-US" sz="133" b="1" dirty="0">
              <a:solidFill>
                <a:srgbClr val="3D7568"/>
              </a:solidFill>
              <a:latin typeface="Montserrat School" pitchFamily="2" charset="0"/>
              <a:cs typeface="Arial"/>
            </a:endParaRPr>
          </a:p>
          <a:p>
            <a:pPr algn="ctr" defTabSz="914377">
              <a:lnSpc>
                <a:spcPts val="1700"/>
              </a:lnSpc>
              <a:defRPr/>
            </a:pPr>
            <a:r>
              <a:rPr lang="en-US" altLang="en-US" sz="1800" b="1" dirty="0">
                <a:solidFill>
                  <a:srgbClr val="96C11F"/>
                </a:solidFill>
                <a:latin typeface="Montserrat School" pitchFamily="2" charset="0"/>
                <a:cs typeface="Arial"/>
              </a:rPr>
              <a:t>Easter</a:t>
            </a:r>
          </a:p>
          <a:p>
            <a:pPr algn="ctr" defTabSz="914377">
              <a:lnSpc>
                <a:spcPts val="1700"/>
              </a:lnSpc>
              <a:defRPr/>
            </a:pPr>
            <a:r>
              <a:rPr lang="en-US" altLang="en-US" sz="1800" b="1" dirty="0">
                <a:solidFill>
                  <a:srgbClr val="96C11F"/>
                </a:solidFill>
                <a:latin typeface="Montserrat School" pitchFamily="2" charset="0"/>
                <a:cs typeface="Arial"/>
              </a:rPr>
              <a:t>Sunday</a:t>
            </a:r>
            <a:endParaRPr lang="en-GB" altLang="en-US" sz="1800" b="1" dirty="0">
              <a:solidFill>
                <a:srgbClr val="96C11F"/>
              </a:solidFill>
              <a:latin typeface="Montserrat School" pitchFamily="2" charset="0"/>
              <a:cs typeface="Calibri"/>
            </a:endParaRPr>
          </a:p>
        </p:txBody>
      </p:sp>
      <p:pic>
        <p:nvPicPr>
          <p:cNvPr id="44" name="Picture 43" descr="A picture containing text, sign&#10;&#10;Description automatically generated">
            <a:extLst>
              <a:ext uri="{FF2B5EF4-FFF2-40B4-BE49-F238E27FC236}">
                <a16:creationId xmlns:a16="http://schemas.microsoft.com/office/drawing/2014/main" id="{BA9741D8-1575-3485-A33C-4B5DDDBA495C}"/>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1977870" y="41508"/>
            <a:ext cx="1343646" cy="1343646"/>
          </a:xfrm>
          <a:prstGeom prst="rect">
            <a:avLst/>
          </a:prstGeom>
        </p:spPr>
      </p:pic>
      <p:sp>
        <p:nvSpPr>
          <p:cNvPr id="46" name="Title 2">
            <a:extLst>
              <a:ext uri="{FF2B5EF4-FFF2-40B4-BE49-F238E27FC236}">
                <a16:creationId xmlns:a16="http://schemas.microsoft.com/office/drawing/2014/main" id="{6B0E84D0-8C63-58F2-1023-A9C694A6731B}"/>
              </a:ext>
            </a:extLst>
          </p:cNvPr>
          <p:cNvSpPr>
            <a:spLocks noGrp="1"/>
          </p:cNvSpPr>
          <p:nvPr>
            <p:ph type="title"/>
          </p:nvPr>
        </p:nvSpPr>
        <p:spPr>
          <a:xfrm>
            <a:off x="1352021" y="303125"/>
            <a:ext cx="9250753" cy="589900"/>
          </a:xfrm>
        </p:spPr>
        <p:txBody>
          <a:bodyPr/>
          <a:lstStyle/>
          <a:p>
            <a:pPr algn="ctr"/>
            <a:r>
              <a:rPr lang="en-GB" sz="4000" b="1" dirty="0">
                <a:solidFill>
                  <a:srgbClr val="222544"/>
                </a:solidFill>
                <a:latin typeface="Montserrat School" pitchFamily="2" charset="0"/>
              </a:rPr>
              <a:t>Lent calendar 2026</a:t>
            </a:r>
          </a:p>
        </p:txBody>
      </p:sp>
      <p:pic>
        <p:nvPicPr>
          <p:cNvPr id="55" name="Picture 54" descr="A green bush with black background&#10;&#10;AI-generated content may be incorrect.">
            <a:extLst>
              <a:ext uri="{FF2B5EF4-FFF2-40B4-BE49-F238E27FC236}">
                <a16:creationId xmlns:a16="http://schemas.microsoft.com/office/drawing/2014/main" id="{2B0BCC60-7E2E-1A01-42F5-E20CCE75D9E2}"/>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10149977" y="5448004"/>
            <a:ext cx="1112508" cy="801643"/>
          </a:xfrm>
          <a:prstGeom prst="rect">
            <a:avLst/>
          </a:prstGeom>
        </p:spPr>
      </p:pic>
      <p:pic>
        <p:nvPicPr>
          <p:cNvPr id="57" name="Picture 56" descr="A yellow painted leaf on a black background&#10;&#10;AI-generated content may be incorrect.">
            <a:extLst>
              <a:ext uri="{FF2B5EF4-FFF2-40B4-BE49-F238E27FC236}">
                <a16:creationId xmlns:a16="http://schemas.microsoft.com/office/drawing/2014/main" id="{795AF897-E7A9-C28F-DF65-E0832EE76D94}"/>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9861532" y="5468595"/>
            <a:ext cx="844699" cy="800313"/>
          </a:xfrm>
          <a:prstGeom prst="rect">
            <a:avLst/>
          </a:prstGeom>
        </p:spPr>
      </p:pic>
      <p:pic>
        <p:nvPicPr>
          <p:cNvPr id="58" name="Picture 57" descr="A yellow painted leaf on a black background&#10;&#10;AI-generated content may be incorrect.">
            <a:extLst>
              <a:ext uri="{FF2B5EF4-FFF2-40B4-BE49-F238E27FC236}">
                <a16:creationId xmlns:a16="http://schemas.microsoft.com/office/drawing/2014/main" id="{CE8971BC-46DE-5658-30B3-1AB744564755}"/>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rot="1721370">
            <a:off x="10752202" y="5546535"/>
            <a:ext cx="678364" cy="642718"/>
          </a:xfrm>
          <a:prstGeom prst="rect">
            <a:avLst/>
          </a:prstGeom>
        </p:spPr>
      </p:pic>
      <p:sp>
        <p:nvSpPr>
          <p:cNvPr id="4" name="Rectangle 68">
            <a:hlinkClick r:id="rId41" action="ppaction://hlinksldjump"/>
            <a:extLst>
              <a:ext uri="{FF2B5EF4-FFF2-40B4-BE49-F238E27FC236}">
                <a16:creationId xmlns:a16="http://schemas.microsoft.com/office/drawing/2014/main" id="{DAF44C5C-DFDD-DCDC-AF11-BADD2FC8E354}"/>
              </a:ext>
            </a:extLst>
          </p:cNvPr>
          <p:cNvSpPr>
            <a:spLocks noChangeArrowheads="1"/>
          </p:cNvSpPr>
          <p:nvPr/>
        </p:nvSpPr>
        <p:spPr bwMode="auto">
          <a:xfrm>
            <a:off x="7279637" y="5222663"/>
            <a:ext cx="1157288" cy="549275"/>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lnSpc>
                <a:spcPts val="300"/>
              </a:lnSpc>
              <a:defRPr/>
            </a:pPr>
            <a:endParaRPr lang="en-US" altLang="en-US" sz="133" b="1" dirty="0">
              <a:solidFill>
                <a:srgbClr val="3D7568"/>
              </a:solidFill>
              <a:latin typeface="Montserrat School" pitchFamily="2" charset="0"/>
              <a:cs typeface="Arial"/>
            </a:endParaRPr>
          </a:p>
          <a:p>
            <a:pPr algn="ctr" defTabSz="914377">
              <a:lnSpc>
                <a:spcPts val="1700"/>
              </a:lnSpc>
              <a:defRPr/>
            </a:pPr>
            <a:r>
              <a:rPr lang="en-US" altLang="en-US" sz="1800" b="1" dirty="0">
                <a:solidFill>
                  <a:srgbClr val="96C11F"/>
                </a:solidFill>
                <a:latin typeface="Montserrat School" pitchFamily="2" charset="0"/>
                <a:cs typeface="Arial"/>
              </a:rPr>
              <a:t>Easter</a:t>
            </a:r>
          </a:p>
          <a:p>
            <a:pPr algn="ctr" defTabSz="914377">
              <a:lnSpc>
                <a:spcPts val="1700"/>
              </a:lnSpc>
              <a:defRPr/>
            </a:pPr>
            <a:r>
              <a:rPr lang="en-US" altLang="en-US" sz="1800" b="1" dirty="0">
                <a:solidFill>
                  <a:srgbClr val="96C11F"/>
                </a:solidFill>
                <a:latin typeface="Montserrat School" pitchFamily="2" charset="0"/>
                <a:cs typeface="Arial"/>
              </a:rPr>
              <a:t>Saturday</a:t>
            </a:r>
            <a:endParaRPr lang="en-GB" altLang="en-US" sz="1800" b="1" dirty="0">
              <a:solidFill>
                <a:srgbClr val="96C11F"/>
              </a:solidFill>
              <a:latin typeface="Montserrat School" pitchFamily="2" charset="0"/>
              <a:cs typeface="Calibri"/>
            </a:endParaRPr>
          </a:p>
        </p:txBody>
      </p:sp>
    </p:spTree>
    <p:extLst>
      <p:ext uri="{BB962C8B-B14F-4D97-AF65-F5344CB8AC3E}">
        <p14:creationId xmlns:p14="http://schemas.microsoft.com/office/powerpoint/2010/main" val="33453371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C5BFD-2182-D66C-9B2B-3552BCEAC992}"/>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6FAED43-25D3-0C9F-C296-E0F76D2106E9}"/>
              </a:ext>
            </a:extLst>
          </p:cNvPr>
          <p:cNvSpPr>
            <a:spLocks noGrp="1"/>
          </p:cNvSpPr>
          <p:nvPr>
            <p:ph type="sldNum" sz="quarter" idx="12"/>
          </p:nvPr>
        </p:nvSpPr>
        <p:spPr/>
        <p:txBody>
          <a:bodyPr/>
          <a:lstStyle/>
          <a:p>
            <a:fld id="{C6EC182C-0D68-4E87-806E-9A4A9E86B5B7}" type="slidenum">
              <a:rPr lang="en-GB" smtClean="0"/>
              <a:t>20</a:t>
            </a:fld>
            <a:endParaRPr lang="en-GB"/>
          </a:p>
        </p:txBody>
      </p:sp>
      <p:sp>
        <p:nvSpPr>
          <p:cNvPr id="8" name="TextBox 7">
            <a:extLst>
              <a:ext uri="{FF2B5EF4-FFF2-40B4-BE49-F238E27FC236}">
                <a16:creationId xmlns:a16="http://schemas.microsoft.com/office/drawing/2014/main" id="{D691C7ED-F6C0-1765-64BB-E9EEF7763D37}"/>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1F1750"/>
                </a:solidFill>
                <a:latin typeface="Montserrat School"/>
                <a:cs typeface="Segoe UI"/>
              </a:rPr>
              <a:t>Friday 13 March</a:t>
            </a:r>
            <a:endParaRPr lang="en-US" sz="3600" i="1" dirty="0">
              <a:solidFill>
                <a:srgbClr val="1F1750"/>
              </a:solidFill>
              <a:latin typeface="Montserrat Alternates"/>
              <a:cs typeface="Segoe UI"/>
            </a:endParaRPr>
          </a:p>
        </p:txBody>
      </p:sp>
      <p:sp>
        <p:nvSpPr>
          <p:cNvPr id="17" name="TextBox 23">
            <a:hlinkClick r:id="rId3"/>
            <a:extLst>
              <a:ext uri="{FF2B5EF4-FFF2-40B4-BE49-F238E27FC236}">
                <a16:creationId xmlns:a16="http://schemas.microsoft.com/office/drawing/2014/main" id="{39E2D3FE-F7EC-E7D2-2B1C-5A73C6AC4E11}"/>
              </a:ext>
            </a:extLst>
          </p:cNvPr>
          <p:cNvSpPr txBox="1"/>
          <p:nvPr/>
        </p:nvSpPr>
        <p:spPr>
          <a:xfrm>
            <a:off x="6727712" y="5568329"/>
            <a:ext cx="4452412" cy="476726"/>
          </a:xfrm>
          <a:prstGeom prst="roundRect">
            <a:avLst/>
          </a:prstGeom>
          <a:solidFill>
            <a:srgbClr val="A2C617"/>
          </a:solidFill>
          <a:ln>
            <a:no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dirty="0">
                <a:solidFill>
                  <a:schemeClr val="bg1"/>
                </a:solidFill>
                <a:latin typeface="Montserrat School" pitchFamily="2" charset="0"/>
                <a:ea typeface="+mn-lt"/>
                <a:cs typeface="+mn-lt"/>
                <a:hlinkClick r:id="rId4">
                  <a:extLst>
                    <a:ext uri="{A12FA001-AC4F-418D-AE19-62706E023703}">
                      <ahyp:hlinkClr xmlns:ahyp="http://schemas.microsoft.com/office/drawing/2018/hyperlinkcolor" val="tx"/>
                    </a:ext>
                  </a:extLst>
                </a:hlinkClick>
              </a:rPr>
              <a:t>Watch the animation!</a:t>
            </a:r>
            <a:endParaRPr lang="en-US" sz="2200" dirty="0">
              <a:solidFill>
                <a:schemeClr val="bg1"/>
              </a:solidFill>
              <a:latin typeface="Montserrat School" pitchFamily="2" charset="0"/>
            </a:endParaRPr>
          </a:p>
        </p:txBody>
      </p:sp>
      <p:pic>
        <p:nvPicPr>
          <p:cNvPr id="19" name="Picture 18" descr="A yellow painted leaf on a black background&#10;&#10;AI-generated content may be incorrect.">
            <a:extLst>
              <a:ext uri="{FF2B5EF4-FFF2-40B4-BE49-F238E27FC236}">
                <a16:creationId xmlns:a16="http://schemas.microsoft.com/office/drawing/2014/main" id="{4DEECF19-D9EE-9A73-51AB-3F275EEA04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417211" flipV="1">
            <a:off x="10522991" y="5337787"/>
            <a:ext cx="1316962" cy="1247760"/>
          </a:xfrm>
          <a:prstGeom prst="rect">
            <a:avLst/>
          </a:prstGeom>
        </p:spPr>
      </p:pic>
      <p:sp>
        <p:nvSpPr>
          <p:cNvPr id="16" name="TextBox 15">
            <a:extLst>
              <a:ext uri="{FF2B5EF4-FFF2-40B4-BE49-F238E27FC236}">
                <a16:creationId xmlns:a16="http://schemas.microsoft.com/office/drawing/2014/main" id="{17D88319-B78D-3FE1-0568-23E13DCCB660}"/>
              </a:ext>
            </a:extLst>
          </p:cNvPr>
          <p:cNvSpPr txBox="1"/>
          <p:nvPr/>
        </p:nvSpPr>
        <p:spPr>
          <a:xfrm>
            <a:off x="320843" y="1718676"/>
            <a:ext cx="514344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r>
              <a:rPr lang="en-GB" sz="2400" dirty="0">
                <a:latin typeface="Montserrat School" pitchFamily="2" charset="0"/>
              </a:rPr>
              <a:t>Pope Francis wrote a letter to everyone in the world called Fratelli Tutti. </a:t>
            </a:r>
            <a:endParaRPr lang="en-US" dirty="0">
              <a:latin typeface="Montserrat School" pitchFamily="2" charset="0"/>
            </a:endParaRPr>
          </a:p>
          <a:p>
            <a:pPr>
              <a:spcBef>
                <a:spcPct val="0"/>
              </a:spcBef>
              <a:spcAft>
                <a:spcPct val="0"/>
              </a:spcAft>
            </a:pPr>
            <a:endParaRPr lang="en-GB" sz="2400" dirty="0">
              <a:latin typeface="Montserrat School" pitchFamily="2" charset="0"/>
            </a:endParaRPr>
          </a:p>
          <a:p>
            <a:pPr>
              <a:spcBef>
                <a:spcPct val="0"/>
              </a:spcBef>
              <a:spcAft>
                <a:spcPct val="0"/>
              </a:spcAft>
            </a:pPr>
            <a:r>
              <a:rPr lang="en-GB" sz="2400" dirty="0">
                <a:latin typeface="Montserrat School" pitchFamily="2" charset="0"/>
              </a:rPr>
              <a:t>In it, he asks us to reach out to our sisters and brothers in need, whoever they are, wherever they may come from. </a:t>
            </a:r>
            <a:endParaRPr lang="en-US" dirty="0">
              <a:latin typeface="Montserrat School" pitchFamily="2" charset="0"/>
            </a:endParaRPr>
          </a:p>
          <a:p>
            <a:pPr>
              <a:spcBef>
                <a:spcPct val="0"/>
              </a:spcBef>
              <a:spcAft>
                <a:spcPct val="0"/>
              </a:spcAft>
            </a:pPr>
            <a:endParaRPr lang="en-GB" sz="2400" dirty="0">
              <a:latin typeface="Montserrat School" pitchFamily="2" charset="0"/>
            </a:endParaRPr>
          </a:p>
          <a:p>
            <a:pPr>
              <a:spcBef>
                <a:spcPct val="0"/>
              </a:spcBef>
              <a:spcAft>
                <a:spcPct val="0"/>
              </a:spcAft>
            </a:pPr>
            <a:r>
              <a:rPr lang="en-GB" sz="2400" dirty="0">
                <a:latin typeface="Montserrat School" pitchFamily="2" charset="0"/>
              </a:rPr>
              <a:t>What does that mean? It sounds like a big job. How can we do it?</a:t>
            </a:r>
          </a:p>
        </p:txBody>
      </p:sp>
      <p:pic>
        <p:nvPicPr>
          <p:cNvPr id="12" name="Picture 11" descr="A group of people standing together&#10;&#10;AI-generated content may be incorrect.">
            <a:extLst>
              <a:ext uri="{FF2B5EF4-FFF2-40B4-BE49-F238E27FC236}">
                <a16:creationId xmlns:a16="http://schemas.microsoft.com/office/drawing/2014/main" id="{CBF06AEF-7158-7FC6-265C-30F355708331}"/>
              </a:ext>
            </a:extLst>
          </p:cNvPr>
          <p:cNvPicPr>
            <a:picLocks noChangeAspect="1"/>
          </p:cNvPicPr>
          <p:nvPr/>
        </p:nvPicPr>
        <p:blipFill>
          <a:blip r:embed="rId6"/>
          <a:stretch>
            <a:fillRect/>
          </a:stretch>
        </p:blipFill>
        <p:spPr>
          <a:xfrm>
            <a:off x="5505090" y="1797889"/>
            <a:ext cx="6228271" cy="3477883"/>
          </a:xfrm>
          <a:prstGeom prst="rect">
            <a:avLst/>
          </a:prstGeom>
        </p:spPr>
      </p:pic>
      <p:pic>
        <p:nvPicPr>
          <p:cNvPr id="18" name="Graphic 17" descr="Thought bubble">
            <a:extLst>
              <a:ext uri="{FF2B5EF4-FFF2-40B4-BE49-F238E27FC236}">
                <a16:creationId xmlns:a16="http://schemas.microsoft.com/office/drawing/2014/main" id="{DF5DCB7E-619E-C087-1F76-1A3C554D60C9}"/>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186028" y="866740"/>
            <a:ext cx="914400" cy="914400"/>
          </a:xfrm>
          <a:prstGeom prst="rect">
            <a:avLst/>
          </a:prstGeom>
        </p:spPr>
      </p:pic>
      <p:sp>
        <p:nvSpPr>
          <p:cNvPr id="21" name="TextBox 20">
            <a:extLst>
              <a:ext uri="{FF2B5EF4-FFF2-40B4-BE49-F238E27FC236}">
                <a16:creationId xmlns:a16="http://schemas.microsoft.com/office/drawing/2014/main" id="{740A4CE1-1A9B-CA4E-4DCB-A979F1924873}"/>
              </a:ext>
            </a:extLst>
          </p:cNvPr>
          <p:cNvSpPr txBox="1"/>
          <p:nvPr/>
        </p:nvSpPr>
        <p:spPr>
          <a:xfrm>
            <a:off x="321042" y="1037515"/>
            <a:ext cx="317829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A2C617"/>
                </a:solidFill>
                <a:latin typeface="Montserrat School" pitchFamily="2" charset="0"/>
              </a:rPr>
              <a:t>Think about...</a:t>
            </a:r>
            <a:endParaRPr lang="en-US" dirty="0">
              <a:latin typeface="Montserrat School" pitchFamily="2" charset="0"/>
            </a:endParaRPr>
          </a:p>
        </p:txBody>
      </p:sp>
    </p:spTree>
    <p:extLst>
      <p:ext uri="{BB962C8B-B14F-4D97-AF65-F5344CB8AC3E}">
        <p14:creationId xmlns:p14="http://schemas.microsoft.com/office/powerpoint/2010/main" val="22116803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8D95C-573B-7385-49EB-809353B287C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51FBD28-50BD-F4D7-4F39-5D512ABC7C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713" y="1567523"/>
            <a:ext cx="5176958" cy="3451305"/>
          </a:xfrm>
          <a:prstGeom prst="rect">
            <a:avLst/>
          </a:prstGeom>
        </p:spPr>
      </p:pic>
      <p:sp>
        <p:nvSpPr>
          <p:cNvPr id="5" name="Slide Number Placeholder 4">
            <a:extLst>
              <a:ext uri="{FF2B5EF4-FFF2-40B4-BE49-F238E27FC236}">
                <a16:creationId xmlns:a16="http://schemas.microsoft.com/office/drawing/2014/main" id="{E51B5426-25A1-9F85-9519-CB07499FE2D7}"/>
              </a:ext>
            </a:extLst>
          </p:cNvPr>
          <p:cNvSpPr>
            <a:spLocks noGrp="1"/>
          </p:cNvSpPr>
          <p:nvPr>
            <p:ph type="sldNum" sz="quarter" idx="12"/>
          </p:nvPr>
        </p:nvSpPr>
        <p:spPr/>
        <p:txBody>
          <a:bodyPr/>
          <a:lstStyle/>
          <a:p>
            <a:fld id="{C6EC182C-0D68-4E87-806E-9A4A9E86B5B7}" type="slidenum">
              <a:rPr lang="en-GB" smtClean="0"/>
              <a:t>21</a:t>
            </a:fld>
            <a:endParaRPr lang="en-GB"/>
          </a:p>
        </p:txBody>
      </p:sp>
      <p:sp>
        <p:nvSpPr>
          <p:cNvPr id="8" name="TextBox 7">
            <a:extLst>
              <a:ext uri="{FF2B5EF4-FFF2-40B4-BE49-F238E27FC236}">
                <a16:creationId xmlns:a16="http://schemas.microsoft.com/office/drawing/2014/main" id="{AA079E7D-AA96-B80E-0498-279B0E511825}"/>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a:solidFill>
                  <a:srgbClr val="1F1750"/>
                </a:solidFill>
                <a:latin typeface="Montserrat School"/>
                <a:cs typeface="Segoe UI"/>
              </a:rPr>
              <a:t>Monday 16 March</a:t>
            </a:r>
            <a:endParaRPr lang="en-US" sz="3600" i="1">
              <a:solidFill>
                <a:srgbClr val="1F1750"/>
              </a:solidFill>
              <a:latin typeface="Montserrat Alternates"/>
              <a:cs typeface="Segoe UI"/>
            </a:endParaRPr>
          </a:p>
        </p:txBody>
      </p:sp>
      <p:sp>
        <p:nvSpPr>
          <p:cNvPr id="2" name="TextBox 1">
            <a:extLst>
              <a:ext uri="{FF2B5EF4-FFF2-40B4-BE49-F238E27FC236}">
                <a16:creationId xmlns:a16="http://schemas.microsoft.com/office/drawing/2014/main" id="{8150CE0C-D51B-5FC2-9A0F-DEADF0198A22}"/>
              </a:ext>
            </a:extLst>
          </p:cNvPr>
          <p:cNvSpPr txBox="1"/>
          <p:nvPr/>
        </p:nvSpPr>
        <p:spPr>
          <a:xfrm>
            <a:off x="328988" y="1036088"/>
            <a:ext cx="864339" cy="584775"/>
          </a:xfrm>
          <a:prstGeom prst="rect">
            <a:avLst/>
          </a:prstGeom>
          <a:noFill/>
        </p:spPr>
        <p:txBody>
          <a:bodyPr wrap="none" lIns="91440" tIns="45720" rIns="91440" bIns="45720" rtlCol="0" anchor="t">
            <a:spAutoFit/>
          </a:bodyPr>
          <a:lstStyle/>
          <a:p>
            <a:r>
              <a:rPr lang="en-US" sz="3200" b="1" dirty="0">
                <a:solidFill>
                  <a:srgbClr val="A2C617"/>
                </a:solidFill>
                <a:latin typeface="Montserrat School" pitchFamily="2" charset="0"/>
                <a:ea typeface="Verdana"/>
                <a:cs typeface="Arial"/>
              </a:rPr>
              <a:t>Act</a:t>
            </a:r>
            <a:endParaRPr lang="en-US" dirty="0">
              <a:latin typeface="Montserrat School" pitchFamily="2" charset="0"/>
            </a:endParaRPr>
          </a:p>
        </p:txBody>
      </p:sp>
      <p:pic>
        <p:nvPicPr>
          <p:cNvPr id="15" name="Graphic 14" descr="Dance">
            <a:extLst>
              <a:ext uri="{FF2B5EF4-FFF2-40B4-BE49-F238E27FC236}">
                <a16:creationId xmlns:a16="http://schemas.microsoft.com/office/drawing/2014/main" id="{3F6E9BD4-30FC-B855-7142-A1C6C8B650C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250897" y="869740"/>
            <a:ext cx="914400" cy="914400"/>
          </a:xfrm>
          <a:prstGeom prst="rect">
            <a:avLst/>
          </a:prstGeom>
        </p:spPr>
      </p:pic>
      <p:sp>
        <p:nvSpPr>
          <p:cNvPr id="16" name="TextBox 15">
            <a:extLst>
              <a:ext uri="{FF2B5EF4-FFF2-40B4-BE49-F238E27FC236}">
                <a16:creationId xmlns:a16="http://schemas.microsoft.com/office/drawing/2014/main" id="{C33E9769-F2B8-8D78-9655-41C7AEB32CF1}"/>
              </a:ext>
            </a:extLst>
          </p:cNvPr>
          <p:cNvSpPr txBox="1"/>
          <p:nvPr/>
        </p:nvSpPr>
        <p:spPr>
          <a:xfrm>
            <a:off x="325722" y="1718676"/>
            <a:ext cx="6130299"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r>
              <a:rPr lang="en-GB" sz="2200" dirty="0">
                <a:latin typeface="Montserrat School" pitchFamily="2" charset="0"/>
              </a:rPr>
              <a:t>Football legend and England Lioness Sue Smith is taking part in the Big Lent Walk again this year!</a:t>
            </a:r>
          </a:p>
          <a:p>
            <a:pPr>
              <a:spcBef>
                <a:spcPct val="0"/>
              </a:spcBef>
              <a:spcAft>
                <a:spcPct val="0"/>
              </a:spcAft>
            </a:pPr>
            <a:endParaRPr lang="en-GB" sz="2200" dirty="0">
              <a:latin typeface="Montserrat School" pitchFamily="2" charset="0"/>
            </a:endParaRPr>
          </a:p>
          <a:p>
            <a:pPr>
              <a:spcBef>
                <a:spcPct val="0"/>
              </a:spcBef>
              <a:spcAft>
                <a:spcPct val="0"/>
              </a:spcAft>
            </a:pPr>
            <a:r>
              <a:rPr lang="en-GB" sz="2200" dirty="0">
                <a:latin typeface="Montserrat School" pitchFamily="2" charset="0"/>
              </a:rPr>
              <a:t>Sue says:</a:t>
            </a:r>
          </a:p>
          <a:p>
            <a:endParaRPr lang="en-GB" sz="2200" dirty="0">
              <a:latin typeface="Montserrat School" pitchFamily="2" charset="0"/>
            </a:endParaRPr>
          </a:p>
          <a:p>
            <a:r>
              <a:rPr lang="en-GB" sz="2200" i="1" dirty="0">
                <a:latin typeface="Montserrat School" pitchFamily="2" charset="0"/>
              </a:rPr>
              <a:t>“By joining the walk you can put Catholic Social Teaching into action – the money your school raises by walking will help fight poverty around the world!”</a:t>
            </a:r>
          </a:p>
          <a:p>
            <a:pPr>
              <a:spcBef>
                <a:spcPct val="0"/>
              </a:spcBef>
              <a:spcAft>
                <a:spcPct val="0"/>
              </a:spcAft>
            </a:pPr>
            <a:endParaRPr lang="en-GB" sz="2200" dirty="0">
              <a:latin typeface="Montserrat School" pitchFamily="2" charset="0"/>
            </a:endParaRPr>
          </a:p>
          <a:p>
            <a:pPr>
              <a:spcBef>
                <a:spcPct val="0"/>
              </a:spcBef>
              <a:spcAft>
                <a:spcPct val="0"/>
              </a:spcAft>
            </a:pPr>
            <a:endParaRPr lang="en-GB" sz="2200" dirty="0">
              <a:latin typeface="Century Gothic"/>
            </a:endParaRPr>
          </a:p>
          <a:p>
            <a:pPr>
              <a:spcBef>
                <a:spcPct val="0"/>
              </a:spcBef>
              <a:spcAft>
                <a:spcPct val="0"/>
              </a:spcAft>
            </a:pPr>
            <a:endParaRPr lang="en-GB" sz="2400" dirty="0">
              <a:latin typeface="Century Gothic"/>
            </a:endParaRPr>
          </a:p>
        </p:txBody>
      </p:sp>
      <p:sp>
        <p:nvSpPr>
          <p:cNvPr id="21" name="TextBox 20">
            <a:hlinkClick r:id="rId6"/>
            <a:extLst>
              <a:ext uri="{FF2B5EF4-FFF2-40B4-BE49-F238E27FC236}">
                <a16:creationId xmlns:a16="http://schemas.microsoft.com/office/drawing/2014/main" id="{042AB25C-6E87-33ED-48CF-641B9D8AB9FD}"/>
              </a:ext>
            </a:extLst>
          </p:cNvPr>
          <p:cNvSpPr txBox="1"/>
          <p:nvPr/>
        </p:nvSpPr>
        <p:spPr>
          <a:xfrm>
            <a:off x="6890994" y="5449226"/>
            <a:ext cx="4526953" cy="851297"/>
          </a:xfrm>
          <a:prstGeom prst="roundRect">
            <a:avLst/>
          </a:prstGeom>
          <a:solidFill>
            <a:srgbClr val="A2C617"/>
          </a:solidFill>
          <a:ln>
            <a:noFill/>
          </a:ln>
        </p:spPr>
        <p:txBody>
          <a:bodyPr wrap="square" lIns="91440" tIns="45720" rIns="91440" bIns="45720" rtlCol="0" anchor="t">
            <a:spAutoFit/>
          </a:bodyPr>
          <a:lstStyle/>
          <a:p>
            <a:pPr algn="ctr"/>
            <a:r>
              <a:rPr lang="en-US" sz="2200" dirty="0">
                <a:solidFill>
                  <a:schemeClr val="bg1"/>
                </a:solidFill>
                <a:latin typeface="Montserrat School" pitchFamily="2" charset="0"/>
                <a:cs typeface="Arial"/>
                <a:hlinkClick r:id="rId7"/>
              </a:rPr>
              <a:t>Watch the animation on Catholic Social Teaching</a:t>
            </a:r>
            <a:endParaRPr lang="en-US" dirty="0">
              <a:latin typeface="Montserrat School" pitchFamily="2" charset="0"/>
            </a:endParaRPr>
          </a:p>
        </p:txBody>
      </p:sp>
    </p:spTree>
    <p:extLst>
      <p:ext uri="{BB962C8B-B14F-4D97-AF65-F5344CB8AC3E}">
        <p14:creationId xmlns:p14="http://schemas.microsoft.com/office/powerpoint/2010/main" val="40131433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08635-BBF6-51A6-00C0-BB6D4CBF9E77}"/>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50026CA-2A70-EE88-6C10-30E56859C218}"/>
              </a:ext>
            </a:extLst>
          </p:cNvPr>
          <p:cNvSpPr>
            <a:spLocks noGrp="1"/>
          </p:cNvSpPr>
          <p:nvPr>
            <p:ph type="sldNum" sz="quarter" idx="12"/>
          </p:nvPr>
        </p:nvSpPr>
        <p:spPr/>
        <p:txBody>
          <a:bodyPr/>
          <a:lstStyle/>
          <a:p>
            <a:fld id="{C6EC182C-0D68-4E87-806E-9A4A9E86B5B7}" type="slidenum">
              <a:rPr lang="en-GB" smtClean="0"/>
              <a:t>22</a:t>
            </a:fld>
            <a:endParaRPr lang="en-GB"/>
          </a:p>
        </p:txBody>
      </p:sp>
      <p:sp>
        <p:nvSpPr>
          <p:cNvPr id="8" name="TextBox 7">
            <a:extLst>
              <a:ext uri="{FF2B5EF4-FFF2-40B4-BE49-F238E27FC236}">
                <a16:creationId xmlns:a16="http://schemas.microsoft.com/office/drawing/2014/main" id="{7420C7FC-0A3A-1693-EBF6-1F10C52E5345}"/>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a:solidFill>
                  <a:srgbClr val="1F1750"/>
                </a:solidFill>
                <a:latin typeface="Montserrat School"/>
                <a:cs typeface="Segoe UI"/>
              </a:rPr>
              <a:t>Tuesday 17 March</a:t>
            </a:r>
            <a:endParaRPr lang="en-US" sz="3600" i="1">
              <a:solidFill>
                <a:srgbClr val="1F1750"/>
              </a:solidFill>
              <a:latin typeface="Montserrat Alternates"/>
              <a:cs typeface="Segoe UI"/>
            </a:endParaRPr>
          </a:p>
        </p:txBody>
      </p:sp>
      <p:pic>
        <p:nvPicPr>
          <p:cNvPr id="14" name="Graphic 13" descr="Thought bubble">
            <a:extLst>
              <a:ext uri="{FF2B5EF4-FFF2-40B4-BE49-F238E27FC236}">
                <a16:creationId xmlns:a16="http://schemas.microsoft.com/office/drawing/2014/main" id="{D576A991-7604-F966-851C-E0EF793703A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42422" y="878500"/>
            <a:ext cx="914400" cy="914400"/>
          </a:xfrm>
          <a:prstGeom prst="rect">
            <a:avLst/>
          </a:prstGeom>
        </p:spPr>
      </p:pic>
      <p:sp>
        <p:nvSpPr>
          <p:cNvPr id="16" name="TextBox 15">
            <a:extLst>
              <a:ext uri="{FF2B5EF4-FFF2-40B4-BE49-F238E27FC236}">
                <a16:creationId xmlns:a16="http://schemas.microsoft.com/office/drawing/2014/main" id="{197FF1AF-418D-BD03-BEC6-853B8E254B03}"/>
              </a:ext>
            </a:extLst>
          </p:cNvPr>
          <p:cNvSpPr txBox="1"/>
          <p:nvPr/>
        </p:nvSpPr>
        <p:spPr>
          <a:xfrm>
            <a:off x="320843" y="1754394"/>
            <a:ext cx="5667321" cy="44935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r>
              <a:rPr lang="en-GB" sz="2200" dirty="0">
                <a:latin typeface="Montserrat School" pitchFamily="2" charset="0"/>
              </a:rPr>
              <a:t>Dia </a:t>
            </a:r>
            <a:r>
              <a:rPr lang="en-GB" sz="2200" dirty="0" err="1">
                <a:latin typeface="Montserrat School" pitchFamily="2" charset="0"/>
              </a:rPr>
              <a:t>dhuit</a:t>
            </a:r>
            <a:r>
              <a:rPr lang="en-GB" sz="2200" dirty="0">
                <a:latin typeface="Montserrat School" pitchFamily="2" charset="0"/>
              </a:rPr>
              <a:t>! That's 'hello' in Irish and today we celebrate St Patrick, the patron saint of Ireland. </a:t>
            </a:r>
            <a:endParaRPr lang="en-US" sz="2200" dirty="0">
              <a:latin typeface="Montserrat School" pitchFamily="2" charset="0"/>
            </a:endParaRPr>
          </a:p>
          <a:p>
            <a:pPr>
              <a:spcBef>
                <a:spcPct val="0"/>
              </a:spcBef>
              <a:spcAft>
                <a:spcPct val="0"/>
              </a:spcAft>
            </a:pPr>
            <a:endParaRPr lang="en-GB" sz="2200" dirty="0">
              <a:latin typeface="Montserrat School" pitchFamily="2" charset="0"/>
            </a:endParaRPr>
          </a:p>
          <a:p>
            <a:pPr>
              <a:spcBef>
                <a:spcPct val="0"/>
              </a:spcBef>
              <a:spcAft>
                <a:spcPct val="0"/>
              </a:spcAft>
            </a:pPr>
            <a:r>
              <a:rPr lang="en-GB" sz="2200" dirty="0">
                <a:latin typeface="Montserrat School" pitchFamily="2" charset="0"/>
              </a:rPr>
              <a:t>One of his symbols is a shamrock. Its three leaves are said to represent the Holy Trinity of Father, Son and Holy Spirit and to stand for faith, hope and love. </a:t>
            </a:r>
          </a:p>
          <a:p>
            <a:pPr>
              <a:spcBef>
                <a:spcPct val="0"/>
              </a:spcBef>
              <a:spcAft>
                <a:spcPct val="0"/>
              </a:spcAft>
            </a:pPr>
            <a:endParaRPr lang="en-GB" sz="2200" dirty="0">
              <a:latin typeface="Montserrat School" pitchFamily="2" charset="0"/>
            </a:endParaRPr>
          </a:p>
          <a:p>
            <a:pPr>
              <a:spcBef>
                <a:spcPct val="0"/>
              </a:spcBef>
              <a:spcAft>
                <a:spcPct val="0"/>
              </a:spcAft>
            </a:pPr>
            <a:r>
              <a:rPr lang="en-GB" sz="2200" dirty="0">
                <a:latin typeface="Montserrat School" pitchFamily="2" charset="0"/>
              </a:rPr>
              <a:t>How can we put our faith into action, give hope to others and show love to our global neighbours in need? </a:t>
            </a:r>
          </a:p>
        </p:txBody>
      </p:sp>
      <p:pic>
        <p:nvPicPr>
          <p:cNvPr id="12" name="Picture 11" descr="A shamrock, a symbol of St Patrick's Day and Ireland. ">
            <a:extLst>
              <a:ext uri="{FF2B5EF4-FFF2-40B4-BE49-F238E27FC236}">
                <a16:creationId xmlns:a16="http://schemas.microsoft.com/office/drawing/2014/main" id="{54004D96-F69B-E788-2829-8288D8CA1420}"/>
              </a:ext>
            </a:extLst>
          </p:cNvPr>
          <p:cNvPicPr>
            <a:picLocks noChangeAspect="1"/>
          </p:cNvPicPr>
          <p:nvPr/>
        </p:nvPicPr>
        <p:blipFill>
          <a:blip r:embed="rId5"/>
          <a:srcRect l="893" t="-139" r="14243" b="358"/>
          <a:stretch>
            <a:fillRect/>
          </a:stretch>
        </p:blipFill>
        <p:spPr>
          <a:xfrm>
            <a:off x="5985175" y="1824170"/>
            <a:ext cx="6017098" cy="4086099"/>
          </a:xfrm>
          <a:prstGeom prst="rect">
            <a:avLst/>
          </a:prstGeom>
        </p:spPr>
      </p:pic>
      <p:sp>
        <p:nvSpPr>
          <p:cNvPr id="21" name="TextBox 20">
            <a:extLst>
              <a:ext uri="{FF2B5EF4-FFF2-40B4-BE49-F238E27FC236}">
                <a16:creationId xmlns:a16="http://schemas.microsoft.com/office/drawing/2014/main" id="{7C47DD5A-2366-3C30-3F6E-0B0534FFC0BC}"/>
              </a:ext>
            </a:extLst>
          </p:cNvPr>
          <p:cNvSpPr txBox="1"/>
          <p:nvPr/>
        </p:nvSpPr>
        <p:spPr>
          <a:xfrm>
            <a:off x="340569" y="1039870"/>
            <a:ext cx="348197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A2C617"/>
                </a:solidFill>
                <a:latin typeface="Montserrat School" pitchFamily="2" charset="0"/>
              </a:rPr>
              <a:t>Think about...</a:t>
            </a:r>
            <a:endParaRPr lang="en-US" dirty="0">
              <a:latin typeface="Montserrat School" pitchFamily="2" charset="0"/>
            </a:endParaRPr>
          </a:p>
        </p:txBody>
      </p:sp>
    </p:spTree>
    <p:extLst>
      <p:ext uri="{BB962C8B-B14F-4D97-AF65-F5344CB8AC3E}">
        <p14:creationId xmlns:p14="http://schemas.microsoft.com/office/powerpoint/2010/main" val="2948238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BA311-450B-1C43-2371-21D063023D45}"/>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A13B718-BCFA-4EBC-7B28-2AD0B826F1FF}"/>
              </a:ext>
            </a:extLst>
          </p:cNvPr>
          <p:cNvSpPr>
            <a:spLocks noGrp="1"/>
          </p:cNvSpPr>
          <p:nvPr>
            <p:ph type="sldNum" sz="quarter" idx="12"/>
          </p:nvPr>
        </p:nvSpPr>
        <p:spPr/>
        <p:txBody>
          <a:bodyPr/>
          <a:lstStyle/>
          <a:p>
            <a:fld id="{C6EC182C-0D68-4E87-806E-9A4A9E86B5B7}" type="slidenum">
              <a:rPr lang="en-GB" smtClean="0"/>
              <a:t>23</a:t>
            </a:fld>
            <a:endParaRPr lang="en-GB"/>
          </a:p>
        </p:txBody>
      </p:sp>
      <p:sp>
        <p:nvSpPr>
          <p:cNvPr id="8" name="TextBox 7">
            <a:extLst>
              <a:ext uri="{FF2B5EF4-FFF2-40B4-BE49-F238E27FC236}">
                <a16:creationId xmlns:a16="http://schemas.microsoft.com/office/drawing/2014/main" id="{A29940BB-9F20-0982-CC4A-F5966E45A1C3}"/>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a:solidFill>
                  <a:srgbClr val="1F1750"/>
                </a:solidFill>
                <a:latin typeface="Montserrat School"/>
                <a:cs typeface="Segoe UI"/>
              </a:rPr>
              <a:t>Wednesday 18 March</a:t>
            </a:r>
            <a:endParaRPr lang="en-US" sz="3600" i="1">
              <a:solidFill>
                <a:srgbClr val="1F1750"/>
              </a:solidFill>
              <a:latin typeface="Montserrat Alternates"/>
              <a:cs typeface="Segoe UI"/>
            </a:endParaRPr>
          </a:p>
        </p:txBody>
      </p:sp>
      <p:sp>
        <p:nvSpPr>
          <p:cNvPr id="2" name="TextBox 1">
            <a:extLst>
              <a:ext uri="{FF2B5EF4-FFF2-40B4-BE49-F238E27FC236}">
                <a16:creationId xmlns:a16="http://schemas.microsoft.com/office/drawing/2014/main" id="{F236CA46-6772-B7D4-0512-3897006600FD}"/>
              </a:ext>
            </a:extLst>
          </p:cNvPr>
          <p:cNvSpPr txBox="1"/>
          <p:nvPr/>
        </p:nvSpPr>
        <p:spPr>
          <a:xfrm>
            <a:off x="316496" y="1048580"/>
            <a:ext cx="970137" cy="584775"/>
          </a:xfrm>
          <a:prstGeom prst="rect">
            <a:avLst/>
          </a:prstGeom>
          <a:noFill/>
        </p:spPr>
        <p:txBody>
          <a:bodyPr wrap="none" lIns="91440" tIns="45720" rIns="91440" bIns="45720" rtlCol="0" anchor="t">
            <a:spAutoFit/>
          </a:bodyPr>
          <a:lstStyle/>
          <a:p>
            <a:r>
              <a:rPr lang="en-US" sz="3200" b="1" dirty="0">
                <a:solidFill>
                  <a:srgbClr val="A2C617"/>
                </a:solidFill>
                <a:latin typeface="Montserrat School" pitchFamily="2" charset="0"/>
                <a:ea typeface="Verdana"/>
                <a:cs typeface="Arial"/>
              </a:rPr>
              <a:t>Act</a:t>
            </a:r>
            <a:r>
              <a:rPr lang="en-GB" sz="3200" b="1" dirty="0">
                <a:solidFill>
                  <a:srgbClr val="A2C617"/>
                </a:solidFill>
                <a:latin typeface="Montserrat School" pitchFamily="2" charset="0"/>
                <a:ea typeface="Verdana"/>
                <a:cs typeface="Arial"/>
              </a:rPr>
              <a:t> </a:t>
            </a:r>
            <a:endParaRPr lang="en-US" dirty="0">
              <a:latin typeface="Montserrat School" pitchFamily="2" charset="0"/>
              <a:ea typeface="Verdana"/>
              <a:cs typeface="Arial"/>
            </a:endParaRPr>
          </a:p>
        </p:txBody>
      </p:sp>
      <p:grpSp>
        <p:nvGrpSpPr>
          <p:cNvPr id="4" name="Group 3">
            <a:extLst>
              <a:ext uri="{FF2B5EF4-FFF2-40B4-BE49-F238E27FC236}">
                <a16:creationId xmlns:a16="http://schemas.microsoft.com/office/drawing/2014/main" id="{CD1FC41B-8E4D-C36A-6822-0D678721E118}"/>
              </a:ext>
            </a:extLst>
          </p:cNvPr>
          <p:cNvGrpSpPr/>
          <p:nvPr/>
        </p:nvGrpSpPr>
        <p:grpSpPr>
          <a:xfrm>
            <a:off x="6315856" y="4788867"/>
            <a:ext cx="5707267" cy="1857983"/>
            <a:chOff x="6121088" y="4838963"/>
            <a:chExt cx="5707267" cy="1857983"/>
          </a:xfrm>
        </p:grpSpPr>
        <p:sp>
          <p:nvSpPr>
            <p:cNvPr id="6" name="Rounded Rectangle 6">
              <a:hlinkClick r:id="rId3"/>
              <a:extLst>
                <a:ext uri="{FF2B5EF4-FFF2-40B4-BE49-F238E27FC236}">
                  <a16:creationId xmlns:a16="http://schemas.microsoft.com/office/drawing/2014/main" id="{F7F9132B-F407-4238-9891-6BDE62398B9A}"/>
                </a:ext>
              </a:extLst>
            </p:cNvPr>
            <p:cNvSpPr>
              <a:spLocks noChangeArrowheads="1"/>
            </p:cNvSpPr>
            <p:nvPr/>
          </p:nvSpPr>
          <p:spPr bwMode="auto">
            <a:xfrm>
              <a:off x="7601198" y="5652856"/>
              <a:ext cx="4227157" cy="853701"/>
            </a:xfrm>
            <a:prstGeom prst="roundRect">
              <a:avLst>
                <a:gd name="adj" fmla="val 16667"/>
              </a:avLst>
            </a:prstGeom>
            <a:solidFill>
              <a:srgbClr val="A2C617"/>
            </a:solidFill>
            <a:ln w="9525" algn="ctr">
              <a:noFill/>
              <a:round/>
              <a:headEnd/>
              <a:tailEnd/>
            </a:ln>
          </p:spPr>
          <p:txBody>
            <a:bodyPr lIns="91440" tIns="45720" rIns="91440" bIns="45720" anchor="t"/>
            <a:lstStyle>
              <a:defPPr>
                <a:defRPr lang="en-GB"/>
              </a:defPPr>
              <a:lvl1pPr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5pPr>
              <a:lvl6pPr marL="2286000" algn="l" defTabSz="914400" rtl="0" eaLnBrk="1" latinLnBrk="0" hangingPunct="1">
                <a:defRPr sz="2400" kern="1200">
                  <a:solidFill>
                    <a:schemeClr val="tx1"/>
                  </a:solidFill>
                  <a:latin typeface="Verdana" panose="020B0604030504040204" pitchFamily="34" charset="0"/>
                  <a:ea typeface="+mn-ea"/>
                  <a:cs typeface="+mn-cs"/>
                </a:defRPr>
              </a:lvl6pPr>
              <a:lvl7pPr marL="2743200" algn="l" defTabSz="914400" rtl="0" eaLnBrk="1" latinLnBrk="0" hangingPunct="1">
                <a:defRPr sz="2400" kern="1200">
                  <a:solidFill>
                    <a:schemeClr val="tx1"/>
                  </a:solidFill>
                  <a:latin typeface="Verdana" panose="020B0604030504040204" pitchFamily="34" charset="0"/>
                  <a:ea typeface="+mn-ea"/>
                  <a:cs typeface="+mn-cs"/>
                </a:defRPr>
              </a:lvl7pPr>
              <a:lvl8pPr marL="3200400" algn="l" defTabSz="914400" rtl="0" eaLnBrk="1" latinLnBrk="0" hangingPunct="1">
                <a:defRPr sz="2400" kern="1200">
                  <a:solidFill>
                    <a:schemeClr val="tx1"/>
                  </a:solidFill>
                  <a:latin typeface="Verdana" panose="020B0604030504040204" pitchFamily="34" charset="0"/>
                  <a:ea typeface="+mn-ea"/>
                  <a:cs typeface="+mn-cs"/>
                </a:defRPr>
              </a:lvl8pPr>
              <a:lvl9pPr marL="3657600" algn="l" defTabSz="914400" rtl="0" eaLnBrk="1" latinLnBrk="0" hangingPunct="1">
                <a:defRPr sz="2400" kern="1200">
                  <a:solidFill>
                    <a:schemeClr val="tx1"/>
                  </a:solidFill>
                  <a:latin typeface="Verdana" panose="020B0604030504040204" pitchFamily="34" charset="0"/>
                  <a:ea typeface="+mn-ea"/>
                  <a:cs typeface="+mn-cs"/>
                </a:defRPr>
              </a:lvl9pPr>
            </a:lstStyle>
            <a:p>
              <a:pPr algn="ctr"/>
              <a:r>
                <a:rPr lang="en-US" sz="2200" dirty="0">
                  <a:solidFill>
                    <a:schemeClr val="bg1"/>
                  </a:solidFill>
                  <a:latin typeface="Montserrat School" pitchFamily="2" charset="0"/>
                  <a:ea typeface="Verdana" panose="020B0604030504040204" pitchFamily="34" charset="0"/>
                  <a:hlinkClick r:id="rId4">
                    <a:extLst>
                      <a:ext uri="{A12FA001-AC4F-418D-AE19-62706E023703}">
                        <ahyp:hlinkClr xmlns:ahyp="http://schemas.microsoft.com/office/drawing/2018/hyperlinkcolor" val="tx"/>
                      </a:ext>
                    </a:extLst>
                  </a:hlinkClick>
                </a:rPr>
                <a:t>Write a message about caring for our world</a:t>
              </a:r>
              <a:endParaRPr lang="en-US" sz="2200" dirty="0">
                <a:solidFill>
                  <a:schemeClr val="bg1"/>
                </a:solidFill>
                <a:latin typeface="Montserrat School" pitchFamily="2" charset="0"/>
                <a:ea typeface="Verdana" panose="020B0604030504040204" pitchFamily="34" charset="0"/>
              </a:endParaRPr>
            </a:p>
          </p:txBody>
        </p:sp>
        <p:pic>
          <p:nvPicPr>
            <p:cNvPr id="7" name="Picture 6" descr="A green leaf with a yellow outline&#10;&#10;AI-generated content may be incorrect.">
              <a:extLst>
                <a:ext uri="{FF2B5EF4-FFF2-40B4-BE49-F238E27FC236}">
                  <a16:creationId xmlns:a16="http://schemas.microsoft.com/office/drawing/2014/main" id="{26951D02-A318-BE3B-68C5-EBCFDAC896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13220">
              <a:off x="6121088" y="5358141"/>
              <a:ext cx="1078488" cy="1057001"/>
            </a:xfrm>
            <a:prstGeom prst="rect">
              <a:avLst/>
            </a:prstGeom>
          </p:spPr>
        </p:pic>
        <p:pic>
          <p:nvPicPr>
            <p:cNvPr id="10" name="Picture 9" descr="A green fruit with a black background&#10;&#10;AI-generated content may be incorrect.">
              <a:extLst>
                <a:ext uri="{FF2B5EF4-FFF2-40B4-BE49-F238E27FC236}">
                  <a16:creationId xmlns:a16="http://schemas.microsoft.com/office/drawing/2014/main" id="{2B26859A-90A8-AB07-C3AD-2567BF06CB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903382">
              <a:off x="6233884" y="4838963"/>
              <a:ext cx="1704747" cy="1857983"/>
            </a:xfrm>
            <a:prstGeom prst="rect">
              <a:avLst/>
            </a:prstGeom>
          </p:spPr>
        </p:pic>
      </p:grpSp>
      <p:sp>
        <p:nvSpPr>
          <p:cNvPr id="11" name="TextBox 10">
            <a:extLst>
              <a:ext uri="{FF2B5EF4-FFF2-40B4-BE49-F238E27FC236}">
                <a16:creationId xmlns:a16="http://schemas.microsoft.com/office/drawing/2014/main" id="{39B33E96-724F-46B8-EC81-3B76AD5E9579}"/>
              </a:ext>
            </a:extLst>
          </p:cNvPr>
          <p:cNvSpPr txBox="1"/>
          <p:nvPr/>
        </p:nvSpPr>
        <p:spPr>
          <a:xfrm>
            <a:off x="321464" y="1695238"/>
            <a:ext cx="6546482" cy="56015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Montserrat School" pitchFamily="2" charset="0"/>
              </a:rPr>
              <a:t>Floating gardens aren't new – they've bobbed along in Bangladesh for hundreds of years!</a:t>
            </a:r>
          </a:p>
          <a:p>
            <a:endParaRPr lang="en-US" sz="2400" dirty="0">
              <a:latin typeface="Montserrat School" pitchFamily="2" charset="0"/>
            </a:endParaRPr>
          </a:p>
          <a:p>
            <a:r>
              <a:rPr lang="en-US" sz="2400" dirty="0">
                <a:latin typeface="Montserrat School" pitchFamily="2" charset="0"/>
              </a:rPr>
              <a:t>But as changing weather means more rain, other ways of farming have become difficult. </a:t>
            </a:r>
          </a:p>
          <a:p>
            <a:endParaRPr lang="en-US" sz="2400" dirty="0">
              <a:latin typeface="Montserrat School" pitchFamily="2" charset="0"/>
            </a:endParaRPr>
          </a:p>
          <a:p>
            <a:r>
              <a:rPr lang="en-US" sz="2400" dirty="0">
                <a:latin typeface="Montserrat School" pitchFamily="2" charset="0"/>
              </a:rPr>
              <a:t>So, with CAFOD's help, more families are turning to the old way of farming floating beds which isn't as affected by flooding. </a:t>
            </a:r>
          </a:p>
          <a:p>
            <a:endParaRPr lang="en-US" sz="2200" dirty="0">
              <a:latin typeface="Montserrat School" pitchFamily="2" charset="0"/>
            </a:endParaRPr>
          </a:p>
          <a:p>
            <a:endParaRPr lang="en-US" sz="2400" dirty="0">
              <a:latin typeface="Montserrat School" pitchFamily="2" charset="0"/>
            </a:endParaRPr>
          </a:p>
          <a:p>
            <a:endParaRPr lang="en-US" sz="2400" dirty="0">
              <a:latin typeface="Century Gothic"/>
            </a:endParaRPr>
          </a:p>
        </p:txBody>
      </p:sp>
      <p:pic>
        <p:nvPicPr>
          <p:cNvPr id="12" name="Picture 11" descr="A person and a child in a field&#10;&#10;AI-generated content may be incorrect.">
            <a:extLst>
              <a:ext uri="{FF2B5EF4-FFF2-40B4-BE49-F238E27FC236}">
                <a16:creationId xmlns:a16="http://schemas.microsoft.com/office/drawing/2014/main" id="{AA342AAA-C26A-52B4-D865-0ABDF21315DB}"/>
              </a:ext>
            </a:extLst>
          </p:cNvPr>
          <p:cNvPicPr>
            <a:picLocks noChangeAspect="1"/>
          </p:cNvPicPr>
          <p:nvPr/>
        </p:nvPicPr>
        <p:blipFill>
          <a:blip r:embed="rId7"/>
          <a:stretch>
            <a:fillRect/>
          </a:stretch>
        </p:blipFill>
        <p:spPr>
          <a:xfrm>
            <a:off x="6791496" y="1793092"/>
            <a:ext cx="5099920" cy="3326339"/>
          </a:xfrm>
          <a:prstGeom prst="rect">
            <a:avLst/>
          </a:prstGeom>
        </p:spPr>
      </p:pic>
      <p:pic>
        <p:nvPicPr>
          <p:cNvPr id="16" name="Graphic 15" descr="Dance">
            <a:extLst>
              <a:ext uri="{FF2B5EF4-FFF2-40B4-BE49-F238E27FC236}">
                <a16:creationId xmlns:a16="http://schemas.microsoft.com/office/drawing/2014/main" id="{2677E7DA-2DA5-8FE9-B2D5-798812AF09C6}"/>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153696" y="882232"/>
            <a:ext cx="914400" cy="914400"/>
          </a:xfrm>
          <a:prstGeom prst="rect">
            <a:avLst/>
          </a:prstGeom>
        </p:spPr>
      </p:pic>
    </p:spTree>
    <p:extLst>
      <p:ext uri="{BB962C8B-B14F-4D97-AF65-F5344CB8AC3E}">
        <p14:creationId xmlns:p14="http://schemas.microsoft.com/office/powerpoint/2010/main" val="2102623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5D590-A76F-F369-B662-CDC53F8C0FBC}"/>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7E7B55C-4493-5B13-BC23-774A7B0392CD}"/>
              </a:ext>
            </a:extLst>
          </p:cNvPr>
          <p:cNvSpPr>
            <a:spLocks noGrp="1"/>
          </p:cNvSpPr>
          <p:nvPr>
            <p:ph type="sldNum" sz="quarter" idx="12"/>
          </p:nvPr>
        </p:nvSpPr>
        <p:spPr/>
        <p:txBody>
          <a:bodyPr/>
          <a:lstStyle/>
          <a:p>
            <a:fld id="{C6EC182C-0D68-4E87-806E-9A4A9E86B5B7}" type="slidenum">
              <a:rPr lang="en-GB" smtClean="0"/>
              <a:t>24</a:t>
            </a:fld>
            <a:endParaRPr lang="en-GB"/>
          </a:p>
        </p:txBody>
      </p:sp>
      <p:sp>
        <p:nvSpPr>
          <p:cNvPr id="8" name="TextBox 7">
            <a:extLst>
              <a:ext uri="{FF2B5EF4-FFF2-40B4-BE49-F238E27FC236}">
                <a16:creationId xmlns:a16="http://schemas.microsoft.com/office/drawing/2014/main" id="{AA488B0B-CC26-B24C-ED02-6D9082B54D80}"/>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1F1750"/>
                </a:solidFill>
                <a:latin typeface="Montserrat School"/>
                <a:cs typeface="Segoe UI"/>
              </a:rPr>
              <a:t>Thursday 19 March</a:t>
            </a:r>
            <a:endParaRPr lang="en-US" sz="3600" i="1" dirty="0">
              <a:solidFill>
                <a:srgbClr val="1F1750"/>
              </a:solidFill>
              <a:latin typeface="Montserrat Alternates"/>
              <a:cs typeface="Segoe UI"/>
            </a:endParaRPr>
          </a:p>
        </p:txBody>
      </p:sp>
      <p:sp>
        <p:nvSpPr>
          <p:cNvPr id="17" name="TextBox 23">
            <a:hlinkClick r:id="rId3"/>
            <a:extLst>
              <a:ext uri="{FF2B5EF4-FFF2-40B4-BE49-F238E27FC236}">
                <a16:creationId xmlns:a16="http://schemas.microsoft.com/office/drawing/2014/main" id="{EA0EF912-1F60-1F3B-C070-2C37BD8C826F}"/>
              </a:ext>
            </a:extLst>
          </p:cNvPr>
          <p:cNvSpPr txBox="1"/>
          <p:nvPr/>
        </p:nvSpPr>
        <p:spPr>
          <a:xfrm>
            <a:off x="7476552" y="5897272"/>
            <a:ext cx="3877248" cy="476726"/>
          </a:xfrm>
          <a:prstGeom prst="roundRect">
            <a:avLst/>
          </a:prstGeom>
          <a:solidFill>
            <a:srgbClr val="A2C617"/>
          </a:solidFill>
          <a:ln>
            <a:no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dirty="0">
                <a:solidFill>
                  <a:schemeClr val="bg1"/>
                </a:solidFill>
                <a:latin typeface="Montserrat School" pitchFamily="2" charset="0"/>
                <a:hlinkClick r:id="rId4"/>
              </a:rPr>
              <a:t>Watch Zein’s film</a:t>
            </a:r>
            <a:endParaRPr lang="en-US" sz="2200" dirty="0">
              <a:solidFill>
                <a:schemeClr val="bg1"/>
              </a:solidFill>
              <a:latin typeface="Montserrat School" pitchFamily="2" charset="0"/>
            </a:endParaRPr>
          </a:p>
        </p:txBody>
      </p:sp>
      <p:pic>
        <p:nvPicPr>
          <p:cNvPr id="19" name="Picture 18" descr="A yellow painted leaf on a black background&#10;&#10;AI-generated content may be incorrect.">
            <a:extLst>
              <a:ext uri="{FF2B5EF4-FFF2-40B4-BE49-F238E27FC236}">
                <a16:creationId xmlns:a16="http://schemas.microsoft.com/office/drawing/2014/main" id="{5F86ACAA-EE58-B55A-55EB-4A72CD6E38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417211" flipV="1">
            <a:off x="10761116" y="5206818"/>
            <a:ext cx="1316962" cy="1247760"/>
          </a:xfrm>
          <a:prstGeom prst="rect">
            <a:avLst/>
          </a:prstGeom>
        </p:spPr>
      </p:pic>
      <p:sp>
        <p:nvSpPr>
          <p:cNvPr id="16" name="TextBox 15">
            <a:extLst>
              <a:ext uri="{FF2B5EF4-FFF2-40B4-BE49-F238E27FC236}">
                <a16:creationId xmlns:a16="http://schemas.microsoft.com/office/drawing/2014/main" id="{B10DC747-A00B-31A7-D80A-13CA21D57A04}"/>
              </a:ext>
            </a:extLst>
          </p:cNvPr>
          <p:cNvSpPr txBox="1"/>
          <p:nvPr/>
        </p:nvSpPr>
        <p:spPr>
          <a:xfrm>
            <a:off x="282782" y="1714576"/>
            <a:ext cx="6443568" cy="58477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r>
              <a:rPr lang="en-GB" sz="2200" dirty="0">
                <a:latin typeface="Montserrat School" pitchFamily="2" charset="0"/>
              </a:rPr>
              <a:t>Today is the feast of St Joseph – he's the patron saint of workers, fathers and families. </a:t>
            </a:r>
          </a:p>
          <a:p>
            <a:pPr>
              <a:spcBef>
                <a:spcPct val="0"/>
              </a:spcBef>
              <a:spcAft>
                <a:spcPct val="0"/>
              </a:spcAft>
            </a:pPr>
            <a:r>
              <a:rPr lang="en-GB" sz="2200" dirty="0">
                <a:latin typeface="Montserrat School" pitchFamily="2" charset="0"/>
              </a:rPr>
              <a:t>Joseph protected Mary when pregnant with Jesus on the difficult journey to Bethlehem. </a:t>
            </a:r>
          </a:p>
          <a:p>
            <a:pPr>
              <a:spcBef>
                <a:spcPct val="0"/>
              </a:spcBef>
              <a:spcAft>
                <a:spcPct val="0"/>
              </a:spcAft>
            </a:pPr>
            <a:endParaRPr lang="en-GB" sz="2200" dirty="0">
              <a:latin typeface="Montserrat School" pitchFamily="2" charset="0"/>
            </a:endParaRPr>
          </a:p>
          <a:p>
            <a:pPr>
              <a:spcBef>
                <a:spcPct val="0"/>
              </a:spcBef>
              <a:spcAft>
                <a:spcPct val="0"/>
              </a:spcAft>
            </a:pPr>
            <a:r>
              <a:rPr lang="en-GB" sz="2200" dirty="0">
                <a:latin typeface="Montserrat School" pitchFamily="2" charset="0"/>
              </a:rPr>
              <a:t>Many children make difficult journeys fleeing poverty or war – like eight-year-old Zein. </a:t>
            </a:r>
          </a:p>
          <a:p>
            <a:pPr>
              <a:spcBef>
                <a:spcPct val="0"/>
              </a:spcBef>
              <a:spcAft>
                <a:spcPct val="0"/>
              </a:spcAft>
            </a:pPr>
            <a:endParaRPr lang="en-GB" sz="2200" dirty="0">
              <a:latin typeface="Montserrat School" pitchFamily="2" charset="0"/>
            </a:endParaRPr>
          </a:p>
          <a:p>
            <a:pPr>
              <a:spcBef>
                <a:spcPct val="0"/>
              </a:spcBef>
              <a:spcAft>
                <a:spcPct val="0"/>
              </a:spcAft>
            </a:pPr>
            <a:r>
              <a:rPr lang="en-GB" sz="2200" dirty="0">
                <a:latin typeface="Montserrat School" pitchFamily="2" charset="0"/>
              </a:rPr>
              <a:t>He escaped from southern Lebanon to a refugee camp. With CAFOD's help, his family receive food and bedding. "But what I want most is to go home," says Zein. </a:t>
            </a:r>
            <a:endParaRPr lang="en-GB" dirty="0">
              <a:latin typeface="Montserrat School" pitchFamily="2" charset="0"/>
            </a:endParaRPr>
          </a:p>
          <a:p>
            <a:pPr>
              <a:spcBef>
                <a:spcPct val="0"/>
              </a:spcBef>
              <a:spcAft>
                <a:spcPct val="0"/>
              </a:spcAft>
            </a:pPr>
            <a:endParaRPr lang="en-GB" sz="2200" dirty="0">
              <a:latin typeface="Century Gothic"/>
            </a:endParaRPr>
          </a:p>
          <a:p>
            <a:pPr>
              <a:spcBef>
                <a:spcPct val="0"/>
              </a:spcBef>
              <a:spcAft>
                <a:spcPct val="0"/>
              </a:spcAft>
            </a:pPr>
            <a:endParaRPr lang="en-GB" sz="2200" dirty="0">
              <a:latin typeface="Century Gothic"/>
            </a:endParaRPr>
          </a:p>
          <a:p>
            <a:pPr>
              <a:spcBef>
                <a:spcPct val="0"/>
              </a:spcBef>
              <a:spcAft>
                <a:spcPct val="0"/>
              </a:spcAft>
            </a:pPr>
            <a:endParaRPr lang="en-GB" sz="2200" dirty="0">
              <a:latin typeface="Century Gothic"/>
            </a:endParaRPr>
          </a:p>
        </p:txBody>
      </p:sp>
      <p:sp>
        <p:nvSpPr>
          <p:cNvPr id="21" name="TextBox 20">
            <a:extLst>
              <a:ext uri="{FF2B5EF4-FFF2-40B4-BE49-F238E27FC236}">
                <a16:creationId xmlns:a16="http://schemas.microsoft.com/office/drawing/2014/main" id="{784A729A-82DA-4355-232B-38BC293B578F}"/>
              </a:ext>
            </a:extLst>
          </p:cNvPr>
          <p:cNvSpPr txBox="1"/>
          <p:nvPr/>
        </p:nvSpPr>
        <p:spPr>
          <a:xfrm>
            <a:off x="340569" y="1039870"/>
            <a:ext cx="348197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A2C617"/>
                </a:solidFill>
                <a:latin typeface="Montserrat School" pitchFamily="2" charset="0"/>
              </a:rPr>
              <a:t>Pray</a:t>
            </a:r>
          </a:p>
        </p:txBody>
      </p:sp>
      <p:pic>
        <p:nvPicPr>
          <p:cNvPr id="13" name="Picture 12" descr="A person and a child sitting on a couch&#10;&#10;AI-generated content may be incorrect.">
            <a:extLst>
              <a:ext uri="{FF2B5EF4-FFF2-40B4-BE49-F238E27FC236}">
                <a16:creationId xmlns:a16="http://schemas.microsoft.com/office/drawing/2014/main" id="{2AE2D166-4B23-A9A7-3817-47761E974277}"/>
              </a:ext>
            </a:extLst>
          </p:cNvPr>
          <p:cNvPicPr>
            <a:picLocks noChangeAspect="1"/>
          </p:cNvPicPr>
          <p:nvPr/>
        </p:nvPicPr>
        <p:blipFill>
          <a:blip r:embed="rId6"/>
          <a:srcRect l="5397" t="4240" r="4266" b="5113"/>
          <a:stretch>
            <a:fillRect/>
          </a:stretch>
        </p:blipFill>
        <p:spPr>
          <a:xfrm>
            <a:off x="6760910" y="1044208"/>
            <a:ext cx="4657684" cy="2978779"/>
          </a:xfrm>
          <a:prstGeom prst="rect">
            <a:avLst/>
          </a:prstGeom>
        </p:spPr>
      </p:pic>
      <p:sp>
        <p:nvSpPr>
          <p:cNvPr id="20" name="TextBox 19">
            <a:extLst>
              <a:ext uri="{FF2B5EF4-FFF2-40B4-BE49-F238E27FC236}">
                <a16:creationId xmlns:a16="http://schemas.microsoft.com/office/drawing/2014/main" id="{97D25868-E7FE-7D85-8ED8-0CDAAD52237F}"/>
              </a:ext>
            </a:extLst>
          </p:cNvPr>
          <p:cNvSpPr txBox="1"/>
          <p:nvPr/>
        </p:nvSpPr>
        <p:spPr>
          <a:xfrm>
            <a:off x="6730461" y="4192030"/>
            <a:ext cx="5092195" cy="14703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latin typeface="Montserrat School" pitchFamily="2" charset="0"/>
              </a:rPr>
              <a:t>Lord, we think of those who have had to flee their homes because of war, and we pray for peace around the world. Amen.</a:t>
            </a:r>
          </a:p>
        </p:txBody>
      </p:sp>
      <p:pic>
        <p:nvPicPr>
          <p:cNvPr id="18" name="Graphic 14" descr="Candle">
            <a:extLst>
              <a:ext uri="{FF2B5EF4-FFF2-40B4-BE49-F238E27FC236}">
                <a16:creationId xmlns:a16="http://schemas.microsoft.com/office/drawing/2014/main" id="{C1539A6D-8D2E-0F15-E1B9-A0B86212BE87}"/>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335097" y="1043414"/>
            <a:ext cx="584775" cy="584775"/>
          </a:xfrm>
          <a:prstGeom prst="rect">
            <a:avLst/>
          </a:prstGeom>
        </p:spPr>
      </p:pic>
    </p:spTree>
    <p:extLst>
      <p:ext uri="{BB962C8B-B14F-4D97-AF65-F5344CB8AC3E}">
        <p14:creationId xmlns:p14="http://schemas.microsoft.com/office/powerpoint/2010/main" val="38919505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828E6-F932-84D0-37C5-4F05C88E8A90}"/>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D3E039B-D2B3-FE09-A372-832475E7A017}"/>
              </a:ext>
            </a:extLst>
          </p:cNvPr>
          <p:cNvSpPr>
            <a:spLocks noGrp="1"/>
          </p:cNvSpPr>
          <p:nvPr>
            <p:ph type="sldNum" sz="quarter" idx="12"/>
          </p:nvPr>
        </p:nvSpPr>
        <p:spPr/>
        <p:txBody>
          <a:bodyPr/>
          <a:lstStyle/>
          <a:p>
            <a:fld id="{C6EC182C-0D68-4E87-806E-9A4A9E86B5B7}" type="slidenum">
              <a:rPr lang="en-GB" smtClean="0"/>
              <a:t>25</a:t>
            </a:fld>
            <a:endParaRPr lang="en-GB"/>
          </a:p>
        </p:txBody>
      </p:sp>
      <p:sp>
        <p:nvSpPr>
          <p:cNvPr id="8" name="TextBox 7">
            <a:extLst>
              <a:ext uri="{FF2B5EF4-FFF2-40B4-BE49-F238E27FC236}">
                <a16:creationId xmlns:a16="http://schemas.microsoft.com/office/drawing/2014/main" id="{AC5CA505-C056-9085-65D2-F8CC57084196}"/>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a:solidFill>
                  <a:srgbClr val="1F1750"/>
                </a:solidFill>
                <a:latin typeface="Montserrat School"/>
                <a:cs typeface="Segoe UI"/>
              </a:rPr>
              <a:t>Friday 20 March</a:t>
            </a:r>
            <a:endParaRPr lang="en-US" sz="3600" i="1">
              <a:solidFill>
                <a:srgbClr val="1F1750"/>
              </a:solidFill>
              <a:latin typeface="Montserrat Alternates"/>
              <a:cs typeface="Segoe UI"/>
            </a:endParaRPr>
          </a:p>
        </p:txBody>
      </p:sp>
      <p:pic>
        <p:nvPicPr>
          <p:cNvPr id="3" name="Graphic 2" descr="Candle">
            <a:extLst>
              <a:ext uri="{FF2B5EF4-FFF2-40B4-BE49-F238E27FC236}">
                <a16:creationId xmlns:a16="http://schemas.microsoft.com/office/drawing/2014/main" id="{F03E0810-1EC7-99A9-1567-DFD0FEAD8A99}"/>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56370" y="459109"/>
            <a:ext cx="584775" cy="584775"/>
          </a:xfrm>
          <a:prstGeom prst="rect">
            <a:avLst/>
          </a:prstGeom>
        </p:spPr>
      </p:pic>
      <p:pic>
        <p:nvPicPr>
          <p:cNvPr id="14" name="Graphic 13" descr="Thought bubble">
            <a:extLst>
              <a:ext uri="{FF2B5EF4-FFF2-40B4-BE49-F238E27FC236}">
                <a16:creationId xmlns:a16="http://schemas.microsoft.com/office/drawing/2014/main" id="{F9B07AAE-E9A5-FD1E-6EA9-D3FF7767EFB7}"/>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192455" y="866008"/>
            <a:ext cx="914400" cy="914400"/>
          </a:xfrm>
          <a:prstGeom prst="rect">
            <a:avLst/>
          </a:prstGeom>
        </p:spPr>
      </p:pic>
      <p:sp>
        <p:nvSpPr>
          <p:cNvPr id="16" name="TextBox 15">
            <a:extLst>
              <a:ext uri="{FF2B5EF4-FFF2-40B4-BE49-F238E27FC236}">
                <a16:creationId xmlns:a16="http://schemas.microsoft.com/office/drawing/2014/main" id="{E88CB175-B7ED-9B42-62FA-E383B99F1DFB}"/>
              </a:ext>
            </a:extLst>
          </p:cNvPr>
          <p:cNvSpPr txBox="1"/>
          <p:nvPr/>
        </p:nvSpPr>
        <p:spPr>
          <a:xfrm>
            <a:off x="344655" y="1792065"/>
            <a:ext cx="5941164"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r>
              <a:rPr lang="en-GB" sz="2200" dirty="0">
                <a:latin typeface="Montserrat School" pitchFamily="2" charset="0"/>
              </a:rPr>
              <a:t>This Sunday is World Water Day. </a:t>
            </a:r>
          </a:p>
          <a:p>
            <a:pPr>
              <a:spcBef>
                <a:spcPct val="0"/>
              </a:spcBef>
              <a:spcAft>
                <a:spcPct val="0"/>
              </a:spcAft>
            </a:pPr>
            <a:endParaRPr lang="en-GB" sz="2200" dirty="0">
              <a:latin typeface="Montserrat School" pitchFamily="2" charset="0"/>
            </a:endParaRPr>
          </a:p>
          <a:p>
            <a:pPr>
              <a:spcBef>
                <a:spcPct val="0"/>
              </a:spcBef>
              <a:spcAft>
                <a:spcPct val="0"/>
              </a:spcAft>
            </a:pPr>
            <a:r>
              <a:rPr lang="en-GB" sz="2200" dirty="0">
                <a:latin typeface="Montserrat School" pitchFamily="2" charset="0"/>
              </a:rPr>
              <a:t>Bayezid and </a:t>
            </a:r>
            <a:r>
              <a:rPr lang="en-GB" sz="2200" dirty="0" err="1">
                <a:latin typeface="Montserrat School" pitchFamily="2" charset="0"/>
              </a:rPr>
              <a:t>Zunayed</a:t>
            </a:r>
            <a:r>
              <a:rPr lang="en-GB" sz="2200" dirty="0">
                <a:latin typeface="Montserrat School" pitchFamily="2" charset="0"/>
              </a:rPr>
              <a:t> are affected by too much rain, but we know in some areas of the world there is not enough. </a:t>
            </a:r>
          </a:p>
          <a:p>
            <a:pPr>
              <a:spcBef>
                <a:spcPct val="0"/>
              </a:spcBef>
              <a:spcAft>
                <a:spcPct val="0"/>
              </a:spcAft>
            </a:pPr>
            <a:endParaRPr lang="en-GB" sz="2200" dirty="0">
              <a:latin typeface="Montserrat School" pitchFamily="2" charset="0"/>
            </a:endParaRPr>
          </a:p>
          <a:p>
            <a:pPr>
              <a:spcBef>
                <a:spcPct val="0"/>
              </a:spcBef>
              <a:spcAft>
                <a:spcPct val="0"/>
              </a:spcAft>
            </a:pPr>
            <a:r>
              <a:rPr lang="en-GB" sz="2200" dirty="0">
                <a:latin typeface="Montserrat School" pitchFamily="2" charset="0"/>
              </a:rPr>
              <a:t>Severe drought in Ethiopia meant Adi had to walk for hours to fetch water. </a:t>
            </a:r>
          </a:p>
          <a:p>
            <a:pPr>
              <a:spcBef>
                <a:spcPct val="0"/>
              </a:spcBef>
              <a:spcAft>
                <a:spcPct val="0"/>
              </a:spcAft>
            </a:pPr>
            <a:endParaRPr lang="en-GB" sz="2200" dirty="0">
              <a:latin typeface="Montserrat School" pitchFamily="2" charset="0"/>
            </a:endParaRPr>
          </a:p>
          <a:p>
            <a:pPr>
              <a:spcBef>
                <a:spcPct val="0"/>
              </a:spcBef>
              <a:spcAft>
                <a:spcPct val="0"/>
              </a:spcAft>
            </a:pPr>
            <a:r>
              <a:rPr lang="en-GB" sz="2200" dirty="0">
                <a:latin typeface="Montserrat School" pitchFamily="2" charset="0"/>
              </a:rPr>
              <a:t>With CAFOD's help, a water tank was built in the community. She knows a better world needs all of us and helped with the project. </a:t>
            </a:r>
            <a:r>
              <a:rPr lang="en-US" sz="2200" dirty="0">
                <a:latin typeface="Montserrat School" pitchFamily="2" charset="0"/>
              </a:rPr>
              <a:t>"This tank is a blessing," says Adi. </a:t>
            </a:r>
            <a:endParaRPr lang="en-GB" sz="2200" dirty="0">
              <a:latin typeface="Montserrat School" pitchFamily="2" charset="0"/>
            </a:endParaRPr>
          </a:p>
        </p:txBody>
      </p:sp>
      <p:sp>
        <p:nvSpPr>
          <p:cNvPr id="21" name="TextBox 20">
            <a:extLst>
              <a:ext uri="{FF2B5EF4-FFF2-40B4-BE49-F238E27FC236}">
                <a16:creationId xmlns:a16="http://schemas.microsoft.com/office/drawing/2014/main" id="{E954EBA4-A714-338B-277D-053C4E0CDA10}"/>
              </a:ext>
            </a:extLst>
          </p:cNvPr>
          <p:cNvSpPr txBox="1"/>
          <p:nvPr/>
        </p:nvSpPr>
        <p:spPr>
          <a:xfrm>
            <a:off x="340569" y="1039870"/>
            <a:ext cx="348197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A2C617"/>
                </a:solidFill>
                <a:latin typeface="Montserrat School" pitchFamily="2" charset="0"/>
              </a:rPr>
              <a:t>Think about...</a:t>
            </a:r>
            <a:endParaRPr lang="en-US" dirty="0">
              <a:latin typeface="Montserrat School" pitchFamily="2" charset="0"/>
            </a:endParaRPr>
          </a:p>
        </p:txBody>
      </p:sp>
      <p:pic>
        <p:nvPicPr>
          <p:cNvPr id="12" name="Picture 11" descr="A person carrying a yellow container&#10;&#10;AI-generated content may be incorrect.">
            <a:extLst>
              <a:ext uri="{FF2B5EF4-FFF2-40B4-BE49-F238E27FC236}">
                <a16:creationId xmlns:a16="http://schemas.microsoft.com/office/drawing/2014/main" id="{604FEF1E-1713-6920-9DD0-A48ACD55EBC1}"/>
              </a:ext>
            </a:extLst>
          </p:cNvPr>
          <p:cNvPicPr>
            <a:picLocks noChangeAspect="1"/>
          </p:cNvPicPr>
          <p:nvPr/>
        </p:nvPicPr>
        <p:blipFill>
          <a:blip r:embed="rId7"/>
          <a:srcRect l="-274" t="9202" r="-439"/>
          <a:stretch>
            <a:fillRect/>
          </a:stretch>
        </p:blipFill>
        <p:spPr>
          <a:xfrm flipH="1">
            <a:off x="6496051" y="1847333"/>
            <a:ext cx="5177813" cy="2648594"/>
          </a:xfrm>
          <a:prstGeom prst="rect">
            <a:avLst/>
          </a:prstGeom>
        </p:spPr>
      </p:pic>
      <p:grpSp>
        <p:nvGrpSpPr>
          <p:cNvPr id="2" name="Group 1">
            <a:extLst>
              <a:ext uri="{FF2B5EF4-FFF2-40B4-BE49-F238E27FC236}">
                <a16:creationId xmlns:a16="http://schemas.microsoft.com/office/drawing/2014/main" id="{2DDBBC80-7C8D-06CE-1E31-CEF2F9BD7D1B}"/>
              </a:ext>
            </a:extLst>
          </p:cNvPr>
          <p:cNvGrpSpPr/>
          <p:nvPr/>
        </p:nvGrpSpPr>
        <p:grpSpPr>
          <a:xfrm>
            <a:off x="6315856" y="4788867"/>
            <a:ext cx="5245656" cy="1857983"/>
            <a:chOff x="6121088" y="4838963"/>
            <a:chExt cx="5245656" cy="1857983"/>
          </a:xfrm>
        </p:grpSpPr>
        <p:sp>
          <p:nvSpPr>
            <p:cNvPr id="4" name="Rounded Rectangle 6">
              <a:hlinkClick r:id="rId8"/>
              <a:extLst>
                <a:ext uri="{FF2B5EF4-FFF2-40B4-BE49-F238E27FC236}">
                  <a16:creationId xmlns:a16="http://schemas.microsoft.com/office/drawing/2014/main" id="{0F97F845-748C-24D8-6D56-6A66F74EEE55}"/>
                </a:ext>
              </a:extLst>
            </p:cNvPr>
            <p:cNvSpPr>
              <a:spLocks noChangeArrowheads="1"/>
            </p:cNvSpPr>
            <p:nvPr/>
          </p:nvSpPr>
          <p:spPr bwMode="auto">
            <a:xfrm>
              <a:off x="7365843" y="5310143"/>
              <a:ext cx="4000901" cy="775971"/>
            </a:xfrm>
            <a:prstGeom prst="roundRect">
              <a:avLst>
                <a:gd name="adj" fmla="val 16667"/>
              </a:avLst>
            </a:prstGeom>
            <a:solidFill>
              <a:srgbClr val="A2C617"/>
            </a:solidFill>
            <a:ln w="9525" algn="ctr">
              <a:noFill/>
              <a:round/>
              <a:headEnd/>
              <a:tailEnd/>
            </a:ln>
          </p:spPr>
          <p:txBody>
            <a:bodyPr lIns="91440" tIns="45720" rIns="91440" bIns="45720" anchor="t"/>
            <a:lstStyle>
              <a:defPPr>
                <a:defRPr lang="en-GB"/>
              </a:defPPr>
              <a:lvl1pPr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5pPr>
              <a:lvl6pPr marL="2286000" algn="l" defTabSz="914400" rtl="0" eaLnBrk="1" latinLnBrk="0" hangingPunct="1">
                <a:defRPr sz="2400" kern="1200">
                  <a:solidFill>
                    <a:schemeClr val="tx1"/>
                  </a:solidFill>
                  <a:latin typeface="Verdana" panose="020B0604030504040204" pitchFamily="34" charset="0"/>
                  <a:ea typeface="+mn-ea"/>
                  <a:cs typeface="+mn-cs"/>
                </a:defRPr>
              </a:lvl6pPr>
              <a:lvl7pPr marL="2743200" algn="l" defTabSz="914400" rtl="0" eaLnBrk="1" latinLnBrk="0" hangingPunct="1">
                <a:defRPr sz="2400" kern="1200">
                  <a:solidFill>
                    <a:schemeClr val="tx1"/>
                  </a:solidFill>
                  <a:latin typeface="Verdana" panose="020B0604030504040204" pitchFamily="34" charset="0"/>
                  <a:ea typeface="+mn-ea"/>
                  <a:cs typeface="+mn-cs"/>
                </a:defRPr>
              </a:lvl7pPr>
              <a:lvl8pPr marL="3200400" algn="l" defTabSz="914400" rtl="0" eaLnBrk="1" latinLnBrk="0" hangingPunct="1">
                <a:defRPr sz="2400" kern="1200">
                  <a:solidFill>
                    <a:schemeClr val="tx1"/>
                  </a:solidFill>
                  <a:latin typeface="Verdana" panose="020B0604030504040204" pitchFamily="34" charset="0"/>
                  <a:ea typeface="+mn-ea"/>
                  <a:cs typeface="+mn-cs"/>
                </a:defRPr>
              </a:lvl8pPr>
              <a:lvl9pPr marL="3657600" algn="l" defTabSz="914400" rtl="0" eaLnBrk="1" latinLnBrk="0" hangingPunct="1">
                <a:defRPr sz="2400" kern="1200">
                  <a:solidFill>
                    <a:schemeClr val="tx1"/>
                  </a:solidFill>
                  <a:latin typeface="Verdana" panose="020B0604030504040204" pitchFamily="34" charset="0"/>
                  <a:ea typeface="+mn-ea"/>
                  <a:cs typeface="+mn-cs"/>
                </a:defRPr>
              </a:lvl9pPr>
            </a:lstStyle>
            <a:p>
              <a:pPr algn="ctr"/>
              <a:r>
                <a:rPr lang="en-US" sz="2200" dirty="0">
                  <a:solidFill>
                    <a:schemeClr val="bg1"/>
                  </a:solidFill>
                  <a:latin typeface="Montserrat School" pitchFamily="2" charset="0"/>
                  <a:cs typeface="Arial"/>
                  <a:hlinkClick r:id="rId9"/>
                </a:rPr>
                <a:t>Watch Adi’s film about water in Ethiopia</a:t>
              </a:r>
              <a:endParaRPr lang="en-US" dirty="0">
                <a:latin typeface="Montserrat School" pitchFamily="2" charset="0"/>
                <a:ea typeface="Verdana" panose="020B0604030504040204" pitchFamily="34" charset="0"/>
              </a:endParaRPr>
            </a:p>
          </p:txBody>
        </p:sp>
        <p:pic>
          <p:nvPicPr>
            <p:cNvPr id="6" name="Picture 5" descr="A green leaf with a yellow outline&#10;&#10;AI-generated content may be incorrect.">
              <a:extLst>
                <a:ext uri="{FF2B5EF4-FFF2-40B4-BE49-F238E27FC236}">
                  <a16:creationId xmlns:a16="http://schemas.microsoft.com/office/drawing/2014/main" id="{B61A7CBD-F71C-238A-6258-57AA964B6BA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413220">
              <a:off x="6121088" y="5358141"/>
              <a:ext cx="1078488" cy="1057001"/>
            </a:xfrm>
            <a:prstGeom prst="rect">
              <a:avLst/>
            </a:prstGeom>
          </p:spPr>
        </p:pic>
        <p:pic>
          <p:nvPicPr>
            <p:cNvPr id="7" name="Picture 6" descr="A green fruit with a black background&#10;&#10;AI-generated content may be incorrect.">
              <a:extLst>
                <a:ext uri="{FF2B5EF4-FFF2-40B4-BE49-F238E27FC236}">
                  <a16:creationId xmlns:a16="http://schemas.microsoft.com/office/drawing/2014/main" id="{314164D8-7AAE-3F73-1D9B-E9849AE5891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903382">
              <a:off x="6233884" y="4838963"/>
              <a:ext cx="1704747" cy="1857983"/>
            </a:xfrm>
            <a:prstGeom prst="rect">
              <a:avLst/>
            </a:prstGeom>
          </p:spPr>
        </p:pic>
      </p:grpSp>
    </p:spTree>
    <p:extLst>
      <p:ext uri="{BB962C8B-B14F-4D97-AF65-F5344CB8AC3E}">
        <p14:creationId xmlns:p14="http://schemas.microsoft.com/office/powerpoint/2010/main" val="9077036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210D1-B819-5809-58BD-7F601D32A2CF}"/>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0629EBF-7E93-B9D3-0498-CC695D44EF23}"/>
              </a:ext>
            </a:extLst>
          </p:cNvPr>
          <p:cNvSpPr>
            <a:spLocks noGrp="1"/>
          </p:cNvSpPr>
          <p:nvPr>
            <p:ph type="sldNum" sz="quarter" idx="12"/>
          </p:nvPr>
        </p:nvSpPr>
        <p:spPr/>
        <p:txBody>
          <a:bodyPr/>
          <a:lstStyle/>
          <a:p>
            <a:fld id="{C6EC182C-0D68-4E87-806E-9A4A9E86B5B7}" type="slidenum">
              <a:rPr lang="en-GB" smtClean="0"/>
              <a:t>26</a:t>
            </a:fld>
            <a:endParaRPr lang="en-GB"/>
          </a:p>
        </p:txBody>
      </p:sp>
      <p:sp>
        <p:nvSpPr>
          <p:cNvPr id="8" name="TextBox 7">
            <a:extLst>
              <a:ext uri="{FF2B5EF4-FFF2-40B4-BE49-F238E27FC236}">
                <a16:creationId xmlns:a16="http://schemas.microsoft.com/office/drawing/2014/main" id="{CC13D589-9254-C6B0-8AA2-4F0FAA46787F}"/>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a:solidFill>
                  <a:srgbClr val="1F1750"/>
                </a:solidFill>
                <a:latin typeface="Montserrat School"/>
                <a:cs typeface="Segoe UI"/>
              </a:rPr>
              <a:t>Monday 23 March</a:t>
            </a:r>
            <a:endParaRPr lang="en-US" sz="3600" i="1">
              <a:solidFill>
                <a:srgbClr val="1F1750"/>
              </a:solidFill>
              <a:latin typeface="Montserrat Alternates"/>
              <a:cs typeface="Segoe UI"/>
            </a:endParaRPr>
          </a:p>
        </p:txBody>
      </p:sp>
      <p:pic>
        <p:nvPicPr>
          <p:cNvPr id="3" name="Graphic 2" descr="Candle">
            <a:extLst>
              <a:ext uri="{FF2B5EF4-FFF2-40B4-BE49-F238E27FC236}">
                <a16:creationId xmlns:a16="http://schemas.microsoft.com/office/drawing/2014/main" id="{5B104487-7214-BB86-5029-34855F0486C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56370" y="459109"/>
            <a:ext cx="584775" cy="584775"/>
          </a:xfrm>
          <a:prstGeom prst="rect">
            <a:avLst/>
          </a:prstGeom>
        </p:spPr>
      </p:pic>
      <p:pic>
        <p:nvPicPr>
          <p:cNvPr id="14" name="Graphic 13" descr="Thought bubble">
            <a:extLst>
              <a:ext uri="{FF2B5EF4-FFF2-40B4-BE49-F238E27FC236}">
                <a16:creationId xmlns:a16="http://schemas.microsoft.com/office/drawing/2014/main" id="{3EB57797-6882-CBAB-F3C7-77B7BC2D0F52}"/>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185855" y="874022"/>
            <a:ext cx="914400" cy="914400"/>
          </a:xfrm>
          <a:prstGeom prst="rect">
            <a:avLst/>
          </a:prstGeom>
        </p:spPr>
      </p:pic>
      <p:sp>
        <p:nvSpPr>
          <p:cNvPr id="16" name="TextBox 15">
            <a:extLst>
              <a:ext uri="{FF2B5EF4-FFF2-40B4-BE49-F238E27FC236}">
                <a16:creationId xmlns:a16="http://schemas.microsoft.com/office/drawing/2014/main" id="{1CF99B88-8CA2-31DE-562F-4E633901A718}"/>
              </a:ext>
            </a:extLst>
          </p:cNvPr>
          <p:cNvSpPr txBox="1"/>
          <p:nvPr/>
        </p:nvSpPr>
        <p:spPr>
          <a:xfrm>
            <a:off x="320842" y="1754394"/>
            <a:ext cx="6262837" cy="44935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highlight>
                  <a:srgbClr val="FFFFFF"/>
                </a:highlight>
                <a:latin typeface="Montserrat School" pitchFamily="2" charset="0"/>
                <a:ea typeface="Calibri"/>
                <a:cs typeface="Calibri"/>
              </a:rPr>
              <a:t>Muslima is five and is Bayezid’s niece. Her grandfather was able to buy ducks and cows from money he made  selling what he'd grown on the floating beds. </a:t>
            </a:r>
            <a:endParaRPr lang="en-GB" sz="2400" dirty="0">
              <a:highlight>
                <a:srgbClr val="FFFFFF"/>
              </a:highlight>
              <a:latin typeface="Montserrat School" pitchFamily="2" charset="0"/>
              <a:ea typeface="Calibri"/>
              <a:cs typeface="Calibri"/>
            </a:endParaRPr>
          </a:p>
          <a:p>
            <a:endParaRPr lang="en-US" sz="2400" dirty="0">
              <a:highlight>
                <a:srgbClr val="FFFFFF"/>
              </a:highlight>
              <a:latin typeface="Montserrat School" pitchFamily="2" charset="0"/>
              <a:ea typeface="Calibri"/>
              <a:cs typeface="Calibri"/>
            </a:endParaRPr>
          </a:p>
          <a:p>
            <a:r>
              <a:rPr lang="en-US" sz="2400" dirty="0">
                <a:highlight>
                  <a:srgbClr val="FFFFFF"/>
                </a:highlight>
                <a:latin typeface="Montserrat School" pitchFamily="2" charset="0"/>
                <a:ea typeface="Calibri"/>
                <a:cs typeface="Calibri"/>
              </a:rPr>
              <a:t>Muslima enjoys being in the kitchen with her grandmother, watching her cook the vegetables harvested from the floating gardens.</a:t>
            </a:r>
            <a:endParaRPr lang="en-US" sz="2400" dirty="0">
              <a:latin typeface="Montserrat School" pitchFamily="2" charset="0"/>
            </a:endParaRPr>
          </a:p>
          <a:p>
            <a:pPr>
              <a:spcBef>
                <a:spcPct val="0"/>
              </a:spcBef>
              <a:spcAft>
                <a:spcPct val="0"/>
              </a:spcAft>
            </a:pPr>
            <a:endParaRPr lang="en-GB" sz="2200" dirty="0">
              <a:latin typeface="Century Gothic"/>
            </a:endParaRPr>
          </a:p>
        </p:txBody>
      </p:sp>
      <p:sp>
        <p:nvSpPr>
          <p:cNvPr id="21" name="TextBox 20">
            <a:extLst>
              <a:ext uri="{FF2B5EF4-FFF2-40B4-BE49-F238E27FC236}">
                <a16:creationId xmlns:a16="http://schemas.microsoft.com/office/drawing/2014/main" id="{D934F3BF-D8A9-1DBF-23B3-994590228604}"/>
              </a:ext>
            </a:extLst>
          </p:cNvPr>
          <p:cNvSpPr txBox="1"/>
          <p:nvPr/>
        </p:nvSpPr>
        <p:spPr>
          <a:xfrm>
            <a:off x="340569" y="1039870"/>
            <a:ext cx="348197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A2C617"/>
                </a:solidFill>
                <a:latin typeface="Montserrat School" pitchFamily="2" charset="0"/>
              </a:rPr>
              <a:t>Think about...</a:t>
            </a:r>
            <a:endParaRPr lang="en-US" dirty="0">
              <a:latin typeface="Montserrat School" pitchFamily="2" charset="0"/>
            </a:endParaRPr>
          </a:p>
        </p:txBody>
      </p:sp>
      <p:pic>
        <p:nvPicPr>
          <p:cNvPr id="4" name="Picture 3">
            <a:extLst>
              <a:ext uri="{FF2B5EF4-FFF2-40B4-BE49-F238E27FC236}">
                <a16:creationId xmlns:a16="http://schemas.microsoft.com/office/drawing/2014/main" id="{7C64D12A-0C78-1759-0C47-9A643434A6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96051" y="1985210"/>
            <a:ext cx="5142841" cy="3429000"/>
          </a:xfrm>
          <a:prstGeom prst="rect">
            <a:avLst/>
          </a:prstGeom>
        </p:spPr>
      </p:pic>
      <p:sp>
        <p:nvSpPr>
          <p:cNvPr id="6" name="TextBox 23">
            <a:hlinkClick r:id="rId8"/>
            <a:extLst>
              <a:ext uri="{FF2B5EF4-FFF2-40B4-BE49-F238E27FC236}">
                <a16:creationId xmlns:a16="http://schemas.microsoft.com/office/drawing/2014/main" id="{36AD6E3C-DDA6-77A2-611E-DF350DD5E4F7}"/>
              </a:ext>
            </a:extLst>
          </p:cNvPr>
          <p:cNvSpPr txBox="1"/>
          <p:nvPr/>
        </p:nvSpPr>
        <p:spPr>
          <a:xfrm>
            <a:off x="6463202" y="5526384"/>
            <a:ext cx="4627436" cy="851297"/>
          </a:xfrm>
          <a:prstGeom prst="roundRect">
            <a:avLst/>
          </a:prstGeom>
          <a:solidFill>
            <a:srgbClr val="A2C617"/>
          </a:solidFill>
          <a:ln>
            <a:no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dirty="0">
                <a:solidFill>
                  <a:schemeClr val="bg1"/>
                </a:solidFill>
                <a:latin typeface="Montserrat School" pitchFamily="2" charset="0"/>
                <a:cs typeface="Arial"/>
                <a:hlinkClick r:id="rId9"/>
              </a:rPr>
              <a:t>Check out these gardening tips from children!</a:t>
            </a:r>
            <a:endParaRPr lang="en-US" sz="2200" dirty="0">
              <a:solidFill>
                <a:schemeClr val="bg1"/>
              </a:solidFill>
              <a:latin typeface="Montserrat School" pitchFamily="2" charset="0"/>
            </a:endParaRPr>
          </a:p>
        </p:txBody>
      </p:sp>
      <p:pic>
        <p:nvPicPr>
          <p:cNvPr id="7" name="Picture 6" descr="A yellow painted leaf on a black background&#10;&#10;AI-generated content may be incorrect.">
            <a:extLst>
              <a:ext uri="{FF2B5EF4-FFF2-40B4-BE49-F238E27FC236}">
                <a16:creationId xmlns:a16="http://schemas.microsoft.com/office/drawing/2014/main" id="{29205B9D-1639-C1EA-664C-391408D7D3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8417211" flipV="1">
            <a:off x="10628356" y="5402815"/>
            <a:ext cx="1316962" cy="1247760"/>
          </a:xfrm>
          <a:prstGeom prst="rect">
            <a:avLst/>
          </a:prstGeom>
        </p:spPr>
      </p:pic>
    </p:spTree>
    <p:extLst>
      <p:ext uri="{BB962C8B-B14F-4D97-AF65-F5344CB8AC3E}">
        <p14:creationId xmlns:p14="http://schemas.microsoft.com/office/powerpoint/2010/main" val="3917040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1B4B9-1435-4E93-9C9A-4D5E92B3026E}"/>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A434EF6-40DC-A800-35BA-3A82D3C8CF20}"/>
              </a:ext>
            </a:extLst>
          </p:cNvPr>
          <p:cNvSpPr>
            <a:spLocks noGrp="1"/>
          </p:cNvSpPr>
          <p:nvPr>
            <p:ph type="sldNum" sz="quarter" idx="12"/>
          </p:nvPr>
        </p:nvSpPr>
        <p:spPr/>
        <p:txBody>
          <a:bodyPr/>
          <a:lstStyle/>
          <a:p>
            <a:fld id="{C6EC182C-0D68-4E87-806E-9A4A9E86B5B7}" type="slidenum">
              <a:rPr lang="en-GB" smtClean="0"/>
              <a:t>27</a:t>
            </a:fld>
            <a:endParaRPr lang="en-GB"/>
          </a:p>
        </p:txBody>
      </p:sp>
      <p:sp>
        <p:nvSpPr>
          <p:cNvPr id="8" name="TextBox 7">
            <a:extLst>
              <a:ext uri="{FF2B5EF4-FFF2-40B4-BE49-F238E27FC236}">
                <a16:creationId xmlns:a16="http://schemas.microsoft.com/office/drawing/2014/main" id="{15D40A1D-4734-1B78-43B9-5C6AF5F9CD63}"/>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1F1750"/>
                </a:solidFill>
                <a:latin typeface="Montserrat School"/>
                <a:cs typeface="Segoe UI"/>
              </a:rPr>
              <a:t>Tuesday 24 March</a:t>
            </a:r>
            <a:endParaRPr lang="en-US" sz="3600" i="1" dirty="0">
              <a:solidFill>
                <a:srgbClr val="1F1750"/>
              </a:solidFill>
              <a:latin typeface="Montserrat Alternates"/>
              <a:cs typeface="Segoe UI"/>
            </a:endParaRPr>
          </a:p>
        </p:txBody>
      </p:sp>
      <p:sp>
        <p:nvSpPr>
          <p:cNvPr id="6" name="Rounded Rectangle 6">
            <a:hlinkClick r:id="rId3"/>
            <a:extLst>
              <a:ext uri="{FF2B5EF4-FFF2-40B4-BE49-F238E27FC236}">
                <a16:creationId xmlns:a16="http://schemas.microsoft.com/office/drawing/2014/main" id="{319AB84A-E908-7C54-75B1-FDEF5A26382B}"/>
              </a:ext>
            </a:extLst>
          </p:cNvPr>
          <p:cNvSpPr>
            <a:spLocks noChangeArrowheads="1"/>
          </p:cNvSpPr>
          <p:nvPr/>
        </p:nvSpPr>
        <p:spPr bwMode="auto">
          <a:xfrm>
            <a:off x="244317" y="5899044"/>
            <a:ext cx="5696483" cy="609052"/>
          </a:xfrm>
          <a:prstGeom prst="roundRect">
            <a:avLst>
              <a:gd name="adj" fmla="val 16667"/>
            </a:avLst>
          </a:prstGeom>
          <a:solidFill>
            <a:srgbClr val="A2C617"/>
          </a:solidFill>
          <a:ln w="9525" algn="ctr">
            <a:noFill/>
            <a:round/>
            <a:headEnd/>
            <a:tailEnd/>
          </a:ln>
        </p:spPr>
        <p:txBody>
          <a:bodyPr lIns="91440" tIns="45720" rIns="91440" bIns="45720" anchor="t"/>
          <a:lstStyle>
            <a:defPPr>
              <a:defRPr lang="en-GB"/>
            </a:defPPr>
            <a:lvl1pPr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5pPr>
            <a:lvl6pPr marL="2286000" algn="l" defTabSz="914400" rtl="0" eaLnBrk="1" latinLnBrk="0" hangingPunct="1">
              <a:defRPr sz="2400" kern="1200">
                <a:solidFill>
                  <a:schemeClr val="tx1"/>
                </a:solidFill>
                <a:latin typeface="Verdana" panose="020B0604030504040204" pitchFamily="34" charset="0"/>
                <a:ea typeface="+mn-ea"/>
                <a:cs typeface="+mn-cs"/>
              </a:defRPr>
            </a:lvl6pPr>
            <a:lvl7pPr marL="2743200" algn="l" defTabSz="914400" rtl="0" eaLnBrk="1" latinLnBrk="0" hangingPunct="1">
              <a:defRPr sz="2400" kern="1200">
                <a:solidFill>
                  <a:schemeClr val="tx1"/>
                </a:solidFill>
                <a:latin typeface="Verdana" panose="020B0604030504040204" pitchFamily="34" charset="0"/>
                <a:ea typeface="+mn-ea"/>
                <a:cs typeface="+mn-cs"/>
              </a:defRPr>
            </a:lvl7pPr>
            <a:lvl8pPr marL="3200400" algn="l" defTabSz="914400" rtl="0" eaLnBrk="1" latinLnBrk="0" hangingPunct="1">
              <a:defRPr sz="2400" kern="1200">
                <a:solidFill>
                  <a:schemeClr val="tx1"/>
                </a:solidFill>
                <a:latin typeface="Verdana" panose="020B0604030504040204" pitchFamily="34" charset="0"/>
                <a:ea typeface="+mn-ea"/>
                <a:cs typeface="+mn-cs"/>
              </a:defRPr>
            </a:lvl8pPr>
            <a:lvl9pPr marL="3657600" algn="l" defTabSz="914400" rtl="0" eaLnBrk="1" latinLnBrk="0" hangingPunct="1">
              <a:defRPr sz="2400" kern="1200">
                <a:solidFill>
                  <a:schemeClr val="tx1"/>
                </a:solidFill>
                <a:latin typeface="Verdana" panose="020B0604030504040204" pitchFamily="34" charset="0"/>
                <a:ea typeface="+mn-ea"/>
                <a:cs typeface="+mn-cs"/>
              </a:defRPr>
            </a:lvl9pPr>
          </a:lstStyle>
          <a:p>
            <a:pPr algn="ctr"/>
            <a:endParaRPr lang="en-GB" altLang="en-US">
              <a:solidFill>
                <a:schemeClr val="bg1"/>
              </a:solidFill>
              <a:latin typeface="Montserrat Alternates" panose="00000500000000000000" pitchFamily="2" charset="0"/>
              <a:cs typeface="Arial" panose="020B0604020202020204" pitchFamily="34" charset="0"/>
            </a:endParaRPr>
          </a:p>
        </p:txBody>
      </p:sp>
      <p:sp>
        <p:nvSpPr>
          <p:cNvPr id="11" name="TextBox 10">
            <a:extLst>
              <a:ext uri="{FF2B5EF4-FFF2-40B4-BE49-F238E27FC236}">
                <a16:creationId xmlns:a16="http://schemas.microsoft.com/office/drawing/2014/main" id="{A10ED64A-9355-5AC5-881E-6215CADB77B3}"/>
              </a:ext>
            </a:extLst>
          </p:cNvPr>
          <p:cNvSpPr txBox="1"/>
          <p:nvPr/>
        </p:nvSpPr>
        <p:spPr>
          <a:xfrm>
            <a:off x="6136062" y="1120036"/>
            <a:ext cx="6024972" cy="6555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r>
              <a:rPr lang="en-GB" sz="2400" dirty="0">
                <a:latin typeface="Montserrat School" pitchFamily="2" charset="0"/>
              </a:rPr>
              <a:t>The Stations of the Cross show Jesus' journey to his crucifixion on Good Friday. </a:t>
            </a:r>
            <a:endParaRPr lang="en-US" sz="2400" dirty="0">
              <a:latin typeface="Montserrat School" pitchFamily="2" charset="0"/>
            </a:endParaRPr>
          </a:p>
          <a:p>
            <a:pPr>
              <a:spcBef>
                <a:spcPct val="0"/>
              </a:spcBef>
              <a:spcAft>
                <a:spcPct val="0"/>
              </a:spcAft>
            </a:pPr>
            <a:endParaRPr lang="en-GB" sz="2400" dirty="0">
              <a:latin typeface="Montserrat School" pitchFamily="2" charset="0"/>
            </a:endParaRPr>
          </a:p>
          <a:p>
            <a:pPr>
              <a:spcBef>
                <a:spcPct val="0"/>
              </a:spcBef>
              <a:spcAft>
                <a:spcPct val="0"/>
              </a:spcAft>
            </a:pPr>
            <a:r>
              <a:rPr lang="en-GB" sz="2400" dirty="0">
                <a:latin typeface="Montserrat School" pitchFamily="2" charset="0"/>
              </a:rPr>
              <a:t>It is a difficult journey. We see Jesus stumbling with his cross and meeting his mother, Mary. </a:t>
            </a:r>
          </a:p>
          <a:p>
            <a:pPr>
              <a:spcBef>
                <a:spcPct val="0"/>
              </a:spcBef>
              <a:spcAft>
                <a:spcPct val="0"/>
              </a:spcAft>
            </a:pPr>
            <a:endParaRPr lang="en-GB" sz="2400" dirty="0">
              <a:latin typeface="Montserrat School" pitchFamily="2" charset="0"/>
            </a:endParaRPr>
          </a:p>
          <a:p>
            <a:pPr>
              <a:spcBef>
                <a:spcPct val="0"/>
              </a:spcBef>
              <a:spcAft>
                <a:spcPct val="0"/>
              </a:spcAft>
            </a:pPr>
            <a:r>
              <a:rPr lang="en-GB" sz="2400" dirty="0">
                <a:latin typeface="Montserrat School" pitchFamily="2" charset="0"/>
              </a:rPr>
              <a:t>Inspired by Jesus, can we journey alongside our brothers and sisters around the world? Can we stand by our global family facing difficulties every day because of lack of food, clean water or peace? </a:t>
            </a:r>
          </a:p>
          <a:p>
            <a:pPr>
              <a:spcBef>
                <a:spcPct val="0"/>
              </a:spcBef>
              <a:spcAft>
                <a:spcPct val="0"/>
              </a:spcAft>
            </a:pPr>
            <a:endParaRPr lang="en-GB" sz="2200" dirty="0">
              <a:latin typeface="Montserrat School" pitchFamily="2" charset="0"/>
            </a:endParaRPr>
          </a:p>
          <a:p>
            <a:pPr>
              <a:spcBef>
                <a:spcPct val="0"/>
              </a:spcBef>
              <a:spcAft>
                <a:spcPct val="0"/>
              </a:spcAft>
            </a:pPr>
            <a:endParaRPr lang="en-GB" sz="2200" dirty="0">
              <a:latin typeface="Century Gothic"/>
            </a:endParaRPr>
          </a:p>
          <a:p>
            <a:pPr>
              <a:spcBef>
                <a:spcPct val="0"/>
              </a:spcBef>
              <a:spcAft>
                <a:spcPct val="0"/>
              </a:spcAft>
            </a:pPr>
            <a:endParaRPr lang="en-GB" dirty="0">
              <a:latin typeface="Montserrat"/>
            </a:endParaRPr>
          </a:p>
          <a:p>
            <a:pPr>
              <a:spcBef>
                <a:spcPct val="0"/>
              </a:spcBef>
              <a:spcAft>
                <a:spcPct val="0"/>
              </a:spcAft>
            </a:pPr>
            <a:endParaRPr lang="en-GB" sz="2200" dirty="0">
              <a:latin typeface="Century Gothic"/>
            </a:endParaRPr>
          </a:p>
        </p:txBody>
      </p:sp>
      <p:sp>
        <p:nvSpPr>
          <p:cNvPr id="13" name="TextBox 12">
            <a:extLst>
              <a:ext uri="{FF2B5EF4-FFF2-40B4-BE49-F238E27FC236}">
                <a16:creationId xmlns:a16="http://schemas.microsoft.com/office/drawing/2014/main" id="{F4045B92-7ECB-B7AE-FE10-3B7043998FBE}"/>
              </a:ext>
            </a:extLst>
          </p:cNvPr>
          <p:cNvSpPr txBox="1"/>
          <p:nvPr/>
        </p:nvSpPr>
        <p:spPr>
          <a:xfrm>
            <a:off x="230039" y="1135245"/>
            <a:ext cx="341770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A2C617"/>
                </a:solidFill>
                <a:latin typeface="Montserrat School" pitchFamily="2" charset="0"/>
                <a:ea typeface="+mn-lt"/>
                <a:cs typeface="+mn-lt"/>
              </a:rPr>
              <a:t>Think</a:t>
            </a:r>
            <a:r>
              <a:rPr lang="en-GB" sz="3200" b="1" dirty="0">
                <a:solidFill>
                  <a:srgbClr val="A2C617"/>
                </a:solidFill>
                <a:latin typeface="Montserrat School" pitchFamily="2" charset="0"/>
                <a:ea typeface="+mn-lt"/>
                <a:cs typeface="+mn-lt"/>
              </a:rPr>
              <a:t> about...</a:t>
            </a:r>
            <a:endParaRPr lang="en-US" dirty="0">
              <a:latin typeface="Montserrat School" pitchFamily="2" charset="0"/>
            </a:endParaRPr>
          </a:p>
        </p:txBody>
      </p:sp>
      <p:pic>
        <p:nvPicPr>
          <p:cNvPr id="15" name="Graphic 14" descr="Thought bubble">
            <a:extLst>
              <a:ext uri="{FF2B5EF4-FFF2-40B4-BE49-F238E27FC236}">
                <a16:creationId xmlns:a16="http://schemas.microsoft.com/office/drawing/2014/main" id="{F0B0621E-74CE-D8C7-89F7-8BC078F45632}"/>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043452" y="936009"/>
            <a:ext cx="914400" cy="914400"/>
          </a:xfrm>
          <a:prstGeom prst="rect">
            <a:avLst/>
          </a:prstGeom>
        </p:spPr>
      </p:pic>
      <p:sp>
        <p:nvSpPr>
          <p:cNvPr id="17" name="TextBox 16">
            <a:extLst>
              <a:ext uri="{FF2B5EF4-FFF2-40B4-BE49-F238E27FC236}">
                <a16:creationId xmlns:a16="http://schemas.microsoft.com/office/drawing/2014/main" id="{6D65FFA2-7617-0193-1E17-127D2984AA09}"/>
              </a:ext>
            </a:extLst>
          </p:cNvPr>
          <p:cNvSpPr txBox="1"/>
          <p:nvPr/>
        </p:nvSpPr>
        <p:spPr>
          <a:xfrm>
            <a:off x="368167" y="5931564"/>
            <a:ext cx="543279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dirty="0">
                <a:solidFill>
                  <a:schemeClr val="bg1"/>
                </a:solidFill>
                <a:latin typeface="Century Gothic"/>
                <a:hlinkClick r:id="rId6">
                  <a:extLst>
                    <a:ext uri="{A12FA001-AC4F-418D-AE19-62706E023703}">
                      <ahyp:hlinkClr xmlns:ahyp="http://schemas.microsoft.com/office/drawing/2018/hyperlinkcolor" val="tx"/>
                    </a:ext>
                  </a:extLst>
                </a:hlinkClick>
              </a:rPr>
              <a:t>Reflect on the Stations of the Cross</a:t>
            </a:r>
            <a:endParaRPr lang="en-US" dirty="0"/>
          </a:p>
        </p:txBody>
      </p:sp>
      <p:sp>
        <p:nvSpPr>
          <p:cNvPr id="4" name="TextBox 3">
            <a:extLst>
              <a:ext uri="{FF2B5EF4-FFF2-40B4-BE49-F238E27FC236}">
                <a16:creationId xmlns:a16="http://schemas.microsoft.com/office/drawing/2014/main" id="{135685D7-9C57-620A-B95C-282127D6C23A}"/>
              </a:ext>
            </a:extLst>
          </p:cNvPr>
          <p:cNvSpPr txBox="1"/>
          <p:nvPr/>
        </p:nvSpPr>
        <p:spPr>
          <a:xfrm>
            <a:off x="3974954" y="1120036"/>
            <a:ext cx="94781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A2C617"/>
                </a:solidFill>
                <a:latin typeface="Montserrat School" pitchFamily="2" charset="0"/>
              </a:rPr>
              <a:t>Act</a:t>
            </a:r>
            <a:r>
              <a:rPr lang="en-US" sz="3200" b="1" dirty="0">
                <a:solidFill>
                  <a:srgbClr val="A2C617"/>
                </a:solidFill>
              </a:rPr>
              <a:t> </a:t>
            </a:r>
            <a:endParaRPr lang="en-US" dirty="0"/>
          </a:p>
        </p:txBody>
      </p:sp>
      <p:pic>
        <p:nvPicPr>
          <p:cNvPr id="14" name="Picture 13" descr="A fire hydrant in the grass&#10;&#10;Description generated with very high confidence">
            <a:extLst>
              <a:ext uri="{FF2B5EF4-FFF2-40B4-BE49-F238E27FC236}">
                <a16:creationId xmlns:a16="http://schemas.microsoft.com/office/drawing/2014/main" id="{8C81C157-12C7-876F-40F4-29E344135507}"/>
              </a:ext>
            </a:extLst>
          </p:cNvPr>
          <p:cNvPicPr>
            <a:picLocks noChangeAspect="1"/>
          </p:cNvPicPr>
          <p:nvPr/>
        </p:nvPicPr>
        <p:blipFill>
          <a:blip r:embed="rId7"/>
          <a:stretch>
            <a:fillRect/>
          </a:stretch>
        </p:blipFill>
        <p:spPr>
          <a:xfrm>
            <a:off x="240506" y="1843088"/>
            <a:ext cx="5686425" cy="3790950"/>
          </a:xfrm>
          <a:prstGeom prst="rect">
            <a:avLst/>
          </a:prstGeom>
        </p:spPr>
      </p:pic>
      <p:pic>
        <p:nvPicPr>
          <p:cNvPr id="20" name="Graphic 19" descr="Dance">
            <a:extLst>
              <a:ext uri="{FF2B5EF4-FFF2-40B4-BE49-F238E27FC236}">
                <a16:creationId xmlns:a16="http://schemas.microsoft.com/office/drawing/2014/main" id="{45863B0E-E142-C3E1-50AC-1E1E48CCABD7}"/>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881718" y="941763"/>
            <a:ext cx="914400" cy="914400"/>
          </a:xfrm>
          <a:prstGeom prst="rect">
            <a:avLst/>
          </a:prstGeom>
        </p:spPr>
      </p:pic>
    </p:spTree>
    <p:extLst>
      <p:ext uri="{BB962C8B-B14F-4D97-AF65-F5344CB8AC3E}">
        <p14:creationId xmlns:p14="http://schemas.microsoft.com/office/powerpoint/2010/main" val="40803372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A5AB9-9758-C7CA-142A-2352868AA19D}"/>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358C08A-7D6D-1009-E5F5-5E20AF9662A0}"/>
              </a:ext>
            </a:extLst>
          </p:cNvPr>
          <p:cNvSpPr>
            <a:spLocks noGrp="1"/>
          </p:cNvSpPr>
          <p:nvPr>
            <p:ph type="sldNum" sz="quarter" idx="12"/>
          </p:nvPr>
        </p:nvSpPr>
        <p:spPr/>
        <p:txBody>
          <a:bodyPr/>
          <a:lstStyle/>
          <a:p>
            <a:fld id="{C6EC182C-0D68-4E87-806E-9A4A9E86B5B7}" type="slidenum">
              <a:rPr lang="en-GB" smtClean="0"/>
              <a:t>28</a:t>
            </a:fld>
            <a:endParaRPr lang="en-GB"/>
          </a:p>
        </p:txBody>
      </p:sp>
      <p:sp>
        <p:nvSpPr>
          <p:cNvPr id="8" name="TextBox 7">
            <a:extLst>
              <a:ext uri="{FF2B5EF4-FFF2-40B4-BE49-F238E27FC236}">
                <a16:creationId xmlns:a16="http://schemas.microsoft.com/office/drawing/2014/main" id="{1FE77AD9-09BF-17ED-74DC-30C6D850874B}"/>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a:solidFill>
                  <a:srgbClr val="1F1750"/>
                </a:solidFill>
                <a:latin typeface="Montserrat School"/>
                <a:cs typeface="Segoe UI"/>
              </a:rPr>
              <a:t>Wednesday 25 March</a:t>
            </a:r>
            <a:endParaRPr lang="en-US" sz="3600" i="1">
              <a:solidFill>
                <a:srgbClr val="1F1750"/>
              </a:solidFill>
              <a:latin typeface="Montserrat Alternates"/>
              <a:cs typeface="Segoe UI"/>
            </a:endParaRPr>
          </a:p>
        </p:txBody>
      </p:sp>
      <p:sp>
        <p:nvSpPr>
          <p:cNvPr id="2" name="TextBox 1">
            <a:extLst>
              <a:ext uri="{FF2B5EF4-FFF2-40B4-BE49-F238E27FC236}">
                <a16:creationId xmlns:a16="http://schemas.microsoft.com/office/drawing/2014/main" id="{0CAA616D-EDDB-E307-A551-25E101053F05}"/>
              </a:ext>
            </a:extLst>
          </p:cNvPr>
          <p:cNvSpPr txBox="1"/>
          <p:nvPr/>
        </p:nvSpPr>
        <p:spPr>
          <a:xfrm>
            <a:off x="382521" y="1024768"/>
            <a:ext cx="1178528" cy="584775"/>
          </a:xfrm>
          <a:prstGeom prst="rect">
            <a:avLst/>
          </a:prstGeom>
          <a:noFill/>
        </p:spPr>
        <p:txBody>
          <a:bodyPr wrap="none" lIns="91440" tIns="45720" rIns="91440" bIns="45720" rtlCol="0" anchor="t">
            <a:spAutoFit/>
          </a:bodyPr>
          <a:lstStyle/>
          <a:p>
            <a:r>
              <a:rPr lang="en-US" sz="3200" b="1" dirty="0">
                <a:solidFill>
                  <a:srgbClr val="A2C617"/>
                </a:solidFill>
                <a:latin typeface="Montserrat School" pitchFamily="2" charset="0"/>
                <a:ea typeface="Verdana"/>
                <a:cs typeface="Arial"/>
              </a:rPr>
              <a:t>Pray</a:t>
            </a:r>
            <a:endParaRPr lang="en-US" dirty="0">
              <a:latin typeface="Montserrat School" pitchFamily="2" charset="0"/>
            </a:endParaRPr>
          </a:p>
        </p:txBody>
      </p:sp>
      <p:pic>
        <p:nvPicPr>
          <p:cNvPr id="3" name="Graphic 2" descr="Candle">
            <a:extLst>
              <a:ext uri="{FF2B5EF4-FFF2-40B4-BE49-F238E27FC236}">
                <a16:creationId xmlns:a16="http://schemas.microsoft.com/office/drawing/2014/main" id="{5AC59444-35E4-D530-3DB8-D037CCFD718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33873" y="1027146"/>
            <a:ext cx="584775" cy="584775"/>
          </a:xfrm>
          <a:prstGeom prst="rect">
            <a:avLst/>
          </a:prstGeom>
        </p:spPr>
      </p:pic>
      <p:sp>
        <p:nvSpPr>
          <p:cNvPr id="13" name="TextBox 12">
            <a:extLst>
              <a:ext uri="{FF2B5EF4-FFF2-40B4-BE49-F238E27FC236}">
                <a16:creationId xmlns:a16="http://schemas.microsoft.com/office/drawing/2014/main" id="{EC7D5519-A98F-B917-7D37-E7B39B3C9867}"/>
              </a:ext>
            </a:extLst>
          </p:cNvPr>
          <p:cNvSpPr txBox="1"/>
          <p:nvPr/>
        </p:nvSpPr>
        <p:spPr>
          <a:xfrm>
            <a:off x="377012" y="1847521"/>
            <a:ext cx="5154197" cy="53860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latin typeface="Montserrat School" pitchFamily="2" charset="0"/>
              </a:rPr>
              <a:t>Tuesday 7 April is World Health Day – but as that's in the Easter holidays, we'll mark it today!</a:t>
            </a:r>
          </a:p>
          <a:p>
            <a:endParaRPr lang="en-US" sz="2200" dirty="0">
              <a:latin typeface="Montserrat School" pitchFamily="2" charset="0"/>
            </a:endParaRPr>
          </a:p>
          <a:p>
            <a:r>
              <a:rPr lang="en-US" sz="2200" dirty="0">
                <a:latin typeface="Montserrat School" pitchFamily="2" charset="0"/>
              </a:rPr>
              <a:t>Monica is a children's doctor. She works with families who live in poverty in El Salvador. </a:t>
            </a:r>
          </a:p>
          <a:p>
            <a:endParaRPr lang="en-US" sz="2200" dirty="0">
              <a:latin typeface="Montserrat School" pitchFamily="2" charset="0"/>
            </a:endParaRPr>
          </a:p>
          <a:p>
            <a:r>
              <a:rPr lang="en-US" sz="2200" dirty="0">
                <a:latin typeface="Montserrat School" pitchFamily="2" charset="0"/>
              </a:rPr>
              <a:t>Lord, we pray for people who are sick and all the nurses, doctors and others who look after them. Be close to them with your strength, comfort and peace. Amen. </a:t>
            </a:r>
          </a:p>
          <a:p>
            <a:endParaRPr lang="en-US" dirty="0"/>
          </a:p>
          <a:p>
            <a:endParaRPr lang="en-US" dirty="0"/>
          </a:p>
        </p:txBody>
      </p:sp>
      <p:pic>
        <p:nvPicPr>
          <p:cNvPr id="12" name="Picture 11" descr="A person sitting at a desk&#10;&#10;AI-generated content may be incorrect.">
            <a:extLst>
              <a:ext uri="{FF2B5EF4-FFF2-40B4-BE49-F238E27FC236}">
                <a16:creationId xmlns:a16="http://schemas.microsoft.com/office/drawing/2014/main" id="{0022793C-12F7-3D3F-6301-13A674CBF2DF}"/>
              </a:ext>
            </a:extLst>
          </p:cNvPr>
          <p:cNvPicPr>
            <a:picLocks noChangeAspect="1"/>
          </p:cNvPicPr>
          <p:nvPr/>
        </p:nvPicPr>
        <p:blipFill>
          <a:blip r:embed="rId5"/>
          <a:stretch>
            <a:fillRect/>
          </a:stretch>
        </p:blipFill>
        <p:spPr>
          <a:xfrm>
            <a:off x="5531210" y="1616435"/>
            <a:ext cx="6173715" cy="4491255"/>
          </a:xfrm>
          <a:prstGeom prst="rect">
            <a:avLst/>
          </a:prstGeom>
        </p:spPr>
      </p:pic>
    </p:spTree>
    <p:extLst>
      <p:ext uri="{BB962C8B-B14F-4D97-AF65-F5344CB8AC3E}">
        <p14:creationId xmlns:p14="http://schemas.microsoft.com/office/powerpoint/2010/main" val="24962568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D60D9-D905-A902-1AC4-1A255899B62B}"/>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08DF7AF-8B01-243A-B7E9-49E374F10094}"/>
              </a:ext>
            </a:extLst>
          </p:cNvPr>
          <p:cNvSpPr>
            <a:spLocks noGrp="1"/>
          </p:cNvSpPr>
          <p:nvPr>
            <p:ph type="sldNum" sz="quarter" idx="12"/>
          </p:nvPr>
        </p:nvSpPr>
        <p:spPr/>
        <p:txBody>
          <a:bodyPr/>
          <a:lstStyle/>
          <a:p>
            <a:fld id="{C6EC182C-0D68-4E87-806E-9A4A9E86B5B7}" type="slidenum">
              <a:rPr lang="en-GB" smtClean="0"/>
              <a:t>29</a:t>
            </a:fld>
            <a:endParaRPr lang="en-GB"/>
          </a:p>
        </p:txBody>
      </p:sp>
      <p:sp>
        <p:nvSpPr>
          <p:cNvPr id="8" name="TextBox 7">
            <a:extLst>
              <a:ext uri="{FF2B5EF4-FFF2-40B4-BE49-F238E27FC236}">
                <a16:creationId xmlns:a16="http://schemas.microsoft.com/office/drawing/2014/main" id="{1AED67F8-29DE-9F9F-DE74-5C747D8E9963}"/>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a:solidFill>
                  <a:srgbClr val="1F1750"/>
                </a:solidFill>
                <a:latin typeface="Montserrat School"/>
                <a:cs typeface="Segoe UI"/>
              </a:rPr>
              <a:t>Thursday 26 March</a:t>
            </a:r>
            <a:endParaRPr lang="en-US" sz="3600" i="1">
              <a:solidFill>
                <a:srgbClr val="1F1750"/>
              </a:solidFill>
              <a:latin typeface="Montserrat Alternates"/>
              <a:cs typeface="Segoe UI"/>
            </a:endParaRPr>
          </a:p>
        </p:txBody>
      </p:sp>
      <p:grpSp>
        <p:nvGrpSpPr>
          <p:cNvPr id="4" name="Group 3">
            <a:extLst>
              <a:ext uri="{FF2B5EF4-FFF2-40B4-BE49-F238E27FC236}">
                <a16:creationId xmlns:a16="http://schemas.microsoft.com/office/drawing/2014/main" id="{D33C5832-EB9E-B128-EBFC-E9F16CBE170E}"/>
              </a:ext>
            </a:extLst>
          </p:cNvPr>
          <p:cNvGrpSpPr/>
          <p:nvPr/>
        </p:nvGrpSpPr>
        <p:grpSpPr>
          <a:xfrm>
            <a:off x="5986685" y="4748597"/>
            <a:ext cx="5984560" cy="2115875"/>
            <a:chOff x="5072425" y="4996149"/>
            <a:chExt cx="7366421" cy="2200737"/>
          </a:xfrm>
        </p:grpSpPr>
        <p:sp>
          <p:nvSpPr>
            <p:cNvPr id="6" name="Rounded Rectangle 6">
              <a:hlinkClick r:id="rId3"/>
              <a:extLst>
                <a:ext uri="{FF2B5EF4-FFF2-40B4-BE49-F238E27FC236}">
                  <a16:creationId xmlns:a16="http://schemas.microsoft.com/office/drawing/2014/main" id="{A0299CE8-7473-AB57-5895-4469EF323662}"/>
                </a:ext>
              </a:extLst>
            </p:cNvPr>
            <p:cNvSpPr>
              <a:spLocks noChangeArrowheads="1"/>
            </p:cNvSpPr>
            <p:nvPr/>
          </p:nvSpPr>
          <p:spPr bwMode="auto">
            <a:xfrm>
              <a:off x="6170800" y="5650738"/>
              <a:ext cx="6021865" cy="1098713"/>
            </a:xfrm>
            <a:prstGeom prst="roundRect">
              <a:avLst>
                <a:gd name="adj" fmla="val 16667"/>
              </a:avLst>
            </a:prstGeom>
            <a:solidFill>
              <a:srgbClr val="A2C617"/>
            </a:solidFill>
            <a:ln w="9525" algn="ctr">
              <a:noFill/>
              <a:round/>
              <a:headEnd/>
              <a:tailEnd/>
            </a:ln>
          </p:spPr>
          <p:txBody>
            <a:bodyPr lIns="91440" tIns="45720" rIns="91440" bIns="45720" anchor="t"/>
            <a:lstStyle>
              <a:defPPr>
                <a:defRPr lang="en-GB"/>
              </a:defPPr>
              <a:lvl1pPr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5pPr>
              <a:lvl6pPr marL="2286000" algn="l" defTabSz="914400" rtl="0" eaLnBrk="1" latinLnBrk="0" hangingPunct="1">
                <a:defRPr sz="2400" kern="1200">
                  <a:solidFill>
                    <a:schemeClr val="tx1"/>
                  </a:solidFill>
                  <a:latin typeface="Verdana" panose="020B0604030504040204" pitchFamily="34" charset="0"/>
                  <a:ea typeface="+mn-ea"/>
                  <a:cs typeface="+mn-cs"/>
                </a:defRPr>
              </a:lvl6pPr>
              <a:lvl7pPr marL="2743200" algn="l" defTabSz="914400" rtl="0" eaLnBrk="1" latinLnBrk="0" hangingPunct="1">
                <a:defRPr sz="2400" kern="1200">
                  <a:solidFill>
                    <a:schemeClr val="tx1"/>
                  </a:solidFill>
                  <a:latin typeface="Verdana" panose="020B0604030504040204" pitchFamily="34" charset="0"/>
                  <a:ea typeface="+mn-ea"/>
                  <a:cs typeface="+mn-cs"/>
                </a:defRPr>
              </a:lvl7pPr>
              <a:lvl8pPr marL="3200400" algn="l" defTabSz="914400" rtl="0" eaLnBrk="1" latinLnBrk="0" hangingPunct="1">
                <a:defRPr sz="2400" kern="1200">
                  <a:solidFill>
                    <a:schemeClr val="tx1"/>
                  </a:solidFill>
                  <a:latin typeface="Verdana" panose="020B0604030504040204" pitchFamily="34" charset="0"/>
                  <a:ea typeface="+mn-ea"/>
                  <a:cs typeface="+mn-cs"/>
                </a:defRPr>
              </a:lvl8pPr>
              <a:lvl9pPr marL="3657600" algn="l" defTabSz="914400" rtl="0" eaLnBrk="1" latinLnBrk="0" hangingPunct="1">
                <a:defRPr sz="2400" kern="1200">
                  <a:solidFill>
                    <a:schemeClr val="tx1"/>
                  </a:solidFill>
                  <a:latin typeface="Verdana" panose="020B0604030504040204" pitchFamily="34" charset="0"/>
                  <a:ea typeface="+mn-ea"/>
                  <a:cs typeface="+mn-cs"/>
                </a:defRPr>
              </a:lvl9pPr>
            </a:lstStyle>
            <a:p>
              <a:pPr algn="ctr"/>
              <a:r>
                <a:rPr lang="en-US" sz="2200" dirty="0">
                  <a:solidFill>
                    <a:schemeClr val="bg1"/>
                  </a:solidFill>
                  <a:latin typeface="Montserrat School" pitchFamily="2" charset="0"/>
                  <a:cs typeface="Arial"/>
                  <a:hlinkClick r:id="rId4">
                    <a:extLst>
                      <a:ext uri="{A12FA001-AC4F-418D-AE19-62706E023703}">
                        <ahyp:hlinkClr xmlns:ahyp="http://schemas.microsoft.com/office/drawing/2018/hyperlinkcolor" val="tx"/>
                      </a:ext>
                    </a:extLst>
                  </a:hlinkClick>
                </a:rPr>
                <a:t>Download Easter colouring sheets for Holy Week</a:t>
              </a:r>
              <a:endParaRPr lang="en-GB" altLang="en-US" dirty="0">
                <a:solidFill>
                  <a:schemeClr val="bg1"/>
                </a:solidFill>
                <a:latin typeface="Montserrat Alternates" panose="00000500000000000000" pitchFamily="2" charset="0"/>
                <a:cs typeface="Arial" panose="020B0604020202020204" pitchFamily="34" charset="0"/>
              </a:endParaRPr>
            </a:p>
          </p:txBody>
        </p:sp>
        <p:pic>
          <p:nvPicPr>
            <p:cNvPr id="7" name="Picture 6" descr="A green leaf with a yellow outline&#10;&#10;AI-generated content may be incorrect.">
              <a:extLst>
                <a:ext uri="{FF2B5EF4-FFF2-40B4-BE49-F238E27FC236}">
                  <a16:creationId xmlns:a16="http://schemas.microsoft.com/office/drawing/2014/main" id="{4A5C029C-26C4-23AB-A2FA-BF561775A1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13220">
              <a:off x="6230770" y="6139885"/>
              <a:ext cx="1078488" cy="1057001"/>
            </a:xfrm>
            <a:prstGeom prst="rect">
              <a:avLst/>
            </a:prstGeom>
          </p:spPr>
        </p:pic>
        <p:pic>
          <p:nvPicPr>
            <p:cNvPr id="9" name="Picture 8" descr="A green bush with black background&#10;&#10;AI-generated content may be incorrect.">
              <a:extLst>
                <a:ext uri="{FF2B5EF4-FFF2-40B4-BE49-F238E27FC236}">
                  <a16:creationId xmlns:a16="http://schemas.microsoft.com/office/drawing/2014/main" id="{93BB65EF-B92B-F6DE-D768-D6762DF409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69381" y="5925141"/>
              <a:ext cx="1369465" cy="1055469"/>
            </a:xfrm>
            <a:prstGeom prst="rect">
              <a:avLst/>
            </a:prstGeom>
          </p:spPr>
        </p:pic>
        <p:pic>
          <p:nvPicPr>
            <p:cNvPr id="10" name="Picture 9" descr="A green fruit with a black background&#10;&#10;AI-generated content may be incorrect.">
              <a:extLst>
                <a:ext uri="{FF2B5EF4-FFF2-40B4-BE49-F238E27FC236}">
                  <a16:creationId xmlns:a16="http://schemas.microsoft.com/office/drawing/2014/main" id="{94F4A5B0-3EB3-245A-75D1-5D23A8E75F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903382">
              <a:off x="5072425" y="4996149"/>
              <a:ext cx="1704747" cy="1857983"/>
            </a:xfrm>
            <a:prstGeom prst="rect">
              <a:avLst/>
            </a:prstGeom>
          </p:spPr>
        </p:pic>
      </p:grpSp>
      <p:pic>
        <p:nvPicPr>
          <p:cNvPr id="14" name="Graphic 13" descr="Thought bubble">
            <a:extLst>
              <a:ext uri="{FF2B5EF4-FFF2-40B4-BE49-F238E27FC236}">
                <a16:creationId xmlns:a16="http://schemas.microsoft.com/office/drawing/2014/main" id="{CF225D0A-36B4-D05C-0ABF-86F171A4EA2C}"/>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186326" y="792236"/>
            <a:ext cx="914400" cy="914400"/>
          </a:xfrm>
          <a:prstGeom prst="rect">
            <a:avLst/>
          </a:prstGeom>
        </p:spPr>
      </p:pic>
      <p:sp>
        <p:nvSpPr>
          <p:cNvPr id="16" name="TextBox 15">
            <a:extLst>
              <a:ext uri="{FF2B5EF4-FFF2-40B4-BE49-F238E27FC236}">
                <a16:creationId xmlns:a16="http://schemas.microsoft.com/office/drawing/2014/main" id="{2FC3CCEA-505D-05B9-B411-6F6B229B9880}"/>
              </a:ext>
            </a:extLst>
          </p:cNvPr>
          <p:cNvSpPr txBox="1"/>
          <p:nvPr/>
        </p:nvSpPr>
        <p:spPr>
          <a:xfrm>
            <a:off x="274680" y="1706636"/>
            <a:ext cx="6404337"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r>
              <a:rPr lang="en-US" sz="2200" dirty="0">
                <a:highlight>
                  <a:srgbClr val="FFFFFF"/>
                </a:highlight>
                <a:latin typeface="Montserrat School" pitchFamily="2" charset="0"/>
                <a:ea typeface="Calibri"/>
                <a:cs typeface="Calibri"/>
              </a:rPr>
              <a:t>Harvest time brings satisfaction for Bayezid, here in the photo with his father.</a:t>
            </a:r>
            <a:endParaRPr lang="en-US" sz="2200" dirty="0">
              <a:latin typeface="Montserrat School" pitchFamily="2" charset="0"/>
              <a:ea typeface="Calibri"/>
              <a:cs typeface="Calibri"/>
            </a:endParaRPr>
          </a:p>
          <a:p>
            <a:pPr>
              <a:spcBef>
                <a:spcPct val="0"/>
              </a:spcBef>
              <a:spcAft>
                <a:spcPct val="0"/>
              </a:spcAft>
            </a:pPr>
            <a:endParaRPr lang="en-US" sz="2200" dirty="0">
              <a:highlight>
                <a:srgbClr val="FFFFFF"/>
              </a:highlight>
              <a:latin typeface="Montserrat School" pitchFamily="2" charset="0"/>
              <a:ea typeface="Calibri"/>
              <a:cs typeface="Calibri"/>
            </a:endParaRPr>
          </a:p>
          <a:p>
            <a:pPr>
              <a:spcBef>
                <a:spcPct val="0"/>
              </a:spcBef>
              <a:spcAft>
                <a:spcPct val="0"/>
              </a:spcAft>
            </a:pPr>
            <a:r>
              <a:rPr lang="en-US" sz="2200" dirty="0">
                <a:highlight>
                  <a:srgbClr val="FFFFFF"/>
                </a:highlight>
                <a:latin typeface="Montserrat School" pitchFamily="2" charset="0"/>
                <a:ea typeface="Calibri"/>
                <a:cs typeface="Calibri"/>
              </a:rPr>
              <a:t>"After many days' hard work and dedication, I feel at peace when harvest comes," he says.</a:t>
            </a:r>
            <a:endParaRPr lang="en-US" dirty="0">
              <a:latin typeface="Montserrat School" pitchFamily="2" charset="0"/>
            </a:endParaRPr>
          </a:p>
          <a:p>
            <a:pPr>
              <a:spcBef>
                <a:spcPct val="0"/>
              </a:spcBef>
              <a:spcAft>
                <a:spcPct val="0"/>
              </a:spcAft>
            </a:pPr>
            <a:endParaRPr lang="en-US" sz="2200" dirty="0">
              <a:highlight>
                <a:srgbClr val="FFFFFF"/>
              </a:highlight>
              <a:latin typeface="Montserrat School" pitchFamily="2" charset="0"/>
              <a:ea typeface="Calibri"/>
              <a:cs typeface="Calibri"/>
            </a:endParaRPr>
          </a:p>
          <a:p>
            <a:pPr>
              <a:spcBef>
                <a:spcPct val="0"/>
              </a:spcBef>
              <a:spcAft>
                <a:spcPct val="0"/>
              </a:spcAft>
            </a:pPr>
            <a:r>
              <a:rPr lang="en-US" sz="2200" dirty="0">
                <a:highlight>
                  <a:srgbClr val="FFFFFF"/>
                </a:highlight>
                <a:latin typeface="Montserrat School" pitchFamily="2" charset="0"/>
                <a:ea typeface="Calibri"/>
                <a:cs typeface="Calibri"/>
              </a:rPr>
              <a:t>Because of the floating beds, the family have enough food to eat and sell, with money left over for the things to live a happy life. </a:t>
            </a:r>
          </a:p>
          <a:p>
            <a:pPr>
              <a:spcBef>
                <a:spcPct val="0"/>
              </a:spcBef>
              <a:spcAft>
                <a:spcPct val="0"/>
              </a:spcAft>
            </a:pPr>
            <a:endParaRPr lang="en-GB" sz="2200" dirty="0">
              <a:latin typeface="Montserrat School" pitchFamily="2" charset="0"/>
              <a:ea typeface="Calibri"/>
              <a:cs typeface="Calibri"/>
            </a:endParaRPr>
          </a:p>
          <a:p>
            <a:pPr>
              <a:spcBef>
                <a:spcPct val="0"/>
              </a:spcBef>
              <a:spcAft>
                <a:spcPct val="0"/>
              </a:spcAft>
            </a:pPr>
            <a:r>
              <a:rPr lang="en-US" sz="2200" dirty="0">
                <a:highlight>
                  <a:srgbClr val="FFFFFF"/>
                </a:highlight>
                <a:latin typeface="Montserrat School" pitchFamily="2" charset="0"/>
                <a:ea typeface="Calibri"/>
                <a:cs typeface="Calibri"/>
              </a:rPr>
              <a:t>“The floating garden is very important for us," explains Bayezid. </a:t>
            </a:r>
          </a:p>
        </p:txBody>
      </p:sp>
      <p:sp>
        <p:nvSpPr>
          <p:cNvPr id="21" name="TextBox 20">
            <a:extLst>
              <a:ext uri="{FF2B5EF4-FFF2-40B4-BE49-F238E27FC236}">
                <a16:creationId xmlns:a16="http://schemas.microsoft.com/office/drawing/2014/main" id="{59244A50-E972-38CD-CC27-5AE6CD4F2E40}"/>
              </a:ext>
            </a:extLst>
          </p:cNvPr>
          <p:cNvSpPr txBox="1"/>
          <p:nvPr/>
        </p:nvSpPr>
        <p:spPr>
          <a:xfrm>
            <a:off x="340569" y="1039870"/>
            <a:ext cx="348197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A2C617"/>
                </a:solidFill>
                <a:latin typeface="Montserrat School" pitchFamily="2" charset="0"/>
              </a:rPr>
              <a:t>Think about...</a:t>
            </a:r>
            <a:endParaRPr lang="en-US" dirty="0">
              <a:latin typeface="Montserrat School" pitchFamily="2" charset="0"/>
            </a:endParaRPr>
          </a:p>
        </p:txBody>
      </p:sp>
      <p:pic>
        <p:nvPicPr>
          <p:cNvPr id="12" name="Picture 11" descr="A person holding a basket of plants&#10;&#10;AI-generated content may be incorrect.">
            <a:extLst>
              <a:ext uri="{FF2B5EF4-FFF2-40B4-BE49-F238E27FC236}">
                <a16:creationId xmlns:a16="http://schemas.microsoft.com/office/drawing/2014/main" id="{7825AB98-880F-7AED-4DE5-F1AA05CEA846}"/>
              </a:ext>
            </a:extLst>
          </p:cNvPr>
          <p:cNvPicPr>
            <a:picLocks noChangeAspect="1"/>
          </p:cNvPicPr>
          <p:nvPr/>
        </p:nvPicPr>
        <p:blipFill>
          <a:blip r:embed="rId10"/>
          <a:stretch>
            <a:fillRect/>
          </a:stretch>
        </p:blipFill>
        <p:spPr>
          <a:xfrm>
            <a:off x="6761187" y="1798820"/>
            <a:ext cx="5127886" cy="3235378"/>
          </a:xfrm>
          <a:prstGeom prst="rect">
            <a:avLst/>
          </a:prstGeom>
        </p:spPr>
      </p:pic>
    </p:spTree>
    <p:extLst>
      <p:ext uri="{BB962C8B-B14F-4D97-AF65-F5344CB8AC3E}">
        <p14:creationId xmlns:p14="http://schemas.microsoft.com/office/powerpoint/2010/main" val="3256346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02939C3-B92D-F5E7-BEDF-19A3B1D0EC74}"/>
              </a:ext>
            </a:extLst>
          </p:cNvPr>
          <p:cNvSpPr>
            <a:spLocks noGrp="1"/>
          </p:cNvSpPr>
          <p:nvPr>
            <p:ph type="sldNum" sz="quarter" idx="12"/>
          </p:nvPr>
        </p:nvSpPr>
        <p:spPr/>
        <p:txBody>
          <a:bodyPr/>
          <a:lstStyle/>
          <a:p>
            <a:fld id="{C6EC182C-0D68-4E87-806E-9A4A9E86B5B7}" type="slidenum">
              <a:rPr lang="en-GB" smtClean="0"/>
              <a:t>3</a:t>
            </a:fld>
            <a:endParaRPr lang="en-GB"/>
          </a:p>
        </p:txBody>
      </p:sp>
      <p:sp>
        <p:nvSpPr>
          <p:cNvPr id="6" name="TextBox 5">
            <a:extLst>
              <a:ext uri="{FF2B5EF4-FFF2-40B4-BE49-F238E27FC236}">
                <a16:creationId xmlns:a16="http://schemas.microsoft.com/office/drawing/2014/main" id="{09F48B1E-150E-57C9-E9BF-2F4758E5CBF1}"/>
              </a:ext>
            </a:extLst>
          </p:cNvPr>
          <p:cNvSpPr txBox="1"/>
          <p:nvPr/>
        </p:nvSpPr>
        <p:spPr>
          <a:xfrm>
            <a:off x="355803" y="1086445"/>
            <a:ext cx="2550698" cy="584775"/>
          </a:xfrm>
          <a:prstGeom prst="rect">
            <a:avLst/>
          </a:prstGeom>
          <a:noFill/>
        </p:spPr>
        <p:txBody>
          <a:bodyPr wrap="none" lIns="91440" tIns="45720" rIns="91440" bIns="45720" rtlCol="0" anchor="t">
            <a:spAutoFit/>
          </a:bodyPr>
          <a:lstStyle/>
          <a:p>
            <a:r>
              <a:rPr lang="en-GB" sz="3200" b="1" dirty="0">
                <a:solidFill>
                  <a:srgbClr val="A2C617"/>
                </a:solidFill>
                <a:latin typeface="Montserrat School"/>
                <a:ea typeface="Verdana"/>
                <a:cs typeface="Arial"/>
              </a:rPr>
              <a:t>Think about...</a:t>
            </a:r>
            <a:endParaRPr lang="en-GB" sz="3200" b="1" dirty="0">
              <a:solidFill>
                <a:srgbClr val="A2C617"/>
              </a:solidFill>
              <a:latin typeface="Montserrat School" pitchFamily="2" charset="0"/>
              <a:ea typeface="Verdana"/>
              <a:cs typeface="Arial"/>
            </a:endParaRPr>
          </a:p>
        </p:txBody>
      </p:sp>
      <p:pic>
        <p:nvPicPr>
          <p:cNvPr id="7" name="Graphic 6" descr="Thought bubble">
            <a:extLst>
              <a:ext uri="{FF2B5EF4-FFF2-40B4-BE49-F238E27FC236}">
                <a16:creationId xmlns:a16="http://schemas.microsoft.com/office/drawing/2014/main" id="{A712BF10-5E23-747F-4E30-6811FCB93B5C}"/>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046622" y="928628"/>
            <a:ext cx="914400" cy="914400"/>
          </a:xfrm>
          <a:prstGeom prst="rect">
            <a:avLst/>
          </a:prstGeom>
        </p:spPr>
      </p:pic>
      <p:sp>
        <p:nvSpPr>
          <p:cNvPr id="8" name="TextBox 7">
            <a:extLst>
              <a:ext uri="{FF2B5EF4-FFF2-40B4-BE49-F238E27FC236}">
                <a16:creationId xmlns:a16="http://schemas.microsoft.com/office/drawing/2014/main" id="{FB903082-3549-24C1-FBDD-A5CD38799435}"/>
              </a:ext>
            </a:extLst>
          </p:cNvPr>
          <p:cNvSpPr txBox="1"/>
          <p:nvPr/>
        </p:nvSpPr>
        <p:spPr>
          <a:xfrm>
            <a:off x="3644900" y="101602"/>
            <a:ext cx="6333489" cy="646331"/>
          </a:xfrm>
          <a:prstGeom prst="rect">
            <a:avLst/>
          </a:prstGeom>
          <a:noFill/>
        </p:spPr>
        <p:txBody>
          <a:bodyPr wrap="square" lIns="91440" tIns="45720" rIns="91440" bIns="45720" rtlCol="0" anchor="t">
            <a:spAutoFit/>
          </a:bodyPr>
          <a:lstStyle/>
          <a:p>
            <a:r>
              <a:rPr lang="en-US" sz="3600" i="1" dirty="0">
                <a:solidFill>
                  <a:srgbClr val="1F1750"/>
                </a:solidFill>
                <a:latin typeface="Montserrat School" pitchFamily="2" charset="0"/>
                <a:cs typeface="Segoe UI"/>
              </a:rPr>
              <a:t>Wednesday 18 February</a:t>
            </a:r>
            <a:endParaRPr lang="en-GB" sz="3600" i="1" dirty="0">
              <a:solidFill>
                <a:srgbClr val="1F1750"/>
              </a:solidFill>
              <a:latin typeface="Montserrat School" pitchFamily="2" charset="0"/>
              <a:cs typeface="Segoe UI"/>
            </a:endParaRPr>
          </a:p>
        </p:txBody>
      </p:sp>
      <p:sp>
        <p:nvSpPr>
          <p:cNvPr id="9" name="Rectangle 8">
            <a:extLst>
              <a:ext uri="{FF2B5EF4-FFF2-40B4-BE49-F238E27FC236}">
                <a16:creationId xmlns:a16="http://schemas.microsoft.com/office/drawing/2014/main" id="{8799B387-08A4-10F7-5AB9-794F0CE77703}"/>
              </a:ext>
            </a:extLst>
          </p:cNvPr>
          <p:cNvSpPr/>
          <p:nvPr/>
        </p:nvSpPr>
        <p:spPr>
          <a:xfrm>
            <a:off x="355803" y="1843028"/>
            <a:ext cx="5702300" cy="4154984"/>
          </a:xfrm>
          <a:prstGeom prst="rect">
            <a:avLst/>
          </a:prstGeom>
        </p:spPr>
        <p:txBody>
          <a:bodyPr wrap="square" lIns="91440" tIns="45720" rIns="91440" bIns="45720" anchor="t">
            <a:spAutoFit/>
          </a:bodyPr>
          <a:lstStyle/>
          <a:p>
            <a:pPr algn="l"/>
            <a:r>
              <a:rPr lang="en-GB" altLang="en-US" sz="2400" dirty="0">
                <a:solidFill>
                  <a:srgbClr val="222544"/>
                </a:solidFill>
                <a:latin typeface="Montserrat School" pitchFamily="2" charset="0"/>
                <a:ea typeface="Verdana"/>
                <a:cs typeface="Arial"/>
              </a:rPr>
              <a:t>As Lent begins, we remember how Jesus spent 40 days in the desert. </a:t>
            </a:r>
          </a:p>
          <a:p>
            <a:pPr algn="l"/>
            <a:endParaRPr lang="en-GB" altLang="en-US" sz="2400" dirty="0">
              <a:solidFill>
                <a:srgbClr val="222544"/>
              </a:solidFill>
              <a:latin typeface="Montserrat School" pitchFamily="2" charset="0"/>
              <a:ea typeface="Verdana" panose="020B0604030504040204" pitchFamily="34" charset="0"/>
              <a:cs typeface="Arial" panose="020B0604020202020204" pitchFamily="34" charset="0"/>
            </a:endParaRPr>
          </a:p>
          <a:p>
            <a:pPr algn="l"/>
            <a:r>
              <a:rPr lang="en-GB" altLang="en-US" sz="2400" dirty="0">
                <a:solidFill>
                  <a:srgbClr val="222544"/>
                </a:solidFill>
                <a:latin typeface="Montserrat School" pitchFamily="2" charset="0"/>
                <a:ea typeface="Verdana"/>
                <a:cs typeface="Arial"/>
              </a:rPr>
              <a:t>While Jesus was in the desert he had very little to eat or drink. </a:t>
            </a:r>
          </a:p>
          <a:p>
            <a:pPr algn="l"/>
            <a:endParaRPr lang="en-GB" altLang="en-US" sz="2400" dirty="0">
              <a:solidFill>
                <a:srgbClr val="222544"/>
              </a:solidFill>
              <a:latin typeface="Montserrat School" pitchFamily="2" charset="0"/>
              <a:ea typeface="Verdana" panose="020B0604030504040204" pitchFamily="34" charset="0"/>
              <a:cs typeface="Arial" panose="020B0604020202020204" pitchFamily="34" charset="0"/>
            </a:endParaRPr>
          </a:p>
          <a:p>
            <a:r>
              <a:rPr lang="en-GB" sz="2400" dirty="0">
                <a:latin typeface="Montserrat School" pitchFamily="2" charset="0"/>
                <a:ea typeface="Verdana"/>
                <a:cs typeface="Arial"/>
              </a:rPr>
              <a:t>There are many people around the world today who do not have the right things to live a happy life like enough food to eat or clean water to drink. </a:t>
            </a:r>
            <a:endParaRPr lang="en-GB" sz="2400" dirty="0">
              <a:latin typeface="Montserrat School" pitchFamily="2" charset="0"/>
            </a:endParaRPr>
          </a:p>
        </p:txBody>
      </p:sp>
      <p:sp>
        <p:nvSpPr>
          <p:cNvPr id="10" name="Rectangle 9">
            <a:extLst>
              <a:ext uri="{FF2B5EF4-FFF2-40B4-BE49-F238E27FC236}">
                <a16:creationId xmlns:a16="http://schemas.microsoft.com/office/drawing/2014/main" id="{D165E6A1-69C8-0086-D68B-C12E7DC13328}"/>
              </a:ext>
            </a:extLst>
          </p:cNvPr>
          <p:cNvSpPr/>
          <p:nvPr/>
        </p:nvSpPr>
        <p:spPr>
          <a:xfrm>
            <a:off x="6516717" y="4093878"/>
            <a:ext cx="5988861" cy="1200329"/>
          </a:xfrm>
          <a:prstGeom prst="rect">
            <a:avLst/>
          </a:prstGeom>
        </p:spPr>
        <p:txBody>
          <a:bodyPr wrap="square" lIns="91440" tIns="45720" rIns="91440" bIns="45720" anchor="t">
            <a:spAutoFit/>
          </a:bodyPr>
          <a:lstStyle/>
          <a:p>
            <a:r>
              <a:rPr lang="en-GB" altLang="en-US" sz="2400" dirty="0">
                <a:latin typeface="Montserrat School" pitchFamily="2" charset="0"/>
                <a:ea typeface="Verdana"/>
                <a:cs typeface="Arial"/>
              </a:rPr>
              <a:t>Throughout this Lent, we will think about our neighbours living in poverty around the world.</a:t>
            </a:r>
          </a:p>
        </p:txBody>
      </p:sp>
      <p:pic>
        <p:nvPicPr>
          <p:cNvPr id="11" name="Picture 10">
            <a:extLst>
              <a:ext uri="{FF2B5EF4-FFF2-40B4-BE49-F238E27FC236}">
                <a16:creationId xmlns:a16="http://schemas.microsoft.com/office/drawing/2014/main" id="{4AA8D7AD-5CB9-1E6D-C0AD-C00A29C37B16}"/>
              </a:ext>
            </a:extLst>
          </p:cNvPr>
          <p:cNvPicPr>
            <a:picLocks noChangeAspect="1"/>
          </p:cNvPicPr>
          <p:nvPr/>
        </p:nvPicPr>
        <p:blipFill>
          <a:blip r:embed="rId4" cstate="print">
            <a:clrChange>
              <a:clrFrom>
                <a:srgbClr val="FDFEF8"/>
              </a:clrFrom>
              <a:clrTo>
                <a:srgbClr val="FDFEF8">
                  <a:alpha val="0"/>
                </a:srgbClr>
              </a:clrTo>
            </a:clrChange>
            <a:extLst>
              <a:ext uri="{28A0092B-C50C-407E-A947-70E740481C1C}">
                <a14:useLocalDpi xmlns:a14="http://schemas.microsoft.com/office/drawing/2010/main"/>
              </a:ext>
            </a:extLst>
          </a:blip>
          <a:stretch>
            <a:fillRect/>
          </a:stretch>
        </p:blipFill>
        <p:spPr>
          <a:xfrm rot="323551">
            <a:off x="6349313" y="662539"/>
            <a:ext cx="5266566" cy="3463418"/>
          </a:xfrm>
          <a:prstGeom prst="rect">
            <a:avLst/>
          </a:prstGeom>
        </p:spPr>
      </p:pic>
      <p:grpSp>
        <p:nvGrpSpPr>
          <p:cNvPr id="16" name="Group 15">
            <a:extLst>
              <a:ext uri="{FF2B5EF4-FFF2-40B4-BE49-F238E27FC236}">
                <a16:creationId xmlns:a16="http://schemas.microsoft.com/office/drawing/2014/main" id="{40A229FF-AD09-02B7-A290-F4EC254565E7}"/>
              </a:ext>
            </a:extLst>
          </p:cNvPr>
          <p:cNvGrpSpPr/>
          <p:nvPr/>
        </p:nvGrpSpPr>
        <p:grpSpPr>
          <a:xfrm>
            <a:off x="5271962" y="4910706"/>
            <a:ext cx="6920038" cy="1902844"/>
            <a:chOff x="5271962" y="4910706"/>
            <a:chExt cx="6920038" cy="1902844"/>
          </a:xfrm>
        </p:grpSpPr>
        <p:sp>
          <p:nvSpPr>
            <p:cNvPr id="12" name="Rounded Rectangle 6">
              <a:extLst>
                <a:ext uri="{FF2B5EF4-FFF2-40B4-BE49-F238E27FC236}">
                  <a16:creationId xmlns:a16="http://schemas.microsoft.com/office/drawing/2014/main" id="{785593A4-7EBD-8D15-8152-373A370E37D6}"/>
                </a:ext>
              </a:extLst>
            </p:cNvPr>
            <p:cNvSpPr>
              <a:spLocks noChangeArrowheads="1"/>
            </p:cNvSpPr>
            <p:nvPr/>
          </p:nvSpPr>
          <p:spPr bwMode="auto">
            <a:xfrm>
              <a:off x="6812858" y="5444461"/>
              <a:ext cx="4837085" cy="1057000"/>
            </a:xfrm>
            <a:prstGeom prst="roundRect">
              <a:avLst>
                <a:gd name="adj" fmla="val 16667"/>
              </a:avLst>
            </a:prstGeom>
            <a:solidFill>
              <a:srgbClr val="A2C617"/>
            </a:solidFill>
            <a:ln w="9525" algn="ctr">
              <a:noFill/>
              <a:round/>
              <a:headEnd/>
              <a:tailEnd/>
            </a:ln>
          </p:spPr>
          <p:txBody>
            <a:bodyPr lIns="91440" tIns="45720" rIns="91440" bIns="45720" anchor="t"/>
            <a:lstStyle>
              <a:defPPr>
                <a:defRPr lang="en-GB"/>
              </a:defPPr>
              <a:lvl1pPr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5pPr>
              <a:lvl6pPr marL="2286000" algn="l" defTabSz="914400" rtl="0" eaLnBrk="1" latinLnBrk="0" hangingPunct="1">
                <a:defRPr sz="2400" kern="1200">
                  <a:solidFill>
                    <a:schemeClr val="tx1"/>
                  </a:solidFill>
                  <a:latin typeface="Verdana" panose="020B0604030504040204" pitchFamily="34" charset="0"/>
                  <a:ea typeface="+mn-ea"/>
                  <a:cs typeface="+mn-cs"/>
                </a:defRPr>
              </a:lvl6pPr>
              <a:lvl7pPr marL="2743200" algn="l" defTabSz="914400" rtl="0" eaLnBrk="1" latinLnBrk="0" hangingPunct="1">
                <a:defRPr sz="2400" kern="1200">
                  <a:solidFill>
                    <a:schemeClr val="tx1"/>
                  </a:solidFill>
                  <a:latin typeface="Verdana" panose="020B0604030504040204" pitchFamily="34" charset="0"/>
                  <a:ea typeface="+mn-ea"/>
                  <a:cs typeface="+mn-cs"/>
                </a:defRPr>
              </a:lvl7pPr>
              <a:lvl8pPr marL="3200400" algn="l" defTabSz="914400" rtl="0" eaLnBrk="1" latinLnBrk="0" hangingPunct="1">
                <a:defRPr sz="2400" kern="1200">
                  <a:solidFill>
                    <a:schemeClr val="tx1"/>
                  </a:solidFill>
                  <a:latin typeface="Verdana" panose="020B0604030504040204" pitchFamily="34" charset="0"/>
                  <a:ea typeface="+mn-ea"/>
                  <a:cs typeface="+mn-cs"/>
                </a:defRPr>
              </a:lvl8pPr>
              <a:lvl9pPr marL="3657600" algn="l" defTabSz="914400" rtl="0" eaLnBrk="1" latinLnBrk="0" hangingPunct="1">
                <a:defRPr sz="2400" kern="1200">
                  <a:solidFill>
                    <a:schemeClr val="tx1"/>
                  </a:solidFill>
                  <a:latin typeface="Verdana" panose="020B0604030504040204" pitchFamily="34" charset="0"/>
                  <a:ea typeface="+mn-ea"/>
                  <a:cs typeface="+mn-cs"/>
                </a:defRPr>
              </a:lvl9pPr>
            </a:lstStyle>
            <a:p>
              <a:pPr algn="ctr"/>
              <a:r>
                <a:rPr lang="en-GB" sz="2200" dirty="0">
                  <a:solidFill>
                    <a:schemeClr val="bg1"/>
                  </a:solidFill>
                  <a:latin typeface="Montserrat School" pitchFamily="2" charset="0"/>
                  <a:ea typeface="Verdana"/>
                  <a:cs typeface="Arial"/>
                  <a:hlinkClick r:id="rId5">
                    <a:extLst>
                      <a:ext uri="{A12FA001-AC4F-418D-AE19-62706E023703}">
                        <ahyp:hlinkClr xmlns:ahyp="http://schemas.microsoft.com/office/drawing/2018/hyperlinkcolor" val="tx"/>
                      </a:ext>
                    </a:extLst>
                  </a:hlinkClick>
                </a:rPr>
                <a:t>Download our Lent liturgy - perfect for Ash Wednesday</a:t>
              </a:r>
              <a:endParaRPr lang="en-GB" sz="2200" dirty="0">
                <a:solidFill>
                  <a:schemeClr val="bg1"/>
                </a:solidFill>
                <a:latin typeface="Montserrat School" pitchFamily="2" charset="0"/>
                <a:ea typeface="Verdana"/>
                <a:cs typeface="Arial"/>
              </a:endParaRPr>
            </a:p>
          </p:txBody>
        </p:sp>
        <p:pic>
          <p:nvPicPr>
            <p:cNvPr id="3" name="Picture 2" descr="A green leaf with a yellow outline&#10;&#10;AI-generated content may be incorrect.">
              <a:extLst>
                <a:ext uri="{FF2B5EF4-FFF2-40B4-BE49-F238E27FC236}">
                  <a16:creationId xmlns:a16="http://schemas.microsoft.com/office/drawing/2014/main" id="{77A91DF6-49AF-7413-7B1E-7274381797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413220">
              <a:off x="5271962" y="5557737"/>
              <a:ext cx="1078488" cy="1057001"/>
            </a:xfrm>
            <a:prstGeom prst="rect">
              <a:avLst/>
            </a:prstGeom>
          </p:spPr>
        </p:pic>
        <p:pic>
          <p:nvPicPr>
            <p:cNvPr id="13" name="Picture 12" descr="A green bush with black background&#10;&#10;AI-generated content may be incorrect.">
              <a:extLst>
                <a:ext uri="{FF2B5EF4-FFF2-40B4-BE49-F238E27FC236}">
                  <a16:creationId xmlns:a16="http://schemas.microsoft.com/office/drawing/2014/main" id="{31EFC65F-2BB9-BE08-A8C2-4E92881C92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38755" y="5982552"/>
              <a:ext cx="1153245" cy="830998"/>
            </a:xfrm>
            <a:prstGeom prst="rect">
              <a:avLst/>
            </a:prstGeom>
          </p:spPr>
        </p:pic>
        <p:pic>
          <p:nvPicPr>
            <p:cNvPr id="15" name="Picture 14" descr="A green fruit with a black background&#10;&#10;AI-generated content may be incorrect.">
              <a:extLst>
                <a:ext uri="{FF2B5EF4-FFF2-40B4-BE49-F238E27FC236}">
                  <a16:creationId xmlns:a16="http://schemas.microsoft.com/office/drawing/2014/main" id="{FA8B77EC-B2AF-DA1D-DC7F-012CAC5FE8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9903382">
              <a:off x="5489781" y="4910706"/>
              <a:ext cx="1704747" cy="1857983"/>
            </a:xfrm>
            <a:prstGeom prst="rect">
              <a:avLst/>
            </a:prstGeom>
          </p:spPr>
        </p:pic>
      </p:grpSp>
    </p:spTree>
    <p:extLst>
      <p:ext uri="{BB962C8B-B14F-4D97-AF65-F5344CB8AC3E}">
        <p14:creationId xmlns:p14="http://schemas.microsoft.com/office/powerpoint/2010/main" val="33726643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4F935-91A9-B911-0260-A0A566F66614}"/>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EDFD05F-E4CF-14D7-5B2B-34816719E71D}"/>
              </a:ext>
            </a:extLst>
          </p:cNvPr>
          <p:cNvSpPr>
            <a:spLocks noGrp="1"/>
          </p:cNvSpPr>
          <p:nvPr>
            <p:ph type="sldNum" sz="quarter" idx="12"/>
          </p:nvPr>
        </p:nvSpPr>
        <p:spPr/>
        <p:txBody>
          <a:bodyPr/>
          <a:lstStyle/>
          <a:p>
            <a:fld id="{C6EC182C-0D68-4E87-806E-9A4A9E86B5B7}" type="slidenum">
              <a:rPr lang="en-GB" smtClean="0"/>
              <a:t>30</a:t>
            </a:fld>
            <a:endParaRPr lang="en-GB"/>
          </a:p>
        </p:txBody>
      </p:sp>
      <p:sp>
        <p:nvSpPr>
          <p:cNvPr id="8" name="TextBox 7">
            <a:extLst>
              <a:ext uri="{FF2B5EF4-FFF2-40B4-BE49-F238E27FC236}">
                <a16:creationId xmlns:a16="http://schemas.microsoft.com/office/drawing/2014/main" id="{3BF15DD1-D6CB-BBD1-5D8D-704E89BBB86C}"/>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1F1750"/>
                </a:solidFill>
                <a:latin typeface="Montserrat School"/>
                <a:cs typeface="Segoe UI"/>
              </a:rPr>
              <a:t>Friday 27 March</a:t>
            </a:r>
            <a:endParaRPr lang="en-US" sz="3600" i="1" dirty="0">
              <a:solidFill>
                <a:srgbClr val="1F1750"/>
              </a:solidFill>
              <a:latin typeface="Montserrat Alternates"/>
              <a:cs typeface="Segoe UI"/>
            </a:endParaRPr>
          </a:p>
        </p:txBody>
      </p:sp>
      <p:pic>
        <p:nvPicPr>
          <p:cNvPr id="14" name="Graphic 13" descr="Thought bubble">
            <a:extLst>
              <a:ext uri="{FF2B5EF4-FFF2-40B4-BE49-F238E27FC236}">
                <a16:creationId xmlns:a16="http://schemas.microsoft.com/office/drawing/2014/main" id="{57D0D4B7-F82B-BF17-C050-4C8C02171AD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042553" y="878500"/>
            <a:ext cx="914400" cy="914400"/>
          </a:xfrm>
          <a:prstGeom prst="rect">
            <a:avLst/>
          </a:prstGeom>
        </p:spPr>
      </p:pic>
      <p:sp>
        <p:nvSpPr>
          <p:cNvPr id="21" name="TextBox 20">
            <a:extLst>
              <a:ext uri="{FF2B5EF4-FFF2-40B4-BE49-F238E27FC236}">
                <a16:creationId xmlns:a16="http://schemas.microsoft.com/office/drawing/2014/main" id="{590F0B6A-3E89-E04D-800A-7C4ACB6DDE3B}"/>
              </a:ext>
            </a:extLst>
          </p:cNvPr>
          <p:cNvSpPr txBox="1"/>
          <p:nvPr/>
        </p:nvSpPr>
        <p:spPr>
          <a:xfrm>
            <a:off x="203159" y="1039870"/>
            <a:ext cx="348197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A2C617"/>
                </a:solidFill>
                <a:latin typeface="Montserrat School" pitchFamily="2" charset="0"/>
              </a:rPr>
              <a:t>Think about</a:t>
            </a:r>
            <a:endParaRPr lang="en-US" dirty="0">
              <a:latin typeface="Montserrat School" pitchFamily="2" charset="0"/>
            </a:endParaRPr>
          </a:p>
        </p:txBody>
      </p:sp>
      <p:sp>
        <p:nvSpPr>
          <p:cNvPr id="20" name="TextBox 19">
            <a:extLst>
              <a:ext uri="{FF2B5EF4-FFF2-40B4-BE49-F238E27FC236}">
                <a16:creationId xmlns:a16="http://schemas.microsoft.com/office/drawing/2014/main" id="{241F9B41-6541-932F-4130-870D8B3A8A9F}"/>
              </a:ext>
            </a:extLst>
          </p:cNvPr>
          <p:cNvSpPr txBox="1"/>
          <p:nvPr/>
        </p:nvSpPr>
        <p:spPr>
          <a:xfrm>
            <a:off x="208054" y="1811670"/>
            <a:ext cx="6540264" cy="5509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latin typeface="Montserrat School" pitchFamily="2" charset="0"/>
              </a:rPr>
              <a:t>Are you excited about the Easter holidays?</a:t>
            </a:r>
          </a:p>
          <a:p>
            <a:r>
              <a:rPr lang="en-US" sz="2200" dirty="0">
                <a:latin typeface="Montserrat School" pitchFamily="2" charset="0"/>
              </a:rPr>
              <a:t>We might share a special meal with family or friends, enjoy Easter eggs or nice treats. </a:t>
            </a:r>
          </a:p>
          <a:p>
            <a:endParaRPr lang="en-US" sz="2200" dirty="0">
              <a:latin typeface="Montserrat School" pitchFamily="2" charset="0"/>
            </a:endParaRPr>
          </a:p>
          <a:p>
            <a:r>
              <a:rPr lang="en-US" sz="2200" dirty="0">
                <a:latin typeface="Montserrat School" pitchFamily="2" charset="0"/>
              </a:rPr>
              <a:t>But what is Easter really about? God loved us so much, he sent his son to live and die for us; to help us be the kindest we can be, to be hopeful and thoughtful. </a:t>
            </a:r>
          </a:p>
          <a:p>
            <a:endParaRPr lang="en-US" sz="2200" dirty="0">
              <a:latin typeface="Montserrat School" pitchFamily="2" charset="0"/>
            </a:endParaRPr>
          </a:p>
          <a:p>
            <a:r>
              <a:rPr lang="en-US" sz="2200" dirty="0">
                <a:latin typeface="Montserrat School" pitchFamily="2" charset="0"/>
              </a:rPr>
              <a:t>Think about this question today:</a:t>
            </a:r>
          </a:p>
          <a:p>
            <a:endParaRPr lang="en-US" sz="2200" dirty="0">
              <a:latin typeface="Montserrat School" pitchFamily="2" charset="0"/>
            </a:endParaRPr>
          </a:p>
          <a:p>
            <a:r>
              <a:rPr lang="en-GB" sz="2200" dirty="0">
                <a:latin typeface="Montserrat School ExtBd" pitchFamily="2" charset="0"/>
              </a:rPr>
              <a:t>How has your journey over Lent helped you follow Jesus more closely?</a:t>
            </a:r>
          </a:p>
          <a:p>
            <a:endParaRPr lang="en-US" sz="2200" dirty="0">
              <a:latin typeface="Montserrat School" pitchFamily="2" charset="0"/>
            </a:endParaRPr>
          </a:p>
          <a:p>
            <a:endParaRPr lang="en-US" sz="2200" dirty="0"/>
          </a:p>
          <a:p>
            <a:endParaRPr lang="en-US" sz="2200" dirty="0"/>
          </a:p>
        </p:txBody>
      </p:sp>
      <p:pic>
        <p:nvPicPr>
          <p:cNvPr id="4" name="Picture 3">
            <a:extLst>
              <a:ext uri="{FF2B5EF4-FFF2-40B4-BE49-F238E27FC236}">
                <a16:creationId xmlns:a16="http://schemas.microsoft.com/office/drawing/2014/main" id="{E37B8B6B-C616-309D-A25F-2E2C270435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6746435" y="1906792"/>
            <a:ext cx="5201532" cy="3467688"/>
          </a:xfrm>
          <a:prstGeom prst="rect">
            <a:avLst/>
          </a:prstGeom>
        </p:spPr>
      </p:pic>
    </p:spTree>
    <p:extLst>
      <p:ext uri="{BB962C8B-B14F-4D97-AF65-F5344CB8AC3E}">
        <p14:creationId xmlns:p14="http://schemas.microsoft.com/office/powerpoint/2010/main" val="19529276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FFD3F-04FC-FF4D-7D4C-91A519346712}"/>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222ECD9-A7F9-C5CC-7405-D01C76C78EBA}"/>
              </a:ext>
            </a:extLst>
          </p:cNvPr>
          <p:cNvSpPr>
            <a:spLocks noGrp="1"/>
          </p:cNvSpPr>
          <p:nvPr>
            <p:ph type="sldNum" sz="quarter" idx="12"/>
          </p:nvPr>
        </p:nvSpPr>
        <p:spPr/>
        <p:txBody>
          <a:bodyPr/>
          <a:lstStyle/>
          <a:p>
            <a:fld id="{C6EC182C-0D68-4E87-806E-9A4A9E86B5B7}" type="slidenum">
              <a:rPr lang="en-GB" smtClean="0"/>
              <a:t>31</a:t>
            </a:fld>
            <a:endParaRPr lang="en-GB"/>
          </a:p>
        </p:txBody>
      </p:sp>
      <p:sp>
        <p:nvSpPr>
          <p:cNvPr id="8" name="TextBox 7">
            <a:extLst>
              <a:ext uri="{FF2B5EF4-FFF2-40B4-BE49-F238E27FC236}">
                <a16:creationId xmlns:a16="http://schemas.microsoft.com/office/drawing/2014/main" id="{147D2188-301E-DC2A-40EA-4B052C3200C0}"/>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a:solidFill>
                  <a:srgbClr val="1F1750"/>
                </a:solidFill>
                <a:latin typeface="Montserrat School"/>
                <a:cs typeface="Segoe UI"/>
              </a:rPr>
              <a:t>Monday 30 March</a:t>
            </a:r>
            <a:endParaRPr lang="en-US" sz="3600" i="1">
              <a:solidFill>
                <a:srgbClr val="1F1750"/>
              </a:solidFill>
              <a:latin typeface="Montserrat Alternates"/>
              <a:cs typeface="Segoe UI"/>
            </a:endParaRPr>
          </a:p>
        </p:txBody>
      </p:sp>
      <p:sp>
        <p:nvSpPr>
          <p:cNvPr id="2" name="TextBox 1">
            <a:extLst>
              <a:ext uri="{FF2B5EF4-FFF2-40B4-BE49-F238E27FC236}">
                <a16:creationId xmlns:a16="http://schemas.microsoft.com/office/drawing/2014/main" id="{A20FFC98-023F-4B55-21F0-7F466B62F971}"/>
              </a:ext>
            </a:extLst>
          </p:cNvPr>
          <p:cNvSpPr txBox="1"/>
          <p:nvPr/>
        </p:nvSpPr>
        <p:spPr>
          <a:xfrm>
            <a:off x="4293183" y="1036674"/>
            <a:ext cx="1293944" cy="584775"/>
          </a:xfrm>
          <a:prstGeom prst="rect">
            <a:avLst/>
          </a:prstGeom>
          <a:noFill/>
        </p:spPr>
        <p:txBody>
          <a:bodyPr wrap="none" lIns="91440" tIns="45720" rIns="91440" bIns="45720" rtlCol="0" anchor="t">
            <a:spAutoFit/>
          </a:bodyPr>
          <a:lstStyle/>
          <a:p>
            <a:r>
              <a:rPr lang="en-US" sz="3200" b="1" dirty="0">
                <a:solidFill>
                  <a:srgbClr val="A2C617"/>
                </a:solidFill>
                <a:latin typeface="Montserrat School" pitchFamily="2" charset="0"/>
                <a:ea typeface="Verdana"/>
                <a:cs typeface="Arial"/>
              </a:rPr>
              <a:t>Pray</a:t>
            </a:r>
            <a:r>
              <a:rPr lang="en-US" sz="3200" b="1" dirty="0">
                <a:solidFill>
                  <a:srgbClr val="A2C617"/>
                </a:solidFill>
                <a:latin typeface="Montserrat"/>
                <a:ea typeface="Verdana"/>
                <a:cs typeface="Arial"/>
              </a:rPr>
              <a:t> </a:t>
            </a:r>
            <a:endParaRPr lang="en-US" dirty="0"/>
          </a:p>
        </p:txBody>
      </p:sp>
      <p:pic>
        <p:nvPicPr>
          <p:cNvPr id="14" name="Graphic 13" descr="Thought bubble">
            <a:extLst>
              <a:ext uri="{FF2B5EF4-FFF2-40B4-BE49-F238E27FC236}">
                <a16:creationId xmlns:a16="http://schemas.microsoft.com/office/drawing/2014/main" id="{1A3C6985-469A-F1EE-FF06-FD812F29E5B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042553" y="878500"/>
            <a:ext cx="914400" cy="914400"/>
          </a:xfrm>
          <a:prstGeom prst="rect">
            <a:avLst/>
          </a:prstGeom>
        </p:spPr>
      </p:pic>
      <p:sp>
        <p:nvSpPr>
          <p:cNvPr id="21" name="TextBox 20">
            <a:extLst>
              <a:ext uri="{FF2B5EF4-FFF2-40B4-BE49-F238E27FC236}">
                <a16:creationId xmlns:a16="http://schemas.microsoft.com/office/drawing/2014/main" id="{84DCC143-DE8B-03D6-751D-0ED088E684E7}"/>
              </a:ext>
            </a:extLst>
          </p:cNvPr>
          <p:cNvSpPr txBox="1"/>
          <p:nvPr/>
        </p:nvSpPr>
        <p:spPr>
          <a:xfrm>
            <a:off x="340569" y="1039870"/>
            <a:ext cx="348197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A2C617"/>
                </a:solidFill>
                <a:latin typeface="Montserrat School" pitchFamily="2" charset="0"/>
              </a:rPr>
              <a:t>Think about</a:t>
            </a:r>
            <a:endParaRPr lang="en-US" dirty="0">
              <a:latin typeface="Montserrat School" pitchFamily="2" charset="0"/>
            </a:endParaRPr>
          </a:p>
        </p:txBody>
      </p:sp>
      <p:pic>
        <p:nvPicPr>
          <p:cNvPr id="12" name="Picture 11" descr="A close up of a green leaf&#10;&#10;AI-generated content may be incorrect.">
            <a:extLst>
              <a:ext uri="{FF2B5EF4-FFF2-40B4-BE49-F238E27FC236}">
                <a16:creationId xmlns:a16="http://schemas.microsoft.com/office/drawing/2014/main" id="{CCA673B8-D43D-84E5-EC0C-7CA91115AE23}"/>
              </a:ext>
            </a:extLst>
          </p:cNvPr>
          <p:cNvPicPr>
            <a:picLocks noChangeAspect="1"/>
          </p:cNvPicPr>
          <p:nvPr/>
        </p:nvPicPr>
        <p:blipFill>
          <a:blip r:embed="rId5"/>
          <a:stretch>
            <a:fillRect/>
          </a:stretch>
        </p:blipFill>
        <p:spPr>
          <a:xfrm>
            <a:off x="6597724" y="1678780"/>
            <a:ext cx="5050987" cy="3158838"/>
          </a:xfrm>
          <a:prstGeom prst="rect">
            <a:avLst/>
          </a:prstGeom>
        </p:spPr>
      </p:pic>
      <p:sp>
        <p:nvSpPr>
          <p:cNvPr id="13" name="TextBox 12">
            <a:extLst>
              <a:ext uri="{FF2B5EF4-FFF2-40B4-BE49-F238E27FC236}">
                <a16:creationId xmlns:a16="http://schemas.microsoft.com/office/drawing/2014/main" id="{1946E484-023A-D85F-7B20-82BD817B041F}"/>
              </a:ext>
            </a:extLst>
          </p:cNvPr>
          <p:cNvSpPr txBox="1"/>
          <p:nvPr/>
        </p:nvSpPr>
        <p:spPr>
          <a:xfrm>
            <a:off x="316555" y="2009666"/>
            <a:ext cx="6132630"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Montserrat School" pitchFamily="2" charset="0"/>
              </a:rPr>
              <a:t>Yesterday was Palm Sunday and now we are in Holy Week. </a:t>
            </a:r>
          </a:p>
          <a:p>
            <a:endParaRPr lang="en-US" sz="2400" dirty="0">
              <a:latin typeface="Montserrat School" pitchFamily="2" charset="0"/>
            </a:endParaRPr>
          </a:p>
          <a:p>
            <a:r>
              <a:rPr lang="en-US" sz="2400" dirty="0">
                <a:latin typeface="Montserrat School" pitchFamily="2" charset="0"/>
              </a:rPr>
              <a:t>On Palm Sunday, we hear the story of Jesus entering into Jerusalem on a donkey, greeted by joyful crowds waving palms. </a:t>
            </a:r>
          </a:p>
          <a:p>
            <a:endParaRPr lang="en-US" sz="2400" dirty="0">
              <a:latin typeface="Montserrat School" pitchFamily="2" charset="0"/>
            </a:endParaRPr>
          </a:p>
          <a:p>
            <a:r>
              <a:rPr lang="en-US" sz="2400" dirty="0">
                <a:latin typeface="Montserrat School" pitchFamily="2" charset="0"/>
              </a:rPr>
              <a:t>How can we make Jesus welcome as we get ready to celebrate Easter? </a:t>
            </a:r>
          </a:p>
          <a:p>
            <a:endParaRPr lang="en-US" sz="2400" dirty="0">
              <a:latin typeface="Montserrat School" pitchFamily="2" charset="0"/>
            </a:endParaRPr>
          </a:p>
          <a:p>
            <a:r>
              <a:rPr lang="en-US" sz="2400" dirty="0">
                <a:latin typeface="Montserrat School" pitchFamily="2" charset="0"/>
              </a:rPr>
              <a:t>How can we be welcoming to others?</a:t>
            </a:r>
          </a:p>
        </p:txBody>
      </p:sp>
      <p:pic>
        <p:nvPicPr>
          <p:cNvPr id="20" name="Graphic 19" descr="Candle">
            <a:extLst>
              <a:ext uri="{FF2B5EF4-FFF2-40B4-BE49-F238E27FC236}">
                <a16:creationId xmlns:a16="http://schemas.microsoft.com/office/drawing/2014/main" id="{97E8ED51-D46B-5038-9C06-D02C774C20ED}"/>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273302" y="1029094"/>
            <a:ext cx="584775" cy="584775"/>
          </a:xfrm>
          <a:prstGeom prst="rect">
            <a:avLst/>
          </a:prstGeom>
        </p:spPr>
      </p:pic>
      <p:sp>
        <p:nvSpPr>
          <p:cNvPr id="22" name="TextBox 21">
            <a:extLst>
              <a:ext uri="{FF2B5EF4-FFF2-40B4-BE49-F238E27FC236}">
                <a16:creationId xmlns:a16="http://schemas.microsoft.com/office/drawing/2014/main" id="{721124CD-6D0F-6B7E-7FFC-70A7F7C38F8F}"/>
              </a:ext>
            </a:extLst>
          </p:cNvPr>
          <p:cNvSpPr txBox="1"/>
          <p:nvPr/>
        </p:nvSpPr>
        <p:spPr>
          <a:xfrm>
            <a:off x="6568757" y="4983635"/>
            <a:ext cx="562324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Montserrat School" pitchFamily="2" charset="0"/>
              </a:rPr>
              <a:t>Lord, help us to be welcoming to all, not just to our friends, but to the stranger who may be struggling. Amen.</a:t>
            </a:r>
          </a:p>
        </p:txBody>
      </p:sp>
    </p:spTree>
    <p:extLst>
      <p:ext uri="{BB962C8B-B14F-4D97-AF65-F5344CB8AC3E}">
        <p14:creationId xmlns:p14="http://schemas.microsoft.com/office/powerpoint/2010/main" val="32319255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930D4-FD99-9E92-E925-94A2FEF29453}"/>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144C87A-752F-69F2-B401-ED371C515813}"/>
              </a:ext>
            </a:extLst>
          </p:cNvPr>
          <p:cNvSpPr>
            <a:spLocks noGrp="1"/>
          </p:cNvSpPr>
          <p:nvPr>
            <p:ph type="sldNum" sz="quarter" idx="12"/>
          </p:nvPr>
        </p:nvSpPr>
        <p:spPr/>
        <p:txBody>
          <a:bodyPr/>
          <a:lstStyle/>
          <a:p>
            <a:fld id="{C6EC182C-0D68-4E87-806E-9A4A9E86B5B7}" type="slidenum">
              <a:rPr lang="en-GB" smtClean="0"/>
              <a:t>32</a:t>
            </a:fld>
            <a:endParaRPr lang="en-GB"/>
          </a:p>
        </p:txBody>
      </p:sp>
      <p:sp>
        <p:nvSpPr>
          <p:cNvPr id="8" name="TextBox 7">
            <a:extLst>
              <a:ext uri="{FF2B5EF4-FFF2-40B4-BE49-F238E27FC236}">
                <a16:creationId xmlns:a16="http://schemas.microsoft.com/office/drawing/2014/main" id="{DDF5C07A-99F5-70D8-AE6C-60130796D722}"/>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a:solidFill>
                  <a:srgbClr val="1F1750"/>
                </a:solidFill>
                <a:latin typeface="Montserrat School"/>
                <a:cs typeface="Segoe UI"/>
              </a:rPr>
              <a:t>Tuesday 31 March</a:t>
            </a:r>
            <a:endParaRPr lang="en-US" sz="3600" i="1">
              <a:solidFill>
                <a:srgbClr val="1F1750"/>
              </a:solidFill>
              <a:latin typeface="Montserrat Alternates"/>
              <a:cs typeface="Segoe UI"/>
            </a:endParaRPr>
          </a:p>
        </p:txBody>
      </p:sp>
      <p:sp>
        <p:nvSpPr>
          <p:cNvPr id="2" name="TextBox 1">
            <a:extLst>
              <a:ext uri="{FF2B5EF4-FFF2-40B4-BE49-F238E27FC236}">
                <a16:creationId xmlns:a16="http://schemas.microsoft.com/office/drawing/2014/main" id="{F98D3244-C13F-60D7-36DC-13614E4F76B5}"/>
              </a:ext>
            </a:extLst>
          </p:cNvPr>
          <p:cNvSpPr txBox="1"/>
          <p:nvPr/>
        </p:nvSpPr>
        <p:spPr>
          <a:xfrm>
            <a:off x="4054277" y="1036674"/>
            <a:ext cx="918841" cy="584775"/>
          </a:xfrm>
          <a:prstGeom prst="rect">
            <a:avLst/>
          </a:prstGeom>
          <a:noFill/>
        </p:spPr>
        <p:txBody>
          <a:bodyPr wrap="none" lIns="91440" tIns="45720" rIns="91440" bIns="45720" rtlCol="0" anchor="t">
            <a:spAutoFit/>
          </a:bodyPr>
          <a:lstStyle/>
          <a:p>
            <a:r>
              <a:rPr lang="en-US" sz="3200" b="1">
                <a:solidFill>
                  <a:srgbClr val="A2C617"/>
                </a:solidFill>
                <a:latin typeface="Montserrat"/>
                <a:ea typeface="Verdana"/>
                <a:cs typeface="Arial"/>
              </a:rPr>
              <a:t>Act</a:t>
            </a:r>
            <a:endParaRPr lang="en-US"/>
          </a:p>
        </p:txBody>
      </p:sp>
      <p:pic>
        <p:nvPicPr>
          <p:cNvPr id="3" name="Graphic 2" descr="Candle">
            <a:extLst>
              <a:ext uri="{FF2B5EF4-FFF2-40B4-BE49-F238E27FC236}">
                <a16:creationId xmlns:a16="http://schemas.microsoft.com/office/drawing/2014/main" id="{703AD704-775C-4E12-6C3C-9FDD4E50BFD9}"/>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56370" y="459109"/>
            <a:ext cx="584775" cy="584775"/>
          </a:xfrm>
          <a:prstGeom prst="rect">
            <a:avLst/>
          </a:prstGeom>
        </p:spPr>
      </p:pic>
      <p:pic>
        <p:nvPicPr>
          <p:cNvPr id="14" name="Graphic 13" descr="Thought bubble">
            <a:extLst>
              <a:ext uri="{FF2B5EF4-FFF2-40B4-BE49-F238E27FC236}">
                <a16:creationId xmlns:a16="http://schemas.microsoft.com/office/drawing/2014/main" id="{CAA4B2A0-6477-F17B-23DB-319EAC31EC54}"/>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042553" y="878500"/>
            <a:ext cx="914400" cy="914400"/>
          </a:xfrm>
          <a:prstGeom prst="rect">
            <a:avLst/>
          </a:prstGeom>
        </p:spPr>
      </p:pic>
      <p:pic>
        <p:nvPicPr>
          <p:cNvPr id="15" name="Graphic 14" descr="Dance">
            <a:extLst>
              <a:ext uri="{FF2B5EF4-FFF2-40B4-BE49-F238E27FC236}">
                <a16:creationId xmlns:a16="http://schemas.microsoft.com/office/drawing/2014/main" id="{8806A384-50B8-E539-D47A-EF7853424879}"/>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968881" y="882232"/>
            <a:ext cx="914400" cy="914400"/>
          </a:xfrm>
          <a:prstGeom prst="rect">
            <a:avLst/>
          </a:prstGeom>
        </p:spPr>
      </p:pic>
      <p:sp>
        <p:nvSpPr>
          <p:cNvPr id="21" name="TextBox 20">
            <a:extLst>
              <a:ext uri="{FF2B5EF4-FFF2-40B4-BE49-F238E27FC236}">
                <a16:creationId xmlns:a16="http://schemas.microsoft.com/office/drawing/2014/main" id="{DEF390DB-6785-8CB1-9B36-44D60035CF64}"/>
              </a:ext>
            </a:extLst>
          </p:cNvPr>
          <p:cNvSpPr txBox="1"/>
          <p:nvPr/>
        </p:nvSpPr>
        <p:spPr>
          <a:xfrm>
            <a:off x="340569" y="1039870"/>
            <a:ext cx="348197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A2C617"/>
                </a:solidFill>
              </a:rPr>
              <a:t>Think about</a:t>
            </a:r>
            <a:endParaRPr lang="en-US"/>
          </a:p>
        </p:txBody>
      </p:sp>
      <p:sp>
        <p:nvSpPr>
          <p:cNvPr id="13" name="TextBox 12">
            <a:extLst>
              <a:ext uri="{FF2B5EF4-FFF2-40B4-BE49-F238E27FC236}">
                <a16:creationId xmlns:a16="http://schemas.microsoft.com/office/drawing/2014/main" id="{46E7CF10-4C97-288C-CFB3-BB40F593E271}"/>
              </a:ext>
            </a:extLst>
          </p:cNvPr>
          <p:cNvSpPr txBox="1"/>
          <p:nvPr/>
        </p:nvSpPr>
        <p:spPr>
          <a:xfrm>
            <a:off x="346717" y="1878341"/>
            <a:ext cx="657384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latin typeface="Montserrat School" pitchFamily="2" charset="0"/>
              </a:rPr>
              <a:t>It's not too late to do a Big Lent Walk! </a:t>
            </a:r>
          </a:p>
          <a:p>
            <a:endParaRPr lang="en-GB" sz="2400" dirty="0">
              <a:latin typeface="Montserrat School" pitchFamily="2" charset="0"/>
            </a:endParaRPr>
          </a:p>
          <a:p>
            <a:r>
              <a:rPr lang="en-GB" sz="2400" dirty="0">
                <a:latin typeface="Montserrat School" pitchFamily="2" charset="0"/>
              </a:rPr>
              <a:t>You may have finished school for the holidays, but how about finding a friend or family member to do the Big Lent Walk with? </a:t>
            </a:r>
          </a:p>
          <a:p>
            <a:endParaRPr lang="en-GB" sz="2400" dirty="0">
              <a:latin typeface="Montserrat School" pitchFamily="2" charset="0"/>
            </a:endParaRPr>
          </a:p>
          <a:p>
            <a:r>
              <a:rPr lang="en-GB" sz="2400" dirty="0">
                <a:latin typeface="Montserrat School" pitchFamily="2" charset="0"/>
              </a:rPr>
              <a:t>You could walk around your garden if you have one, a nearby park or up and down the road! Make sure you check with an adult first and bring one with you!</a:t>
            </a:r>
          </a:p>
        </p:txBody>
      </p:sp>
      <p:pic>
        <p:nvPicPr>
          <p:cNvPr id="6" name="Picture 5">
            <a:extLst>
              <a:ext uri="{FF2B5EF4-FFF2-40B4-BE49-F238E27FC236}">
                <a16:creationId xmlns:a16="http://schemas.microsoft.com/office/drawing/2014/main" id="{3EDA786D-AE24-F5C8-2BC6-DB80E1033C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44246" y="1162912"/>
            <a:ext cx="3651552" cy="4868736"/>
          </a:xfrm>
          <a:prstGeom prst="rect">
            <a:avLst/>
          </a:prstGeom>
        </p:spPr>
      </p:pic>
    </p:spTree>
    <p:extLst>
      <p:ext uri="{BB962C8B-B14F-4D97-AF65-F5344CB8AC3E}">
        <p14:creationId xmlns:p14="http://schemas.microsoft.com/office/powerpoint/2010/main" val="24780940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40CD2-1205-F9F7-6ED4-81EABEA9AD70}"/>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DACBEF4-2123-7232-B661-172F5DAD27CD}"/>
              </a:ext>
            </a:extLst>
          </p:cNvPr>
          <p:cNvSpPr>
            <a:spLocks noGrp="1"/>
          </p:cNvSpPr>
          <p:nvPr>
            <p:ph type="sldNum" sz="quarter" idx="12"/>
          </p:nvPr>
        </p:nvSpPr>
        <p:spPr/>
        <p:txBody>
          <a:bodyPr/>
          <a:lstStyle/>
          <a:p>
            <a:fld id="{C6EC182C-0D68-4E87-806E-9A4A9E86B5B7}" type="slidenum">
              <a:rPr lang="en-GB" smtClean="0"/>
              <a:t>33</a:t>
            </a:fld>
            <a:endParaRPr lang="en-GB"/>
          </a:p>
        </p:txBody>
      </p:sp>
      <p:sp>
        <p:nvSpPr>
          <p:cNvPr id="8" name="TextBox 7">
            <a:extLst>
              <a:ext uri="{FF2B5EF4-FFF2-40B4-BE49-F238E27FC236}">
                <a16:creationId xmlns:a16="http://schemas.microsoft.com/office/drawing/2014/main" id="{7E083A56-77BA-8830-81C4-247660304650}"/>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a:solidFill>
                  <a:srgbClr val="1F1750"/>
                </a:solidFill>
                <a:latin typeface="Montserrat School"/>
                <a:cs typeface="Segoe UI"/>
              </a:rPr>
              <a:t>Wednesday 1 April</a:t>
            </a:r>
          </a:p>
        </p:txBody>
      </p:sp>
      <p:sp>
        <p:nvSpPr>
          <p:cNvPr id="2" name="TextBox 1">
            <a:extLst>
              <a:ext uri="{FF2B5EF4-FFF2-40B4-BE49-F238E27FC236}">
                <a16:creationId xmlns:a16="http://schemas.microsoft.com/office/drawing/2014/main" id="{F129548B-CABE-F8BC-E521-C6B997110E16}"/>
              </a:ext>
            </a:extLst>
          </p:cNvPr>
          <p:cNvSpPr txBox="1"/>
          <p:nvPr/>
        </p:nvSpPr>
        <p:spPr>
          <a:xfrm>
            <a:off x="339442" y="1049166"/>
            <a:ext cx="918841" cy="584775"/>
          </a:xfrm>
          <a:prstGeom prst="rect">
            <a:avLst/>
          </a:prstGeom>
          <a:noFill/>
        </p:spPr>
        <p:txBody>
          <a:bodyPr wrap="none" lIns="91440" tIns="45720" rIns="91440" bIns="45720" rtlCol="0" anchor="t">
            <a:spAutoFit/>
          </a:bodyPr>
          <a:lstStyle/>
          <a:p>
            <a:r>
              <a:rPr lang="en-US" sz="3200" b="1">
                <a:solidFill>
                  <a:srgbClr val="A2C617"/>
                </a:solidFill>
                <a:latin typeface="Montserrat"/>
                <a:ea typeface="Verdana"/>
                <a:cs typeface="Arial"/>
              </a:rPr>
              <a:t>Act</a:t>
            </a:r>
            <a:endParaRPr lang="en-US"/>
          </a:p>
        </p:txBody>
      </p:sp>
      <p:pic>
        <p:nvPicPr>
          <p:cNvPr id="15" name="Graphic 14" descr="Dance">
            <a:extLst>
              <a:ext uri="{FF2B5EF4-FFF2-40B4-BE49-F238E27FC236}">
                <a16:creationId xmlns:a16="http://schemas.microsoft.com/office/drawing/2014/main" id="{F1B55D61-3B7F-67F6-E23A-7DEA225D14D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59989" y="868150"/>
            <a:ext cx="914400" cy="914400"/>
          </a:xfrm>
          <a:prstGeom prst="rect">
            <a:avLst/>
          </a:prstGeom>
        </p:spPr>
      </p:pic>
      <p:sp>
        <p:nvSpPr>
          <p:cNvPr id="17" name="TextBox 23">
            <a:hlinkClick r:id="rId5"/>
            <a:extLst>
              <a:ext uri="{FF2B5EF4-FFF2-40B4-BE49-F238E27FC236}">
                <a16:creationId xmlns:a16="http://schemas.microsoft.com/office/drawing/2014/main" id="{E26386ED-AD14-9D10-2086-7CD962C5CED5}"/>
              </a:ext>
            </a:extLst>
          </p:cNvPr>
          <p:cNvSpPr txBox="1"/>
          <p:nvPr/>
        </p:nvSpPr>
        <p:spPr>
          <a:xfrm>
            <a:off x="917586" y="5634814"/>
            <a:ext cx="4201170" cy="476726"/>
          </a:xfrm>
          <a:prstGeom prst="roundRect">
            <a:avLst/>
          </a:prstGeom>
          <a:solidFill>
            <a:srgbClr val="A2C617"/>
          </a:solidFill>
          <a:ln>
            <a:no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dirty="0">
                <a:solidFill>
                  <a:schemeClr val="bg1"/>
                </a:solidFill>
                <a:latin typeface="Century Gothic"/>
                <a:hlinkClick r:id="rId6">
                  <a:extLst>
                    <a:ext uri="{A12FA001-AC4F-418D-AE19-62706E023703}">
                      <ahyp:hlinkClr xmlns:ahyp="http://schemas.microsoft.com/office/drawing/2018/hyperlinkcolor" val="tx"/>
                    </a:ext>
                  </a:extLst>
                </a:hlinkClick>
              </a:rPr>
              <a:t>Easter flower template</a:t>
            </a:r>
            <a:endParaRPr lang="en-US" dirty="0">
              <a:solidFill>
                <a:schemeClr val="bg1"/>
              </a:solidFill>
              <a:hlinkClick r:id="rId7">
                <a:extLst>
                  <a:ext uri="{A12FA001-AC4F-418D-AE19-62706E023703}">
                    <ahyp:hlinkClr xmlns:ahyp="http://schemas.microsoft.com/office/drawing/2018/hyperlinkcolor" val="tx"/>
                  </a:ext>
                </a:extLst>
              </a:hlinkClick>
            </a:endParaRPr>
          </a:p>
        </p:txBody>
      </p:sp>
      <p:sp>
        <p:nvSpPr>
          <p:cNvPr id="16" name="TextBox 15">
            <a:extLst>
              <a:ext uri="{FF2B5EF4-FFF2-40B4-BE49-F238E27FC236}">
                <a16:creationId xmlns:a16="http://schemas.microsoft.com/office/drawing/2014/main" id="{1FDC8EE1-7916-370B-C6ED-5C6932CE6E09}"/>
              </a:ext>
            </a:extLst>
          </p:cNvPr>
          <p:cNvSpPr txBox="1"/>
          <p:nvPr/>
        </p:nvSpPr>
        <p:spPr>
          <a:xfrm>
            <a:off x="335220" y="1726163"/>
            <a:ext cx="6018446"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r>
              <a:rPr lang="en-GB" sz="2400" dirty="0">
                <a:latin typeface="Montserrat School" pitchFamily="2" charset="0"/>
              </a:rPr>
              <a:t>Easter is nearly here. </a:t>
            </a:r>
            <a:endParaRPr lang="en-US" sz="2400" dirty="0">
              <a:latin typeface="Montserrat School" pitchFamily="2" charset="0"/>
            </a:endParaRPr>
          </a:p>
          <a:p>
            <a:pPr>
              <a:spcBef>
                <a:spcPct val="0"/>
              </a:spcBef>
              <a:spcAft>
                <a:spcPct val="0"/>
              </a:spcAft>
            </a:pPr>
            <a:endParaRPr lang="en-GB" sz="2400" dirty="0">
              <a:latin typeface="Montserrat School" pitchFamily="2" charset="0"/>
            </a:endParaRPr>
          </a:p>
          <a:p>
            <a:pPr>
              <a:spcBef>
                <a:spcPct val="0"/>
              </a:spcBef>
              <a:spcAft>
                <a:spcPct val="0"/>
              </a:spcAft>
            </a:pPr>
            <a:r>
              <a:rPr lang="en-GB" sz="2400" dirty="0">
                <a:latin typeface="Montserrat School" pitchFamily="2" charset="0"/>
              </a:rPr>
              <a:t>Why not make some Easter cards for your family and friends?</a:t>
            </a:r>
            <a:endParaRPr lang="en-GB" sz="2400" dirty="0">
              <a:latin typeface="Montserrat School" pitchFamily="2" charset="0"/>
              <a:cs typeface="Arial"/>
            </a:endParaRPr>
          </a:p>
          <a:p>
            <a:pPr>
              <a:spcBef>
                <a:spcPct val="0"/>
              </a:spcBef>
              <a:spcAft>
                <a:spcPct val="0"/>
              </a:spcAft>
            </a:pPr>
            <a:r>
              <a:rPr lang="en-GB" sz="2400" dirty="0">
                <a:latin typeface="Montserrat School" pitchFamily="2" charset="0"/>
                <a:cs typeface="Arial"/>
              </a:rPr>
              <a:t>You could use our Easter flower templates for decoration.</a:t>
            </a:r>
          </a:p>
          <a:p>
            <a:pPr>
              <a:spcBef>
                <a:spcPct val="0"/>
              </a:spcBef>
              <a:spcAft>
                <a:spcPct val="0"/>
              </a:spcAft>
            </a:pPr>
            <a:endParaRPr lang="en-GB" sz="2400" dirty="0">
              <a:latin typeface="Montserrat School" pitchFamily="2" charset="0"/>
              <a:cs typeface="Arial"/>
            </a:endParaRPr>
          </a:p>
          <a:p>
            <a:pPr>
              <a:spcBef>
                <a:spcPct val="0"/>
              </a:spcBef>
              <a:spcAft>
                <a:spcPct val="0"/>
              </a:spcAft>
            </a:pPr>
            <a:r>
              <a:rPr lang="en-GB" sz="2400" dirty="0">
                <a:latin typeface="Montserrat School" pitchFamily="2" charset="0"/>
                <a:cs typeface="Arial"/>
              </a:rPr>
              <a:t>Look around and be inspired by the signs of new life which are all around us too!</a:t>
            </a:r>
          </a:p>
        </p:txBody>
      </p:sp>
      <p:pic>
        <p:nvPicPr>
          <p:cNvPr id="13" name="Picture 12" descr="A group of yellow flowers&#10;&#10;Description automatically generated">
            <a:extLst>
              <a:ext uri="{FF2B5EF4-FFF2-40B4-BE49-F238E27FC236}">
                <a16:creationId xmlns:a16="http://schemas.microsoft.com/office/drawing/2014/main" id="{FEA46A1F-CAF0-9FC7-358A-E0F514EA8FAD}"/>
              </a:ext>
            </a:extLst>
          </p:cNvPr>
          <p:cNvPicPr>
            <a:picLocks noChangeAspect="1"/>
          </p:cNvPicPr>
          <p:nvPr/>
        </p:nvPicPr>
        <p:blipFill>
          <a:blip r:embed="rId8"/>
          <a:stretch>
            <a:fillRect/>
          </a:stretch>
        </p:blipFill>
        <p:spPr>
          <a:xfrm>
            <a:off x="6697939" y="1956848"/>
            <a:ext cx="4823577" cy="3355058"/>
          </a:xfrm>
          <a:prstGeom prst="rect">
            <a:avLst/>
          </a:prstGeom>
        </p:spPr>
      </p:pic>
      <p:pic>
        <p:nvPicPr>
          <p:cNvPr id="3" name="Picture 2" descr="A yellow painted leaf on a black background&#10;&#10;AI-generated content may be incorrect.">
            <a:extLst>
              <a:ext uri="{FF2B5EF4-FFF2-40B4-BE49-F238E27FC236}">
                <a16:creationId xmlns:a16="http://schemas.microsoft.com/office/drawing/2014/main" id="{8616E8B2-2D39-9C69-0879-945D0837653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8417211" flipV="1">
            <a:off x="4632411" y="5409041"/>
            <a:ext cx="1316962" cy="1247760"/>
          </a:xfrm>
          <a:prstGeom prst="rect">
            <a:avLst/>
          </a:prstGeom>
        </p:spPr>
      </p:pic>
    </p:spTree>
    <p:extLst>
      <p:ext uri="{BB962C8B-B14F-4D97-AF65-F5344CB8AC3E}">
        <p14:creationId xmlns:p14="http://schemas.microsoft.com/office/powerpoint/2010/main" val="2396450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E6B23-C940-68CF-6753-5264AE1E697E}"/>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FB60B37-A1F0-16EB-6339-B060532E897A}"/>
              </a:ext>
            </a:extLst>
          </p:cNvPr>
          <p:cNvSpPr>
            <a:spLocks noGrp="1"/>
          </p:cNvSpPr>
          <p:nvPr>
            <p:ph type="sldNum" sz="quarter" idx="12"/>
          </p:nvPr>
        </p:nvSpPr>
        <p:spPr/>
        <p:txBody>
          <a:bodyPr/>
          <a:lstStyle/>
          <a:p>
            <a:fld id="{C6EC182C-0D68-4E87-806E-9A4A9E86B5B7}" type="slidenum">
              <a:rPr lang="en-GB" smtClean="0"/>
              <a:t>34</a:t>
            </a:fld>
            <a:endParaRPr lang="en-GB"/>
          </a:p>
        </p:txBody>
      </p:sp>
      <p:sp>
        <p:nvSpPr>
          <p:cNvPr id="8" name="TextBox 7">
            <a:extLst>
              <a:ext uri="{FF2B5EF4-FFF2-40B4-BE49-F238E27FC236}">
                <a16:creationId xmlns:a16="http://schemas.microsoft.com/office/drawing/2014/main" id="{255BD464-E1DF-1C45-82C3-A758871652D2}"/>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a:solidFill>
                  <a:srgbClr val="1F1750"/>
                </a:solidFill>
                <a:latin typeface="Montserrat School"/>
                <a:cs typeface="Segoe UI"/>
              </a:rPr>
              <a:t> Thursday 2 April </a:t>
            </a:r>
            <a:endParaRPr lang="en-US" sz="3600" i="1">
              <a:solidFill>
                <a:srgbClr val="1F1750"/>
              </a:solidFill>
              <a:latin typeface="Montserrat Alternates"/>
              <a:cs typeface="Segoe UI"/>
            </a:endParaRPr>
          </a:p>
        </p:txBody>
      </p:sp>
      <p:sp>
        <p:nvSpPr>
          <p:cNvPr id="2" name="TextBox 1">
            <a:extLst>
              <a:ext uri="{FF2B5EF4-FFF2-40B4-BE49-F238E27FC236}">
                <a16:creationId xmlns:a16="http://schemas.microsoft.com/office/drawing/2014/main" id="{9E94A1B6-CFC5-832F-CEC4-807C837E0DA8}"/>
              </a:ext>
            </a:extLst>
          </p:cNvPr>
          <p:cNvSpPr txBox="1"/>
          <p:nvPr/>
        </p:nvSpPr>
        <p:spPr>
          <a:xfrm>
            <a:off x="4041786" y="1049166"/>
            <a:ext cx="1178528" cy="584775"/>
          </a:xfrm>
          <a:prstGeom prst="rect">
            <a:avLst/>
          </a:prstGeom>
          <a:noFill/>
        </p:spPr>
        <p:txBody>
          <a:bodyPr wrap="none" lIns="91440" tIns="45720" rIns="91440" bIns="45720" rtlCol="0" anchor="t">
            <a:spAutoFit/>
          </a:bodyPr>
          <a:lstStyle/>
          <a:p>
            <a:r>
              <a:rPr lang="en-US" sz="3200" b="1" dirty="0">
                <a:solidFill>
                  <a:srgbClr val="A2C617"/>
                </a:solidFill>
                <a:latin typeface="Montserrat School" pitchFamily="2" charset="0"/>
                <a:ea typeface="Verdana"/>
                <a:cs typeface="Arial"/>
              </a:rPr>
              <a:t>Pray</a:t>
            </a:r>
            <a:endParaRPr lang="en-US" dirty="0">
              <a:latin typeface="Montserrat School" pitchFamily="2" charset="0"/>
            </a:endParaRPr>
          </a:p>
        </p:txBody>
      </p:sp>
      <p:pic>
        <p:nvPicPr>
          <p:cNvPr id="3" name="Graphic 2" descr="Candle">
            <a:extLst>
              <a:ext uri="{FF2B5EF4-FFF2-40B4-BE49-F238E27FC236}">
                <a16:creationId xmlns:a16="http://schemas.microsoft.com/office/drawing/2014/main" id="{C61B6FB1-3A18-85B6-2F20-CEA1ACCE055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61794" y="1033732"/>
            <a:ext cx="584775" cy="584775"/>
          </a:xfrm>
          <a:prstGeom prst="rect">
            <a:avLst/>
          </a:prstGeom>
        </p:spPr>
      </p:pic>
      <p:pic>
        <p:nvPicPr>
          <p:cNvPr id="14" name="Graphic 13" descr="Thought bubble">
            <a:extLst>
              <a:ext uri="{FF2B5EF4-FFF2-40B4-BE49-F238E27FC236}">
                <a16:creationId xmlns:a16="http://schemas.microsoft.com/office/drawing/2014/main" id="{C8EEA5D2-6349-B49D-F9B7-29E2342DFBA0}"/>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042553" y="878500"/>
            <a:ext cx="914400" cy="914400"/>
          </a:xfrm>
          <a:prstGeom prst="rect">
            <a:avLst/>
          </a:prstGeom>
        </p:spPr>
      </p:pic>
      <p:sp>
        <p:nvSpPr>
          <p:cNvPr id="16" name="TextBox 15">
            <a:extLst>
              <a:ext uri="{FF2B5EF4-FFF2-40B4-BE49-F238E27FC236}">
                <a16:creationId xmlns:a16="http://schemas.microsoft.com/office/drawing/2014/main" id="{B1702E29-86EA-C040-CAB3-8E2422D5105A}"/>
              </a:ext>
            </a:extLst>
          </p:cNvPr>
          <p:cNvSpPr txBox="1"/>
          <p:nvPr/>
        </p:nvSpPr>
        <p:spPr>
          <a:xfrm>
            <a:off x="334673" y="2540856"/>
            <a:ext cx="5500634" cy="38010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spcAft>
                <a:spcPct val="0"/>
              </a:spcAft>
            </a:pPr>
            <a:r>
              <a:rPr lang="en-GB" sz="2400" dirty="0">
                <a:latin typeface="Montserrat School" pitchFamily="2" charset="0"/>
              </a:rPr>
              <a:t>Today Jesus washed his disciples' feet at the Last Supper. This may seem a strange thing for the son of God to do!</a:t>
            </a:r>
            <a:endParaRPr lang="en-US" sz="2400" dirty="0">
              <a:latin typeface="Montserrat School" pitchFamily="2" charset="0"/>
            </a:endParaRPr>
          </a:p>
          <a:p>
            <a:pPr>
              <a:lnSpc>
                <a:spcPct val="90000"/>
              </a:lnSpc>
              <a:spcBef>
                <a:spcPts val="1000"/>
              </a:spcBef>
              <a:spcAft>
                <a:spcPct val="0"/>
              </a:spcAft>
            </a:pPr>
            <a:r>
              <a:rPr lang="en-GB" sz="2400" dirty="0">
                <a:latin typeface="Montserrat School" pitchFamily="2" charset="0"/>
              </a:rPr>
              <a:t>Why do you think he did this?</a:t>
            </a:r>
          </a:p>
          <a:p>
            <a:pPr>
              <a:lnSpc>
                <a:spcPct val="90000"/>
              </a:lnSpc>
              <a:spcBef>
                <a:spcPts val="1000"/>
              </a:spcBef>
              <a:spcAft>
                <a:spcPct val="0"/>
              </a:spcAft>
            </a:pPr>
            <a:r>
              <a:rPr lang="en-GB" sz="2400" dirty="0">
                <a:latin typeface="Montserrat School" pitchFamily="2" charset="0"/>
              </a:rPr>
              <a:t>Jesus was showing the apostles how important it is to be humble and to serve others. </a:t>
            </a:r>
          </a:p>
          <a:p>
            <a:pPr>
              <a:lnSpc>
                <a:spcPct val="90000"/>
              </a:lnSpc>
              <a:spcBef>
                <a:spcPts val="1000"/>
              </a:spcBef>
              <a:spcAft>
                <a:spcPct val="0"/>
              </a:spcAft>
            </a:pPr>
            <a:r>
              <a:rPr lang="en-GB" sz="2400" dirty="0">
                <a:latin typeface="Montserrat School" pitchFamily="2" charset="0"/>
              </a:rPr>
              <a:t>How can we follow in Jesus' own footsteps and serve others?</a:t>
            </a:r>
          </a:p>
        </p:txBody>
      </p:sp>
      <p:sp>
        <p:nvSpPr>
          <p:cNvPr id="21" name="TextBox 20">
            <a:extLst>
              <a:ext uri="{FF2B5EF4-FFF2-40B4-BE49-F238E27FC236}">
                <a16:creationId xmlns:a16="http://schemas.microsoft.com/office/drawing/2014/main" id="{F9AFEBF0-CF3B-9204-7EB1-4C974189E4F5}"/>
              </a:ext>
            </a:extLst>
          </p:cNvPr>
          <p:cNvSpPr txBox="1"/>
          <p:nvPr/>
        </p:nvSpPr>
        <p:spPr>
          <a:xfrm>
            <a:off x="340569" y="1039870"/>
            <a:ext cx="348197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A2C617"/>
                </a:solidFill>
                <a:latin typeface="Montserrat School" pitchFamily="2" charset="0"/>
              </a:rPr>
              <a:t>Think about</a:t>
            </a:r>
            <a:endParaRPr lang="en-US" dirty="0">
              <a:latin typeface="Montserrat School" pitchFamily="2" charset="0"/>
            </a:endParaRPr>
          </a:p>
        </p:txBody>
      </p:sp>
      <p:sp>
        <p:nvSpPr>
          <p:cNvPr id="13" name="TextBox 12">
            <a:extLst>
              <a:ext uri="{FF2B5EF4-FFF2-40B4-BE49-F238E27FC236}">
                <a16:creationId xmlns:a16="http://schemas.microsoft.com/office/drawing/2014/main" id="{DC32B546-DBDE-24DA-1AFF-19804049D7DD}"/>
              </a:ext>
            </a:extLst>
          </p:cNvPr>
          <p:cNvSpPr txBox="1"/>
          <p:nvPr/>
        </p:nvSpPr>
        <p:spPr>
          <a:xfrm>
            <a:off x="346279" y="1708760"/>
            <a:ext cx="480832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latin typeface="+mj-lt"/>
              </a:rPr>
              <a:t>Maundy Thursday</a:t>
            </a:r>
          </a:p>
        </p:txBody>
      </p:sp>
      <p:pic>
        <p:nvPicPr>
          <p:cNvPr id="12" name="Picture 11" descr="A person&amp;#39;s feet in water&#10;&#10;AI-generated content may be incorrect.">
            <a:extLst>
              <a:ext uri="{FF2B5EF4-FFF2-40B4-BE49-F238E27FC236}">
                <a16:creationId xmlns:a16="http://schemas.microsoft.com/office/drawing/2014/main" id="{2444599E-323B-8DC6-F437-C66CB1390627}"/>
              </a:ext>
            </a:extLst>
          </p:cNvPr>
          <p:cNvPicPr>
            <a:picLocks noChangeAspect="1"/>
          </p:cNvPicPr>
          <p:nvPr/>
        </p:nvPicPr>
        <p:blipFill>
          <a:blip r:embed="rId7"/>
          <a:stretch>
            <a:fillRect/>
          </a:stretch>
        </p:blipFill>
        <p:spPr>
          <a:xfrm>
            <a:off x="6095999" y="1333500"/>
            <a:ext cx="5536407" cy="3440906"/>
          </a:xfrm>
          <a:prstGeom prst="rect">
            <a:avLst/>
          </a:prstGeom>
        </p:spPr>
      </p:pic>
      <p:sp>
        <p:nvSpPr>
          <p:cNvPr id="18" name="TextBox 17">
            <a:extLst>
              <a:ext uri="{FF2B5EF4-FFF2-40B4-BE49-F238E27FC236}">
                <a16:creationId xmlns:a16="http://schemas.microsoft.com/office/drawing/2014/main" id="{4C0F051E-FB8D-E16F-4D9C-058169C1932A}"/>
              </a:ext>
            </a:extLst>
          </p:cNvPr>
          <p:cNvSpPr txBox="1"/>
          <p:nvPr/>
        </p:nvSpPr>
        <p:spPr>
          <a:xfrm>
            <a:off x="6040183" y="4969084"/>
            <a:ext cx="565635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Montserrat School" pitchFamily="2" charset="0"/>
              </a:rPr>
              <a:t>Lord, help us to be humble, knowing we are all equal in God's eyes, so we serve others in the way you have shown us. Amen.  </a:t>
            </a:r>
          </a:p>
        </p:txBody>
      </p:sp>
    </p:spTree>
    <p:extLst>
      <p:ext uri="{BB962C8B-B14F-4D97-AF65-F5344CB8AC3E}">
        <p14:creationId xmlns:p14="http://schemas.microsoft.com/office/powerpoint/2010/main" val="2597970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50BDF-AF2B-4038-69D2-72383B0D5A04}"/>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633CD6D-718D-9BAF-4109-0CFFB7B7751B}"/>
              </a:ext>
            </a:extLst>
          </p:cNvPr>
          <p:cNvSpPr>
            <a:spLocks noGrp="1"/>
          </p:cNvSpPr>
          <p:nvPr>
            <p:ph type="sldNum" sz="quarter" idx="12"/>
          </p:nvPr>
        </p:nvSpPr>
        <p:spPr/>
        <p:txBody>
          <a:bodyPr/>
          <a:lstStyle/>
          <a:p>
            <a:fld id="{C6EC182C-0D68-4E87-806E-9A4A9E86B5B7}" type="slidenum">
              <a:rPr lang="en-GB" smtClean="0"/>
              <a:t>35</a:t>
            </a:fld>
            <a:endParaRPr lang="en-GB"/>
          </a:p>
        </p:txBody>
      </p:sp>
      <p:sp>
        <p:nvSpPr>
          <p:cNvPr id="8" name="TextBox 7">
            <a:extLst>
              <a:ext uri="{FF2B5EF4-FFF2-40B4-BE49-F238E27FC236}">
                <a16:creationId xmlns:a16="http://schemas.microsoft.com/office/drawing/2014/main" id="{92F6B563-6371-EA84-4871-FEAC6A528C97}"/>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a:solidFill>
                  <a:srgbClr val="1F1750"/>
                </a:solidFill>
                <a:latin typeface="Montserrat School"/>
                <a:cs typeface="Segoe UI"/>
              </a:rPr>
              <a:t>Friday 3 April</a:t>
            </a:r>
            <a:endParaRPr lang="en-US" sz="3600" i="1">
              <a:solidFill>
                <a:srgbClr val="1F1750"/>
              </a:solidFill>
              <a:latin typeface="Montserrat Alternates"/>
              <a:cs typeface="Segoe UI"/>
            </a:endParaRPr>
          </a:p>
        </p:txBody>
      </p:sp>
      <p:sp>
        <p:nvSpPr>
          <p:cNvPr id="2" name="TextBox 1">
            <a:extLst>
              <a:ext uri="{FF2B5EF4-FFF2-40B4-BE49-F238E27FC236}">
                <a16:creationId xmlns:a16="http://schemas.microsoft.com/office/drawing/2014/main" id="{97D613E5-A6E1-CE90-E673-56181EA11788}"/>
              </a:ext>
            </a:extLst>
          </p:cNvPr>
          <p:cNvSpPr txBox="1"/>
          <p:nvPr/>
        </p:nvSpPr>
        <p:spPr>
          <a:xfrm>
            <a:off x="4166703" y="1036674"/>
            <a:ext cx="1159292" cy="584775"/>
          </a:xfrm>
          <a:prstGeom prst="rect">
            <a:avLst/>
          </a:prstGeom>
          <a:noFill/>
        </p:spPr>
        <p:txBody>
          <a:bodyPr wrap="none" lIns="91440" tIns="45720" rIns="91440" bIns="45720" rtlCol="0" anchor="t">
            <a:spAutoFit/>
          </a:bodyPr>
          <a:lstStyle/>
          <a:p>
            <a:r>
              <a:rPr lang="en-US" sz="3200" b="1">
                <a:solidFill>
                  <a:srgbClr val="A2C617"/>
                </a:solidFill>
                <a:latin typeface="Montserrat"/>
                <a:ea typeface="Verdana"/>
                <a:cs typeface="Arial"/>
              </a:rPr>
              <a:t>Pray</a:t>
            </a:r>
            <a:endParaRPr lang="en-US"/>
          </a:p>
        </p:txBody>
      </p:sp>
      <p:pic>
        <p:nvPicPr>
          <p:cNvPr id="3" name="Graphic 2" descr="Candle">
            <a:extLst>
              <a:ext uri="{FF2B5EF4-FFF2-40B4-BE49-F238E27FC236}">
                <a16:creationId xmlns:a16="http://schemas.microsoft.com/office/drawing/2014/main" id="{682B3C04-4729-210F-617C-0EC65C4EA1E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94084" y="1033496"/>
            <a:ext cx="584775" cy="584775"/>
          </a:xfrm>
          <a:prstGeom prst="rect">
            <a:avLst/>
          </a:prstGeom>
        </p:spPr>
      </p:pic>
      <p:grpSp>
        <p:nvGrpSpPr>
          <p:cNvPr id="4" name="Group 3">
            <a:extLst>
              <a:ext uri="{FF2B5EF4-FFF2-40B4-BE49-F238E27FC236}">
                <a16:creationId xmlns:a16="http://schemas.microsoft.com/office/drawing/2014/main" id="{0632454F-C4C7-7BB4-7493-56C648675F37}"/>
              </a:ext>
            </a:extLst>
          </p:cNvPr>
          <p:cNvGrpSpPr/>
          <p:nvPr/>
        </p:nvGrpSpPr>
        <p:grpSpPr>
          <a:xfrm>
            <a:off x="4906962" y="4938705"/>
            <a:ext cx="6785359" cy="1786337"/>
            <a:chOff x="4806877" y="5632925"/>
            <a:chExt cx="8352126" cy="1857983"/>
          </a:xfrm>
        </p:grpSpPr>
        <p:sp>
          <p:nvSpPr>
            <p:cNvPr id="6" name="Rounded Rectangle 6">
              <a:hlinkClick r:id="rId5"/>
              <a:extLst>
                <a:ext uri="{FF2B5EF4-FFF2-40B4-BE49-F238E27FC236}">
                  <a16:creationId xmlns:a16="http://schemas.microsoft.com/office/drawing/2014/main" id="{1D16C101-5AC8-7490-FA2A-C6F216110C0A}"/>
                </a:ext>
              </a:extLst>
            </p:cNvPr>
            <p:cNvSpPr>
              <a:spLocks noChangeArrowheads="1"/>
            </p:cNvSpPr>
            <p:nvPr/>
          </p:nvSpPr>
          <p:spPr bwMode="auto">
            <a:xfrm>
              <a:off x="6037401" y="5970879"/>
              <a:ext cx="6520153" cy="690048"/>
            </a:xfrm>
            <a:prstGeom prst="roundRect">
              <a:avLst>
                <a:gd name="adj" fmla="val 16667"/>
              </a:avLst>
            </a:prstGeom>
            <a:solidFill>
              <a:srgbClr val="A2C617"/>
            </a:solidFill>
            <a:ln w="9525" algn="ctr">
              <a:noFill/>
              <a:round/>
              <a:headEnd/>
              <a:tailEnd/>
            </a:ln>
          </p:spPr>
          <p:txBody>
            <a:bodyPr lIns="91440" tIns="45720" rIns="91440" bIns="45720" anchor="t"/>
            <a:lstStyle>
              <a:defPPr>
                <a:defRPr lang="en-GB"/>
              </a:defPPr>
              <a:lvl1pPr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5pPr>
              <a:lvl6pPr marL="2286000" algn="l" defTabSz="914400" rtl="0" eaLnBrk="1" latinLnBrk="0" hangingPunct="1">
                <a:defRPr sz="2400" kern="1200">
                  <a:solidFill>
                    <a:schemeClr val="tx1"/>
                  </a:solidFill>
                  <a:latin typeface="Verdana" panose="020B0604030504040204" pitchFamily="34" charset="0"/>
                  <a:ea typeface="+mn-ea"/>
                  <a:cs typeface="+mn-cs"/>
                </a:defRPr>
              </a:lvl6pPr>
              <a:lvl7pPr marL="2743200" algn="l" defTabSz="914400" rtl="0" eaLnBrk="1" latinLnBrk="0" hangingPunct="1">
                <a:defRPr sz="2400" kern="1200">
                  <a:solidFill>
                    <a:schemeClr val="tx1"/>
                  </a:solidFill>
                  <a:latin typeface="Verdana" panose="020B0604030504040204" pitchFamily="34" charset="0"/>
                  <a:ea typeface="+mn-ea"/>
                  <a:cs typeface="+mn-cs"/>
                </a:defRPr>
              </a:lvl7pPr>
              <a:lvl8pPr marL="3200400" algn="l" defTabSz="914400" rtl="0" eaLnBrk="1" latinLnBrk="0" hangingPunct="1">
                <a:defRPr sz="2400" kern="1200">
                  <a:solidFill>
                    <a:schemeClr val="tx1"/>
                  </a:solidFill>
                  <a:latin typeface="Verdana" panose="020B0604030504040204" pitchFamily="34" charset="0"/>
                  <a:ea typeface="+mn-ea"/>
                  <a:cs typeface="+mn-cs"/>
                </a:defRPr>
              </a:lvl8pPr>
              <a:lvl9pPr marL="3657600" algn="l" defTabSz="914400" rtl="0" eaLnBrk="1" latinLnBrk="0" hangingPunct="1">
                <a:defRPr sz="2400" kern="1200">
                  <a:solidFill>
                    <a:schemeClr val="tx1"/>
                  </a:solidFill>
                  <a:latin typeface="Verdana" panose="020B0604030504040204" pitchFamily="34" charset="0"/>
                  <a:ea typeface="+mn-ea"/>
                  <a:cs typeface="+mn-cs"/>
                </a:defRPr>
              </a:lvl9pPr>
            </a:lstStyle>
            <a:p>
              <a:pPr algn="ctr"/>
              <a:r>
                <a:rPr lang="en-US" sz="2200" dirty="0">
                  <a:solidFill>
                    <a:schemeClr val="bg1"/>
                  </a:solidFill>
                  <a:latin typeface="Montserrat School" pitchFamily="2" charset="0"/>
                  <a:cs typeface="Arial"/>
                  <a:hlinkClick r:id="rId6">
                    <a:extLst>
                      <a:ext uri="{A12FA001-AC4F-418D-AE19-62706E023703}">
                        <ahyp:hlinkClr xmlns:ahyp="http://schemas.microsoft.com/office/drawing/2018/hyperlinkcolor" val="tx"/>
                      </a:ext>
                    </a:extLst>
                  </a:hlinkClick>
                </a:rPr>
                <a:t>Prayer for light in the darkest times</a:t>
              </a:r>
              <a:endParaRPr lang="en-US" dirty="0">
                <a:latin typeface="Montserrat School" pitchFamily="2" charset="0"/>
              </a:endParaRPr>
            </a:p>
            <a:p>
              <a:pPr algn="ctr"/>
              <a:endParaRPr lang="en-GB" altLang="en-US" dirty="0">
                <a:solidFill>
                  <a:schemeClr val="bg1"/>
                </a:solidFill>
                <a:latin typeface="Montserrat Alternates" panose="00000500000000000000" pitchFamily="2" charset="0"/>
                <a:cs typeface="Arial" panose="020B0604020202020204" pitchFamily="34" charset="0"/>
              </a:endParaRPr>
            </a:p>
          </p:txBody>
        </p:sp>
        <p:pic>
          <p:nvPicPr>
            <p:cNvPr id="7" name="Picture 6" descr="A green leaf with a yellow outline&#10;&#10;AI-generated content may be incorrect.">
              <a:extLst>
                <a:ext uri="{FF2B5EF4-FFF2-40B4-BE49-F238E27FC236}">
                  <a16:creationId xmlns:a16="http://schemas.microsoft.com/office/drawing/2014/main" id="{4FB4DBCD-5EBA-56AC-A9A2-13345F0470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13220">
              <a:off x="5756110" y="6297999"/>
              <a:ext cx="1078487" cy="1057001"/>
            </a:xfrm>
            <a:prstGeom prst="rect">
              <a:avLst/>
            </a:prstGeom>
          </p:spPr>
        </p:pic>
        <p:pic>
          <p:nvPicPr>
            <p:cNvPr id="9" name="Picture 8" descr="A green bush with black background&#10;&#10;AI-generated content may be incorrect.">
              <a:extLst>
                <a:ext uri="{FF2B5EF4-FFF2-40B4-BE49-F238E27FC236}">
                  <a16:creationId xmlns:a16="http://schemas.microsoft.com/office/drawing/2014/main" id="{DD3F06B7-0AB7-9492-720F-89685467DA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789538" y="6168052"/>
              <a:ext cx="1369465" cy="1055469"/>
            </a:xfrm>
            <a:prstGeom prst="rect">
              <a:avLst/>
            </a:prstGeom>
          </p:spPr>
        </p:pic>
        <p:pic>
          <p:nvPicPr>
            <p:cNvPr id="10" name="Picture 9" descr="A green fruit with a black background&#10;&#10;AI-generated content may be incorrect.">
              <a:extLst>
                <a:ext uri="{FF2B5EF4-FFF2-40B4-BE49-F238E27FC236}">
                  <a16:creationId xmlns:a16="http://schemas.microsoft.com/office/drawing/2014/main" id="{B9C52430-C089-0A2E-5E6F-DCE330ABA7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903382">
              <a:off x="4806877" y="5632925"/>
              <a:ext cx="1704747" cy="1857983"/>
            </a:xfrm>
            <a:prstGeom prst="rect">
              <a:avLst/>
            </a:prstGeom>
          </p:spPr>
        </p:pic>
      </p:grpSp>
      <p:pic>
        <p:nvPicPr>
          <p:cNvPr id="14" name="Graphic 13" descr="Thought bubble">
            <a:extLst>
              <a:ext uri="{FF2B5EF4-FFF2-40B4-BE49-F238E27FC236}">
                <a16:creationId xmlns:a16="http://schemas.microsoft.com/office/drawing/2014/main" id="{1CD700CD-122E-704E-220F-FAB323FC8043}"/>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042553" y="878500"/>
            <a:ext cx="914400" cy="914400"/>
          </a:xfrm>
          <a:prstGeom prst="rect">
            <a:avLst/>
          </a:prstGeom>
        </p:spPr>
      </p:pic>
      <p:sp>
        <p:nvSpPr>
          <p:cNvPr id="16" name="TextBox 15">
            <a:extLst>
              <a:ext uri="{FF2B5EF4-FFF2-40B4-BE49-F238E27FC236}">
                <a16:creationId xmlns:a16="http://schemas.microsoft.com/office/drawing/2014/main" id="{9774E94D-287C-4296-57A0-8D616081348E}"/>
              </a:ext>
            </a:extLst>
          </p:cNvPr>
          <p:cNvSpPr txBox="1"/>
          <p:nvPr/>
        </p:nvSpPr>
        <p:spPr>
          <a:xfrm>
            <a:off x="344655" y="2016332"/>
            <a:ext cx="5131541"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endParaRPr lang="en-GB" sz="2400" dirty="0">
              <a:latin typeface="Montserrat School" pitchFamily="2" charset="0"/>
            </a:endParaRPr>
          </a:p>
          <a:p>
            <a:pPr>
              <a:spcBef>
                <a:spcPct val="0"/>
              </a:spcBef>
              <a:spcAft>
                <a:spcPct val="0"/>
              </a:spcAft>
            </a:pPr>
            <a:r>
              <a:rPr lang="en-GB" sz="2400" dirty="0">
                <a:latin typeface="Montserrat School" pitchFamily="2" charset="0"/>
              </a:rPr>
              <a:t>Today, Jesus died on the Cross.</a:t>
            </a:r>
            <a:endParaRPr lang="en-US" sz="2400" dirty="0">
              <a:latin typeface="Montserrat School" pitchFamily="2" charset="0"/>
            </a:endParaRPr>
          </a:p>
          <a:p>
            <a:pPr>
              <a:spcBef>
                <a:spcPct val="0"/>
              </a:spcBef>
              <a:spcAft>
                <a:spcPct val="0"/>
              </a:spcAft>
            </a:pPr>
            <a:endParaRPr lang="en-GB" sz="2400" dirty="0">
              <a:latin typeface="Montserrat School" pitchFamily="2" charset="0"/>
            </a:endParaRPr>
          </a:p>
          <a:p>
            <a:pPr>
              <a:spcBef>
                <a:spcPct val="0"/>
              </a:spcBef>
              <a:spcAft>
                <a:spcPct val="0"/>
              </a:spcAft>
            </a:pPr>
            <a:r>
              <a:rPr lang="en-GB" sz="2400" dirty="0">
                <a:latin typeface="Montserrat School" pitchFamily="2" charset="0"/>
              </a:rPr>
              <a:t>We pray together, the</a:t>
            </a:r>
            <a:r>
              <a:rPr lang="en-GB" sz="2400" i="1" dirty="0">
                <a:latin typeface="Montserrat School" pitchFamily="2" charset="0"/>
              </a:rPr>
              <a:t> Light in the darkest times</a:t>
            </a:r>
            <a:r>
              <a:rPr lang="en-GB" sz="2400" dirty="0">
                <a:latin typeface="Montserrat School" pitchFamily="2" charset="0"/>
              </a:rPr>
              <a:t> prayer. </a:t>
            </a:r>
          </a:p>
          <a:p>
            <a:pPr>
              <a:spcBef>
                <a:spcPct val="0"/>
              </a:spcBef>
              <a:spcAft>
                <a:spcPct val="0"/>
              </a:spcAft>
            </a:pPr>
            <a:endParaRPr lang="en-GB" sz="2400" dirty="0">
              <a:latin typeface="Montserrat School" pitchFamily="2" charset="0"/>
            </a:endParaRPr>
          </a:p>
          <a:p>
            <a:pPr>
              <a:spcBef>
                <a:spcPct val="0"/>
              </a:spcBef>
              <a:spcAft>
                <a:spcPct val="0"/>
              </a:spcAft>
            </a:pPr>
            <a:r>
              <a:rPr lang="en-GB" sz="2400" dirty="0">
                <a:latin typeface="Montserrat School" pitchFamily="2" charset="0"/>
              </a:rPr>
              <a:t>Let us remember all our global family who are struggling due to war, climate change, not having enough food to eat or clean water to drink. </a:t>
            </a:r>
          </a:p>
        </p:txBody>
      </p:sp>
      <p:sp>
        <p:nvSpPr>
          <p:cNvPr id="21" name="TextBox 20">
            <a:extLst>
              <a:ext uri="{FF2B5EF4-FFF2-40B4-BE49-F238E27FC236}">
                <a16:creationId xmlns:a16="http://schemas.microsoft.com/office/drawing/2014/main" id="{7724E9C1-E897-BB13-9FFA-BAA2DADAB5F9}"/>
              </a:ext>
            </a:extLst>
          </p:cNvPr>
          <p:cNvSpPr txBox="1"/>
          <p:nvPr/>
        </p:nvSpPr>
        <p:spPr>
          <a:xfrm>
            <a:off x="340569" y="1039870"/>
            <a:ext cx="348197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A2C617"/>
                </a:solidFill>
              </a:rPr>
              <a:t>Think about</a:t>
            </a:r>
            <a:endParaRPr lang="en-US"/>
          </a:p>
        </p:txBody>
      </p:sp>
      <p:sp>
        <p:nvSpPr>
          <p:cNvPr id="13" name="TextBox 12">
            <a:extLst>
              <a:ext uri="{FF2B5EF4-FFF2-40B4-BE49-F238E27FC236}">
                <a16:creationId xmlns:a16="http://schemas.microsoft.com/office/drawing/2014/main" id="{341784B3-D73C-8608-4A3E-545AA69810DB}"/>
              </a:ext>
            </a:extLst>
          </p:cNvPr>
          <p:cNvSpPr txBox="1"/>
          <p:nvPr/>
        </p:nvSpPr>
        <p:spPr>
          <a:xfrm>
            <a:off x="415205" y="1719854"/>
            <a:ext cx="308454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latin typeface="+mj-lt"/>
              </a:rPr>
              <a:t>Good Friday</a:t>
            </a:r>
          </a:p>
        </p:txBody>
      </p:sp>
      <p:pic>
        <p:nvPicPr>
          <p:cNvPr id="18" name="Picture 17" descr="A group of candles with a red button&#10;&#10;AI-generated content may be incorrect.">
            <a:extLst>
              <a:ext uri="{FF2B5EF4-FFF2-40B4-BE49-F238E27FC236}">
                <a16:creationId xmlns:a16="http://schemas.microsoft.com/office/drawing/2014/main" id="{8E31C07B-2E90-7DBF-9381-40F2925F4F30}"/>
              </a:ext>
            </a:extLst>
          </p:cNvPr>
          <p:cNvPicPr>
            <a:picLocks noChangeAspect="1"/>
          </p:cNvPicPr>
          <p:nvPr/>
        </p:nvPicPr>
        <p:blipFill>
          <a:blip r:embed="rId12"/>
          <a:stretch>
            <a:fillRect/>
          </a:stretch>
        </p:blipFill>
        <p:spPr>
          <a:xfrm>
            <a:off x="5312569" y="2014537"/>
            <a:ext cx="6591300" cy="2924175"/>
          </a:xfrm>
          <a:prstGeom prst="rect">
            <a:avLst/>
          </a:prstGeom>
        </p:spPr>
      </p:pic>
    </p:spTree>
    <p:extLst>
      <p:ext uri="{BB962C8B-B14F-4D97-AF65-F5344CB8AC3E}">
        <p14:creationId xmlns:p14="http://schemas.microsoft.com/office/powerpoint/2010/main" val="33580155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EF87B-41FB-0159-D9D6-884944581DFD}"/>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FED179B-2FFB-2F1F-FBF8-21EA28DC4A1B}"/>
              </a:ext>
            </a:extLst>
          </p:cNvPr>
          <p:cNvSpPr>
            <a:spLocks noGrp="1"/>
          </p:cNvSpPr>
          <p:nvPr>
            <p:ph type="sldNum" sz="quarter" idx="12"/>
          </p:nvPr>
        </p:nvSpPr>
        <p:spPr/>
        <p:txBody>
          <a:bodyPr/>
          <a:lstStyle/>
          <a:p>
            <a:fld id="{C6EC182C-0D68-4E87-806E-9A4A9E86B5B7}" type="slidenum">
              <a:rPr lang="en-GB" smtClean="0"/>
              <a:t>36</a:t>
            </a:fld>
            <a:endParaRPr lang="en-GB"/>
          </a:p>
        </p:txBody>
      </p:sp>
      <p:sp>
        <p:nvSpPr>
          <p:cNvPr id="8" name="TextBox 7">
            <a:extLst>
              <a:ext uri="{FF2B5EF4-FFF2-40B4-BE49-F238E27FC236}">
                <a16:creationId xmlns:a16="http://schemas.microsoft.com/office/drawing/2014/main" id="{B65954A2-83A6-CD15-C8E7-824E02DB67EC}"/>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a:solidFill>
                  <a:srgbClr val="1F1750"/>
                </a:solidFill>
                <a:latin typeface="Montserrat School"/>
                <a:cs typeface="Segoe UI"/>
              </a:rPr>
              <a:t>Saturday 4 April </a:t>
            </a:r>
            <a:endParaRPr lang="en-US" sz="3600" i="1">
              <a:solidFill>
                <a:srgbClr val="1F1750"/>
              </a:solidFill>
              <a:latin typeface="Montserrat Alternates"/>
              <a:cs typeface="Segoe UI"/>
            </a:endParaRPr>
          </a:p>
        </p:txBody>
      </p:sp>
      <p:sp>
        <p:nvSpPr>
          <p:cNvPr id="2" name="TextBox 1">
            <a:extLst>
              <a:ext uri="{FF2B5EF4-FFF2-40B4-BE49-F238E27FC236}">
                <a16:creationId xmlns:a16="http://schemas.microsoft.com/office/drawing/2014/main" id="{BF35F34F-435D-B22D-E257-B1F22795296E}"/>
              </a:ext>
            </a:extLst>
          </p:cNvPr>
          <p:cNvSpPr txBox="1"/>
          <p:nvPr/>
        </p:nvSpPr>
        <p:spPr>
          <a:xfrm>
            <a:off x="4466507" y="1036674"/>
            <a:ext cx="918841" cy="584775"/>
          </a:xfrm>
          <a:prstGeom prst="rect">
            <a:avLst/>
          </a:prstGeom>
          <a:noFill/>
        </p:spPr>
        <p:txBody>
          <a:bodyPr wrap="none" lIns="91440" tIns="45720" rIns="91440" bIns="45720" rtlCol="0" anchor="t">
            <a:spAutoFit/>
          </a:bodyPr>
          <a:lstStyle/>
          <a:p>
            <a:r>
              <a:rPr lang="en-US" sz="3200" b="1">
                <a:solidFill>
                  <a:srgbClr val="A2C617"/>
                </a:solidFill>
                <a:latin typeface="Montserrat"/>
                <a:ea typeface="Verdana"/>
                <a:cs typeface="Arial"/>
              </a:rPr>
              <a:t>Act</a:t>
            </a:r>
            <a:endParaRPr lang="en-US"/>
          </a:p>
        </p:txBody>
      </p:sp>
      <p:pic>
        <p:nvPicPr>
          <p:cNvPr id="14" name="Graphic 13" descr="Thought bubble">
            <a:extLst>
              <a:ext uri="{FF2B5EF4-FFF2-40B4-BE49-F238E27FC236}">
                <a16:creationId xmlns:a16="http://schemas.microsoft.com/office/drawing/2014/main" id="{573BA205-F67C-00EE-79DE-61046724ED7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042553" y="878500"/>
            <a:ext cx="914400" cy="914400"/>
          </a:xfrm>
          <a:prstGeom prst="rect">
            <a:avLst/>
          </a:prstGeom>
        </p:spPr>
      </p:pic>
      <p:pic>
        <p:nvPicPr>
          <p:cNvPr id="15" name="Graphic 14" descr="Dance">
            <a:extLst>
              <a:ext uri="{FF2B5EF4-FFF2-40B4-BE49-F238E27FC236}">
                <a16:creationId xmlns:a16="http://schemas.microsoft.com/office/drawing/2014/main" id="{D1EAA608-D343-B0F5-2CC6-32522A433770}"/>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375925" y="869740"/>
            <a:ext cx="914400" cy="914400"/>
          </a:xfrm>
          <a:prstGeom prst="rect">
            <a:avLst/>
          </a:prstGeom>
        </p:spPr>
      </p:pic>
      <p:sp>
        <p:nvSpPr>
          <p:cNvPr id="17" name="TextBox 23">
            <a:hlinkClick r:id="rId7"/>
            <a:extLst>
              <a:ext uri="{FF2B5EF4-FFF2-40B4-BE49-F238E27FC236}">
                <a16:creationId xmlns:a16="http://schemas.microsoft.com/office/drawing/2014/main" id="{AFDE62F2-5391-62D6-7540-55607BB6537D}"/>
              </a:ext>
            </a:extLst>
          </p:cNvPr>
          <p:cNvSpPr txBox="1"/>
          <p:nvPr/>
        </p:nvSpPr>
        <p:spPr>
          <a:xfrm>
            <a:off x="6590978" y="5210166"/>
            <a:ext cx="5152449" cy="510778"/>
          </a:xfrm>
          <a:prstGeom prst="roundRect">
            <a:avLst/>
          </a:prstGeom>
          <a:solidFill>
            <a:srgbClr val="A2C617"/>
          </a:solidFill>
          <a:ln>
            <a:no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chemeClr val="bg1"/>
                </a:solidFill>
                <a:latin typeface="Montserrat School" pitchFamily="2" charset="0"/>
                <a:ea typeface="+mn-lt"/>
                <a:cs typeface="+mn-lt"/>
                <a:hlinkClick r:id="rId8">
                  <a:extLst>
                    <a:ext uri="{A12FA001-AC4F-418D-AE19-62706E023703}">
                      <ahyp:hlinkClr xmlns:ahyp="http://schemas.microsoft.com/office/drawing/2018/hyperlinkcolor" val="tx"/>
                    </a:ext>
                  </a:extLst>
                </a:hlinkClick>
              </a:rPr>
              <a:t>What brings you hope?</a:t>
            </a:r>
            <a:endParaRPr lang="en-US" dirty="0">
              <a:latin typeface="Montserrat School" pitchFamily="2" charset="0"/>
            </a:endParaRPr>
          </a:p>
        </p:txBody>
      </p:sp>
      <p:sp>
        <p:nvSpPr>
          <p:cNvPr id="16" name="TextBox 15">
            <a:extLst>
              <a:ext uri="{FF2B5EF4-FFF2-40B4-BE49-F238E27FC236}">
                <a16:creationId xmlns:a16="http://schemas.microsoft.com/office/drawing/2014/main" id="{8C9B034A-3B4E-AADD-27AA-6F1C4D51D760}"/>
              </a:ext>
            </a:extLst>
          </p:cNvPr>
          <p:cNvSpPr txBox="1"/>
          <p:nvPr/>
        </p:nvSpPr>
        <p:spPr>
          <a:xfrm>
            <a:off x="344655" y="1802019"/>
            <a:ext cx="6489778"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r>
              <a:rPr lang="en-GB" sz="2400" dirty="0">
                <a:latin typeface="Montserrat School" pitchFamily="2" charset="0"/>
              </a:rPr>
              <a:t>Tomorrow is Easter Sunday and as the season of Lent comes to a close, we can look forward to celebrating Jesus rising from the dead. </a:t>
            </a:r>
          </a:p>
          <a:p>
            <a:pPr>
              <a:spcBef>
                <a:spcPct val="0"/>
              </a:spcBef>
              <a:spcAft>
                <a:spcPct val="0"/>
              </a:spcAft>
            </a:pPr>
            <a:endParaRPr lang="en-GB" sz="2400" dirty="0">
              <a:latin typeface="Montserrat School" pitchFamily="2" charset="0"/>
            </a:endParaRPr>
          </a:p>
          <a:p>
            <a:pPr>
              <a:spcBef>
                <a:spcPct val="0"/>
              </a:spcBef>
              <a:spcAft>
                <a:spcPct val="0"/>
              </a:spcAft>
            </a:pPr>
            <a:r>
              <a:rPr lang="en-GB" sz="2400" dirty="0">
                <a:latin typeface="Montserrat School" pitchFamily="2" charset="0"/>
              </a:rPr>
              <a:t>Easter Sunday gives us hope that we can walk from darkness into the light, that even when things are difficult, we can always be optimistic. </a:t>
            </a:r>
          </a:p>
          <a:p>
            <a:pPr>
              <a:spcBef>
                <a:spcPct val="0"/>
              </a:spcBef>
              <a:spcAft>
                <a:spcPct val="0"/>
              </a:spcAft>
            </a:pPr>
            <a:endParaRPr lang="en-GB" sz="2400" dirty="0">
              <a:latin typeface="Montserrat School" pitchFamily="2" charset="0"/>
            </a:endParaRPr>
          </a:p>
          <a:p>
            <a:pPr>
              <a:spcBef>
                <a:spcPct val="0"/>
              </a:spcBef>
              <a:spcAft>
                <a:spcPct val="0"/>
              </a:spcAft>
            </a:pPr>
            <a:r>
              <a:rPr lang="en-GB" sz="2400" dirty="0">
                <a:latin typeface="Montserrat School" pitchFamily="2" charset="0"/>
              </a:rPr>
              <a:t>What gives you hope? Draw or write your thoughts on our worksheet. </a:t>
            </a:r>
          </a:p>
        </p:txBody>
      </p:sp>
      <p:sp>
        <p:nvSpPr>
          <p:cNvPr id="21" name="TextBox 20">
            <a:extLst>
              <a:ext uri="{FF2B5EF4-FFF2-40B4-BE49-F238E27FC236}">
                <a16:creationId xmlns:a16="http://schemas.microsoft.com/office/drawing/2014/main" id="{8456293D-2CAC-664E-3D38-EE48528531B8}"/>
              </a:ext>
            </a:extLst>
          </p:cNvPr>
          <p:cNvSpPr txBox="1"/>
          <p:nvPr/>
        </p:nvSpPr>
        <p:spPr>
          <a:xfrm>
            <a:off x="340569" y="1027378"/>
            <a:ext cx="348197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A2C617"/>
                </a:solidFill>
              </a:rPr>
              <a:t>Think about</a:t>
            </a:r>
            <a:endParaRPr lang="en-US"/>
          </a:p>
        </p:txBody>
      </p:sp>
      <p:sp>
        <p:nvSpPr>
          <p:cNvPr id="12" name="TextBox 11">
            <a:extLst>
              <a:ext uri="{FF2B5EF4-FFF2-40B4-BE49-F238E27FC236}">
                <a16:creationId xmlns:a16="http://schemas.microsoft.com/office/drawing/2014/main" id="{A1F60CBA-DFBE-726A-2C18-7DAEAFDECC68}"/>
              </a:ext>
            </a:extLst>
          </p:cNvPr>
          <p:cNvSpPr txBox="1"/>
          <p:nvPr/>
        </p:nvSpPr>
        <p:spPr>
          <a:xfrm>
            <a:off x="7660165" y="1026706"/>
            <a:ext cx="385939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latin typeface="+mj-lt"/>
              </a:rPr>
              <a:t>Easter Saturday</a:t>
            </a:r>
            <a:r>
              <a:rPr lang="en-US" dirty="0">
                <a:latin typeface="+mj-lt"/>
              </a:rPr>
              <a:t> </a:t>
            </a:r>
          </a:p>
        </p:txBody>
      </p:sp>
      <p:pic>
        <p:nvPicPr>
          <p:cNvPr id="18" name="Picture 17" descr="A screenshot of a computer&#10;&#10;AI-generated content may be incorrect.">
            <a:extLst>
              <a:ext uri="{FF2B5EF4-FFF2-40B4-BE49-F238E27FC236}">
                <a16:creationId xmlns:a16="http://schemas.microsoft.com/office/drawing/2014/main" id="{69B16C0F-7C4F-BDB2-EABE-F3276CF9AE72}"/>
              </a:ext>
            </a:extLst>
          </p:cNvPr>
          <p:cNvPicPr>
            <a:picLocks noChangeAspect="1"/>
          </p:cNvPicPr>
          <p:nvPr/>
        </p:nvPicPr>
        <p:blipFill>
          <a:blip r:embed="rId9"/>
          <a:stretch>
            <a:fillRect/>
          </a:stretch>
        </p:blipFill>
        <p:spPr>
          <a:xfrm>
            <a:off x="6968541" y="1803309"/>
            <a:ext cx="4386637" cy="2976563"/>
          </a:xfrm>
          <a:prstGeom prst="rect">
            <a:avLst/>
          </a:prstGeom>
        </p:spPr>
      </p:pic>
      <p:pic>
        <p:nvPicPr>
          <p:cNvPr id="20" name="Picture 19" descr="A yellow painted leaf on a black background&#10;&#10;AI-generated content may be incorrect.">
            <a:extLst>
              <a:ext uri="{FF2B5EF4-FFF2-40B4-BE49-F238E27FC236}">
                <a16:creationId xmlns:a16="http://schemas.microsoft.com/office/drawing/2014/main" id="{AE0BA22F-459F-DC8C-6172-87E3D772AEC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8417211" flipV="1">
            <a:off x="10631088" y="5065765"/>
            <a:ext cx="1316962" cy="1247760"/>
          </a:xfrm>
          <a:prstGeom prst="rect">
            <a:avLst/>
          </a:prstGeom>
        </p:spPr>
      </p:pic>
    </p:spTree>
    <p:extLst>
      <p:ext uri="{BB962C8B-B14F-4D97-AF65-F5344CB8AC3E}">
        <p14:creationId xmlns:p14="http://schemas.microsoft.com/office/powerpoint/2010/main" val="36083238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CDE44-C390-6F98-860C-C81109F85DCE}"/>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3CB7DFE-B27C-9959-BBC4-8A1E3578B941}"/>
              </a:ext>
            </a:extLst>
          </p:cNvPr>
          <p:cNvSpPr>
            <a:spLocks noGrp="1"/>
          </p:cNvSpPr>
          <p:nvPr>
            <p:ph type="sldNum" sz="quarter" idx="12"/>
          </p:nvPr>
        </p:nvSpPr>
        <p:spPr/>
        <p:txBody>
          <a:bodyPr/>
          <a:lstStyle/>
          <a:p>
            <a:fld id="{C6EC182C-0D68-4E87-806E-9A4A9E86B5B7}" type="slidenum">
              <a:rPr lang="en-GB" smtClean="0"/>
              <a:t>37</a:t>
            </a:fld>
            <a:endParaRPr lang="en-GB"/>
          </a:p>
        </p:txBody>
      </p:sp>
      <p:sp>
        <p:nvSpPr>
          <p:cNvPr id="8" name="TextBox 7">
            <a:extLst>
              <a:ext uri="{FF2B5EF4-FFF2-40B4-BE49-F238E27FC236}">
                <a16:creationId xmlns:a16="http://schemas.microsoft.com/office/drawing/2014/main" id="{494DE3C3-9AE3-24AB-D1A1-7DB5C9ED1D90}"/>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1F1750"/>
                </a:solidFill>
                <a:latin typeface="Montserrat School"/>
                <a:cs typeface="Segoe UI"/>
              </a:rPr>
              <a:t>Easter Sunday</a:t>
            </a:r>
            <a:endParaRPr lang="en-US" sz="3600" i="1" dirty="0">
              <a:solidFill>
                <a:srgbClr val="1F1750"/>
              </a:solidFill>
              <a:latin typeface="Montserrat Alternates"/>
              <a:cs typeface="Segoe UI"/>
            </a:endParaRPr>
          </a:p>
        </p:txBody>
      </p:sp>
      <p:pic>
        <p:nvPicPr>
          <p:cNvPr id="22" name="Picture 21" descr="Sunrise">
            <a:extLst>
              <a:ext uri="{FF2B5EF4-FFF2-40B4-BE49-F238E27FC236}">
                <a16:creationId xmlns:a16="http://schemas.microsoft.com/office/drawing/2014/main" id="{1454D7D2-C5C1-3D0A-C7EA-3DECEA789420}"/>
              </a:ext>
            </a:extLst>
          </p:cNvPr>
          <p:cNvPicPr>
            <a:picLocks noChangeAspect="1"/>
          </p:cNvPicPr>
          <p:nvPr/>
        </p:nvPicPr>
        <p:blipFill rotWithShape="1">
          <a:blip r:embed="rId3">
            <a:extLst>
              <a:ext uri="{28A0092B-C50C-407E-A947-70E740481C1C}">
                <a14:useLocalDpi xmlns:a14="http://schemas.microsoft.com/office/drawing/2010/main" val="0"/>
              </a:ext>
            </a:extLst>
          </a:blip>
          <a:srcRect l="9677" t="4266" r="149"/>
          <a:stretch/>
        </p:blipFill>
        <p:spPr>
          <a:xfrm>
            <a:off x="0" y="1047749"/>
            <a:ext cx="12213434" cy="5810251"/>
          </a:xfrm>
          <a:prstGeom prst="rect">
            <a:avLst/>
          </a:prstGeom>
        </p:spPr>
      </p:pic>
      <p:sp>
        <p:nvSpPr>
          <p:cNvPr id="23" name="TextBox 22">
            <a:extLst>
              <a:ext uri="{FF2B5EF4-FFF2-40B4-BE49-F238E27FC236}">
                <a16:creationId xmlns:a16="http://schemas.microsoft.com/office/drawing/2014/main" id="{C5C029B4-4708-C52B-9B33-42FDC6FA613C}"/>
              </a:ext>
            </a:extLst>
          </p:cNvPr>
          <p:cNvSpPr txBox="1"/>
          <p:nvPr/>
        </p:nvSpPr>
        <p:spPr>
          <a:xfrm>
            <a:off x="2946031" y="2169622"/>
            <a:ext cx="8939758"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8800" b="1" i="1" dirty="0">
                <a:solidFill>
                  <a:srgbClr val="20294F"/>
                </a:solidFill>
                <a:latin typeface="Montserrat School" pitchFamily="2" charset="0"/>
              </a:rPr>
              <a:t>Alleluia!</a:t>
            </a:r>
            <a:endParaRPr lang="en-US" sz="8800" dirty="0">
              <a:latin typeface="Montserrat School" pitchFamily="2" charset="0"/>
            </a:endParaRPr>
          </a:p>
          <a:p>
            <a:r>
              <a:rPr lang="en-GB" sz="8800" b="1" i="1" dirty="0">
                <a:solidFill>
                  <a:srgbClr val="20294F"/>
                </a:solidFill>
                <a:latin typeface="Montserrat School" pitchFamily="2" charset="0"/>
              </a:rPr>
              <a:t>He is risen!</a:t>
            </a:r>
            <a:endParaRPr lang="en-US" sz="8800" dirty="0">
              <a:latin typeface="Montserrat School" pitchFamily="2" charset="0"/>
            </a:endParaRPr>
          </a:p>
        </p:txBody>
      </p:sp>
      <p:sp>
        <p:nvSpPr>
          <p:cNvPr id="12" name="TextBox 11">
            <a:extLst>
              <a:ext uri="{FF2B5EF4-FFF2-40B4-BE49-F238E27FC236}">
                <a16:creationId xmlns:a16="http://schemas.microsoft.com/office/drawing/2014/main" id="{48BF5EFE-9EB4-00B2-9B94-AE0C059D8C9F}"/>
              </a:ext>
            </a:extLst>
          </p:cNvPr>
          <p:cNvSpPr txBox="1"/>
          <p:nvPr/>
        </p:nvSpPr>
        <p:spPr>
          <a:xfrm>
            <a:off x="3048000" y="3429000"/>
            <a:ext cx="60960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a:p>
            <a:pPr algn="ctr"/>
            <a:endParaRPr lang="en-US" dirty="0"/>
          </a:p>
        </p:txBody>
      </p:sp>
      <p:sp>
        <p:nvSpPr>
          <p:cNvPr id="16" name="TextBox 15">
            <a:extLst>
              <a:ext uri="{FF2B5EF4-FFF2-40B4-BE49-F238E27FC236}">
                <a16:creationId xmlns:a16="http://schemas.microsoft.com/office/drawing/2014/main" id="{420394C2-4D1E-05A3-7199-E375D8962D1D}"/>
              </a:ext>
            </a:extLst>
          </p:cNvPr>
          <p:cNvSpPr txBox="1"/>
          <p:nvPr/>
        </p:nvSpPr>
        <p:spPr>
          <a:xfrm>
            <a:off x="3149969" y="3744376"/>
            <a:ext cx="60960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a:p>
            <a:pPr algn="ctr"/>
            <a:endParaRPr lang="en-US" dirty="0"/>
          </a:p>
        </p:txBody>
      </p:sp>
    </p:spTree>
    <p:extLst>
      <p:ext uri="{BB962C8B-B14F-4D97-AF65-F5344CB8AC3E}">
        <p14:creationId xmlns:p14="http://schemas.microsoft.com/office/powerpoint/2010/main" val="460651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BF01EB-8C4C-A2B1-13E2-14CAC1EEF05B}"/>
              </a:ext>
            </a:extLst>
          </p:cNvPr>
          <p:cNvSpPr>
            <a:spLocks noGrp="1"/>
          </p:cNvSpPr>
          <p:nvPr>
            <p:ph type="sldNum" sz="quarter" idx="12"/>
          </p:nvPr>
        </p:nvSpPr>
        <p:spPr/>
        <p:txBody>
          <a:bodyPr/>
          <a:lstStyle/>
          <a:p>
            <a:fld id="{C6EC182C-0D68-4E87-806E-9A4A9E86B5B7}" type="slidenum">
              <a:rPr lang="en-GB" smtClean="0"/>
              <a:t>4</a:t>
            </a:fld>
            <a:endParaRPr lang="en-GB"/>
          </a:p>
        </p:txBody>
      </p:sp>
      <p:sp>
        <p:nvSpPr>
          <p:cNvPr id="6" name="TextBox 5">
            <a:extLst>
              <a:ext uri="{FF2B5EF4-FFF2-40B4-BE49-F238E27FC236}">
                <a16:creationId xmlns:a16="http://schemas.microsoft.com/office/drawing/2014/main" id="{0F6A2BA0-EA5A-1858-A822-1444C9A61696}"/>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1F1750"/>
                </a:solidFill>
                <a:latin typeface="Montserrat School" pitchFamily="2" charset="0"/>
                <a:cs typeface="Segoe UI"/>
              </a:rPr>
              <a:t>Thursday 19 February</a:t>
            </a:r>
            <a:endParaRPr lang="en-GB" sz="3600" i="1" dirty="0">
              <a:solidFill>
                <a:srgbClr val="1F1750"/>
              </a:solidFill>
              <a:latin typeface="Montserrat School" pitchFamily="2" charset="0"/>
              <a:cs typeface="Segoe UI"/>
            </a:endParaRPr>
          </a:p>
        </p:txBody>
      </p:sp>
      <p:sp>
        <p:nvSpPr>
          <p:cNvPr id="7" name="TextBox 6">
            <a:extLst>
              <a:ext uri="{FF2B5EF4-FFF2-40B4-BE49-F238E27FC236}">
                <a16:creationId xmlns:a16="http://schemas.microsoft.com/office/drawing/2014/main" id="{CB2BDBFC-B283-4BE0-335F-D1E23E99A634}"/>
              </a:ext>
            </a:extLst>
          </p:cNvPr>
          <p:cNvSpPr txBox="1"/>
          <p:nvPr/>
        </p:nvSpPr>
        <p:spPr>
          <a:xfrm>
            <a:off x="4303396" y="960134"/>
            <a:ext cx="864339" cy="584775"/>
          </a:xfrm>
          <a:prstGeom prst="rect">
            <a:avLst/>
          </a:prstGeom>
          <a:noFill/>
        </p:spPr>
        <p:txBody>
          <a:bodyPr wrap="none" lIns="91440" tIns="45720" rIns="91440" bIns="45720" rtlCol="0" anchor="t">
            <a:spAutoFit/>
          </a:bodyPr>
          <a:lstStyle/>
          <a:p>
            <a:r>
              <a:rPr lang="en-GB" sz="3200" b="1" dirty="0">
                <a:solidFill>
                  <a:srgbClr val="A2C617"/>
                </a:solidFill>
                <a:latin typeface="Montserrat School" pitchFamily="2" charset="0"/>
                <a:ea typeface="Verdana"/>
                <a:cs typeface="Arial"/>
              </a:rPr>
              <a:t>Act</a:t>
            </a:r>
          </a:p>
        </p:txBody>
      </p:sp>
      <p:pic>
        <p:nvPicPr>
          <p:cNvPr id="8" name="Graphic 7" descr="Dance">
            <a:extLst>
              <a:ext uri="{FF2B5EF4-FFF2-40B4-BE49-F238E27FC236}">
                <a16:creationId xmlns:a16="http://schemas.microsoft.com/office/drawing/2014/main" id="{9FA88626-F394-21A8-5750-0C8064024B8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77354" y="802155"/>
            <a:ext cx="914400" cy="914400"/>
          </a:xfrm>
          <a:prstGeom prst="rect">
            <a:avLst/>
          </a:prstGeom>
        </p:spPr>
      </p:pic>
      <p:sp>
        <p:nvSpPr>
          <p:cNvPr id="9" name="TextBox 8">
            <a:extLst>
              <a:ext uri="{FF2B5EF4-FFF2-40B4-BE49-F238E27FC236}">
                <a16:creationId xmlns:a16="http://schemas.microsoft.com/office/drawing/2014/main" id="{B054AFF7-D8D1-20D9-6266-AF35F106373E}"/>
              </a:ext>
            </a:extLst>
          </p:cNvPr>
          <p:cNvSpPr txBox="1"/>
          <p:nvPr/>
        </p:nvSpPr>
        <p:spPr>
          <a:xfrm>
            <a:off x="293527" y="1647689"/>
            <a:ext cx="7197274" cy="5201424"/>
          </a:xfrm>
          <a:prstGeom prst="rect">
            <a:avLst/>
          </a:prstGeom>
          <a:noFill/>
        </p:spPr>
        <p:txBody>
          <a:bodyPr wrap="square" lIns="91440" tIns="45720" rIns="91440" bIns="45720" rtlCol="0" anchor="t">
            <a:spAutoFit/>
          </a:bodyPr>
          <a:lstStyle/>
          <a:p>
            <a:r>
              <a:rPr lang="en-US" sz="2400" dirty="0">
                <a:solidFill>
                  <a:srgbClr val="222544"/>
                </a:solidFill>
                <a:latin typeface="Montserrat School" pitchFamily="2" charset="0"/>
                <a:cs typeface="Arial"/>
              </a:rPr>
              <a:t>This Lent, we are thinking particularly about our global neighbours who struggle to grow food because of climate change.</a:t>
            </a:r>
          </a:p>
          <a:p>
            <a:pPr algn="l"/>
            <a:endParaRPr lang="en-US" sz="2400" dirty="0">
              <a:solidFill>
                <a:srgbClr val="222544"/>
              </a:solidFill>
              <a:latin typeface="Montserrat School" pitchFamily="2" charset="0"/>
              <a:cs typeface="Arial"/>
            </a:endParaRPr>
          </a:p>
          <a:p>
            <a:r>
              <a:rPr lang="en-GB" sz="2400" dirty="0">
                <a:solidFill>
                  <a:srgbClr val="222544"/>
                </a:solidFill>
                <a:latin typeface="Montserrat School" pitchFamily="2" charset="0"/>
                <a:ea typeface="Calibri"/>
                <a:cs typeface="Times New Roman"/>
              </a:rPr>
              <a:t>Meet 16</a:t>
            </a:r>
            <a:r>
              <a:rPr lang="en-US" sz="2400" dirty="0">
                <a:solidFill>
                  <a:srgbClr val="000000"/>
                </a:solidFill>
                <a:highlight>
                  <a:srgbClr val="FFFFFF"/>
                </a:highlight>
                <a:latin typeface="Montserrat School" pitchFamily="2" charset="0"/>
                <a:ea typeface="Calibri"/>
                <a:cs typeface="Calibri"/>
              </a:rPr>
              <a:t>-year-old Bayezid who lives in a village called Choto </a:t>
            </a:r>
            <a:r>
              <a:rPr lang="en-US" sz="2400" dirty="0" err="1">
                <a:solidFill>
                  <a:srgbClr val="000000"/>
                </a:solidFill>
                <a:highlight>
                  <a:srgbClr val="FFFFFF"/>
                </a:highlight>
                <a:latin typeface="Montserrat School" pitchFamily="2" charset="0"/>
                <a:ea typeface="Calibri"/>
                <a:cs typeface="Calibri"/>
              </a:rPr>
              <a:t>Bashail</a:t>
            </a:r>
            <a:r>
              <a:rPr lang="en-US" sz="2400" dirty="0">
                <a:solidFill>
                  <a:srgbClr val="000000"/>
                </a:solidFill>
                <a:highlight>
                  <a:srgbClr val="FFFFFF"/>
                </a:highlight>
                <a:latin typeface="Montserrat School" pitchFamily="2" charset="0"/>
                <a:ea typeface="Calibri"/>
                <a:cs typeface="Calibri"/>
              </a:rPr>
              <a:t> in Bangladesh. </a:t>
            </a:r>
            <a:endParaRPr lang="en-GB" sz="2400" dirty="0">
              <a:solidFill>
                <a:srgbClr val="000000"/>
              </a:solidFill>
              <a:highlight>
                <a:srgbClr val="FFFFFF"/>
              </a:highlight>
              <a:latin typeface="Montserrat School" pitchFamily="2" charset="0"/>
              <a:ea typeface="Calibri"/>
              <a:cs typeface="Calibri"/>
            </a:endParaRPr>
          </a:p>
          <a:p>
            <a:pPr algn="l"/>
            <a:endParaRPr lang="en-US" sz="2400" dirty="0">
              <a:solidFill>
                <a:srgbClr val="000000"/>
              </a:solidFill>
              <a:highlight>
                <a:srgbClr val="FFFFFF"/>
              </a:highlight>
              <a:latin typeface="Montserrat School" pitchFamily="2" charset="0"/>
              <a:ea typeface="Calibri"/>
              <a:cs typeface="Calibri"/>
            </a:endParaRPr>
          </a:p>
          <a:p>
            <a:r>
              <a:rPr lang="en-US" sz="2400" dirty="0">
                <a:solidFill>
                  <a:srgbClr val="000000"/>
                </a:solidFill>
                <a:highlight>
                  <a:srgbClr val="FFFFFF"/>
                </a:highlight>
                <a:latin typeface="Montserrat School" pitchFamily="2" charset="0"/>
                <a:ea typeface="Calibri"/>
                <a:cs typeface="Calibri"/>
              </a:rPr>
              <a:t>Since he was little, Bayezid has helped his </a:t>
            </a:r>
          </a:p>
          <a:p>
            <a:r>
              <a:rPr lang="en-US" sz="2400" dirty="0">
                <a:solidFill>
                  <a:srgbClr val="000000"/>
                </a:solidFill>
                <a:highlight>
                  <a:srgbClr val="FFFFFF"/>
                </a:highlight>
                <a:latin typeface="Montserrat School" pitchFamily="2" charset="0"/>
                <a:ea typeface="Calibri"/>
                <a:cs typeface="Calibri"/>
              </a:rPr>
              <a:t>family grow vegetables on a floating garden plot.  But in recent years, growing </a:t>
            </a:r>
          </a:p>
          <a:p>
            <a:r>
              <a:rPr lang="en-US" sz="2400" dirty="0">
                <a:solidFill>
                  <a:srgbClr val="000000"/>
                </a:solidFill>
                <a:highlight>
                  <a:srgbClr val="FFFFFF"/>
                </a:highlight>
                <a:latin typeface="Montserrat School" pitchFamily="2" charset="0"/>
                <a:ea typeface="Calibri"/>
                <a:cs typeface="Calibri"/>
              </a:rPr>
              <a:t>crops has become very tough because </a:t>
            </a:r>
          </a:p>
          <a:p>
            <a:r>
              <a:rPr lang="en-US" sz="2400" dirty="0">
                <a:solidFill>
                  <a:srgbClr val="000000"/>
                </a:solidFill>
                <a:highlight>
                  <a:srgbClr val="FFFFFF"/>
                </a:highlight>
                <a:latin typeface="Montserrat School" pitchFamily="2" charset="0"/>
                <a:ea typeface="Calibri"/>
                <a:cs typeface="Calibri"/>
              </a:rPr>
              <a:t>of climate change. </a:t>
            </a:r>
          </a:p>
          <a:p>
            <a:endParaRPr lang="en-US" sz="2400" dirty="0">
              <a:solidFill>
                <a:srgbClr val="222544"/>
              </a:solidFill>
              <a:latin typeface="Montserrat Alternates" panose="00000500000000000000" pitchFamily="2" charset="0"/>
              <a:cs typeface="Arial" panose="020B0604020202020204" pitchFamily="34" charset="0"/>
            </a:endParaRPr>
          </a:p>
          <a:p>
            <a:endParaRPr lang="en-US" sz="2000" dirty="0">
              <a:solidFill>
                <a:schemeClr val="bg1"/>
              </a:solidFill>
              <a:latin typeface="Arial" panose="020B0604020202020204" pitchFamily="34" charset="0"/>
              <a:cs typeface="Arial" panose="020B0604020202020204" pitchFamily="34" charset="0"/>
            </a:endParaRPr>
          </a:p>
        </p:txBody>
      </p:sp>
      <p:pic>
        <p:nvPicPr>
          <p:cNvPr id="2" name="Picture 1" descr="A person kneeling in a field of plants&#10;&#10;AI-generated content may be incorrect.">
            <a:extLst>
              <a:ext uri="{FF2B5EF4-FFF2-40B4-BE49-F238E27FC236}">
                <a16:creationId xmlns:a16="http://schemas.microsoft.com/office/drawing/2014/main" id="{4C32A1D6-8636-3FCF-B6D6-79D831577F9B}"/>
              </a:ext>
            </a:extLst>
          </p:cNvPr>
          <p:cNvPicPr>
            <a:picLocks noChangeAspect="1"/>
          </p:cNvPicPr>
          <p:nvPr/>
        </p:nvPicPr>
        <p:blipFill>
          <a:blip r:embed="rId5"/>
          <a:stretch>
            <a:fillRect/>
          </a:stretch>
        </p:blipFill>
        <p:spPr>
          <a:xfrm flipH="1">
            <a:off x="7224876" y="2059695"/>
            <a:ext cx="4673597" cy="3119368"/>
          </a:xfrm>
          <a:prstGeom prst="rect">
            <a:avLst/>
          </a:prstGeom>
        </p:spPr>
      </p:pic>
      <p:sp>
        <p:nvSpPr>
          <p:cNvPr id="10" name="TextBox 9">
            <a:extLst>
              <a:ext uri="{FF2B5EF4-FFF2-40B4-BE49-F238E27FC236}">
                <a16:creationId xmlns:a16="http://schemas.microsoft.com/office/drawing/2014/main" id="{C2D4C07A-E34D-ADB0-08F3-3DD14F8133E4}"/>
              </a:ext>
            </a:extLst>
          </p:cNvPr>
          <p:cNvSpPr txBox="1"/>
          <p:nvPr/>
        </p:nvSpPr>
        <p:spPr>
          <a:xfrm>
            <a:off x="312468" y="968623"/>
            <a:ext cx="3299102"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dirty="0">
                <a:solidFill>
                  <a:srgbClr val="A2C617"/>
                </a:solidFill>
                <a:latin typeface="Montserrat School" pitchFamily="2" charset="0"/>
              </a:rPr>
              <a:t>Think about...</a:t>
            </a:r>
            <a:endParaRPr lang="en-US" sz="3200" dirty="0">
              <a:latin typeface="Montserrat School" pitchFamily="2" charset="0"/>
            </a:endParaRPr>
          </a:p>
          <a:p>
            <a:pPr algn="l"/>
            <a:endParaRPr lang="en-US" dirty="0"/>
          </a:p>
        </p:txBody>
      </p:sp>
      <p:pic>
        <p:nvPicPr>
          <p:cNvPr id="13" name="Graphic 12" descr="Thought bubble">
            <a:extLst>
              <a:ext uri="{FF2B5EF4-FFF2-40B4-BE49-F238E27FC236}">
                <a16:creationId xmlns:a16="http://schemas.microsoft.com/office/drawing/2014/main" id="{5B119399-F03D-A199-6187-2945E5DA161C}"/>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063304" y="826584"/>
            <a:ext cx="914400" cy="914400"/>
          </a:xfrm>
          <a:prstGeom prst="rect">
            <a:avLst/>
          </a:prstGeom>
        </p:spPr>
      </p:pic>
      <p:grpSp>
        <p:nvGrpSpPr>
          <p:cNvPr id="12" name="Group 11">
            <a:extLst>
              <a:ext uri="{FF2B5EF4-FFF2-40B4-BE49-F238E27FC236}">
                <a16:creationId xmlns:a16="http://schemas.microsoft.com/office/drawing/2014/main" id="{11440667-DB4C-A65D-03BC-01E5047E2D50}"/>
              </a:ext>
            </a:extLst>
          </p:cNvPr>
          <p:cNvGrpSpPr/>
          <p:nvPr/>
        </p:nvGrpSpPr>
        <p:grpSpPr>
          <a:xfrm>
            <a:off x="6184616" y="5390239"/>
            <a:ext cx="6091565" cy="1331236"/>
            <a:chOff x="5904917" y="5422378"/>
            <a:chExt cx="6091565" cy="1331236"/>
          </a:xfrm>
        </p:grpSpPr>
        <p:sp>
          <p:nvSpPr>
            <p:cNvPr id="14" name="Rounded Rectangle 6">
              <a:extLst>
                <a:ext uri="{FF2B5EF4-FFF2-40B4-BE49-F238E27FC236}">
                  <a16:creationId xmlns:a16="http://schemas.microsoft.com/office/drawing/2014/main" id="{46AAD783-2EB6-C0EC-D648-29625E15FA36}"/>
                </a:ext>
              </a:extLst>
            </p:cNvPr>
            <p:cNvSpPr>
              <a:spLocks noChangeArrowheads="1"/>
            </p:cNvSpPr>
            <p:nvPr/>
          </p:nvSpPr>
          <p:spPr bwMode="auto">
            <a:xfrm>
              <a:off x="6803167" y="5422378"/>
              <a:ext cx="4354660" cy="1057000"/>
            </a:xfrm>
            <a:prstGeom prst="roundRect">
              <a:avLst>
                <a:gd name="adj" fmla="val 16667"/>
              </a:avLst>
            </a:prstGeom>
            <a:solidFill>
              <a:srgbClr val="A2C617"/>
            </a:solidFill>
            <a:ln w="9525" algn="ctr">
              <a:noFill/>
              <a:round/>
              <a:headEnd/>
              <a:tailEnd/>
            </a:ln>
          </p:spPr>
          <p:txBody>
            <a:bodyPr lIns="91440" tIns="45720" rIns="91440" bIns="45720" anchor="t"/>
            <a:lstStyle>
              <a:defPPr>
                <a:defRPr lang="en-GB"/>
              </a:defPPr>
              <a:lvl1pPr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5pPr>
              <a:lvl6pPr marL="2286000" algn="l" defTabSz="914400" rtl="0" eaLnBrk="1" latinLnBrk="0" hangingPunct="1">
                <a:defRPr sz="2400" kern="1200">
                  <a:solidFill>
                    <a:schemeClr val="tx1"/>
                  </a:solidFill>
                  <a:latin typeface="Verdana" panose="020B0604030504040204" pitchFamily="34" charset="0"/>
                  <a:ea typeface="+mn-ea"/>
                  <a:cs typeface="+mn-cs"/>
                </a:defRPr>
              </a:lvl6pPr>
              <a:lvl7pPr marL="2743200" algn="l" defTabSz="914400" rtl="0" eaLnBrk="1" latinLnBrk="0" hangingPunct="1">
                <a:defRPr sz="2400" kern="1200">
                  <a:solidFill>
                    <a:schemeClr val="tx1"/>
                  </a:solidFill>
                  <a:latin typeface="Verdana" panose="020B0604030504040204" pitchFamily="34" charset="0"/>
                  <a:ea typeface="+mn-ea"/>
                  <a:cs typeface="+mn-cs"/>
                </a:defRPr>
              </a:lvl7pPr>
              <a:lvl8pPr marL="3200400" algn="l" defTabSz="914400" rtl="0" eaLnBrk="1" latinLnBrk="0" hangingPunct="1">
                <a:defRPr sz="2400" kern="1200">
                  <a:solidFill>
                    <a:schemeClr val="tx1"/>
                  </a:solidFill>
                  <a:latin typeface="Verdana" panose="020B0604030504040204" pitchFamily="34" charset="0"/>
                  <a:ea typeface="+mn-ea"/>
                  <a:cs typeface="+mn-cs"/>
                </a:defRPr>
              </a:lvl8pPr>
              <a:lvl9pPr marL="3657600" algn="l" defTabSz="914400" rtl="0" eaLnBrk="1" latinLnBrk="0" hangingPunct="1">
                <a:defRPr sz="2400" kern="1200">
                  <a:solidFill>
                    <a:schemeClr val="tx1"/>
                  </a:solidFill>
                  <a:latin typeface="Verdana" panose="020B0604030504040204" pitchFamily="34" charset="0"/>
                  <a:ea typeface="+mn-ea"/>
                  <a:cs typeface="+mn-cs"/>
                </a:defRPr>
              </a:lvl9pPr>
            </a:lstStyle>
            <a:p>
              <a:pPr algn="ctr"/>
              <a:r>
                <a:rPr lang="en-GB" sz="2000" dirty="0">
                  <a:solidFill>
                    <a:schemeClr val="bg1"/>
                  </a:solidFill>
                  <a:latin typeface="Montserrat School" pitchFamily="2" charset="0"/>
                  <a:ea typeface="Verdana"/>
                  <a:cs typeface="Arial"/>
                  <a:hlinkClick r:id="rId8">
                    <a:extLst>
                      <a:ext uri="{A12FA001-AC4F-418D-AE19-62706E023703}">
                        <ahyp:hlinkClr xmlns:ahyp="http://schemas.microsoft.com/office/drawing/2018/hyperlinkcolor" val="tx"/>
                      </a:ext>
                    </a:extLst>
                  </a:hlinkClick>
                </a:rPr>
                <a:t>Make a Bangladesh Lent display with our resources</a:t>
              </a:r>
              <a:r>
                <a:rPr lang="en-GB" dirty="0">
                  <a:solidFill>
                    <a:schemeClr val="bg1"/>
                  </a:solidFill>
                  <a:latin typeface="Montserrat School" pitchFamily="2" charset="0"/>
                  <a:ea typeface="Verdana"/>
                  <a:cs typeface="Arial"/>
                  <a:hlinkClick r:id="rId8">
                    <a:extLst>
                      <a:ext uri="{A12FA001-AC4F-418D-AE19-62706E023703}">
                        <ahyp:hlinkClr xmlns:ahyp="http://schemas.microsoft.com/office/drawing/2018/hyperlinkcolor" val="tx"/>
                      </a:ext>
                    </a:extLst>
                  </a:hlinkClick>
                </a:rPr>
                <a:t>!</a:t>
              </a:r>
              <a:endParaRPr lang="en-US" dirty="0">
                <a:solidFill>
                  <a:schemeClr val="bg1"/>
                </a:solidFill>
                <a:latin typeface="Montserrat School" pitchFamily="2" charset="0"/>
                <a:cs typeface="Arial"/>
              </a:endParaRPr>
            </a:p>
          </p:txBody>
        </p:sp>
        <p:pic>
          <p:nvPicPr>
            <p:cNvPr id="15" name="Picture 14" descr="A green leaf with a yellow outline&#10;&#10;AI-generated content may be incorrect.">
              <a:extLst>
                <a:ext uri="{FF2B5EF4-FFF2-40B4-BE49-F238E27FC236}">
                  <a16:creationId xmlns:a16="http://schemas.microsoft.com/office/drawing/2014/main" id="{DE25B37A-33A0-F41F-E7D9-5F6DEC99BA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413220">
              <a:off x="5904917" y="5696613"/>
              <a:ext cx="1078488" cy="1057001"/>
            </a:xfrm>
            <a:prstGeom prst="rect">
              <a:avLst/>
            </a:prstGeom>
          </p:spPr>
        </p:pic>
        <p:pic>
          <p:nvPicPr>
            <p:cNvPr id="16" name="Picture 15" descr="A green bush with black background&#10;&#10;AI-generated content may be incorrect.">
              <a:extLst>
                <a:ext uri="{FF2B5EF4-FFF2-40B4-BE49-F238E27FC236}">
                  <a16:creationId xmlns:a16="http://schemas.microsoft.com/office/drawing/2014/main" id="{44CBF96E-CA00-8428-0E7C-785FE6A5C13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97928" y="5706222"/>
              <a:ext cx="1398554" cy="1037782"/>
            </a:xfrm>
            <a:prstGeom prst="rect">
              <a:avLst/>
            </a:prstGeom>
          </p:spPr>
        </p:pic>
      </p:grpSp>
    </p:spTree>
    <p:extLst>
      <p:ext uri="{BB962C8B-B14F-4D97-AF65-F5344CB8AC3E}">
        <p14:creationId xmlns:p14="http://schemas.microsoft.com/office/powerpoint/2010/main" val="2331489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B8E58-501D-9F33-894C-A92287ED7D72}"/>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9364BFE-8556-33BD-BE79-CC60882388BC}"/>
              </a:ext>
            </a:extLst>
          </p:cNvPr>
          <p:cNvSpPr>
            <a:spLocks noGrp="1"/>
          </p:cNvSpPr>
          <p:nvPr>
            <p:ph type="sldNum" sz="quarter" idx="12"/>
          </p:nvPr>
        </p:nvSpPr>
        <p:spPr/>
        <p:txBody>
          <a:bodyPr/>
          <a:lstStyle/>
          <a:p>
            <a:fld id="{C6EC182C-0D68-4E87-806E-9A4A9E86B5B7}" type="slidenum">
              <a:rPr lang="en-GB" smtClean="0"/>
              <a:t>5</a:t>
            </a:fld>
            <a:endParaRPr lang="en-GB" dirty="0"/>
          </a:p>
        </p:txBody>
      </p:sp>
      <p:sp>
        <p:nvSpPr>
          <p:cNvPr id="8" name="TextBox 7">
            <a:extLst>
              <a:ext uri="{FF2B5EF4-FFF2-40B4-BE49-F238E27FC236}">
                <a16:creationId xmlns:a16="http://schemas.microsoft.com/office/drawing/2014/main" id="{E5D81946-22CF-E6D5-C80D-4CC285A0A291}"/>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1F1750"/>
                </a:solidFill>
                <a:latin typeface="Montserrat School" pitchFamily="2" charset="0"/>
                <a:cs typeface="Segoe UI"/>
              </a:rPr>
              <a:t>Friday 20 February</a:t>
            </a:r>
            <a:endParaRPr lang="en-GB" sz="3600" i="1" dirty="0">
              <a:solidFill>
                <a:srgbClr val="1F1750"/>
              </a:solidFill>
              <a:latin typeface="Montserrat School" pitchFamily="2" charset="0"/>
              <a:cs typeface="Segoe UI"/>
            </a:endParaRPr>
          </a:p>
        </p:txBody>
      </p:sp>
      <p:sp>
        <p:nvSpPr>
          <p:cNvPr id="11" name="TextBox 10">
            <a:extLst>
              <a:ext uri="{FF2B5EF4-FFF2-40B4-BE49-F238E27FC236}">
                <a16:creationId xmlns:a16="http://schemas.microsoft.com/office/drawing/2014/main" id="{1518A977-64F4-991A-7B58-92D70E3FF173}"/>
              </a:ext>
            </a:extLst>
          </p:cNvPr>
          <p:cNvSpPr txBox="1"/>
          <p:nvPr/>
        </p:nvSpPr>
        <p:spPr>
          <a:xfrm>
            <a:off x="321463" y="1758942"/>
            <a:ext cx="6167371"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Montserrat School" pitchFamily="2" charset="0"/>
                <a:cs typeface="Times New Roman"/>
              </a:rPr>
              <a:t>Lent is a time when we pray, do kind things for other people, give up things and give to others, as we prepare to celebrate the great feast of Easter. </a:t>
            </a:r>
          </a:p>
          <a:p>
            <a:endParaRPr lang="en-US" sz="2400" dirty="0">
              <a:latin typeface="Montserrat School" pitchFamily="2" charset="0"/>
              <a:cs typeface="Times New Roman"/>
            </a:endParaRPr>
          </a:p>
          <a:p>
            <a:r>
              <a:rPr lang="en-US" sz="2400" dirty="0">
                <a:latin typeface="Montserrat School" pitchFamily="2" charset="0"/>
                <a:cs typeface="Times New Roman"/>
              </a:rPr>
              <a:t>When we fundraise for others, or give up fast food, snacks or some other treat, we stand in solidarity with people who are living in poverty.</a:t>
            </a:r>
          </a:p>
          <a:p>
            <a:endParaRPr lang="en-US" sz="2400" dirty="0">
              <a:latin typeface="Montserrat School" pitchFamily="2" charset="0"/>
              <a:cs typeface="Times New Roman"/>
            </a:endParaRPr>
          </a:p>
          <a:p>
            <a:r>
              <a:rPr lang="en-US" sz="2400" dirty="0">
                <a:latin typeface="Montserrat School" pitchFamily="2" charset="0"/>
                <a:cs typeface="Times New Roman"/>
              </a:rPr>
              <a:t>What can you do this Lent to stand </a:t>
            </a:r>
          </a:p>
          <a:p>
            <a:r>
              <a:rPr lang="en-US" sz="2400" dirty="0">
                <a:latin typeface="Montserrat School" pitchFamily="2" charset="0"/>
                <a:cs typeface="Times New Roman"/>
              </a:rPr>
              <a:t>with our brothers and sisters living in poverty?</a:t>
            </a:r>
            <a:endParaRPr lang="en-US" sz="2400" dirty="0">
              <a:latin typeface="Montserrat School" pitchFamily="2" charset="0"/>
            </a:endParaRPr>
          </a:p>
        </p:txBody>
      </p:sp>
      <p:sp>
        <p:nvSpPr>
          <p:cNvPr id="12" name="TextBox 11">
            <a:extLst>
              <a:ext uri="{FF2B5EF4-FFF2-40B4-BE49-F238E27FC236}">
                <a16:creationId xmlns:a16="http://schemas.microsoft.com/office/drawing/2014/main" id="{DBAE8878-3B46-D409-E6EC-235ABC63FFBC}"/>
              </a:ext>
            </a:extLst>
          </p:cNvPr>
          <p:cNvSpPr txBox="1"/>
          <p:nvPr/>
        </p:nvSpPr>
        <p:spPr>
          <a:xfrm>
            <a:off x="319621" y="1084356"/>
            <a:ext cx="324445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dirty="0">
                <a:solidFill>
                  <a:srgbClr val="A2C617"/>
                </a:solidFill>
                <a:latin typeface="Montserrat School" pitchFamily="2" charset="0"/>
                <a:ea typeface="+mn-lt"/>
                <a:cs typeface="+mn-lt"/>
              </a:rPr>
              <a:t>Think about...</a:t>
            </a:r>
            <a:endParaRPr lang="en-US" dirty="0">
              <a:latin typeface="Montserrat School" pitchFamily="2" charset="0"/>
            </a:endParaRPr>
          </a:p>
        </p:txBody>
      </p:sp>
      <p:pic>
        <p:nvPicPr>
          <p:cNvPr id="14" name="Graphic 13" descr="Thought bubble">
            <a:extLst>
              <a:ext uri="{FF2B5EF4-FFF2-40B4-BE49-F238E27FC236}">
                <a16:creationId xmlns:a16="http://schemas.microsoft.com/office/drawing/2014/main" id="{826C34AC-E23A-F5F3-54B6-6CAA80B01F6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002327" y="916764"/>
            <a:ext cx="914400" cy="914400"/>
          </a:xfrm>
          <a:prstGeom prst="rect">
            <a:avLst/>
          </a:prstGeom>
        </p:spPr>
      </p:pic>
      <p:pic>
        <p:nvPicPr>
          <p:cNvPr id="16" name="Picture 15">
            <a:extLst>
              <a:ext uri="{FF2B5EF4-FFF2-40B4-BE49-F238E27FC236}">
                <a16:creationId xmlns:a16="http://schemas.microsoft.com/office/drawing/2014/main" id="{433317C6-CC77-9371-4A69-E311A85043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9035" y="1568069"/>
            <a:ext cx="4744040" cy="3162693"/>
          </a:xfrm>
          <a:prstGeom prst="rect">
            <a:avLst/>
          </a:prstGeom>
        </p:spPr>
      </p:pic>
      <p:grpSp>
        <p:nvGrpSpPr>
          <p:cNvPr id="17" name="Group 16">
            <a:extLst>
              <a:ext uri="{FF2B5EF4-FFF2-40B4-BE49-F238E27FC236}">
                <a16:creationId xmlns:a16="http://schemas.microsoft.com/office/drawing/2014/main" id="{080160EF-D602-08EC-792B-4CE09C0DDB8E}"/>
              </a:ext>
            </a:extLst>
          </p:cNvPr>
          <p:cNvGrpSpPr/>
          <p:nvPr/>
        </p:nvGrpSpPr>
        <p:grpSpPr>
          <a:xfrm>
            <a:off x="6190293" y="5000017"/>
            <a:ext cx="6284511" cy="1857983"/>
            <a:chOff x="5907489" y="5081764"/>
            <a:chExt cx="6284511" cy="1857983"/>
          </a:xfrm>
        </p:grpSpPr>
        <p:sp>
          <p:nvSpPr>
            <p:cNvPr id="18" name="Rounded Rectangle 6">
              <a:extLst>
                <a:ext uri="{FF2B5EF4-FFF2-40B4-BE49-F238E27FC236}">
                  <a16:creationId xmlns:a16="http://schemas.microsoft.com/office/drawing/2014/main" id="{FB361EB8-772A-F027-E37B-982FCD0C4AB4}"/>
                </a:ext>
              </a:extLst>
            </p:cNvPr>
            <p:cNvSpPr>
              <a:spLocks noChangeArrowheads="1"/>
            </p:cNvSpPr>
            <p:nvPr/>
          </p:nvSpPr>
          <p:spPr bwMode="auto">
            <a:xfrm>
              <a:off x="6812858" y="5444461"/>
              <a:ext cx="4837085" cy="1057000"/>
            </a:xfrm>
            <a:prstGeom prst="roundRect">
              <a:avLst>
                <a:gd name="adj" fmla="val 16667"/>
              </a:avLst>
            </a:prstGeom>
            <a:solidFill>
              <a:srgbClr val="A2C617"/>
            </a:solidFill>
            <a:ln w="9525" algn="ctr">
              <a:noFill/>
              <a:round/>
              <a:headEnd/>
              <a:tailEnd/>
            </a:ln>
          </p:spPr>
          <p:txBody>
            <a:bodyPr lIns="91440" tIns="45720" rIns="91440" bIns="45720" anchor="t"/>
            <a:lstStyle>
              <a:defPPr>
                <a:defRPr lang="en-GB"/>
              </a:defPPr>
              <a:lvl1pPr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5pPr>
              <a:lvl6pPr marL="2286000" algn="l" defTabSz="914400" rtl="0" eaLnBrk="1" latinLnBrk="0" hangingPunct="1">
                <a:defRPr sz="2400" kern="1200">
                  <a:solidFill>
                    <a:schemeClr val="tx1"/>
                  </a:solidFill>
                  <a:latin typeface="Verdana" panose="020B0604030504040204" pitchFamily="34" charset="0"/>
                  <a:ea typeface="+mn-ea"/>
                  <a:cs typeface="+mn-cs"/>
                </a:defRPr>
              </a:lvl6pPr>
              <a:lvl7pPr marL="2743200" algn="l" defTabSz="914400" rtl="0" eaLnBrk="1" latinLnBrk="0" hangingPunct="1">
                <a:defRPr sz="2400" kern="1200">
                  <a:solidFill>
                    <a:schemeClr val="tx1"/>
                  </a:solidFill>
                  <a:latin typeface="Verdana" panose="020B0604030504040204" pitchFamily="34" charset="0"/>
                  <a:ea typeface="+mn-ea"/>
                  <a:cs typeface="+mn-cs"/>
                </a:defRPr>
              </a:lvl7pPr>
              <a:lvl8pPr marL="3200400" algn="l" defTabSz="914400" rtl="0" eaLnBrk="1" latinLnBrk="0" hangingPunct="1">
                <a:defRPr sz="2400" kern="1200">
                  <a:solidFill>
                    <a:schemeClr val="tx1"/>
                  </a:solidFill>
                  <a:latin typeface="Verdana" panose="020B0604030504040204" pitchFamily="34" charset="0"/>
                  <a:ea typeface="+mn-ea"/>
                  <a:cs typeface="+mn-cs"/>
                </a:defRPr>
              </a:lvl8pPr>
              <a:lvl9pPr marL="3657600" algn="l" defTabSz="914400" rtl="0" eaLnBrk="1" latinLnBrk="0" hangingPunct="1">
                <a:defRPr sz="2400" kern="1200">
                  <a:solidFill>
                    <a:schemeClr val="tx1"/>
                  </a:solidFill>
                  <a:latin typeface="Verdana" panose="020B0604030504040204" pitchFamily="34" charset="0"/>
                  <a:ea typeface="+mn-ea"/>
                  <a:cs typeface="+mn-cs"/>
                </a:defRPr>
              </a:lvl9pPr>
            </a:lstStyle>
            <a:p>
              <a:pPr algn="ctr"/>
              <a:r>
                <a:rPr lang="en-GB" sz="2200" dirty="0">
                  <a:solidFill>
                    <a:schemeClr val="bg1"/>
                  </a:solidFill>
                  <a:latin typeface="Montserrat School" pitchFamily="2" charset="0"/>
                  <a:ea typeface="Verdana"/>
                  <a:cs typeface="Arial"/>
                  <a:hlinkClick r:id="rId6">
                    <a:extLst>
                      <a:ext uri="{A12FA001-AC4F-418D-AE19-62706E023703}">
                        <ahyp:hlinkClr xmlns:ahyp="http://schemas.microsoft.com/office/drawing/2018/hyperlinkcolor" val="tx"/>
                      </a:ext>
                    </a:extLst>
                  </a:hlinkClick>
                </a:rPr>
                <a:t>Colour and pray each day with prayer leaves</a:t>
              </a:r>
              <a:endParaRPr lang="en-GB" sz="2200" dirty="0">
                <a:solidFill>
                  <a:schemeClr val="bg1"/>
                </a:solidFill>
                <a:latin typeface="Montserrat School" pitchFamily="2" charset="0"/>
                <a:ea typeface="Verdana"/>
                <a:cs typeface="Arial"/>
              </a:endParaRPr>
            </a:p>
          </p:txBody>
        </p:sp>
        <p:pic>
          <p:nvPicPr>
            <p:cNvPr id="20" name="Picture 19" descr="A green bush with black background&#10;&#10;AI-generated content may be incorrect.">
              <a:extLst>
                <a:ext uri="{FF2B5EF4-FFF2-40B4-BE49-F238E27FC236}">
                  <a16:creationId xmlns:a16="http://schemas.microsoft.com/office/drawing/2014/main" id="{26084133-88AB-2C35-6FEC-83D51F4DAA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38755" y="5982552"/>
              <a:ext cx="1153245" cy="830998"/>
            </a:xfrm>
            <a:prstGeom prst="rect">
              <a:avLst/>
            </a:prstGeom>
          </p:spPr>
        </p:pic>
        <p:pic>
          <p:nvPicPr>
            <p:cNvPr id="21" name="Picture 20" descr="A green fruit with a black background&#10;&#10;AI-generated content may be incorrect.">
              <a:extLst>
                <a:ext uri="{FF2B5EF4-FFF2-40B4-BE49-F238E27FC236}">
                  <a16:creationId xmlns:a16="http://schemas.microsoft.com/office/drawing/2014/main" id="{493B4439-A4DC-5D1D-7467-87AC837C71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9903382">
              <a:off x="5907489" y="5081764"/>
              <a:ext cx="1704747" cy="1857983"/>
            </a:xfrm>
            <a:prstGeom prst="rect">
              <a:avLst/>
            </a:prstGeom>
          </p:spPr>
        </p:pic>
      </p:grpSp>
    </p:spTree>
    <p:extLst>
      <p:ext uri="{BB962C8B-B14F-4D97-AF65-F5344CB8AC3E}">
        <p14:creationId xmlns:p14="http://schemas.microsoft.com/office/powerpoint/2010/main" val="3494324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D657C-6F5E-4127-3EDD-A13C7427593A}"/>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4B9CF01-0E66-0451-01AC-B5F8D2A0CF81}"/>
              </a:ext>
            </a:extLst>
          </p:cNvPr>
          <p:cNvSpPr>
            <a:spLocks noGrp="1"/>
          </p:cNvSpPr>
          <p:nvPr>
            <p:ph type="sldNum" sz="quarter" idx="12"/>
          </p:nvPr>
        </p:nvSpPr>
        <p:spPr/>
        <p:txBody>
          <a:bodyPr/>
          <a:lstStyle/>
          <a:p>
            <a:fld id="{C6EC182C-0D68-4E87-806E-9A4A9E86B5B7}" type="slidenum">
              <a:rPr lang="en-GB" smtClean="0"/>
              <a:t>6</a:t>
            </a:fld>
            <a:endParaRPr lang="en-GB"/>
          </a:p>
        </p:txBody>
      </p:sp>
      <p:sp>
        <p:nvSpPr>
          <p:cNvPr id="8" name="TextBox 7">
            <a:extLst>
              <a:ext uri="{FF2B5EF4-FFF2-40B4-BE49-F238E27FC236}">
                <a16:creationId xmlns:a16="http://schemas.microsoft.com/office/drawing/2014/main" id="{44F41181-9011-0B6D-9961-D9DCCE5AFA93}"/>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1F1750"/>
                </a:solidFill>
                <a:latin typeface="Montserrat School"/>
                <a:cs typeface="Segoe UI"/>
              </a:rPr>
              <a:t>Monday 23 February</a:t>
            </a:r>
            <a:endParaRPr lang="en-GB" sz="3600" i="1" dirty="0">
              <a:solidFill>
                <a:srgbClr val="1F1750"/>
              </a:solidFill>
              <a:latin typeface="Montserrat School"/>
              <a:cs typeface="Segoe UI"/>
            </a:endParaRPr>
          </a:p>
        </p:txBody>
      </p:sp>
      <p:sp>
        <p:nvSpPr>
          <p:cNvPr id="2" name="TextBox 1">
            <a:extLst>
              <a:ext uri="{FF2B5EF4-FFF2-40B4-BE49-F238E27FC236}">
                <a16:creationId xmlns:a16="http://schemas.microsoft.com/office/drawing/2014/main" id="{F3AC7C28-B258-EAB2-A281-EE200D0827CB}"/>
              </a:ext>
            </a:extLst>
          </p:cNvPr>
          <p:cNvSpPr txBox="1"/>
          <p:nvPr/>
        </p:nvSpPr>
        <p:spPr>
          <a:xfrm>
            <a:off x="3948530" y="1035066"/>
            <a:ext cx="1066318" cy="584775"/>
          </a:xfrm>
          <a:prstGeom prst="rect">
            <a:avLst/>
          </a:prstGeom>
          <a:noFill/>
        </p:spPr>
        <p:txBody>
          <a:bodyPr wrap="none" lIns="91440" tIns="45720" rIns="91440" bIns="45720" rtlCol="0" anchor="t">
            <a:spAutoFit/>
          </a:bodyPr>
          <a:lstStyle/>
          <a:p>
            <a:r>
              <a:rPr lang="en-GB" sz="3200" b="1" dirty="0">
                <a:solidFill>
                  <a:srgbClr val="A2C617"/>
                </a:solidFill>
                <a:latin typeface="Montserrat School" pitchFamily="2" charset="0"/>
                <a:ea typeface="Verdana"/>
                <a:cs typeface="Arial"/>
              </a:rPr>
              <a:t>Give</a:t>
            </a:r>
            <a:endParaRPr lang="en-GB" sz="3200" b="1" dirty="0">
              <a:solidFill>
                <a:srgbClr val="A2C617"/>
              </a:solidFill>
              <a:latin typeface="Montserrat School" pitchFamily="2" charset="0"/>
              <a:ea typeface="Verdana" panose="020B0604030504040204" pitchFamily="34" charset="0"/>
              <a:cs typeface="Arial" panose="020B0604020202020204" pitchFamily="34" charset="0"/>
            </a:endParaRPr>
          </a:p>
        </p:txBody>
      </p:sp>
      <p:pic>
        <p:nvPicPr>
          <p:cNvPr id="3" name="Graphic 2" descr="Coins">
            <a:extLst>
              <a:ext uri="{FF2B5EF4-FFF2-40B4-BE49-F238E27FC236}">
                <a16:creationId xmlns:a16="http://schemas.microsoft.com/office/drawing/2014/main" id="{156083EF-8486-91E4-E5CC-701FE98AF86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055255" y="972606"/>
            <a:ext cx="744993" cy="744993"/>
          </a:xfrm>
          <a:prstGeom prst="rect">
            <a:avLst/>
          </a:prstGeom>
        </p:spPr>
      </p:pic>
      <p:sp>
        <p:nvSpPr>
          <p:cNvPr id="6" name="TextBox 5">
            <a:hlinkClick r:id="rId5"/>
            <a:extLst>
              <a:ext uri="{FF2B5EF4-FFF2-40B4-BE49-F238E27FC236}">
                <a16:creationId xmlns:a16="http://schemas.microsoft.com/office/drawing/2014/main" id="{91583E80-DA88-EA05-2DC6-4992FDA3BE23}"/>
              </a:ext>
            </a:extLst>
          </p:cNvPr>
          <p:cNvSpPr txBox="1"/>
          <p:nvPr/>
        </p:nvSpPr>
        <p:spPr>
          <a:xfrm>
            <a:off x="350125" y="5505053"/>
            <a:ext cx="4297624" cy="851297"/>
          </a:xfrm>
          <a:prstGeom prst="roundRect">
            <a:avLst/>
          </a:prstGeom>
          <a:solidFill>
            <a:srgbClr val="A2C617"/>
          </a:solidFill>
          <a:ln>
            <a:noFill/>
          </a:ln>
        </p:spPr>
        <p:txBody>
          <a:bodyPr wrap="square" lIns="91440" tIns="45720" rIns="91440" bIns="45720" rtlCol="0" anchor="t">
            <a:spAutoFit/>
          </a:bodyPr>
          <a:lstStyle/>
          <a:p>
            <a:pPr algn="ctr"/>
            <a:r>
              <a:rPr lang="en-US" sz="2200" dirty="0">
                <a:solidFill>
                  <a:schemeClr val="bg1"/>
                </a:solidFill>
                <a:latin typeface="Montserrat School" pitchFamily="2" charset="0"/>
                <a:cs typeface="Arial"/>
                <a:hlinkClick r:id="rId6">
                  <a:extLst>
                    <a:ext uri="{A12FA001-AC4F-418D-AE19-62706E023703}">
                      <ahyp:hlinkClr xmlns:ahyp="http://schemas.microsoft.com/office/drawing/2018/hyperlinkcolor" val="tx"/>
                    </a:ext>
                  </a:extLst>
                </a:hlinkClick>
              </a:rPr>
              <a:t>Watch this film about the Big Lent Walk!</a:t>
            </a:r>
            <a:endParaRPr lang="en-US" sz="2200" dirty="0">
              <a:solidFill>
                <a:schemeClr val="bg1"/>
              </a:solidFill>
              <a:latin typeface="Montserrat School" pitchFamily="2" charset="0"/>
              <a:cs typeface="Arial"/>
            </a:endParaRPr>
          </a:p>
        </p:txBody>
      </p:sp>
      <p:sp>
        <p:nvSpPr>
          <p:cNvPr id="9" name="TextBox 8">
            <a:extLst>
              <a:ext uri="{FF2B5EF4-FFF2-40B4-BE49-F238E27FC236}">
                <a16:creationId xmlns:a16="http://schemas.microsoft.com/office/drawing/2014/main" id="{89E8D689-70CC-089F-28B1-0A749C7CFEB2}"/>
              </a:ext>
            </a:extLst>
          </p:cNvPr>
          <p:cNvSpPr txBox="1"/>
          <p:nvPr/>
        </p:nvSpPr>
        <p:spPr>
          <a:xfrm>
            <a:off x="338623" y="1786328"/>
            <a:ext cx="6010742" cy="40010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r>
              <a:rPr lang="en-US" sz="2400" dirty="0">
                <a:latin typeface="Montserrat School" pitchFamily="2" charset="0"/>
              </a:rPr>
              <a:t>This Lent, schools in England and Wales are taking part in the Big Lent Walk, raising money to help </a:t>
            </a:r>
            <a:r>
              <a:rPr lang="en-GB" sz="2400" dirty="0">
                <a:latin typeface="Montserrat School" pitchFamily="2" charset="0"/>
              </a:rPr>
              <a:t>communities like Bayezid's through tough times. </a:t>
            </a:r>
            <a:endParaRPr lang="en-US" sz="2400" dirty="0">
              <a:latin typeface="Montserrat School" pitchFamily="2" charset="0"/>
            </a:endParaRPr>
          </a:p>
          <a:p>
            <a:pPr>
              <a:spcBef>
                <a:spcPct val="0"/>
              </a:spcBef>
              <a:spcAft>
                <a:spcPct val="0"/>
              </a:spcAft>
            </a:pPr>
            <a:endParaRPr lang="en-GB" sz="2400" dirty="0">
              <a:latin typeface="Montserrat School" pitchFamily="2" charset="0"/>
            </a:endParaRPr>
          </a:p>
          <a:p>
            <a:pPr>
              <a:spcBef>
                <a:spcPct val="0"/>
              </a:spcBef>
              <a:spcAft>
                <a:spcPct val="0"/>
              </a:spcAft>
            </a:pPr>
            <a:r>
              <a:rPr lang="en-GB" sz="2400" dirty="0">
                <a:latin typeface="Montserrat School" pitchFamily="2" charset="0"/>
              </a:rPr>
              <a:t>Could you join other school children in making a difference this Lent?</a:t>
            </a:r>
          </a:p>
          <a:p>
            <a:pPr algn="l">
              <a:spcBef>
                <a:spcPct val="0"/>
              </a:spcBef>
              <a:spcAft>
                <a:spcPct val="0"/>
              </a:spcAft>
            </a:pPr>
            <a:endParaRPr lang="en-GB" sz="2200" dirty="0">
              <a:latin typeface="Century Gothic"/>
            </a:endParaRPr>
          </a:p>
          <a:p>
            <a:pPr>
              <a:spcBef>
                <a:spcPct val="0"/>
              </a:spcBef>
              <a:spcAft>
                <a:spcPct val="0"/>
              </a:spcAft>
            </a:pPr>
            <a:endParaRPr lang="en-GB" sz="2200" dirty="0">
              <a:latin typeface="Century Gothic"/>
            </a:endParaRPr>
          </a:p>
          <a:p>
            <a:endParaRPr lang="en-US" dirty="0"/>
          </a:p>
        </p:txBody>
      </p:sp>
      <p:sp>
        <p:nvSpPr>
          <p:cNvPr id="10" name="TextBox 9">
            <a:extLst>
              <a:ext uri="{FF2B5EF4-FFF2-40B4-BE49-F238E27FC236}">
                <a16:creationId xmlns:a16="http://schemas.microsoft.com/office/drawing/2014/main" id="{17AD38F9-0FA7-CCFC-2A0E-233329A3FEDF}"/>
              </a:ext>
            </a:extLst>
          </p:cNvPr>
          <p:cNvSpPr txBox="1"/>
          <p:nvPr/>
        </p:nvSpPr>
        <p:spPr>
          <a:xfrm>
            <a:off x="6555680" y="4350891"/>
            <a:ext cx="563632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pPr>
            <a:r>
              <a:rPr lang="en-GB" sz="2400" dirty="0">
                <a:solidFill>
                  <a:srgbClr val="000000"/>
                </a:solidFill>
                <a:latin typeface="Montserrat School" pitchFamily="2" charset="0"/>
              </a:rPr>
              <a:t>Lord</a:t>
            </a:r>
            <a:r>
              <a:rPr lang="en-GB" sz="2400" dirty="0">
                <a:latin typeface="Montserrat School" pitchFamily="2" charset="0"/>
              </a:rPr>
              <a:t>, may my support bring hope to people in difficulty around the world. </a:t>
            </a:r>
          </a:p>
          <a:p>
            <a:pPr>
              <a:spcBef>
                <a:spcPct val="0"/>
              </a:spcBef>
            </a:pPr>
            <a:r>
              <a:rPr lang="en-GB" sz="2400" dirty="0">
                <a:latin typeface="Montserrat School" pitchFamily="2" charset="0"/>
              </a:rPr>
              <a:t>May they know you are with them, with a family who care for them. Amen.</a:t>
            </a:r>
          </a:p>
        </p:txBody>
      </p:sp>
      <p:pic>
        <p:nvPicPr>
          <p:cNvPr id="11" name="Picture 10" descr="A purple and green text on a black background&#10;&#10;Description automatically generated">
            <a:extLst>
              <a:ext uri="{FF2B5EF4-FFF2-40B4-BE49-F238E27FC236}">
                <a16:creationId xmlns:a16="http://schemas.microsoft.com/office/drawing/2014/main" id="{97776ECE-8294-685A-9366-102657D9B2FE}"/>
              </a:ext>
            </a:extLst>
          </p:cNvPr>
          <p:cNvPicPr>
            <a:picLocks noChangeAspect="1"/>
          </p:cNvPicPr>
          <p:nvPr/>
        </p:nvPicPr>
        <p:blipFill>
          <a:blip r:embed="rId7"/>
          <a:stretch>
            <a:fillRect/>
          </a:stretch>
        </p:blipFill>
        <p:spPr>
          <a:xfrm>
            <a:off x="4490702" y="4751890"/>
            <a:ext cx="1998908" cy="1887994"/>
          </a:xfrm>
          <a:prstGeom prst="rect">
            <a:avLst/>
          </a:prstGeom>
        </p:spPr>
      </p:pic>
      <p:sp>
        <p:nvSpPr>
          <p:cNvPr id="13" name="TextBox 12">
            <a:extLst>
              <a:ext uri="{FF2B5EF4-FFF2-40B4-BE49-F238E27FC236}">
                <a16:creationId xmlns:a16="http://schemas.microsoft.com/office/drawing/2014/main" id="{7737D021-3A35-DE30-920B-9D98F04C998F}"/>
              </a:ext>
            </a:extLst>
          </p:cNvPr>
          <p:cNvSpPr txBox="1"/>
          <p:nvPr/>
        </p:nvSpPr>
        <p:spPr>
          <a:xfrm>
            <a:off x="338623" y="1024923"/>
            <a:ext cx="159352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dirty="0">
                <a:solidFill>
                  <a:srgbClr val="A2C617"/>
                </a:solidFill>
                <a:latin typeface="Montserrat School" pitchFamily="2" charset="0"/>
              </a:rPr>
              <a:t>Pray</a:t>
            </a:r>
            <a:r>
              <a:rPr lang="en-GB" sz="3200" b="1" dirty="0">
                <a:solidFill>
                  <a:srgbClr val="A2C617"/>
                </a:solidFill>
                <a:latin typeface="Montserrat School" pitchFamily="2" charset="0"/>
                <a:ea typeface="+mn-lt"/>
                <a:cs typeface="+mn-lt"/>
              </a:rPr>
              <a:t> </a:t>
            </a:r>
            <a:endParaRPr lang="en-GB" sz="3200" b="1" dirty="0">
              <a:solidFill>
                <a:srgbClr val="A2C617"/>
              </a:solidFill>
              <a:latin typeface="Montserrat School" pitchFamily="2" charset="0"/>
            </a:endParaRPr>
          </a:p>
        </p:txBody>
      </p:sp>
      <p:pic>
        <p:nvPicPr>
          <p:cNvPr id="15" name="Graphic 14" descr="Candle">
            <a:extLst>
              <a:ext uri="{FF2B5EF4-FFF2-40B4-BE49-F238E27FC236}">
                <a16:creationId xmlns:a16="http://schemas.microsoft.com/office/drawing/2014/main" id="{E8EAB71D-7109-15BE-3D0D-178C85E86836}"/>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346607" y="1043630"/>
            <a:ext cx="584775" cy="584775"/>
          </a:xfrm>
          <a:prstGeom prst="rect">
            <a:avLst/>
          </a:prstGeom>
        </p:spPr>
      </p:pic>
      <p:pic>
        <p:nvPicPr>
          <p:cNvPr id="18" name="Graphic 17" descr="Dance">
            <a:extLst>
              <a:ext uri="{FF2B5EF4-FFF2-40B4-BE49-F238E27FC236}">
                <a16:creationId xmlns:a16="http://schemas.microsoft.com/office/drawing/2014/main" id="{DB5D6859-4D45-2416-1AD6-8E80E7859224}"/>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878861" y="877106"/>
            <a:ext cx="914400" cy="914400"/>
          </a:xfrm>
          <a:prstGeom prst="rect">
            <a:avLst/>
          </a:prstGeom>
        </p:spPr>
      </p:pic>
      <p:sp>
        <p:nvSpPr>
          <p:cNvPr id="22" name="TextBox 21">
            <a:extLst>
              <a:ext uri="{FF2B5EF4-FFF2-40B4-BE49-F238E27FC236}">
                <a16:creationId xmlns:a16="http://schemas.microsoft.com/office/drawing/2014/main" id="{6532EB35-7A32-D87E-3FDA-B4380496851D}"/>
              </a:ext>
            </a:extLst>
          </p:cNvPr>
          <p:cNvSpPr txBox="1"/>
          <p:nvPr/>
        </p:nvSpPr>
        <p:spPr>
          <a:xfrm>
            <a:off x="2000761" y="1043593"/>
            <a:ext cx="133105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3200" b="1" dirty="0">
                <a:solidFill>
                  <a:srgbClr val="A2C617"/>
                </a:solidFill>
                <a:latin typeface="Montserrat School" pitchFamily="2" charset="0"/>
                <a:ea typeface="+mn-lt"/>
                <a:cs typeface="+mn-lt"/>
              </a:rPr>
              <a:t>Act</a:t>
            </a:r>
            <a:endParaRPr lang="en-US" dirty="0">
              <a:latin typeface="Montserrat School" pitchFamily="2" charset="0"/>
            </a:endParaRPr>
          </a:p>
        </p:txBody>
      </p:sp>
      <p:pic>
        <p:nvPicPr>
          <p:cNvPr id="19" name="Picture 18">
            <a:extLst>
              <a:ext uri="{FF2B5EF4-FFF2-40B4-BE49-F238E27FC236}">
                <a16:creationId xmlns:a16="http://schemas.microsoft.com/office/drawing/2014/main" id="{B66435F7-D1B2-6644-3658-21CA873C997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06321" y="1035066"/>
            <a:ext cx="4166563" cy="3224442"/>
          </a:xfrm>
          <a:prstGeom prst="rect">
            <a:avLst/>
          </a:prstGeom>
        </p:spPr>
      </p:pic>
    </p:spTree>
    <p:extLst>
      <p:ext uri="{BB962C8B-B14F-4D97-AF65-F5344CB8AC3E}">
        <p14:creationId xmlns:p14="http://schemas.microsoft.com/office/powerpoint/2010/main" val="3411191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A0814-619E-EBF9-6482-7AD49B432FF6}"/>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86E8CDD-D34E-A60B-99BE-5CC5B99897F0}"/>
              </a:ext>
            </a:extLst>
          </p:cNvPr>
          <p:cNvSpPr>
            <a:spLocks noGrp="1"/>
          </p:cNvSpPr>
          <p:nvPr>
            <p:ph type="sldNum" sz="quarter" idx="12"/>
          </p:nvPr>
        </p:nvSpPr>
        <p:spPr/>
        <p:txBody>
          <a:bodyPr/>
          <a:lstStyle/>
          <a:p>
            <a:fld id="{C6EC182C-0D68-4E87-806E-9A4A9E86B5B7}" type="slidenum">
              <a:rPr lang="en-GB" smtClean="0"/>
              <a:t>7</a:t>
            </a:fld>
            <a:endParaRPr lang="en-GB"/>
          </a:p>
        </p:txBody>
      </p:sp>
      <p:sp>
        <p:nvSpPr>
          <p:cNvPr id="8" name="TextBox 7">
            <a:extLst>
              <a:ext uri="{FF2B5EF4-FFF2-40B4-BE49-F238E27FC236}">
                <a16:creationId xmlns:a16="http://schemas.microsoft.com/office/drawing/2014/main" id="{125DF35E-6968-9A02-D20A-CF35CE3B677F}"/>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1F1750"/>
                </a:solidFill>
                <a:latin typeface="Montserrat School"/>
                <a:cs typeface="Segoe UI"/>
              </a:rPr>
              <a:t>Tuesday 24 February</a:t>
            </a:r>
            <a:endParaRPr lang="en-US" sz="3600" i="1" dirty="0">
              <a:solidFill>
                <a:srgbClr val="1F1750"/>
              </a:solidFill>
              <a:latin typeface="Montserrat Alternates"/>
              <a:cs typeface="Segoe UI"/>
            </a:endParaRPr>
          </a:p>
        </p:txBody>
      </p:sp>
      <p:sp>
        <p:nvSpPr>
          <p:cNvPr id="2" name="TextBox 1">
            <a:extLst>
              <a:ext uri="{FF2B5EF4-FFF2-40B4-BE49-F238E27FC236}">
                <a16:creationId xmlns:a16="http://schemas.microsoft.com/office/drawing/2014/main" id="{FADFB553-1DD8-9317-639B-E7B8FFD3E331}"/>
              </a:ext>
            </a:extLst>
          </p:cNvPr>
          <p:cNvSpPr txBox="1"/>
          <p:nvPr/>
        </p:nvSpPr>
        <p:spPr>
          <a:xfrm>
            <a:off x="187100" y="1106090"/>
            <a:ext cx="1178528" cy="584775"/>
          </a:xfrm>
          <a:prstGeom prst="rect">
            <a:avLst/>
          </a:prstGeom>
          <a:noFill/>
        </p:spPr>
        <p:txBody>
          <a:bodyPr wrap="none" rtlCol="0">
            <a:spAutoFit/>
          </a:bodyPr>
          <a:lstStyle/>
          <a:p>
            <a:r>
              <a:rPr lang="en-GB" sz="3200" b="1" dirty="0">
                <a:solidFill>
                  <a:srgbClr val="A2C617"/>
                </a:solidFill>
                <a:latin typeface="Montserrat School" pitchFamily="2" charset="0"/>
                <a:ea typeface="Verdana" panose="020B0604030504040204" pitchFamily="34" charset="0"/>
                <a:cs typeface="Arial" panose="020B0604020202020204" pitchFamily="34" charset="0"/>
              </a:rPr>
              <a:t>Pray</a:t>
            </a:r>
          </a:p>
        </p:txBody>
      </p:sp>
      <p:pic>
        <p:nvPicPr>
          <p:cNvPr id="3" name="Graphic 2" descr="Candle">
            <a:extLst>
              <a:ext uri="{FF2B5EF4-FFF2-40B4-BE49-F238E27FC236}">
                <a16:creationId xmlns:a16="http://schemas.microsoft.com/office/drawing/2014/main" id="{3ACDB6D0-8DDA-548E-8BC7-347B90E0364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09198" y="1106090"/>
            <a:ext cx="584775" cy="584775"/>
          </a:xfrm>
          <a:prstGeom prst="rect">
            <a:avLst/>
          </a:prstGeom>
        </p:spPr>
      </p:pic>
      <p:sp>
        <p:nvSpPr>
          <p:cNvPr id="11" name="TextBox 10">
            <a:extLst>
              <a:ext uri="{FF2B5EF4-FFF2-40B4-BE49-F238E27FC236}">
                <a16:creationId xmlns:a16="http://schemas.microsoft.com/office/drawing/2014/main" id="{6BB0A7F9-D4A8-E4EE-9918-DC1C404B4DAC}"/>
              </a:ext>
            </a:extLst>
          </p:cNvPr>
          <p:cNvSpPr txBox="1"/>
          <p:nvPr/>
        </p:nvSpPr>
        <p:spPr>
          <a:xfrm>
            <a:off x="180387" y="1887584"/>
            <a:ext cx="6024178"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highlight>
                  <a:srgbClr val="FFFFFF"/>
                </a:highlight>
                <a:latin typeface="Montserrat School" pitchFamily="2" charset="0"/>
              </a:rPr>
              <a:t>Climate change can make growing crops very difficult. </a:t>
            </a:r>
            <a:endParaRPr lang="en-US" sz="2400" dirty="0">
              <a:latin typeface="Montserrat School" pitchFamily="2" charset="0"/>
            </a:endParaRPr>
          </a:p>
          <a:p>
            <a:endParaRPr lang="en-GB" sz="2400" dirty="0">
              <a:latin typeface="Montserrat School" pitchFamily="2" charset="0"/>
            </a:endParaRPr>
          </a:p>
          <a:p>
            <a:r>
              <a:rPr lang="en-GB" sz="2400" dirty="0">
                <a:highlight>
                  <a:srgbClr val="FFFFFF"/>
                </a:highlight>
                <a:latin typeface="Montserrat School" pitchFamily="2" charset="0"/>
              </a:rPr>
              <a:t>In some parts of the world, there is too little rain. In places like Bangladesh, where Bayezid lives, there is too much. The result is the same – seeds fail to grow, plants die and families will go hungry.</a:t>
            </a:r>
          </a:p>
          <a:p>
            <a:endParaRPr lang="en-GB" sz="2400" dirty="0">
              <a:highlight>
                <a:srgbClr val="FFFFFF"/>
              </a:highlight>
              <a:latin typeface="Montserrat School" pitchFamily="2" charset="0"/>
            </a:endParaRPr>
          </a:p>
          <a:p>
            <a:r>
              <a:rPr lang="en-GB" sz="2400" dirty="0">
                <a:highlight>
                  <a:srgbClr val="FFFFFF"/>
                </a:highlight>
                <a:latin typeface="Montserrat School" pitchFamily="2" charset="0"/>
              </a:rPr>
              <a:t>"It's a big loss for us in </a:t>
            </a:r>
            <a:r>
              <a:rPr lang="en-US" sz="2400" dirty="0">
                <a:highlight>
                  <a:srgbClr val="FFFFFF"/>
                </a:highlight>
                <a:latin typeface="Montserrat School" pitchFamily="2" charset="0"/>
              </a:rPr>
              <a:t>Choto </a:t>
            </a:r>
            <a:r>
              <a:rPr lang="en-US" sz="2400" dirty="0" err="1">
                <a:highlight>
                  <a:srgbClr val="FFFFFF"/>
                </a:highlight>
                <a:latin typeface="Montserrat School" pitchFamily="2" charset="0"/>
              </a:rPr>
              <a:t>Bashail</a:t>
            </a:r>
            <a:r>
              <a:rPr lang="en-GB" sz="2400" dirty="0">
                <a:highlight>
                  <a:srgbClr val="FFFFFF"/>
                </a:highlight>
                <a:latin typeface="Montserrat School" pitchFamily="2" charset="0"/>
              </a:rPr>
              <a:t>," says Bayezid. </a:t>
            </a:r>
          </a:p>
        </p:txBody>
      </p:sp>
      <p:sp>
        <p:nvSpPr>
          <p:cNvPr id="12" name="TextBox 11">
            <a:extLst>
              <a:ext uri="{FF2B5EF4-FFF2-40B4-BE49-F238E27FC236}">
                <a16:creationId xmlns:a16="http://schemas.microsoft.com/office/drawing/2014/main" id="{92B70636-ECF7-A2C4-2C66-36D1DD1F241B}"/>
              </a:ext>
            </a:extLst>
          </p:cNvPr>
          <p:cNvSpPr txBox="1"/>
          <p:nvPr/>
        </p:nvSpPr>
        <p:spPr>
          <a:xfrm>
            <a:off x="6096000" y="4969252"/>
            <a:ext cx="6095098"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r>
              <a:rPr lang="en-US" sz="2400" dirty="0">
                <a:latin typeface="Montserrat School" pitchFamily="2" charset="0"/>
              </a:rPr>
              <a:t>Lord, fill our hearts with compassion for all our brothers and sisters around the world. Lead us to be good neighbours to all in need. Amen.</a:t>
            </a:r>
            <a:r>
              <a:rPr lang="en-US" sz="2200" dirty="0">
                <a:latin typeface="Montserrat School" pitchFamily="2" charset="0"/>
                <a:ea typeface="Verdana"/>
              </a:rPr>
              <a:t> </a:t>
            </a:r>
            <a:endParaRPr lang="en-US" dirty="0">
              <a:latin typeface="Montserrat School" pitchFamily="2" charset="0"/>
            </a:endParaRPr>
          </a:p>
        </p:txBody>
      </p:sp>
      <p:pic>
        <p:nvPicPr>
          <p:cNvPr id="13" name="Picture 12" descr="A person holding a bowl of dirt&#10;&#10;AI-generated content may be incorrect.">
            <a:extLst>
              <a:ext uri="{FF2B5EF4-FFF2-40B4-BE49-F238E27FC236}">
                <a16:creationId xmlns:a16="http://schemas.microsoft.com/office/drawing/2014/main" id="{24537DA5-5FAA-D7CB-5199-5698C37753C5}"/>
              </a:ext>
            </a:extLst>
          </p:cNvPr>
          <p:cNvPicPr>
            <a:picLocks noChangeAspect="1"/>
          </p:cNvPicPr>
          <p:nvPr/>
        </p:nvPicPr>
        <p:blipFill>
          <a:blip r:embed="rId5"/>
          <a:srcRect l="-449" t="1737" r="226" b="-717"/>
          <a:stretch>
            <a:fillRect/>
          </a:stretch>
        </p:blipFill>
        <p:spPr>
          <a:xfrm>
            <a:off x="6099883" y="1363340"/>
            <a:ext cx="5700769" cy="3511892"/>
          </a:xfrm>
          <a:prstGeom prst="rect">
            <a:avLst/>
          </a:prstGeom>
        </p:spPr>
      </p:pic>
    </p:spTree>
    <p:extLst>
      <p:ext uri="{BB962C8B-B14F-4D97-AF65-F5344CB8AC3E}">
        <p14:creationId xmlns:p14="http://schemas.microsoft.com/office/powerpoint/2010/main" val="98175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C8C13-AA25-FC1F-0499-781C3952084F}"/>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5561D35-5077-12E2-B0AC-1AD1A874D1A3}"/>
              </a:ext>
            </a:extLst>
          </p:cNvPr>
          <p:cNvSpPr>
            <a:spLocks noGrp="1"/>
          </p:cNvSpPr>
          <p:nvPr>
            <p:ph type="sldNum" sz="quarter" idx="12"/>
          </p:nvPr>
        </p:nvSpPr>
        <p:spPr/>
        <p:txBody>
          <a:bodyPr/>
          <a:lstStyle/>
          <a:p>
            <a:fld id="{C6EC182C-0D68-4E87-806E-9A4A9E86B5B7}" type="slidenum">
              <a:rPr lang="en-GB" smtClean="0"/>
              <a:t>8</a:t>
            </a:fld>
            <a:endParaRPr lang="en-GB"/>
          </a:p>
        </p:txBody>
      </p:sp>
      <p:sp>
        <p:nvSpPr>
          <p:cNvPr id="8" name="TextBox 7">
            <a:extLst>
              <a:ext uri="{FF2B5EF4-FFF2-40B4-BE49-F238E27FC236}">
                <a16:creationId xmlns:a16="http://schemas.microsoft.com/office/drawing/2014/main" id="{5F6C9C5A-B5E6-1179-9051-01F84238FB32}"/>
              </a:ext>
            </a:extLst>
          </p:cNvPr>
          <p:cNvSpPr txBox="1"/>
          <p:nvPr/>
        </p:nvSpPr>
        <p:spPr>
          <a:xfrm>
            <a:off x="3644900" y="101602"/>
            <a:ext cx="6224963" cy="646331"/>
          </a:xfrm>
          <a:prstGeom prst="rect">
            <a:avLst/>
          </a:prstGeom>
          <a:noFill/>
        </p:spPr>
        <p:txBody>
          <a:bodyPr wrap="square" lIns="91440" tIns="45720" rIns="91440" bIns="45720" rtlCol="0" anchor="t">
            <a:spAutoFit/>
          </a:bodyPr>
          <a:lstStyle/>
          <a:p>
            <a:r>
              <a:rPr lang="en-US" sz="3600" i="1" dirty="0">
                <a:solidFill>
                  <a:srgbClr val="1F1750"/>
                </a:solidFill>
                <a:latin typeface="Montserrat School"/>
                <a:cs typeface="Segoe UI"/>
              </a:rPr>
              <a:t>Wednesday 25 February</a:t>
            </a:r>
            <a:endParaRPr lang="en-GB" sz="3600" i="1" dirty="0">
              <a:solidFill>
                <a:srgbClr val="1F1750"/>
              </a:solidFill>
              <a:latin typeface="Montserrat School"/>
              <a:cs typeface="Segoe UI"/>
            </a:endParaRPr>
          </a:p>
        </p:txBody>
      </p:sp>
      <p:sp>
        <p:nvSpPr>
          <p:cNvPr id="2" name="TextBox 1">
            <a:extLst>
              <a:ext uri="{FF2B5EF4-FFF2-40B4-BE49-F238E27FC236}">
                <a16:creationId xmlns:a16="http://schemas.microsoft.com/office/drawing/2014/main" id="{5F9BB4B1-EC18-86D7-266C-D2441570BCDD}"/>
              </a:ext>
            </a:extLst>
          </p:cNvPr>
          <p:cNvSpPr txBox="1"/>
          <p:nvPr/>
        </p:nvSpPr>
        <p:spPr>
          <a:xfrm>
            <a:off x="334628" y="997590"/>
            <a:ext cx="747320" cy="584775"/>
          </a:xfrm>
          <a:prstGeom prst="rect">
            <a:avLst/>
          </a:prstGeom>
          <a:noFill/>
        </p:spPr>
        <p:txBody>
          <a:bodyPr wrap="none" lIns="91440" tIns="45720" rIns="91440" bIns="45720" rtlCol="0" anchor="t">
            <a:spAutoFit/>
          </a:bodyPr>
          <a:lstStyle/>
          <a:p>
            <a:r>
              <a:rPr lang="en-GB" sz="3200" b="1" dirty="0">
                <a:solidFill>
                  <a:srgbClr val="A2C617"/>
                </a:solidFill>
                <a:latin typeface="Montserrat School"/>
                <a:ea typeface="Verdana"/>
                <a:cs typeface="Arial"/>
              </a:rPr>
              <a:t>Act</a:t>
            </a:r>
            <a:endParaRPr lang="en-GB" sz="3200" b="1" dirty="0">
              <a:solidFill>
                <a:srgbClr val="A2C617"/>
              </a:solidFill>
              <a:latin typeface="Montserrat School" pitchFamily="2" charset="0"/>
              <a:ea typeface="Verdana" panose="020B060403050404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E51ECF9A-989A-405B-D7F8-8442F94C688B}"/>
              </a:ext>
            </a:extLst>
          </p:cNvPr>
          <p:cNvGrpSpPr/>
          <p:nvPr/>
        </p:nvGrpSpPr>
        <p:grpSpPr>
          <a:xfrm>
            <a:off x="7250606" y="5505119"/>
            <a:ext cx="4835770" cy="1247760"/>
            <a:chOff x="902745" y="5592562"/>
            <a:chExt cx="4835770" cy="1247760"/>
          </a:xfrm>
        </p:grpSpPr>
        <p:sp>
          <p:nvSpPr>
            <p:cNvPr id="6" name="TextBox 5">
              <a:hlinkClick r:id="rId2"/>
              <a:extLst>
                <a:ext uri="{FF2B5EF4-FFF2-40B4-BE49-F238E27FC236}">
                  <a16:creationId xmlns:a16="http://schemas.microsoft.com/office/drawing/2014/main" id="{F8C410E8-1962-D99B-744D-44AB3C760CFD}"/>
                </a:ext>
              </a:extLst>
            </p:cNvPr>
            <p:cNvSpPr txBox="1"/>
            <p:nvPr/>
          </p:nvSpPr>
          <p:spPr>
            <a:xfrm>
              <a:off x="902745" y="5739716"/>
              <a:ext cx="4103194" cy="476726"/>
            </a:xfrm>
            <a:prstGeom prst="roundRect">
              <a:avLst/>
            </a:prstGeom>
            <a:solidFill>
              <a:srgbClr val="A2C617"/>
            </a:solidFill>
            <a:ln>
              <a:noFill/>
            </a:ln>
          </p:spPr>
          <p:txBody>
            <a:bodyPr wrap="square" lIns="91440" tIns="45720" rIns="91440" bIns="45720" rtlCol="0" anchor="t">
              <a:spAutoFit/>
            </a:bodyPr>
            <a:lstStyle/>
            <a:p>
              <a:r>
                <a:rPr lang="en-US" sz="2200" dirty="0">
                  <a:solidFill>
                    <a:schemeClr val="bg1"/>
                  </a:solidFill>
                  <a:latin typeface="Montserrat School" pitchFamily="2" charset="0"/>
                  <a:cs typeface="Arial"/>
                  <a:hlinkClick r:id="rId3">
                    <a:extLst>
                      <a:ext uri="{A12FA001-AC4F-418D-AE19-62706E023703}">
                        <ahyp:hlinkClr xmlns:ahyp="http://schemas.microsoft.com/office/drawing/2018/hyperlinkcolor" val="tx"/>
                      </a:ext>
                    </a:extLst>
                  </a:hlinkClick>
                </a:rPr>
                <a:t>Find Fairtrade resources </a:t>
              </a:r>
              <a:endParaRPr lang="en-US" dirty="0">
                <a:solidFill>
                  <a:schemeClr val="bg1"/>
                </a:solidFill>
                <a:latin typeface="Montserrat School" pitchFamily="2" charset="0"/>
              </a:endParaRPr>
            </a:p>
          </p:txBody>
        </p:sp>
        <p:pic>
          <p:nvPicPr>
            <p:cNvPr id="7" name="Picture 6" descr="A yellow painted leaf on a black background&#10;&#10;AI-generated content may be incorrect.">
              <a:extLst>
                <a:ext uri="{FF2B5EF4-FFF2-40B4-BE49-F238E27FC236}">
                  <a16:creationId xmlns:a16="http://schemas.microsoft.com/office/drawing/2014/main" id="{CFD954BC-DE30-6C43-B380-B8F41CD0CD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417211" flipV="1">
              <a:off x="4421553" y="5592562"/>
              <a:ext cx="1316962" cy="1247760"/>
            </a:xfrm>
            <a:prstGeom prst="rect">
              <a:avLst/>
            </a:prstGeom>
          </p:spPr>
        </p:pic>
      </p:grpSp>
      <p:sp>
        <p:nvSpPr>
          <p:cNvPr id="9" name="TextBox 8">
            <a:extLst>
              <a:ext uri="{FF2B5EF4-FFF2-40B4-BE49-F238E27FC236}">
                <a16:creationId xmlns:a16="http://schemas.microsoft.com/office/drawing/2014/main" id="{EA6E6A3A-5EA1-082D-6656-663D3B40C233}"/>
              </a:ext>
            </a:extLst>
          </p:cNvPr>
          <p:cNvSpPr txBox="1"/>
          <p:nvPr/>
        </p:nvSpPr>
        <p:spPr>
          <a:xfrm>
            <a:off x="334725" y="1774289"/>
            <a:ext cx="6694961"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r>
              <a:rPr lang="en-GB" sz="2400" dirty="0">
                <a:latin typeface="Montserrat School" pitchFamily="2" charset="0"/>
              </a:rPr>
              <a:t>Fairtrade is about giving a fair share to all the people who produce food around the world. </a:t>
            </a:r>
            <a:endParaRPr lang="en-US" sz="2400" dirty="0">
              <a:latin typeface="Montserrat School" pitchFamily="2" charset="0"/>
            </a:endParaRPr>
          </a:p>
          <a:p>
            <a:pPr algn="ctr">
              <a:spcBef>
                <a:spcPct val="0"/>
              </a:spcBef>
              <a:spcAft>
                <a:spcPct val="0"/>
              </a:spcAft>
            </a:pPr>
            <a:endParaRPr lang="en-GB" sz="2400" dirty="0">
              <a:latin typeface="Montserrat School" pitchFamily="2" charset="0"/>
            </a:endParaRPr>
          </a:p>
          <a:p>
            <a:pPr>
              <a:spcBef>
                <a:spcPct val="0"/>
              </a:spcBef>
              <a:spcAft>
                <a:spcPct val="0"/>
              </a:spcAft>
            </a:pPr>
            <a:r>
              <a:rPr lang="en-GB" sz="2400" dirty="0">
                <a:latin typeface="Montserrat School" pitchFamily="2" charset="0"/>
              </a:rPr>
              <a:t>Find out if your local shop sells Fairtrade Easter eggs. If not, ask them why not?! Ask if they'll consider stocking them next year.</a:t>
            </a:r>
          </a:p>
          <a:p>
            <a:pPr>
              <a:spcBef>
                <a:spcPct val="0"/>
              </a:spcBef>
              <a:spcAft>
                <a:spcPct val="0"/>
              </a:spcAft>
            </a:pPr>
            <a:endParaRPr lang="en-GB" sz="2400" dirty="0">
              <a:latin typeface="Montserrat School" pitchFamily="2" charset="0"/>
            </a:endParaRPr>
          </a:p>
          <a:p>
            <a:pPr>
              <a:spcBef>
                <a:spcPct val="0"/>
              </a:spcBef>
              <a:spcAft>
                <a:spcPct val="0"/>
              </a:spcAft>
            </a:pPr>
            <a:r>
              <a:rPr lang="en-GB" sz="2400" dirty="0">
                <a:latin typeface="Montserrat School" pitchFamily="2" charset="0"/>
              </a:rPr>
              <a:t>Could you become a Fairtrade school? This is a great way to live out your school’s Jubilee Pledge! </a:t>
            </a:r>
          </a:p>
          <a:p>
            <a:endParaRPr lang="en-US" dirty="0"/>
          </a:p>
        </p:txBody>
      </p:sp>
      <p:pic>
        <p:nvPicPr>
          <p:cNvPr id="18" name="Graphic 17" descr="Dance">
            <a:extLst>
              <a:ext uri="{FF2B5EF4-FFF2-40B4-BE49-F238E27FC236}">
                <a16:creationId xmlns:a16="http://schemas.microsoft.com/office/drawing/2014/main" id="{65EAC0B6-994B-F750-A523-3EE314CF47BD}"/>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216744" y="830202"/>
            <a:ext cx="914400" cy="914400"/>
          </a:xfrm>
          <a:prstGeom prst="rect">
            <a:avLst/>
          </a:prstGeom>
        </p:spPr>
      </p:pic>
      <p:pic>
        <p:nvPicPr>
          <p:cNvPr id="11" name="Picture 10" descr="http://www.christianaid.org.uk/Images/Fairtrade-logo_tcm15-75947.jpg">
            <a:extLst>
              <a:ext uri="{FF2B5EF4-FFF2-40B4-BE49-F238E27FC236}">
                <a16:creationId xmlns:a16="http://schemas.microsoft.com/office/drawing/2014/main" id="{B33B9050-2DBD-850A-A8FF-D5298A8A4C6A}"/>
              </a:ext>
            </a:extLst>
          </p:cNvPr>
          <p:cNvPicPr>
            <a:picLocks noChangeAspect="1"/>
          </p:cNvPicPr>
          <p:nvPr/>
        </p:nvPicPr>
        <p:blipFill>
          <a:blip r:embed="rId7"/>
          <a:stretch>
            <a:fillRect/>
          </a:stretch>
        </p:blipFill>
        <p:spPr>
          <a:xfrm>
            <a:off x="7923167" y="1656995"/>
            <a:ext cx="3052089" cy="3544009"/>
          </a:xfrm>
          <a:prstGeom prst="rect">
            <a:avLst/>
          </a:prstGeom>
        </p:spPr>
      </p:pic>
    </p:spTree>
    <p:extLst>
      <p:ext uri="{BB962C8B-B14F-4D97-AF65-F5344CB8AC3E}">
        <p14:creationId xmlns:p14="http://schemas.microsoft.com/office/powerpoint/2010/main" val="1657920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08B4E-D4FF-068F-3DB3-39C33521F260}"/>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D8E7A5B-7EF8-F8A9-79F6-2DADC5470FA5}"/>
              </a:ext>
            </a:extLst>
          </p:cNvPr>
          <p:cNvSpPr>
            <a:spLocks noGrp="1"/>
          </p:cNvSpPr>
          <p:nvPr>
            <p:ph type="sldNum" sz="quarter" idx="12"/>
          </p:nvPr>
        </p:nvSpPr>
        <p:spPr/>
        <p:txBody>
          <a:bodyPr/>
          <a:lstStyle/>
          <a:p>
            <a:fld id="{C6EC182C-0D68-4E87-806E-9A4A9E86B5B7}" type="slidenum">
              <a:rPr lang="en-GB" smtClean="0"/>
              <a:t>9</a:t>
            </a:fld>
            <a:endParaRPr lang="en-GB"/>
          </a:p>
        </p:txBody>
      </p:sp>
      <p:sp>
        <p:nvSpPr>
          <p:cNvPr id="8" name="TextBox 7">
            <a:extLst>
              <a:ext uri="{FF2B5EF4-FFF2-40B4-BE49-F238E27FC236}">
                <a16:creationId xmlns:a16="http://schemas.microsoft.com/office/drawing/2014/main" id="{F5B4C609-74BA-8199-24FE-58052B9D8CEB}"/>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1F1750"/>
                </a:solidFill>
                <a:latin typeface="Montserrat School" pitchFamily="2" charset="0"/>
                <a:cs typeface="Segoe UI"/>
              </a:rPr>
              <a:t>Thursday 26 February</a:t>
            </a:r>
            <a:endParaRPr lang="en-GB" sz="3600" i="1" dirty="0">
              <a:solidFill>
                <a:srgbClr val="1F1750"/>
              </a:solidFill>
              <a:latin typeface="Montserrat School" pitchFamily="2" charset="0"/>
              <a:cs typeface="Segoe UI"/>
            </a:endParaRPr>
          </a:p>
        </p:txBody>
      </p:sp>
      <p:sp>
        <p:nvSpPr>
          <p:cNvPr id="11" name="TextBox 10">
            <a:extLst>
              <a:ext uri="{FF2B5EF4-FFF2-40B4-BE49-F238E27FC236}">
                <a16:creationId xmlns:a16="http://schemas.microsoft.com/office/drawing/2014/main" id="{0FA5E40A-4EAD-1E4A-41A9-B0D52EB98B5E}"/>
              </a:ext>
            </a:extLst>
          </p:cNvPr>
          <p:cNvSpPr txBox="1"/>
          <p:nvPr/>
        </p:nvSpPr>
        <p:spPr>
          <a:xfrm>
            <a:off x="292709" y="1862647"/>
            <a:ext cx="5623860"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r>
              <a:rPr lang="en-GB" sz="2400" dirty="0">
                <a:latin typeface="Montserrat School" pitchFamily="2" charset="0"/>
              </a:rPr>
              <a:t>Join our national assembly today.</a:t>
            </a:r>
          </a:p>
          <a:p>
            <a:pPr>
              <a:spcBef>
                <a:spcPct val="0"/>
              </a:spcBef>
              <a:spcAft>
                <a:spcPct val="0"/>
              </a:spcAft>
            </a:pPr>
            <a:r>
              <a:rPr lang="en-GB" sz="2400" dirty="0">
                <a:solidFill>
                  <a:srgbClr val="212544"/>
                </a:solidFill>
                <a:highlight>
                  <a:srgbClr val="FFFFFF"/>
                </a:highlight>
                <a:latin typeface="Montserrat School" pitchFamily="2" charset="0"/>
              </a:rPr>
              <a:t>Join schools from across England and Wales to watch it!</a:t>
            </a:r>
            <a:endParaRPr lang="en-GB" sz="2400" dirty="0">
              <a:solidFill>
                <a:srgbClr val="000000"/>
              </a:solidFill>
              <a:latin typeface="Montserrat School" pitchFamily="2" charset="0"/>
            </a:endParaRPr>
          </a:p>
          <a:p>
            <a:pPr>
              <a:spcBef>
                <a:spcPct val="0"/>
              </a:spcBef>
              <a:spcAft>
                <a:spcPct val="0"/>
              </a:spcAft>
            </a:pPr>
            <a:endParaRPr lang="en-GB" sz="2400" dirty="0">
              <a:solidFill>
                <a:srgbClr val="212544"/>
              </a:solidFill>
              <a:highlight>
                <a:srgbClr val="FFFFFF"/>
              </a:highlight>
              <a:latin typeface="Montserrat School" pitchFamily="2" charset="0"/>
            </a:endParaRPr>
          </a:p>
          <a:p>
            <a:pPr>
              <a:spcBef>
                <a:spcPct val="0"/>
              </a:spcBef>
              <a:spcAft>
                <a:spcPct val="0"/>
              </a:spcAft>
            </a:pPr>
            <a:r>
              <a:rPr lang="en-GB" sz="2400" dirty="0">
                <a:solidFill>
                  <a:srgbClr val="212544"/>
                </a:solidFill>
                <a:highlight>
                  <a:srgbClr val="FFFFFF"/>
                </a:highlight>
                <a:latin typeface="Montserrat School" pitchFamily="2" charset="0"/>
              </a:rPr>
              <a:t>Meet communities in Bangladesh and find out how Bayezid and his neighbour </a:t>
            </a:r>
            <a:r>
              <a:rPr lang="en-GB" sz="2400" dirty="0" err="1">
                <a:solidFill>
                  <a:srgbClr val="212544"/>
                </a:solidFill>
                <a:highlight>
                  <a:srgbClr val="FFFFFF"/>
                </a:highlight>
                <a:latin typeface="Montserrat School" pitchFamily="2" charset="0"/>
              </a:rPr>
              <a:t>Zunayed</a:t>
            </a:r>
            <a:r>
              <a:rPr lang="en-GB" sz="2400" dirty="0">
                <a:solidFill>
                  <a:srgbClr val="212544"/>
                </a:solidFill>
                <a:highlight>
                  <a:srgbClr val="FFFFFF"/>
                </a:highlight>
                <a:latin typeface="Montserrat School" pitchFamily="2" charset="0"/>
              </a:rPr>
              <a:t> are helping their families to grow floating gardens</a:t>
            </a:r>
            <a:r>
              <a:rPr lang="en-GB" sz="2400" dirty="0">
                <a:solidFill>
                  <a:srgbClr val="212544"/>
                </a:solidFill>
                <a:highlight>
                  <a:srgbClr val="FFFFFF"/>
                </a:highlight>
                <a:latin typeface="Century Gothic"/>
              </a:rPr>
              <a:t>.</a:t>
            </a:r>
            <a:endParaRPr lang="en-GB" sz="2400" dirty="0">
              <a:latin typeface="Century Gothic"/>
            </a:endParaRPr>
          </a:p>
          <a:p>
            <a:pPr>
              <a:spcBef>
                <a:spcPct val="0"/>
              </a:spcBef>
              <a:spcAft>
                <a:spcPct val="0"/>
              </a:spcAft>
            </a:pPr>
            <a:endParaRPr lang="en-GB" sz="2200" dirty="0">
              <a:latin typeface="Century Gothic"/>
            </a:endParaRPr>
          </a:p>
        </p:txBody>
      </p:sp>
      <p:sp>
        <p:nvSpPr>
          <p:cNvPr id="13" name="TextBox 12">
            <a:extLst>
              <a:ext uri="{FF2B5EF4-FFF2-40B4-BE49-F238E27FC236}">
                <a16:creationId xmlns:a16="http://schemas.microsoft.com/office/drawing/2014/main" id="{8D305456-021D-2D00-0BE4-3AF740BC3395}"/>
              </a:ext>
            </a:extLst>
          </p:cNvPr>
          <p:cNvSpPr txBox="1"/>
          <p:nvPr/>
        </p:nvSpPr>
        <p:spPr>
          <a:xfrm>
            <a:off x="291912" y="1111433"/>
            <a:ext cx="335524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A2C617"/>
                </a:solidFill>
                <a:latin typeface="Montserrat School" pitchFamily="2" charset="0"/>
                <a:ea typeface="+mn-lt"/>
                <a:cs typeface="+mn-lt"/>
              </a:rPr>
              <a:t>Think</a:t>
            </a:r>
            <a:r>
              <a:rPr lang="en-GB" sz="3200" b="1" dirty="0">
                <a:solidFill>
                  <a:srgbClr val="A2C617"/>
                </a:solidFill>
                <a:latin typeface="Montserrat School" pitchFamily="2" charset="0"/>
                <a:ea typeface="+mn-lt"/>
                <a:cs typeface="+mn-lt"/>
              </a:rPr>
              <a:t> about...</a:t>
            </a:r>
            <a:endParaRPr lang="en-US" dirty="0">
              <a:latin typeface="Montserrat School" pitchFamily="2" charset="0"/>
            </a:endParaRPr>
          </a:p>
        </p:txBody>
      </p:sp>
      <p:pic>
        <p:nvPicPr>
          <p:cNvPr id="15" name="Graphic 14" descr="Thought bubble">
            <a:extLst>
              <a:ext uri="{FF2B5EF4-FFF2-40B4-BE49-F238E27FC236}">
                <a16:creationId xmlns:a16="http://schemas.microsoft.com/office/drawing/2014/main" id="{FF9E0B5C-CC32-FF0E-4F38-ED763AB33CA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995391" y="948247"/>
            <a:ext cx="914400" cy="914400"/>
          </a:xfrm>
          <a:prstGeom prst="rect">
            <a:avLst/>
          </a:prstGeom>
        </p:spPr>
      </p:pic>
      <p:sp>
        <p:nvSpPr>
          <p:cNvPr id="17" name="TextBox 16">
            <a:extLst>
              <a:ext uri="{FF2B5EF4-FFF2-40B4-BE49-F238E27FC236}">
                <a16:creationId xmlns:a16="http://schemas.microsoft.com/office/drawing/2014/main" id="{FCFC0BB7-0DE5-F929-2774-CE17BA80C4B2}"/>
              </a:ext>
            </a:extLst>
          </p:cNvPr>
          <p:cNvSpPr txBox="1"/>
          <p:nvPr/>
        </p:nvSpPr>
        <p:spPr>
          <a:xfrm>
            <a:off x="7017515" y="5589406"/>
            <a:ext cx="434366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solidFill>
                  <a:schemeClr val="bg1"/>
                </a:solidFill>
                <a:ea typeface="+mn-lt"/>
                <a:cs typeface="+mn-lt"/>
                <a:hlinkClick r:id="rId5">
                  <a:extLst>
                    <a:ext uri="{A12FA001-AC4F-418D-AE19-62706E023703}">
                      <ahyp:hlinkClr xmlns:ahyp="http://schemas.microsoft.com/office/drawing/2018/hyperlinkcolor" val="tx"/>
                    </a:ext>
                  </a:extLst>
                </a:hlinkClick>
              </a:rPr>
              <a:t>Join our national assembly</a:t>
            </a:r>
            <a:endParaRPr lang="en-US">
              <a:solidFill>
                <a:schemeClr val="bg1"/>
              </a:solidFill>
            </a:endParaRPr>
          </a:p>
        </p:txBody>
      </p:sp>
      <p:grpSp>
        <p:nvGrpSpPr>
          <p:cNvPr id="19" name="Group 18">
            <a:extLst>
              <a:ext uri="{FF2B5EF4-FFF2-40B4-BE49-F238E27FC236}">
                <a16:creationId xmlns:a16="http://schemas.microsoft.com/office/drawing/2014/main" id="{9CD4DAC5-A6CC-A0D5-C6E4-D4C43141E18F}"/>
              </a:ext>
            </a:extLst>
          </p:cNvPr>
          <p:cNvGrpSpPr/>
          <p:nvPr/>
        </p:nvGrpSpPr>
        <p:grpSpPr>
          <a:xfrm>
            <a:off x="-55991" y="5123211"/>
            <a:ext cx="5979462" cy="1857983"/>
            <a:chOff x="5896236" y="5051324"/>
            <a:chExt cx="5979462" cy="1857983"/>
          </a:xfrm>
        </p:grpSpPr>
        <p:sp>
          <p:nvSpPr>
            <p:cNvPr id="7" name="Rounded Rectangle 6">
              <a:hlinkClick r:id="rId6"/>
              <a:extLst>
                <a:ext uri="{FF2B5EF4-FFF2-40B4-BE49-F238E27FC236}">
                  <a16:creationId xmlns:a16="http://schemas.microsoft.com/office/drawing/2014/main" id="{4E308C8E-6914-BCEF-6C17-47C9987DD03D}"/>
                </a:ext>
              </a:extLst>
            </p:cNvPr>
            <p:cNvSpPr>
              <a:spLocks noChangeArrowheads="1"/>
            </p:cNvSpPr>
            <p:nvPr/>
          </p:nvSpPr>
          <p:spPr bwMode="auto">
            <a:xfrm>
              <a:off x="6812858" y="5444461"/>
              <a:ext cx="4837085" cy="1057000"/>
            </a:xfrm>
            <a:prstGeom prst="roundRect">
              <a:avLst>
                <a:gd name="adj" fmla="val 16667"/>
              </a:avLst>
            </a:prstGeom>
            <a:solidFill>
              <a:srgbClr val="A2C617"/>
            </a:solidFill>
            <a:ln w="9525" algn="ctr">
              <a:noFill/>
              <a:round/>
              <a:headEnd/>
              <a:tailEnd/>
            </a:ln>
          </p:spPr>
          <p:txBody>
            <a:bodyPr lIns="91440" tIns="45720" rIns="91440" bIns="45720" anchor="t"/>
            <a:lstStyle>
              <a:defPPr>
                <a:defRPr lang="en-GB"/>
              </a:defPPr>
              <a:lvl1pPr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5pPr>
              <a:lvl6pPr marL="2286000" algn="l" defTabSz="914400" rtl="0" eaLnBrk="1" latinLnBrk="0" hangingPunct="1">
                <a:defRPr sz="2400" kern="1200">
                  <a:solidFill>
                    <a:schemeClr val="tx1"/>
                  </a:solidFill>
                  <a:latin typeface="Verdana" panose="020B0604030504040204" pitchFamily="34" charset="0"/>
                  <a:ea typeface="+mn-ea"/>
                  <a:cs typeface="+mn-cs"/>
                </a:defRPr>
              </a:lvl6pPr>
              <a:lvl7pPr marL="2743200" algn="l" defTabSz="914400" rtl="0" eaLnBrk="1" latinLnBrk="0" hangingPunct="1">
                <a:defRPr sz="2400" kern="1200">
                  <a:solidFill>
                    <a:schemeClr val="tx1"/>
                  </a:solidFill>
                  <a:latin typeface="Verdana" panose="020B0604030504040204" pitchFamily="34" charset="0"/>
                  <a:ea typeface="+mn-ea"/>
                  <a:cs typeface="+mn-cs"/>
                </a:defRPr>
              </a:lvl7pPr>
              <a:lvl8pPr marL="3200400" algn="l" defTabSz="914400" rtl="0" eaLnBrk="1" latinLnBrk="0" hangingPunct="1">
                <a:defRPr sz="2400" kern="1200">
                  <a:solidFill>
                    <a:schemeClr val="tx1"/>
                  </a:solidFill>
                  <a:latin typeface="Verdana" panose="020B0604030504040204" pitchFamily="34" charset="0"/>
                  <a:ea typeface="+mn-ea"/>
                  <a:cs typeface="+mn-cs"/>
                </a:defRPr>
              </a:lvl8pPr>
              <a:lvl9pPr marL="3657600" algn="l" defTabSz="914400" rtl="0" eaLnBrk="1" latinLnBrk="0" hangingPunct="1">
                <a:defRPr sz="2400" kern="1200">
                  <a:solidFill>
                    <a:schemeClr val="tx1"/>
                  </a:solidFill>
                  <a:latin typeface="Verdana" panose="020B0604030504040204" pitchFamily="34" charset="0"/>
                  <a:ea typeface="+mn-ea"/>
                  <a:cs typeface="+mn-cs"/>
                </a:defRPr>
              </a:lvl9pPr>
            </a:lstStyle>
            <a:p>
              <a:pPr algn="ctr"/>
              <a:r>
                <a:rPr lang="en-GB" dirty="0">
                  <a:solidFill>
                    <a:schemeClr val="bg1"/>
                  </a:solidFill>
                  <a:latin typeface="Montserrat School" pitchFamily="2" charset="0"/>
                  <a:ea typeface="Verdana"/>
                  <a:cs typeface="Arial"/>
                  <a:hlinkClick r:id="rId5">
                    <a:extLst>
                      <a:ext uri="{A12FA001-AC4F-418D-AE19-62706E023703}">
                        <ahyp:hlinkClr xmlns:ahyp="http://schemas.microsoft.com/office/drawing/2018/hyperlinkcolor" val="tx"/>
                      </a:ext>
                    </a:extLst>
                  </a:hlinkClick>
                </a:rPr>
                <a:t>Join our Lent national assembly</a:t>
              </a:r>
              <a:endParaRPr lang="en-US" dirty="0">
                <a:solidFill>
                  <a:schemeClr val="bg1"/>
                </a:solidFill>
                <a:latin typeface="Montserrat School" pitchFamily="2" charset="0"/>
                <a:cs typeface="Arial"/>
              </a:endParaRPr>
            </a:p>
          </p:txBody>
        </p:sp>
        <p:pic>
          <p:nvPicPr>
            <p:cNvPr id="9" name="Picture 8" descr="A green leaf with a yellow outline&#10;&#10;AI-generated content may be incorrect.">
              <a:extLst>
                <a:ext uri="{FF2B5EF4-FFF2-40B4-BE49-F238E27FC236}">
                  <a16:creationId xmlns:a16="http://schemas.microsoft.com/office/drawing/2014/main" id="{5AC9AA1F-0AF7-7F3C-3CC6-EE2CC28B20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13220">
              <a:off x="5896236" y="5483059"/>
              <a:ext cx="1078488" cy="1057001"/>
            </a:xfrm>
            <a:prstGeom prst="rect">
              <a:avLst/>
            </a:prstGeom>
          </p:spPr>
        </p:pic>
        <p:pic>
          <p:nvPicPr>
            <p:cNvPr id="10" name="Picture 9" descr="A green bush with black background&#10;&#10;AI-generated content may be incorrect.">
              <a:extLst>
                <a:ext uri="{FF2B5EF4-FFF2-40B4-BE49-F238E27FC236}">
                  <a16:creationId xmlns:a16="http://schemas.microsoft.com/office/drawing/2014/main" id="{DD57E700-FC7D-D22A-3415-4EAA2CB05B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77144" y="5703882"/>
              <a:ext cx="1398554" cy="1037782"/>
            </a:xfrm>
            <a:prstGeom prst="rect">
              <a:avLst/>
            </a:prstGeom>
          </p:spPr>
        </p:pic>
        <p:pic>
          <p:nvPicPr>
            <p:cNvPr id="14" name="Picture 13" descr="A green fruit with a black background&#10;&#10;AI-generated content may be incorrect.">
              <a:extLst>
                <a:ext uri="{FF2B5EF4-FFF2-40B4-BE49-F238E27FC236}">
                  <a16:creationId xmlns:a16="http://schemas.microsoft.com/office/drawing/2014/main" id="{6AD62D35-5389-50BD-E1DC-7F77DE2777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903382">
              <a:off x="5996540" y="5051324"/>
              <a:ext cx="1704747" cy="1857983"/>
            </a:xfrm>
            <a:prstGeom prst="rect">
              <a:avLst/>
            </a:prstGeom>
          </p:spPr>
        </p:pic>
      </p:grpSp>
      <p:pic>
        <p:nvPicPr>
          <p:cNvPr id="20" name="Picture 19" descr="A person and child in a field&#10;&#10;AI-generated content may be incorrect.">
            <a:extLst>
              <a:ext uri="{FF2B5EF4-FFF2-40B4-BE49-F238E27FC236}">
                <a16:creationId xmlns:a16="http://schemas.microsoft.com/office/drawing/2014/main" id="{8804E3AD-4C4A-458F-5F47-07303E08F73F}"/>
              </a:ext>
            </a:extLst>
          </p:cNvPr>
          <p:cNvPicPr>
            <a:picLocks noChangeAspect="1"/>
          </p:cNvPicPr>
          <p:nvPr/>
        </p:nvPicPr>
        <p:blipFill>
          <a:blip r:embed="rId10"/>
          <a:srcRect t="591" r="5821" b="-295"/>
          <a:stretch>
            <a:fillRect/>
          </a:stretch>
        </p:blipFill>
        <p:spPr>
          <a:xfrm>
            <a:off x="6099593" y="1709329"/>
            <a:ext cx="5671452" cy="4127139"/>
          </a:xfrm>
          <a:prstGeom prst="rect">
            <a:avLst/>
          </a:prstGeom>
        </p:spPr>
      </p:pic>
    </p:spTree>
    <p:extLst>
      <p:ext uri="{BB962C8B-B14F-4D97-AF65-F5344CB8AC3E}">
        <p14:creationId xmlns:p14="http://schemas.microsoft.com/office/powerpoint/2010/main" val="2681523034"/>
      </p:ext>
    </p:extLst>
  </p:cSld>
  <p:clrMapOvr>
    <a:masterClrMapping/>
  </p:clrMapOvr>
</p:sld>
</file>

<file path=ppt/theme/theme1.xml><?xml version="1.0" encoding="utf-8"?>
<a:theme xmlns:a="http://schemas.openxmlformats.org/drawingml/2006/main" name="1_Office Theme">
  <a:themeElements>
    <a:clrScheme name="CAFOD new brand TEMPLATE 2025">
      <a:dk1>
        <a:srgbClr val="000000"/>
      </a:dk1>
      <a:lt1>
        <a:srgbClr val="FFFFFF"/>
      </a:lt1>
      <a:dk2>
        <a:srgbClr val="58A333"/>
      </a:dk2>
      <a:lt2>
        <a:srgbClr val="222444"/>
      </a:lt2>
      <a:accent1>
        <a:srgbClr val="A2C617"/>
      </a:accent1>
      <a:accent2>
        <a:srgbClr val="FAC850"/>
      </a:accent2>
      <a:accent3>
        <a:srgbClr val="EE7103"/>
      </a:accent3>
      <a:accent4>
        <a:srgbClr val="DC0014"/>
      </a:accent4>
      <a:accent5>
        <a:srgbClr val="E83273"/>
      </a:accent5>
      <a:accent6>
        <a:srgbClr val="7666AD"/>
      </a:accent6>
      <a:hlink>
        <a:srgbClr val="30BAC7"/>
      </a:hlink>
      <a:folHlink>
        <a:srgbClr val="A2C617"/>
      </a:folHlink>
    </a:clrScheme>
    <a:fontScheme name="CAFOD - typograph">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Activity xmlns="236a9a4b-a03c-46ba-8ec6-624c184acbc6">Lent</Activity>
    <Audience xmlns="236a9a4b-a03c-46ba-8ec6-624c184acbc6">Primary</Audience>
    <_Status xmlns="http://schemas.microsoft.com/sharepoint/v3/fields">Not Started</_Status>
    <lcf76f155ced4ddcb4097134ff3c332f xmlns="236a9a4b-a03c-46ba-8ec6-624c184acbc6">
      <Terms xmlns="http://schemas.microsoft.com/office/infopath/2007/PartnerControls"/>
    </lcf76f155ced4ddcb4097134ff3c332f>
    <TaxCatchAll xmlns="453a0c7f-c966-4a5c-a0f8-de0f8150ea1e" xsi:nil="true"/>
    <_dlc_DocId xmlns="04672002-f21f-4240-adfb-f0b653fb6fb5">SZUU6KYVHK2A-2146017777-19183</_dlc_DocId>
    <_dlc_DocIdUrl xmlns="04672002-f21f-4240-adfb-f0b653fb6fb5">
      <Url>https://cafod365.sharepoint.com/sites/int/Education/_layouts/15/DocIdRedir.aspx?ID=SZUU6KYVHK2A-2146017777-19183</Url>
      <Description>SZUU6KYVHK2A-2146017777-19183</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6" ma:contentTypeDescription="Create a new document." ma:contentTypeScope="" ma:versionID="1d76f6af5401eba7145507b88f350e6e">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a36f6bad067c38f775fd1fa5132acdcf"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EBB7414-A02D-4C64-8DF6-A1AA737F080A}">
  <ds:schemaRefs>
    <ds:schemaRef ds:uri="http://schemas.microsoft.com/sharepoint/v3/contenttype/forms"/>
  </ds:schemaRefs>
</ds:datastoreItem>
</file>

<file path=customXml/itemProps2.xml><?xml version="1.0" encoding="utf-8"?>
<ds:datastoreItem xmlns:ds="http://schemas.openxmlformats.org/officeDocument/2006/customXml" ds:itemID="{62824CCA-523C-44CC-AB6F-D46DC1961972}">
  <ds:schemaRefs>
    <ds:schemaRef ds:uri="http://schemas.microsoft.com/sharepoint/events"/>
  </ds:schemaRefs>
</ds:datastoreItem>
</file>

<file path=customXml/itemProps3.xml><?xml version="1.0" encoding="utf-8"?>
<ds:datastoreItem xmlns:ds="http://schemas.openxmlformats.org/officeDocument/2006/customXml" ds:itemID="{DF8FF128-6D31-4D2C-9506-85BD9CDB0646}">
  <ds:schemaRefs>
    <ds:schemaRef ds:uri="04672002-f21f-4240-adfb-f0b653fb6fb5"/>
    <ds:schemaRef ds:uri="236a9a4b-a03c-46ba-8ec6-624c184acbc6"/>
    <ds:schemaRef ds:uri="453a0c7f-c966-4a5c-a0f8-de0f8150ea1e"/>
    <ds:schemaRef ds:uri="bdf04112-6931-4610-9724-cd62e91446a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field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0198A65D-FC18-4C46-9B60-E3B3D953BE83}">
  <ds:schemaRefs>
    <ds:schemaRef ds:uri="04672002-f21f-4240-adfb-f0b653fb6fb5"/>
    <ds:schemaRef ds:uri="236a9a4b-a03c-46ba-8ec6-624c184acbc6"/>
    <ds:schemaRef ds:uri="453a0c7f-c966-4a5c-a0f8-de0f8150ea1e"/>
    <ds:schemaRef ds:uri="bdf04112-6931-4610-9724-cd62e91446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557</TotalTime>
  <Words>3288</Words>
  <Application>Microsoft Office PowerPoint</Application>
  <PresentationFormat>Widescreen</PresentationFormat>
  <Paragraphs>502</Paragraphs>
  <Slides>37</Slides>
  <Notes>33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Aptos</vt:lpstr>
      <vt:lpstr>Arial</vt:lpstr>
      <vt:lpstr>Calibri</vt:lpstr>
      <vt:lpstr>Century Gothic</vt:lpstr>
      <vt:lpstr>Montserrat</vt:lpstr>
      <vt:lpstr>Montserrat Alternates</vt:lpstr>
      <vt:lpstr>Montserrat ExtraBold</vt:lpstr>
      <vt:lpstr>Montserrat Light</vt:lpstr>
      <vt:lpstr>Montserrat School</vt:lpstr>
      <vt:lpstr>Montserrat School ExtBd</vt:lpstr>
      <vt:lpstr>1_Office Theme</vt:lpstr>
      <vt:lpstr>PowerPoint Presentation</vt:lpstr>
      <vt:lpstr>Lent calendar 2026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David Brinn</dc:creator>
  <cp:lastModifiedBy>Victoria Ahmed</cp:lastModifiedBy>
  <cp:revision>2</cp:revision>
  <dcterms:created xsi:type="dcterms:W3CDTF">2025-11-28T08:52:06Z</dcterms:created>
  <dcterms:modified xsi:type="dcterms:W3CDTF">2026-01-27T00:29:09Z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0x01010096472308B02E1E4A9F4BBEA19176AB65</vt:lpwstr>
  </property>
  <property fmtid="{D5CDD505-2E9C-101B-9397-08002B2CF9AE}" pid="3" name="_dlc_DocIdItemGuid">
    <vt:lpwstr>5eae26aa-bc4b-4b9a-9ec3-bfc17d00c0bc</vt:lpwstr>
  </property>
  <property fmtid="{D5CDD505-2E9C-101B-9397-08002B2CF9AE}" pid="4" name="MediaServiceImageTags">
    <vt:lpwstr/>
  </property>
</Properties>
</file>