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  <p:sldMasterId id="2147483666" r:id="rId6"/>
    <p:sldMasterId id="2147483672" r:id="rId7"/>
    <p:sldMasterId id="2147483678" r:id="rId8"/>
  </p:sldMasterIdLst>
  <p:notesMasterIdLst>
    <p:notesMasterId r:id="rId20"/>
  </p:notesMasterIdLst>
  <p:sldIdLst>
    <p:sldId id="256" r:id="rId9"/>
    <p:sldId id="350" r:id="rId10"/>
    <p:sldId id="260" r:id="rId11"/>
    <p:sldId id="339" r:id="rId12"/>
    <p:sldId id="341" r:id="rId13"/>
    <p:sldId id="349" r:id="rId14"/>
    <p:sldId id="344" r:id="rId15"/>
    <p:sldId id="345" r:id="rId16"/>
    <p:sldId id="346" r:id="rId17"/>
    <p:sldId id="347" r:id="rId18"/>
    <p:sldId id="259" r:id="rId1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C2AF79-279C-4978-A248-DB2982DB7C68}" v="3" dt="2026-06-30T15:29:20.081"/>
    <p1510:client id="{0EC52068-FFF0-47DA-9D97-AB4CEF846E9C}" v="35" dt="2026-06-30T15:18:13.870"/>
    <p1510:client id="{E4413C44-6036-4A64-A6F2-AA04C9C92A42}" v="70" dt="2026-07-01T10:11:03.94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564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744D0-470B-4B1D-BBDD-3B203C3E3773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FFB7A-8E1A-441D-94CA-58F09AF5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79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EA8F3-D11B-F76D-49B2-73A426309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90732-8432-5B48-B9F5-ED13FEE7F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66FD9-0C86-07A7-9011-0A57622BB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Caritas Jerusalem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34B7B-105A-8B72-AEA2-13E47D7F6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84624E-B634-F14D-9B38-7A51566F6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24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8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8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11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377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13005"/>
            <a:ext cx="12186285" cy="945515"/>
          </a:xfrm>
          <a:custGeom>
            <a:avLst/>
            <a:gdLst/>
            <a:ahLst/>
            <a:cxnLst/>
            <a:rect l="l" t="t" r="r" b="b"/>
            <a:pathLst>
              <a:path w="12186285" h="945515">
                <a:moveTo>
                  <a:pt x="12185777" y="0"/>
                </a:moveTo>
                <a:lnTo>
                  <a:pt x="0" y="0"/>
                </a:lnTo>
                <a:lnTo>
                  <a:pt x="0" y="944994"/>
                </a:lnTo>
                <a:lnTo>
                  <a:pt x="12185777" y="944994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50" y="6021006"/>
            <a:ext cx="5085609" cy="6127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775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55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13005"/>
            <a:ext cx="12186285" cy="945515"/>
          </a:xfrm>
          <a:custGeom>
            <a:avLst/>
            <a:gdLst/>
            <a:ahLst/>
            <a:cxnLst/>
            <a:rect l="l" t="t" r="r" b="b"/>
            <a:pathLst>
              <a:path w="12186285" h="945515">
                <a:moveTo>
                  <a:pt x="12185777" y="0"/>
                </a:moveTo>
                <a:lnTo>
                  <a:pt x="0" y="0"/>
                </a:lnTo>
                <a:lnTo>
                  <a:pt x="0" y="944994"/>
                </a:lnTo>
                <a:lnTo>
                  <a:pt x="12185777" y="944994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50" y="6021006"/>
            <a:ext cx="5085609" cy="6127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2991" y="996105"/>
            <a:ext cx="177751" cy="7907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091092" y="996640"/>
            <a:ext cx="20320" cy="39370"/>
          </a:xfrm>
          <a:custGeom>
            <a:avLst/>
            <a:gdLst/>
            <a:ahLst/>
            <a:cxnLst/>
            <a:rect l="l" t="t" r="r" b="b"/>
            <a:pathLst>
              <a:path w="20320" h="39369">
                <a:moveTo>
                  <a:pt x="19811" y="0"/>
                </a:moveTo>
                <a:lnTo>
                  <a:pt x="0" y="0"/>
                </a:lnTo>
                <a:lnTo>
                  <a:pt x="0" y="20523"/>
                </a:lnTo>
                <a:lnTo>
                  <a:pt x="6845" y="20523"/>
                </a:lnTo>
                <a:lnTo>
                  <a:pt x="0" y="38785"/>
                </a:lnTo>
                <a:lnTo>
                  <a:pt x="7048" y="38785"/>
                </a:lnTo>
                <a:lnTo>
                  <a:pt x="19811" y="18872"/>
                </a:lnTo>
                <a:lnTo>
                  <a:pt x="1981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0848" y="996116"/>
            <a:ext cx="69100" cy="7905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1219183" y="996099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70"/>
                </a:lnTo>
                <a:lnTo>
                  <a:pt x="60159" y="79070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18"/>
                </a:lnTo>
                <a:lnTo>
                  <a:pt x="22491" y="30518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893001" y="612218"/>
            <a:ext cx="71755" cy="79375"/>
          </a:xfrm>
          <a:custGeom>
            <a:avLst/>
            <a:gdLst/>
            <a:ahLst/>
            <a:cxnLst/>
            <a:rect l="l" t="t" r="r" b="b"/>
            <a:pathLst>
              <a:path w="71754" h="79375">
                <a:moveTo>
                  <a:pt x="26657" y="0"/>
                </a:moveTo>
                <a:lnTo>
                  <a:pt x="0" y="0"/>
                </a:lnTo>
                <a:lnTo>
                  <a:pt x="0" y="79057"/>
                </a:lnTo>
                <a:lnTo>
                  <a:pt x="28524" y="79057"/>
                </a:lnTo>
                <a:lnTo>
                  <a:pt x="36687" y="78751"/>
                </a:lnTo>
                <a:lnTo>
                  <a:pt x="64396" y="63500"/>
                </a:lnTo>
                <a:lnTo>
                  <a:pt x="22288" y="63500"/>
                </a:lnTo>
                <a:lnTo>
                  <a:pt x="22288" y="14820"/>
                </a:lnTo>
                <a:lnTo>
                  <a:pt x="64403" y="14820"/>
                </a:lnTo>
                <a:lnTo>
                  <a:pt x="63427" y="13273"/>
                </a:lnTo>
                <a:lnTo>
                  <a:pt x="56768" y="7150"/>
                </a:lnTo>
                <a:lnTo>
                  <a:pt x="50335" y="3541"/>
                </a:lnTo>
                <a:lnTo>
                  <a:pt x="43265" y="1360"/>
                </a:lnTo>
                <a:lnTo>
                  <a:pt x="35419" y="286"/>
                </a:lnTo>
                <a:lnTo>
                  <a:pt x="26657" y="0"/>
                </a:lnTo>
                <a:close/>
              </a:path>
              <a:path w="71754" h="79375">
                <a:moveTo>
                  <a:pt x="64403" y="14820"/>
                </a:moveTo>
                <a:lnTo>
                  <a:pt x="30276" y="14820"/>
                </a:lnTo>
                <a:lnTo>
                  <a:pt x="38065" y="16317"/>
                </a:lnTo>
                <a:lnTo>
                  <a:pt x="43648" y="20801"/>
                </a:lnTo>
                <a:lnTo>
                  <a:pt x="47009" y="28263"/>
                </a:lnTo>
                <a:lnTo>
                  <a:pt x="48132" y="38696"/>
                </a:lnTo>
                <a:lnTo>
                  <a:pt x="46893" y="49156"/>
                </a:lnTo>
                <a:lnTo>
                  <a:pt x="46868" y="49366"/>
                </a:lnTo>
                <a:lnTo>
                  <a:pt x="43153" y="57137"/>
                </a:lnTo>
                <a:lnTo>
                  <a:pt x="37101" y="61889"/>
                </a:lnTo>
                <a:lnTo>
                  <a:pt x="28828" y="63500"/>
                </a:lnTo>
                <a:lnTo>
                  <a:pt x="64396" y="63500"/>
                </a:lnTo>
                <a:lnTo>
                  <a:pt x="67883" y="57850"/>
                </a:lnTo>
                <a:lnTo>
                  <a:pt x="70650" y="49366"/>
                </a:lnTo>
                <a:lnTo>
                  <a:pt x="70718" y="49156"/>
                </a:lnTo>
                <a:lnTo>
                  <a:pt x="71678" y="39433"/>
                </a:lnTo>
                <a:lnTo>
                  <a:pt x="70792" y="29338"/>
                </a:lnTo>
                <a:lnTo>
                  <a:pt x="68121" y="20801"/>
                </a:lnTo>
                <a:lnTo>
                  <a:pt x="68071" y="20643"/>
                </a:lnTo>
                <a:lnTo>
                  <a:pt x="64403" y="1482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06873" y="61222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44"/>
                </a:lnTo>
                <a:lnTo>
                  <a:pt x="60172" y="79044"/>
                </a:lnTo>
                <a:lnTo>
                  <a:pt x="60172" y="61836"/>
                </a:lnTo>
                <a:lnTo>
                  <a:pt x="22504" y="61836"/>
                </a:lnTo>
                <a:lnTo>
                  <a:pt x="22504" y="46875"/>
                </a:lnTo>
                <a:lnTo>
                  <a:pt x="45961" y="46875"/>
                </a:lnTo>
                <a:lnTo>
                  <a:pt x="45961" y="30492"/>
                </a:lnTo>
                <a:lnTo>
                  <a:pt x="22504" y="30492"/>
                </a:lnTo>
                <a:lnTo>
                  <a:pt x="22504" y="16370"/>
                </a:lnTo>
                <a:lnTo>
                  <a:pt x="59347" y="16370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585720" y="612203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82"/>
                </a:lnTo>
                <a:lnTo>
                  <a:pt x="60159" y="79082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30"/>
                </a:lnTo>
                <a:lnTo>
                  <a:pt x="22491" y="30530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0892999" y="842556"/>
            <a:ext cx="66040" cy="79375"/>
          </a:xfrm>
          <a:custGeom>
            <a:avLst/>
            <a:gdLst/>
            <a:ahLst/>
            <a:cxnLst/>
            <a:rect l="l" t="t" r="r" b="b"/>
            <a:pathLst>
              <a:path w="66040" h="79375">
                <a:moveTo>
                  <a:pt x="65671" y="0"/>
                </a:moveTo>
                <a:lnTo>
                  <a:pt x="0" y="0"/>
                </a:lnTo>
                <a:lnTo>
                  <a:pt x="0" y="16903"/>
                </a:lnTo>
                <a:lnTo>
                  <a:pt x="21272" y="16903"/>
                </a:lnTo>
                <a:lnTo>
                  <a:pt x="21272" y="79057"/>
                </a:lnTo>
                <a:lnTo>
                  <a:pt x="43687" y="79057"/>
                </a:lnTo>
                <a:lnTo>
                  <a:pt x="43687" y="16903"/>
                </a:lnTo>
                <a:lnTo>
                  <a:pt x="65671" y="16903"/>
                </a:lnTo>
                <a:lnTo>
                  <a:pt x="6567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92997" y="1148328"/>
            <a:ext cx="149609" cy="82156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10971517" y="841222"/>
            <a:ext cx="243840" cy="82550"/>
          </a:xfrm>
          <a:custGeom>
            <a:avLst/>
            <a:gdLst/>
            <a:ahLst/>
            <a:cxnLst/>
            <a:rect l="l" t="t" r="r" b="b"/>
            <a:pathLst>
              <a:path w="243840" h="82550">
                <a:moveTo>
                  <a:pt x="74879" y="41186"/>
                </a:moveTo>
                <a:lnTo>
                  <a:pt x="72199" y="24142"/>
                </a:lnTo>
                <a:lnTo>
                  <a:pt x="67284" y="15748"/>
                </a:lnTo>
                <a:lnTo>
                  <a:pt x="64604" y="11163"/>
                </a:lnTo>
                <a:lnTo>
                  <a:pt x="52793" y="2895"/>
                </a:lnTo>
                <a:lnTo>
                  <a:pt x="51358" y="2628"/>
                </a:lnTo>
                <a:lnTo>
                  <a:pt x="51358" y="40868"/>
                </a:lnTo>
                <a:lnTo>
                  <a:pt x="50482" y="51841"/>
                </a:lnTo>
                <a:lnTo>
                  <a:pt x="47866" y="59702"/>
                </a:lnTo>
                <a:lnTo>
                  <a:pt x="43522" y="64427"/>
                </a:lnTo>
                <a:lnTo>
                  <a:pt x="37439" y="66001"/>
                </a:lnTo>
                <a:lnTo>
                  <a:pt x="31369" y="64427"/>
                </a:lnTo>
                <a:lnTo>
                  <a:pt x="27012" y="59702"/>
                </a:lnTo>
                <a:lnTo>
                  <a:pt x="24396" y="51841"/>
                </a:lnTo>
                <a:lnTo>
                  <a:pt x="23545" y="41186"/>
                </a:lnTo>
                <a:lnTo>
                  <a:pt x="23520" y="40868"/>
                </a:lnTo>
                <a:lnTo>
                  <a:pt x="24396" y="29883"/>
                </a:lnTo>
                <a:lnTo>
                  <a:pt x="27012" y="22034"/>
                </a:lnTo>
                <a:lnTo>
                  <a:pt x="31369" y="17322"/>
                </a:lnTo>
                <a:lnTo>
                  <a:pt x="37439" y="15748"/>
                </a:lnTo>
                <a:lnTo>
                  <a:pt x="43522" y="17322"/>
                </a:lnTo>
                <a:lnTo>
                  <a:pt x="47866" y="22034"/>
                </a:lnTo>
                <a:lnTo>
                  <a:pt x="50482" y="29883"/>
                </a:lnTo>
                <a:lnTo>
                  <a:pt x="51358" y="40868"/>
                </a:lnTo>
                <a:lnTo>
                  <a:pt x="51358" y="2628"/>
                </a:lnTo>
                <a:lnTo>
                  <a:pt x="10274" y="11163"/>
                </a:lnTo>
                <a:lnTo>
                  <a:pt x="50" y="40868"/>
                </a:lnTo>
                <a:lnTo>
                  <a:pt x="0" y="41186"/>
                </a:lnTo>
                <a:lnTo>
                  <a:pt x="2679" y="58204"/>
                </a:lnTo>
                <a:lnTo>
                  <a:pt x="10274" y="71183"/>
                </a:lnTo>
                <a:lnTo>
                  <a:pt x="22085" y="79463"/>
                </a:lnTo>
                <a:lnTo>
                  <a:pt x="37439" y="82372"/>
                </a:lnTo>
                <a:lnTo>
                  <a:pt x="52793" y="79463"/>
                </a:lnTo>
                <a:lnTo>
                  <a:pt x="64604" y="71183"/>
                </a:lnTo>
                <a:lnTo>
                  <a:pt x="67640" y="66001"/>
                </a:lnTo>
                <a:lnTo>
                  <a:pt x="72199" y="58204"/>
                </a:lnTo>
                <a:lnTo>
                  <a:pt x="74879" y="41186"/>
                </a:lnTo>
                <a:close/>
              </a:path>
              <a:path w="243840" h="82550">
                <a:moveTo>
                  <a:pt x="163525" y="26758"/>
                </a:moveTo>
                <a:lnTo>
                  <a:pt x="159118" y="15392"/>
                </a:lnTo>
                <a:lnTo>
                  <a:pt x="151701" y="6997"/>
                </a:lnTo>
                <a:lnTo>
                  <a:pt x="141503" y="1790"/>
                </a:lnTo>
                <a:lnTo>
                  <a:pt x="128765" y="0"/>
                </a:lnTo>
                <a:lnTo>
                  <a:pt x="113118" y="2870"/>
                </a:lnTo>
                <a:lnTo>
                  <a:pt x="101371" y="11188"/>
                </a:lnTo>
                <a:lnTo>
                  <a:pt x="93980" y="24460"/>
                </a:lnTo>
                <a:lnTo>
                  <a:pt x="91414" y="42227"/>
                </a:lnTo>
                <a:lnTo>
                  <a:pt x="93853" y="58915"/>
                </a:lnTo>
                <a:lnTo>
                  <a:pt x="100888" y="71551"/>
                </a:lnTo>
                <a:lnTo>
                  <a:pt x="112014" y="79565"/>
                </a:lnTo>
                <a:lnTo>
                  <a:pt x="126784" y="82372"/>
                </a:lnTo>
                <a:lnTo>
                  <a:pt x="137160" y="82372"/>
                </a:lnTo>
                <a:lnTo>
                  <a:pt x="144830" y="79362"/>
                </a:lnTo>
                <a:lnTo>
                  <a:pt x="150241" y="72936"/>
                </a:lnTo>
                <a:lnTo>
                  <a:pt x="156464" y="80391"/>
                </a:lnTo>
                <a:lnTo>
                  <a:pt x="163398" y="80391"/>
                </a:lnTo>
                <a:lnTo>
                  <a:pt x="163398" y="41300"/>
                </a:lnTo>
                <a:lnTo>
                  <a:pt x="129374" y="41300"/>
                </a:lnTo>
                <a:lnTo>
                  <a:pt x="129374" y="55181"/>
                </a:lnTo>
                <a:lnTo>
                  <a:pt x="142252" y="55181"/>
                </a:lnTo>
                <a:lnTo>
                  <a:pt x="141744" y="62039"/>
                </a:lnTo>
                <a:lnTo>
                  <a:pt x="136436" y="66408"/>
                </a:lnTo>
                <a:lnTo>
                  <a:pt x="128854" y="66408"/>
                </a:lnTo>
                <a:lnTo>
                  <a:pt x="122389" y="64871"/>
                </a:lnTo>
                <a:lnTo>
                  <a:pt x="118097" y="60198"/>
                </a:lnTo>
                <a:lnTo>
                  <a:pt x="115697" y="52311"/>
                </a:lnTo>
                <a:lnTo>
                  <a:pt x="114960" y="41084"/>
                </a:lnTo>
                <a:lnTo>
                  <a:pt x="115773" y="29946"/>
                </a:lnTo>
                <a:lnTo>
                  <a:pt x="118287" y="22034"/>
                </a:lnTo>
                <a:lnTo>
                  <a:pt x="122605" y="17310"/>
                </a:lnTo>
                <a:lnTo>
                  <a:pt x="128854" y="15748"/>
                </a:lnTo>
                <a:lnTo>
                  <a:pt x="136232" y="15748"/>
                </a:lnTo>
                <a:lnTo>
                  <a:pt x="141097" y="20942"/>
                </a:lnTo>
                <a:lnTo>
                  <a:pt x="141935" y="30276"/>
                </a:lnTo>
                <a:lnTo>
                  <a:pt x="163525" y="26758"/>
                </a:lnTo>
                <a:close/>
              </a:path>
              <a:path w="243840" h="82550">
                <a:moveTo>
                  <a:pt x="243649" y="63195"/>
                </a:moveTo>
                <a:lnTo>
                  <a:pt x="205981" y="63195"/>
                </a:lnTo>
                <a:lnTo>
                  <a:pt x="205981" y="48234"/>
                </a:lnTo>
                <a:lnTo>
                  <a:pt x="229412" y="48234"/>
                </a:lnTo>
                <a:lnTo>
                  <a:pt x="229412" y="31838"/>
                </a:lnTo>
                <a:lnTo>
                  <a:pt x="205981" y="31838"/>
                </a:lnTo>
                <a:lnTo>
                  <a:pt x="205981" y="17729"/>
                </a:lnTo>
                <a:lnTo>
                  <a:pt x="242811" y="17729"/>
                </a:lnTo>
                <a:lnTo>
                  <a:pt x="242811" y="1333"/>
                </a:lnTo>
                <a:lnTo>
                  <a:pt x="183464" y="1333"/>
                </a:lnTo>
                <a:lnTo>
                  <a:pt x="183464" y="80391"/>
                </a:lnTo>
                <a:lnTo>
                  <a:pt x="243649" y="80391"/>
                </a:lnTo>
                <a:lnTo>
                  <a:pt x="243649" y="63195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1407577" y="84254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61"/>
                </a:lnTo>
                <a:lnTo>
                  <a:pt x="22517" y="61861"/>
                </a:lnTo>
                <a:lnTo>
                  <a:pt x="22517" y="46901"/>
                </a:lnTo>
                <a:lnTo>
                  <a:pt x="45961" y="46901"/>
                </a:lnTo>
                <a:lnTo>
                  <a:pt x="45961" y="30505"/>
                </a:lnTo>
                <a:lnTo>
                  <a:pt x="22517" y="30505"/>
                </a:lnTo>
                <a:lnTo>
                  <a:pt x="22517" y="16395"/>
                </a:lnTo>
                <a:lnTo>
                  <a:pt x="59347" y="16395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87686" y="842553"/>
            <a:ext cx="69100" cy="7905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20721" y="842552"/>
            <a:ext cx="66916" cy="7905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35114" y="842551"/>
            <a:ext cx="65658" cy="7905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62554" y="1148332"/>
            <a:ext cx="160524" cy="82372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243418" y="1149676"/>
            <a:ext cx="66192" cy="79057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29289" y="1148339"/>
            <a:ext cx="72097" cy="82372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1421316" y="1149686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72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23"/>
                </a:lnTo>
                <a:lnTo>
                  <a:pt x="22517" y="61823"/>
                </a:lnTo>
                <a:lnTo>
                  <a:pt x="22517" y="46875"/>
                </a:lnTo>
                <a:lnTo>
                  <a:pt x="45961" y="46875"/>
                </a:lnTo>
                <a:lnTo>
                  <a:pt x="45961" y="30479"/>
                </a:lnTo>
                <a:lnTo>
                  <a:pt x="22517" y="30479"/>
                </a:lnTo>
                <a:lnTo>
                  <a:pt x="22517" y="16370"/>
                </a:lnTo>
                <a:lnTo>
                  <a:pt x="59372" y="16370"/>
                </a:lnTo>
                <a:lnTo>
                  <a:pt x="5937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01427" y="1149681"/>
            <a:ext cx="69113" cy="79044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496359" y="612216"/>
            <a:ext cx="69392" cy="7907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386984" y="612220"/>
            <a:ext cx="89433" cy="79057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665819" y="612222"/>
            <a:ext cx="69100" cy="79044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197484" y="612219"/>
            <a:ext cx="89446" cy="79057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0983303" y="610768"/>
            <a:ext cx="144780" cy="82550"/>
          </a:xfrm>
          <a:custGeom>
            <a:avLst/>
            <a:gdLst/>
            <a:ahLst/>
            <a:cxnLst/>
            <a:rect l="l" t="t" r="r" b="b"/>
            <a:pathLst>
              <a:path w="144779" h="82550">
                <a:moveTo>
                  <a:pt x="60185" y="63296"/>
                </a:moveTo>
                <a:lnTo>
                  <a:pt x="22517" y="63296"/>
                </a:lnTo>
                <a:lnTo>
                  <a:pt x="22517" y="48336"/>
                </a:lnTo>
                <a:lnTo>
                  <a:pt x="45974" y="48336"/>
                </a:lnTo>
                <a:lnTo>
                  <a:pt x="45974" y="31978"/>
                </a:lnTo>
                <a:lnTo>
                  <a:pt x="22517" y="31978"/>
                </a:lnTo>
                <a:lnTo>
                  <a:pt x="22517" y="17830"/>
                </a:lnTo>
                <a:lnTo>
                  <a:pt x="59347" y="17830"/>
                </a:lnTo>
                <a:lnTo>
                  <a:pt x="59347" y="1460"/>
                </a:lnTo>
                <a:lnTo>
                  <a:pt x="0" y="1460"/>
                </a:lnTo>
                <a:lnTo>
                  <a:pt x="0" y="80505"/>
                </a:lnTo>
                <a:lnTo>
                  <a:pt x="60185" y="80505"/>
                </a:lnTo>
                <a:lnTo>
                  <a:pt x="60185" y="63296"/>
                </a:lnTo>
                <a:close/>
              </a:path>
              <a:path w="144779" h="82550">
                <a:moveTo>
                  <a:pt x="144754" y="55613"/>
                </a:moveTo>
                <a:lnTo>
                  <a:pt x="127838" y="52298"/>
                </a:lnTo>
                <a:lnTo>
                  <a:pt x="125857" y="61442"/>
                </a:lnTo>
                <a:lnTo>
                  <a:pt x="120370" y="66433"/>
                </a:lnTo>
                <a:lnTo>
                  <a:pt x="112572" y="66433"/>
                </a:lnTo>
                <a:lnTo>
                  <a:pt x="106210" y="64846"/>
                </a:lnTo>
                <a:lnTo>
                  <a:pt x="101638" y="60121"/>
                </a:lnTo>
                <a:lnTo>
                  <a:pt x="98869" y="52235"/>
                </a:lnTo>
                <a:lnTo>
                  <a:pt x="97942" y="41198"/>
                </a:lnTo>
                <a:lnTo>
                  <a:pt x="98717" y="30416"/>
                </a:lnTo>
                <a:lnTo>
                  <a:pt x="101130" y="22809"/>
                </a:lnTo>
                <a:lnTo>
                  <a:pt x="105295" y="18300"/>
                </a:lnTo>
                <a:lnTo>
                  <a:pt x="111340" y="16814"/>
                </a:lnTo>
                <a:lnTo>
                  <a:pt x="118287" y="16814"/>
                </a:lnTo>
                <a:lnTo>
                  <a:pt x="121500" y="20853"/>
                </a:lnTo>
                <a:lnTo>
                  <a:pt x="122859" y="30099"/>
                </a:lnTo>
                <a:lnTo>
                  <a:pt x="143598" y="28536"/>
                </a:lnTo>
                <a:lnTo>
                  <a:pt x="139700" y="16459"/>
                </a:lnTo>
                <a:lnTo>
                  <a:pt x="132892" y="7493"/>
                </a:lnTo>
                <a:lnTo>
                  <a:pt x="123558" y="1917"/>
                </a:lnTo>
                <a:lnTo>
                  <a:pt x="112064" y="0"/>
                </a:lnTo>
                <a:lnTo>
                  <a:pt x="103924" y="825"/>
                </a:lnTo>
                <a:lnTo>
                  <a:pt x="75298" y="33401"/>
                </a:lnTo>
                <a:lnTo>
                  <a:pt x="74714" y="41719"/>
                </a:lnTo>
                <a:lnTo>
                  <a:pt x="77228" y="58839"/>
                </a:lnTo>
                <a:lnTo>
                  <a:pt x="84543" y="71615"/>
                </a:lnTo>
                <a:lnTo>
                  <a:pt x="96240" y="79616"/>
                </a:lnTo>
                <a:lnTo>
                  <a:pt x="111963" y="82384"/>
                </a:lnTo>
                <a:lnTo>
                  <a:pt x="124015" y="80683"/>
                </a:lnTo>
                <a:lnTo>
                  <a:pt x="133527" y="75615"/>
                </a:lnTo>
                <a:lnTo>
                  <a:pt x="140462" y="67233"/>
                </a:lnTo>
                <a:lnTo>
                  <a:pt x="14475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118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937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31CB-EA7E-C827-3D1B-10612BCB3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70A8-C4C4-A4C8-9901-AADF3F5AC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D3935-BB54-E492-FB76-D3D81961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C5FE2-53E2-B244-2488-B669F6C8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CEEA6-74C1-E9E2-6A25-F8F8F1F8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83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E2CF-538C-020A-3EC8-AE725642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4A9A9-4DEC-763A-E70D-F8E5643EE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BA912-929B-A411-93AC-FB2D586E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1DC0D-086B-F541-CB32-51EECD62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A5379-1A43-E4DC-B726-21CED7D2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68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3D49-9DA9-C0BD-37A6-AB3A3CAF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E2EEA-CEED-BB3B-BCF4-DC1AE1886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55909-97A8-06AD-821B-3DCFCB97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F1732-85BC-D526-8489-CB6DE082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91D40-18A6-A4A1-D5C5-1D966E7E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356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AB7C-CB83-184E-D5E2-169AE34F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5E81E-47D7-46DC-2A79-B6D618620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54FC-CA0C-7174-B7EE-0C576EFD8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BBF7B-1675-10FE-57DF-52AADEDB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7FE29-5E07-4860-A0B1-02FB8AC7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550A1-8C6F-2A7D-3124-6D738263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83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F076-85EE-AC30-2DDE-887697E5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7A8C2-E3E0-E5F7-4AB6-541918ADD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B2FE4-D222-A5C0-2362-28C98B1BD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C24C7-5FF0-6801-8966-19BACAF6F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5E9A4-D82B-7A26-2F8E-40ABD5204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3238C4-991A-AF7E-61C9-A2A5C26A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38392B-3F45-F9C7-A131-EC7B25D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C63E7-3C95-71E5-70CF-7BBA8CEC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023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52A71-7C78-F5B9-403D-EEB67D43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F9208-329E-5999-E2AC-8740D707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A4002-6893-3241-34A9-A61F058F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7CCC4-7BAD-529F-8014-17F06347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1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48D6E-787E-C04B-7CA8-1746BBA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83E5F-AD9D-D8CD-B20C-ED56AAFA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2D76-3DD2-93CA-F295-45520DC4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07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21BC-5CAA-6015-D014-29E86FD9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F4CD4-2818-C16F-DE35-103CA2A76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0E2CB-6C9C-7EC2-1B4F-8C44943F9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6B647-99E9-8E4A-03C7-5D4756CF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18094-F17F-8DCC-6132-4D7509DD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EDB32-7558-6A1C-F2E3-F87EBA11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560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47CF-5FBA-143F-1E89-E13CDE32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56B877-93F8-B8EB-DA25-CA433FD94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6DAFA-3E6B-24B3-7896-68D064ED3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CF6AB-ED39-C2FA-ACDF-B100B59C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34AC2-3535-96F2-ADCC-0C98F8B0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53C9B-7B60-C71C-9BA3-B6C07B25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696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356-9D00-FEF4-5825-7316A334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4224-BDC4-1446-83B9-C29B69F0F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BD5D2-3A0B-8EF7-D282-9C14535C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091E-101B-2D69-9BBF-E0303AA6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94EAD-559B-2764-7108-238015B9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18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F6CF24-23C4-443F-3B9C-42E4ABC6F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1931C-0A5E-70E7-0B92-2E82790A2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B22D-FFF1-FAAA-1642-398343E7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023B-7A0E-4BBA-B7FF-BE3996E2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A1661-6698-6B55-FB2B-BF179EB5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60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759996"/>
            <a:ext cx="12186285" cy="1098550"/>
          </a:xfrm>
          <a:custGeom>
            <a:avLst/>
            <a:gdLst/>
            <a:ahLst/>
            <a:cxnLst/>
            <a:rect l="l" t="t" r="r" b="b"/>
            <a:pathLst>
              <a:path w="12186285" h="1098550">
                <a:moveTo>
                  <a:pt x="12185777" y="0"/>
                </a:moveTo>
                <a:lnTo>
                  <a:pt x="0" y="0"/>
                </a:lnTo>
                <a:lnTo>
                  <a:pt x="0" y="1098003"/>
                </a:lnTo>
                <a:lnTo>
                  <a:pt x="12185777" y="1098003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38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13005"/>
            <a:ext cx="12186285" cy="945515"/>
          </a:xfrm>
          <a:custGeom>
            <a:avLst/>
            <a:gdLst/>
            <a:ahLst/>
            <a:cxnLst/>
            <a:rect l="l" t="t" r="r" b="b"/>
            <a:pathLst>
              <a:path w="12186285" h="945515">
                <a:moveTo>
                  <a:pt x="12185777" y="0"/>
                </a:moveTo>
                <a:lnTo>
                  <a:pt x="0" y="0"/>
                </a:lnTo>
                <a:lnTo>
                  <a:pt x="0" y="944994"/>
                </a:lnTo>
                <a:lnTo>
                  <a:pt x="12185777" y="944994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50" y="6021006"/>
            <a:ext cx="5085609" cy="61273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5856" y="1621777"/>
            <a:ext cx="6471577" cy="371344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5305846" y="1621779"/>
            <a:ext cx="6471920" cy="3713479"/>
          </a:xfrm>
          <a:custGeom>
            <a:avLst/>
            <a:gdLst/>
            <a:ahLst/>
            <a:cxnLst/>
            <a:rect l="l" t="t" r="r" b="b"/>
            <a:pathLst>
              <a:path w="6471920" h="3713479">
                <a:moveTo>
                  <a:pt x="0" y="0"/>
                </a:moveTo>
                <a:lnTo>
                  <a:pt x="0" y="3713429"/>
                </a:lnTo>
                <a:lnTo>
                  <a:pt x="5614708" y="3713429"/>
                </a:lnTo>
                <a:lnTo>
                  <a:pt x="5663332" y="3712072"/>
                </a:lnTo>
                <a:lnTo>
                  <a:pt x="5711244" y="3708051"/>
                </a:lnTo>
                <a:lnTo>
                  <a:pt x="5758373" y="3701438"/>
                </a:lnTo>
                <a:lnTo>
                  <a:pt x="5804646" y="3692304"/>
                </a:lnTo>
                <a:lnTo>
                  <a:pt x="5849990" y="3680723"/>
                </a:lnTo>
                <a:lnTo>
                  <a:pt x="5894333" y="3666766"/>
                </a:lnTo>
                <a:lnTo>
                  <a:pt x="5937602" y="3650507"/>
                </a:lnTo>
                <a:lnTo>
                  <a:pt x="5979726" y="3632017"/>
                </a:lnTo>
                <a:lnTo>
                  <a:pt x="6020633" y="3611368"/>
                </a:lnTo>
                <a:lnTo>
                  <a:pt x="6060249" y="3588634"/>
                </a:lnTo>
                <a:lnTo>
                  <a:pt x="6098502" y="3563886"/>
                </a:lnTo>
                <a:lnTo>
                  <a:pt x="6135320" y="3537196"/>
                </a:lnTo>
                <a:lnTo>
                  <a:pt x="6170631" y="3508638"/>
                </a:lnTo>
                <a:lnTo>
                  <a:pt x="6204363" y="3478283"/>
                </a:lnTo>
                <a:lnTo>
                  <a:pt x="6236442" y="3446204"/>
                </a:lnTo>
                <a:lnTo>
                  <a:pt x="6266797" y="3412473"/>
                </a:lnTo>
                <a:lnTo>
                  <a:pt x="6295356" y="3377162"/>
                </a:lnTo>
                <a:lnTo>
                  <a:pt x="6322045" y="3340344"/>
                </a:lnTo>
                <a:lnTo>
                  <a:pt x="6346794" y="3302091"/>
                </a:lnTo>
                <a:lnTo>
                  <a:pt x="6369528" y="3262476"/>
                </a:lnTo>
                <a:lnTo>
                  <a:pt x="6390177" y="3221571"/>
                </a:lnTo>
                <a:lnTo>
                  <a:pt x="6408667" y="3179447"/>
                </a:lnTo>
                <a:lnTo>
                  <a:pt x="6424927" y="3136178"/>
                </a:lnTo>
                <a:lnTo>
                  <a:pt x="6438883" y="3091836"/>
                </a:lnTo>
                <a:lnTo>
                  <a:pt x="6450465" y="3046493"/>
                </a:lnTo>
                <a:lnTo>
                  <a:pt x="6459598" y="3000222"/>
                </a:lnTo>
                <a:lnTo>
                  <a:pt x="6466212" y="2953094"/>
                </a:lnTo>
                <a:lnTo>
                  <a:pt x="6470233" y="2905183"/>
                </a:lnTo>
                <a:lnTo>
                  <a:pt x="6471589" y="2856560"/>
                </a:lnTo>
                <a:lnTo>
                  <a:pt x="6471589" y="0"/>
                </a:lnTo>
                <a:lnTo>
                  <a:pt x="0" y="0"/>
                </a:lnTo>
                <a:close/>
              </a:path>
            </a:pathLst>
          </a:custGeom>
          <a:ln w="75577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07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51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13005"/>
            <a:ext cx="12186285" cy="945515"/>
          </a:xfrm>
          <a:custGeom>
            <a:avLst/>
            <a:gdLst/>
            <a:ahLst/>
            <a:cxnLst/>
            <a:rect l="l" t="t" r="r" b="b"/>
            <a:pathLst>
              <a:path w="12186285" h="945515">
                <a:moveTo>
                  <a:pt x="12185777" y="0"/>
                </a:moveTo>
                <a:lnTo>
                  <a:pt x="0" y="0"/>
                </a:lnTo>
                <a:lnTo>
                  <a:pt x="0" y="944994"/>
                </a:lnTo>
                <a:lnTo>
                  <a:pt x="12185777" y="944994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50" y="6021006"/>
            <a:ext cx="5085609" cy="6127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2991" y="996105"/>
            <a:ext cx="177751" cy="7907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091092" y="996640"/>
            <a:ext cx="20320" cy="39370"/>
          </a:xfrm>
          <a:custGeom>
            <a:avLst/>
            <a:gdLst/>
            <a:ahLst/>
            <a:cxnLst/>
            <a:rect l="l" t="t" r="r" b="b"/>
            <a:pathLst>
              <a:path w="20320" h="39369">
                <a:moveTo>
                  <a:pt x="19811" y="0"/>
                </a:moveTo>
                <a:lnTo>
                  <a:pt x="0" y="0"/>
                </a:lnTo>
                <a:lnTo>
                  <a:pt x="0" y="20523"/>
                </a:lnTo>
                <a:lnTo>
                  <a:pt x="6845" y="20523"/>
                </a:lnTo>
                <a:lnTo>
                  <a:pt x="0" y="38785"/>
                </a:lnTo>
                <a:lnTo>
                  <a:pt x="7048" y="38785"/>
                </a:lnTo>
                <a:lnTo>
                  <a:pt x="19811" y="18872"/>
                </a:lnTo>
                <a:lnTo>
                  <a:pt x="1981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0848" y="996116"/>
            <a:ext cx="69100" cy="7905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1219183" y="996099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70"/>
                </a:lnTo>
                <a:lnTo>
                  <a:pt x="60159" y="79070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18"/>
                </a:lnTo>
                <a:lnTo>
                  <a:pt x="22491" y="30518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893001" y="612218"/>
            <a:ext cx="71755" cy="79375"/>
          </a:xfrm>
          <a:custGeom>
            <a:avLst/>
            <a:gdLst/>
            <a:ahLst/>
            <a:cxnLst/>
            <a:rect l="l" t="t" r="r" b="b"/>
            <a:pathLst>
              <a:path w="71754" h="79375">
                <a:moveTo>
                  <a:pt x="26657" y="0"/>
                </a:moveTo>
                <a:lnTo>
                  <a:pt x="0" y="0"/>
                </a:lnTo>
                <a:lnTo>
                  <a:pt x="0" y="79057"/>
                </a:lnTo>
                <a:lnTo>
                  <a:pt x="28524" y="79057"/>
                </a:lnTo>
                <a:lnTo>
                  <a:pt x="36687" y="78751"/>
                </a:lnTo>
                <a:lnTo>
                  <a:pt x="64396" y="63500"/>
                </a:lnTo>
                <a:lnTo>
                  <a:pt x="22288" y="63500"/>
                </a:lnTo>
                <a:lnTo>
                  <a:pt x="22288" y="14820"/>
                </a:lnTo>
                <a:lnTo>
                  <a:pt x="64403" y="14820"/>
                </a:lnTo>
                <a:lnTo>
                  <a:pt x="63427" y="13273"/>
                </a:lnTo>
                <a:lnTo>
                  <a:pt x="56768" y="7150"/>
                </a:lnTo>
                <a:lnTo>
                  <a:pt x="50335" y="3541"/>
                </a:lnTo>
                <a:lnTo>
                  <a:pt x="43265" y="1360"/>
                </a:lnTo>
                <a:lnTo>
                  <a:pt x="35419" y="286"/>
                </a:lnTo>
                <a:lnTo>
                  <a:pt x="26657" y="0"/>
                </a:lnTo>
                <a:close/>
              </a:path>
              <a:path w="71754" h="79375">
                <a:moveTo>
                  <a:pt x="64403" y="14820"/>
                </a:moveTo>
                <a:lnTo>
                  <a:pt x="30276" y="14820"/>
                </a:lnTo>
                <a:lnTo>
                  <a:pt x="38065" y="16317"/>
                </a:lnTo>
                <a:lnTo>
                  <a:pt x="43648" y="20801"/>
                </a:lnTo>
                <a:lnTo>
                  <a:pt x="47009" y="28263"/>
                </a:lnTo>
                <a:lnTo>
                  <a:pt x="48132" y="38696"/>
                </a:lnTo>
                <a:lnTo>
                  <a:pt x="46893" y="49156"/>
                </a:lnTo>
                <a:lnTo>
                  <a:pt x="46868" y="49366"/>
                </a:lnTo>
                <a:lnTo>
                  <a:pt x="43153" y="57137"/>
                </a:lnTo>
                <a:lnTo>
                  <a:pt x="37101" y="61889"/>
                </a:lnTo>
                <a:lnTo>
                  <a:pt x="28828" y="63500"/>
                </a:lnTo>
                <a:lnTo>
                  <a:pt x="64396" y="63500"/>
                </a:lnTo>
                <a:lnTo>
                  <a:pt x="67883" y="57850"/>
                </a:lnTo>
                <a:lnTo>
                  <a:pt x="70650" y="49366"/>
                </a:lnTo>
                <a:lnTo>
                  <a:pt x="70718" y="49156"/>
                </a:lnTo>
                <a:lnTo>
                  <a:pt x="71678" y="39433"/>
                </a:lnTo>
                <a:lnTo>
                  <a:pt x="70792" y="29338"/>
                </a:lnTo>
                <a:lnTo>
                  <a:pt x="68121" y="20801"/>
                </a:lnTo>
                <a:lnTo>
                  <a:pt x="68071" y="20643"/>
                </a:lnTo>
                <a:lnTo>
                  <a:pt x="64403" y="1482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06873" y="61222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44"/>
                </a:lnTo>
                <a:lnTo>
                  <a:pt x="60172" y="79044"/>
                </a:lnTo>
                <a:lnTo>
                  <a:pt x="60172" y="61836"/>
                </a:lnTo>
                <a:lnTo>
                  <a:pt x="22504" y="61836"/>
                </a:lnTo>
                <a:lnTo>
                  <a:pt x="22504" y="46875"/>
                </a:lnTo>
                <a:lnTo>
                  <a:pt x="45961" y="46875"/>
                </a:lnTo>
                <a:lnTo>
                  <a:pt x="45961" y="30492"/>
                </a:lnTo>
                <a:lnTo>
                  <a:pt x="22504" y="30492"/>
                </a:lnTo>
                <a:lnTo>
                  <a:pt x="22504" y="16370"/>
                </a:lnTo>
                <a:lnTo>
                  <a:pt x="59347" y="16370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585720" y="612203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82"/>
                </a:lnTo>
                <a:lnTo>
                  <a:pt x="60159" y="79082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30"/>
                </a:lnTo>
                <a:lnTo>
                  <a:pt x="22491" y="30530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0892999" y="842556"/>
            <a:ext cx="66040" cy="79375"/>
          </a:xfrm>
          <a:custGeom>
            <a:avLst/>
            <a:gdLst/>
            <a:ahLst/>
            <a:cxnLst/>
            <a:rect l="l" t="t" r="r" b="b"/>
            <a:pathLst>
              <a:path w="66040" h="79375">
                <a:moveTo>
                  <a:pt x="65671" y="0"/>
                </a:moveTo>
                <a:lnTo>
                  <a:pt x="0" y="0"/>
                </a:lnTo>
                <a:lnTo>
                  <a:pt x="0" y="16903"/>
                </a:lnTo>
                <a:lnTo>
                  <a:pt x="21272" y="16903"/>
                </a:lnTo>
                <a:lnTo>
                  <a:pt x="21272" y="79057"/>
                </a:lnTo>
                <a:lnTo>
                  <a:pt x="43687" y="79057"/>
                </a:lnTo>
                <a:lnTo>
                  <a:pt x="43687" y="16903"/>
                </a:lnTo>
                <a:lnTo>
                  <a:pt x="65671" y="16903"/>
                </a:lnTo>
                <a:lnTo>
                  <a:pt x="6567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92997" y="1148328"/>
            <a:ext cx="149609" cy="82156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10971517" y="841222"/>
            <a:ext cx="243840" cy="82550"/>
          </a:xfrm>
          <a:custGeom>
            <a:avLst/>
            <a:gdLst/>
            <a:ahLst/>
            <a:cxnLst/>
            <a:rect l="l" t="t" r="r" b="b"/>
            <a:pathLst>
              <a:path w="243840" h="82550">
                <a:moveTo>
                  <a:pt x="74879" y="41186"/>
                </a:moveTo>
                <a:lnTo>
                  <a:pt x="72199" y="24142"/>
                </a:lnTo>
                <a:lnTo>
                  <a:pt x="67284" y="15748"/>
                </a:lnTo>
                <a:lnTo>
                  <a:pt x="64604" y="11163"/>
                </a:lnTo>
                <a:lnTo>
                  <a:pt x="52793" y="2895"/>
                </a:lnTo>
                <a:lnTo>
                  <a:pt x="51358" y="2628"/>
                </a:lnTo>
                <a:lnTo>
                  <a:pt x="51358" y="40868"/>
                </a:lnTo>
                <a:lnTo>
                  <a:pt x="50482" y="51841"/>
                </a:lnTo>
                <a:lnTo>
                  <a:pt x="47866" y="59702"/>
                </a:lnTo>
                <a:lnTo>
                  <a:pt x="43522" y="64427"/>
                </a:lnTo>
                <a:lnTo>
                  <a:pt x="37439" y="66001"/>
                </a:lnTo>
                <a:lnTo>
                  <a:pt x="31369" y="64427"/>
                </a:lnTo>
                <a:lnTo>
                  <a:pt x="27012" y="59702"/>
                </a:lnTo>
                <a:lnTo>
                  <a:pt x="24396" y="51841"/>
                </a:lnTo>
                <a:lnTo>
                  <a:pt x="23545" y="41186"/>
                </a:lnTo>
                <a:lnTo>
                  <a:pt x="23520" y="40868"/>
                </a:lnTo>
                <a:lnTo>
                  <a:pt x="24396" y="29883"/>
                </a:lnTo>
                <a:lnTo>
                  <a:pt x="27012" y="22034"/>
                </a:lnTo>
                <a:lnTo>
                  <a:pt x="31369" y="17322"/>
                </a:lnTo>
                <a:lnTo>
                  <a:pt x="37439" y="15748"/>
                </a:lnTo>
                <a:lnTo>
                  <a:pt x="43522" y="17322"/>
                </a:lnTo>
                <a:lnTo>
                  <a:pt x="47866" y="22034"/>
                </a:lnTo>
                <a:lnTo>
                  <a:pt x="50482" y="29883"/>
                </a:lnTo>
                <a:lnTo>
                  <a:pt x="51358" y="40868"/>
                </a:lnTo>
                <a:lnTo>
                  <a:pt x="51358" y="2628"/>
                </a:lnTo>
                <a:lnTo>
                  <a:pt x="10274" y="11163"/>
                </a:lnTo>
                <a:lnTo>
                  <a:pt x="50" y="40868"/>
                </a:lnTo>
                <a:lnTo>
                  <a:pt x="0" y="41186"/>
                </a:lnTo>
                <a:lnTo>
                  <a:pt x="2679" y="58204"/>
                </a:lnTo>
                <a:lnTo>
                  <a:pt x="10274" y="71183"/>
                </a:lnTo>
                <a:lnTo>
                  <a:pt x="22085" y="79463"/>
                </a:lnTo>
                <a:lnTo>
                  <a:pt x="37439" y="82372"/>
                </a:lnTo>
                <a:lnTo>
                  <a:pt x="52793" y="79463"/>
                </a:lnTo>
                <a:lnTo>
                  <a:pt x="64604" y="71183"/>
                </a:lnTo>
                <a:lnTo>
                  <a:pt x="67640" y="66001"/>
                </a:lnTo>
                <a:lnTo>
                  <a:pt x="72199" y="58204"/>
                </a:lnTo>
                <a:lnTo>
                  <a:pt x="74879" y="41186"/>
                </a:lnTo>
                <a:close/>
              </a:path>
              <a:path w="243840" h="82550">
                <a:moveTo>
                  <a:pt x="163525" y="26758"/>
                </a:moveTo>
                <a:lnTo>
                  <a:pt x="159118" y="15392"/>
                </a:lnTo>
                <a:lnTo>
                  <a:pt x="151701" y="6997"/>
                </a:lnTo>
                <a:lnTo>
                  <a:pt x="141503" y="1790"/>
                </a:lnTo>
                <a:lnTo>
                  <a:pt x="128765" y="0"/>
                </a:lnTo>
                <a:lnTo>
                  <a:pt x="113118" y="2870"/>
                </a:lnTo>
                <a:lnTo>
                  <a:pt x="101371" y="11188"/>
                </a:lnTo>
                <a:lnTo>
                  <a:pt x="93980" y="24460"/>
                </a:lnTo>
                <a:lnTo>
                  <a:pt x="91414" y="42227"/>
                </a:lnTo>
                <a:lnTo>
                  <a:pt x="93853" y="58915"/>
                </a:lnTo>
                <a:lnTo>
                  <a:pt x="100888" y="71551"/>
                </a:lnTo>
                <a:lnTo>
                  <a:pt x="112014" y="79565"/>
                </a:lnTo>
                <a:lnTo>
                  <a:pt x="126784" y="82372"/>
                </a:lnTo>
                <a:lnTo>
                  <a:pt x="137160" y="82372"/>
                </a:lnTo>
                <a:lnTo>
                  <a:pt x="144830" y="79362"/>
                </a:lnTo>
                <a:lnTo>
                  <a:pt x="150241" y="72936"/>
                </a:lnTo>
                <a:lnTo>
                  <a:pt x="156464" y="80391"/>
                </a:lnTo>
                <a:lnTo>
                  <a:pt x="163398" y="80391"/>
                </a:lnTo>
                <a:lnTo>
                  <a:pt x="163398" y="41300"/>
                </a:lnTo>
                <a:lnTo>
                  <a:pt x="129374" y="41300"/>
                </a:lnTo>
                <a:lnTo>
                  <a:pt x="129374" y="55181"/>
                </a:lnTo>
                <a:lnTo>
                  <a:pt x="142252" y="55181"/>
                </a:lnTo>
                <a:lnTo>
                  <a:pt x="141744" y="62039"/>
                </a:lnTo>
                <a:lnTo>
                  <a:pt x="136436" y="66408"/>
                </a:lnTo>
                <a:lnTo>
                  <a:pt x="128854" y="66408"/>
                </a:lnTo>
                <a:lnTo>
                  <a:pt x="122389" y="64871"/>
                </a:lnTo>
                <a:lnTo>
                  <a:pt x="118097" y="60198"/>
                </a:lnTo>
                <a:lnTo>
                  <a:pt x="115697" y="52311"/>
                </a:lnTo>
                <a:lnTo>
                  <a:pt x="114960" y="41084"/>
                </a:lnTo>
                <a:lnTo>
                  <a:pt x="115773" y="29946"/>
                </a:lnTo>
                <a:lnTo>
                  <a:pt x="118287" y="22034"/>
                </a:lnTo>
                <a:lnTo>
                  <a:pt x="122605" y="17310"/>
                </a:lnTo>
                <a:lnTo>
                  <a:pt x="128854" y="15748"/>
                </a:lnTo>
                <a:lnTo>
                  <a:pt x="136232" y="15748"/>
                </a:lnTo>
                <a:lnTo>
                  <a:pt x="141097" y="20942"/>
                </a:lnTo>
                <a:lnTo>
                  <a:pt x="141935" y="30276"/>
                </a:lnTo>
                <a:lnTo>
                  <a:pt x="163525" y="26758"/>
                </a:lnTo>
                <a:close/>
              </a:path>
              <a:path w="243840" h="82550">
                <a:moveTo>
                  <a:pt x="243649" y="63195"/>
                </a:moveTo>
                <a:lnTo>
                  <a:pt x="205981" y="63195"/>
                </a:lnTo>
                <a:lnTo>
                  <a:pt x="205981" y="48234"/>
                </a:lnTo>
                <a:lnTo>
                  <a:pt x="229412" y="48234"/>
                </a:lnTo>
                <a:lnTo>
                  <a:pt x="229412" y="31838"/>
                </a:lnTo>
                <a:lnTo>
                  <a:pt x="205981" y="31838"/>
                </a:lnTo>
                <a:lnTo>
                  <a:pt x="205981" y="17729"/>
                </a:lnTo>
                <a:lnTo>
                  <a:pt x="242811" y="17729"/>
                </a:lnTo>
                <a:lnTo>
                  <a:pt x="242811" y="1333"/>
                </a:lnTo>
                <a:lnTo>
                  <a:pt x="183464" y="1333"/>
                </a:lnTo>
                <a:lnTo>
                  <a:pt x="183464" y="80391"/>
                </a:lnTo>
                <a:lnTo>
                  <a:pt x="243649" y="80391"/>
                </a:lnTo>
                <a:lnTo>
                  <a:pt x="243649" y="63195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1407577" y="84254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61"/>
                </a:lnTo>
                <a:lnTo>
                  <a:pt x="22517" y="61861"/>
                </a:lnTo>
                <a:lnTo>
                  <a:pt x="22517" y="46901"/>
                </a:lnTo>
                <a:lnTo>
                  <a:pt x="45961" y="46901"/>
                </a:lnTo>
                <a:lnTo>
                  <a:pt x="45961" y="30505"/>
                </a:lnTo>
                <a:lnTo>
                  <a:pt x="22517" y="30505"/>
                </a:lnTo>
                <a:lnTo>
                  <a:pt x="22517" y="16395"/>
                </a:lnTo>
                <a:lnTo>
                  <a:pt x="59347" y="16395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87686" y="842553"/>
            <a:ext cx="69100" cy="7905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20721" y="842552"/>
            <a:ext cx="66916" cy="7905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35114" y="842551"/>
            <a:ext cx="65658" cy="7905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62554" y="1148332"/>
            <a:ext cx="160524" cy="82372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243418" y="1149676"/>
            <a:ext cx="66192" cy="79057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29289" y="1148339"/>
            <a:ext cx="72097" cy="82372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1421316" y="1149686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72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23"/>
                </a:lnTo>
                <a:lnTo>
                  <a:pt x="22517" y="61823"/>
                </a:lnTo>
                <a:lnTo>
                  <a:pt x="22517" y="46875"/>
                </a:lnTo>
                <a:lnTo>
                  <a:pt x="45961" y="46875"/>
                </a:lnTo>
                <a:lnTo>
                  <a:pt x="45961" y="30479"/>
                </a:lnTo>
                <a:lnTo>
                  <a:pt x="22517" y="30479"/>
                </a:lnTo>
                <a:lnTo>
                  <a:pt x="22517" y="16370"/>
                </a:lnTo>
                <a:lnTo>
                  <a:pt x="59372" y="16370"/>
                </a:lnTo>
                <a:lnTo>
                  <a:pt x="5937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01427" y="1149681"/>
            <a:ext cx="69113" cy="79044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496359" y="612216"/>
            <a:ext cx="69392" cy="7907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386984" y="612220"/>
            <a:ext cx="89433" cy="79057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665819" y="612222"/>
            <a:ext cx="69100" cy="79044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197484" y="612219"/>
            <a:ext cx="89446" cy="79057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0983303" y="610768"/>
            <a:ext cx="144780" cy="82550"/>
          </a:xfrm>
          <a:custGeom>
            <a:avLst/>
            <a:gdLst/>
            <a:ahLst/>
            <a:cxnLst/>
            <a:rect l="l" t="t" r="r" b="b"/>
            <a:pathLst>
              <a:path w="144779" h="82550">
                <a:moveTo>
                  <a:pt x="60185" y="63296"/>
                </a:moveTo>
                <a:lnTo>
                  <a:pt x="22517" y="63296"/>
                </a:lnTo>
                <a:lnTo>
                  <a:pt x="22517" y="48336"/>
                </a:lnTo>
                <a:lnTo>
                  <a:pt x="45974" y="48336"/>
                </a:lnTo>
                <a:lnTo>
                  <a:pt x="45974" y="31978"/>
                </a:lnTo>
                <a:lnTo>
                  <a:pt x="22517" y="31978"/>
                </a:lnTo>
                <a:lnTo>
                  <a:pt x="22517" y="17830"/>
                </a:lnTo>
                <a:lnTo>
                  <a:pt x="59347" y="17830"/>
                </a:lnTo>
                <a:lnTo>
                  <a:pt x="59347" y="1460"/>
                </a:lnTo>
                <a:lnTo>
                  <a:pt x="0" y="1460"/>
                </a:lnTo>
                <a:lnTo>
                  <a:pt x="0" y="80505"/>
                </a:lnTo>
                <a:lnTo>
                  <a:pt x="60185" y="80505"/>
                </a:lnTo>
                <a:lnTo>
                  <a:pt x="60185" y="63296"/>
                </a:lnTo>
                <a:close/>
              </a:path>
              <a:path w="144779" h="82550">
                <a:moveTo>
                  <a:pt x="144754" y="55613"/>
                </a:moveTo>
                <a:lnTo>
                  <a:pt x="127838" y="52298"/>
                </a:lnTo>
                <a:lnTo>
                  <a:pt x="125857" y="61442"/>
                </a:lnTo>
                <a:lnTo>
                  <a:pt x="120370" y="66433"/>
                </a:lnTo>
                <a:lnTo>
                  <a:pt x="112572" y="66433"/>
                </a:lnTo>
                <a:lnTo>
                  <a:pt x="106210" y="64846"/>
                </a:lnTo>
                <a:lnTo>
                  <a:pt x="101638" y="60121"/>
                </a:lnTo>
                <a:lnTo>
                  <a:pt x="98869" y="52235"/>
                </a:lnTo>
                <a:lnTo>
                  <a:pt x="97942" y="41198"/>
                </a:lnTo>
                <a:lnTo>
                  <a:pt x="98717" y="30416"/>
                </a:lnTo>
                <a:lnTo>
                  <a:pt x="101130" y="22809"/>
                </a:lnTo>
                <a:lnTo>
                  <a:pt x="105295" y="18300"/>
                </a:lnTo>
                <a:lnTo>
                  <a:pt x="111340" y="16814"/>
                </a:lnTo>
                <a:lnTo>
                  <a:pt x="118287" y="16814"/>
                </a:lnTo>
                <a:lnTo>
                  <a:pt x="121500" y="20853"/>
                </a:lnTo>
                <a:lnTo>
                  <a:pt x="122859" y="30099"/>
                </a:lnTo>
                <a:lnTo>
                  <a:pt x="143598" y="28536"/>
                </a:lnTo>
                <a:lnTo>
                  <a:pt x="139700" y="16459"/>
                </a:lnTo>
                <a:lnTo>
                  <a:pt x="132892" y="7493"/>
                </a:lnTo>
                <a:lnTo>
                  <a:pt x="123558" y="1917"/>
                </a:lnTo>
                <a:lnTo>
                  <a:pt x="112064" y="0"/>
                </a:lnTo>
                <a:lnTo>
                  <a:pt x="103924" y="825"/>
                </a:lnTo>
                <a:lnTo>
                  <a:pt x="75298" y="33401"/>
                </a:lnTo>
                <a:lnTo>
                  <a:pt x="74714" y="41719"/>
                </a:lnTo>
                <a:lnTo>
                  <a:pt x="77228" y="58839"/>
                </a:lnTo>
                <a:lnTo>
                  <a:pt x="84543" y="71615"/>
                </a:lnTo>
                <a:lnTo>
                  <a:pt x="96240" y="79616"/>
                </a:lnTo>
                <a:lnTo>
                  <a:pt x="111963" y="82384"/>
                </a:lnTo>
                <a:lnTo>
                  <a:pt x="124015" y="80683"/>
                </a:lnTo>
                <a:lnTo>
                  <a:pt x="133527" y="75615"/>
                </a:lnTo>
                <a:lnTo>
                  <a:pt x="140462" y="67233"/>
                </a:lnTo>
                <a:lnTo>
                  <a:pt x="14475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1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4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.png"/><Relationship Id="rId23" Type="http://schemas.openxmlformats.org/officeDocument/2006/relationships/image" Target="../media/image16.png"/><Relationship Id="rId10" Type="http://schemas.openxmlformats.org/officeDocument/2006/relationships/image" Target="../media/image3.pn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Relationship Id="rId22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759996"/>
            <a:ext cx="12186285" cy="1098550"/>
          </a:xfrm>
          <a:custGeom>
            <a:avLst/>
            <a:gdLst/>
            <a:ahLst/>
            <a:cxnLst/>
            <a:rect l="l" t="t" r="r" b="b"/>
            <a:pathLst>
              <a:path w="12186285" h="1098550">
                <a:moveTo>
                  <a:pt x="12185777" y="0"/>
                </a:moveTo>
                <a:lnTo>
                  <a:pt x="0" y="0"/>
                </a:lnTo>
                <a:lnTo>
                  <a:pt x="0" y="1098003"/>
                </a:lnTo>
                <a:lnTo>
                  <a:pt x="12185777" y="1098003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92991" y="996105"/>
            <a:ext cx="177751" cy="7907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091092" y="996640"/>
            <a:ext cx="20320" cy="39370"/>
          </a:xfrm>
          <a:custGeom>
            <a:avLst/>
            <a:gdLst/>
            <a:ahLst/>
            <a:cxnLst/>
            <a:rect l="l" t="t" r="r" b="b"/>
            <a:pathLst>
              <a:path w="20320" h="39369">
                <a:moveTo>
                  <a:pt x="19811" y="0"/>
                </a:moveTo>
                <a:lnTo>
                  <a:pt x="0" y="0"/>
                </a:lnTo>
                <a:lnTo>
                  <a:pt x="0" y="20523"/>
                </a:lnTo>
                <a:lnTo>
                  <a:pt x="6845" y="20523"/>
                </a:lnTo>
                <a:lnTo>
                  <a:pt x="0" y="38785"/>
                </a:lnTo>
                <a:lnTo>
                  <a:pt x="7048" y="38785"/>
                </a:lnTo>
                <a:lnTo>
                  <a:pt x="19811" y="18872"/>
                </a:lnTo>
                <a:lnTo>
                  <a:pt x="1981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130848" y="996116"/>
            <a:ext cx="69100" cy="79057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1219183" y="996099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70"/>
                </a:lnTo>
                <a:lnTo>
                  <a:pt x="60159" y="79070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18"/>
                </a:lnTo>
                <a:lnTo>
                  <a:pt x="22491" y="30518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893001" y="612218"/>
            <a:ext cx="71755" cy="79375"/>
          </a:xfrm>
          <a:custGeom>
            <a:avLst/>
            <a:gdLst/>
            <a:ahLst/>
            <a:cxnLst/>
            <a:rect l="l" t="t" r="r" b="b"/>
            <a:pathLst>
              <a:path w="71754" h="79375">
                <a:moveTo>
                  <a:pt x="26657" y="0"/>
                </a:moveTo>
                <a:lnTo>
                  <a:pt x="0" y="0"/>
                </a:lnTo>
                <a:lnTo>
                  <a:pt x="0" y="79057"/>
                </a:lnTo>
                <a:lnTo>
                  <a:pt x="28524" y="79057"/>
                </a:lnTo>
                <a:lnTo>
                  <a:pt x="36687" y="78751"/>
                </a:lnTo>
                <a:lnTo>
                  <a:pt x="64396" y="63500"/>
                </a:lnTo>
                <a:lnTo>
                  <a:pt x="22288" y="63500"/>
                </a:lnTo>
                <a:lnTo>
                  <a:pt x="22288" y="14820"/>
                </a:lnTo>
                <a:lnTo>
                  <a:pt x="64403" y="14820"/>
                </a:lnTo>
                <a:lnTo>
                  <a:pt x="63427" y="13273"/>
                </a:lnTo>
                <a:lnTo>
                  <a:pt x="56768" y="7150"/>
                </a:lnTo>
                <a:lnTo>
                  <a:pt x="50335" y="3541"/>
                </a:lnTo>
                <a:lnTo>
                  <a:pt x="43265" y="1360"/>
                </a:lnTo>
                <a:lnTo>
                  <a:pt x="35419" y="286"/>
                </a:lnTo>
                <a:lnTo>
                  <a:pt x="26657" y="0"/>
                </a:lnTo>
                <a:close/>
              </a:path>
              <a:path w="71754" h="79375">
                <a:moveTo>
                  <a:pt x="64403" y="14820"/>
                </a:moveTo>
                <a:lnTo>
                  <a:pt x="30276" y="14820"/>
                </a:lnTo>
                <a:lnTo>
                  <a:pt x="38065" y="16317"/>
                </a:lnTo>
                <a:lnTo>
                  <a:pt x="43648" y="20801"/>
                </a:lnTo>
                <a:lnTo>
                  <a:pt x="47009" y="28263"/>
                </a:lnTo>
                <a:lnTo>
                  <a:pt x="48132" y="38696"/>
                </a:lnTo>
                <a:lnTo>
                  <a:pt x="46893" y="49156"/>
                </a:lnTo>
                <a:lnTo>
                  <a:pt x="46868" y="49366"/>
                </a:lnTo>
                <a:lnTo>
                  <a:pt x="43153" y="57137"/>
                </a:lnTo>
                <a:lnTo>
                  <a:pt x="37101" y="61889"/>
                </a:lnTo>
                <a:lnTo>
                  <a:pt x="28828" y="63500"/>
                </a:lnTo>
                <a:lnTo>
                  <a:pt x="64396" y="63500"/>
                </a:lnTo>
                <a:lnTo>
                  <a:pt x="67883" y="57850"/>
                </a:lnTo>
                <a:lnTo>
                  <a:pt x="70650" y="49366"/>
                </a:lnTo>
                <a:lnTo>
                  <a:pt x="70718" y="49156"/>
                </a:lnTo>
                <a:lnTo>
                  <a:pt x="71678" y="39433"/>
                </a:lnTo>
                <a:lnTo>
                  <a:pt x="70792" y="29338"/>
                </a:lnTo>
                <a:lnTo>
                  <a:pt x="68121" y="20801"/>
                </a:lnTo>
                <a:lnTo>
                  <a:pt x="68071" y="20643"/>
                </a:lnTo>
                <a:lnTo>
                  <a:pt x="64403" y="1482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306873" y="61222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44"/>
                </a:lnTo>
                <a:lnTo>
                  <a:pt x="60172" y="79044"/>
                </a:lnTo>
                <a:lnTo>
                  <a:pt x="60172" y="61836"/>
                </a:lnTo>
                <a:lnTo>
                  <a:pt x="22504" y="61836"/>
                </a:lnTo>
                <a:lnTo>
                  <a:pt x="22504" y="46875"/>
                </a:lnTo>
                <a:lnTo>
                  <a:pt x="45961" y="46875"/>
                </a:lnTo>
                <a:lnTo>
                  <a:pt x="45961" y="30492"/>
                </a:lnTo>
                <a:lnTo>
                  <a:pt x="22504" y="30492"/>
                </a:lnTo>
                <a:lnTo>
                  <a:pt x="22504" y="16370"/>
                </a:lnTo>
                <a:lnTo>
                  <a:pt x="59347" y="16370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585720" y="612203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82"/>
                </a:lnTo>
                <a:lnTo>
                  <a:pt x="60159" y="79082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30"/>
                </a:lnTo>
                <a:lnTo>
                  <a:pt x="22491" y="30530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0892999" y="842556"/>
            <a:ext cx="66040" cy="79375"/>
          </a:xfrm>
          <a:custGeom>
            <a:avLst/>
            <a:gdLst/>
            <a:ahLst/>
            <a:cxnLst/>
            <a:rect l="l" t="t" r="r" b="b"/>
            <a:pathLst>
              <a:path w="66040" h="79375">
                <a:moveTo>
                  <a:pt x="65671" y="0"/>
                </a:moveTo>
                <a:lnTo>
                  <a:pt x="0" y="0"/>
                </a:lnTo>
                <a:lnTo>
                  <a:pt x="0" y="16903"/>
                </a:lnTo>
                <a:lnTo>
                  <a:pt x="21272" y="16903"/>
                </a:lnTo>
                <a:lnTo>
                  <a:pt x="21272" y="79057"/>
                </a:lnTo>
                <a:lnTo>
                  <a:pt x="43687" y="79057"/>
                </a:lnTo>
                <a:lnTo>
                  <a:pt x="43687" y="16903"/>
                </a:lnTo>
                <a:lnTo>
                  <a:pt x="65671" y="16903"/>
                </a:lnTo>
                <a:lnTo>
                  <a:pt x="6567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92997" y="1148328"/>
            <a:ext cx="149609" cy="82156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0971517" y="841222"/>
            <a:ext cx="243840" cy="82550"/>
          </a:xfrm>
          <a:custGeom>
            <a:avLst/>
            <a:gdLst/>
            <a:ahLst/>
            <a:cxnLst/>
            <a:rect l="l" t="t" r="r" b="b"/>
            <a:pathLst>
              <a:path w="243840" h="82550">
                <a:moveTo>
                  <a:pt x="74879" y="41186"/>
                </a:moveTo>
                <a:lnTo>
                  <a:pt x="72199" y="24142"/>
                </a:lnTo>
                <a:lnTo>
                  <a:pt x="67284" y="15748"/>
                </a:lnTo>
                <a:lnTo>
                  <a:pt x="64604" y="11163"/>
                </a:lnTo>
                <a:lnTo>
                  <a:pt x="52793" y="2895"/>
                </a:lnTo>
                <a:lnTo>
                  <a:pt x="51358" y="2628"/>
                </a:lnTo>
                <a:lnTo>
                  <a:pt x="51358" y="40868"/>
                </a:lnTo>
                <a:lnTo>
                  <a:pt x="50482" y="51841"/>
                </a:lnTo>
                <a:lnTo>
                  <a:pt x="47866" y="59702"/>
                </a:lnTo>
                <a:lnTo>
                  <a:pt x="43522" y="64427"/>
                </a:lnTo>
                <a:lnTo>
                  <a:pt x="37439" y="66001"/>
                </a:lnTo>
                <a:lnTo>
                  <a:pt x="31369" y="64427"/>
                </a:lnTo>
                <a:lnTo>
                  <a:pt x="27012" y="59702"/>
                </a:lnTo>
                <a:lnTo>
                  <a:pt x="24396" y="51841"/>
                </a:lnTo>
                <a:lnTo>
                  <a:pt x="23545" y="41186"/>
                </a:lnTo>
                <a:lnTo>
                  <a:pt x="23520" y="40868"/>
                </a:lnTo>
                <a:lnTo>
                  <a:pt x="24396" y="29883"/>
                </a:lnTo>
                <a:lnTo>
                  <a:pt x="27012" y="22034"/>
                </a:lnTo>
                <a:lnTo>
                  <a:pt x="31369" y="17322"/>
                </a:lnTo>
                <a:lnTo>
                  <a:pt x="37439" y="15748"/>
                </a:lnTo>
                <a:lnTo>
                  <a:pt x="43522" y="17322"/>
                </a:lnTo>
                <a:lnTo>
                  <a:pt x="47866" y="22034"/>
                </a:lnTo>
                <a:lnTo>
                  <a:pt x="50482" y="29883"/>
                </a:lnTo>
                <a:lnTo>
                  <a:pt x="51358" y="40868"/>
                </a:lnTo>
                <a:lnTo>
                  <a:pt x="51358" y="2628"/>
                </a:lnTo>
                <a:lnTo>
                  <a:pt x="10274" y="11163"/>
                </a:lnTo>
                <a:lnTo>
                  <a:pt x="50" y="40868"/>
                </a:lnTo>
                <a:lnTo>
                  <a:pt x="0" y="41186"/>
                </a:lnTo>
                <a:lnTo>
                  <a:pt x="2679" y="58204"/>
                </a:lnTo>
                <a:lnTo>
                  <a:pt x="10274" y="71183"/>
                </a:lnTo>
                <a:lnTo>
                  <a:pt x="22085" y="79463"/>
                </a:lnTo>
                <a:lnTo>
                  <a:pt x="37439" y="82372"/>
                </a:lnTo>
                <a:lnTo>
                  <a:pt x="52793" y="79463"/>
                </a:lnTo>
                <a:lnTo>
                  <a:pt x="64604" y="71183"/>
                </a:lnTo>
                <a:lnTo>
                  <a:pt x="67640" y="66001"/>
                </a:lnTo>
                <a:lnTo>
                  <a:pt x="72199" y="58204"/>
                </a:lnTo>
                <a:lnTo>
                  <a:pt x="74879" y="41186"/>
                </a:lnTo>
                <a:close/>
              </a:path>
              <a:path w="243840" h="82550">
                <a:moveTo>
                  <a:pt x="163525" y="26758"/>
                </a:moveTo>
                <a:lnTo>
                  <a:pt x="159118" y="15392"/>
                </a:lnTo>
                <a:lnTo>
                  <a:pt x="151701" y="6997"/>
                </a:lnTo>
                <a:lnTo>
                  <a:pt x="141503" y="1790"/>
                </a:lnTo>
                <a:lnTo>
                  <a:pt x="128765" y="0"/>
                </a:lnTo>
                <a:lnTo>
                  <a:pt x="113118" y="2870"/>
                </a:lnTo>
                <a:lnTo>
                  <a:pt x="101371" y="11188"/>
                </a:lnTo>
                <a:lnTo>
                  <a:pt x="93980" y="24460"/>
                </a:lnTo>
                <a:lnTo>
                  <a:pt x="91414" y="42227"/>
                </a:lnTo>
                <a:lnTo>
                  <a:pt x="93853" y="58915"/>
                </a:lnTo>
                <a:lnTo>
                  <a:pt x="100888" y="71551"/>
                </a:lnTo>
                <a:lnTo>
                  <a:pt x="112014" y="79565"/>
                </a:lnTo>
                <a:lnTo>
                  <a:pt x="126784" y="82372"/>
                </a:lnTo>
                <a:lnTo>
                  <a:pt x="137160" y="82372"/>
                </a:lnTo>
                <a:lnTo>
                  <a:pt x="144830" y="79362"/>
                </a:lnTo>
                <a:lnTo>
                  <a:pt x="150241" y="72936"/>
                </a:lnTo>
                <a:lnTo>
                  <a:pt x="156464" y="80391"/>
                </a:lnTo>
                <a:lnTo>
                  <a:pt x="163398" y="80391"/>
                </a:lnTo>
                <a:lnTo>
                  <a:pt x="163398" y="41300"/>
                </a:lnTo>
                <a:lnTo>
                  <a:pt x="129374" y="41300"/>
                </a:lnTo>
                <a:lnTo>
                  <a:pt x="129374" y="55181"/>
                </a:lnTo>
                <a:lnTo>
                  <a:pt x="142252" y="55181"/>
                </a:lnTo>
                <a:lnTo>
                  <a:pt x="141744" y="62039"/>
                </a:lnTo>
                <a:lnTo>
                  <a:pt x="136436" y="66408"/>
                </a:lnTo>
                <a:lnTo>
                  <a:pt x="128854" y="66408"/>
                </a:lnTo>
                <a:lnTo>
                  <a:pt x="122389" y="64871"/>
                </a:lnTo>
                <a:lnTo>
                  <a:pt x="118097" y="60198"/>
                </a:lnTo>
                <a:lnTo>
                  <a:pt x="115697" y="52311"/>
                </a:lnTo>
                <a:lnTo>
                  <a:pt x="114960" y="41084"/>
                </a:lnTo>
                <a:lnTo>
                  <a:pt x="115773" y="29946"/>
                </a:lnTo>
                <a:lnTo>
                  <a:pt x="118287" y="22034"/>
                </a:lnTo>
                <a:lnTo>
                  <a:pt x="122605" y="17310"/>
                </a:lnTo>
                <a:lnTo>
                  <a:pt x="128854" y="15748"/>
                </a:lnTo>
                <a:lnTo>
                  <a:pt x="136232" y="15748"/>
                </a:lnTo>
                <a:lnTo>
                  <a:pt x="141097" y="20942"/>
                </a:lnTo>
                <a:lnTo>
                  <a:pt x="141935" y="30276"/>
                </a:lnTo>
                <a:lnTo>
                  <a:pt x="163525" y="26758"/>
                </a:lnTo>
                <a:close/>
              </a:path>
              <a:path w="243840" h="82550">
                <a:moveTo>
                  <a:pt x="243649" y="63195"/>
                </a:moveTo>
                <a:lnTo>
                  <a:pt x="205981" y="63195"/>
                </a:lnTo>
                <a:lnTo>
                  <a:pt x="205981" y="48234"/>
                </a:lnTo>
                <a:lnTo>
                  <a:pt x="229412" y="48234"/>
                </a:lnTo>
                <a:lnTo>
                  <a:pt x="229412" y="31838"/>
                </a:lnTo>
                <a:lnTo>
                  <a:pt x="205981" y="31838"/>
                </a:lnTo>
                <a:lnTo>
                  <a:pt x="205981" y="17729"/>
                </a:lnTo>
                <a:lnTo>
                  <a:pt x="242811" y="17729"/>
                </a:lnTo>
                <a:lnTo>
                  <a:pt x="242811" y="1333"/>
                </a:lnTo>
                <a:lnTo>
                  <a:pt x="183464" y="1333"/>
                </a:lnTo>
                <a:lnTo>
                  <a:pt x="183464" y="80391"/>
                </a:lnTo>
                <a:lnTo>
                  <a:pt x="243649" y="80391"/>
                </a:lnTo>
                <a:lnTo>
                  <a:pt x="243649" y="63195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407577" y="84254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61"/>
                </a:lnTo>
                <a:lnTo>
                  <a:pt x="22517" y="61861"/>
                </a:lnTo>
                <a:lnTo>
                  <a:pt x="22517" y="46901"/>
                </a:lnTo>
                <a:lnTo>
                  <a:pt x="45961" y="46901"/>
                </a:lnTo>
                <a:lnTo>
                  <a:pt x="45961" y="30505"/>
                </a:lnTo>
                <a:lnTo>
                  <a:pt x="22517" y="30505"/>
                </a:lnTo>
                <a:lnTo>
                  <a:pt x="22517" y="16395"/>
                </a:lnTo>
                <a:lnTo>
                  <a:pt x="59347" y="16395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487686" y="842553"/>
            <a:ext cx="69100" cy="7905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20721" y="842552"/>
            <a:ext cx="66916" cy="7905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235114" y="842551"/>
            <a:ext cx="65658" cy="7905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062554" y="1148332"/>
            <a:ext cx="160524" cy="82372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243418" y="1149676"/>
            <a:ext cx="66192" cy="79057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329289" y="1148339"/>
            <a:ext cx="72097" cy="82372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11421316" y="1149686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72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23"/>
                </a:lnTo>
                <a:lnTo>
                  <a:pt x="22517" y="61823"/>
                </a:lnTo>
                <a:lnTo>
                  <a:pt x="22517" y="46875"/>
                </a:lnTo>
                <a:lnTo>
                  <a:pt x="45961" y="46875"/>
                </a:lnTo>
                <a:lnTo>
                  <a:pt x="45961" y="30479"/>
                </a:lnTo>
                <a:lnTo>
                  <a:pt x="22517" y="30479"/>
                </a:lnTo>
                <a:lnTo>
                  <a:pt x="22517" y="16370"/>
                </a:lnTo>
                <a:lnTo>
                  <a:pt x="59372" y="16370"/>
                </a:lnTo>
                <a:lnTo>
                  <a:pt x="5937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501427" y="1149681"/>
            <a:ext cx="69113" cy="79044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386984" y="612220"/>
            <a:ext cx="89433" cy="79057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496359" y="612216"/>
            <a:ext cx="69392" cy="7907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665819" y="612222"/>
            <a:ext cx="69100" cy="79044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197484" y="612219"/>
            <a:ext cx="89446" cy="79057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10983303" y="610768"/>
            <a:ext cx="144780" cy="82550"/>
          </a:xfrm>
          <a:custGeom>
            <a:avLst/>
            <a:gdLst/>
            <a:ahLst/>
            <a:cxnLst/>
            <a:rect l="l" t="t" r="r" b="b"/>
            <a:pathLst>
              <a:path w="144779" h="82550">
                <a:moveTo>
                  <a:pt x="60185" y="63296"/>
                </a:moveTo>
                <a:lnTo>
                  <a:pt x="22517" y="63296"/>
                </a:lnTo>
                <a:lnTo>
                  <a:pt x="22517" y="48336"/>
                </a:lnTo>
                <a:lnTo>
                  <a:pt x="45974" y="48336"/>
                </a:lnTo>
                <a:lnTo>
                  <a:pt x="45974" y="31978"/>
                </a:lnTo>
                <a:lnTo>
                  <a:pt x="22517" y="31978"/>
                </a:lnTo>
                <a:lnTo>
                  <a:pt x="22517" y="17830"/>
                </a:lnTo>
                <a:lnTo>
                  <a:pt x="59347" y="17830"/>
                </a:lnTo>
                <a:lnTo>
                  <a:pt x="59347" y="1460"/>
                </a:lnTo>
                <a:lnTo>
                  <a:pt x="0" y="1460"/>
                </a:lnTo>
                <a:lnTo>
                  <a:pt x="0" y="80505"/>
                </a:lnTo>
                <a:lnTo>
                  <a:pt x="60185" y="80505"/>
                </a:lnTo>
                <a:lnTo>
                  <a:pt x="60185" y="63296"/>
                </a:lnTo>
                <a:close/>
              </a:path>
              <a:path w="144779" h="82550">
                <a:moveTo>
                  <a:pt x="144754" y="55613"/>
                </a:moveTo>
                <a:lnTo>
                  <a:pt x="127838" y="52298"/>
                </a:lnTo>
                <a:lnTo>
                  <a:pt x="125857" y="61442"/>
                </a:lnTo>
                <a:lnTo>
                  <a:pt x="120370" y="66433"/>
                </a:lnTo>
                <a:lnTo>
                  <a:pt x="112572" y="66433"/>
                </a:lnTo>
                <a:lnTo>
                  <a:pt x="106210" y="64846"/>
                </a:lnTo>
                <a:lnTo>
                  <a:pt x="101638" y="60121"/>
                </a:lnTo>
                <a:lnTo>
                  <a:pt x="98869" y="52235"/>
                </a:lnTo>
                <a:lnTo>
                  <a:pt x="97942" y="41198"/>
                </a:lnTo>
                <a:lnTo>
                  <a:pt x="98717" y="30416"/>
                </a:lnTo>
                <a:lnTo>
                  <a:pt x="101130" y="22809"/>
                </a:lnTo>
                <a:lnTo>
                  <a:pt x="105295" y="18300"/>
                </a:lnTo>
                <a:lnTo>
                  <a:pt x="111340" y="16814"/>
                </a:lnTo>
                <a:lnTo>
                  <a:pt x="118287" y="16814"/>
                </a:lnTo>
                <a:lnTo>
                  <a:pt x="121500" y="20853"/>
                </a:lnTo>
                <a:lnTo>
                  <a:pt x="122859" y="30099"/>
                </a:lnTo>
                <a:lnTo>
                  <a:pt x="143598" y="28536"/>
                </a:lnTo>
                <a:lnTo>
                  <a:pt x="139700" y="16459"/>
                </a:lnTo>
                <a:lnTo>
                  <a:pt x="132892" y="7493"/>
                </a:lnTo>
                <a:lnTo>
                  <a:pt x="123558" y="1917"/>
                </a:lnTo>
                <a:lnTo>
                  <a:pt x="112064" y="0"/>
                </a:lnTo>
                <a:lnTo>
                  <a:pt x="103924" y="825"/>
                </a:lnTo>
                <a:lnTo>
                  <a:pt x="75298" y="33401"/>
                </a:lnTo>
                <a:lnTo>
                  <a:pt x="74714" y="41719"/>
                </a:lnTo>
                <a:lnTo>
                  <a:pt x="77228" y="58839"/>
                </a:lnTo>
                <a:lnTo>
                  <a:pt x="84543" y="71615"/>
                </a:lnTo>
                <a:lnTo>
                  <a:pt x="96240" y="79616"/>
                </a:lnTo>
                <a:lnTo>
                  <a:pt x="111963" y="82384"/>
                </a:lnTo>
                <a:lnTo>
                  <a:pt x="124015" y="80683"/>
                </a:lnTo>
                <a:lnTo>
                  <a:pt x="133527" y="75615"/>
                </a:lnTo>
                <a:lnTo>
                  <a:pt x="140462" y="67233"/>
                </a:lnTo>
                <a:lnTo>
                  <a:pt x="14475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0499" y="173564"/>
            <a:ext cx="6964680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398360" y="5894451"/>
            <a:ext cx="5412105" cy="80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120003"/>
            <a:ext cx="12186285" cy="738505"/>
          </a:xfrm>
          <a:custGeom>
            <a:avLst/>
            <a:gdLst/>
            <a:ahLst/>
            <a:cxnLst/>
            <a:rect l="l" t="t" r="r" b="b"/>
            <a:pathLst>
              <a:path w="12186285" h="738504">
                <a:moveTo>
                  <a:pt x="12185777" y="0"/>
                </a:moveTo>
                <a:lnTo>
                  <a:pt x="0" y="0"/>
                </a:lnTo>
                <a:lnTo>
                  <a:pt x="0" y="737997"/>
                </a:lnTo>
                <a:lnTo>
                  <a:pt x="12185777" y="737997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8208" y="6272136"/>
            <a:ext cx="3406444" cy="4104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0499" y="173564"/>
            <a:ext cx="6964680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3550" y="1584007"/>
            <a:ext cx="11271250" cy="3789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25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120003"/>
            <a:ext cx="12186285" cy="738505"/>
          </a:xfrm>
          <a:custGeom>
            <a:avLst/>
            <a:gdLst/>
            <a:ahLst/>
            <a:cxnLst/>
            <a:rect l="l" t="t" r="r" b="b"/>
            <a:pathLst>
              <a:path w="12186285" h="738504">
                <a:moveTo>
                  <a:pt x="12185777" y="0"/>
                </a:moveTo>
                <a:lnTo>
                  <a:pt x="0" y="0"/>
                </a:lnTo>
                <a:lnTo>
                  <a:pt x="0" y="737997"/>
                </a:lnTo>
                <a:lnTo>
                  <a:pt x="12185777" y="737997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8208" y="6272136"/>
            <a:ext cx="3406444" cy="41042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92991" y="996105"/>
            <a:ext cx="177751" cy="7907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091092" y="996640"/>
            <a:ext cx="20320" cy="39370"/>
          </a:xfrm>
          <a:custGeom>
            <a:avLst/>
            <a:gdLst/>
            <a:ahLst/>
            <a:cxnLst/>
            <a:rect l="l" t="t" r="r" b="b"/>
            <a:pathLst>
              <a:path w="20320" h="39369">
                <a:moveTo>
                  <a:pt x="19811" y="0"/>
                </a:moveTo>
                <a:lnTo>
                  <a:pt x="0" y="0"/>
                </a:lnTo>
                <a:lnTo>
                  <a:pt x="0" y="20523"/>
                </a:lnTo>
                <a:lnTo>
                  <a:pt x="6845" y="20523"/>
                </a:lnTo>
                <a:lnTo>
                  <a:pt x="0" y="38785"/>
                </a:lnTo>
                <a:lnTo>
                  <a:pt x="7048" y="38785"/>
                </a:lnTo>
                <a:lnTo>
                  <a:pt x="19811" y="18872"/>
                </a:lnTo>
                <a:lnTo>
                  <a:pt x="1981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30848" y="996116"/>
            <a:ext cx="69100" cy="7905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1219183" y="996099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70"/>
                </a:lnTo>
                <a:lnTo>
                  <a:pt x="60159" y="79070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18"/>
                </a:lnTo>
                <a:lnTo>
                  <a:pt x="22491" y="30518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892994" y="610768"/>
            <a:ext cx="235585" cy="82550"/>
          </a:xfrm>
          <a:custGeom>
            <a:avLst/>
            <a:gdLst/>
            <a:ahLst/>
            <a:cxnLst/>
            <a:rect l="l" t="t" r="r" b="b"/>
            <a:pathLst>
              <a:path w="235584" h="82550">
                <a:moveTo>
                  <a:pt x="71678" y="40894"/>
                </a:moveTo>
                <a:lnTo>
                  <a:pt x="70789" y="30797"/>
                </a:lnTo>
                <a:lnTo>
                  <a:pt x="68122" y="22263"/>
                </a:lnTo>
                <a:lnTo>
                  <a:pt x="68072" y="22098"/>
                </a:lnTo>
                <a:lnTo>
                  <a:pt x="64401" y="16281"/>
                </a:lnTo>
                <a:lnTo>
                  <a:pt x="63436" y="14732"/>
                </a:lnTo>
                <a:lnTo>
                  <a:pt x="56769" y="8610"/>
                </a:lnTo>
                <a:lnTo>
                  <a:pt x="50342" y="5003"/>
                </a:lnTo>
                <a:lnTo>
                  <a:pt x="48133" y="4330"/>
                </a:lnTo>
                <a:lnTo>
                  <a:pt x="48133" y="40157"/>
                </a:lnTo>
                <a:lnTo>
                  <a:pt x="46901" y="50609"/>
                </a:lnTo>
                <a:lnTo>
                  <a:pt x="46875" y="50825"/>
                </a:lnTo>
                <a:lnTo>
                  <a:pt x="43154" y="58597"/>
                </a:lnTo>
                <a:lnTo>
                  <a:pt x="37109" y="63347"/>
                </a:lnTo>
                <a:lnTo>
                  <a:pt x="28829" y="64960"/>
                </a:lnTo>
                <a:lnTo>
                  <a:pt x="22288" y="64960"/>
                </a:lnTo>
                <a:lnTo>
                  <a:pt x="22288" y="16281"/>
                </a:lnTo>
                <a:lnTo>
                  <a:pt x="30276" y="16281"/>
                </a:lnTo>
                <a:lnTo>
                  <a:pt x="38061" y="17780"/>
                </a:lnTo>
                <a:lnTo>
                  <a:pt x="43649" y="22263"/>
                </a:lnTo>
                <a:lnTo>
                  <a:pt x="47015" y="29718"/>
                </a:lnTo>
                <a:lnTo>
                  <a:pt x="48133" y="40157"/>
                </a:lnTo>
                <a:lnTo>
                  <a:pt x="48133" y="4330"/>
                </a:lnTo>
                <a:lnTo>
                  <a:pt x="43268" y="2819"/>
                </a:lnTo>
                <a:lnTo>
                  <a:pt x="35420" y="1739"/>
                </a:lnTo>
                <a:lnTo>
                  <a:pt x="26657" y="1460"/>
                </a:lnTo>
                <a:lnTo>
                  <a:pt x="0" y="1460"/>
                </a:lnTo>
                <a:lnTo>
                  <a:pt x="0" y="80518"/>
                </a:lnTo>
                <a:lnTo>
                  <a:pt x="28524" y="80518"/>
                </a:lnTo>
                <a:lnTo>
                  <a:pt x="64401" y="64960"/>
                </a:lnTo>
                <a:lnTo>
                  <a:pt x="70650" y="50825"/>
                </a:lnTo>
                <a:lnTo>
                  <a:pt x="70726" y="50609"/>
                </a:lnTo>
                <a:lnTo>
                  <a:pt x="71678" y="40894"/>
                </a:lnTo>
                <a:close/>
              </a:path>
              <a:path w="235584" h="82550">
                <a:moveTo>
                  <a:pt x="150495" y="63296"/>
                </a:moveTo>
                <a:lnTo>
                  <a:pt x="112826" y="63296"/>
                </a:lnTo>
                <a:lnTo>
                  <a:pt x="112826" y="48336"/>
                </a:lnTo>
                <a:lnTo>
                  <a:pt x="136283" y="48336"/>
                </a:lnTo>
                <a:lnTo>
                  <a:pt x="136283" y="31978"/>
                </a:lnTo>
                <a:lnTo>
                  <a:pt x="112826" y="31978"/>
                </a:lnTo>
                <a:lnTo>
                  <a:pt x="112826" y="17830"/>
                </a:lnTo>
                <a:lnTo>
                  <a:pt x="149656" y="17830"/>
                </a:lnTo>
                <a:lnTo>
                  <a:pt x="149656" y="1460"/>
                </a:lnTo>
                <a:lnTo>
                  <a:pt x="90309" y="1460"/>
                </a:lnTo>
                <a:lnTo>
                  <a:pt x="90309" y="80505"/>
                </a:lnTo>
                <a:lnTo>
                  <a:pt x="150495" y="80505"/>
                </a:lnTo>
                <a:lnTo>
                  <a:pt x="150495" y="63296"/>
                </a:lnTo>
                <a:close/>
              </a:path>
              <a:path w="235584" h="82550">
                <a:moveTo>
                  <a:pt x="235064" y="55613"/>
                </a:moveTo>
                <a:lnTo>
                  <a:pt x="218147" y="52298"/>
                </a:lnTo>
                <a:lnTo>
                  <a:pt x="216166" y="61442"/>
                </a:lnTo>
                <a:lnTo>
                  <a:pt x="210680" y="66433"/>
                </a:lnTo>
                <a:lnTo>
                  <a:pt x="202882" y="66433"/>
                </a:lnTo>
                <a:lnTo>
                  <a:pt x="196519" y="64846"/>
                </a:lnTo>
                <a:lnTo>
                  <a:pt x="191947" y="60121"/>
                </a:lnTo>
                <a:lnTo>
                  <a:pt x="189179" y="52235"/>
                </a:lnTo>
                <a:lnTo>
                  <a:pt x="188252" y="41198"/>
                </a:lnTo>
                <a:lnTo>
                  <a:pt x="189026" y="30416"/>
                </a:lnTo>
                <a:lnTo>
                  <a:pt x="191439" y="22809"/>
                </a:lnTo>
                <a:lnTo>
                  <a:pt x="195605" y="18300"/>
                </a:lnTo>
                <a:lnTo>
                  <a:pt x="201650" y="16814"/>
                </a:lnTo>
                <a:lnTo>
                  <a:pt x="208597" y="16814"/>
                </a:lnTo>
                <a:lnTo>
                  <a:pt x="211810" y="20853"/>
                </a:lnTo>
                <a:lnTo>
                  <a:pt x="213169" y="30099"/>
                </a:lnTo>
                <a:lnTo>
                  <a:pt x="233908" y="28536"/>
                </a:lnTo>
                <a:lnTo>
                  <a:pt x="230009" y="16459"/>
                </a:lnTo>
                <a:lnTo>
                  <a:pt x="223202" y="7493"/>
                </a:lnTo>
                <a:lnTo>
                  <a:pt x="213868" y="1917"/>
                </a:lnTo>
                <a:lnTo>
                  <a:pt x="202374" y="0"/>
                </a:lnTo>
                <a:lnTo>
                  <a:pt x="194233" y="825"/>
                </a:lnTo>
                <a:lnTo>
                  <a:pt x="165608" y="33401"/>
                </a:lnTo>
                <a:lnTo>
                  <a:pt x="165023" y="41719"/>
                </a:lnTo>
                <a:lnTo>
                  <a:pt x="167538" y="58839"/>
                </a:lnTo>
                <a:lnTo>
                  <a:pt x="174853" y="71615"/>
                </a:lnTo>
                <a:lnTo>
                  <a:pt x="186550" y="79616"/>
                </a:lnTo>
                <a:lnTo>
                  <a:pt x="202272" y="82384"/>
                </a:lnTo>
                <a:lnTo>
                  <a:pt x="214325" y="80683"/>
                </a:lnTo>
                <a:lnTo>
                  <a:pt x="223837" y="75615"/>
                </a:lnTo>
                <a:lnTo>
                  <a:pt x="230771" y="67233"/>
                </a:lnTo>
                <a:lnTo>
                  <a:pt x="23506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06874" y="612203"/>
            <a:ext cx="339090" cy="79375"/>
          </a:xfrm>
          <a:custGeom>
            <a:avLst/>
            <a:gdLst/>
            <a:ahLst/>
            <a:cxnLst/>
            <a:rect l="l" t="t" r="r" b="b"/>
            <a:pathLst>
              <a:path w="339090" h="79375">
                <a:moveTo>
                  <a:pt x="60172" y="61861"/>
                </a:moveTo>
                <a:lnTo>
                  <a:pt x="22504" y="61861"/>
                </a:lnTo>
                <a:lnTo>
                  <a:pt x="22504" y="46901"/>
                </a:lnTo>
                <a:lnTo>
                  <a:pt x="45961" y="46901"/>
                </a:lnTo>
                <a:lnTo>
                  <a:pt x="45961" y="30518"/>
                </a:lnTo>
                <a:lnTo>
                  <a:pt x="22504" y="30518"/>
                </a:lnTo>
                <a:lnTo>
                  <a:pt x="22504" y="16395"/>
                </a:lnTo>
                <a:lnTo>
                  <a:pt x="59347" y="16395"/>
                </a:lnTo>
                <a:lnTo>
                  <a:pt x="59347" y="25"/>
                </a:lnTo>
                <a:lnTo>
                  <a:pt x="0" y="25"/>
                </a:lnTo>
                <a:lnTo>
                  <a:pt x="0" y="79070"/>
                </a:lnTo>
                <a:lnTo>
                  <a:pt x="60172" y="79070"/>
                </a:lnTo>
                <a:lnTo>
                  <a:pt x="60172" y="61861"/>
                </a:lnTo>
                <a:close/>
              </a:path>
              <a:path w="339090" h="79375">
                <a:moveTo>
                  <a:pt x="339001" y="61861"/>
                </a:moveTo>
                <a:lnTo>
                  <a:pt x="301332" y="61861"/>
                </a:lnTo>
                <a:lnTo>
                  <a:pt x="301332" y="46901"/>
                </a:lnTo>
                <a:lnTo>
                  <a:pt x="324789" y="46901"/>
                </a:lnTo>
                <a:lnTo>
                  <a:pt x="324789" y="30530"/>
                </a:lnTo>
                <a:lnTo>
                  <a:pt x="301332" y="30530"/>
                </a:lnTo>
                <a:lnTo>
                  <a:pt x="301332" y="16395"/>
                </a:lnTo>
                <a:lnTo>
                  <a:pt x="338175" y="16395"/>
                </a:lnTo>
                <a:lnTo>
                  <a:pt x="338175" y="0"/>
                </a:lnTo>
                <a:lnTo>
                  <a:pt x="278841" y="0"/>
                </a:lnTo>
                <a:lnTo>
                  <a:pt x="278841" y="79082"/>
                </a:lnTo>
                <a:lnTo>
                  <a:pt x="339001" y="79082"/>
                </a:lnTo>
                <a:lnTo>
                  <a:pt x="339001" y="61861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386985" y="612220"/>
            <a:ext cx="89433" cy="7905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496360" y="612216"/>
            <a:ext cx="69392" cy="7907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665820" y="612222"/>
            <a:ext cx="69100" cy="7904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197484" y="612220"/>
            <a:ext cx="89446" cy="79057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892993" y="841222"/>
            <a:ext cx="575310" cy="82550"/>
          </a:xfrm>
          <a:custGeom>
            <a:avLst/>
            <a:gdLst/>
            <a:ahLst/>
            <a:cxnLst/>
            <a:rect l="l" t="t" r="r" b="b"/>
            <a:pathLst>
              <a:path w="575309" h="82550">
                <a:moveTo>
                  <a:pt x="65671" y="1333"/>
                </a:moveTo>
                <a:lnTo>
                  <a:pt x="0" y="1333"/>
                </a:lnTo>
                <a:lnTo>
                  <a:pt x="0" y="18237"/>
                </a:lnTo>
                <a:lnTo>
                  <a:pt x="21272" y="18237"/>
                </a:lnTo>
                <a:lnTo>
                  <a:pt x="21272" y="80391"/>
                </a:lnTo>
                <a:lnTo>
                  <a:pt x="43688" y="80391"/>
                </a:lnTo>
                <a:lnTo>
                  <a:pt x="43688" y="18237"/>
                </a:lnTo>
                <a:lnTo>
                  <a:pt x="65671" y="18237"/>
                </a:lnTo>
                <a:lnTo>
                  <a:pt x="65671" y="1333"/>
                </a:lnTo>
                <a:close/>
              </a:path>
              <a:path w="575309" h="82550">
                <a:moveTo>
                  <a:pt x="153403" y="41186"/>
                </a:moveTo>
                <a:lnTo>
                  <a:pt x="150723" y="24142"/>
                </a:lnTo>
                <a:lnTo>
                  <a:pt x="145808" y="15748"/>
                </a:lnTo>
                <a:lnTo>
                  <a:pt x="143129" y="11163"/>
                </a:lnTo>
                <a:lnTo>
                  <a:pt x="131318" y="2895"/>
                </a:lnTo>
                <a:lnTo>
                  <a:pt x="129882" y="2628"/>
                </a:lnTo>
                <a:lnTo>
                  <a:pt x="129882" y="40868"/>
                </a:lnTo>
                <a:lnTo>
                  <a:pt x="129006" y="51841"/>
                </a:lnTo>
                <a:lnTo>
                  <a:pt x="126390" y="59702"/>
                </a:lnTo>
                <a:lnTo>
                  <a:pt x="122047" y="64427"/>
                </a:lnTo>
                <a:lnTo>
                  <a:pt x="115963" y="66001"/>
                </a:lnTo>
                <a:lnTo>
                  <a:pt x="109893" y="64427"/>
                </a:lnTo>
                <a:lnTo>
                  <a:pt x="105537" y="59702"/>
                </a:lnTo>
                <a:lnTo>
                  <a:pt x="102920" y="51841"/>
                </a:lnTo>
                <a:lnTo>
                  <a:pt x="102069" y="41186"/>
                </a:lnTo>
                <a:lnTo>
                  <a:pt x="102044" y="40868"/>
                </a:lnTo>
                <a:lnTo>
                  <a:pt x="102920" y="29883"/>
                </a:lnTo>
                <a:lnTo>
                  <a:pt x="105537" y="22034"/>
                </a:lnTo>
                <a:lnTo>
                  <a:pt x="109893" y="17322"/>
                </a:lnTo>
                <a:lnTo>
                  <a:pt x="115963" y="15748"/>
                </a:lnTo>
                <a:lnTo>
                  <a:pt x="122047" y="17322"/>
                </a:lnTo>
                <a:lnTo>
                  <a:pt x="126390" y="22034"/>
                </a:lnTo>
                <a:lnTo>
                  <a:pt x="129006" y="29883"/>
                </a:lnTo>
                <a:lnTo>
                  <a:pt x="129882" y="40868"/>
                </a:lnTo>
                <a:lnTo>
                  <a:pt x="129882" y="2628"/>
                </a:lnTo>
                <a:lnTo>
                  <a:pt x="88798" y="11163"/>
                </a:lnTo>
                <a:lnTo>
                  <a:pt x="78574" y="40868"/>
                </a:lnTo>
                <a:lnTo>
                  <a:pt x="78524" y="41186"/>
                </a:lnTo>
                <a:lnTo>
                  <a:pt x="81203" y="58204"/>
                </a:lnTo>
                <a:lnTo>
                  <a:pt x="88798" y="71183"/>
                </a:lnTo>
                <a:lnTo>
                  <a:pt x="100609" y="79463"/>
                </a:lnTo>
                <a:lnTo>
                  <a:pt x="115963" y="82372"/>
                </a:lnTo>
                <a:lnTo>
                  <a:pt x="131318" y="79463"/>
                </a:lnTo>
                <a:lnTo>
                  <a:pt x="143129" y="71183"/>
                </a:lnTo>
                <a:lnTo>
                  <a:pt x="146164" y="66001"/>
                </a:lnTo>
                <a:lnTo>
                  <a:pt x="150723" y="58204"/>
                </a:lnTo>
                <a:lnTo>
                  <a:pt x="153403" y="41186"/>
                </a:lnTo>
                <a:close/>
              </a:path>
              <a:path w="575309" h="82550">
                <a:moveTo>
                  <a:pt x="242049" y="26758"/>
                </a:moveTo>
                <a:lnTo>
                  <a:pt x="237642" y="15392"/>
                </a:lnTo>
                <a:lnTo>
                  <a:pt x="230225" y="6997"/>
                </a:lnTo>
                <a:lnTo>
                  <a:pt x="220027" y="1790"/>
                </a:lnTo>
                <a:lnTo>
                  <a:pt x="207289" y="0"/>
                </a:lnTo>
                <a:lnTo>
                  <a:pt x="191643" y="2870"/>
                </a:lnTo>
                <a:lnTo>
                  <a:pt x="179895" y="11188"/>
                </a:lnTo>
                <a:lnTo>
                  <a:pt x="172504" y="24460"/>
                </a:lnTo>
                <a:lnTo>
                  <a:pt x="169938" y="42227"/>
                </a:lnTo>
                <a:lnTo>
                  <a:pt x="172377" y="58915"/>
                </a:lnTo>
                <a:lnTo>
                  <a:pt x="179412" y="71551"/>
                </a:lnTo>
                <a:lnTo>
                  <a:pt x="190538" y="79565"/>
                </a:lnTo>
                <a:lnTo>
                  <a:pt x="205308" y="82372"/>
                </a:lnTo>
                <a:lnTo>
                  <a:pt x="215684" y="82372"/>
                </a:lnTo>
                <a:lnTo>
                  <a:pt x="223354" y="79362"/>
                </a:lnTo>
                <a:lnTo>
                  <a:pt x="228765" y="72936"/>
                </a:lnTo>
                <a:lnTo>
                  <a:pt x="234988" y="80391"/>
                </a:lnTo>
                <a:lnTo>
                  <a:pt x="241922" y="80391"/>
                </a:lnTo>
                <a:lnTo>
                  <a:pt x="241922" y="41300"/>
                </a:lnTo>
                <a:lnTo>
                  <a:pt x="207899" y="41300"/>
                </a:lnTo>
                <a:lnTo>
                  <a:pt x="207899" y="55181"/>
                </a:lnTo>
                <a:lnTo>
                  <a:pt x="220776" y="55181"/>
                </a:lnTo>
                <a:lnTo>
                  <a:pt x="220268" y="62039"/>
                </a:lnTo>
                <a:lnTo>
                  <a:pt x="214960" y="66408"/>
                </a:lnTo>
                <a:lnTo>
                  <a:pt x="207378" y="66408"/>
                </a:lnTo>
                <a:lnTo>
                  <a:pt x="200914" y="64871"/>
                </a:lnTo>
                <a:lnTo>
                  <a:pt x="196621" y="60198"/>
                </a:lnTo>
                <a:lnTo>
                  <a:pt x="194221" y="52311"/>
                </a:lnTo>
                <a:lnTo>
                  <a:pt x="193484" y="41084"/>
                </a:lnTo>
                <a:lnTo>
                  <a:pt x="194297" y="29946"/>
                </a:lnTo>
                <a:lnTo>
                  <a:pt x="196811" y="22034"/>
                </a:lnTo>
                <a:lnTo>
                  <a:pt x="201129" y="17310"/>
                </a:lnTo>
                <a:lnTo>
                  <a:pt x="207378" y="15748"/>
                </a:lnTo>
                <a:lnTo>
                  <a:pt x="214757" y="15748"/>
                </a:lnTo>
                <a:lnTo>
                  <a:pt x="219621" y="20942"/>
                </a:lnTo>
                <a:lnTo>
                  <a:pt x="220459" y="30276"/>
                </a:lnTo>
                <a:lnTo>
                  <a:pt x="242049" y="26758"/>
                </a:lnTo>
                <a:close/>
              </a:path>
              <a:path w="575309" h="82550">
                <a:moveTo>
                  <a:pt x="322173" y="63195"/>
                </a:moveTo>
                <a:lnTo>
                  <a:pt x="284505" y="63195"/>
                </a:lnTo>
                <a:lnTo>
                  <a:pt x="284505" y="48234"/>
                </a:lnTo>
                <a:lnTo>
                  <a:pt x="307936" y="48234"/>
                </a:lnTo>
                <a:lnTo>
                  <a:pt x="307936" y="31838"/>
                </a:lnTo>
                <a:lnTo>
                  <a:pt x="284505" y="31838"/>
                </a:lnTo>
                <a:lnTo>
                  <a:pt x="284505" y="17729"/>
                </a:lnTo>
                <a:lnTo>
                  <a:pt x="321335" y="17729"/>
                </a:lnTo>
                <a:lnTo>
                  <a:pt x="321335" y="1333"/>
                </a:lnTo>
                <a:lnTo>
                  <a:pt x="261988" y="1333"/>
                </a:lnTo>
                <a:lnTo>
                  <a:pt x="261988" y="80391"/>
                </a:lnTo>
                <a:lnTo>
                  <a:pt x="322173" y="80391"/>
                </a:lnTo>
                <a:lnTo>
                  <a:pt x="322173" y="63195"/>
                </a:lnTo>
                <a:close/>
              </a:path>
              <a:path w="575309" h="82550">
                <a:moveTo>
                  <a:pt x="574751" y="63195"/>
                </a:moveTo>
                <a:lnTo>
                  <a:pt x="537095" y="63195"/>
                </a:lnTo>
                <a:lnTo>
                  <a:pt x="537095" y="48234"/>
                </a:lnTo>
                <a:lnTo>
                  <a:pt x="560539" y="48234"/>
                </a:lnTo>
                <a:lnTo>
                  <a:pt x="560539" y="31838"/>
                </a:lnTo>
                <a:lnTo>
                  <a:pt x="537095" y="31838"/>
                </a:lnTo>
                <a:lnTo>
                  <a:pt x="537095" y="17729"/>
                </a:lnTo>
                <a:lnTo>
                  <a:pt x="573925" y="17729"/>
                </a:lnTo>
                <a:lnTo>
                  <a:pt x="573925" y="1333"/>
                </a:lnTo>
                <a:lnTo>
                  <a:pt x="514578" y="1333"/>
                </a:lnTo>
                <a:lnTo>
                  <a:pt x="514578" y="80391"/>
                </a:lnTo>
                <a:lnTo>
                  <a:pt x="574751" y="80391"/>
                </a:lnTo>
                <a:lnTo>
                  <a:pt x="574751" y="63195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487685" y="842553"/>
            <a:ext cx="69100" cy="7905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320721" y="842552"/>
            <a:ext cx="66916" cy="7905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235114" y="842551"/>
            <a:ext cx="65658" cy="7905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892997" y="1148328"/>
            <a:ext cx="149609" cy="8215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062554" y="1148332"/>
            <a:ext cx="160524" cy="82372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243417" y="1149676"/>
            <a:ext cx="66192" cy="79057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329288" y="1148339"/>
            <a:ext cx="72097" cy="82372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11421315" y="1149686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72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23"/>
                </a:lnTo>
                <a:lnTo>
                  <a:pt x="22517" y="61823"/>
                </a:lnTo>
                <a:lnTo>
                  <a:pt x="22517" y="46875"/>
                </a:lnTo>
                <a:lnTo>
                  <a:pt x="45961" y="46875"/>
                </a:lnTo>
                <a:lnTo>
                  <a:pt x="45961" y="30479"/>
                </a:lnTo>
                <a:lnTo>
                  <a:pt x="22517" y="30479"/>
                </a:lnTo>
                <a:lnTo>
                  <a:pt x="22517" y="16370"/>
                </a:lnTo>
                <a:lnTo>
                  <a:pt x="59372" y="16370"/>
                </a:lnTo>
                <a:lnTo>
                  <a:pt x="5937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501426" y="1149681"/>
            <a:ext cx="69113" cy="7904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0499" y="173564"/>
            <a:ext cx="6964680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3550" y="1584007"/>
            <a:ext cx="11271250" cy="3789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70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FED9C-1E45-9D1A-9FB0-B461B094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BF32B-C8E8-F3CF-13A2-032644F5B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5AE78-9CED-0DB0-06F9-07700C6A9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5A519-A971-0C77-2254-28AB7A97C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03F1F-0AC3-9831-532D-6D61ABC7D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52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1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afod.org.uk/education/emergency-resources-school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cafod.org.uk/education/emergency-resources-schools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afod.org.uk/education/emergency-resources-schools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1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1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254" y="1228725"/>
            <a:ext cx="5090160" cy="4361579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43255" rIns="0" bIns="0" rtlCol="0">
            <a:spAutoFit/>
          </a:bodyPr>
          <a:lstStyle/>
          <a:p>
            <a:pPr marL="267970" marR="283210" lvl="0" indent="0" algn="l" defTabSz="914400" eaLnBrk="1" fontAlgn="auto" latinLnBrk="0" hangingPunct="1">
              <a:lnSpc>
                <a:spcPct val="91800"/>
              </a:lnSpc>
              <a:spcBef>
                <a:spcPts val="50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0" cap="none" spc="-55" normalizeH="0" baseline="0" noProof="0" dirty="0">
                <a:ln>
                  <a:noFill/>
                </a:ln>
                <a:solidFill>
                  <a:srgbClr val="172345"/>
                </a:solidFill>
                <a:effectLst/>
                <a:uLnTx/>
                <a:uFillTx/>
                <a:latin typeface="Montserrat School ExtraBold" pitchFamily="2" charset="0"/>
                <a:cs typeface="Montserrat ExtraBold"/>
              </a:rPr>
              <a:t>Venezuela </a:t>
            </a:r>
            <a:r>
              <a:rPr kumimoji="0" sz="5400" b="1" i="0" u="none" strike="noStrike" kern="0" cap="none" spc="-120" normalizeH="0" baseline="0" noProof="0" dirty="0">
                <a:ln>
                  <a:noFill/>
                </a:ln>
                <a:solidFill>
                  <a:srgbClr val="172345"/>
                </a:solidFill>
                <a:effectLst/>
                <a:uLnTx/>
                <a:uFillTx/>
                <a:latin typeface="Montserrat School ExtraBold" pitchFamily="2" charset="0"/>
                <a:cs typeface="Montserrat ExtraBold"/>
              </a:rPr>
              <a:t>Earthquake </a:t>
            </a:r>
            <a:r>
              <a:rPr kumimoji="0" sz="5400" b="1" i="0" u="none" strike="noStrike" kern="0" cap="none" spc="-10" normalizeH="0" baseline="0" noProof="0" dirty="0">
                <a:ln>
                  <a:noFill/>
                </a:ln>
                <a:solidFill>
                  <a:srgbClr val="172345"/>
                </a:solidFill>
                <a:effectLst/>
                <a:uLnTx/>
                <a:uFillTx/>
                <a:latin typeface="Montserrat School ExtraBold" pitchFamily="2" charset="0"/>
                <a:cs typeface="Montserrat ExtraBold"/>
              </a:rPr>
              <a:t>Appeal</a:t>
            </a:r>
            <a:endParaRPr kumimoji="0" lang="en-GB" sz="5400" b="1" i="0" u="none" strike="noStrike" kern="0" cap="none" spc="-10" normalizeH="0" baseline="0" noProof="0" dirty="0">
              <a:ln>
                <a:noFill/>
              </a:ln>
              <a:solidFill>
                <a:srgbClr val="172345"/>
              </a:solidFill>
              <a:effectLst/>
              <a:uLnTx/>
              <a:uFillTx/>
              <a:latin typeface="Montserrat School ExtraBold" pitchFamily="2" charset="0"/>
              <a:cs typeface="Montserrat ExtraBold"/>
            </a:endParaRPr>
          </a:p>
          <a:p>
            <a:pPr marL="267970" marR="283210" lvl="0" indent="0" defTabSz="914400" eaLnBrk="1" fontAlgn="auto" latinLnBrk="0" hangingPunct="1">
              <a:lnSpc>
                <a:spcPct val="91800"/>
              </a:lnSpc>
              <a:spcBef>
                <a:spcPts val="50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 ExtraBold" pitchFamily="2" charset="0"/>
              <a:cs typeface="Montserrat Extra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892991" y="996099"/>
            <a:ext cx="386715" cy="79375"/>
            <a:chOff x="10892991" y="996099"/>
            <a:chExt cx="386715" cy="793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991" y="996105"/>
              <a:ext cx="177751" cy="790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091092" y="996640"/>
              <a:ext cx="20320" cy="39370"/>
            </a:xfrm>
            <a:custGeom>
              <a:avLst/>
              <a:gdLst/>
              <a:ahLst/>
              <a:cxnLst/>
              <a:rect l="l" t="t" r="r" b="b"/>
              <a:pathLst>
                <a:path w="20320" h="39369">
                  <a:moveTo>
                    <a:pt x="19811" y="0"/>
                  </a:moveTo>
                  <a:lnTo>
                    <a:pt x="0" y="0"/>
                  </a:lnTo>
                  <a:lnTo>
                    <a:pt x="0" y="20523"/>
                  </a:lnTo>
                  <a:lnTo>
                    <a:pt x="6845" y="20523"/>
                  </a:lnTo>
                  <a:lnTo>
                    <a:pt x="0" y="38785"/>
                  </a:lnTo>
                  <a:lnTo>
                    <a:pt x="7048" y="38785"/>
                  </a:lnTo>
                  <a:lnTo>
                    <a:pt x="19811" y="18872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0848" y="996116"/>
              <a:ext cx="69100" cy="7905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19183" y="996099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34" y="0"/>
                  </a:moveTo>
                  <a:lnTo>
                    <a:pt x="0" y="0"/>
                  </a:lnTo>
                  <a:lnTo>
                    <a:pt x="0" y="79070"/>
                  </a:lnTo>
                  <a:lnTo>
                    <a:pt x="60159" y="79070"/>
                  </a:lnTo>
                  <a:lnTo>
                    <a:pt x="60159" y="61861"/>
                  </a:lnTo>
                  <a:lnTo>
                    <a:pt x="22491" y="61861"/>
                  </a:lnTo>
                  <a:lnTo>
                    <a:pt x="22491" y="46901"/>
                  </a:lnTo>
                  <a:lnTo>
                    <a:pt x="45948" y="46901"/>
                  </a:lnTo>
                  <a:lnTo>
                    <a:pt x="45948" y="30518"/>
                  </a:lnTo>
                  <a:lnTo>
                    <a:pt x="22491" y="30518"/>
                  </a:lnTo>
                  <a:lnTo>
                    <a:pt x="22491" y="16395"/>
                  </a:lnTo>
                  <a:lnTo>
                    <a:pt x="59334" y="16395"/>
                  </a:lnTo>
                  <a:lnTo>
                    <a:pt x="59334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10892994" y="610768"/>
            <a:ext cx="235585" cy="82550"/>
          </a:xfrm>
          <a:custGeom>
            <a:avLst/>
            <a:gdLst/>
            <a:ahLst/>
            <a:cxnLst/>
            <a:rect l="l" t="t" r="r" b="b"/>
            <a:pathLst>
              <a:path w="235584" h="82550">
                <a:moveTo>
                  <a:pt x="71678" y="40894"/>
                </a:moveTo>
                <a:lnTo>
                  <a:pt x="70789" y="30797"/>
                </a:lnTo>
                <a:lnTo>
                  <a:pt x="68122" y="22263"/>
                </a:lnTo>
                <a:lnTo>
                  <a:pt x="68072" y="22098"/>
                </a:lnTo>
                <a:lnTo>
                  <a:pt x="64401" y="16281"/>
                </a:lnTo>
                <a:lnTo>
                  <a:pt x="63436" y="14732"/>
                </a:lnTo>
                <a:lnTo>
                  <a:pt x="56769" y="8610"/>
                </a:lnTo>
                <a:lnTo>
                  <a:pt x="50342" y="5003"/>
                </a:lnTo>
                <a:lnTo>
                  <a:pt x="48133" y="4330"/>
                </a:lnTo>
                <a:lnTo>
                  <a:pt x="48133" y="40157"/>
                </a:lnTo>
                <a:lnTo>
                  <a:pt x="46901" y="50609"/>
                </a:lnTo>
                <a:lnTo>
                  <a:pt x="46875" y="50825"/>
                </a:lnTo>
                <a:lnTo>
                  <a:pt x="43154" y="58597"/>
                </a:lnTo>
                <a:lnTo>
                  <a:pt x="37109" y="63347"/>
                </a:lnTo>
                <a:lnTo>
                  <a:pt x="28829" y="64960"/>
                </a:lnTo>
                <a:lnTo>
                  <a:pt x="22288" y="64960"/>
                </a:lnTo>
                <a:lnTo>
                  <a:pt x="22288" y="16281"/>
                </a:lnTo>
                <a:lnTo>
                  <a:pt x="30276" y="16281"/>
                </a:lnTo>
                <a:lnTo>
                  <a:pt x="38061" y="17780"/>
                </a:lnTo>
                <a:lnTo>
                  <a:pt x="43649" y="22263"/>
                </a:lnTo>
                <a:lnTo>
                  <a:pt x="47015" y="29718"/>
                </a:lnTo>
                <a:lnTo>
                  <a:pt x="48133" y="40157"/>
                </a:lnTo>
                <a:lnTo>
                  <a:pt x="48133" y="4330"/>
                </a:lnTo>
                <a:lnTo>
                  <a:pt x="43268" y="2819"/>
                </a:lnTo>
                <a:lnTo>
                  <a:pt x="35420" y="1739"/>
                </a:lnTo>
                <a:lnTo>
                  <a:pt x="26657" y="1460"/>
                </a:lnTo>
                <a:lnTo>
                  <a:pt x="0" y="1460"/>
                </a:lnTo>
                <a:lnTo>
                  <a:pt x="0" y="80518"/>
                </a:lnTo>
                <a:lnTo>
                  <a:pt x="28524" y="80518"/>
                </a:lnTo>
                <a:lnTo>
                  <a:pt x="64401" y="64960"/>
                </a:lnTo>
                <a:lnTo>
                  <a:pt x="70650" y="50825"/>
                </a:lnTo>
                <a:lnTo>
                  <a:pt x="70726" y="50609"/>
                </a:lnTo>
                <a:lnTo>
                  <a:pt x="71678" y="40894"/>
                </a:lnTo>
                <a:close/>
              </a:path>
              <a:path w="235584" h="82550">
                <a:moveTo>
                  <a:pt x="150495" y="63296"/>
                </a:moveTo>
                <a:lnTo>
                  <a:pt x="112826" y="63296"/>
                </a:lnTo>
                <a:lnTo>
                  <a:pt x="112826" y="48336"/>
                </a:lnTo>
                <a:lnTo>
                  <a:pt x="136283" y="48336"/>
                </a:lnTo>
                <a:lnTo>
                  <a:pt x="136283" y="31978"/>
                </a:lnTo>
                <a:lnTo>
                  <a:pt x="112826" y="31978"/>
                </a:lnTo>
                <a:lnTo>
                  <a:pt x="112826" y="17830"/>
                </a:lnTo>
                <a:lnTo>
                  <a:pt x="149656" y="17830"/>
                </a:lnTo>
                <a:lnTo>
                  <a:pt x="149656" y="1460"/>
                </a:lnTo>
                <a:lnTo>
                  <a:pt x="90309" y="1460"/>
                </a:lnTo>
                <a:lnTo>
                  <a:pt x="90309" y="80505"/>
                </a:lnTo>
                <a:lnTo>
                  <a:pt x="150495" y="80505"/>
                </a:lnTo>
                <a:lnTo>
                  <a:pt x="150495" y="63296"/>
                </a:lnTo>
                <a:close/>
              </a:path>
              <a:path w="235584" h="82550">
                <a:moveTo>
                  <a:pt x="235064" y="55613"/>
                </a:moveTo>
                <a:lnTo>
                  <a:pt x="218147" y="52298"/>
                </a:lnTo>
                <a:lnTo>
                  <a:pt x="216166" y="61442"/>
                </a:lnTo>
                <a:lnTo>
                  <a:pt x="210680" y="66433"/>
                </a:lnTo>
                <a:lnTo>
                  <a:pt x="202882" y="66433"/>
                </a:lnTo>
                <a:lnTo>
                  <a:pt x="196519" y="64846"/>
                </a:lnTo>
                <a:lnTo>
                  <a:pt x="191947" y="60121"/>
                </a:lnTo>
                <a:lnTo>
                  <a:pt x="189179" y="52235"/>
                </a:lnTo>
                <a:lnTo>
                  <a:pt x="188252" y="41198"/>
                </a:lnTo>
                <a:lnTo>
                  <a:pt x="189026" y="30416"/>
                </a:lnTo>
                <a:lnTo>
                  <a:pt x="191439" y="22809"/>
                </a:lnTo>
                <a:lnTo>
                  <a:pt x="195605" y="18300"/>
                </a:lnTo>
                <a:lnTo>
                  <a:pt x="201650" y="16814"/>
                </a:lnTo>
                <a:lnTo>
                  <a:pt x="208597" y="16814"/>
                </a:lnTo>
                <a:lnTo>
                  <a:pt x="211810" y="20853"/>
                </a:lnTo>
                <a:lnTo>
                  <a:pt x="213169" y="30099"/>
                </a:lnTo>
                <a:lnTo>
                  <a:pt x="233908" y="28536"/>
                </a:lnTo>
                <a:lnTo>
                  <a:pt x="230009" y="16459"/>
                </a:lnTo>
                <a:lnTo>
                  <a:pt x="223202" y="7493"/>
                </a:lnTo>
                <a:lnTo>
                  <a:pt x="213868" y="1917"/>
                </a:lnTo>
                <a:lnTo>
                  <a:pt x="202374" y="0"/>
                </a:lnTo>
                <a:lnTo>
                  <a:pt x="194233" y="825"/>
                </a:lnTo>
                <a:lnTo>
                  <a:pt x="165608" y="33401"/>
                </a:lnTo>
                <a:lnTo>
                  <a:pt x="165023" y="41719"/>
                </a:lnTo>
                <a:lnTo>
                  <a:pt x="167538" y="58839"/>
                </a:lnTo>
                <a:lnTo>
                  <a:pt x="174853" y="71615"/>
                </a:lnTo>
                <a:lnTo>
                  <a:pt x="186550" y="79616"/>
                </a:lnTo>
                <a:lnTo>
                  <a:pt x="202272" y="82384"/>
                </a:lnTo>
                <a:lnTo>
                  <a:pt x="214325" y="80683"/>
                </a:lnTo>
                <a:lnTo>
                  <a:pt x="223837" y="75615"/>
                </a:lnTo>
                <a:lnTo>
                  <a:pt x="230771" y="67233"/>
                </a:lnTo>
                <a:lnTo>
                  <a:pt x="23506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197484" y="612203"/>
            <a:ext cx="537845" cy="79375"/>
            <a:chOff x="11197484" y="612203"/>
            <a:chExt cx="537845" cy="79375"/>
          </a:xfrm>
        </p:grpSpPr>
        <p:sp>
          <p:nvSpPr>
            <p:cNvPr id="12" name="object 12"/>
            <p:cNvSpPr/>
            <p:nvPr/>
          </p:nvSpPr>
          <p:spPr>
            <a:xfrm>
              <a:off x="11306874" y="612203"/>
              <a:ext cx="339090" cy="79375"/>
            </a:xfrm>
            <a:custGeom>
              <a:avLst/>
              <a:gdLst/>
              <a:ahLst/>
              <a:cxnLst/>
              <a:rect l="l" t="t" r="r" b="b"/>
              <a:pathLst>
                <a:path w="339090" h="79375">
                  <a:moveTo>
                    <a:pt x="60172" y="61861"/>
                  </a:moveTo>
                  <a:lnTo>
                    <a:pt x="22504" y="61861"/>
                  </a:lnTo>
                  <a:lnTo>
                    <a:pt x="22504" y="46901"/>
                  </a:lnTo>
                  <a:lnTo>
                    <a:pt x="45961" y="46901"/>
                  </a:lnTo>
                  <a:lnTo>
                    <a:pt x="45961" y="30518"/>
                  </a:lnTo>
                  <a:lnTo>
                    <a:pt x="22504" y="30518"/>
                  </a:lnTo>
                  <a:lnTo>
                    <a:pt x="22504" y="16395"/>
                  </a:lnTo>
                  <a:lnTo>
                    <a:pt x="59347" y="16395"/>
                  </a:lnTo>
                  <a:lnTo>
                    <a:pt x="59347" y="25"/>
                  </a:lnTo>
                  <a:lnTo>
                    <a:pt x="0" y="25"/>
                  </a:lnTo>
                  <a:lnTo>
                    <a:pt x="0" y="79070"/>
                  </a:lnTo>
                  <a:lnTo>
                    <a:pt x="60172" y="79070"/>
                  </a:lnTo>
                  <a:lnTo>
                    <a:pt x="60172" y="61861"/>
                  </a:lnTo>
                  <a:close/>
                </a:path>
                <a:path w="339090" h="79375">
                  <a:moveTo>
                    <a:pt x="339001" y="61861"/>
                  </a:moveTo>
                  <a:lnTo>
                    <a:pt x="301332" y="61861"/>
                  </a:lnTo>
                  <a:lnTo>
                    <a:pt x="301332" y="46901"/>
                  </a:lnTo>
                  <a:lnTo>
                    <a:pt x="324789" y="46901"/>
                  </a:lnTo>
                  <a:lnTo>
                    <a:pt x="324789" y="30530"/>
                  </a:lnTo>
                  <a:lnTo>
                    <a:pt x="301332" y="30530"/>
                  </a:lnTo>
                  <a:lnTo>
                    <a:pt x="301332" y="16395"/>
                  </a:lnTo>
                  <a:lnTo>
                    <a:pt x="338175" y="16395"/>
                  </a:lnTo>
                  <a:lnTo>
                    <a:pt x="338175" y="0"/>
                  </a:lnTo>
                  <a:lnTo>
                    <a:pt x="278841" y="0"/>
                  </a:lnTo>
                  <a:lnTo>
                    <a:pt x="278841" y="79082"/>
                  </a:lnTo>
                  <a:lnTo>
                    <a:pt x="339001" y="79082"/>
                  </a:lnTo>
                  <a:lnTo>
                    <a:pt x="339001" y="6186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6985" y="612220"/>
              <a:ext cx="89433" cy="7905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6360" y="612216"/>
              <a:ext cx="69392" cy="7907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65820" y="612222"/>
              <a:ext cx="69100" cy="790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97484" y="612220"/>
              <a:ext cx="89446" cy="7905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0892999" y="841211"/>
            <a:ext cx="664210" cy="82550"/>
            <a:chOff x="10892999" y="841211"/>
            <a:chExt cx="664210" cy="82550"/>
          </a:xfrm>
        </p:grpSpPr>
        <p:sp>
          <p:nvSpPr>
            <p:cNvPr id="18" name="object 18"/>
            <p:cNvSpPr/>
            <p:nvPr/>
          </p:nvSpPr>
          <p:spPr>
            <a:xfrm>
              <a:off x="10892993" y="841222"/>
              <a:ext cx="575310" cy="82550"/>
            </a:xfrm>
            <a:custGeom>
              <a:avLst/>
              <a:gdLst/>
              <a:ahLst/>
              <a:cxnLst/>
              <a:rect l="l" t="t" r="r" b="b"/>
              <a:pathLst>
                <a:path w="575309" h="82550">
                  <a:moveTo>
                    <a:pt x="65671" y="1333"/>
                  </a:moveTo>
                  <a:lnTo>
                    <a:pt x="0" y="1333"/>
                  </a:lnTo>
                  <a:lnTo>
                    <a:pt x="0" y="18237"/>
                  </a:lnTo>
                  <a:lnTo>
                    <a:pt x="21272" y="18237"/>
                  </a:lnTo>
                  <a:lnTo>
                    <a:pt x="21272" y="80391"/>
                  </a:lnTo>
                  <a:lnTo>
                    <a:pt x="43688" y="80391"/>
                  </a:lnTo>
                  <a:lnTo>
                    <a:pt x="43688" y="18237"/>
                  </a:lnTo>
                  <a:lnTo>
                    <a:pt x="65671" y="18237"/>
                  </a:lnTo>
                  <a:lnTo>
                    <a:pt x="65671" y="1333"/>
                  </a:lnTo>
                  <a:close/>
                </a:path>
                <a:path w="575309" h="82550">
                  <a:moveTo>
                    <a:pt x="153403" y="41186"/>
                  </a:moveTo>
                  <a:lnTo>
                    <a:pt x="150723" y="24142"/>
                  </a:lnTo>
                  <a:lnTo>
                    <a:pt x="145808" y="15748"/>
                  </a:lnTo>
                  <a:lnTo>
                    <a:pt x="143129" y="11163"/>
                  </a:lnTo>
                  <a:lnTo>
                    <a:pt x="131318" y="2895"/>
                  </a:lnTo>
                  <a:lnTo>
                    <a:pt x="129882" y="2628"/>
                  </a:lnTo>
                  <a:lnTo>
                    <a:pt x="129882" y="40868"/>
                  </a:lnTo>
                  <a:lnTo>
                    <a:pt x="129006" y="51841"/>
                  </a:lnTo>
                  <a:lnTo>
                    <a:pt x="126390" y="59702"/>
                  </a:lnTo>
                  <a:lnTo>
                    <a:pt x="122047" y="64427"/>
                  </a:lnTo>
                  <a:lnTo>
                    <a:pt x="115963" y="66001"/>
                  </a:lnTo>
                  <a:lnTo>
                    <a:pt x="109893" y="64427"/>
                  </a:lnTo>
                  <a:lnTo>
                    <a:pt x="105537" y="59702"/>
                  </a:lnTo>
                  <a:lnTo>
                    <a:pt x="102920" y="51841"/>
                  </a:lnTo>
                  <a:lnTo>
                    <a:pt x="102069" y="41186"/>
                  </a:lnTo>
                  <a:lnTo>
                    <a:pt x="102044" y="40868"/>
                  </a:lnTo>
                  <a:lnTo>
                    <a:pt x="102920" y="29883"/>
                  </a:lnTo>
                  <a:lnTo>
                    <a:pt x="105537" y="22034"/>
                  </a:lnTo>
                  <a:lnTo>
                    <a:pt x="109893" y="17322"/>
                  </a:lnTo>
                  <a:lnTo>
                    <a:pt x="115963" y="15748"/>
                  </a:lnTo>
                  <a:lnTo>
                    <a:pt x="122047" y="17322"/>
                  </a:lnTo>
                  <a:lnTo>
                    <a:pt x="126390" y="22034"/>
                  </a:lnTo>
                  <a:lnTo>
                    <a:pt x="129006" y="29883"/>
                  </a:lnTo>
                  <a:lnTo>
                    <a:pt x="129882" y="40868"/>
                  </a:lnTo>
                  <a:lnTo>
                    <a:pt x="129882" y="2628"/>
                  </a:lnTo>
                  <a:lnTo>
                    <a:pt x="88798" y="11163"/>
                  </a:lnTo>
                  <a:lnTo>
                    <a:pt x="78574" y="40868"/>
                  </a:lnTo>
                  <a:lnTo>
                    <a:pt x="78524" y="41186"/>
                  </a:lnTo>
                  <a:lnTo>
                    <a:pt x="81203" y="58204"/>
                  </a:lnTo>
                  <a:lnTo>
                    <a:pt x="88798" y="71183"/>
                  </a:lnTo>
                  <a:lnTo>
                    <a:pt x="100609" y="79463"/>
                  </a:lnTo>
                  <a:lnTo>
                    <a:pt x="115963" y="82372"/>
                  </a:lnTo>
                  <a:lnTo>
                    <a:pt x="131318" y="79463"/>
                  </a:lnTo>
                  <a:lnTo>
                    <a:pt x="143129" y="71183"/>
                  </a:lnTo>
                  <a:lnTo>
                    <a:pt x="146164" y="66001"/>
                  </a:lnTo>
                  <a:lnTo>
                    <a:pt x="150723" y="58204"/>
                  </a:lnTo>
                  <a:lnTo>
                    <a:pt x="153403" y="41186"/>
                  </a:lnTo>
                  <a:close/>
                </a:path>
                <a:path w="575309" h="82550">
                  <a:moveTo>
                    <a:pt x="242049" y="26758"/>
                  </a:moveTo>
                  <a:lnTo>
                    <a:pt x="237642" y="15392"/>
                  </a:lnTo>
                  <a:lnTo>
                    <a:pt x="230225" y="6997"/>
                  </a:lnTo>
                  <a:lnTo>
                    <a:pt x="220027" y="1790"/>
                  </a:lnTo>
                  <a:lnTo>
                    <a:pt x="207289" y="0"/>
                  </a:lnTo>
                  <a:lnTo>
                    <a:pt x="191643" y="2870"/>
                  </a:lnTo>
                  <a:lnTo>
                    <a:pt x="179895" y="11188"/>
                  </a:lnTo>
                  <a:lnTo>
                    <a:pt x="172504" y="24460"/>
                  </a:lnTo>
                  <a:lnTo>
                    <a:pt x="169938" y="42227"/>
                  </a:lnTo>
                  <a:lnTo>
                    <a:pt x="172377" y="58915"/>
                  </a:lnTo>
                  <a:lnTo>
                    <a:pt x="179412" y="71551"/>
                  </a:lnTo>
                  <a:lnTo>
                    <a:pt x="190538" y="79565"/>
                  </a:lnTo>
                  <a:lnTo>
                    <a:pt x="205308" y="82372"/>
                  </a:lnTo>
                  <a:lnTo>
                    <a:pt x="215684" y="82372"/>
                  </a:lnTo>
                  <a:lnTo>
                    <a:pt x="223354" y="79362"/>
                  </a:lnTo>
                  <a:lnTo>
                    <a:pt x="228765" y="72936"/>
                  </a:lnTo>
                  <a:lnTo>
                    <a:pt x="234988" y="80391"/>
                  </a:lnTo>
                  <a:lnTo>
                    <a:pt x="241922" y="80391"/>
                  </a:lnTo>
                  <a:lnTo>
                    <a:pt x="241922" y="41300"/>
                  </a:lnTo>
                  <a:lnTo>
                    <a:pt x="207899" y="41300"/>
                  </a:lnTo>
                  <a:lnTo>
                    <a:pt x="207899" y="55181"/>
                  </a:lnTo>
                  <a:lnTo>
                    <a:pt x="220776" y="55181"/>
                  </a:lnTo>
                  <a:lnTo>
                    <a:pt x="220268" y="62039"/>
                  </a:lnTo>
                  <a:lnTo>
                    <a:pt x="214960" y="66408"/>
                  </a:lnTo>
                  <a:lnTo>
                    <a:pt x="207378" y="66408"/>
                  </a:lnTo>
                  <a:lnTo>
                    <a:pt x="200914" y="64871"/>
                  </a:lnTo>
                  <a:lnTo>
                    <a:pt x="196621" y="60198"/>
                  </a:lnTo>
                  <a:lnTo>
                    <a:pt x="194221" y="52311"/>
                  </a:lnTo>
                  <a:lnTo>
                    <a:pt x="193484" y="41084"/>
                  </a:lnTo>
                  <a:lnTo>
                    <a:pt x="194297" y="29946"/>
                  </a:lnTo>
                  <a:lnTo>
                    <a:pt x="196811" y="22034"/>
                  </a:lnTo>
                  <a:lnTo>
                    <a:pt x="201129" y="17310"/>
                  </a:lnTo>
                  <a:lnTo>
                    <a:pt x="207378" y="15748"/>
                  </a:lnTo>
                  <a:lnTo>
                    <a:pt x="214757" y="15748"/>
                  </a:lnTo>
                  <a:lnTo>
                    <a:pt x="219621" y="20942"/>
                  </a:lnTo>
                  <a:lnTo>
                    <a:pt x="220459" y="30276"/>
                  </a:lnTo>
                  <a:lnTo>
                    <a:pt x="242049" y="26758"/>
                  </a:lnTo>
                  <a:close/>
                </a:path>
                <a:path w="575309" h="82550">
                  <a:moveTo>
                    <a:pt x="322173" y="63195"/>
                  </a:moveTo>
                  <a:lnTo>
                    <a:pt x="284505" y="63195"/>
                  </a:lnTo>
                  <a:lnTo>
                    <a:pt x="284505" y="48234"/>
                  </a:lnTo>
                  <a:lnTo>
                    <a:pt x="307936" y="48234"/>
                  </a:lnTo>
                  <a:lnTo>
                    <a:pt x="307936" y="31838"/>
                  </a:lnTo>
                  <a:lnTo>
                    <a:pt x="284505" y="31838"/>
                  </a:lnTo>
                  <a:lnTo>
                    <a:pt x="284505" y="17729"/>
                  </a:lnTo>
                  <a:lnTo>
                    <a:pt x="321335" y="17729"/>
                  </a:lnTo>
                  <a:lnTo>
                    <a:pt x="321335" y="1333"/>
                  </a:lnTo>
                  <a:lnTo>
                    <a:pt x="261988" y="1333"/>
                  </a:lnTo>
                  <a:lnTo>
                    <a:pt x="261988" y="80391"/>
                  </a:lnTo>
                  <a:lnTo>
                    <a:pt x="322173" y="80391"/>
                  </a:lnTo>
                  <a:lnTo>
                    <a:pt x="322173" y="63195"/>
                  </a:lnTo>
                  <a:close/>
                </a:path>
                <a:path w="575309" h="82550">
                  <a:moveTo>
                    <a:pt x="574751" y="63195"/>
                  </a:moveTo>
                  <a:lnTo>
                    <a:pt x="537095" y="63195"/>
                  </a:lnTo>
                  <a:lnTo>
                    <a:pt x="537095" y="48234"/>
                  </a:lnTo>
                  <a:lnTo>
                    <a:pt x="560539" y="48234"/>
                  </a:lnTo>
                  <a:lnTo>
                    <a:pt x="560539" y="31838"/>
                  </a:lnTo>
                  <a:lnTo>
                    <a:pt x="537095" y="31838"/>
                  </a:lnTo>
                  <a:lnTo>
                    <a:pt x="537095" y="17729"/>
                  </a:lnTo>
                  <a:lnTo>
                    <a:pt x="573925" y="17729"/>
                  </a:lnTo>
                  <a:lnTo>
                    <a:pt x="573925" y="1333"/>
                  </a:lnTo>
                  <a:lnTo>
                    <a:pt x="514578" y="1333"/>
                  </a:lnTo>
                  <a:lnTo>
                    <a:pt x="514578" y="80391"/>
                  </a:lnTo>
                  <a:lnTo>
                    <a:pt x="574751" y="80391"/>
                  </a:lnTo>
                  <a:lnTo>
                    <a:pt x="574751" y="63195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7685" y="842553"/>
              <a:ext cx="69100" cy="7905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20721" y="842552"/>
              <a:ext cx="66916" cy="7905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35114" y="842551"/>
              <a:ext cx="65658" cy="7905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0892997" y="1148328"/>
            <a:ext cx="677545" cy="82550"/>
            <a:chOff x="10892997" y="1148328"/>
            <a:chExt cx="677545" cy="82550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92997" y="1148328"/>
              <a:ext cx="149609" cy="821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62554" y="1148332"/>
              <a:ext cx="160524" cy="823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43417" y="1149676"/>
              <a:ext cx="66192" cy="7905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29288" y="1148339"/>
              <a:ext cx="72097" cy="8237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421315" y="1149686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72" y="0"/>
                  </a:moveTo>
                  <a:lnTo>
                    <a:pt x="0" y="0"/>
                  </a:lnTo>
                  <a:lnTo>
                    <a:pt x="0" y="79057"/>
                  </a:lnTo>
                  <a:lnTo>
                    <a:pt x="60172" y="79057"/>
                  </a:lnTo>
                  <a:lnTo>
                    <a:pt x="60172" y="61823"/>
                  </a:lnTo>
                  <a:lnTo>
                    <a:pt x="22517" y="61823"/>
                  </a:lnTo>
                  <a:lnTo>
                    <a:pt x="22517" y="46875"/>
                  </a:lnTo>
                  <a:lnTo>
                    <a:pt x="45961" y="46875"/>
                  </a:lnTo>
                  <a:lnTo>
                    <a:pt x="45961" y="30479"/>
                  </a:lnTo>
                  <a:lnTo>
                    <a:pt x="22517" y="30479"/>
                  </a:lnTo>
                  <a:lnTo>
                    <a:pt x="22517" y="16370"/>
                  </a:lnTo>
                  <a:lnTo>
                    <a:pt x="59372" y="16370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01426" y="1149681"/>
              <a:ext cx="69113" cy="79044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FB73-6898-A07B-0026-E3902340F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2F72B4F-8F23-EA66-9C66-4808D91EA935}"/>
              </a:ext>
            </a:extLst>
          </p:cNvPr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3BE7724B-77E1-53C9-E37B-61E9189623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grpSp>
        <p:nvGrpSpPr>
          <p:cNvPr id="4" name="object 4">
            <a:extLst>
              <a:ext uri="{FF2B5EF4-FFF2-40B4-BE49-F238E27FC236}">
                <a16:creationId xmlns:a16="http://schemas.microsoft.com/office/drawing/2014/main" id="{6284516C-C961-591D-F8CF-AD1B3EAE80A9}"/>
              </a:ext>
            </a:extLst>
          </p:cNvPr>
          <p:cNvGrpSpPr/>
          <p:nvPr/>
        </p:nvGrpSpPr>
        <p:grpSpPr>
          <a:xfrm>
            <a:off x="10892991" y="996099"/>
            <a:ext cx="386715" cy="79375"/>
            <a:chOff x="10892991" y="996099"/>
            <a:chExt cx="386715" cy="7937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14A3BAF0-51EE-7CC9-FB56-70D368BB90B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991" y="996105"/>
              <a:ext cx="177751" cy="7907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3997CC46-C215-921E-C115-6BC0E8ACBC30}"/>
                </a:ext>
              </a:extLst>
            </p:cNvPr>
            <p:cNvSpPr/>
            <p:nvPr/>
          </p:nvSpPr>
          <p:spPr>
            <a:xfrm>
              <a:off x="11091092" y="996640"/>
              <a:ext cx="20320" cy="39370"/>
            </a:xfrm>
            <a:custGeom>
              <a:avLst/>
              <a:gdLst/>
              <a:ahLst/>
              <a:cxnLst/>
              <a:rect l="l" t="t" r="r" b="b"/>
              <a:pathLst>
                <a:path w="20320" h="39369">
                  <a:moveTo>
                    <a:pt x="19811" y="0"/>
                  </a:moveTo>
                  <a:lnTo>
                    <a:pt x="0" y="0"/>
                  </a:lnTo>
                  <a:lnTo>
                    <a:pt x="0" y="20523"/>
                  </a:lnTo>
                  <a:lnTo>
                    <a:pt x="6845" y="20523"/>
                  </a:lnTo>
                  <a:lnTo>
                    <a:pt x="0" y="38785"/>
                  </a:lnTo>
                  <a:lnTo>
                    <a:pt x="7048" y="38785"/>
                  </a:lnTo>
                  <a:lnTo>
                    <a:pt x="19811" y="18872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64A16245-67FF-A758-99AE-77E19EC052C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0848" y="996116"/>
              <a:ext cx="69100" cy="7905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A6F1B5DE-2068-2534-764D-F3446FCCF990}"/>
                </a:ext>
              </a:extLst>
            </p:cNvPr>
            <p:cNvSpPr/>
            <p:nvPr/>
          </p:nvSpPr>
          <p:spPr>
            <a:xfrm>
              <a:off x="11219183" y="996099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34" y="0"/>
                  </a:moveTo>
                  <a:lnTo>
                    <a:pt x="0" y="0"/>
                  </a:lnTo>
                  <a:lnTo>
                    <a:pt x="0" y="79070"/>
                  </a:lnTo>
                  <a:lnTo>
                    <a:pt x="60159" y="79070"/>
                  </a:lnTo>
                  <a:lnTo>
                    <a:pt x="60159" y="61861"/>
                  </a:lnTo>
                  <a:lnTo>
                    <a:pt x="22491" y="61861"/>
                  </a:lnTo>
                  <a:lnTo>
                    <a:pt x="22491" y="46901"/>
                  </a:lnTo>
                  <a:lnTo>
                    <a:pt x="45948" y="46901"/>
                  </a:lnTo>
                  <a:lnTo>
                    <a:pt x="45948" y="30518"/>
                  </a:lnTo>
                  <a:lnTo>
                    <a:pt x="22491" y="30518"/>
                  </a:lnTo>
                  <a:lnTo>
                    <a:pt x="22491" y="16395"/>
                  </a:lnTo>
                  <a:lnTo>
                    <a:pt x="59334" y="16395"/>
                  </a:lnTo>
                  <a:lnTo>
                    <a:pt x="59334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DED2B0D9-B965-2BF8-C3B3-9AD348284F62}"/>
              </a:ext>
            </a:extLst>
          </p:cNvPr>
          <p:cNvSpPr/>
          <p:nvPr/>
        </p:nvSpPr>
        <p:spPr>
          <a:xfrm>
            <a:off x="10892994" y="610768"/>
            <a:ext cx="235585" cy="82550"/>
          </a:xfrm>
          <a:custGeom>
            <a:avLst/>
            <a:gdLst/>
            <a:ahLst/>
            <a:cxnLst/>
            <a:rect l="l" t="t" r="r" b="b"/>
            <a:pathLst>
              <a:path w="235584" h="82550">
                <a:moveTo>
                  <a:pt x="71678" y="40894"/>
                </a:moveTo>
                <a:lnTo>
                  <a:pt x="70789" y="30797"/>
                </a:lnTo>
                <a:lnTo>
                  <a:pt x="68122" y="22263"/>
                </a:lnTo>
                <a:lnTo>
                  <a:pt x="68072" y="22098"/>
                </a:lnTo>
                <a:lnTo>
                  <a:pt x="64401" y="16281"/>
                </a:lnTo>
                <a:lnTo>
                  <a:pt x="63436" y="14732"/>
                </a:lnTo>
                <a:lnTo>
                  <a:pt x="56769" y="8610"/>
                </a:lnTo>
                <a:lnTo>
                  <a:pt x="50342" y="5003"/>
                </a:lnTo>
                <a:lnTo>
                  <a:pt x="48133" y="4330"/>
                </a:lnTo>
                <a:lnTo>
                  <a:pt x="48133" y="40157"/>
                </a:lnTo>
                <a:lnTo>
                  <a:pt x="46901" y="50609"/>
                </a:lnTo>
                <a:lnTo>
                  <a:pt x="46875" y="50825"/>
                </a:lnTo>
                <a:lnTo>
                  <a:pt x="43154" y="58597"/>
                </a:lnTo>
                <a:lnTo>
                  <a:pt x="37109" y="63347"/>
                </a:lnTo>
                <a:lnTo>
                  <a:pt x="28829" y="64960"/>
                </a:lnTo>
                <a:lnTo>
                  <a:pt x="22288" y="64960"/>
                </a:lnTo>
                <a:lnTo>
                  <a:pt x="22288" y="16281"/>
                </a:lnTo>
                <a:lnTo>
                  <a:pt x="30276" y="16281"/>
                </a:lnTo>
                <a:lnTo>
                  <a:pt x="38061" y="17780"/>
                </a:lnTo>
                <a:lnTo>
                  <a:pt x="43649" y="22263"/>
                </a:lnTo>
                <a:lnTo>
                  <a:pt x="47015" y="29718"/>
                </a:lnTo>
                <a:lnTo>
                  <a:pt x="48133" y="40157"/>
                </a:lnTo>
                <a:lnTo>
                  <a:pt x="48133" y="4330"/>
                </a:lnTo>
                <a:lnTo>
                  <a:pt x="43268" y="2819"/>
                </a:lnTo>
                <a:lnTo>
                  <a:pt x="35420" y="1739"/>
                </a:lnTo>
                <a:lnTo>
                  <a:pt x="26657" y="1460"/>
                </a:lnTo>
                <a:lnTo>
                  <a:pt x="0" y="1460"/>
                </a:lnTo>
                <a:lnTo>
                  <a:pt x="0" y="80518"/>
                </a:lnTo>
                <a:lnTo>
                  <a:pt x="28524" y="80518"/>
                </a:lnTo>
                <a:lnTo>
                  <a:pt x="64401" y="64960"/>
                </a:lnTo>
                <a:lnTo>
                  <a:pt x="70650" y="50825"/>
                </a:lnTo>
                <a:lnTo>
                  <a:pt x="70726" y="50609"/>
                </a:lnTo>
                <a:lnTo>
                  <a:pt x="71678" y="40894"/>
                </a:lnTo>
                <a:close/>
              </a:path>
              <a:path w="235584" h="82550">
                <a:moveTo>
                  <a:pt x="150495" y="63296"/>
                </a:moveTo>
                <a:lnTo>
                  <a:pt x="112826" y="63296"/>
                </a:lnTo>
                <a:lnTo>
                  <a:pt x="112826" y="48336"/>
                </a:lnTo>
                <a:lnTo>
                  <a:pt x="136283" y="48336"/>
                </a:lnTo>
                <a:lnTo>
                  <a:pt x="136283" y="31978"/>
                </a:lnTo>
                <a:lnTo>
                  <a:pt x="112826" y="31978"/>
                </a:lnTo>
                <a:lnTo>
                  <a:pt x="112826" y="17830"/>
                </a:lnTo>
                <a:lnTo>
                  <a:pt x="149656" y="17830"/>
                </a:lnTo>
                <a:lnTo>
                  <a:pt x="149656" y="1460"/>
                </a:lnTo>
                <a:lnTo>
                  <a:pt x="90309" y="1460"/>
                </a:lnTo>
                <a:lnTo>
                  <a:pt x="90309" y="80505"/>
                </a:lnTo>
                <a:lnTo>
                  <a:pt x="150495" y="80505"/>
                </a:lnTo>
                <a:lnTo>
                  <a:pt x="150495" y="63296"/>
                </a:lnTo>
                <a:close/>
              </a:path>
              <a:path w="235584" h="82550">
                <a:moveTo>
                  <a:pt x="235064" y="55613"/>
                </a:moveTo>
                <a:lnTo>
                  <a:pt x="218147" y="52298"/>
                </a:lnTo>
                <a:lnTo>
                  <a:pt x="216166" y="61442"/>
                </a:lnTo>
                <a:lnTo>
                  <a:pt x="210680" y="66433"/>
                </a:lnTo>
                <a:lnTo>
                  <a:pt x="202882" y="66433"/>
                </a:lnTo>
                <a:lnTo>
                  <a:pt x="196519" y="64846"/>
                </a:lnTo>
                <a:lnTo>
                  <a:pt x="191947" y="60121"/>
                </a:lnTo>
                <a:lnTo>
                  <a:pt x="189179" y="52235"/>
                </a:lnTo>
                <a:lnTo>
                  <a:pt x="188252" y="41198"/>
                </a:lnTo>
                <a:lnTo>
                  <a:pt x="189026" y="30416"/>
                </a:lnTo>
                <a:lnTo>
                  <a:pt x="191439" y="22809"/>
                </a:lnTo>
                <a:lnTo>
                  <a:pt x="195605" y="18300"/>
                </a:lnTo>
                <a:lnTo>
                  <a:pt x="201650" y="16814"/>
                </a:lnTo>
                <a:lnTo>
                  <a:pt x="208597" y="16814"/>
                </a:lnTo>
                <a:lnTo>
                  <a:pt x="211810" y="20853"/>
                </a:lnTo>
                <a:lnTo>
                  <a:pt x="213169" y="30099"/>
                </a:lnTo>
                <a:lnTo>
                  <a:pt x="233908" y="28536"/>
                </a:lnTo>
                <a:lnTo>
                  <a:pt x="230009" y="16459"/>
                </a:lnTo>
                <a:lnTo>
                  <a:pt x="223202" y="7493"/>
                </a:lnTo>
                <a:lnTo>
                  <a:pt x="213868" y="1917"/>
                </a:lnTo>
                <a:lnTo>
                  <a:pt x="202374" y="0"/>
                </a:lnTo>
                <a:lnTo>
                  <a:pt x="194233" y="825"/>
                </a:lnTo>
                <a:lnTo>
                  <a:pt x="165608" y="33401"/>
                </a:lnTo>
                <a:lnTo>
                  <a:pt x="165023" y="41719"/>
                </a:lnTo>
                <a:lnTo>
                  <a:pt x="167538" y="58839"/>
                </a:lnTo>
                <a:lnTo>
                  <a:pt x="174853" y="71615"/>
                </a:lnTo>
                <a:lnTo>
                  <a:pt x="186550" y="79616"/>
                </a:lnTo>
                <a:lnTo>
                  <a:pt x="202272" y="82384"/>
                </a:lnTo>
                <a:lnTo>
                  <a:pt x="214325" y="80683"/>
                </a:lnTo>
                <a:lnTo>
                  <a:pt x="223837" y="75615"/>
                </a:lnTo>
                <a:lnTo>
                  <a:pt x="230771" y="67233"/>
                </a:lnTo>
                <a:lnTo>
                  <a:pt x="23506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E03F3338-482A-9B1F-EA69-345604DDE212}"/>
              </a:ext>
            </a:extLst>
          </p:cNvPr>
          <p:cNvGrpSpPr/>
          <p:nvPr/>
        </p:nvGrpSpPr>
        <p:grpSpPr>
          <a:xfrm>
            <a:off x="11197484" y="612203"/>
            <a:ext cx="537845" cy="79375"/>
            <a:chOff x="11197484" y="612203"/>
            <a:chExt cx="537845" cy="79375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184A1E80-3CD7-F931-8476-42E21E7BB5AD}"/>
                </a:ext>
              </a:extLst>
            </p:cNvPr>
            <p:cNvSpPr/>
            <p:nvPr/>
          </p:nvSpPr>
          <p:spPr>
            <a:xfrm>
              <a:off x="11306874" y="612203"/>
              <a:ext cx="339090" cy="79375"/>
            </a:xfrm>
            <a:custGeom>
              <a:avLst/>
              <a:gdLst/>
              <a:ahLst/>
              <a:cxnLst/>
              <a:rect l="l" t="t" r="r" b="b"/>
              <a:pathLst>
                <a:path w="339090" h="79375">
                  <a:moveTo>
                    <a:pt x="60172" y="61861"/>
                  </a:moveTo>
                  <a:lnTo>
                    <a:pt x="22504" y="61861"/>
                  </a:lnTo>
                  <a:lnTo>
                    <a:pt x="22504" y="46901"/>
                  </a:lnTo>
                  <a:lnTo>
                    <a:pt x="45961" y="46901"/>
                  </a:lnTo>
                  <a:lnTo>
                    <a:pt x="45961" y="30518"/>
                  </a:lnTo>
                  <a:lnTo>
                    <a:pt x="22504" y="30518"/>
                  </a:lnTo>
                  <a:lnTo>
                    <a:pt x="22504" y="16395"/>
                  </a:lnTo>
                  <a:lnTo>
                    <a:pt x="59347" y="16395"/>
                  </a:lnTo>
                  <a:lnTo>
                    <a:pt x="59347" y="25"/>
                  </a:lnTo>
                  <a:lnTo>
                    <a:pt x="0" y="25"/>
                  </a:lnTo>
                  <a:lnTo>
                    <a:pt x="0" y="79070"/>
                  </a:lnTo>
                  <a:lnTo>
                    <a:pt x="60172" y="79070"/>
                  </a:lnTo>
                  <a:lnTo>
                    <a:pt x="60172" y="61861"/>
                  </a:lnTo>
                  <a:close/>
                </a:path>
                <a:path w="339090" h="79375">
                  <a:moveTo>
                    <a:pt x="339001" y="61861"/>
                  </a:moveTo>
                  <a:lnTo>
                    <a:pt x="301332" y="61861"/>
                  </a:lnTo>
                  <a:lnTo>
                    <a:pt x="301332" y="46901"/>
                  </a:lnTo>
                  <a:lnTo>
                    <a:pt x="324789" y="46901"/>
                  </a:lnTo>
                  <a:lnTo>
                    <a:pt x="324789" y="30530"/>
                  </a:lnTo>
                  <a:lnTo>
                    <a:pt x="301332" y="30530"/>
                  </a:lnTo>
                  <a:lnTo>
                    <a:pt x="301332" y="16395"/>
                  </a:lnTo>
                  <a:lnTo>
                    <a:pt x="338175" y="16395"/>
                  </a:lnTo>
                  <a:lnTo>
                    <a:pt x="338175" y="0"/>
                  </a:lnTo>
                  <a:lnTo>
                    <a:pt x="278841" y="0"/>
                  </a:lnTo>
                  <a:lnTo>
                    <a:pt x="278841" y="79082"/>
                  </a:lnTo>
                  <a:lnTo>
                    <a:pt x="339001" y="79082"/>
                  </a:lnTo>
                  <a:lnTo>
                    <a:pt x="339001" y="6186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5DF838F7-05C4-EEB7-5791-68F3BB7BC0D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6985" y="612220"/>
              <a:ext cx="89433" cy="79057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E3FA3DBA-7219-7258-D41F-4E3A174FF3A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6360" y="612216"/>
              <a:ext cx="69392" cy="79070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9A00760B-F1EA-424A-5987-D1502A8F966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65820" y="612222"/>
              <a:ext cx="69100" cy="79044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AB3DCB67-7B56-EDEB-F602-89B1CF69F07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97484" y="612220"/>
              <a:ext cx="89446" cy="79057"/>
            </a:xfrm>
            <a:prstGeom prst="rect">
              <a:avLst/>
            </a:prstGeom>
          </p:spPr>
        </p:pic>
      </p:grp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8DA4AD31-F75F-9191-42D0-16F60647F47F}"/>
              </a:ext>
            </a:extLst>
          </p:cNvPr>
          <p:cNvGrpSpPr/>
          <p:nvPr/>
        </p:nvGrpSpPr>
        <p:grpSpPr>
          <a:xfrm>
            <a:off x="10892999" y="841211"/>
            <a:ext cx="664210" cy="82550"/>
            <a:chOff x="10892999" y="841211"/>
            <a:chExt cx="664210" cy="8255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5C957666-A63A-0C9C-FA84-BB3EFCFA3BFB}"/>
                </a:ext>
              </a:extLst>
            </p:cNvPr>
            <p:cNvSpPr/>
            <p:nvPr/>
          </p:nvSpPr>
          <p:spPr>
            <a:xfrm>
              <a:off x="10892993" y="841222"/>
              <a:ext cx="575310" cy="82550"/>
            </a:xfrm>
            <a:custGeom>
              <a:avLst/>
              <a:gdLst/>
              <a:ahLst/>
              <a:cxnLst/>
              <a:rect l="l" t="t" r="r" b="b"/>
              <a:pathLst>
                <a:path w="575309" h="82550">
                  <a:moveTo>
                    <a:pt x="65671" y="1333"/>
                  </a:moveTo>
                  <a:lnTo>
                    <a:pt x="0" y="1333"/>
                  </a:lnTo>
                  <a:lnTo>
                    <a:pt x="0" y="18237"/>
                  </a:lnTo>
                  <a:lnTo>
                    <a:pt x="21272" y="18237"/>
                  </a:lnTo>
                  <a:lnTo>
                    <a:pt x="21272" y="80391"/>
                  </a:lnTo>
                  <a:lnTo>
                    <a:pt x="43688" y="80391"/>
                  </a:lnTo>
                  <a:lnTo>
                    <a:pt x="43688" y="18237"/>
                  </a:lnTo>
                  <a:lnTo>
                    <a:pt x="65671" y="18237"/>
                  </a:lnTo>
                  <a:lnTo>
                    <a:pt x="65671" y="1333"/>
                  </a:lnTo>
                  <a:close/>
                </a:path>
                <a:path w="575309" h="82550">
                  <a:moveTo>
                    <a:pt x="153403" y="41186"/>
                  </a:moveTo>
                  <a:lnTo>
                    <a:pt x="150723" y="24142"/>
                  </a:lnTo>
                  <a:lnTo>
                    <a:pt x="145808" y="15748"/>
                  </a:lnTo>
                  <a:lnTo>
                    <a:pt x="143129" y="11163"/>
                  </a:lnTo>
                  <a:lnTo>
                    <a:pt x="131318" y="2895"/>
                  </a:lnTo>
                  <a:lnTo>
                    <a:pt x="129882" y="2628"/>
                  </a:lnTo>
                  <a:lnTo>
                    <a:pt x="129882" y="40868"/>
                  </a:lnTo>
                  <a:lnTo>
                    <a:pt x="129006" y="51841"/>
                  </a:lnTo>
                  <a:lnTo>
                    <a:pt x="126390" y="59702"/>
                  </a:lnTo>
                  <a:lnTo>
                    <a:pt x="122047" y="64427"/>
                  </a:lnTo>
                  <a:lnTo>
                    <a:pt x="115963" y="66001"/>
                  </a:lnTo>
                  <a:lnTo>
                    <a:pt x="109893" y="64427"/>
                  </a:lnTo>
                  <a:lnTo>
                    <a:pt x="105537" y="59702"/>
                  </a:lnTo>
                  <a:lnTo>
                    <a:pt x="102920" y="51841"/>
                  </a:lnTo>
                  <a:lnTo>
                    <a:pt x="102069" y="41186"/>
                  </a:lnTo>
                  <a:lnTo>
                    <a:pt x="102044" y="40868"/>
                  </a:lnTo>
                  <a:lnTo>
                    <a:pt x="102920" y="29883"/>
                  </a:lnTo>
                  <a:lnTo>
                    <a:pt x="105537" y="22034"/>
                  </a:lnTo>
                  <a:lnTo>
                    <a:pt x="109893" y="17322"/>
                  </a:lnTo>
                  <a:lnTo>
                    <a:pt x="115963" y="15748"/>
                  </a:lnTo>
                  <a:lnTo>
                    <a:pt x="122047" y="17322"/>
                  </a:lnTo>
                  <a:lnTo>
                    <a:pt x="126390" y="22034"/>
                  </a:lnTo>
                  <a:lnTo>
                    <a:pt x="129006" y="29883"/>
                  </a:lnTo>
                  <a:lnTo>
                    <a:pt x="129882" y="40868"/>
                  </a:lnTo>
                  <a:lnTo>
                    <a:pt x="129882" y="2628"/>
                  </a:lnTo>
                  <a:lnTo>
                    <a:pt x="88798" y="11163"/>
                  </a:lnTo>
                  <a:lnTo>
                    <a:pt x="78574" y="40868"/>
                  </a:lnTo>
                  <a:lnTo>
                    <a:pt x="78524" y="41186"/>
                  </a:lnTo>
                  <a:lnTo>
                    <a:pt x="81203" y="58204"/>
                  </a:lnTo>
                  <a:lnTo>
                    <a:pt x="88798" y="71183"/>
                  </a:lnTo>
                  <a:lnTo>
                    <a:pt x="100609" y="79463"/>
                  </a:lnTo>
                  <a:lnTo>
                    <a:pt x="115963" y="82372"/>
                  </a:lnTo>
                  <a:lnTo>
                    <a:pt x="131318" y="79463"/>
                  </a:lnTo>
                  <a:lnTo>
                    <a:pt x="143129" y="71183"/>
                  </a:lnTo>
                  <a:lnTo>
                    <a:pt x="146164" y="66001"/>
                  </a:lnTo>
                  <a:lnTo>
                    <a:pt x="150723" y="58204"/>
                  </a:lnTo>
                  <a:lnTo>
                    <a:pt x="153403" y="41186"/>
                  </a:lnTo>
                  <a:close/>
                </a:path>
                <a:path w="575309" h="82550">
                  <a:moveTo>
                    <a:pt x="242049" y="26758"/>
                  </a:moveTo>
                  <a:lnTo>
                    <a:pt x="237642" y="15392"/>
                  </a:lnTo>
                  <a:lnTo>
                    <a:pt x="230225" y="6997"/>
                  </a:lnTo>
                  <a:lnTo>
                    <a:pt x="220027" y="1790"/>
                  </a:lnTo>
                  <a:lnTo>
                    <a:pt x="207289" y="0"/>
                  </a:lnTo>
                  <a:lnTo>
                    <a:pt x="191643" y="2870"/>
                  </a:lnTo>
                  <a:lnTo>
                    <a:pt x="179895" y="11188"/>
                  </a:lnTo>
                  <a:lnTo>
                    <a:pt x="172504" y="24460"/>
                  </a:lnTo>
                  <a:lnTo>
                    <a:pt x="169938" y="42227"/>
                  </a:lnTo>
                  <a:lnTo>
                    <a:pt x="172377" y="58915"/>
                  </a:lnTo>
                  <a:lnTo>
                    <a:pt x="179412" y="71551"/>
                  </a:lnTo>
                  <a:lnTo>
                    <a:pt x="190538" y="79565"/>
                  </a:lnTo>
                  <a:lnTo>
                    <a:pt x="205308" y="82372"/>
                  </a:lnTo>
                  <a:lnTo>
                    <a:pt x="215684" y="82372"/>
                  </a:lnTo>
                  <a:lnTo>
                    <a:pt x="223354" y="79362"/>
                  </a:lnTo>
                  <a:lnTo>
                    <a:pt x="228765" y="72936"/>
                  </a:lnTo>
                  <a:lnTo>
                    <a:pt x="234988" y="80391"/>
                  </a:lnTo>
                  <a:lnTo>
                    <a:pt x="241922" y="80391"/>
                  </a:lnTo>
                  <a:lnTo>
                    <a:pt x="241922" y="41300"/>
                  </a:lnTo>
                  <a:lnTo>
                    <a:pt x="207899" y="41300"/>
                  </a:lnTo>
                  <a:lnTo>
                    <a:pt x="207899" y="55181"/>
                  </a:lnTo>
                  <a:lnTo>
                    <a:pt x="220776" y="55181"/>
                  </a:lnTo>
                  <a:lnTo>
                    <a:pt x="220268" y="62039"/>
                  </a:lnTo>
                  <a:lnTo>
                    <a:pt x="214960" y="66408"/>
                  </a:lnTo>
                  <a:lnTo>
                    <a:pt x="207378" y="66408"/>
                  </a:lnTo>
                  <a:lnTo>
                    <a:pt x="200914" y="64871"/>
                  </a:lnTo>
                  <a:lnTo>
                    <a:pt x="196621" y="60198"/>
                  </a:lnTo>
                  <a:lnTo>
                    <a:pt x="194221" y="52311"/>
                  </a:lnTo>
                  <a:lnTo>
                    <a:pt x="193484" y="41084"/>
                  </a:lnTo>
                  <a:lnTo>
                    <a:pt x="194297" y="29946"/>
                  </a:lnTo>
                  <a:lnTo>
                    <a:pt x="196811" y="22034"/>
                  </a:lnTo>
                  <a:lnTo>
                    <a:pt x="201129" y="17310"/>
                  </a:lnTo>
                  <a:lnTo>
                    <a:pt x="207378" y="15748"/>
                  </a:lnTo>
                  <a:lnTo>
                    <a:pt x="214757" y="15748"/>
                  </a:lnTo>
                  <a:lnTo>
                    <a:pt x="219621" y="20942"/>
                  </a:lnTo>
                  <a:lnTo>
                    <a:pt x="220459" y="30276"/>
                  </a:lnTo>
                  <a:lnTo>
                    <a:pt x="242049" y="26758"/>
                  </a:lnTo>
                  <a:close/>
                </a:path>
                <a:path w="575309" h="82550">
                  <a:moveTo>
                    <a:pt x="322173" y="63195"/>
                  </a:moveTo>
                  <a:lnTo>
                    <a:pt x="284505" y="63195"/>
                  </a:lnTo>
                  <a:lnTo>
                    <a:pt x="284505" y="48234"/>
                  </a:lnTo>
                  <a:lnTo>
                    <a:pt x="307936" y="48234"/>
                  </a:lnTo>
                  <a:lnTo>
                    <a:pt x="307936" y="31838"/>
                  </a:lnTo>
                  <a:lnTo>
                    <a:pt x="284505" y="31838"/>
                  </a:lnTo>
                  <a:lnTo>
                    <a:pt x="284505" y="17729"/>
                  </a:lnTo>
                  <a:lnTo>
                    <a:pt x="321335" y="17729"/>
                  </a:lnTo>
                  <a:lnTo>
                    <a:pt x="321335" y="1333"/>
                  </a:lnTo>
                  <a:lnTo>
                    <a:pt x="261988" y="1333"/>
                  </a:lnTo>
                  <a:lnTo>
                    <a:pt x="261988" y="80391"/>
                  </a:lnTo>
                  <a:lnTo>
                    <a:pt x="322173" y="80391"/>
                  </a:lnTo>
                  <a:lnTo>
                    <a:pt x="322173" y="63195"/>
                  </a:lnTo>
                  <a:close/>
                </a:path>
                <a:path w="575309" h="82550">
                  <a:moveTo>
                    <a:pt x="574751" y="63195"/>
                  </a:moveTo>
                  <a:lnTo>
                    <a:pt x="537095" y="63195"/>
                  </a:lnTo>
                  <a:lnTo>
                    <a:pt x="537095" y="48234"/>
                  </a:lnTo>
                  <a:lnTo>
                    <a:pt x="560539" y="48234"/>
                  </a:lnTo>
                  <a:lnTo>
                    <a:pt x="560539" y="31838"/>
                  </a:lnTo>
                  <a:lnTo>
                    <a:pt x="537095" y="31838"/>
                  </a:lnTo>
                  <a:lnTo>
                    <a:pt x="537095" y="17729"/>
                  </a:lnTo>
                  <a:lnTo>
                    <a:pt x="573925" y="17729"/>
                  </a:lnTo>
                  <a:lnTo>
                    <a:pt x="573925" y="1333"/>
                  </a:lnTo>
                  <a:lnTo>
                    <a:pt x="514578" y="1333"/>
                  </a:lnTo>
                  <a:lnTo>
                    <a:pt x="514578" y="80391"/>
                  </a:lnTo>
                  <a:lnTo>
                    <a:pt x="574751" y="80391"/>
                  </a:lnTo>
                  <a:lnTo>
                    <a:pt x="574751" y="63195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148988E0-0A64-5DE9-5119-E41CBBA28A4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7685" y="842553"/>
              <a:ext cx="69100" cy="79057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26F533E1-A2CC-6797-A2FE-18F8CEBAB79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20721" y="842552"/>
              <a:ext cx="66916" cy="79057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F8A41CD5-D38E-09A6-9383-8F0A92CE931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35114" y="842551"/>
              <a:ext cx="65658" cy="79057"/>
            </a:xfrm>
            <a:prstGeom prst="rect">
              <a:avLst/>
            </a:prstGeom>
          </p:spPr>
        </p:pic>
      </p:grp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141C1228-6EA2-3BE6-8B78-16A4BFC0F23A}"/>
              </a:ext>
            </a:extLst>
          </p:cNvPr>
          <p:cNvGrpSpPr/>
          <p:nvPr/>
        </p:nvGrpSpPr>
        <p:grpSpPr>
          <a:xfrm>
            <a:off x="10892997" y="1148328"/>
            <a:ext cx="677545" cy="82550"/>
            <a:chOff x="10892997" y="1148328"/>
            <a:chExt cx="677545" cy="82550"/>
          </a:xfrm>
        </p:grpSpPr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80C9EB6E-65F4-CD06-10A4-3E8F79B550DD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92997" y="1148328"/>
              <a:ext cx="149609" cy="82156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1A07BACD-B661-0B1F-FB13-91C06035E035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62554" y="1148332"/>
              <a:ext cx="160524" cy="8237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2A091885-75E5-51C1-34B8-D41448DB2EF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43417" y="1149676"/>
              <a:ext cx="66192" cy="79057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40ACCD1A-1CB3-EB7A-57EC-6952DC9B87C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29288" y="1148339"/>
              <a:ext cx="72097" cy="82372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3063964F-B6CF-104E-9848-34E13E25B106}"/>
                </a:ext>
              </a:extLst>
            </p:cNvPr>
            <p:cNvSpPr/>
            <p:nvPr/>
          </p:nvSpPr>
          <p:spPr>
            <a:xfrm>
              <a:off x="11421315" y="1149686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72" y="0"/>
                  </a:moveTo>
                  <a:lnTo>
                    <a:pt x="0" y="0"/>
                  </a:lnTo>
                  <a:lnTo>
                    <a:pt x="0" y="79057"/>
                  </a:lnTo>
                  <a:lnTo>
                    <a:pt x="60172" y="79057"/>
                  </a:lnTo>
                  <a:lnTo>
                    <a:pt x="60172" y="61823"/>
                  </a:lnTo>
                  <a:lnTo>
                    <a:pt x="22517" y="61823"/>
                  </a:lnTo>
                  <a:lnTo>
                    <a:pt x="22517" y="46875"/>
                  </a:lnTo>
                  <a:lnTo>
                    <a:pt x="45961" y="46875"/>
                  </a:lnTo>
                  <a:lnTo>
                    <a:pt x="45961" y="30479"/>
                  </a:lnTo>
                  <a:lnTo>
                    <a:pt x="22517" y="30479"/>
                  </a:lnTo>
                  <a:lnTo>
                    <a:pt x="22517" y="16370"/>
                  </a:lnTo>
                  <a:lnTo>
                    <a:pt x="59372" y="16370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D4462ED7-EE74-3B63-8FA3-09BC07CA89D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01426" y="1149681"/>
              <a:ext cx="69113" cy="79044"/>
            </a:xfrm>
            <a:prstGeom prst="rect">
              <a:avLst/>
            </a:prstGeom>
          </p:spPr>
        </p:pic>
      </p:grpSp>
      <p:pic>
        <p:nvPicPr>
          <p:cNvPr id="28" name="object 28">
            <a:extLst>
              <a:ext uri="{FF2B5EF4-FFF2-40B4-BE49-F238E27FC236}">
                <a16:creationId xmlns:a16="http://schemas.microsoft.com/office/drawing/2014/main" id="{F7133B89-390F-61E6-9003-EED5A07A219C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31" name="object 5">
            <a:extLst>
              <a:ext uri="{FF2B5EF4-FFF2-40B4-BE49-F238E27FC236}">
                <a16:creationId xmlns:a16="http://schemas.microsoft.com/office/drawing/2014/main" id="{72E89E1A-B4A3-613D-8C25-C6EF49BA685B}"/>
              </a:ext>
            </a:extLst>
          </p:cNvPr>
          <p:cNvSpPr txBox="1"/>
          <p:nvPr/>
        </p:nvSpPr>
        <p:spPr>
          <a:xfrm>
            <a:off x="8153400" y="6245778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90"/>
              </a:lnSpc>
            </a:pPr>
            <a:r>
              <a:rPr lang="en-GB" sz="3900" b="1" spc="225" dirty="0">
                <a:solidFill>
                  <a:srgbClr val="FFFFFF"/>
                </a:solidFill>
                <a:latin typeface="Montserrat School" pitchFamily="2" charset="0"/>
                <a:cs typeface="Montserrat Stencil Black"/>
              </a:rPr>
              <a:t>Venezuela</a:t>
            </a:r>
            <a:endParaRPr sz="3900" dirty="0">
              <a:latin typeface="Montserrat School" pitchFamily="2" charset="0"/>
              <a:cs typeface="Montserrat Stencil Black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B41EBB-031D-CAA9-5C1B-00AF014BD4F1}"/>
              </a:ext>
            </a:extLst>
          </p:cNvPr>
          <p:cNvSpPr txBox="1"/>
          <p:nvPr/>
        </p:nvSpPr>
        <p:spPr>
          <a:xfrm>
            <a:off x="345781" y="570670"/>
            <a:ext cx="6020125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buNone/>
            </a:pP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Move us, and the world,</a:t>
            </a:r>
            <a:b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to respond urgently and generously,</a:t>
            </a:r>
            <a:b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in this time of crisis</a:t>
            </a:r>
            <a:b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and keep us united in solidarity,</a:t>
            </a:r>
            <a:b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walking with the people of Venezuela,</a:t>
            </a:r>
            <a:b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in the long journey of recovery ahead.</a:t>
            </a:r>
          </a:p>
          <a:p>
            <a:pPr marL="0" marR="0" indent="0" algn="l">
              <a:buNone/>
            </a:pPr>
            <a:endParaRPr lang="en-GB" sz="2400" i="0">
              <a:solidFill>
                <a:srgbClr val="212544"/>
              </a:solidFill>
              <a:effectLst/>
              <a:latin typeface="Montserrat School" pitchFamily="2" charset="0"/>
            </a:endParaRPr>
          </a:p>
          <a:p>
            <a:pPr marL="0" marR="0" indent="0" algn="l">
              <a:buNone/>
            </a:pP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Our Lady of </a:t>
            </a:r>
            <a:r>
              <a:rPr lang="en-GB" sz="2400" i="0" err="1">
                <a:solidFill>
                  <a:srgbClr val="212544"/>
                </a:solidFill>
                <a:effectLst/>
                <a:latin typeface="Montserrat School" pitchFamily="2" charset="0"/>
              </a:rPr>
              <a:t>Coromoto</a:t>
            </a: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,</a:t>
            </a:r>
            <a:b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Patroness of Venezuela,</a:t>
            </a:r>
            <a:b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pray for us.</a:t>
            </a:r>
          </a:p>
          <a:p>
            <a:pPr marL="0" marR="0" indent="0" algn="l">
              <a:buNone/>
            </a:pPr>
            <a:endParaRPr lang="en-GB" sz="2400" i="0">
              <a:solidFill>
                <a:srgbClr val="212544"/>
              </a:solidFill>
              <a:effectLst/>
              <a:latin typeface="Montserrat School" pitchFamily="2" charset="0"/>
            </a:endParaRPr>
          </a:p>
          <a:p>
            <a:pPr marL="0" marR="0" indent="0" algn="l">
              <a:buNone/>
            </a:pPr>
            <a:r>
              <a:rPr lang="en-GB" sz="2400" i="0">
                <a:solidFill>
                  <a:srgbClr val="212544"/>
                </a:solidFill>
                <a:effectLst/>
                <a:latin typeface="Montserrat School" pitchFamily="2" charset="0"/>
              </a:rPr>
              <a:t>Amen.</a:t>
            </a:r>
          </a:p>
          <a:p>
            <a:pPr marL="0" marR="0" indent="0" algn="l">
              <a:buNone/>
            </a:pPr>
            <a:endParaRPr lang="en-GB" sz="1800" b="0" i="0">
              <a:solidFill>
                <a:srgbClr val="212544"/>
              </a:solidFill>
              <a:effectLst/>
              <a:latin typeface="Montserrat" panose="00000500000000000000" pitchFamily="2" charset="0"/>
            </a:endParaRPr>
          </a:p>
          <a:p>
            <a:pPr marL="0" marR="0" indent="0" algn="l">
              <a:buNone/>
            </a:pPr>
            <a:endParaRPr lang="en-GB">
              <a:solidFill>
                <a:srgbClr val="212544"/>
              </a:solidFill>
              <a:latin typeface="Montserrat" panose="00000500000000000000" pitchFamily="2" charset="0"/>
            </a:endParaRPr>
          </a:p>
        </p:txBody>
      </p:sp>
      <p:pic>
        <p:nvPicPr>
          <p:cNvPr id="32" name="Picture Placeholder 9">
            <a:extLst>
              <a:ext uri="{FF2B5EF4-FFF2-40B4-BE49-F238E27FC236}">
                <a16:creationId xmlns:a16="http://schemas.microsoft.com/office/drawing/2014/main" id="{F07C3140-BBF2-28CF-3437-322C53D7F3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672"/>
          <a:stretch/>
        </p:blipFill>
        <p:spPr>
          <a:xfrm>
            <a:off x="6624963" y="1693033"/>
            <a:ext cx="4969621" cy="3956360"/>
          </a:xfrm>
          <a:prstGeom prst="round1Rect">
            <a:avLst>
              <a:gd name="adj" fmla="val 9829"/>
            </a:avLst>
          </a:prstGeom>
          <a:noFill/>
          <a:ln w="60325">
            <a:noFill/>
          </a:ln>
        </p:spPr>
      </p:pic>
    </p:spTree>
    <p:extLst>
      <p:ext uri="{BB962C8B-B14F-4D97-AF65-F5344CB8AC3E}">
        <p14:creationId xmlns:p14="http://schemas.microsoft.com/office/powerpoint/2010/main" val="399179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53937-2405-0E68-F0EC-0C6EED9C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E2BF4D0D-30D6-508E-AB23-9E2427E8BE1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200" y="5994000"/>
            <a:ext cx="4541940" cy="547238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3145083-B36C-6F74-B7CC-489CD8B30E3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8229600" y="5943600"/>
            <a:ext cx="5412105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160"/>
              </a:lnSpc>
            </a:pPr>
            <a:r>
              <a:rPr lang="en-GB" spc="335"/>
              <a:t>Venezuela</a:t>
            </a:r>
            <a:endParaRPr spc="335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1942A4-FB11-EB96-9831-E6EAA1946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9EBA3C5D-5BDE-B0D6-45CA-5C04F0A22AB9}"/>
              </a:ext>
            </a:extLst>
          </p:cNvPr>
          <p:cNvSpPr txBox="1"/>
          <p:nvPr/>
        </p:nvSpPr>
        <p:spPr>
          <a:xfrm>
            <a:off x="533400" y="55626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rgbClr val="ED1C24"/>
                </a:solidFill>
                <a:latin typeface="Montserrat" panose="00000500000000000000" pitchFamily="2" charset="0"/>
              </a:rPr>
              <a:t>Please fundraise today</a:t>
            </a:r>
          </a:p>
        </p:txBody>
      </p:sp>
    </p:spTree>
    <p:extLst>
      <p:ext uri="{BB962C8B-B14F-4D97-AF65-F5344CB8AC3E}">
        <p14:creationId xmlns:p14="http://schemas.microsoft.com/office/powerpoint/2010/main" val="169765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B9F34-8C6D-D2F8-A880-7E4D3116B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6ADCCCB-52FC-09A8-4356-8F20BA0B2B05}"/>
              </a:ext>
            </a:extLst>
          </p:cNvPr>
          <p:cNvSpPr txBox="1"/>
          <p:nvPr/>
        </p:nvSpPr>
        <p:spPr>
          <a:xfrm>
            <a:off x="8042300" y="6188177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69856F-1E2F-0A10-2204-0DA3780D395C}"/>
              </a:ext>
            </a:extLst>
          </p:cNvPr>
          <p:cNvSpPr txBox="1">
            <a:spLocks/>
          </p:cNvSpPr>
          <p:nvPr/>
        </p:nvSpPr>
        <p:spPr>
          <a:xfrm>
            <a:off x="1371600" y="1752600"/>
            <a:ext cx="10189029" cy="35519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Montserrat School" pitchFamily="2" charset="0"/>
              </a:rPr>
              <a:t>Learn about the situation from multiple, reliable sources. CAFOD listens carefully to our partners in Venezuela, </a:t>
            </a:r>
            <a:r>
              <a:rPr lang="en-US" sz="2400">
                <a:latin typeface="Montserrat School" pitchFamily="2" charset="0"/>
                <a:ea typeface="+mn-lt"/>
                <a:cs typeface="+mn-lt"/>
              </a:rPr>
              <a:t>and to reputable </a:t>
            </a:r>
            <a:r>
              <a:rPr lang="en-US" sz="2400" err="1">
                <a:latin typeface="Montserrat School" pitchFamily="2" charset="0"/>
                <a:ea typeface="+mn-lt"/>
                <a:cs typeface="+mn-lt"/>
              </a:rPr>
              <a:t>organisations</a:t>
            </a:r>
            <a:r>
              <a:rPr lang="en-US" sz="2400">
                <a:latin typeface="Montserrat School" pitchFamily="2" charset="0"/>
                <a:ea typeface="+mn-lt"/>
                <a:cs typeface="+mn-lt"/>
              </a:rPr>
              <a:t> working on the ground.</a:t>
            </a:r>
            <a:endParaRPr lang="en-US" sz="2400">
              <a:latin typeface="Montserrat Schoo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latin typeface="Montserrat Schoo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Montserrat School" pitchFamily="2" charset="0"/>
              </a:rPr>
              <a:t>Pray for all the people involved in this situation.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latin typeface="Montserrat Schoo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2400">
                <a:latin typeface="Montserrat School" pitchFamily="2" charset="0"/>
              </a:rPr>
            </a:br>
            <a:r>
              <a:rPr lang="en-US" sz="2400">
                <a:latin typeface="Montserrat School" pitchFamily="2" charset="0"/>
              </a:rPr>
              <a:t>Look out for people in our communities who might be affected by this disaster.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latin typeface="Montserrat SemiBold" panose="00000700000000000000" pitchFamily="2" charset="0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FC76439B-6A6D-0405-0DB9-6343E2FEB08C}"/>
              </a:ext>
            </a:extLst>
          </p:cNvPr>
          <p:cNvSpPr/>
          <p:nvPr/>
        </p:nvSpPr>
        <p:spPr>
          <a:xfrm>
            <a:off x="827315" y="1752600"/>
            <a:ext cx="435428" cy="419101"/>
          </a:xfrm>
          <a:prstGeom prst="diamond">
            <a:avLst/>
          </a:prstGeom>
          <a:solidFill>
            <a:srgbClr val="112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62882DEB-AD57-A26C-AFCA-3E162EA2080B}"/>
              </a:ext>
            </a:extLst>
          </p:cNvPr>
          <p:cNvSpPr/>
          <p:nvPr/>
        </p:nvSpPr>
        <p:spPr>
          <a:xfrm>
            <a:off x="827315" y="3135023"/>
            <a:ext cx="435428" cy="419101"/>
          </a:xfrm>
          <a:prstGeom prst="diamond">
            <a:avLst/>
          </a:prstGeom>
          <a:solidFill>
            <a:srgbClr val="112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B27803B0-522E-6F5B-8918-A5FED4F2D0C9}"/>
              </a:ext>
            </a:extLst>
          </p:cNvPr>
          <p:cNvSpPr/>
          <p:nvPr/>
        </p:nvSpPr>
        <p:spPr>
          <a:xfrm>
            <a:off x="816429" y="4455280"/>
            <a:ext cx="435428" cy="419101"/>
          </a:xfrm>
          <a:prstGeom prst="diamond">
            <a:avLst/>
          </a:prstGeom>
          <a:solidFill>
            <a:srgbClr val="112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583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16211" y="457198"/>
            <a:ext cx="3637915" cy="5464175"/>
            <a:chOff x="8116211" y="457198"/>
            <a:chExt cx="3637915" cy="5464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37169" y="478155"/>
              <a:ext cx="3595878" cy="54221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" name="object 4"/>
            <p:cNvSpPr/>
            <p:nvPr/>
          </p:nvSpPr>
          <p:spPr>
            <a:xfrm>
              <a:off x="8137166" y="478153"/>
              <a:ext cx="3596004" cy="5422265"/>
            </a:xfrm>
            <a:custGeom>
              <a:avLst/>
              <a:gdLst/>
              <a:ahLst/>
              <a:cxnLst/>
              <a:rect l="l" t="t" r="r" b="b"/>
              <a:pathLst>
                <a:path w="3596004" h="5422265">
                  <a:moveTo>
                    <a:pt x="0" y="0"/>
                  </a:moveTo>
                  <a:lnTo>
                    <a:pt x="0" y="5422125"/>
                  </a:lnTo>
                  <a:lnTo>
                    <a:pt x="3120682" y="5422125"/>
                  </a:lnTo>
                  <a:lnTo>
                    <a:pt x="3169268" y="5419671"/>
                  </a:lnTo>
                  <a:lnTo>
                    <a:pt x="3216451" y="5412471"/>
                  </a:lnTo>
                  <a:lnTo>
                    <a:pt x="3261991" y="5400761"/>
                  </a:lnTo>
                  <a:lnTo>
                    <a:pt x="3305650" y="5384782"/>
                  </a:lnTo>
                  <a:lnTo>
                    <a:pt x="3347189" y="5364772"/>
                  </a:lnTo>
                  <a:lnTo>
                    <a:pt x="3386369" y="5340969"/>
                  </a:lnTo>
                  <a:lnTo>
                    <a:pt x="3422951" y="5313614"/>
                  </a:lnTo>
                  <a:lnTo>
                    <a:pt x="3456697" y="5282944"/>
                  </a:lnTo>
                  <a:lnTo>
                    <a:pt x="3487367" y="5249198"/>
                  </a:lnTo>
                  <a:lnTo>
                    <a:pt x="3514722" y="5212616"/>
                  </a:lnTo>
                  <a:lnTo>
                    <a:pt x="3538524" y="5173436"/>
                  </a:lnTo>
                  <a:lnTo>
                    <a:pt x="3558535" y="5131897"/>
                  </a:lnTo>
                  <a:lnTo>
                    <a:pt x="3574514" y="5088238"/>
                  </a:lnTo>
                  <a:lnTo>
                    <a:pt x="3586223" y="5042698"/>
                  </a:lnTo>
                  <a:lnTo>
                    <a:pt x="3593424" y="4995515"/>
                  </a:lnTo>
                  <a:lnTo>
                    <a:pt x="3595878" y="4946929"/>
                  </a:lnTo>
                  <a:lnTo>
                    <a:pt x="3595878" y="0"/>
                  </a:lnTo>
                  <a:lnTo>
                    <a:pt x="0" y="0"/>
                  </a:lnTo>
                  <a:close/>
                </a:path>
              </a:pathLst>
            </a:custGeom>
            <a:ln w="4191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137166" y="6248400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  <p:sp>
        <p:nvSpPr>
          <p:cNvPr id="7" name="object 2" descr="$PPTXTitle">
            <a:extLst>
              <a:ext uri="{FF2B5EF4-FFF2-40B4-BE49-F238E27FC236}">
                <a16:creationId xmlns:a16="http://schemas.microsoft.com/office/drawing/2014/main" id="{204C4C64-C0D9-7BFA-A672-CAC3C01EC02B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696468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000" b="1" dirty="0">
                <a:solidFill>
                  <a:srgbClr val="FF0000"/>
                </a:solidFill>
                <a:latin typeface="Montserrat School" pitchFamily="2" charset="0"/>
              </a:rPr>
              <a:t>What has happened?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3D74F-5557-5845-7DF6-926482066413}"/>
              </a:ext>
            </a:extLst>
          </p:cNvPr>
          <p:cNvSpPr txBox="1"/>
          <p:nvPr/>
        </p:nvSpPr>
        <p:spPr>
          <a:xfrm>
            <a:off x="357504" y="1219200"/>
            <a:ext cx="7239000" cy="2780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rtl="0" fontAlgn="base">
              <a:spcAft>
                <a:spcPts val="800"/>
              </a:spcAft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Montserrat School" pitchFamily="2" charset="0"/>
              </a:rPr>
              <a:t>On Thursday 25 June two powerful earthquakes struck northern Venezuela within minutes of each other. 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Montserrat School" pitchFamily="2" charset="0"/>
              </a:rPr>
              <a:t> </a:t>
            </a:r>
          </a:p>
          <a:p>
            <a:pPr marL="0" marR="0" indent="0" algn="l" rtl="0" fontAlgn="base">
              <a:spcAft>
                <a:spcPts val="800"/>
              </a:spcAft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Montserrat School" pitchFamily="2" charset="0"/>
              </a:rPr>
              <a:t>As of Monday 29 June, up to 50,000 people are still reported missing, buildings have been destroyed and 1,500 people are known to have died.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Montserrat School" pitchFamily="2" charset="0"/>
              </a:rPr>
              <a:t>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8001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 dirty="0">
                <a:latin typeface="Montserrat School" pitchFamily="2" charset="0"/>
              </a:rPr>
              <a:t>Who are CAFOD working with?</a:t>
            </a:r>
            <a:endParaRPr sz="3600" dirty="0">
              <a:latin typeface="Montserrat School" pitchFamily="2" charset="0"/>
            </a:endParaRPr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FB1F1719-DD80-F585-FBFC-EE1DBFB22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8107"/>
          <a:stretch/>
        </p:blipFill>
        <p:spPr>
          <a:xfrm>
            <a:off x="6624963" y="1693033"/>
            <a:ext cx="4969621" cy="3956360"/>
          </a:xfrm>
          <a:prstGeom prst="round1Rect">
            <a:avLst>
              <a:gd name="adj" fmla="val 9829"/>
            </a:avLst>
          </a:prstGeom>
          <a:noFill/>
          <a:ln w="603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59121C-8FC1-4C8B-B30C-F3128F3763DB}"/>
              </a:ext>
            </a:extLst>
          </p:cNvPr>
          <p:cNvSpPr txBox="1"/>
          <p:nvPr/>
        </p:nvSpPr>
        <p:spPr>
          <a:xfrm>
            <a:off x="381000" y="1600200"/>
            <a:ext cx="594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latin typeface="Montserrat School" pitchFamily="2" charset="0"/>
              </a:rPr>
              <a:t>CAFOD are part of Caritas Internationalis. This means we work with all organisations and church partners to ensure that they can scale up and adapt their work effectively. </a:t>
            </a:r>
          </a:p>
          <a:p>
            <a:endParaRPr lang="en-GB" sz="2400">
              <a:latin typeface="Montserrat" panose="00000500000000000000" pitchFamily="2" charset="0"/>
            </a:endParaRPr>
          </a:p>
        </p:txBody>
      </p:sp>
      <p:pic>
        <p:nvPicPr>
          <p:cNvPr id="6" name="Picture 5" descr="A green cross with leaves in a circle&#10;&#10;Description automatically generated">
            <a:extLst>
              <a:ext uri="{FF2B5EF4-FFF2-40B4-BE49-F238E27FC236}">
                <a16:creationId xmlns:a16="http://schemas.microsoft.com/office/drawing/2014/main" id="{126071CC-73AD-8427-B9CF-B5E27077B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60" y="3810000"/>
            <a:ext cx="1945722" cy="1945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6A4BF1-3C4D-C56F-184C-E32EE9F5BB0B}"/>
              </a:ext>
            </a:extLst>
          </p:cNvPr>
          <p:cNvSpPr txBox="1"/>
          <p:nvPr/>
        </p:nvSpPr>
        <p:spPr>
          <a:xfrm>
            <a:off x="381000" y="4545513"/>
            <a:ext cx="43744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>
                <a:latin typeface="Montserrat School" pitchFamily="2" charset="0"/>
              </a:rPr>
              <a:t>Our partner in Venezuela is called Caritas Venezuela.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9FFDA9F7-A5D7-790B-5273-89BFDA824184}"/>
              </a:ext>
            </a:extLst>
          </p:cNvPr>
          <p:cNvSpPr txBox="1"/>
          <p:nvPr/>
        </p:nvSpPr>
        <p:spPr>
          <a:xfrm>
            <a:off x="8042300" y="6188177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A37B9-0FC7-882C-C3A2-343DF1555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>
            <a:extLst>
              <a:ext uri="{FF2B5EF4-FFF2-40B4-BE49-F238E27FC236}">
                <a16:creationId xmlns:a16="http://schemas.microsoft.com/office/drawing/2014/main" id="{4B437E12-1937-2FBF-E22F-AD45673E42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8458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 dirty="0">
                <a:latin typeface="Montserrat School" pitchFamily="2" charset="0"/>
              </a:rPr>
              <a:t>What has CAFOD done so far?</a:t>
            </a:r>
            <a:endParaRPr sz="4000" dirty="0">
              <a:latin typeface="Montserrat School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9528B-71F2-782B-F433-84E5AA97A5B3}"/>
              </a:ext>
            </a:extLst>
          </p:cNvPr>
          <p:cNvSpPr txBox="1"/>
          <p:nvPr/>
        </p:nvSpPr>
        <p:spPr>
          <a:xfrm>
            <a:off x="381000" y="1371600"/>
            <a:ext cx="601980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Montserrat School" pitchFamily="2" charset="0"/>
              </a:rPr>
              <a:t>We’ve allocated £100,000 from CAFOD funds to our trusted Church partners who are already providing emergency food, water and shelter.</a:t>
            </a:r>
          </a:p>
          <a:p>
            <a:endParaRPr lang="en-GB" sz="2400" dirty="0">
              <a:latin typeface="Montserrat School" pitchFamily="2" charset="0"/>
            </a:endParaRPr>
          </a:p>
          <a:p>
            <a:r>
              <a:rPr lang="en-GB" sz="2400" dirty="0">
                <a:latin typeface="Montserrat School" pitchFamily="2" charset="0"/>
              </a:rPr>
              <a:t>We also launched our </a:t>
            </a:r>
            <a:r>
              <a:rPr lang="en-GB" sz="2400" dirty="0">
                <a:latin typeface="Montserrat School" pitchFamily="2" charset="0"/>
                <a:hlinkClick r:id="rId2"/>
              </a:rPr>
              <a:t>DEC appeal </a:t>
            </a:r>
            <a:r>
              <a:rPr lang="en-GB" sz="2400" dirty="0">
                <a:latin typeface="Montserrat School" pitchFamily="2" charset="0"/>
              </a:rPr>
              <a:t>with 15 other major charities in the UK.</a:t>
            </a:r>
          </a:p>
          <a:p>
            <a:endParaRPr lang="en-GB" sz="2400" dirty="0">
              <a:latin typeface="Montserrat School" pitchFamily="2" charset="0"/>
            </a:endParaRPr>
          </a:p>
          <a:p>
            <a:r>
              <a:rPr lang="en-GB" sz="2400" b="1" dirty="0">
                <a:solidFill>
                  <a:srgbClr val="ED1C24"/>
                </a:solidFill>
                <a:latin typeface="Montserrat School" pitchFamily="2" charset="0"/>
              </a:rPr>
              <a:t>Your fundraising will support this vital work. </a:t>
            </a:r>
            <a:br>
              <a:rPr lang="en-GB" sz="2400" dirty="0"/>
            </a:br>
            <a:endParaRPr lang="en-GB" sz="2400" dirty="0">
              <a:latin typeface="Montserrat" panose="00000500000000000000" pitchFamily="2" charset="0"/>
            </a:endParaRPr>
          </a:p>
        </p:txBody>
      </p:sp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C60947D8-2233-B9A7-9E8B-B8A0177D9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672"/>
          <a:stretch/>
        </p:blipFill>
        <p:spPr>
          <a:xfrm>
            <a:off x="6624963" y="1693033"/>
            <a:ext cx="4969621" cy="3956360"/>
          </a:xfrm>
          <a:prstGeom prst="round1Rect">
            <a:avLst>
              <a:gd name="adj" fmla="val 9829"/>
            </a:avLst>
          </a:prstGeom>
          <a:noFill/>
          <a:ln w="60325">
            <a:noFill/>
          </a:ln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D32CA6F6-FA8A-9C9B-3BB7-BE0012F9AB57}"/>
              </a:ext>
            </a:extLst>
          </p:cNvPr>
          <p:cNvSpPr txBox="1"/>
          <p:nvPr/>
        </p:nvSpPr>
        <p:spPr>
          <a:xfrm>
            <a:off x="8042300" y="6188177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035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7A6DC-FE2A-0E70-551C-FBB0435FA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white shirt&#10;&#10;AI-generated content may be incorrect.">
            <a:extLst>
              <a:ext uri="{FF2B5EF4-FFF2-40B4-BE49-F238E27FC236}">
                <a16:creationId xmlns:a16="http://schemas.microsoft.com/office/drawing/2014/main" id="{1A2B098F-B8D3-2F54-00E0-A0808CDC6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DB9A91-A84E-B95D-FE34-C90ABAC6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" y="9601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Montserrat School" pitchFamily="2" charset="0"/>
                <a:cs typeface="Arial" panose="020B0604020202020204" pitchFamily="34" charset="0"/>
              </a:rPr>
              <a:t>What is Pope Leo saying?</a:t>
            </a:r>
            <a:endParaRPr lang="en-GB" sz="3200" b="1" dirty="0">
              <a:solidFill>
                <a:srgbClr val="C00000"/>
              </a:solidFill>
              <a:latin typeface="Montserrat School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3DE7F-5220-4B9D-EFF6-956E90DEBA2B}"/>
              </a:ext>
            </a:extLst>
          </p:cNvPr>
          <p:cNvSpPr txBox="1"/>
          <p:nvPr/>
        </p:nvSpPr>
        <p:spPr>
          <a:xfrm>
            <a:off x="228600" y="1946571"/>
            <a:ext cx="708077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chool" pitchFamily="2" charset="0"/>
                <a:ea typeface="+mn-ea"/>
                <a:cs typeface="+mn-cs"/>
              </a:rPr>
              <a:t>‘‘As we pray to the Lord for the eternal repose of the deceased, I renew my spiritual closeness to their families, the injured, and those struck by this tragedy. At the same time, I express my gratitude and support to those who are generously carrying out search and rescue efforts.”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School" pitchFamily="2" charset="0"/>
              <a:ea typeface="+mn-ea"/>
              <a:cs typeface="+mn-cs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D704F31-2F50-B4CB-D4B9-C9B90DC66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00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42300" y="6188177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  <p:sp>
        <p:nvSpPr>
          <p:cNvPr id="6" name="object 2" descr="$PPTXTitle">
            <a:extLst>
              <a:ext uri="{FF2B5EF4-FFF2-40B4-BE49-F238E27FC236}">
                <a16:creationId xmlns:a16="http://schemas.microsoft.com/office/drawing/2014/main" id="{C4DEF22E-6955-56EF-1696-B4C37AC375C7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8458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000" b="1" dirty="0">
                <a:solidFill>
                  <a:srgbClr val="FF0000"/>
                </a:solidFill>
                <a:latin typeface="Montserrat School" pitchFamily="2" charset="0"/>
              </a:rPr>
              <a:t>What can you do to support?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9FF598-3C94-094A-973A-99D09DAB8E2E}"/>
              </a:ext>
            </a:extLst>
          </p:cNvPr>
          <p:cNvSpPr txBox="1"/>
          <p:nvPr/>
        </p:nvSpPr>
        <p:spPr>
          <a:xfrm>
            <a:off x="381000" y="1981200"/>
            <a:ext cx="10820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4000" b="1" dirty="0">
                <a:solidFill>
                  <a:srgbClr val="FF0000"/>
                </a:solidFill>
                <a:latin typeface="Montserrat School" pitchFamily="2" charset="0"/>
              </a:rPr>
              <a:t>PRAY</a:t>
            </a:r>
            <a:r>
              <a:rPr lang="en-GB" sz="4000" dirty="0">
                <a:latin typeface="Montserrat School" pitchFamily="2" charset="0"/>
              </a:rPr>
              <a:t> – pray for our brothers and sisters in Venezuela</a:t>
            </a:r>
          </a:p>
          <a:p>
            <a:pPr algn="l"/>
            <a:endParaRPr lang="en-GB" sz="4000" dirty="0">
              <a:latin typeface="Montserrat School" pitchFamily="2" charset="0"/>
            </a:endParaRPr>
          </a:p>
          <a:p>
            <a:pPr algn="l"/>
            <a:r>
              <a:rPr lang="en-GB" sz="4000" b="1" dirty="0">
                <a:latin typeface="Montserrat School" pitchFamily="2" charset="0"/>
                <a:hlinkClick r:id="rId2"/>
              </a:rPr>
              <a:t>Fundraise</a:t>
            </a:r>
            <a:r>
              <a:rPr lang="en-GB" sz="4000" b="1" dirty="0">
                <a:latin typeface="Montserrat School" pitchFamily="2" charset="0"/>
              </a:rPr>
              <a:t> </a:t>
            </a:r>
            <a:r>
              <a:rPr lang="en-GB" sz="4000" dirty="0">
                <a:latin typeface="Montserrat School" pitchFamily="2" charset="0"/>
              </a:rPr>
              <a:t>for the appeal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75022-F0F3-88FD-CBF9-35584163F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88C615E-030A-73ED-BFE7-1CE811354033}"/>
              </a:ext>
            </a:extLst>
          </p:cNvPr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316457B8-DB93-E727-B9FE-8BEFBE735E2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grpSp>
        <p:nvGrpSpPr>
          <p:cNvPr id="4" name="object 4">
            <a:extLst>
              <a:ext uri="{FF2B5EF4-FFF2-40B4-BE49-F238E27FC236}">
                <a16:creationId xmlns:a16="http://schemas.microsoft.com/office/drawing/2014/main" id="{2B1DBFFD-311E-F150-A48A-C30608C4E172}"/>
              </a:ext>
            </a:extLst>
          </p:cNvPr>
          <p:cNvGrpSpPr/>
          <p:nvPr/>
        </p:nvGrpSpPr>
        <p:grpSpPr>
          <a:xfrm>
            <a:off x="10892991" y="996099"/>
            <a:ext cx="386715" cy="79375"/>
            <a:chOff x="10892991" y="996099"/>
            <a:chExt cx="386715" cy="7937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58C93661-2921-2A61-B45F-C11F5925DFB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991" y="996105"/>
              <a:ext cx="177751" cy="7907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C945628-CD6E-3475-A650-47B96C7D1ACC}"/>
                </a:ext>
              </a:extLst>
            </p:cNvPr>
            <p:cNvSpPr/>
            <p:nvPr/>
          </p:nvSpPr>
          <p:spPr>
            <a:xfrm>
              <a:off x="11091092" y="996640"/>
              <a:ext cx="20320" cy="39370"/>
            </a:xfrm>
            <a:custGeom>
              <a:avLst/>
              <a:gdLst/>
              <a:ahLst/>
              <a:cxnLst/>
              <a:rect l="l" t="t" r="r" b="b"/>
              <a:pathLst>
                <a:path w="20320" h="39369">
                  <a:moveTo>
                    <a:pt x="19811" y="0"/>
                  </a:moveTo>
                  <a:lnTo>
                    <a:pt x="0" y="0"/>
                  </a:lnTo>
                  <a:lnTo>
                    <a:pt x="0" y="20523"/>
                  </a:lnTo>
                  <a:lnTo>
                    <a:pt x="6845" y="20523"/>
                  </a:lnTo>
                  <a:lnTo>
                    <a:pt x="0" y="38785"/>
                  </a:lnTo>
                  <a:lnTo>
                    <a:pt x="7048" y="38785"/>
                  </a:lnTo>
                  <a:lnTo>
                    <a:pt x="19811" y="18872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54D3AF71-D250-4ABF-C96A-6271961CEB8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0848" y="996116"/>
              <a:ext cx="69100" cy="7905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0572BD89-60B4-A9F1-F491-0922FDE5ACA2}"/>
                </a:ext>
              </a:extLst>
            </p:cNvPr>
            <p:cNvSpPr/>
            <p:nvPr/>
          </p:nvSpPr>
          <p:spPr>
            <a:xfrm>
              <a:off x="11219183" y="996099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34" y="0"/>
                  </a:moveTo>
                  <a:lnTo>
                    <a:pt x="0" y="0"/>
                  </a:lnTo>
                  <a:lnTo>
                    <a:pt x="0" y="79070"/>
                  </a:lnTo>
                  <a:lnTo>
                    <a:pt x="60159" y="79070"/>
                  </a:lnTo>
                  <a:lnTo>
                    <a:pt x="60159" y="61861"/>
                  </a:lnTo>
                  <a:lnTo>
                    <a:pt x="22491" y="61861"/>
                  </a:lnTo>
                  <a:lnTo>
                    <a:pt x="22491" y="46901"/>
                  </a:lnTo>
                  <a:lnTo>
                    <a:pt x="45948" y="46901"/>
                  </a:lnTo>
                  <a:lnTo>
                    <a:pt x="45948" y="30518"/>
                  </a:lnTo>
                  <a:lnTo>
                    <a:pt x="22491" y="30518"/>
                  </a:lnTo>
                  <a:lnTo>
                    <a:pt x="22491" y="16395"/>
                  </a:lnTo>
                  <a:lnTo>
                    <a:pt x="59334" y="16395"/>
                  </a:lnTo>
                  <a:lnTo>
                    <a:pt x="59334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D245DAC9-428C-80DF-BC34-73BB6A8AEDAE}"/>
              </a:ext>
            </a:extLst>
          </p:cNvPr>
          <p:cNvSpPr/>
          <p:nvPr/>
        </p:nvSpPr>
        <p:spPr>
          <a:xfrm>
            <a:off x="10892994" y="610768"/>
            <a:ext cx="235585" cy="82550"/>
          </a:xfrm>
          <a:custGeom>
            <a:avLst/>
            <a:gdLst/>
            <a:ahLst/>
            <a:cxnLst/>
            <a:rect l="l" t="t" r="r" b="b"/>
            <a:pathLst>
              <a:path w="235584" h="82550">
                <a:moveTo>
                  <a:pt x="71678" y="40894"/>
                </a:moveTo>
                <a:lnTo>
                  <a:pt x="70789" y="30797"/>
                </a:lnTo>
                <a:lnTo>
                  <a:pt x="68122" y="22263"/>
                </a:lnTo>
                <a:lnTo>
                  <a:pt x="68072" y="22098"/>
                </a:lnTo>
                <a:lnTo>
                  <a:pt x="64401" y="16281"/>
                </a:lnTo>
                <a:lnTo>
                  <a:pt x="63436" y="14732"/>
                </a:lnTo>
                <a:lnTo>
                  <a:pt x="56769" y="8610"/>
                </a:lnTo>
                <a:lnTo>
                  <a:pt x="50342" y="5003"/>
                </a:lnTo>
                <a:lnTo>
                  <a:pt x="48133" y="4330"/>
                </a:lnTo>
                <a:lnTo>
                  <a:pt x="48133" y="40157"/>
                </a:lnTo>
                <a:lnTo>
                  <a:pt x="46901" y="50609"/>
                </a:lnTo>
                <a:lnTo>
                  <a:pt x="46875" y="50825"/>
                </a:lnTo>
                <a:lnTo>
                  <a:pt x="43154" y="58597"/>
                </a:lnTo>
                <a:lnTo>
                  <a:pt x="37109" y="63347"/>
                </a:lnTo>
                <a:lnTo>
                  <a:pt x="28829" y="64960"/>
                </a:lnTo>
                <a:lnTo>
                  <a:pt x="22288" y="64960"/>
                </a:lnTo>
                <a:lnTo>
                  <a:pt x="22288" y="16281"/>
                </a:lnTo>
                <a:lnTo>
                  <a:pt x="30276" y="16281"/>
                </a:lnTo>
                <a:lnTo>
                  <a:pt x="38061" y="17780"/>
                </a:lnTo>
                <a:lnTo>
                  <a:pt x="43649" y="22263"/>
                </a:lnTo>
                <a:lnTo>
                  <a:pt x="47015" y="29718"/>
                </a:lnTo>
                <a:lnTo>
                  <a:pt x="48133" y="40157"/>
                </a:lnTo>
                <a:lnTo>
                  <a:pt x="48133" y="4330"/>
                </a:lnTo>
                <a:lnTo>
                  <a:pt x="43268" y="2819"/>
                </a:lnTo>
                <a:lnTo>
                  <a:pt x="35420" y="1739"/>
                </a:lnTo>
                <a:lnTo>
                  <a:pt x="26657" y="1460"/>
                </a:lnTo>
                <a:lnTo>
                  <a:pt x="0" y="1460"/>
                </a:lnTo>
                <a:lnTo>
                  <a:pt x="0" y="80518"/>
                </a:lnTo>
                <a:lnTo>
                  <a:pt x="28524" y="80518"/>
                </a:lnTo>
                <a:lnTo>
                  <a:pt x="64401" y="64960"/>
                </a:lnTo>
                <a:lnTo>
                  <a:pt x="70650" y="50825"/>
                </a:lnTo>
                <a:lnTo>
                  <a:pt x="70726" y="50609"/>
                </a:lnTo>
                <a:lnTo>
                  <a:pt x="71678" y="40894"/>
                </a:lnTo>
                <a:close/>
              </a:path>
              <a:path w="235584" h="82550">
                <a:moveTo>
                  <a:pt x="150495" y="63296"/>
                </a:moveTo>
                <a:lnTo>
                  <a:pt x="112826" y="63296"/>
                </a:lnTo>
                <a:lnTo>
                  <a:pt x="112826" y="48336"/>
                </a:lnTo>
                <a:lnTo>
                  <a:pt x="136283" y="48336"/>
                </a:lnTo>
                <a:lnTo>
                  <a:pt x="136283" y="31978"/>
                </a:lnTo>
                <a:lnTo>
                  <a:pt x="112826" y="31978"/>
                </a:lnTo>
                <a:lnTo>
                  <a:pt x="112826" y="17830"/>
                </a:lnTo>
                <a:lnTo>
                  <a:pt x="149656" y="17830"/>
                </a:lnTo>
                <a:lnTo>
                  <a:pt x="149656" y="1460"/>
                </a:lnTo>
                <a:lnTo>
                  <a:pt x="90309" y="1460"/>
                </a:lnTo>
                <a:lnTo>
                  <a:pt x="90309" y="80505"/>
                </a:lnTo>
                <a:lnTo>
                  <a:pt x="150495" y="80505"/>
                </a:lnTo>
                <a:lnTo>
                  <a:pt x="150495" y="63296"/>
                </a:lnTo>
                <a:close/>
              </a:path>
              <a:path w="235584" h="82550">
                <a:moveTo>
                  <a:pt x="235064" y="55613"/>
                </a:moveTo>
                <a:lnTo>
                  <a:pt x="218147" y="52298"/>
                </a:lnTo>
                <a:lnTo>
                  <a:pt x="216166" y="61442"/>
                </a:lnTo>
                <a:lnTo>
                  <a:pt x="210680" y="66433"/>
                </a:lnTo>
                <a:lnTo>
                  <a:pt x="202882" y="66433"/>
                </a:lnTo>
                <a:lnTo>
                  <a:pt x="196519" y="64846"/>
                </a:lnTo>
                <a:lnTo>
                  <a:pt x="191947" y="60121"/>
                </a:lnTo>
                <a:lnTo>
                  <a:pt x="189179" y="52235"/>
                </a:lnTo>
                <a:lnTo>
                  <a:pt x="188252" y="41198"/>
                </a:lnTo>
                <a:lnTo>
                  <a:pt x="189026" y="30416"/>
                </a:lnTo>
                <a:lnTo>
                  <a:pt x="191439" y="22809"/>
                </a:lnTo>
                <a:lnTo>
                  <a:pt x="195605" y="18300"/>
                </a:lnTo>
                <a:lnTo>
                  <a:pt x="201650" y="16814"/>
                </a:lnTo>
                <a:lnTo>
                  <a:pt x="208597" y="16814"/>
                </a:lnTo>
                <a:lnTo>
                  <a:pt x="211810" y="20853"/>
                </a:lnTo>
                <a:lnTo>
                  <a:pt x="213169" y="30099"/>
                </a:lnTo>
                <a:lnTo>
                  <a:pt x="233908" y="28536"/>
                </a:lnTo>
                <a:lnTo>
                  <a:pt x="230009" y="16459"/>
                </a:lnTo>
                <a:lnTo>
                  <a:pt x="223202" y="7493"/>
                </a:lnTo>
                <a:lnTo>
                  <a:pt x="213868" y="1917"/>
                </a:lnTo>
                <a:lnTo>
                  <a:pt x="202374" y="0"/>
                </a:lnTo>
                <a:lnTo>
                  <a:pt x="194233" y="825"/>
                </a:lnTo>
                <a:lnTo>
                  <a:pt x="165608" y="33401"/>
                </a:lnTo>
                <a:lnTo>
                  <a:pt x="165023" y="41719"/>
                </a:lnTo>
                <a:lnTo>
                  <a:pt x="167538" y="58839"/>
                </a:lnTo>
                <a:lnTo>
                  <a:pt x="174853" y="71615"/>
                </a:lnTo>
                <a:lnTo>
                  <a:pt x="186550" y="79616"/>
                </a:lnTo>
                <a:lnTo>
                  <a:pt x="202272" y="82384"/>
                </a:lnTo>
                <a:lnTo>
                  <a:pt x="214325" y="80683"/>
                </a:lnTo>
                <a:lnTo>
                  <a:pt x="223837" y="75615"/>
                </a:lnTo>
                <a:lnTo>
                  <a:pt x="230771" y="67233"/>
                </a:lnTo>
                <a:lnTo>
                  <a:pt x="23506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34F9E581-84D2-A0D4-F7B4-CF3EB3DBDEAA}"/>
              </a:ext>
            </a:extLst>
          </p:cNvPr>
          <p:cNvGrpSpPr/>
          <p:nvPr/>
        </p:nvGrpSpPr>
        <p:grpSpPr>
          <a:xfrm>
            <a:off x="11197484" y="612203"/>
            <a:ext cx="537845" cy="79375"/>
            <a:chOff x="11197484" y="612203"/>
            <a:chExt cx="537845" cy="79375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AF476D21-1F1A-BB90-E827-723057A21AD4}"/>
                </a:ext>
              </a:extLst>
            </p:cNvPr>
            <p:cNvSpPr/>
            <p:nvPr/>
          </p:nvSpPr>
          <p:spPr>
            <a:xfrm>
              <a:off x="11306874" y="612203"/>
              <a:ext cx="339090" cy="79375"/>
            </a:xfrm>
            <a:custGeom>
              <a:avLst/>
              <a:gdLst/>
              <a:ahLst/>
              <a:cxnLst/>
              <a:rect l="l" t="t" r="r" b="b"/>
              <a:pathLst>
                <a:path w="339090" h="79375">
                  <a:moveTo>
                    <a:pt x="60172" y="61861"/>
                  </a:moveTo>
                  <a:lnTo>
                    <a:pt x="22504" y="61861"/>
                  </a:lnTo>
                  <a:lnTo>
                    <a:pt x="22504" y="46901"/>
                  </a:lnTo>
                  <a:lnTo>
                    <a:pt x="45961" y="46901"/>
                  </a:lnTo>
                  <a:lnTo>
                    <a:pt x="45961" y="30518"/>
                  </a:lnTo>
                  <a:lnTo>
                    <a:pt x="22504" y="30518"/>
                  </a:lnTo>
                  <a:lnTo>
                    <a:pt x="22504" y="16395"/>
                  </a:lnTo>
                  <a:lnTo>
                    <a:pt x="59347" y="16395"/>
                  </a:lnTo>
                  <a:lnTo>
                    <a:pt x="59347" y="25"/>
                  </a:lnTo>
                  <a:lnTo>
                    <a:pt x="0" y="25"/>
                  </a:lnTo>
                  <a:lnTo>
                    <a:pt x="0" y="79070"/>
                  </a:lnTo>
                  <a:lnTo>
                    <a:pt x="60172" y="79070"/>
                  </a:lnTo>
                  <a:lnTo>
                    <a:pt x="60172" y="61861"/>
                  </a:lnTo>
                  <a:close/>
                </a:path>
                <a:path w="339090" h="79375">
                  <a:moveTo>
                    <a:pt x="339001" y="61861"/>
                  </a:moveTo>
                  <a:lnTo>
                    <a:pt x="301332" y="61861"/>
                  </a:lnTo>
                  <a:lnTo>
                    <a:pt x="301332" y="46901"/>
                  </a:lnTo>
                  <a:lnTo>
                    <a:pt x="324789" y="46901"/>
                  </a:lnTo>
                  <a:lnTo>
                    <a:pt x="324789" y="30530"/>
                  </a:lnTo>
                  <a:lnTo>
                    <a:pt x="301332" y="30530"/>
                  </a:lnTo>
                  <a:lnTo>
                    <a:pt x="301332" y="16395"/>
                  </a:lnTo>
                  <a:lnTo>
                    <a:pt x="338175" y="16395"/>
                  </a:lnTo>
                  <a:lnTo>
                    <a:pt x="338175" y="0"/>
                  </a:lnTo>
                  <a:lnTo>
                    <a:pt x="278841" y="0"/>
                  </a:lnTo>
                  <a:lnTo>
                    <a:pt x="278841" y="79082"/>
                  </a:lnTo>
                  <a:lnTo>
                    <a:pt x="339001" y="79082"/>
                  </a:lnTo>
                  <a:lnTo>
                    <a:pt x="339001" y="6186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589B9DC6-DE6F-7FA4-3E1E-F47147AB7B5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6985" y="612220"/>
              <a:ext cx="89433" cy="79057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CB96AB10-C1E8-389F-02E5-20EDC4DB7D7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6360" y="612216"/>
              <a:ext cx="69392" cy="79070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901BEBC0-EAC1-3508-4535-BAE5D54004F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65820" y="612222"/>
              <a:ext cx="69100" cy="79044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346C3BE2-181E-1FDF-51C0-D5D35C43BCB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97484" y="612220"/>
              <a:ext cx="89446" cy="79057"/>
            </a:xfrm>
            <a:prstGeom prst="rect">
              <a:avLst/>
            </a:prstGeom>
          </p:spPr>
        </p:pic>
      </p:grp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FDCDC26B-61BA-42B7-3E44-D80F292A0B18}"/>
              </a:ext>
            </a:extLst>
          </p:cNvPr>
          <p:cNvGrpSpPr/>
          <p:nvPr/>
        </p:nvGrpSpPr>
        <p:grpSpPr>
          <a:xfrm>
            <a:off x="10892999" y="841211"/>
            <a:ext cx="664210" cy="82550"/>
            <a:chOff x="10892999" y="841211"/>
            <a:chExt cx="664210" cy="8255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287E7225-1B2F-61AE-041D-F00898311A1B}"/>
                </a:ext>
              </a:extLst>
            </p:cNvPr>
            <p:cNvSpPr/>
            <p:nvPr/>
          </p:nvSpPr>
          <p:spPr>
            <a:xfrm>
              <a:off x="10892993" y="841222"/>
              <a:ext cx="575310" cy="82550"/>
            </a:xfrm>
            <a:custGeom>
              <a:avLst/>
              <a:gdLst/>
              <a:ahLst/>
              <a:cxnLst/>
              <a:rect l="l" t="t" r="r" b="b"/>
              <a:pathLst>
                <a:path w="575309" h="82550">
                  <a:moveTo>
                    <a:pt x="65671" y="1333"/>
                  </a:moveTo>
                  <a:lnTo>
                    <a:pt x="0" y="1333"/>
                  </a:lnTo>
                  <a:lnTo>
                    <a:pt x="0" y="18237"/>
                  </a:lnTo>
                  <a:lnTo>
                    <a:pt x="21272" y="18237"/>
                  </a:lnTo>
                  <a:lnTo>
                    <a:pt x="21272" y="80391"/>
                  </a:lnTo>
                  <a:lnTo>
                    <a:pt x="43688" y="80391"/>
                  </a:lnTo>
                  <a:lnTo>
                    <a:pt x="43688" y="18237"/>
                  </a:lnTo>
                  <a:lnTo>
                    <a:pt x="65671" y="18237"/>
                  </a:lnTo>
                  <a:lnTo>
                    <a:pt x="65671" y="1333"/>
                  </a:lnTo>
                  <a:close/>
                </a:path>
                <a:path w="575309" h="82550">
                  <a:moveTo>
                    <a:pt x="153403" y="41186"/>
                  </a:moveTo>
                  <a:lnTo>
                    <a:pt x="150723" y="24142"/>
                  </a:lnTo>
                  <a:lnTo>
                    <a:pt x="145808" y="15748"/>
                  </a:lnTo>
                  <a:lnTo>
                    <a:pt x="143129" y="11163"/>
                  </a:lnTo>
                  <a:lnTo>
                    <a:pt x="131318" y="2895"/>
                  </a:lnTo>
                  <a:lnTo>
                    <a:pt x="129882" y="2628"/>
                  </a:lnTo>
                  <a:lnTo>
                    <a:pt x="129882" y="40868"/>
                  </a:lnTo>
                  <a:lnTo>
                    <a:pt x="129006" y="51841"/>
                  </a:lnTo>
                  <a:lnTo>
                    <a:pt x="126390" y="59702"/>
                  </a:lnTo>
                  <a:lnTo>
                    <a:pt x="122047" y="64427"/>
                  </a:lnTo>
                  <a:lnTo>
                    <a:pt x="115963" y="66001"/>
                  </a:lnTo>
                  <a:lnTo>
                    <a:pt x="109893" y="64427"/>
                  </a:lnTo>
                  <a:lnTo>
                    <a:pt x="105537" y="59702"/>
                  </a:lnTo>
                  <a:lnTo>
                    <a:pt x="102920" y="51841"/>
                  </a:lnTo>
                  <a:lnTo>
                    <a:pt x="102069" y="41186"/>
                  </a:lnTo>
                  <a:lnTo>
                    <a:pt x="102044" y="40868"/>
                  </a:lnTo>
                  <a:lnTo>
                    <a:pt x="102920" y="29883"/>
                  </a:lnTo>
                  <a:lnTo>
                    <a:pt x="105537" y="22034"/>
                  </a:lnTo>
                  <a:lnTo>
                    <a:pt x="109893" y="17322"/>
                  </a:lnTo>
                  <a:lnTo>
                    <a:pt x="115963" y="15748"/>
                  </a:lnTo>
                  <a:lnTo>
                    <a:pt x="122047" y="17322"/>
                  </a:lnTo>
                  <a:lnTo>
                    <a:pt x="126390" y="22034"/>
                  </a:lnTo>
                  <a:lnTo>
                    <a:pt x="129006" y="29883"/>
                  </a:lnTo>
                  <a:lnTo>
                    <a:pt x="129882" y="40868"/>
                  </a:lnTo>
                  <a:lnTo>
                    <a:pt x="129882" y="2628"/>
                  </a:lnTo>
                  <a:lnTo>
                    <a:pt x="88798" y="11163"/>
                  </a:lnTo>
                  <a:lnTo>
                    <a:pt x="78574" y="40868"/>
                  </a:lnTo>
                  <a:lnTo>
                    <a:pt x="78524" y="41186"/>
                  </a:lnTo>
                  <a:lnTo>
                    <a:pt x="81203" y="58204"/>
                  </a:lnTo>
                  <a:lnTo>
                    <a:pt x="88798" y="71183"/>
                  </a:lnTo>
                  <a:lnTo>
                    <a:pt x="100609" y="79463"/>
                  </a:lnTo>
                  <a:lnTo>
                    <a:pt x="115963" y="82372"/>
                  </a:lnTo>
                  <a:lnTo>
                    <a:pt x="131318" y="79463"/>
                  </a:lnTo>
                  <a:lnTo>
                    <a:pt x="143129" y="71183"/>
                  </a:lnTo>
                  <a:lnTo>
                    <a:pt x="146164" y="66001"/>
                  </a:lnTo>
                  <a:lnTo>
                    <a:pt x="150723" y="58204"/>
                  </a:lnTo>
                  <a:lnTo>
                    <a:pt x="153403" y="41186"/>
                  </a:lnTo>
                  <a:close/>
                </a:path>
                <a:path w="575309" h="82550">
                  <a:moveTo>
                    <a:pt x="242049" y="26758"/>
                  </a:moveTo>
                  <a:lnTo>
                    <a:pt x="237642" y="15392"/>
                  </a:lnTo>
                  <a:lnTo>
                    <a:pt x="230225" y="6997"/>
                  </a:lnTo>
                  <a:lnTo>
                    <a:pt x="220027" y="1790"/>
                  </a:lnTo>
                  <a:lnTo>
                    <a:pt x="207289" y="0"/>
                  </a:lnTo>
                  <a:lnTo>
                    <a:pt x="191643" y="2870"/>
                  </a:lnTo>
                  <a:lnTo>
                    <a:pt x="179895" y="11188"/>
                  </a:lnTo>
                  <a:lnTo>
                    <a:pt x="172504" y="24460"/>
                  </a:lnTo>
                  <a:lnTo>
                    <a:pt x="169938" y="42227"/>
                  </a:lnTo>
                  <a:lnTo>
                    <a:pt x="172377" y="58915"/>
                  </a:lnTo>
                  <a:lnTo>
                    <a:pt x="179412" y="71551"/>
                  </a:lnTo>
                  <a:lnTo>
                    <a:pt x="190538" y="79565"/>
                  </a:lnTo>
                  <a:lnTo>
                    <a:pt x="205308" y="82372"/>
                  </a:lnTo>
                  <a:lnTo>
                    <a:pt x="215684" y="82372"/>
                  </a:lnTo>
                  <a:lnTo>
                    <a:pt x="223354" y="79362"/>
                  </a:lnTo>
                  <a:lnTo>
                    <a:pt x="228765" y="72936"/>
                  </a:lnTo>
                  <a:lnTo>
                    <a:pt x="234988" y="80391"/>
                  </a:lnTo>
                  <a:lnTo>
                    <a:pt x="241922" y="80391"/>
                  </a:lnTo>
                  <a:lnTo>
                    <a:pt x="241922" y="41300"/>
                  </a:lnTo>
                  <a:lnTo>
                    <a:pt x="207899" y="41300"/>
                  </a:lnTo>
                  <a:lnTo>
                    <a:pt x="207899" y="55181"/>
                  </a:lnTo>
                  <a:lnTo>
                    <a:pt x="220776" y="55181"/>
                  </a:lnTo>
                  <a:lnTo>
                    <a:pt x="220268" y="62039"/>
                  </a:lnTo>
                  <a:lnTo>
                    <a:pt x="214960" y="66408"/>
                  </a:lnTo>
                  <a:lnTo>
                    <a:pt x="207378" y="66408"/>
                  </a:lnTo>
                  <a:lnTo>
                    <a:pt x="200914" y="64871"/>
                  </a:lnTo>
                  <a:lnTo>
                    <a:pt x="196621" y="60198"/>
                  </a:lnTo>
                  <a:lnTo>
                    <a:pt x="194221" y="52311"/>
                  </a:lnTo>
                  <a:lnTo>
                    <a:pt x="193484" y="41084"/>
                  </a:lnTo>
                  <a:lnTo>
                    <a:pt x="194297" y="29946"/>
                  </a:lnTo>
                  <a:lnTo>
                    <a:pt x="196811" y="22034"/>
                  </a:lnTo>
                  <a:lnTo>
                    <a:pt x="201129" y="17310"/>
                  </a:lnTo>
                  <a:lnTo>
                    <a:pt x="207378" y="15748"/>
                  </a:lnTo>
                  <a:lnTo>
                    <a:pt x="214757" y="15748"/>
                  </a:lnTo>
                  <a:lnTo>
                    <a:pt x="219621" y="20942"/>
                  </a:lnTo>
                  <a:lnTo>
                    <a:pt x="220459" y="30276"/>
                  </a:lnTo>
                  <a:lnTo>
                    <a:pt x="242049" y="26758"/>
                  </a:lnTo>
                  <a:close/>
                </a:path>
                <a:path w="575309" h="82550">
                  <a:moveTo>
                    <a:pt x="322173" y="63195"/>
                  </a:moveTo>
                  <a:lnTo>
                    <a:pt x="284505" y="63195"/>
                  </a:lnTo>
                  <a:lnTo>
                    <a:pt x="284505" y="48234"/>
                  </a:lnTo>
                  <a:lnTo>
                    <a:pt x="307936" y="48234"/>
                  </a:lnTo>
                  <a:lnTo>
                    <a:pt x="307936" y="31838"/>
                  </a:lnTo>
                  <a:lnTo>
                    <a:pt x="284505" y="31838"/>
                  </a:lnTo>
                  <a:lnTo>
                    <a:pt x="284505" y="17729"/>
                  </a:lnTo>
                  <a:lnTo>
                    <a:pt x="321335" y="17729"/>
                  </a:lnTo>
                  <a:lnTo>
                    <a:pt x="321335" y="1333"/>
                  </a:lnTo>
                  <a:lnTo>
                    <a:pt x="261988" y="1333"/>
                  </a:lnTo>
                  <a:lnTo>
                    <a:pt x="261988" y="80391"/>
                  </a:lnTo>
                  <a:lnTo>
                    <a:pt x="322173" y="80391"/>
                  </a:lnTo>
                  <a:lnTo>
                    <a:pt x="322173" y="63195"/>
                  </a:lnTo>
                  <a:close/>
                </a:path>
                <a:path w="575309" h="82550">
                  <a:moveTo>
                    <a:pt x="574751" y="63195"/>
                  </a:moveTo>
                  <a:lnTo>
                    <a:pt x="537095" y="63195"/>
                  </a:lnTo>
                  <a:lnTo>
                    <a:pt x="537095" y="48234"/>
                  </a:lnTo>
                  <a:lnTo>
                    <a:pt x="560539" y="48234"/>
                  </a:lnTo>
                  <a:lnTo>
                    <a:pt x="560539" y="31838"/>
                  </a:lnTo>
                  <a:lnTo>
                    <a:pt x="537095" y="31838"/>
                  </a:lnTo>
                  <a:lnTo>
                    <a:pt x="537095" y="17729"/>
                  </a:lnTo>
                  <a:lnTo>
                    <a:pt x="573925" y="17729"/>
                  </a:lnTo>
                  <a:lnTo>
                    <a:pt x="573925" y="1333"/>
                  </a:lnTo>
                  <a:lnTo>
                    <a:pt x="514578" y="1333"/>
                  </a:lnTo>
                  <a:lnTo>
                    <a:pt x="514578" y="80391"/>
                  </a:lnTo>
                  <a:lnTo>
                    <a:pt x="574751" y="80391"/>
                  </a:lnTo>
                  <a:lnTo>
                    <a:pt x="574751" y="63195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945287B6-3454-B01E-1D39-D0A981BF1FC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7685" y="842553"/>
              <a:ext cx="69100" cy="79057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BFFC03E8-0185-5D41-CFBF-BBB884FB259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20721" y="842552"/>
              <a:ext cx="66916" cy="79057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815FB498-71E2-C4BD-B94D-2FF515DF04C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35114" y="842551"/>
              <a:ext cx="65658" cy="79057"/>
            </a:xfrm>
            <a:prstGeom prst="rect">
              <a:avLst/>
            </a:prstGeom>
          </p:spPr>
        </p:pic>
      </p:grp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89B03031-7CBA-E6E8-1C94-F5C50CD83E88}"/>
              </a:ext>
            </a:extLst>
          </p:cNvPr>
          <p:cNvGrpSpPr/>
          <p:nvPr/>
        </p:nvGrpSpPr>
        <p:grpSpPr>
          <a:xfrm>
            <a:off x="10892997" y="1148328"/>
            <a:ext cx="677545" cy="82550"/>
            <a:chOff x="10892997" y="1148328"/>
            <a:chExt cx="677545" cy="82550"/>
          </a:xfrm>
        </p:grpSpPr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5020CC71-ADB4-1247-CB98-B9AC03966DF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92997" y="1148328"/>
              <a:ext cx="149609" cy="82156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F1802B8C-86D0-76C3-8C38-0FA4F530992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62554" y="1148332"/>
              <a:ext cx="160524" cy="8237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79A8B75F-CFC9-F183-CDEA-DE86FF97F0A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43417" y="1149676"/>
              <a:ext cx="66192" cy="79057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4E152571-6BBF-54BA-EAFA-BC5DA433241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29288" y="1148339"/>
              <a:ext cx="72097" cy="82372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C9E09326-6BED-447D-CE8D-6285CBC5C8A9}"/>
                </a:ext>
              </a:extLst>
            </p:cNvPr>
            <p:cNvSpPr/>
            <p:nvPr/>
          </p:nvSpPr>
          <p:spPr>
            <a:xfrm>
              <a:off x="11421315" y="1149686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72" y="0"/>
                  </a:moveTo>
                  <a:lnTo>
                    <a:pt x="0" y="0"/>
                  </a:lnTo>
                  <a:lnTo>
                    <a:pt x="0" y="79057"/>
                  </a:lnTo>
                  <a:lnTo>
                    <a:pt x="60172" y="79057"/>
                  </a:lnTo>
                  <a:lnTo>
                    <a:pt x="60172" y="61823"/>
                  </a:lnTo>
                  <a:lnTo>
                    <a:pt x="22517" y="61823"/>
                  </a:lnTo>
                  <a:lnTo>
                    <a:pt x="22517" y="46875"/>
                  </a:lnTo>
                  <a:lnTo>
                    <a:pt x="45961" y="46875"/>
                  </a:lnTo>
                  <a:lnTo>
                    <a:pt x="45961" y="30479"/>
                  </a:lnTo>
                  <a:lnTo>
                    <a:pt x="22517" y="30479"/>
                  </a:lnTo>
                  <a:lnTo>
                    <a:pt x="22517" y="16370"/>
                  </a:lnTo>
                  <a:lnTo>
                    <a:pt x="59372" y="16370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674A14A1-0AE9-FBDC-5833-287197BAE66F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01426" y="1149681"/>
              <a:ext cx="69113" cy="79044"/>
            </a:xfrm>
            <a:prstGeom prst="rect">
              <a:avLst/>
            </a:prstGeom>
          </p:spPr>
        </p:pic>
      </p:grpSp>
      <p:pic>
        <p:nvPicPr>
          <p:cNvPr id="28" name="object 28">
            <a:extLst>
              <a:ext uri="{FF2B5EF4-FFF2-40B4-BE49-F238E27FC236}">
                <a16:creationId xmlns:a16="http://schemas.microsoft.com/office/drawing/2014/main" id="{8A17BE63-4E90-7FB9-582F-C0835464A941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31" name="object 5">
            <a:extLst>
              <a:ext uri="{FF2B5EF4-FFF2-40B4-BE49-F238E27FC236}">
                <a16:creationId xmlns:a16="http://schemas.microsoft.com/office/drawing/2014/main" id="{FB502A63-00CE-8F11-6FB8-FC0D438696A5}"/>
              </a:ext>
            </a:extLst>
          </p:cNvPr>
          <p:cNvSpPr txBox="1"/>
          <p:nvPr/>
        </p:nvSpPr>
        <p:spPr>
          <a:xfrm>
            <a:off x="8153400" y="6245778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90"/>
              </a:lnSpc>
            </a:pPr>
            <a:r>
              <a:rPr lang="en-GB" sz="3900" b="1" spc="225" dirty="0">
                <a:solidFill>
                  <a:srgbClr val="FFFFFF"/>
                </a:solidFill>
                <a:latin typeface="Montserrat School" pitchFamily="2" charset="0"/>
                <a:cs typeface="Montserrat Stencil Black"/>
              </a:rPr>
              <a:t>Venezuela</a:t>
            </a:r>
            <a:endParaRPr sz="3900" dirty="0">
              <a:latin typeface="Montserrat School" pitchFamily="2" charset="0"/>
              <a:cs typeface="Montserrat Stencil Black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70FAC6-935C-E784-54BE-FA6A62A81E92}"/>
              </a:ext>
            </a:extLst>
          </p:cNvPr>
          <p:cNvSpPr txBox="1"/>
          <p:nvPr/>
        </p:nvSpPr>
        <p:spPr>
          <a:xfrm>
            <a:off x="375213" y="1962738"/>
            <a:ext cx="58674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buNone/>
            </a:pP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Faithful God,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even when the earth shakes,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your love remains firm.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You are our refuge and help.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Be near the people of Venezuela,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in this time of grief and fear.</a:t>
            </a:r>
          </a:p>
          <a:p>
            <a:pPr marL="0" marR="0" indent="0" algn="l">
              <a:buNone/>
            </a:pPr>
            <a:endParaRPr lang="en-GB" sz="1800" b="0" i="0">
              <a:solidFill>
                <a:srgbClr val="212544"/>
              </a:solidFill>
              <a:effectLst/>
              <a:latin typeface="Montserrat" panose="00000500000000000000" pitchFamily="2" charset="0"/>
            </a:endParaRPr>
          </a:p>
          <a:p>
            <a:pPr marL="0" marR="0" indent="0" algn="l">
              <a:buNone/>
            </a:pPr>
            <a:endParaRPr lang="en-GB">
              <a:solidFill>
                <a:srgbClr val="212544"/>
              </a:solidFill>
              <a:latin typeface="Montserrat" panose="00000500000000000000" pitchFamily="2" charset="0"/>
            </a:endParaRPr>
          </a:p>
        </p:txBody>
      </p:sp>
      <p:pic>
        <p:nvPicPr>
          <p:cNvPr id="33" name="Picture Placeholder 9">
            <a:extLst>
              <a:ext uri="{FF2B5EF4-FFF2-40B4-BE49-F238E27FC236}">
                <a16:creationId xmlns:a16="http://schemas.microsoft.com/office/drawing/2014/main" id="{016273CC-959C-5D2A-7FBB-76713A6AE2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r="8130"/>
          <a:stretch/>
        </p:blipFill>
        <p:spPr>
          <a:xfrm>
            <a:off x="6624963" y="1693033"/>
            <a:ext cx="4969621" cy="3956360"/>
          </a:xfrm>
          <a:prstGeom prst="round1Rect">
            <a:avLst>
              <a:gd name="adj" fmla="val 9829"/>
            </a:avLst>
          </a:prstGeom>
          <a:noFill/>
          <a:ln w="60325">
            <a:noFill/>
          </a:ln>
        </p:spPr>
      </p:pic>
      <p:sp>
        <p:nvSpPr>
          <p:cNvPr id="35" name="object 2" descr="$PPTXTitle">
            <a:extLst>
              <a:ext uri="{FF2B5EF4-FFF2-40B4-BE49-F238E27FC236}">
                <a16:creationId xmlns:a16="http://schemas.microsoft.com/office/drawing/2014/main" id="{0445DD20-7CC8-75D1-546F-56FCECA18D32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8458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000" b="1">
                <a:solidFill>
                  <a:srgbClr val="FF0000"/>
                </a:solidFill>
                <a:latin typeface="Montserrat School" pitchFamily="2" charset="0"/>
              </a:rPr>
              <a:t>Let us pray</a:t>
            </a:r>
          </a:p>
        </p:txBody>
      </p:sp>
    </p:spTree>
    <p:extLst>
      <p:ext uri="{BB962C8B-B14F-4D97-AF65-F5344CB8AC3E}">
        <p14:creationId xmlns:p14="http://schemas.microsoft.com/office/powerpoint/2010/main" val="3523202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1B212-4404-1C82-5571-56E659368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4A601E0-C08A-E65B-15DE-54165C85039D}"/>
              </a:ext>
            </a:extLst>
          </p:cNvPr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F25592E4-A5EC-8CD6-0D30-33330C3AB0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grpSp>
        <p:nvGrpSpPr>
          <p:cNvPr id="4" name="object 4">
            <a:extLst>
              <a:ext uri="{FF2B5EF4-FFF2-40B4-BE49-F238E27FC236}">
                <a16:creationId xmlns:a16="http://schemas.microsoft.com/office/drawing/2014/main" id="{B97E1DF4-B962-CEF8-F1F9-DEB0DBAA5611}"/>
              </a:ext>
            </a:extLst>
          </p:cNvPr>
          <p:cNvGrpSpPr/>
          <p:nvPr/>
        </p:nvGrpSpPr>
        <p:grpSpPr>
          <a:xfrm>
            <a:off x="10892991" y="996099"/>
            <a:ext cx="386715" cy="79375"/>
            <a:chOff x="10892991" y="996099"/>
            <a:chExt cx="386715" cy="7937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11FE9713-91CC-C6A6-8C0E-C036B2F9FFC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991" y="996105"/>
              <a:ext cx="177751" cy="7907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467889F9-071C-3EEE-7BE2-1608ACB7899E}"/>
                </a:ext>
              </a:extLst>
            </p:cNvPr>
            <p:cNvSpPr/>
            <p:nvPr/>
          </p:nvSpPr>
          <p:spPr>
            <a:xfrm>
              <a:off x="11091092" y="996640"/>
              <a:ext cx="20320" cy="39370"/>
            </a:xfrm>
            <a:custGeom>
              <a:avLst/>
              <a:gdLst/>
              <a:ahLst/>
              <a:cxnLst/>
              <a:rect l="l" t="t" r="r" b="b"/>
              <a:pathLst>
                <a:path w="20320" h="39369">
                  <a:moveTo>
                    <a:pt x="19811" y="0"/>
                  </a:moveTo>
                  <a:lnTo>
                    <a:pt x="0" y="0"/>
                  </a:lnTo>
                  <a:lnTo>
                    <a:pt x="0" y="20523"/>
                  </a:lnTo>
                  <a:lnTo>
                    <a:pt x="6845" y="20523"/>
                  </a:lnTo>
                  <a:lnTo>
                    <a:pt x="0" y="38785"/>
                  </a:lnTo>
                  <a:lnTo>
                    <a:pt x="7048" y="38785"/>
                  </a:lnTo>
                  <a:lnTo>
                    <a:pt x="19811" y="18872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3156AEF9-96B0-67C7-E91C-1B36C55E56E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0848" y="996116"/>
              <a:ext cx="69100" cy="7905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E4838885-0A42-2080-4977-49652127E1FD}"/>
                </a:ext>
              </a:extLst>
            </p:cNvPr>
            <p:cNvSpPr/>
            <p:nvPr/>
          </p:nvSpPr>
          <p:spPr>
            <a:xfrm>
              <a:off x="11219183" y="996099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34" y="0"/>
                  </a:moveTo>
                  <a:lnTo>
                    <a:pt x="0" y="0"/>
                  </a:lnTo>
                  <a:lnTo>
                    <a:pt x="0" y="79070"/>
                  </a:lnTo>
                  <a:lnTo>
                    <a:pt x="60159" y="79070"/>
                  </a:lnTo>
                  <a:lnTo>
                    <a:pt x="60159" y="61861"/>
                  </a:lnTo>
                  <a:lnTo>
                    <a:pt x="22491" y="61861"/>
                  </a:lnTo>
                  <a:lnTo>
                    <a:pt x="22491" y="46901"/>
                  </a:lnTo>
                  <a:lnTo>
                    <a:pt x="45948" y="46901"/>
                  </a:lnTo>
                  <a:lnTo>
                    <a:pt x="45948" y="30518"/>
                  </a:lnTo>
                  <a:lnTo>
                    <a:pt x="22491" y="30518"/>
                  </a:lnTo>
                  <a:lnTo>
                    <a:pt x="22491" y="16395"/>
                  </a:lnTo>
                  <a:lnTo>
                    <a:pt x="59334" y="16395"/>
                  </a:lnTo>
                  <a:lnTo>
                    <a:pt x="59334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BB063C8B-A76C-A251-D21D-3CE56CFD8326}"/>
              </a:ext>
            </a:extLst>
          </p:cNvPr>
          <p:cNvSpPr/>
          <p:nvPr/>
        </p:nvSpPr>
        <p:spPr>
          <a:xfrm>
            <a:off x="10892994" y="610768"/>
            <a:ext cx="235585" cy="82550"/>
          </a:xfrm>
          <a:custGeom>
            <a:avLst/>
            <a:gdLst/>
            <a:ahLst/>
            <a:cxnLst/>
            <a:rect l="l" t="t" r="r" b="b"/>
            <a:pathLst>
              <a:path w="235584" h="82550">
                <a:moveTo>
                  <a:pt x="71678" y="40894"/>
                </a:moveTo>
                <a:lnTo>
                  <a:pt x="70789" y="30797"/>
                </a:lnTo>
                <a:lnTo>
                  <a:pt x="68122" y="22263"/>
                </a:lnTo>
                <a:lnTo>
                  <a:pt x="68072" y="22098"/>
                </a:lnTo>
                <a:lnTo>
                  <a:pt x="64401" y="16281"/>
                </a:lnTo>
                <a:lnTo>
                  <a:pt x="63436" y="14732"/>
                </a:lnTo>
                <a:lnTo>
                  <a:pt x="56769" y="8610"/>
                </a:lnTo>
                <a:lnTo>
                  <a:pt x="50342" y="5003"/>
                </a:lnTo>
                <a:lnTo>
                  <a:pt x="48133" y="4330"/>
                </a:lnTo>
                <a:lnTo>
                  <a:pt x="48133" y="40157"/>
                </a:lnTo>
                <a:lnTo>
                  <a:pt x="46901" y="50609"/>
                </a:lnTo>
                <a:lnTo>
                  <a:pt x="46875" y="50825"/>
                </a:lnTo>
                <a:lnTo>
                  <a:pt x="43154" y="58597"/>
                </a:lnTo>
                <a:lnTo>
                  <a:pt x="37109" y="63347"/>
                </a:lnTo>
                <a:lnTo>
                  <a:pt x="28829" y="64960"/>
                </a:lnTo>
                <a:lnTo>
                  <a:pt x="22288" y="64960"/>
                </a:lnTo>
                <a:lnTo>
                  <a:pt x="22288" y="16281"/>
                </a:lnTo>
                <a:lnTo>
                  <a:pt x="30276" y="16281"/>
                </a:lnTo>
                <a:lnTo>
                  <a:pt x="38061" y="17780"/>
                </a:lnTo>
                <a:lnTo>
                  <a:pt x="43649" y="22263"/>
                </a:lnTo>
                <a:lnTo>
                  <a:pt x="47015" y="29718"/>
                </a:lnTo>
                <a:lnTo>
                  <a:pt x="48133" y="40157"/>
                </a:lnTo>
                <a:lnTo>
                  <a:pt x="48133" y="4330"/>
                </a:lnTo>
                <a:lnTo>
                  <a:pt x="43268" y="2819"/>
                </a:lnTo>
                <a:lnTo>
                  <a:pt x="35420" y="1739"/>
                </a:lnTo>
                <a:lnTo>
                  <a:pt x="26657" y="1460"/>
                </a:lnTo>
                <a:lnTo>
                  <a:pt x="0" y="1460"/>
                </a:lnTo>
                <a:lnTo>
                  <a:pt x="0" y="80518"/>
                </a:lnTo>
                <a:lnTo>
                  <a:pt x="28524" y="80518"/>
                </a:lnTo>
                <a:lnTo>
                  <a:pt x="64401" y="64960"/>
                </a:lnTo>
                <a:lnTo>
                  <a:pt x="70650" y="50825"/>
                </a:lnTo>
                <a:lnTo>
                  <a:pt x="70726" y="50609"/>
                </a:lnTo>
                <a:lnTo>
                  <a:pt x="71678" y="40894"/>
                </a:lnTo>
                <a:close/>
              </a:path>
              <a:path w="235584" h="82550">
                <a:moveTo>
                  <a:pt x="150495" y="63296"/>
                </a:moveTo>
                <a:lnTo>
                  <a:pt x="112826" y="63296"/>
                </a:lnTo>
                <a:lnTo>
                  <a:pt x="112826" y="48336"/>
                </a:lnTo>
                <a:lnTo>
                  <a:pt x="136283" y="48336"/>
                </a:lnTo>
                <a:lnTo>
                  <a:pt x="136283" y="31978"/>
                </a:lnTo>
                <a:lnTo>
                  <a:pt x="112826" y="31978"/>
                </a:lnTo>
                <a:lnTo>
                  <a:pt x="112826" y="17830"/>
                </a:lnTo>
                <a:lnTo>
                  <a:pt x="149656" y="17830"/>
                </a:lnTo>
                <a:lnTo>
                  <a:pt x="149656" y="1460"/>
                </a:lnTo>
                <a:lnTo>
                  <a:pt x="90309" y="1460"/>
                </a:lnTo>
                <a:lnTo>
                  <a:pt x="90309" y="80505"/>
                </a:lnTo>
                <a:lnTo>
                  <a:pt x="150495" y="80505"/>
                </a:lnTo>
                <a:lnTo>
                  <a:pt x="150495" y="63296"/>
                </a:lnTo>
                <a:close/>
              </a:path>
              <a:path w="235584" h="82550">
                <a:moveTo>
                  <a:pt x="235064" y="55613"/>
                </a:moveTo>
                <a:lnTo>
                  <a:pt x="218147" y="52298"/>
                </a:lnTo>
                <a:lnTo>
                  <a:pt x="216166" y="61442"/>
                </a:lnTo>
                <a:lnTo>
                  <a:pt x="210680" y="66433"/>
                </a:lnTo>
                <a:lnTo>
                  <a:pt x="202882" y="66433"/>
                </a:lnTo>
                <a:lnTo>
                  <a:pt x="196519" y="64846"/>
                </a:lnTo>
                <a:lnTo>
                  <a:pt x="191947" y="60121"/>
                </a:lnTo>
                <a:lnTo>
                  <a:pt x="189179" y="52235"/>
                </a:lnTo>
                <a:lnTo>
                  <a:pt x="188252" y="41198"/>
                </a:lnTo>
                <a:lnTo>
                  <a:pt x="189026" y="30416"/>
                </a:lnTo>
                <a:lnTo>
                  <a:pt x="191439" y="22809"/>
                </a:lnTo>
                <a:lnTo>
                  <a:pt x="195605" y="18300"/>
                </a:lnTo>
                <a:lnTo>
                  <a:pt x="201650" y="16814"/>
                </a:lnTo>
                <a:lnTo>
                  <a:pt x="208597" y="16814"/>
                </a:lnTo>
                <a:lnTo>
                  <a:pt x="211810" y="20853"/>
                </a:lnTo>
                <a:lnTo>
                  <a:pt x="213169" y="30099"/>
                </a:lnTo>
                <a:lnTo>
                  <a:pt x="233908" y="28536"/>
                </a:lnTo>
                <a:lnTo>
                  <a:pt x="230009" y="16459"/>
                </a:lnTo>
                <a:lnTo>
                  <a:pt x="223202" y="7493"/>
                </a:lnTo>
                <a:lnTo>
                  <a:pt x="213868" y="1917"/>
                </a:lnTo>
                <a:lnTo>
                  <a:pt x="202374" y="0"/>
                </a:lnTo>
                <a:lnTo>
                  <a:pt x="194233" y="825"/>
                </a:lnTo>
                <a:lnTo>
                  <a:pt x="165608" y="33401"/>
                </a:lnTo>
                <a:lnTo>
                  <a:pt x="165023" y="41719"/>
                </a:lnTo>
                <a:lnTo>
                  <a:pt x="167538" y="58839"/>
                </a:lnTo>
                <a:lnTo>
                  <a:pt x="174853" y="71615"/>
                </a:lnTo>
                <a:lnTo>
                  <a:pt x="186550" y="79616"/>
                </a:lnTo>
                <a:lnTo>
                  <a:pt x="202272" y="82384"/>
                </a:lnTo>
                <a:lnTo>
                  <a:pt x="214325" y="80683"/>
                </a:lnTo>
                <a:lnTo>
                  <a:pt x="223837" y="75615"/>
                </a:lnTo>
                <a:lnTo>
                  <a:pt x="230771" y="67233"/>
                </a:lnTo>
                <a:lnTo>
                  <a:pt x="23506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982E4418-7F58-1574-C84C-D3419C61BD5B}"/>
              </a:ext>
            </a:extLst>
          </p:cNvPr>
          <p:cNvGrpSpPr/>
          <p:nvPr/>
        </p:nvGrpSpPr>
        <p:grpSpPr>
          <a:xfrm>
            <a:off x="11197484" y="612203"/>
            <a:ext cx="537845" cy="79375"/>
            <a:chOff x="11197484" y="612203"/>
            <a:chExt cx="537845" cy="79375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F38A5CA4-D47E-7608-AB14-CB177824EFED}"/>
                </a:ext>
              </a:extLst>
            </p:cNvPr>
            <p:cNvSpPr/>
            <p:nvPr/>
          </p:nvSpPr>
          <p:spPr>
            <a:xfrm>
              <a:off x="11306874" y="612203"/>
              <a:ext cx="339090" cy="79375"/>
            </a:xfrm>
            <a:custGeom>
              <a:avLst/>
              <a:gdLst/>
              <a:ahLst/>
              <a:cxnLst/>
              <a:rect l="l" t="t" r="r" b="b"/>
              <a:pathLst>
                <a:path w="339090" h="79375">
                  <a:moveTo>
                    <a:pt x="60172" y="61861"/>
                  </a:moveTo>
                  <a:lnTo>
                    <a:pt x="22504" y="61861"/>
                  </a:lnTo>
                  <a:lnTo>
                    <a:pt x="22504" y="46901"/>
                  </a:lnTo>
                  <a:lnTo>
                    <a:pt x="45961" y="46901"/>
                  </a:lnTo>
                  <a:lnTo>
                    <a:pt x="45961" y="30518"/>
                  </a:lnTo>
                  <a:lnTo>
                    <a:pt x="22504" y="30518"/>
                  </a:lnTo>
                  <a:lnTo>
                    <a:pt x="22504" y="16395"/>
                  </a:lnTo>
                  <a:lnTo>
                    <a:pt x="59347" y="16395"/>
                  </a:lnTo>
                  <a:lnTo>
                    <a:pt x="59347" y="25"/>
                  </a:lnTo>
                  <a:lnTo>
                    <a:pt x="0" y="25"/>
                  </a:lnTo>
                  <a:lnTo>
                    <a:pt x="0" y="79070"/>
                  </a:lnTo>
                  <a:lnTo>
                    <a:pt x="60172" y="79070"/>
                  </a:lnTo>
                  <a:lnTo>
                    <a:pt x="60172" y="61861"/>
                  </a:lnTo>
                  <a:close/>
                </a:path>
                <a:path w="339090" h="79375">
                  <a:moveTo>
                    <a:pt x="339001" y="61861"/>
                  </a:moveTo>
                  <a:lnTo>
                    <a:pt x="301332" y="61861"/>
                  </a:lnTo>
                  <a:lnTo>
                    <a:pt x="301332" y="46901"/>
                  </a:lnTo>
                  <a:lnTo>
                    <a:pt x="324789" y="46901"/>
                  </a:lnTo>
                  <a:lnTo>
                    <a:pt x="324789" y="30530"/>
                  </a:lnTo>
                  <a:lnTo>
                    <a:pt x="301332" y="30530"/>
                  </a:lnTo>
                  <a:lnTo>
                    <a:pt x="301332" y="16395"/>
                  </a:lnTo>
                  <a:lnTo>
                    <a:pt x="338175" y="16395"/>
                  </a:lnTo>
                  <a:lnTo>
                    <a:pt x="338175" y="0"/>
                  </a:lnTo>
                  <a:lnTo>
                    <a:pt x="278841" y="0"/>
                  </a:lnTo>
                  <a:lnTo>
                    <a:pt x="278841" y="79082"/>
                  </a:lnTo>
                  <a:lnTo>
                    <a:pt x="339001" y="79082"/>
                  </a:lnTo>
                  <a:lnTo>
                    <a:pt x="339001" y="6186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F78A1D4B-9DF2-83D0-6A7B-003A37AE02D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6985" y="612220"/>
              <a:ext cx="89433" cy="79057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320E4CD0-1F92-755D-080B-6C2BD3156A8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6360" y="612216"/>
              <a:ext cx="69392" cy="79070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0CDFE42A-75F5-7D6E-BA9D-83BA28962EF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65820" y="612222"/>
              <a:ext cx="69100" cy="79044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9FC86E1B-DA39-1436-C372-C6AF816366B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97484" y="612220"/>
              <a:ext cx="89446" cy="79057"/>
            </a:xfrm>
            <a:prstGeom prst="rect">
              <a:avLst/>
            </a:prstGeom>
          </p:spPr>
        </p:pic>
      </p:grp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270982D3-0848-10D9-DAB2-D758401C4DC4}"/>
              </a:ext>
            </a:extLst>
          </p:cNvPr>
          <p:cNvGrpSpPr/>
          <p:nvPr/>
        </p:nvGrpSpPr>
        <p:grpSpPr>
          <a:xfrm>
            <a:off x="10892999" y="841211"/>
            <a:ext cx="664210" cy="82550"/>
            <a:chOff x="10892999" y="841211"/>
            <a:chExt cx="664210" cy="8255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5DDEF20F-1BDE-D070-CA35-2B77E3DA0B30}"/>
                </a:ext>
              </a:extLst>
            </p:cNvPr>
            <p:cNvSpPr/>
            <p:nvPr/>
          </p:nvSpPr>
          <p:spPr>
            <a:xfrm>
              <a:off x="10892993" y="841222"/>
              <a:ext cx="575310" cy="82550"/>
            </a:xfrm>
            <a:custGeom>
              <a:avLst/>
              <a:gdLst/>
              <a:ahLst/>
              <a:cxnLst/>
              <a:rect l="l" t="t" r="r" b="b"/>
              <a:pathLst>
                <a:path w="575309" h="82550">
                  <a:moveTo>
                    <a:pt x="65671" y="1333"/>
                  </a:moveTo>
                  <a:lnTo>
                    <a:pt x="0" y="1333"/>
                  </a:lnTo>
                  <a:lnTo>
                    <a:pt x="0" y="18237"/>
                  </a:lnTo>
                  <a:lnTo>
                    <a:pt x="21272" y="18237"/>
                  </a:lnTo>
                  <a:lnTo>
                    <a:pt x="21272" y="80391"/>
                  </a:lnTo>
                  <a:lnTo>
                    <a:pt x="43688" y="80391"/>
                  </a:lnTo>
                  <a:lnTo>
                    <a:pt x="43688" y="18237"/>
                  </a:lnTo>
                  <a:lnTo>
                    <a:pt x="65671" y="18237"/>
                  </a:lnTo>
                  <a:lnTo>
                    <a:pt x="65671" y="1333"/>
                  </a:lnTo>
                  <a:close/>
                </a:path>
                <a:path w="575309" h="82550">
                  <a:moveTo>
                    <a:pt x="153403" y="41186"/>
                  </a:moveTo>
                  <a:lnTo>
                    <a:pt x="150723" y="24142"/>
                  </a:lnTo>
                  <a:lnTo>
                    <a:pt x="145808" y="15748"/>
                  </a:lnTo>
                  <a:lnTo>
                    <a:pt x="143129" y="11163"/>
                  </a:lnTo>
                  <a:lnTo>
                    <a:pt x="131318" y="2895"/>
                  </a:lnTo>
                  <a:lnTo>
                    <a:pt x="129882" y="2628"/>
                  </a:lnTo>
                  <a:lnTo>
                    <a:pt x="129882" y="40868"/>
                  </a:lnTo>
                  <a:lnTo>
                    <a:pt x="129006" y="51841"/>
                  </a:lnTo>
                  <a:lnTo>
                    <a:pt x="126390" y="59702"/>
                  </a:lnTo>
                  <a:lnTo>
                    <a:pt x="122047" y="64427"/>
                  </a:lnTo>
                  <a:lnTo>
                    <a:pt x="115963" y="66001"/>
                  </a:lnTo>
                  <a:lnTo>
                    <a:pt x="109893" y="64427"/>
                  </a:lnTo>
                  <a:lnTo>
                    <a:pt x="105537" y="59702"/>
                  </a:lnTo>
                  <a:lnTo>
                    <a:pt x="102920" y="51841"/>
                  </a:lnTo>
                  <a:lnTo>
                    <a:pt x="102069" y="41186"/>
                  </a:lnTo>
                  <a:lnTo>
                    <a:pt x="102044" y="40868"/>
                  </a:lnTo>
                  <a:lnTo>
                    <a:pt x="102920" y="29883"/>
                  </a:lnTo>
                  <a:lnTo>
                    <a:pt x="105537" y="22034"/>
                  </a:lnTo>
                  <a:lnTo>
                    <a:pt x="109893" y="17322"/>
                  </a:lnTo>
                  <a:lnTo>
                    <a:pt x="115963" y="15748"/>
                  </a:lnTo>
                  <a:lnTo>
                    <a:pt x="122047" y="17322"/>
                  </a:lnTo>
                  <a:lnTo>
                    <a:pt x="126390" y="22034"/>
                  </a:lnTo>
                  <a:lnTo>
                    <a:pt x="129006" y="29883"/>
                  </a:lnTo>
                  <a:lnTo>
                    <a:pt x="129882" y="40868"/>
                  </a:lnTo>
                  <a:lnTo>
                    <a:pt x="129882" y="2628"/>
                  </a:lnTo>
                  <a:lnTo>
                    <a:pt x="88798" y="11163"/>
                  </a:lnTo>
                  <a:lnTo>
                    <a:pt x="78574" y="40868"/>
                  </a:lnTo>
                  <a:lnTo>
                    <a:pt x="78524" y="41186"/>
                  </a:lnTo>
                  <a:lnTo>
                    <a:pt x="81203" y="58204"/>
                  </a:lnTo>
                  <a:lnTo>
                    <a:pt x="88798" y="71183"/>
                  </a:lnTo>
                  <a:lnTo>
                    <a:pt x="100609" y="79463"/>
                  </a:lnTo>
                  <a:lnTo>
                    <a:pt x="115963" y="82372"/>
                  </a:lnTo>
                  <a:lnTo>
                    <a:pt x="131318" y="79463"/>
                  </a:lnTo>
                  <a:lnTo>
                    <a:pt x="143129" y="71183"/>
                  </a:lnTo>
                  <a:lnTo>
                    <a:pt x="146164" y="66001"/>
                  </a:lnTo>
                  <a:lnTo>
                    <a:pt x="150723" y="58204"/>
                  </a:lnTo>
                  <a:lnTo>
                    <a:pt x="153403" y="41186"/>
                  </a:lnTo>
                  <a:close/>
                </a:path>
                <a:path w="575309" h="82550">
                  <a:moveTo>
                    <a:pt x="242049" y="26758"/>
                  </a:moveTo>
                  <a:lnTo>
                    <a:pt x="237642" y="15392"/>
                  </a:lnTo>
                  <a:lnTo>
                    <a:pt x="230225" y="6997"/>
                  </a:lnTo>
                  <a:lnTo>
                    <a:pt x="220027" y="1790"/>
                  </a:lnTo>
                  <a:lnTo>
                    <a:pt x="207289" y="0"/>
                  </a:lnTo>
                  <a:lnTo>
                    <a:pt x="191643" y="2870"/>
                  </a:lnTo>
                  <a:lnTo>
                    <a:pt x="179895" y="11188"/>
                  </a:lnTo>
                  <a:lnTo>
                    <a:pt x="172504" y="24460"/>
                  </a:lnTo>
                  <a:lnTo>
                    <a:pt x="169938" y="42227"/>
                  </a:lnTo>
                  <a:lnTo>
                    <a:pt x="172377" y="58915"/>
                  </a:lnTo>
                  <a:lnTo>
                    <a:pt x="179412" y="71551"/>
                  </a:lnTo>
                  <a:lnTo>
                    <a:pt x="190538" y="79565"/>
                  </a:lnTo>
                  <a:lnTo>
                    <a:pt x="205308" y="82372"/>
                  </a:lnTo>
                  <a:lnTo>
                    <a:pt x="215684" y="82372"/>
                  </a:lnTo>
                  <a:lnTo>
                    <a:pt x="223354" y="79362"/>
                  </a:lnTo>
                  <a:lnTo>
                    <a:pt x="228765" y="72936"/>
                  </a:lnTo>
                  <a:lnTo>
                    <a:pt x="234988" y="80391"/>
                  </a:lnTo>
                  <a:lnTo>
                    <a:pt x="241922" y="80391"/>
                  </a:lnTo>
                  <a:lnTo>
                    <a:pt x="241922" y="41300"/>
                  </a:lnTo>
                  <a:lnTo>
                    <a:pt x="207899" y="41300"/>
                  </a:lnTo>
                  <a:lnTo>
                    <a:pt x="207899" y="55181"/>
                  </a:lnTo>
                  <a:lnTo>
                    <a:pt x="220776" y="55181"/>
                  </a:lnTo>
                  <a:lnTo>
                    <a:pt x="220268" y="62039"/>
                  </a:lnTo>
                  <a:lnTo>
                    <a:pt x="214960" y="66408"/>
                  </a:lnTo>
                  <a:lnTo>
                    <a:pt x="207378" y="66408"/>
                  </a:lnTo>
                  <a:lnTo>
                    <a:pt x="200914" y="64871"/>
                  </a:lnTo>
                  <a:lnTo>
                    <a:pt x="196621" y="60198"/>
                  </a:lnTo>
                  <a:lnTo>
                    <a:pt x="194221" y="52311"/>
                  </a:lnTo>
                  <a:lnTo>
                    <a:pt x="193484" y="41084"/>
                  </a:lnTo>
                  <a:lnTo>
                    <a:pt x="194297" y="29946"/>
                  </a:lnTo>
                  <a:lnTo>
                    <a:pt x="196811" y="22034"/>
                  </a:lnTo>
                  <a:lnTo>
                    <a:pt x="201129" y="17310"/>
                  </a:lnTo>
                  <a:lnTo>
                    <a:pt x="207378" y="15748"/>
                  </a:lnTo>
                  <a:lnTo>
                    <a:pt x="214757" y="15748"/>
                  </a:lnTo>
                  <a:lnTo>
                    <a:pt x="219621" y="20942"/>
                  </a:lnTo>
                  <a:lnTo>
                    <a:pt x="220459" y="30276"/>
                  </a:lnTo>
                  <a:lnTo>
                    <a:pt x="242049" y="26758"/>
                  </a:lnTo>
                  <a:close/>
                </a:path>
                <a:path w="575309" h="82550">
                  <a:moveTo>
                    <a:pt x="322173" y="63195"/>
                  </a:moveTo>
                  <a:lnTo>
                    <a:pt x="284505" y="63195"/>
                  </a:lnTo>
                  <a:lnTo>
                    <a:pt x="284505" y="48234"/>
                  </a:lnTo>
                  <a:lnTo>
                    <a:pt x="307936" y="48234"/>
                  </a:lnTo>
                  <a:lnTo>
                    <a:pt x="307936" y="31838"/>
                  </a:lnTo>
                  <a:lnTo>
                    <a:pt x="284505" y="31838"/>
                  </a:lnTo>
                  <a:lnTo>
                    <a:pt x="284505" y="17729"/>
                  </a:lnTo>
                  <a:lnTo>
                    <a:pt x="321335" y="17729"/>
                  </a:lnTo>
                  <a:lnTo>
                    <a:pt x="321335" y="1333"/>
                  </a:lnTo>
                  <a:lnTo>
                    <a:pt x="261988" y="1333"/>
                  </a:lnTo>
                  <a:lnTo>
                    <a:pt x="261988" y="80391"/>
                  </a:lnTo>
                  <a:lnTo>
                    <a:pt x="322173" y="80391"/>
                  </a:lnTo>
                  <a:lnTo>
                    <a:pt x="322173" y="63195"/>
                  </a:lnTo>
                  <a:close/>
                </a:path>
                <a:path w="575309" h="82550">
                  <a:moveTo>
                    <a:pt x="574751" y="63195"/>
                  </a:moveTo>
                  <a:lnTo>
                    <a:pt x="537095" y="63195"/>
                  </a:lnTo>
                  <a:lnTo>
                    <a:pt x="537095" y="48234"/>
                  </a:lnTo>
                  <a:lnTo>
                    <a:pt x="560539" y="48234"/>
                  </a:lnTo>
                  <a:lnTo>
                    <a:pt x="560539" y="31838"/>
                  </a:lnTo>
                  <a:lnTo>
                    <a:pt x="537095" y="31838"/>
                  </a:lnTo>
                  <a:lnTo>
                    <a:pt x="537095" y="17729"/>
                  </a:lnTo>
                  <a:lnTo>
                    <a:pt x="573925" y="17729"/>
                  </a:lnTo>
                  <a:lnTo>
                    <a:pt x="573925" y="1333"/>
                  </a:lnTo>
                  <a:lnTo>
                    <a:pt x="514578" y="1333"/>
                  </a:lnTo>
                  <a:lnTo>
                    <a:pt x="514578" y="80391"/>
                  </a:lnTo>
                  <a:lnTo>
                    <a:pt x="574751" y="80391"/>
                  </a:lnTo>
                  <a:lnTo>
                    <a:pt x="574751" y="63195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4EFF7463-2C85-9D3E-E647-1408AD79F70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7685" y="842553"/>
              <a:ext cx="69100" cy="79057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68AE9FAD-4ED2-0233-421A-E49C0EB25C6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20721" y="842552"/>
              <a:ext cx="66916" cy="79057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4DFFBA75-028B-8AB7-EB32-D6B07726CE9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35114" y="842551"/>
              <a:ext cx="65658" cy="79057"/>
            </a:xfrm>
            <a:prstGeom prst="rect">
              <a:avLst/>
            </a:prstGeom>
          </p:spPr>
        </p:pic>
      </p:grp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67F1C6D6-98DF-DFAE-FF14-BB23CF3F3D01}"/>
              </a:ext>
            </a:extLst>
          </p:cNvPr>
          <p:cNvGrpSpPr/>
          <p:nvPr/>
        </p:nvGrpSpPr>
        <p:grpSpPr>
          <a:xfrm>
            <a:off x="10892997" y="1148328"/>
            <a:ext cx="677545" cy="82550"/>
            <a:chOff x="10892997" y="1148328"/>
            <a:chExt cx="677545" cy="82550"/>
          </a:xfrm>
        </p:grpSpPr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431C16C6-1F44-6F60-33C9-45BD0F4E0D5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92997" y="1148328"/>
              <a:ext cx="149609" cy="82156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9CF02491-0906-B440-7287-1FB17B8C6AE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62554" y="1148332"/>
              <a:ext cx="160524" cy="8237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B5D14E5F-3F7E-16DB-A4E2-B2B003A1217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43417" y="1149676"/>
              <a:ext cx="66192" cy="79057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A3050A13-9C21-9DDE-26F2-72521D5261B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29288" y="1148339"/>
              <a:ext cx="72097" cy="82372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7C238288-86EB-ED92-1BE0-2DB4AB5F09B9}"/>
                </a:ext>
              </a:extLst>
            </p:cNvPr>
            <p:cNvSpPr/>
            <p:nvPr/>
          </p:nvSpPr>
          <p:spPr>
            <a:xfrm>
              <a:off x="11421315" y="1149686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72" y="0"/>
                  </a:moveTo>
                  <a:lnTo>
                    <a:pt x="0" y="0"/>
                  </a:lnTo>
                  <a:lnTo>
                    <a:pt x="0" y="79057"/>
                  </a:lnTo>
                  <a:lnTo>
                    <a:pt x="60172" y="79057"/>
                  </a:lnTo>
                  <a:lnTo>
                    <a:pt x="60172" y="61823"/>
                  </a:lnTo>
                  <a:lnTo>
                    <a:pt x="22517" y="61823"/>
                  </a:lnTo>
                  <a:lnTo>
                    <a:pt x="22517" y="46875"/>
                  </a:lnTo>
                  <a:lnTo>
                    <a:pt x="45961" y="46875"/>
                  </a:lnTo>
                  <a:lnTo>
                    <a:pt x="45961" y="30479"/>
                  </a:lnTo>
                  <a:lnTo>
                    <a:pt x="22517" y="30479"/>
                  </a:lnTo>
                  <a:lnTo>
                    <a:pt x="22517" y="16370"/>
                  </a:lnTo>
                  <a:lnTo>
                    <a:pt x="59372" y="16370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5480A85E-A278-854B-D399-96B951638A91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01426" y="1149681"/>
              <a:ext cx="69113" cy="79044"/>
            </a:xfrm>
            <a:prstGeom prst="rect">
              <a:avLst/>
            </a:prstGeom>
          </p:spPr>
        </p:pic>
      </p:grpSp>
      <p:pic>
        <p:nvPicPr>
          <p:cNvPr id="28" name="object 28">
            <a:extLst>
              <a:ext uri="{FF2B5EF4-FFF2-40B4-BE49-F238E27FC236}">
                <a16:creationId xmlns:a16="http://schemas.microsoft.com/office/drawing/2014/main" id="{3FE37CCD-2A8E-1563-98FC-F92402BCA7DA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31" name="object 5">
            <a:extLst>
              <a:ext uri="{FF2B5EF4-FFF2-40B4-BE49-F238E27FC236}">
                <a16:creationId xmlns:a16="http://schemas.microsoft.com/office/drawing/2014/main" id="{C55729DE-6378-C418-A41E-05D9B7DB2DFD}"/>
              </a:ext>
            </a:extLst>
          </p:cNvPr>
          <p:cNvSpPr txBox="1"/>
          <p:nvPr/>
        </p:nvSpPr>
        <p:spPr>
          <a:xfrm>
            <a:off x="8153400" y="6245778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90"/>
              </a:lnSpc>
            </a:pPr>
            <a:r>
              <a:rPr lang="en-GB" sz="3900" b="1" spc="225" dirty="0">
                <a:solidFill>
                  <a:srgbClr val="FFFFFF"/>
                </a:solidFill>
                <a:latin typeface="Montserrat School" pitchFamily="2" charset="0"/>
                <a:cs typeface="Montserrat Stencil Black"/>
              </a:rPr>
              <a:t>Venezuela</a:t>
            </a:r>
            <a:endParaRPr sz="3900" dirty="0">
              <a:latin typeface="Montserrat School" pitchFamily="2" charset="0"/>
              <a:cs typeface="Montserrat Stencil Black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5C95BC-A2F7-FF7A-3CC1-83086B2A30F2}"/>
              </a:ext>
            </a:extLst>
          </p:cNvPr>
          <p:cNvSpPr txBox="1"/>
          <p:nvPr/>
        </p:nvSpPr>
        <p:spPr>
          <a:xfrm>
            <a:off x="336436" y="1693033"/>
            <a:ext cx="6445364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buNone/>
            </a:pP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Welcome into your light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those who have died,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comfort those who mourn,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be close to those who are injured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and bring renewed hope</a:t>
            </a:r>
            <a:b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>
                <a:solidFill>
                  <a:srgbClr val="212544"/>
                </a:solidFill>
                <a:effectLst/>
                <a:latin typeface="Montserrat School" pitchFamily="2" charset="0"/>
              </a:rPr>
              <a:t>to those who have lost all that they built.</a:t>
            </a:r>
          </a:p>
          <a:p>
            <a:pPr marL="0" marR="0" indent="0" algn="l">
              <a:buNone/>
            </a:pPr>
            <a:endParaRPr lang="en-GB" sz="1800" b="0" i="0">
              <a:solidFill>
                <a:srgbClr val="212544"/>
              </a:solidFill>
              <a:effectLst/>
              <a:latin typeface="Montserrat" panose="00000500000000000000" pitchFamily="2" charset="0"/>
            </a:endParaRPr>
          </a:p>
          <a:p>
            <a:pPr marL="0" marR="0" indent="0" algn="l">
              <a:buNone/>
            </a:pPr>
            <a:endParaRPr lang="en-GB">
              <a:solidFill>
                <a:srgbClr val="212544"/>
              </a:solidFill>
              <a:latin typeface="Montserrat" panose="00000500000000000000" pitchFamily="2" charset="0"/>
            </a:endParaRPr>
          </a:p>
        </p:txBody>
      </p:sp>
      <p:pic>
        <p:nvPicPr>
          <p:cNvPr id="32" name="Picture Placeholder 9">
            <a:extLst>
              <a:ext uri="{FF2B5EF4-FFF2-40B4-BE49-F238E27FC236}">
                <a16:creationId xmlns:a16="http://schemas.microsoft.com/office/drawing/2014/main" id="{9E1048C2-7468-A0EA-4D24-4114898FE71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672"/>
          <a:stretch/>
        </p:blipFill>
        <p:spPr>
          <a:xfrm>
            <a:off x="6624963" y="1693033"/>
            <a:ext cx="4969621" cy="3956360"/>
          </a:xfrm>
          <a:prstGeom prst="round1Rect">
            <a:avLst>
              <a:gd name="adj" fmla="val 9829"/>
            </a:avLst>
          </a:prstGeom>
          <a:noFill/>
          <a:ln w="60325">
            <a:noFill/>
          </a:ln>
        </p:spPr>
      </p:pic>
    </p:spTree>
    <p:extLst>
      <p:ext uri="{BB962C8B-B14F-4D97-AF65-F5344CB8AC3E}">
        <p14:creationId xmlns:p14="http://schemas.microsoft.com/office/powerpoint/2010/main" val="3536915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577683d2868247b252211b2613be0c92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c3e6392446de2dc74f0d420db2acf70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Both</Audience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  <_dlc_DocId xmlns="04672002-f21f-4240-adfb-f0b653fb6fb5">SZUU6KYVHK2A-2146017777-19656</_dlc_DocId>
    <_dlc_DocIdUrl xmlns="04672002-f21f-4240-adfb-f0b653fb6fb5">
      <Url>https://cafod365.sharepoint.com/sites/int/Education/_layouts/15/DocIdRedir.aspx?ID=SZUU6KYVHK2A-2146017777-19656</Url>
      <Description>SZUU6KYVHK2A-2146017777-19656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D2F017-2000-4210-9C3A-59264B71BCE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C0C9CE9-C390-47E7-A804-ED832E011FDE}">
  <ds:schemaRefs>
    <ds:schemaRef ds:uri="04672002-f21f-4240-adfb-f0b653fb6fb5"/>
    <ds:schemaRef ds:uri="236a9a4b-a03c-46ba-8ec6-624c184acbc6"/>
    <ds:schemaRef ds:uri="453a0c7f-c966-4a5c-a0f8-de0f8150ea1e"/>
    <ds:schemaRef ds:uri="bdf04112-6931-4610-9724-cd62e9144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254D60-409E-4753-BEF7-A14E61AE38BC}">
  <ds:schemaRefs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04672002-f21f-4240-adfb-f0b653fb6fb5"/>
    <ds:schemaRef ds:uri="236a9a4b-a03c-46ba-8ec6-624c184acbc6"/>
    <ds:schemaRef ds:uri="http://schemas.microsoft.com/sharepoint/v3/fields"/>
    <ds:schemaRef ds:uri="http://purl.org/dc/elements/1.1/"/>
    <ds:schemaRef ds:uri="453a0c7f-c966-4a5c-a0f8-de0f8150ea1e"/>
    <ds:schemaRef ds:uri="bdf04112-6931-4610-9724-cd62e91446a3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ED703429-A5D4-4346-885C-5ADFEDC6CC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452</Words>
  <Application>Microsoft Office PowerPoint</Application>
  <PresentationFormat>Widescreen</PresentationFormat>
  <Paragraphs>44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Montserrat</vt:lpstr>
      <vt:lpstr>Montserrat School</vt:lpstr>
      <vt:lpstr>Montserrat School ExtraBold</vt:lpstr>
      <vt:lpstr>Montserrat SemiBold</vt:lpstr>
      <vt:lpstr>Montserrat Stencil Black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Who are CAFOD working with?</vt:lpstr>
      <vt:lpstr>What has CAFOD done so far?</vt:lpstr>
      <vt:lpstr>What is Pope Leo saying?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Jessica Bailey</dc:creator>
  <cp:lastModifiedBy>Victoria Ahmed</cp:lastModifiedBy>
  <cp:revision>2</cp:revision>
  <dcterms:created xsi:type="dcterms:W3CDTF">2026-06-30T10:41:31Z</dcterms:created>
  <dcterms:modified xsi:type="dcterms:W3CDTF">2026-07-01T10:11:04Z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2026-06-30T00:00:00Z</vt:filetime>
  </property>
  <property fmtid="{D5CDD505-2E9C-101B-9397-08002B2CF9AE}" pid="3" name="Creator">
    <vt:lpwstr>Adobe InDesign 21.0 (Macintosh)</vt:lpwstr>
  </property>
  <property fmtid="{D5CDD505-2E9C-101B-9397-08002B2CF9AE}" pid="4" name="LastSaved">
    <vt:filetime>2026-06-30T00:00:00Z</vt:filetime>
  </property>
  <property fmtid="{D5CDD505-2E9C-101B-9397-08002B2CF9AE}" pid="5" name="Producer">
    <vt:lpwstr>Adobe PDF Library 18.0</vt:lpwstr>
  </property>
  <property fmtid="{D5CDD505-2E9C-101B-9397-08002B2CF9AE}" pid="6" name="ContentTypeId">
    <vt:lpwstr>0x01010096472308B02E1E4A9F4BBEA19176AB65</vt:lpwstr>
  </property>
  <property fmtid="{D5CDD505-2E9C-101B-9397-08002B2CF9AE}" pid="7" name="_dlc_DocIdItemGuid">
    <vt:lpwstr>96f1a60c-3bc9-49b8-b095-15b5f36c42bf</vt:lpwstr>
  </property>
  <property fmtid="{D5CDD505-2E9C-101B-9397-08002B2CF9AE}" pid="8" name="MediaServiceImageTags">
    <vt:lpwstr/>
  </property>
</Properties>
</file>