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5"/>
    <p:sldMasterId id="2147483660" r:id="rId6"/>
  </p:sldMasterIdLst>
  <p:notesMasterIdLst>
    <p:notesMasterId r:id="rId44"/>
  </p:notesMasterIdLst>
  <p:sldIdLst>
    <p:sldId id="257" r:id="rId7"/>
    <p:sldId id="2155" r:id="rId8"/>
    <p:sldId id="2156" r:id="rId9"/>
    <p:sldId id="2157" r:id="rId10"/>
    <p:sldId id="2158" r:id="rId11"/>
    <p:sldId id="2160" r:id="rId12"/>
    <p:sldId id="2161" r:id="rId13"/>
    <p:sldId id="2162" r:id="rId14"/>
    <p:sldId id="2163" r:id="rId15"/>
    <p:sldId id="2164" r:id="rId16"/>
    <p:sldId id="2165" r:id="rId17"/>
    <p:sldId id="2193" r:id="rId18"/>
    <p:sldId id="2167" r:id="rId19"/>
    <p:sldId id="2175" r:id="rId20"/>
    <p:sldId id="2174" r:id="rId21"/>
    <p:sldId id="2173" r:id="rId22"/>
    <p:sldId id="2172" r:id="rId23"/>
    <p:sldId id="2171" r:id="rId24"/>
    <p:sldId id="2170" r:id="rId25"/>
    <p:sldId id="2195" r:id="rId26"/>
    <p:sldId id="2194" r:id="rId27"/>
    <p:sldId id="2169" r:id="rId28"/>
    <p:sldId id="2178" r:id="rId29"/>
    <p:sldId id="2168" r:id="rId30"/>
    <p:sldId id="2177" r:id="rId31"/>
    <p:sldId id="2185" r:id="rId32"/>
    <p:sldId id="2184" r:id="rId33"/>
    <p:sldId id="2183" r:id="rId34"/>
    <p:sldId id="2182" r:id="rId35"/>
    <p:sldId id="2181" r:id="rId36"/>
    <p:sldId id="2176" r:id="rId37"/>
    <p:sldId id="2192" r:id="rId38"/>
    <p:sldId id="2191" r:id="rId39"/>
    <p:sldId id="2190" r:id="rId40"/>
    <p:sldId id="2189" r:id="rId41"/>
    <p:sldId id="2188" r:id="rId42"/>
    <p:sldId id="2204" r:id="rId43"/>
  </p:sldIdLst>
  <p:sldSz cx="12192000" cy="6858000"/>
  <p:notesSz cx="6858000" cy="9144000"/>
  <p:embeddedFontLst>
    <p:embeddedFont>
      <p:font typeface="Century Gothic" panose="020B0502020202020204" pitchFamily="34" charset="0"/>
      <p:regular r:id="rId45"/>
      <p:bold r:id="rId46"/>
      <p:italic r:id="rId47"/>
      <p:boldItalic r:id="rId48"/>
    </p:embeddedFont>
    <p:embeddedFont>
      <p:font typeface="Lato" panose="020F0502020204030203" pitchFamily="34" charset="0"/>
      <p:regular r:id="rId49"/>
      <p:bold r:id="rId50"/>
      <p:italic r:id="rId51"/>
      <p:boldItalic r:id="rId52"/>
    </p:embeddedFont>
    <p:embeddedFont>
      <p:font typeface="Montserrat" panose="00000500000000000000" pitchFamily="2" charset="0"/>
      <p:regular r:id="rId53"/>
      <p:bold r:id="rId54"/>
      <p:italic r:id="rId55"/>
      <p:boldItalic r:id="rId56"/>
    </p:embeddedFont>
    <p:embeddedFont>
      <p:font typeface="Montserrat ExtraBold" panose="00000900000000000000" pitchFamily="2" charset="0"/>
      <p:bold r:id="rId57"/>
      <p:boldItalic r:id="rId58"/>
    </p:embeddedFont>
    <p:embeddedFont>
      <p:font typeface="Montserrat Light" panose="00000400000000000000" pitchFamily="2" charset="0"/>
      <p:regular r:id="rId59"/>
      <p:italic r:id="rId60"/>
    </p:embeddedFont>
    <p:embeddedFont>
      <p:font typeface="Montserrat School" pitchFamily="2" charset="0"/>
      <p:regular r:id="rId61"/>
      <p:italic r:id="rId62"/>
    </p:embeddedFont>
    <p:embeddedFont>
      <p:font typeface="Montserrat School SemiBold" pitchFamily="2" charset="0"/>
      <p:bold r:id="rId63"/>
      <p:boldItalic r:id="rId64"/>
    </p:embeddedFont>
    <p:embeddedFont>
      <p:font typeface="Verdana" panose="020B0604030504040204" pitchFamily="34" charset="0"/>
      <p:regular r:id="rId65"/>
      <p:bold r:id="rId66"/>
      <p:italic r:id="rId67"/>
      <p:boldItalic r:id="rId6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6C5938C-3907-06DD-AA72-88FCE8C9AD58}" v="859" dt="2026-01-28T16:21:45.901"/>
    <p1510:client id="{7DAEA360-77F1-C9DF-0A3B-B4ECFAEC7612}" v="5834" dt="2026-01-28T00:09:26.134"/>
    <p1510:client id="{B4781DA3-4796-5846-AFE7-95923997EE56}" v="466" dt="2026-01-29T15:12:04.030"/>
    <p1510:client id="{CE5DE2B7-12CE-BAFD-B7CE-A18867F5740B}" v="2887" dt="2026-01-28T12:26:26.221"/>
    <p1510:client id="{E61F182B-35FB-488D-30B1-D1FF955E16D6}" v="21" dt="2026-01-28T23:17:28.92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59" d="100"/>
          <a:sy n="59" d="100"/>
        </p:scale>
        <p:origin x="940" y="5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font" Target="fonts/font3.fntdata"/><Relationship Id="rId50" Type="http://schemas.openxmlformats.org/officeDocument/2006/relationships/font" Target="fonts/font6.fntdata"/><Relationship Id="rId55" Type="http://schemas.openxmlformats.org/officeDocument/2006/relationships/font" Target="fonts/font11.fntdata"/><Relationship Id="rId63" Type="http://schemas.openxmlformats.org/officeDocument/2006/relationships/font" Target="fonts/font19.fntdata"/><Relationship Id="rId68" Type="http://schemas.openxmlformats.org/officeDocument/2006/relationships/font" Target="fonts/font24.fntdata"/><Relationship Id="rId7" Type="http://schemas.openxmlformats.org/officeDocument/2006/relationships/slide" Target="slides/slide1.xml"/><Relationship Id="rId71"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font" Target="fonts/font1.fntdata"/><Relationship Id="rId53" Type="http://schemas.openxmlformats.org/officeDocument/2006/relationships/font" Target="fonts/font9.fntdata"/><Relationship Id="rId58" Type="http://schemas.openxmlformats.org/officeDocument/2006/relationships/font" Target="fonts/font14.fntdata"/><Relationship Id="rId66" Type="http://schemas.openxmlformats.org/officeDocument/2006/relationships/font" Target="fonts/font22.fntdata"/><Relationship Id="rId5" Type="http://schemas.openxmlformats.org/officeDocument/2006/relationships/slideMaster" Target="slideMasters/slideMaster1.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font" Target="fonts/font5.fntdata"/><Relationship Id="rId57" Type="http://schemas.openxmlformats.org/officeDocument/2006/relationships/font" Target="fonts/font13.fntdata"/><Relationship Id="rId61" Type="http://schemas.openxmlformats.org/officeDocument/2006/relationships/font" Target="fonts/font17.fntdata"/><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notesMaster" Target="notesMasters/notesMaster1.xml"/><Relationship Id="rId52" Type="http://schemas.openxmlformats.org/officeDocument/2006/relationships/font" Target="fonts/font8.fntdata"/><Relationship Id="rId60" Type="http://schemas.openxmlformats.org/officeDocument/2006/relationships/font" Target="fonts/font16.fntdata"/><Relationship Id="rId65" Type="http://schemas.openxmlformats.org/officeDocument/2006/relationships/font" Target="fonts/font21.fntdata"/><Relationship Id="rId73" Type="http://schemas.microsoft.com/office/2015/10/relationships/revisionInfo" Target="revisionInfo.xml"/><Relationship Id="rId4" Type="http://schemas.openxmlformats.org/officeDocument/2006/relationships/customXml" Target="../customXml/item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font" Target="fonts/font4.fntdata"/><Relationship Id="rId56" Type="http://schemas.openxmlformats.org/officeDocument/2006/relationships/font" Target="fonts/font12.fntdata"/><Relationship Id="rId64" Type="http://schemas.openxmlformats.org/officeDocument/2006/relationships/font" Target="fonts/font20.fntdata"/><Relationship Id="rId69" Type="http://schemas.openxmlformats.org/officeDocument/2006/relationships/presProps" Target="presProps.xml"/><Relationship Id="rId8" Type="http://schemas.openxmlformats.org/officeDocument/2006/relationships/slide" Target="slides/slide2.xml"/><Relationship Id="rId51" Type="http://schemas.openxmlformats.org/officeDocument/2006/relationships/font" Target="fonts/font7.fntdata"/><Relationship Id="rId72"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font" Target="fonts/font2.fntdata"/><Relationship Id="rId59" Type="http://schemas.openxmlformats.org/officeDocument/2006/relationships/font" Target="fonts/font15.fntdata"/><Relationship Id="rId67" Type="http://schemas.openxmlformats.org/officeDocument/2006/relationships/font" Target="fonts/font23.fntdata"/><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font" Target="fonts/font10.fntdata"/><Relationship Id="rId62" Type="http://schemas.openxmlformats.org/officeDocument/2006/relationships/font" Target="fonts/font18.fntdata"/><Relationship Id="rId70"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Master" Target="slideMasters/slideMaster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806E85B-EF26-4CF1-B89C-9A6864EF6943}" type="datetimeFigureOut">
              <a:t>1/29/2026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754D5BB-DA5C-4BCA-9E47-84510F3DD87F}" type="slidenum">
              <a:t>‹#›</a:t>
            </a:fld>
            <a:endParaRPr lang="en-US"/>
          </a:p>
        </p:txBody>
      </p:sp>
    </p:spTree>
    <p:extLst>
      <p:ext uri="{BB962C8B-B14F-4D97-AF65-F5344CB8AC3E}">
        <p14:creationId xmlns:p14="http://schemas.microsoft.com/office/powerpoint/2010/main" val="6402304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bbc.co.uk/bitesize/articles/zrx7h4j#zjynb7h"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Bayezid, Bangladesh</a:t>
            </a:r>
            <a:endParaRPr lang="en-US">
              <a:solidFill>
                <a:srgbClr val="444444"/>
              </a:solidFill>
            </a:endParaRPr>
          </a:p>
          <a:p>
            <a:r>
              <a:rPr lang="en-US"/>
              <a:t>Photo credit: Amit Rudro</a:t>
            </a:r>
            <a:endParaRPr lang="en-US">
              <a:ea typeface="Calibri"/>
              <a:cs typeface="Calibri"/>
            </a:endParaRPr>
          </a:p>
        </p:txBody>
      </p:sp>
      <p:sp>
        <p:nvSpPr>
          <p:cNvPr id="4" name="Slide Number Placeholder 3"/>
          <p:cNvSpPr>
            <a:spLocks noGrp="1"/>
          </p:cNvSpPr>
          <p:nvPr>
            <p:ph type="sldNum" sz="quarter" idx="5"/>
          </p:nvPr>
        </p:nvSpPr>
        <p:spPr/>
        <p:txBody>
          <a:bodyPr/>
          <a:lstStyle/>
          <a:p>
            <a:fld id="{D754D5BB-DA5C-4BCA-9E47-84510F3DD87F}" type="slidenum">
              <a:t>4</a:t>
            </a:fld>
            <a:endParaRPr lang="en-US"/>
          </a:p>
        </p:txBody>
      </p:sp>
    </p:spTree>
    <p:extLst>
      <p:ext uri="{BB962C8B-B14F-4D97-AF65-F5344CB8AC3E}">
        <p14:creationId xmlns:p14="http://schemas.microsoft.com/office/powerpoint/2010/main" val="126076648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Together</a:t>
            </a:r>
          </a:p>
          <a:p>
            <a:r>
              <a:rPr lang="en-US" dirty="0">
                <a:ea typeface="Calibri"/>
                <a:cs typeface="Calibri"/>
              </a:rPr>
              <a:t>Photo credit: Janko Ferlic</a:t>
            </a:r>
          </a:p>
        </p:txBody>
      </p:sp>
      <p:sp>
        <p:nvSpPr>
          <p:cNvPr id="4" name="Slide Number Placeholder 3"/>
          <p:cNvSpPr>
            <a:spLocks noGrp="1"/>
          </p:cNvSpPr>
          <p:nvPr>
            <p:ph type="sldNum" sz="quarter" idx="5"/>
          </p:nvPr>
        </p:nvSpPr>
        <p:spPr/>
        <p:txBody>
          <a:bodyPr/>
          <a:lstStyle/>
          <a:p>
            <a:fld id="{D754D5BB-DA5C-4BCA-9E47-84510F3DD87F}" type="slidenum">
              <a:rPr lang="en-US"/>
              <a:t>17</a:t>
            </a:fld>
            <a:endParaRPr lang="en-US"/>
          </a:p>
        </p:txBody>
      </p:sp>
    </p:spTree>
    <p:extLst>
      <p:ext uri="{BB962C8B-B14F-4D97-AF65-F5344CB8AC3E}">
        <p14:creationId xmlns:p14="http://schemas.microsoft.com/office/powerpoint/2010/main" val="172090088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rgbClr val="38383C"/>
                </a:solidFill>
              </a:rPr>
              <a:t>CAFOD cake sale, London</a:t>
            </a:r>
            <a:endParaRPr lang="en-US">
              <a:solidFill>
                <a:srgbClr val="444444"/>
              </a:solidFill>
            </a:endParaRPr>
          </a:p>
          <a:p>
            <a:r>
              <a:rPr lang="en-US" dirty="0">
                <a:solidFill>
                  <a:srgbClr val="38383C"/>
                </a:solidFill>
              </a:rPr>
              <a:t>Photo credit: Joe Newman</a:t>
            </a:r>
            <a:endParaRPr lang="en-US">
              <a:solidFill>
                <a:srgbClr val="444444"/>
              </a:solidFill>
            </a:endParaRPr>
          </a:p>
          <a:p>
            <a:r>
              <a:rPr lang="en-US" dirty="0">
                <a:solidFill>
                  <a:srgbClr val="38383C"/>
                </a:solidFill>
              </a:rPr>
              <a:t>St Francis Xavier's RC Primary School, Herefordshire</a:t>
            </a:r>
            <a:endParaRPr lang="en-US" dirty="0">
              <a:solidFill>
                <a:srgbClr val="444444"/>
              </a:solidFill>
            </a:endParaRPr>
          </a:p>
          <a:p>
            <a:r>
              <a:rPr lang="en-US" dirty="0">
                <a:solidFill>
                  <a:srgbClr val="38383C"/>
                </a:solidFill>
              </a:rPr>
              <a:t>Photo credit: Victoria Ahmed</a:t>
            </a:r>
          </a:p>
          <a:p>
            <a:r>
              <a:rPr lang="en-US" dirty="0">
                <a:solidFill>
                  <a:srgbClr val="38383C"/>
                </a:solidFill>
                <a:ea typeface="Calibri"/>
                <a:cs typeface="Calibri"/>
              </a:rPr>
              <a:t>Shh!</a:t>
            </a:r>
          </a:p>
          <a:p>
            <a:r>
              <a:rPr lang="en-US" dirty="0">
                <a:solidFill>
                  <a:srgbClr val="38383C"/>
                </a:solidFill>
                <a:ea typeface="Calibri"/>
                <a:cs typeface="Calibri"/>
              </a:rPr>
              <a:t>Photo credit: Stock image</a:t>
            </a:r>
          </a:p>
        </p:txBody>
      </p:sp>
      <p:sp>
        <p:nvSpPr>
          <p:cNvPr id="4" name="Slide Number Placeholder 3"/>
          <p:cNvSpPr>
            <a:spLocks noGrp="1"/>
          </p:cNvSpPr>
          <p:nvPr>
            <p:ph type="sldNum" sz="quarter" idx="5"/>
          </p:nvPr>
        </p:nvSpPr>
        <p:spPr/>
        <p:txBody>
          <a:bodyPr/>
          <a:lstStyle/>
          <a:p>
            <a:fld id="{D754D5BB-DA5C-4BCA-9E47-84510F3DD87F}" type="slidenum">
              <a:rPr lang="en-US"/>
              <a:t>18</a:t>
            </a:fld>
            <a:endParaRPr lang="en-US"/>
          </a:p>
        </p:txBody>
      </p:sp>
    </p:spTree>
    <p:extLst>
      <p:ext uri="{BB962C8B-B14F-4D97-AF65-F5344CB8AC3E}">
        <p14:creationId xmlns:p14="http://schemas.microsoft.com/office/powerpoint/2010/main" val="176065360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Learning about floating gardens, Bangladesh</a:t>
            </a:r>
          </a:p>
          <a:p>
            <a:r>
              <a:rPr lang="en-US" dirty="0">
                <a:ea typeface="Calibri"/>
                <a:cs typeface="Calibri"/>
              </a:rPr>
              <a:t>Photo credit: Amit Rudro</a:t>
            </a:r>
          </a:p>
        </p:txBody>
      </p:sp>
      <p:sp>
        <p:nvSpPr>
          <p:cNvPr id="4" name="Slide Number Placeholder 3"/>
          <p:cNvSpPr>
            <a:spLocks noGrp="1"/>
          </p:cNvSpPr>
          <p:nvPr>
            <p:ph type="sldNum" sz="quarter" idx="5"/>
          </p:nvPr>
        </p:nvSpPr>
        <p:spPr/>
        <p:txBody>
          <a:bodyPr/>
          <a:lstStyle/>
          <a:p>
            <a:fld id="{D754D5BB-DA5C-4BCA-9E47-84510F3DD87F}" type="slidenum">
              <a:rPr lang="en-US"/>
              <a:t>20</a:t>
            </a:fld>
            <a:endParaRPr lang="en-US"/>
          </a:p>
        </p:txBody>
      </p:sp>
    </p:spTree>
    <p:extLst>
      <p:ext uri="{BB962C8B-B14F-4D97-AF65-F5344CB8AC3E}">
        <p14:creationId xmlns:p14="http://schemas.microsoft.com/office/powerpoint/2010/main" val="323619021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Shamrock</a:t>
            </a:r>
          </a:p>
          <a:p>
            <a:r>
              <a:rPr lang="en-US" dirty="0">
                <a:ea typeface="Calibri"/>
                <a:cs typeface="Calibri"/>
              </a:rPr>
              <a:t>Photo credit: Stock image</a:t>
            </a:r>
          </a:p>
        </p:txBody>
      </p:sp>
      <p:sp>
        <p:nvSpPr>
          <p:cNvPr id="4" name="Slide Number Placeholder 3"/>
          <p:cNvSpPr>
            <a:spLocks noGrp="1"/>
          </p:cNvSpPr>
          <p:nvPr>
            <p:ph type="sldNum" sz="quarter" idx="5"/>
          </p:nvPr>
        </p:nvSpPr>
        <p:spPr/>
        <p:txBody>
          <a:bodyPr/>
          <a:lstStyle/>
          <a:p>
            <a:fld id="{D754D5BB-DA5C-4BCA-9E47-84510F3DD87F}" type="slidenum">
              <a:rPr lang="en-US"/>
              <a:t>22</a:t>
            </a:fld>
            <a:endParaRPr lang="en-US"/>
          </a:p>
        </p:txBody>
      </p:sp>
    </p:spTree>
    <p:extLst>
      <p:ext uri="{BB962C8B-B14F-4D97-AF65-F5344CB8AC3E}">
        <p14:creationId xmlns:p14="http://schemas.microsoft.com/office/powerpoint/2010/main" val="283435971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rgbClr val="38383C"/>
                </a:solidFill>
              </a:rPr>
              <a:t>Salam Molla and his family at work, Bangladesh</a:t>
            </a:r>
            <a:endParaRPr lang="en-US" dirty="0">
              <a:solidFill>
                <a:srgbClr val="444444"/>
              </a:solidFill>
            </a:endParaRPr>
          </a:p>
          <a:p>
            <a:r>
              <a:rPr lang="en-US" dirty="0">
                <a:solidFill>
                  <a:srgbClr val="38383C"/>
                </a:solidFill>
              </a:rPr>
              <a:t>Photo credit: Amit Rudro</a:t>
            </a:r>
            <a:endParaRPr lang="en-US" dirty="0"/>
          </a:p>
        </p:txBody>
      </p:sp>
      <p:sp>
        <p:nvSpPr>
          <p:cNvPr id="4" name="Slide Number Placeholder 3"/>
          <p:cNvSpPr>
            <a:spLocks noGrp="1"/>
          </p:cNvSpPr>
          <p:nvPr>
            <p:ph type="sldNum" sz="quarter" idx="5"/>
          </p:nvPr>
        </p:nvSpPr>
        <p:spPr/>
        <p:txBody>
          <a:bodyPr/>
          <a:lstStyle/>
          <a:p>
            <a:fld id="{D754D5BB-DA5C-4BCA-9E47-84510F3DD87F}" type="slidenum">
              <a:rPr lang="en-US"/>
              <a:t>23</a:t>
            </a:fld>
            <a:endParaRPr lang="en-US"/>
          </a:p>
        </p:txBody>
      </p:sp>
    </p:spTree>
    <p:extLst>
      <p:ext uri="{BB962C8B-B14F-4D97-AF65-F5344CB8AC3E}">
        <p14:creationId xmlns:p14="http://schemas.microsoft.com/office/powerpoint/2010/main" val="365425861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Zein with his sister, Jinane</a:t>
            </a:r>
            <a:endParaRPr lang="en-US">
              <a:solidFill>
                <a:srgbClr val="444444"/>
              </a:solidFill>
            </a:endParaRPr>
          </a:p>
          <a:p>
            <a:r>
              <a:rPr lang="en-US" dirty="0"/>
              <a:t>Photo credit: Elisa Oddone/Arete/DEC</a:t>
            </a:r>
          </a:p>
        </p:txBody>
      </p:sp>
      <p:sp>
        <p:nvSpPr>
          <p:cNvPr id="4" name="Slide Number Placeholder 3"/>
          <p:cNvSpPr>
            <a:spLocks noGrp="1"/>
          </p:cNvSpPr>
          <p:nvPr>
            <p:ph type="sldNum" sz="quarter" idx="5"/>
          </p:nvPr>
        </p:nvSpPr>
        <p:spPr/>
        <p:txBody>
          <a:bodyPr/>
          <a:lstStyle/>
          <a:p>
            <a:fld id="{D754D5BB-DA5C-4BCA-9E47-84510F3DD87F}" type="slidenum">
              <a:rPr lang="en-US"/>
              <a:t>24</a:t>
            </a:fld>
            <a:endParaRPr lang="en-US"/>
          </a:p>
        </p:txBody>
      </p:sp>
    </p:spTree>
    <p:extLst>
      <p:ext uri="{BB962C8B-B14F-4D97-AF65-F5344CB8AC3E}">
        <p14:creationId xmlns:p14="http://schemas.microsoft.com/office/powerpoint/2010/main" val="173887346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solidFill>
                  <a:srgbClr val="38383C"/>
                </a:solidFill>
              </a:rPr>
              <a:t>Adi, Southern Ethiopia</a:t>
            </a:r>
            <a:endParaRPr lang="en-US">
              <a:solidFill>
                <a:srgbClr val="444444"/>
              </a:solidFill>
            </a:endParaRPr>
          </a:p>
          <a:p>
            <a:r>
              <a:rPr lang="en-US" dirty="0">
                <a:solidFill>
                  <a:srgbClr val="38383C"/>
                </a:solidFill>
              </a:rPr>
              <a:t>Photo credit: Louise Norton</a:t>
            </a:r>
            <a:endParaRPr lang="en-US" dirty="0"/>
          </a:p>
        </p:txBody>
      </p:sp>
      <p:sp>
        <p:nvSpPr>
          <p:cNvPr id="4" name="Slide Number Placeholder 3"/>
          <p:cNvSpPr>
            <a:spLocks noGrp="1"/>
          </p:cNvSpPr>
          <p:nvPr>
            <p:ph type="sldNum" sz="quarter" idx="5"/>
          </p:nvPr>
        </p:nvSpPr>
        <p:spPr/>
        <p:txBody>
          <a:bodyPr/>
          <a:lstStyle/>
          <a:p>
            <a:fld id="{D754D5BB-DA5C-4BCA-9E47-84510F3DD87F}" type="slidenum">
              <a:rPr lang="en-US"/>
              <a:t>25</a:t>
            </a:fld>
            <a:endParaRPr lang="en-US"/>
          </a:p>
        </p:txBody>
      </p:sp>
    </p:spTree>
    <p:extLst>
      <p:ext uri="{BB962C8B-B14F-4D97-AF65-F5344CB8AC3E}">
        <p14:creationId xmlns:p14="http://schemas.microsoft.com/office/powerpoint/2010/main" val="37706032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solidFill>
                  <a:srgbClr val="38383C"/>
                </a:solidFill>
              </a:rPr>
              <a:t>Muslima and her grandmother, Bangladesh</a:t>
            </a:r>
            <a:endParaRPr lang="en-US">
              <a:solidFill>
                <a:srgbClr val="444444"/>
              </a:solidFill>
            </a:endParaRPr>
          </a:p>
          <a:p>
            <a:r>
              <a:rPr lang="en-US">
                <a:solidFill>
                  <a:srgbClr val="38383C"/>
                </a:solidFill>
              </a:rPr>
              <a:t>Photo credit: Amit Rudro</a:t>
            </a:r>
            <a:endParaRPr lang="en-US"/>
          </a:p>
        </p:txBody>
      </p:sp>
      <p:sp>
        <p:nvSpPr>
          <p:cNvPr id="4" name="Slide Number Placeholder 3"/>
          <p:cNvSpPr>
            <a:spLocks noGrp="1"/>
          </p:cNvSpPr>
          <p:nvPr>
            <p:ph type="sldNum" sz="quarter" idx="5"/>
          </p:nvPr>
        </p:nvSpPr>
        <p:spPr/>
        <p:txBody>
          <a:bodyPr/>
          <a:lstStyle/>
          <a:p>
            <a:fld id="{D754D5BB-DA5C-4BCA-9E47-84510F3DD87F}" type="slidenum">
              <a:rPr lang="en-US"/>
              <a:t>26</a:t>
            </a:fld>
            <a:endParaRPr lang="en-US"/>
          </a:p>
        </p:txBody>
      </p:sp>
    </p:spTree>
    <p:extLst>
      <p:ext uri="{BB962C8B-B14F-4D97-AF65-F5344CB8AC3E}">
        <p14:creationId xmlns:p14="http://schemas.microsoft.com/office/powerpoint/2010/main" val="300435602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Cross adorned with flowers</a:t>
            </a:r>
          </a:p>
          <a:p>
            <a:r>
              <a:rPr lang="en-US" dirty="0">
                <a:ea typeface="Calibri"/>
                <a:cs typeface="Calibri"/>
              </a:rPr>
              <a:t>Photo credit: CAFOD</a:t>
            </a:r>
          </a:p>
        </p:txBody>
      </p:sp>
      <p:sp>
        <p:nvSpPr>
          <p:cNvPr id="4" name="Slide Number Placeholder 3"/>
          <p:cNvSpPr>
            <a:spLocks noGrp="1"/>
          </p:cNvSpPr>
          <p:nvPr>
            <p:ph type="sldNum" sz="quarter" idx="5"/>
          </p:nvPr>
        </p:nvSpPr>
        <p:spPr/>
        <p:txBody>
          <a:bodyPr/>
          <a:lstStyle/>
          <a:p>
            <a:fld id="{D754D5BB-DA5C-4BCA-9E47-84510F3DD87F}" type="slidenum">
              <a:rPr lang="en-US"/>
              <a:t>27</a:t>
            </a:fld>
            <a:endParaRPr lang="en-US"/>
          </a:p>
        </p:txBody>
      </p:sp>
    </p:spTree>
    <p:extLst>
      <p:ext uri="{BB962C8B-B14F-4D97-AF65-F5344CB8AC3E}">
        <p14:creationId xmlns:p14="http://schemas.microsoft.com/office/powerpoint/2010/main" val="312850721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rgbClr val="38383C"/>
                </a:solidFill>
              </a:rPr>
              <a:t>Monica, </a:t>
            </a:r>
            <a:r>
              <a:rPr lang="en-US" dirty="0" err="1">
                <a:solidFill>
                  <a:srgbClr val="38383C"/>
                </a:solidFill>
              </a:rPr>
              <a:t>Clínica</a:t>
            </a:r>
            <a:r>
              <a:rPr lang="en-US" dirty="0">
                <a:solidFill>
                  <a:srgbClr val="38383C"/>
                </a:solidFill>
              </a:rPr>
              <a:t> Ana Manganaro, El Salvador</a:t>
            </a:r>
            <a:endParaRPr lang="en-US" dirty="0">
              <a:solidFill>
                <a:srgbClr val="444444"/>
              </a:solidFill>
            </a:endParaRPr>
          </a:p>
          <a:p>
            <a:r>
              <a:rPr lang="en-US" dirty="0">
                <a:solidFill>
                  <a:srgbClr val="38383C"/>
                </a:solidFill>
              </a:rPr>
              <a:t>Photo credit: </a:t>
            </a:r>
            <a:r>
              <a:rPr lang="en-US" dirty="0" err="1">
                <a:solidFill>
                  <a:srgbClr val="38383C"/>
                </a:solidFill>
              </a:rPr>
              <a:t>Clínica</a:t>
            </a:r>
            <a:r>
              <a:rPr lang="en-US" dirty="0">
                <a:solidFill>
                  <a:srgbClr val="38383C"/>
                </a:solidFill>
              </a:rPr>
              <a:t> Ana Manganaro</a:t>
            </a:r>
            <a:endParaRPr lang="en-US" dirty="0"/>
          </a:p>
        </p:txBody>
      </p:sp>
      <p:sp>
        <p:nvSpPr>
          <p:cNvPr id="4" name="Slide Number Placeholder 3"/>
          <p:cNvSpPr>
            <a:spLocks noGrp="1"/>
          </p:cNvSpPr>
          <p:nvPr>
            <p:ph type="sldNum" sz="quarter" idx="5"/>
          </p:nvPr>
        </p:nvSpPr>
        <p:spPr/>
        <p:txBody>
          <a:bodyPr/>
          <a:lstStyle/>
          <a:p>
            <a:fld id="{D754D5BB-DA5C-4BCA-9E47-84510F3DD87F}" type="slidenum">
              <a:rPr lang="en-US"/>
              <a:t>28</a:t>
            </a:fld>
            <a:endParaRPr lang="en-US"/>
          </a:p>
        </p:txBody>
      </p:sp>
    </p:spTree>
    <p:extLst>
      <p:ext uri="{BB962C8B-B14F-4D97-AF65-F5344CB8AC3E}">
        <p14:creationId xmlns:p14="http://schemas.microsoft.com/office/powerpoint/2010/main" val="28347191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Reflecting</a:t>
            </a:r>
          </a:p>
          <a:p>
            <a:r>
              <a:rPr lang="en-US" dirty="0">
                <a:ea typeface="Calibri"/>
                <a:cs typeface="Calibri"/>
              </a:rPr>
              <a:t>Photo credit: Stock image</a:t>
            </a:r>
          </a:p>
        </p:txBody>
      </p:sp>
      <p:sp>
        <p:nvSpPr>
          <p:cNvPr id="4" name="Slide Number Placeholder 3"/>
          <p:cNvSpPr>
            <a:spLocks noGrp="1"/>
          </p:cNvSpPr>
          <p:nvPr>
            <p:ph type="sldNum" sz="quarter" idx="5"/>
          </p:nvPr>
        </p:nvSpPr>
        <p:spPr/>
        <p:txBody>
          <a:bodyPr/>
          <a:lstStyle/>
          <a:p>
            <a:fld id="{D754D5BB-DA5C-4BCA-9E47-84510F3DD87F}" type="slidenum">
              <a:rPr lang="en-US"/>
              <a:t>5</a:t>
            </a:fld>
            <a:endParaRPr lang="en-US"/>
          </a:p>
        </p:txBody>
      </p:sp>
    </p:spTree>
    <p:extLst>
      <p:ext uri="{BB962C8B-B14F-4D97-AF65-F5344CB8AC3E}">
        <p14:creationId xmlns:p14="http://schemas.microsoft.com/office/powerpoint/2010/main" val="266756019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solidFill>
                  <a:srgbClr val="38383C"/>
                </a:solidFill>
              </a:rPr>
              <a:t>Bayezid and his father, Bangladesh</a:t>
            </a:r>
            <a:endParaRPr lang="en-US">
              <a:solidFill>
                <a:srgbClr val="444444"/>
              </a:solidFill>
            </a:endParaRPr>
          </a:p>
          <a:p>
            <a:r>
              <a:rPr lang="en-US" dirty="0">
                <a:solidFill>
                  <a:srgbClr val="38383C"/>
                </a:solidFill>
              </a:rPr>
              <a:t>Photo credit: Amit Rudro</a:t>
            </a:r>
            <a:endParaRPr lang="en-US" dirty="0"/>
          </a:p>
        </p:txBody>
      </p:sp>
      <p:sp>
        <p:nvSpPr>
          <p:cNvPr id="4" name="Slide Number Placeholder 3"/>
          <p:cNvSpPr>
            <a:spLocks noGrp="1"/>
          </p:cNvSpPr>
          <p:nvPr>
            <p:ph type="sldNum" sz="quarter" idx="5"/>
          </p:nvPr>
        </p:nvSpPr>
        <p:spPr/>
        <p:txBody>
          <a:bodyPr/>
          <a:lstStyle/>
          <a:p>
            <a:fld id="{D754D5BB-DA5C-4BCA-9E47-84510F3DD87F}" type="slidenum">
              <a:rPr lang="en-US"/>
              <a:t>29</a:t>
            </a:fld>
            <a:endParaRPr lang="en-US"/>
          </a:p>
        </p:txBody>
      </p:sp>
    </p:spTree>
    <p:extLst>
      <p:ext uri="{BB962C8B-B14F-4D97-AF65-F5344CB8AC3E}">
        <p14:creationId xmlns:p14="http://schemas.microsoft.com/office/powerpoint/2010/main" val="412788503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Devastation</a:t>
            </a:r>
          </a:p>
          <a:p>
            <a:r>
              <a:rPr lang="en-US" dirty="0">
                <a:ea typeface="Calibri"/>
                <a:cs typeface="Calibri"/>
              </a:rPr>
              <a:t>Photo credit: Mohammed al </a:t>
            </a:r>
            <a:r>
              <a:rPr lang="en-US" dirty="0" err="1">
                <a:ea typeface="Calibri"/>
                <a:cs typeface="Calibri"/>
              </a:rPr>
              <a:t>Bardawil</a:t>
            </a:r>
            <a:r>
              <a:rPr lang="en-US" dirty="0">
                <a:ea typeface="Calibri"/>
                <a:cs typeface="Calibri"/>
              </a:rPr>
              <a:t> on </a:t>
            </a:r>
            <a:r>
              <a:rPr lang="en-US" dirty="0" err="1">
                <a:ea typeface="Calibri"/>
                <a:cs typeface="Calibri"/>
              </a:rPr>
              <a:t>Unsplash</a:t>
            </a:r>
          </a:p>
        </p:txBody>
      </p:sp>
      <p:sp>
        <p:nvSpPr>
          <p:cNvPr id="4" name="Slide Number Placeholder 3"/>
          <p:cNvSpPr>
            <a:spLocks noGrp="1"/>
          </p:cNvSpPr>
          <p:nvPr>
            <p:ph type="sldNum" sz="quarter" idx="5"/>
          </p:nvPr>
        </p:nvSpPr>
        <p:spPr/>
        <p:txBody>
          <a:bodyPr/>
          <a:lstStyle/>
          <a:p>
            <a:fld id="{D754D5BB-DA5C-4BCA-9E47-84510F3DD87F}" type="slidenum">
              <a:rPr lang="en-US"/>
              <a:t>30</a:t>
            </a:fld>
            <a:endParaRPr lang="en-US"/>
          </a:p>
        </p:txBody>
      </p:sp>
    </p:spTree>
    <p:extLst>
      <p:ext uri="{BB962C8B-B14F-4D97-AF65-F5344CB8AC3E}">
        <p14:creationId xmlns:p14="http://schemas.microsoft.com/office/powerpoint/2010/main" val="323069972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sun, Liberia</a:t>
            </a:r>
            <a:endParaRPr lang="en-US">
              <a:solidFill>
                <a:srgbClr val="444444"/>
              </a:solidFill>
            </a:endParaRPr>
          </a:p>
          <a:p>
            <a:r>
              <a:rPr lang="en-US"/>
              <a:t>Photo credit: Thom Flint</a:t>
            </a:r>
            <a:endParaRPr lang="en-US">
              <a:ea typeface="Calibri"/>
              <a:cs typeface="Calibri"/>
            </a:endParaRPr>
          </a:p>
        </p:txBody>
      </p:sp>
      <p:sp>
        <p:nvSpPr>
          <p:cNvPr id="4" name="Slide Number Placeholder 3"/>
          <p:cNvSpPr>
            <a:spLocks noGrp="1"/>
          </p:cNvSpPr>
          <p:nvPr>
            <p:ph type="sldNum" sz="quarter" idx="5"/>
          </p:nvPr>
        </p:nvSpPr>
        <p:spPr/>
        <p:txBody>
          <a:bodyPr/>
          <a:lstStyle/>
          <a:p>
            <a:fld id="{D754D5BB-DA5C-4BCA-9E47-84510F3DD87F}" type="slidenum">
              <a:rPr lang="en-US"/>
              <a:t>31</a:t>
            </a:fld>
            <a:endParaRPr lang="en-US"/>
          </a:p>
        </p:txBody>
      </p:sp>
    </p:spTree>
    <p:extLst>
      <p:ext uri="{BB962C8B-B14F-4D97-AF65-F5344CB8AC3E}">
        <p14:creationId xmlns:p14="http://schemas.microsoft.com/office/powerpoint/2010/main" val="67971417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solidFill>
                  <a:srgbClr val="38383C"/>
                </a:solidFill>
              </a:rPr>
              <a:t>Ducklings, lamb and daffodils</a:t>
            </a:r>
            <a:endParaRPr lang="en-US">
              <a:solidFill>
                <a:srgbClr val="444444"/>
              </a:solidFill>
            </a:endParaRPr>
          </a:p>
          <a:p>
            <a:r>
              <a:rPr lang="en-US" dirty="0">
                <a:solidFill>
                  <a:srgbClr val="38383C"/>
                </a:solidFill>
              </a:rPr>
              <a:t>Photo credit: Stock images</a:t>
            </a:r>
            <a:endParaRPr lang="en-US" dirty="0"/>
          </a:p>
        </p:txBody>
      </p:sp>
      <p:sp>
        <p:nvSpPr>
          <p:cNvPr id="4" name="Slide Number Placeholder 3"/>
          <p:cNvSpPr>
            <a:spLocks noGrp="1"/>
          </p:cNvSpPr>
          <p:nvPr>
            <p:ph type="sldNum" sz="quarter" idx="5"/>
          </p:nvPr>
        </p:nvSpPr>
        <p:spPr/>
        <p:txBody>
          <a:bodyPr/>
          <a:lstStyle/>
          <a:p>
            <a:fld id="{D754D5BB-DA5C-4BCA-9E47-84510F3DD87F}" type="slidenum">
              <a:rPr lang="en-US"/>
              <a:t>33</a:t>
            </a:fld>
            <a:endParaRPr lang="en-US"/>
          </a:p>
        </p:txBody>
      </p:sp>
    </p:spTree>
    <p:extLst>
      <p:ext uri="{BB962C8B-B14F-4D97-AF65-F5344CB8AC3E}">
        <p14:creationId xmlns:p14="http://schemas.microsoft.com/office/powerpoint/2010/main" val="38465240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rgbClr val="38383C"/>
                </a:solidFill>
              </a:rPr>
              <a:t>Splashing in water</a:t>
            </a:r>
            <a:endParaRPr lang="en-US" dirty="0">
              <a:solidFill>
                <a:srgbClr val="444444"/>
              </a:solidFill>
            </a:endParaRPr>
          </a:p>
          <a:p>
            <a:r>
              <a:rPr lang="en-US" dirty="0">
                <a:solidFill>
                  <a:srgbClr val="38383C"/>
                </a:solidFill>
              </a:rPr>
              <a:t>Photo credit: Klara Kulikova on </a:t>
            </a:r>
            <a:r>
              <a:rPr lang="en-US" dirty="0" err="1">
                <a:solidFill>
                  <a:srgbClr val="38383C"/>
                </a:solidFill>
              </a:rPr>
              <a:t>Unsplash</a:t>
            </a:r>
            <a:endParaRPr lang="en-US" dirty="0" err="1"/>
          </a:p>
        </p:txBody>
      </p:sp>
      <p:sp>
        <p:nvSpPr>
          <p:cNvPr id="4" name="Slide Number Placeholder 3"/>
          <p:cNvSpPr>
            <a:spLocks noGrp="1"/>
          </p:cNvSpPr>
          <p:nvPr>
            <p:ph type="sldNum" sz="quarter" idx="5"/>
          </p:nvPr>
        </p:nvSpPr>
        <p:spPr/>
        <p:txBody>
          <a:bodyPr/>
          <a:lstStyle/>
          <a:p>
            <a:fld id="{D754D5BB-DA5C-4BCA-9E47-84510F3DD87F}" type="slidenum">
              <a:rPr lang="en-US"/>
              <a:t>34</a:t>
            </a:fld>
            <a:endParaRPr lang="en-US"/>
          </a:p>
        </p:txBody>
      </p:sp>
    </p:spTree>
    <p:extLst>
      <p:ext uri="{BB962C8B-B14F-4D97-AF65-F5344CB8AC3E}">
        <p14:creationId xmlns:p14="http://schemas.microsoft.com/office/powerpoint/2010/main" val="104392019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437480-2750-1CBE-FEA0-0EC9D8EC939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9D597CE-1803-4C9A-0CB2-018708F22B2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2E65761-7703-AD41-A719-91E6C08DFCFB}"/>
              </a:ext>
            </a:extLst>
          </p:cNvPr>
          <p:cNvSpPr>
            <a:spLocks noGrp="1"/>
          </p:cNvSpPr>
          <p:nvPr>
            <p:ph type="body" idx="1"/>
          </p:nvPr>
        </p:nvSpPr>
        <p:spPr/>
        <p:txBody>
          <a:bodyPr/>
          <a:lstStyle/>
          <a:p>
            <a:r>
              <a:rPr lang="en-US">
                <a:solidFill>
                  <a:srgbClr val="38383C"/>
                </a:solidFill>
                <a:highlight>
                  <a:srgbClr val="F4F4F5"/>
                </a:highlight>
              </a:rPr>
              <a:t>Shamrock</a:t>
            </a:r>
          </a:p>
          <a:p>
            <a:r>
              <a:rPr lang="en-US">
                <a:solidFill>
                  <a:srgbClr val="38383C"/>
                </a:solidFill>
                <a:highlight>
                  <a:srgbClr val="F4F4F5"/>
                </a:highlight>
              </a:rPr>
              <a:t>Photo credit: Getty images</a:t>
            </a:r>
          </a:p>
        </p:txBody>
      </p:sp>
      <p:sp>
        <p:nvSpPr>
          <p:cNvPr id="4" name="Slide Number Placeholder 3">
            <a:extLst>
              <a:ext uri="{FF2B5EF4-FFF2-40B4-BE49-F238E27FC236}">
                <a16:creationId xmlns:a16="http://schemas.microsoft.com/office/drawing/2014/main" id="{2F615EF0-B456-E6E4-D19F-74F27AEF4031}"/>
              </a:ext>
            </a:extLst>
          </p:cNvPr>
          <p:cNvSpPr>
            <a:spLocks noGrp="1"/>
          </p:cNvSpPr>
          <p:nvPr>
            <p:ph type="sldNum" sz="quarter" idx="5"/>
          </p:nvPr>
        </p:nvSpPr>
        <p:spPr/>
        <p:txBody>
          <a:bodyPr/>
          <a:lstStyle/>
          <a:p>
            <a:fld id="{9412EB60-A841-4F92-823E-8E03FBF8BD21}" type="slidenum">
              <a:rPr lang="en-GB" smtClean="0"/>
              <a:t>37</a:t>
            </a:fld>
            <a:endParaRPr lang="en-GB"/>
          </a:p>
        </p:txBody>
      </p:sp>
    </p:spTree>
    <p:extLst>
      <p:ext uri="{BB962C8B-B14F-4D97-AF65-F5344CB8AC3E}">
        <p14:creationId xmlns:p14="http://schemas.microsoft.com/office/powerpoint/2010/main" val="41700644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Big Lent Walk at St Gregory's Catholic School</a:t>
            </a:r>
          </a:p>
          <a:p>
            <a:r>
              <a:rPr lang="en-US" dirty="0">
                <a:ea typeface="Calibri"/>
                <a:cs typeface="Calibri"/>
              </a:rPr>
              <a:t>Photo credit: Joe Newman</a:t>
            </a:r>
          </a:p>
        </p:txBody>
      </p:sp>
      <p:sp>
        <p:nvSpPr>
          <p:cNvPr id="4" name="Slide Number Placeholder 3"/>
          <p:cNvSpPr>
            <a:spLocks noGrp="1"/>
          </p:cNvSpPr>
          <p:nvPr>
            <p:ph type="sldNum" sz="quarter" idx="5"/>
          </p:nvPr>
        </p:nvSpPr>
        <p:spPr/>
        <p:txBody>
          <a:bodyPr/>
          <a:lstStyle/>
          <a:p>
            <a:fld id="{D754D5BB-DA5C-4BCA-9E47-84510F3DD87F}" type="slidenum">
              <a:rPr lang="en-US"/>
              <a:t>9</a:t>
            </a:fld>
            <a:endParaRPr lang="en-US"/>
          </a:p>
        </p:txBody>
      </p:sp>
    </p:spTree>
    <p:extLst>
      <p:ext uri="{BB962C8B-B14F-4D97-AF65-F5344CB8AC3E}">
        <p14:creationId xmlns:p14="http://schemas.microsoft.com/office/powerpoint/2010/main" val="11104154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rgbClr val="141414"/>
                </a:solidFill>
                <a:highlight>
                  <a:srgbClr val="FFFFFF"/>
                </a:highlight>
                <a:hlinkClick r:id="rId3"/>
              </a:rPr>
              <a:t>World Kindness Day 2025: 5 ways kindness can help your wellbeing - BBC Bitesize</a:t>
            </a:r>
            <a:endParaRPr lang="en-US"/>
          </a:p>
        </p:txBody>
      </p:sp>
      <p:sp>
        <p:nvSpPr>
          <p:cNvPr id="4" name="Slide Number Placeholder 3"/>
          <p:cNvSpPr>
            <a:spLocks noGrp="1"/>
          </p:cNvSpPr>
          <p:nvPr>
            <p:ph type="sldNum" sz="quarter" idx="5"/>
          </p:nvPr>
        </p:nvSpPr>
        <p:spPr/>
        <p:txBody>
          <a:bodyPr/>
          <a:lstStyle/>
          <a:p>
            <a:fld id="{D754D5BB-DA5C-4BCA-9E47-84510F3DD87F}" type="slidenum">
              <a:rPr lang="en-US"/>
              <a:t>11</a:t>
            </a:fld>
            <a:endParaRPr lang="en-US"/>
          </a:p>
        </p:txBody>
      </p:sp>
    </p:spTree>
    <p:extLst>
      <p:ext uri="{BB962C8B-B14F-4D97-AF65-F5344CB8AC3E}">
        <p14:creationId xmlns:p14="http://schemas.microsoft.com/office/powerpoint/2010/main" val="9344160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Calibri"/>
                <a:ea typeface="Calibri"/>
                <a:cs typeface="Calibri"/>
              </a:rPr>
              <a:t>Bayezid, Bangladesh</a:t>
            </a:r>
          </a:p>
          <a:p>
            <a:r>
              <a:rPr lang="en-US">
                <a:latin typeface="Calibri"/>
                <a:ea typeface="Calibri"/>
                <a:cs typeface="Calibri"/>
              </a:rPr>
              <a:t>Photo credit: Amit Rudro</a:t>
            </a:r>
          </a:p>
        </p:txBody>
      </p:sp>
      <p:sp>
        <p:nvSpPr>
          <p:cNvPr id="4" name="Slide Number Placeholder 3"/>
          <p:cNvSpPr>
            <a:spLocks noGrp="1"/>
          </p:cNvSpPr>
          <p:nvPr>
            <p:ph type="sldNum" sz="quarter" idx="5"/>
          </p:nvPr>
        </p:nvSpPr>
        <p:spPr/>
        <p:txBody>
          <a:bodyPr/>
          <a:lstStyle/>
          <a:p>
            <a:fld id="{9412EB60-A841-4F92-823E-8E03FBF8BD21}" type="slidenum">
              <a:rPr lang="en-GB" smtClean="0"/>
              <a:t>12</a:t>
            </a:fld>
            <a:endParaRPr lang="en-GB"/>
          </a:p>
        </p:txBody>
      </p:sp>
    </p:spTree>
    <p:extLst>
      <p:ext uri="{BB962C8B-B14F-4D97-AF65-F5344CB8AC3E}">
        <p14:creationId xmlns:p14="http://schemas.microsoft.com/office/powerpoint/2010/main" val="42649304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All Saints School, Sheffield</a:t>
            </a:r>
          </a:p>
          <a:p>
            <a:r>
              <a:rPr lang="en-US" dirty="0">
                <a:ea typeface="Calibri"/>
                <a:cs typeface="Calibri"/>
              </a:rPr>
              <a:t>Photo credit: Thom Flint</a:t>
            </a:r>
          </a:p>
        </p:txBody>
      </p:sp>
      <p:sp>
        <p:nvSpPr>
          <p:cNvPr id="4" name="Slide Number Placeholder 3"/>
          <p:cNvSpPr>
            <a:spLocks noGrp="1"/>
          </p:cNvSpPr>
          <p:nvPr>
            <p:ph type="sldNum" sz="quarter" idx="5"/>
          </p:nvPr>
        </p:nvSpPr>
        <p:spPr/>
        <p:txBody>
          <a:bodyPr/>
          <a:lstStyle/>
          <a:p>
            <a:fld id="{D754D5BB-DA5C-4BCA-9E47-84510F3DD87F}" type="slidenum">
              <a:rPr lang="en-US"/>
              <a:t>13</a:t>
            </a:fld>
            <a:endParaRPr lang="en-US"/>
          </a:p>
        </p:txBody>
      </p:sp>
    </p:spTree>
    <p:extLst>
      <p:ext uri="{BB962C8B-B14F-4D97-AF65-F5344CB8AC3E}">
        <p14:creationId xmlns:p14="http://schemas.microsoft.com/office/powerpoint/2010/main" val="5115559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Floating gardens, Bangladesh</a:t>
            </a:r>
            <a:endParaRPr lang="en-US">
              <a:solidFill>
                <a:srgbClr val="444444"/>
              </a:solidFill>
            </a:endParaRPr>
          </a:p>
          <a:p>
            <a:r>
              <a:rPr lang="en-US" dirty="0"/>
              <a:t>Photo credit: Amit Rudro</a:t>
            </a:r>
          </a:p>
        </p:txBody>
      </p:sp>
      <p:sp>
        <p:nvSpPr>
          <p:cNvPr id="4" name="Slide Number Placeholder 3"/>
          <p:cNvSpPr>
            <a:spLocks noGrp="1"/>
          </p:cNvSpPr>
          <p:nvPr>
            <p:ph type="sldNum" sz="quarter" idx="5"/>
          </p:nvPr>
        </p:nvSpPr>
        <p:spPr/>
        <p:txBody>
          <a:bodyPr/>
          <a:lstStyle/>
          <a:p>
            <a:fld id="{D754D5BB-DA5C-4BCA-9E47-84510F3DD87F}" type="slidenum">
              <a:rPr lang="en-US"/>
              <a:t>14</a:t>
            </a:fld>
            <a:endParaRPr lang="en-US"/>
          </a:p>
        </p:txBody>
      </p:sp>
    </p:spTree>
    <p:extLst>
      <p:ext uri="{BB962C8B-B14F-4D97-AF65-F5344CB8AC3E}">
        <p14:creationId xmlns:p14="http://schemas.microsoft.com/office/powerpoint/2010/main" val="347078844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solidFill>
                  <a:srgbClr val="38383C"/>
                </a:solidFill>
              </a:rPr>
              <a:t>Zunayed</a:t>
            </a:r>
            <a:r>
              <a:rPr lang="en-US" dirty="0">
                <a:solidFill>
                  <a:srgbClr val="38383C"/>
                </a:solidFill>
              </a:rPr>
              <a:t> at the gardens, Bangladesh</a:t>
            </a:r>
            <a:endParaRPr lang="en-US" dirty="0">
              <a:solidFill>
                <a:srgbClr val="444444"/>
              </a:solidFill>
            </a:endParaRPr>
          </a:p>
          <a:p>
            <a:r>
              <a:rPr lang="en-US" dirty="0">
                <a:solidFill>
                  <a:srgbClr val="38383C"/>
                </a:solidFill>
              </a:rPr>
              <a:t>Photo credit: Amit Rudro</a:t>
            </a:r>
            <a:endParaRPr lang="en-US" dirty="0"/>
          </a:p>
        </p:txBody>
      </p:sp>
      <p:sp>
        <p:nvSpPr>
          <p:cNvPr id="4" name="Slide Number Placeholder 3"/>
          <p:cNvSpPr>
            <a:spLocks noGrp="1"/>
          </p:cNvSpPr>
          <p:nvPr>
            <p:ph type="sldNum" sz="quarter" idx="5"/>
          </p:nvPr>
        </p:nvSpPr>
        <p:spPr/>
        <p:txBody>
          <a:bodyPr/>
          <a:lstStyle/>
          <a:p>
            <a:fld id="{D754D5BB-DA5C-4BCA-9E47-84510F3DD87F}" type="slidenum">
              <a:rPr lang="en-US"/>
              <a:t>15</a:t>
            </a:fld>
            <a:endParaRPr lang="en-US"/>
          </a:p>
        </p:txBody>
      </p:sp>
    </p:spTree>
    <p:extLst>
      <p:ext uri="{BB962C8B-B14F-4D97-AF65-F5344CB8AC3E}">
        <p14:creationId xmlns:p14="http://schemas.microsoft.com/office/powerpoint/2010/main" val="310055985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 George's Catholic Voluntary Academy do a </a:t>
            </a:r>
            <a:r>
              <a:rPr lang="en-US" dirty="0" err="1"/>
              <a:t>Colour</a:t>
            </a:r>
            <a:r>
              <a:rPr lang="en-US" dirty="0"/>
              <a:t> Run for CAFOD</a:t>
            </a:r>
            <a:endParaRPr lang="en-US" dirty="0">
              <a:solidFill>
                <a:srgbClr val="444444"/>
              </a:solidFill>
            </a:endParaRPr>
          </a:p>
          <a:p>
            <a:r>
              <a:rPr lang="en-US" dirty="0"/>
              <a:t>Photo credit: St. George's Catholic Voluntary Academy</a:t>
            </a:r>
            <a:endParaRPr lang="en-US" dirty="0">
              <a:ea typeface="Calibri"/>
              <a:cs typeface="Calibri"/>
            </a:endParaRPr>
          </a:p>
        </p:txBody>
      </p:sp>
      <p:sp>
        <p:nvSpPr>
          <p:cNvPr id="4" name="Slide Number Placeholder 3"/>
          <p:cNvSpPr>
            <a:spLocks noGrp="1"/>
          </p:cNvSpPr>
          <p:nvPr>
            <p:ph type="sldNum" sz="quarter" idx="5"/>
          </p:nvPr>
        </p:nvSpPr>
        <p:spPr/>
        <p:txBody>
          <a:bodyPr/>
          <a:lstStyle/>
          <a:p>
            <a:fld id="{D754D5BB-DA5C-4BCA-9E47-84510F3DD87F}" type="slidenum">
              <a:rPr lang="en-US"/>
              <a:t>16</a:t>
            </a:fld>
            <a:endParaRPr lang="en-US"/>
          </a:p>
        </p:txBody>
      </p:sp>
    </p:spTree>
    <p:extLst>
      <p:ext uri="{BB962C8B-B14F-4D97-AF65-F5344CB8AC3E}">
        <p14:creationId xmlns:p14="http://schemas.microsoft.com/office/powerpoint/2010/main" val="22322307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177B80-BFB4-F5EE-75F6-0C1197EA1FB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7176C51-13CC-3046-4F6E-7C47C3EAAC0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0460C3D-1789-879B-0699-6CEED26EB323}"/>
              </a:ext>
            </a:extLst>
          </p:cNvPr>
          <p:cNvSpPr>
            <a:spLocks noGrp="1"/>
          </p:cNvSpPr>
          <p:nvPr>
            <p:ph type="dt" sz="half" idx="10"/>
          </p:nvPr>
        </p:nvSpPr>
        <p:spPr/>
        <p:txBody>
          <a:bodyPr/>
          <a:lstStyle/>
          <a:p>
            <a:fld id="{C8A0EDC2-11CA-40FF-A28B-A6BB62996DCA}" type="datetimeFigureOut">
              <a:rPr lang="en-US" smtClean="0"/>
              <a:t>1/29/2026</a:t>
            </a:fld>
            <a:endParaRPr lang="en-US"/>
          </a:p>
        </p:txBody>
      </p:sp>
      <p:sp>
        <p:nvSpPr>
          <p:cNvPr id="5" name="Footer Placeholder 4">
            <a:extLst>
              <a:ext uri="{FF2B5EF4-FFF2-40B4-BE49-F238E27FC236}">
                <a16:creationId xmlns:a16="http://schemas.microsoft.com/office/drawing/2014/main" id="{58A464A9-BB36-E067-BB3D-5357A13DB47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15C06EB-1FBC-8620-B509-8CE93F0D5869}"/>
              </a:ext>
            </a:extLst>
          </p:cNvPr>
          <p:cNvSpPr>
            <a:spLocks noGrp="1"/>
          </p:cNvSpPr>
          <p:nvPr>
            <p:ph type="sldNum" sz="quarter" idx="12"/>
          </p:nvPr>
        </p:nvSpPr>
        <p:spPr/>
        <p:txBody>
          <a:bodyPr/>
          <a:lstStyle/>
          <a:p>
            <a:fld id="{0BB57DF6-40CB-4801-B7E4-E740100D68E5}" type="slidenum">
              <a:rPr lang="en-US" smtClean="0"/>
              <a:t>‹#›</a:t>
            </a:fld>
            <a:endParaRPr lang="en-US"/>
          </a:p>
        </p:txBody>
      </p:sp>
    </p:spTree>
    <p:extLst>
      <p:ext uri="{BB962C8B-B14F-4D97-AF65-F5344CB8AC3E}">
        <p14:creationId xmlns:p14="http://schemas.microsoft.com/office/powerpoint/2010/main" val="16230114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69E355-B5AD-9100-87E1-F1C887B4DFD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7F04FC1-C50F-AD9E-5FFB-76CC3F6864B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D1242A4-1573-27CF-B1F6-A0CFD9F400A3}"/>
              </a:ext>
            </a:extLst>
          </p:cNvPr>
          <p:cNvSpPr>
            <a:spLocks noGrp="1"/>
          </p:cNvSpPr>
          <p:nvPr>
            <p:ph type="dt" sz="half" idx="10"/>
          </p:nvPr>
        </p:nvSpPr>
        <p:spPr/>
        <p:txBody>
          <a:bodyPr/>
          <a:lstStyle/>
          <a:p>
            <a:fld id="{C8A0EDC2-11CA-40FF-A28B-A6BB62996DCA}" type="datetimeFigureOut">
              <a:rPr lang="en-US" smtClean="0"/>
              <a:t>1/29/2026</a:t>
            </a:fld>
            <a:endParaRPr lang="en-US"/>
          </a:p>
        </p:txBody>
      </p:sp>
      <p:sp>
        <p:nvSpPr>
          <p:cNvPr id="5" name="Footer Placeholder 4">
            <a:extLst>
              <a:ext uri="{FF2B5EF4-FFF2-40B4-BE49-F238E27FC236}">
                <a16:creationId xmlns:a16="http://schemas.microsoft.com/office/drawing/2014/main" id="{13C91252-610B-C2C1-2E68-291BB726F46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3F1C5E5-E2CD-F81F-7C3B-A031DC3CB0CC}"/>
              </a:ext>
            </a:extLst>
          </p:cNvPr>
          <p:cNvSpPr>
            <a:spLocks noGrp="1"/>
          </p:cNvSpPr>
          <p:nvPr>
            <p:ph type="sldNum" sz="quarter" idx="12"/>
          </p:nvPr>
        </p:nvSpPr>
        <p:spPr/>
        <p:txBody>
          <a:bodyPr/>
          <a:lstStyle/>
          <a:p>
            <a:fld id="{0BB57DF6-40CB-4801-B7E4-E740100D68E5}" type="slidenum">
              <a:rPr lang="en-US" smtClean="0"/>
              <a:t>‹#›</a:t>
            </a:fld>
            <a:endParaRPr lang="en-US"/>
          </a:p>
        </p:txBody>
      </p:sp>
    </p:spTree>
    <p:extLst>
      <p:ext uri="{BB962C8B-B14F-4D97-AF65-F5344CB8AC3E}">
        <p14:creationId xmlns:p14="http://schemas.microsoft.com/office/powerpoint/2010/main" val="22804796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DDAD94C-CC41-6F28-98C9-0D48381F140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7D64CAA-EDC3-DC33-69C4-E91D92AEA5A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783895-9962-EB1C-8AC2-32C9F544E709}"/>
              </a:ext>
            </a:extLst>
          </p:cNvPr>
          <p:cNvSpPr>
            <a:spLocks noGrp="1"/>
          </p:cNvSpPr>
          <p:nvPr>
            <p:ph type="dt" sz="half" idx="10"/>
          </p:nvPr>
        </p:nvSpPr>
        <p:spPr/>
        <p:txBody>
          <a:bodyPr/>
          <a:lstStyle/>
          <a:p>
            <a:fld id="{C8A0EDC2-11CA-40FF-A28B-A6BB62996DCA}" type="datetimeFigureOut">
              <a:rPr lang="en-US" smtClean="0"/>
              <a:t>1/29/2026</a:t>
            </a:fld>
            <a:endParaRPr lang="en-US"/>
          </a:p>
        </p:txBody>
      </p:sp>
      <p:sp>
        <p:nvSpPr>
          <p:cNvPr id="5" name="Footer Placeholder 4">
            <a:extLst>
              <a:ext uri="{FF2B5EF4-FFF2-40B4-BE49-F238E27FC236}">
                <a16:creationId xmlns:a16="http://schemas.microsoft.com/office/drawing/2014/main" id="{A380A451-E1E9-AE15-C763-129049C457D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D76214B-77C2-8901-B237-5A7E25C52688}"/>
              </a:ext>
            </a:extLst>
          </p:cNvPr>
          <p:cNvSpPr>
            <a:spLocks noGrp="1"/>
          </p:cNvSpPr>
          <p:nvPr>
            <p:ph type="sldNum" sz="quarter" idx="12"/>
          </p:nvPr>
        </p:nvSpPr>
        <p:spPr/>
        <p:txBody>
          <a:bodyPr/>
          <a:lstStyle/>
          <a:p>
            <a:fld id="{0BB57DF6-40CB-4801-B7E4-E740100D68E5}" type="slidenum">
              <a:rPr lang="en-US" smtClean="0"/>
              <a:t>‹#›</a:t>
            </a:fld>
            <a:endParaRPr lang="en-US"/>
          </a:p>
        </p:txBody>
      </p:sp>
    </p:spTree>
    <p:extLst>
      <p:ext uri="{BB962C8B-B14F-4D97-AF65-F5344CB8AC3E}">
        <p14:creationId xmlns:p14="http://schemas.microsoft.com/office/powerpoint/2010/main" val="16181261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Master - cover">
    <p:bg>
      <p:bgPr>
        <a:solidFill>
          <a:schemeClr val="bg1"/>
        </a:solidFill>
        <a:effectLst/>
      </p:bgPr>
    </p:bg>
    <p:spTree>
      <p:nvGrpSpPr>
        <p:cNvPr id="1" name=""/>
        <p:cNvGrpSpPr/>
        <p:nvPr/>
      </p:nvGrpSpPr>
      <p:grpSpPr>
        <a:xfrm>
          <a:off x="0" y="0"/>
          <a:ext cx="0" cy="0"/>
          <a:chOff x="0" y="0"/>
          <a:chExt cx="0" cy="0"/>
        </a:xfrm>
      </p:grpSpPr>
      <p:sp>
        <p:nvSpPr>
          <p:cNvPr id="17" name="Text Placeholder 7">
            <a:extLst>
              <a:ext uri="{FF2B5EF4-FFF2-40B4-BE49-F238E27FC236}">
                <a16:creationId xmlns:a16="http://schemas.microsoft.com/office/drawing/2014/main" id="{E2A7C3A6-A58D-28A4-5950-CD2526590DEC}"/>
              </a:ext>
            </a:extLst>
          </p:cNvPr>
          <p:cNvSpPr>
            <a:spLocks noGrp="1"/>
          </p:cNvSpPr>
          <p:nvPr>
            <p:ph type="body" sz="quarter" idx="12" hasCustomPrompt="1"/>
          </p:nvPr>
        </p:nvSpPr>
        <p:spPr>
          <a:xfrm>
            <a:off x="0" y="5371410"/>
            <a:ext cx="12192000" cy="1486276"/>
          </a:xfrm>
          <a:solidFill>
            <a:schemeClr val="accent1"/>
          </a:solidFill>
        </p:spPr>
        <p:txBody>
          <a:bodyPr wrap="square">
            <a:noAutofit/>
          </a:bodyPr>
          <a:lstStyle>
            <a:lvl1pPr>
              <a:defRPr sz="1467">
                <a:solidFill>
                  <a:schemeClr val="accent1">
                    <a:alpha val="0"/>
                  </a:schemeClr>
                </a:solidFill>
              </a:defRPr>
            </a:lvl1pPr>
            <a:lvl2pPr marL="0" indent="0">
              <a:buNone/>
              <a:defRPr/>
            </a:lvl2pPr>
          </a:lstStyle>
          <a:p>
            <a:pPr lvl="0"/>
            <a:r>
              <a:rPr lang="en-US"/>
              <a:t>Click to add any other text if needed</a:t>
            </a:r>
          </a:p>
        </p:txBody>
      </p:sp>
      <p:sp>
        <p:nvSpPr>
          <p:cNvPr id="3" name="Holder 3"/>
          <p:cNvSpPr>
            <a:spLocks noGrp="1"/>
          </p:cNvSpPr>
          <p:nvPr>
            <p:ph type="subTitle" idx="4" hasCustomPrompt="1"/>
          </p:nvPr>
        </p:nvSpPr>
        <p:spPr>
          <a:xfrm>
            <a:off x="1477075" y="3912483"/>
            <a:ext cx="4064396" cy="287259"/>
          </a:xfrm>
          <a:prstGeom prst="rect">
            <a:avLst/>
          </a:prstGeom>
        </p:spPr>
        <p:txBody>
          <a:bodyPr wrap="square" lIns="0" tIns="0" rIns="0" bIns="0">
            <a:spAutoFit/>
          </a:bodyPr>
          <a:lstStyle>
            <a:lvl1pPr marL="0" indent="0">
              <a:buNone/>
              <a:defRPr sz="1867" b="0" i="0">
                <a:solidFill>
                  <a:schemeClr val="bg2"/>
                </a:solidFill>
                <a:latin typeface="Montserrat"/>
                <a:cs typeface="Montserrat"/>
              </a:defRPr>
            </a:lvl1pPr>
          </a:lstStyle>
          <a:p>
            <a:r>
              <a:rPr lang="en-GB"/>
              <a:t>Click to add subtitle if needed</a:t>
            </a:r>
            <a:endParaRPr/>
          </a:p>
        </p:txBody>
      </p:sp>
      <p:sp>
        <p:nvSpPr>
          <p:cNvPr id="43" name="Graphic 41">
            <a:extLst>
              <a:ext uri="{FF2B5EF4-FFF2-40B4-BE49-F238E27FC236}">
                <a16:creationId xmlns:a16="http://schemas.microsoft.com/office/drawing/2014/main" id="{B462AD84-9CD1-DF54-BC25-FA094D7F49F0}"/>
              </a:ext>
            </a:extLst>
          </p:cNvPr>
          <p:cNvSpPr/>
          <p:nvPr userDrawn="1"/>
        </p:nvSpPr>
        <p:spPr>
          <a:xfrm>
            <a:off x="673101" y="1207751"/>
            <a:ext cx="803975" cy="804016"/>
          </a:xfrm>
          <a:custGeom>
            <a:avLst/>
            <a:gdLst>
              <a:gd name="connsiteX0" fmla="*/ 3978378 w 3984944"/>
              <a:gd name="connsiteY0" fmla="*/ 1845912 h 3985142"/>
              <a:gd name="connsiteX1" fmla="*/ 3822958 w 3984944"/>
              <a:gd name="connsiteY1" fmla="*/ 1702960 h 3985142"/>
              <a:gd name="connsiteX2" fmla="*/ 2295507 w 3984944"/>
              <a:gd name="connsiteY2" fmla="*/ 1702960 h 3985142"/>
              <a:gd name="connsiteX3" fmla="*/ 2295507 w 3984944"/>
              <a:gd name="connsiteY3" fmla="*/ 163231 h 3985142"/>
              <a:gd name="connsiteX4" fmla="*/ 2153127 w 3984944"/>
              <a:gd name="connsiteY4" fmla="*/ 7812 h 3985142"/>
              <a:gd name="connsiteX5" fmla="*/ 1814306 w 3984944"/>
              <a:gd name="connsiteY5" fmla="*/ 9430 h 3985142"/>
              <a:gd name="connsiteX6" fmla="*/ 1672592 w 3984944"/>
              <a:gd name="connsiteY6" fmla="*/ 164754 h 3985142"/>
              <a:gd name="connsiteX7" fmla="*/ 1672592 w 3984944"/>
              <a:gd name="connsiteY7" fmla="*/ 1703055 h 3985142"/>
              <a:gd name="connsiteX8" fmla="*/ 161987 w 3984944"/>
              <a:gd name="connsiteY8" fmla="*/ 1703055 h 3985142"/>
              <a:gd name="connsiteX9" fmla="*/ 6567 w 3984944"/>
              <a:gd name="connsiteY9" fmla="*/ 1846007 h 3985142"/>
              <a:gd name="connsiteX10" fmla="*/ 0 w 3984944"/>
              <a:gd name="connsiteY10" fmla="*/ 1992670 h 3985142"/>
              <a:gd name="connsiteX11" fmla="*/ 6567 w 3984944"/>
              <a:gd name="connsiteY11" fmla="*/ 2139239 h 3985142"/>
              <a:gd name="connsiteX12" fmla="*/ 161987 w 3984944"/>
              <a:gd name="connsiteY12" fmla="*/ 2282190 h 3985142"/>
              <a:gd name="connsiteX13" fmla="*/ 1672592 w 3984944"/>
              <a:gd name="connsiteY13" fmla="*/ 2282190 h 3985142"/>
              <a:gd name="connsiteX14" fmla="*/ 1672592 w 3984944"/>
              <a:gd name="connsiteY14" fmla="*/ 3820492 h 3985142"/>
              <a:gd name="connsiteX15" fmla="*/ 1814306 w 3984944"/>
              <a:gd name="connsiteY15" fmla="*/ 3975816 h 3985142"/>
              <a:gd name="connsiteX16" fmla="*/ 1992377 w 3984944"/>
              <a:gd name="connsiteY16" fmla="*/ 3985143 h 3985142"/>
              <a:gd name="connsiteX17" fmla="*/ 2153127 w 3984944"/>
              <a:gd name="connsiteY17" fmla="*/ 3977339 h 3985142"/>
              <a:gd name="connsiteX18" fmla="*/ 2295507 w 3984944"/>
              <a:gd name="connsiteY18" fmla="*/ 3821919 h 3985142"/>
              <a:gd name="connsiteX19" fmla="*/ 2295507 w 3984944"/>
              <a:gd name="connsiteY19" fmla="*/ 2282095 h 3985142"/>
              <a:gd name="connsiteX20" fmla="*/ 3822958 w 3984944"/>
              <a:gd name="connsiteY20" fmla="*/ 2282095 h 3985142"/>
              <a:gd name="connsiteX21" fmla="*/ 3978378 w 3984944"/>
              <a:gd name="connsiteY21" fmla="*/ 2139144 h 3985142"/>
              <a:gd name="connsiteX22" fmla="*/ 3984945 w 3984944"/>
              <a:gd name="connsiteY22" fmla="*/ 1992575 h 3985142"/>
              <a:gd name="connsiteX23" fmla="*/ 3978378 w 3984944"/>
              <a:gd name="connsiteY23" fmla="*/ 1846007 h 3985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984944" h="3985142">
                <a:moveTo>
                  <a:pt x="3978378" y="1845912"/>
                </a:moveTo>
                <a:cubicBezTo>
                  <a:pt x="3971430" y="1764443"/>
                  <a:pt x="3904618" y="1702960"/>
                  <a:pt x="3822958" y="1702960"/>
                </a:cubicBezTo>
                <a:lnTo>
                  <a:pt x="2295507" y="1702960"/>
                </a:lnTo>
                <a:lnTo>
                  <a:pt x="2295507" y="163231"/>
                </a:lnTo>
                <a:cubicBezTo>
                  <a:pt x="2295507" y="82143"/>
                  <a:pt x="2234310" y="15331"/>
                  <a:pt x="2153127" y="7812"/>
                </a:cubicBezTo>
                <a:cubicBezTo>
                  <a:pt x="2034159" y="-3133"/>
                  <a:pt x="1933655" y="-2562"/>
                  <a:pt x="1814306" y="9430"/>
                </a:cubicBezTo>
                <a:cubicBezTo>
                  <a:pt x="1733503" y="17615"/>
                  <a:pt x="1672592" y="84332"/>
                  <a:pt x="1672592" y="164754"/>
                </a:cubicBezTo>
                <a:lnTo>
                  <a:pt x="1672592" y="1703055"/>
                </a:lnTo>
                <a:lnTo>
                  <a:pt x="161987" y="1703055"/>
                </a:lnTo>
                <a:cubicBezTo>
                  <a:pt x="80327" y="1703055"/>
                  <a:pt x="13515" y="1764538"/>
                  <a:pt x="6567" y="1846007"/>
                </a:cubicBezTo>
                <a:cubicBezTo>
                  <a:pt x="2189" y="1897687"/>
                  <a:pt x="0" y="1945654"/>
                  <a:pt x="0" y="1992670"/>
                </a:cubicBezTo>
                <a:cubicBezTo>
                  <a:pt x="0" y="2039687"/>
                  <a:pt x="2189" y="2087559"/>
                  <a:pt x="6567" y="2139239"/>
                </a:cubicBezTo>
                <a:cubicBezTo>
                  <a:pt x="13515" y="2220708"/>
                  <a:pt x="80422" y="2282190"/>
                  <a:pt x="161987" y="2282190"/>
                </a:cubicBezTo>
                <a:lnTo>
                  <a:pt x="1672592" y="2282190"/>
                </a:lnTo>
                <a:lnTo>
                  <a:pt x="1672592" y="3820492"/>
                </a:lnTo>
                <a:cubicBezTo>
                  <a:pt x="1672592" y="3900914"/>
                  <a:pt x="1733503" y="3967726"/>
                  <a:pt x="1814306" y="3975816"/>
                </a:cubicBezTo>
                <a:cubicBezTo>
                  <a:pt x="1876455" y="3982097"/>
                  <a:pt x="1934702" y="3985143"/>
                  <a:pt x="1992377" y="3985143"/>
                </a:cubicBezTo>
                <a:cubicBezTo>
                  <a:pt x="2043962" y="3985143"/>
                  <a:pt x="2096593" y="3982573"/>
                  <a:pt x="2153127" y="3977339"/>
                </a:cubicBezTo>
                <a:cubicBezTo>
                  <a:pt x="2234310" y="3969820"/>
                  <a:pt x="2295507" y="3903008"/>
                  <a:pt x="2295507" y="3821919"/>
                </a:cubicBezTo>
                <a:lnTo>
                  <a:pt x="2295507" y="2282095"/>
                </a:lnTo>
                <a:lnTo>
                  <a:pt x="3822958" y="2282095"/>
                </a:lnTo>
                <a:cubicBezTo>
                  <a:pt x="3904713" y="2282095"/>
                  <a:pt x="3971525" y="2220613"/>
                  <a:pt x="3978378" y="2139144"/>
                </a:cubicBezTo>
                <a:cubicBezTo>
                  <a:pt x="3982756" y="2087940"/>
                  <a:pt x="3984945" y="2040067"/>
                  <a:pt x="3984945" y="1992575"/>
                </a:cubicBezTo>
                <a:cubicBezTo>
                  <a:pt x="3984945" y="1945083"/>
                  <a:pt x="3982851" y="1897211"/>
                  <a:pt x="3978378" y="1846007"/>
                </a:cubicBezTo>
                <a:close/>
              </a:path>
            </a:pathLst>
          </a:custGeom>
          <a:solidFill>
            <a:srgbClr val="A2C617"/>
          </a:solidFill>
          <a:ln w="9502" cap="flat">
            <a:noFill/>
            <a:prstDash val="solid"/>
            <a:miter/>
          </a:ln>
        </p:spPr>
        <p:txBody>
          <a:bodyPr rtlCol="0" anchor="ctr"/>
          <a:lstStyle/>
          <a:p>
            <a:endParaRPr lang="en-US" sz="2400"/>
          </a:p>
        </p:txBody>
      </p:sp>
      <p:sp>
        <p:nvSpPr>
          <p:cNvPr id="47" name="Title 46">
            <a:extLst>
              <a:ext uri="{FF2B5EF4-FFF2-40B4-BE49-F238E27FC236}">
                <a16:creationId xmlns:a16="http://schemas.microsoft.com/office/drawing/2014/main" id="{AB5B9839-F3D5-02A0-B57C-E0661516C5AB}"/>
              </a:ext>
            </a:extLst>
          </p:cNvPr>
          <p:cNvSpPr>
            <a:spLocks noGrp="1"/>
          </p:cNvSpPr>
          <p:nvPr>
            <p:ph type="title" hasCustomPrompt="1"/>
          </p:nvPr>
        </p:nvSpPr>
        <p:spPr>
          <a:xfrm>
            <a:off x="1477075" y="1873163"/>
            <a:ext cx="4064396" cy="2015936"/>
          </a:xfrm>
        </p:spPr>
        <p:txBody>
          <a:bodyPr wrap="square" bIns="0" anchor="t" anchorCtr="0">
            <a:spAutoFit/>
          </a:bodyPr>
          <a:lstStyle>
            <a:lvl1pPr>
              <a:defRPr sz="3200">
                <a:solidFill>
                  <a:schemeClr val="bg2"/>
                </a:solidFill>
                <a:latin typeface="+mn-lt"/>
              </a:defRPr>
            </a:lvl1pPr>
          </a:lstStyle>
          <a:p>
            <a:pPr marL="0" marR="0" lvl="0" indent="0" algn="l" defTabSz="1219170" eaLnBrk="1" fontAlgn="auto" latinLnBrk="0" hangingPunct="1">
              <a:lnSpc>
                <a:spcPct val="100000"/>
              </a:lnSpc>
              <a:spcBef>
                <a:spcPts val="0"/>
              </a:spcBef>
              <a:spcAft>
                <a:spcPts val="0"/>
              </a:spcAft>
              <a:buClrTx/>
              <a:buSzTx/>
              <a:buFontTx/>
              <a:buNone/>
              <a:tabLst/>
              <a:defRPr/>
            </a:pPr>
            <a:r>
              <a:rPr lang="en-US"/>
              <a:t>Click here to add the title of your deck. Ideally,</a:t>
            </a:r>
            <a:r>
              <a:rPr lang="en-US" b="0" i="0" u="none" strike="noStrike">
                <a:solidFill>
                  <a:srgbClr val="000000"/>
                </a:solidFill>
                <a:effectLst/>
              </a:rPr>
              <a:t> keep it under four lines.</a:t>
            </a:r>
            <a:endParaRPr lang="en-US"/>
          </a:p>
        </p:txBody>
      </p:sp>
      <p:sp>
        <p:nvSpPr>
          <p:cNvPr id="52" name="Picture Placeholder 51">
            <a:extLst>
              <a:ext uri="{FF2B5EF4-FFF2-40B4-BE49-F238E27FC236}">
                <a16:creationId xmlns:a16="http://schemas.microsoft.com/office/drawing/2014/main" id="{AA6A74A9-C5EB-6E1D-3D41-596769DA9F7E}"/>
              </a:ext>
            </a:extLst>
          </p:cNvPr>
          <p:cNvSpPr>
            <a:spLocks noGrp="1"/>
          </p:cNvSpPr>
          <p:nvPr>
            <p:ph type="pic" sz="quarter" idx="10" hasCustomPrompt="1"/>
          </p:nvPr>
        </p:nvSpPr>
        <p:spPr>
          <a:xfrm>
            <a:off x="6168439" y="1610413"/>
            <a:ext cx="5773795" cy="5247587"/>
          </a:xfrm>
          <a:custGeom>
            <a:avLst/>
            <a:gdLst>
              <a:gd name="connsiteX0" fmla="*/ 2315735 w 4631470"/>
              <a:gd name="connsiteY0" fmla="*/ 0 h 4209370"/>
              <a:gd name="connsiteX1" fmla="*/ 4631470 w 4631470"/>
              <a:gd name="connsiteY1" fmla="*/ 2315735 h 4209370"/>
              <a:gd name="connsiteX2" fmla="*/ 3788758 w 4631470"/>
              <a:gd name="connsiteY2" fmla="*/ 4102669 h 4209370"/>
              <a:gd name="connsiteX3" fmla="*/ 3646068 w 4631470"/>
              <a:gd name="connsiteY3" fmla="*/ 4209370 h 4209370"/>
              <a:gd name="connsiteX4" fmla="*/ 985403 w 4631470"/>
              <a:gd name="connsiteY4" fmla="*/ 4209370 h 4209370"/>
              <a:gd name="connsiteX5" fmla="*/ 842713 w 4631470"/>
              <a:gd name="connsiteY5" fmla="*/ 4102669 h 4209370"/>
              <a:gd name="connsiteX6" fmla="*/ 0 w 4631470"/>
              <a:gd name="connsiteY6" fmla="*/ 2315735 h 4209370"/>
              <a:gd name="connsiteX7" fmla="*/ 2315735 w 4631470"/>
              <a:gd name="connsiteY7" fmla="*/ 0 h 4209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31470" h="4209370">
                <a:moveTo>
                  <a:pt x="2315735" y="0"/>
                </a:moveTo>
                <a:cubicBezTo>
                  <a:pt x="3594680" y="0"/>
                  <a:pt x="4631470" y="1036790"/>
                  <a:pt x="4631470" y="2315735"/>
                </a:cubicBezTo>
                <a:cubicBezTo>
                  <a:pt x="4631470" y="3035142"/>
                  <a:pt x="4303423" y="3677929"/>
                  <a:pt x="3788758" y="4102669"/>
                </a:cubicBezTo>
                <a:lnTo>
                  <a:pt x="3646068" y="4209370"/>
                </a:lnTo>
                <a:lnTo>
                  <a:pt x="985403" y="4209370"/>
                </a:lnTo>
                <a:lnTo>
                  <a:pt x="842713" y="4102669"/>
                </a:lnTo>
                <a:cubicBezTo>
                  <a:pt x="328047" y="3677929"/>
                  <a:pt x="0" y="3035142"/>
                  <a:pt x="0" y="2315735"/>
                </a:cubicBezTo>
                <a:cubicBezTo>
                  <a:pt x="0" y="1036790"/>
                  <a:pt x="1036790" y="0"/>
                  <a:pt x="2315735" y="0"/>
                </a:cubicBezTo>
                <a:close/>
              </a:path>
            </a:pathLst>
          </a:custGeom>
        </p:spPr>
        <p:txBody>
          <a:bodyPr wrap="square" lIns="0" tIns="274320" rIns="548640" anchor="ctr">
            <a:noAutofit/>
          </a:bodyPr>
          <a:lstStyle>
            <a:lvl1pPr marL="0" indent="0" algn="r">
              <a:buNone/>
              <a:defRPr sz="1600" b="0">
                <a:solidFill>
                  <a:schemeClr val="tx1"/>
                </a:solidFill>
                <a:latin typeface="+mn-lt"/>
                <a:sym typeface="Wingdings" pitchFamily="2" charset="2"/>
              </a:defRPr>
            </a:lvl1pPr>
          </a:lstStyle>
          <a:p>
            <a:r>
              <a:rPr lang="en-US"/>
              <a:t> Click icon to</a:t>
            </a:r>
            <a:br>
              <a:rPr lang="en-US"/>
            </a:br>
            <a:r>
              <a:rPr lang="en-US"/>
              <a:t>add picture</a:t>
            </a:r>
          </a:p>
        </p:txBody>
      </p:sp>
      <p:sp>
        <p:nvSpPr>
          <p:cNvPr id="11" name="Text Placeholder 7">
            <a:extLst>
              <a:ext uri="{FF2B5EF4-FFF2-40B4-BE49-F238E27FC236}">
                <a16:creationId xmlns:a16="http://schemas.microsoft.com/office/drawing/2014/main" id="{1C2F27C8-8481-FF60-F21A-7761E3594D83}"/>
              </a:ext>
            </a:extLst>
          </p:cNvPr>
          <p:cNvSpPr>
            <a:spLocks noGrp="1"/>
          </p:cNvSpPr>
          <p:nvPr>
            <p:ph type="body" sz="quarter" idx="11" hasCustomPrompt="1"/>
          </p:nvPr>
        </p:nvSpPr>
        <p:spPr>
          <a:xfrm>
            <a:off x="1477075" y="6216656"/>
            <a:ext cx="4064396" cy="318100"/>
          </a:xfrm>
        </p:spPr>
        <p:txBody>
          <a:bodyPr wrap="square">
            <a:spAutoFit/>
          </a:bodyPr>
          <a:lstStyle>
            <a:lvl1pPr marL="0" indent="0">
              <a:buNone/>
              <a:defRPr lang="en-US" sz="1467" b="0" dirty="0">
                <a:solidFill>
                  <a:schemeClr val="bg2"/>
                </a:solidFill>
                <a:latin typeface="Montserrat Light" panose="00000400000000000000" pitchFamily="2" charset="0"/>
                <a:ea typeface="+mn-ea"/>
                <a:cs typeface="+mn-cs"/>
              </a:defRPr>
            </a:lvl1pPr>
            <a:lvl2pPr marL="0" indent="0">
              <a:buNone/>
              <a:defRPr/>
            </a:lvl2pPr>
          </a:lstStyle>
          <a:p>
            <a:pPr lvl="0"/>
            <a:r>
              <a:rPr lang="en-US"/>
              <a:t>Click to add any other text if needed</a:t>
            </a:r>
          </a:p>
        </p:txBody>
      </p:sp>
      <p:pic>
        <p:nvPicPr>
          <p:cNvPr id="5" name="Graphic 4">
            <a:extLst>
              <a:ext uri="{FF2B5EF4-FFF2-40B4-BE49-F238E27FC236}">
                <a16:creationId xmlns:a16="http://schemas.microsoft.com/office/drawing/2014/main" id="{093C760A-E7BA-C41F-7DE7-C82B08D73E2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311862" y="290042"/>
            <a:ext cx="2630372" cy="766167"/>
          </a:xfrm>
          <a:prstGeom prst="rect">
            <a:avLst/>
          </a:prstGeom>
        </p:spPr>
      </p:pic>
    </p:spTree>
    <p:extLst>
      <p:ext uri="{BB962C8B-B14F-4D97-AF65-F5344CB8AC3E}">
        <p14:creationId xmlns:p14="http://schemas.microsoft.com/office/powerpoint/2010/main" val="1895267323"/>
      </p:ext>
    </p:extLst>
  </p:cSld>
  <p:clrMapOvr>
    <a:masterClrMapping/>
  </p:clrMapOvr>
  <p:extLst>
    <p:ext uri="{DCECCB84-F9BA-43D5-87BE-67443E8EF086}">
      <p15:sldGuideLst xmlns:p15="http://schemas.microsoft.com/office/powerpoint/2012/main">
        <p15:guide id="1" pos="504">
          <p15:clr>
            <a:srgbClr val="FBAE40"/>
          </p15:clr>
        </p15:guide>
        <p15:guide id="2" pos="696">
          <p15:clr>
            <a:srgbClr val="FBAE40"/>
          </p15:clr>
        </p15:guide>
        <p15:guide id="3" orient="horz" pos="756">
          <p15:clr>
            <a:srgbClr val="FBAE40"/>
          </p15:clr>
        </p15:guide>
        <p15:guide id="4" pos="317">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Master - divider">
    <p:bg>
      <p:bgPr>
        <a:solidFill>
          <a:schemeClr val="bg1"/>
        </a:solidFill>
        <a:effectLst/>
      </p:bgPr>
    </p:bg>
    <p:spTree>
      <p:nvGrpSpPr>
        <p:cNvPr id="1" name=""/>
        <p:cNvGrpSpPr/>
        <p:nvPr/>
      </p:nvGrpSpPr>
      <p:grpSpPr>
        <a:xfrm>
          <a:off x="0" y="0"/>
          <a:ext cx="0" cy="0"/>
          <a:chOff x="0" y="0"/>
          <a:chExt cx="0" cy="0"/>
        </a:xfrm>
      </p:grpSpPr>
      <p:sp>
        <p:nvSpPr>
          <p:cNvPr id="2" name="Round Single Corner Rectangle 1">
            <a:extLst>
              <a:ext uri="{FF2B5EF4-FFF2-40B4-BE49-F238E27FC236}">
                <a16:creationId xmlns:a16="http://schemas.microsoft.com/office/drawing/2014/main" id="{59491F48-5343-D97A-77DF-12F94AA55652}"/>
              </a:ext>
            </a:extLst>
          </p:cNvPr>
          <p:cNvSpPr/>
          <p:nvPr userDrawn="1"/>
        </p:nvSpPr>
        <p:spPr>
          <a:xfrm rot="16200000" flipH="1">
            <a:off x="1500414" y="1144734"/>
            <a:ext cx="4086333" cy="5740957"/>
          </a:xfrm>
          <a:prstGeom prst="round1Rect">
            <a:avLst>
              <a:gd name="adj" fmla="val 8892"/>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1" name="Picture Placeholder 10">
            <a:extLst>
              <a:ext uri="{FF2B5EF4-FFF2-40B4-BE49-F238E27FC236}">
                <a16:creationId xmlns:a16="http://schemas.microsoft.com/office/drawing/2014/main" id="{EA7203CD-4E5E-4232-6439-CC5B00CD05FA}"/>
              </a:ext>
            </a:extLst>
          </p:cNvPr>
          <p:cNvSpPr>
            <a:spLocks noGrp="1"/>
          </p:cNvSpPr>
          <p:nvPr>
            <p:ph type="pic" sz="quarter" idx="10" hasCustomPrompt="1"/>
          </p:nvPr>
        </p:nvSpPr>
        <p:spPr>
          <a:xfrm>
            <a:off x="6404305" y="1972045"/>
            <a:ext cx="5537929" cy="4086335"/>
          </a:xfrm>
          <a:prstGeom prst="rect">
            <a:avLst/>
          </a:prstGeom>
        </p:spPr>
        <p:txBody>
          <a:bodyPr tIns="1417320" rIns="457200" bIns="0">
            <a:normAutofit/>
          </a:bodyPr>
          <a:lstStyle>
            <a:lvl1pPr marL="0" indent="0" algn="r">
              <a:buNone/>
              <a:defRPr sz="1600" b="0">
                <a:solidFill>
                  <a:schemeClr val="tx1"/>
                </a:solidFill>
                <a:latin typeface="+mn-lt"/>
                <a:sym typeface="Wingdings" pitchFamily="2" charset="2"/>
              </a:defRPr>
            </a:lvl1pPr>
          </a:lstStyle>
          <a:p>
            <a:r>
              <a:rPr lang="en-US"/>
              <a:t> Click icon to</a:t>
            </a:r>
            <a:br>
              <a:rPr lang="en-US"/>
            </a:br>
            <a:r>
              <a:rPr lang="en-US"/>
              <a:t>add picture</a:t>
            </a:r>
          </a:p>
        </p:txBody>
      </p:sp>
      <p:sp>
        <p:nvSpPr>
          <p:cNvPr id="4" name="Holder 3">
            <a:extLst>
              <a:ext uri="{FF2B5EF4-FFF2-40B4-BE49-F238E27FC236}">
                <a16:creationId xmlns:a16="http://schemas.microsoft.com/office/drawing/2014/main" id="{B691196B-CCCE-18D1-87FE-B5B13CA01105}"/>
              </a:ext>
            </a:extLst>
          </p:cNvPr>
          <p:cNvSpPr>
            <a:spLocks noGrp="1"/>
          </p:cNvSpPr>
          <p:nvPr>
            <p:ph type="subTitle" idx="4"/>
          </p:nvPr>
        </p:nvSpPr>
        <p:spPr>
          <a:xfrm>
            <a:off x="1870776" y="4500030"/>
            <a:ext cx="4135163" cy="246221"/>
          </a:xfrm>
          <a:prstGeom prst="rect">
            <a:avLst/>
          </a:prstGeom>
        </p:spPr>
        <p:txBody>
          <a:bodyPr wrap="square" lIns="0" tIns="0" rIns="0" bIns="0">
            <a:spAutoFit/>
          </a:bodyPr>
          <a:lstStyle>
            <a:lvl1pPr marL="0" indent="0">
              <a:buNone/>
              <a:defRPr sz="1600" b="0" i="0">
                <a:solidFill>
                  <a:schemeClr val="bg2"/>
                </a:solidFill>
                <a:latin typeface="Montserrat"/>
                <a:cs typeface="Montserrat"/>
              </a:defRPr>
            </a:lvl1pPr>
          </a:lstStyle>
          <a:p>
            <a:endParaRPr/>
          </a:p>
        </p:txBody>
      </p:sp>
      <p:sp>
        <p:nvSpPr>
          <p:cNvPr id="5" name="Title 46">
            <a:extLst>
              <a:ext uri="{FF2B5EF4-FFF2-40B4-BE49-F238E27FC236}">
                <a16:creationId xmlns:a16="http://schemas.microsoft.com/office/drawing/2014/main" id="{114966A3-3F54-823B-B358-BC420C4CB173}"/>
              </a:ext>
            </a:extLst>
          </p:cNvPr>
          <p:cNvSpPr>
            <a:spLocks noGrp="1"/>
          </p:cNvSpPr>
          <p:nvPr>
            <p:ph type="title" hasCustomPrompt="1"/>
          </p:nvPr>
        </p:nvSpPr>
        <p:spPr>
          <a:xfrm>
            <a:off x="1879600" y="3121901"/>
            <a:ext cx="4126339" cy="1323632"/>
          </a:xfrm>
        </p:spPr>
        <p:txBody>
          <a:bodyPr wrap="square" anchor="t" anchorCtr="0">
            <a:spAutoFit/>
          </a:bodyPr>
          <a:lstStyle>
            <a:lvl1pPr>
              <a:defRPr sz="2667">
                <a:solidFill>
                  <a:schemeClr val="bg2"/>
                </a:solidFill>
              </a:defRPr>
            </a:lvl1pPr>
          </a:lstStyle>
          <a:p>
            <a:pPr marL="0" marR="0" lvl="0" indent="0" algn="l" defTabSz="1219170" eaLnBrk="1" fontAlgn="auto" latinLnBrk="0" hangingPunct="1">
              <a:lnSpc>
                <a:spcPct val="100000"/>
              </a:lnSpc>
              <a:spcBef>
                <a:spcPts val="0"/>
              </a:spcBef>
              <a:spcAft>
                <a:spcPts val="0"/>
              </a:spcAft>
              <a:buClrTx/>
              <a:buSzTx/>
              <a:buFontTx/>
              <a:buNone/>
              <a:tabLst/>
              <a:defRPr/>
            </a:pPr>
            <a:r>
              <a:rPr lang="en-US"/>
              <a:t>Click to add the deck’s divider title. Ideally, keep it under tree lines.</a:t>
            </a:r>
          </a:p>
        </p:txBody>
      </p:sp>
      <p:sp>
        <p:nvSpPr>
          <p:cNvPr id="17" name="Graphic 41">
            <a:extLst>
              <a:ext uri="{FF2B5EF4-FFF2-40B4-BE49-F238E27FC236}">
                <a16:creationId xmlns:a16="http://schemas.microsoft.com/office/drawing/2014/main" id="{932C78E9-A881-FFF6-85D5-61ACDDE55653}"/>
              </a:ext>
            </a:extLst>
          </p:cNvPr>
          <p:cNvSpPr/>
          <p:nvPr userDrawn="1"/>
        </p:nvSpPr>
        <p:spPr>
          <a:xfrm>
            <a:off x="1066801" y="2454519"/>
            <a:ext cx="803975" cy="804016"/>
          </a:xfrm>
          <a:custGeom>
            <a:avLst/>
            <a:gdLst>
              <a:gd name="connsiteX0" fmla="*/ 3978378 w 3984944"/>
              <a:gd name="connsiteY0" fmla="*/ 1845912 h 3985142"/>
              <a:gd name="connsiteX1" fmla="*/ 3822958 w 3984944"/>
              <a:gd name="connsiteY1" fmla="*/ 1702960 h 3985142"/>
              <a:gd name="connsiteX2" fmla="*/ 2295507 w 3984944"/>
              <a:gd name="connsiteY2" fmla="*/ 1702960 h 3985142"/>
              <a:gd name="connsiteX3" fmla="*/ 2295507 w 3984944"/>
              <a:gd name="connsiteY3" fmla="*/ 163231 h 3985142"/>
              <a:gd name="connsiteX4" fmla="*/ 2153127 w 3984944"/>
              <a:gd name="connsiteY4" fmla="*/ 7812 h 3985142"/>
              <a:gd name="connsiteX5" fmla="*/ 1814306 w 3984944"/>
              <a:gd name="connsiteY5" fmla="*/ 9430 h 3985142"/>
              <a:gd name="connsiteX6" fmla="*/ 1672592 w 3984944"/>
              <a:gd name="connsiteY6" fmla="*/ 164754 h 3985142"/>
              <a:gd name="connsiteX7" fmla="*/ 1672592 w 3984944"/>
              <a:gd name="connsiteY7" fmla="*/ 1703055 h 3985142"/>
              <a:gd name="connsiteX8" fmla="*/ 161987 w 3984944"/>
              <a:gd name="connsiteY8" fmla="*/ 1703055 h 3985142"/>
              <a:gd name="connsiteX9" fmla="*/ 6567 w 3984944"/>
              <a:gd name="connsiteY9" fmla="*/ 1846007 h 3985142"/>
              <a:gd name="connsiteX10" fmla="*/ 0 w 3984944"/>
              <a:gd name="connsiteY10" fmla="*/ 1992670 h 3985142"/>
              <a:gd name="connsiteX11" fmla="*/ 6567 w 3984944"/>
              <a:gd name="connsiteY11" fmla="*/ 2139239 h 3985142"/>
              <a:gd name="connsiteX12" fmla="*/ 161987 w 3984944"/>
              <a:gd name="connsiteY12" fmla="*/ 2282190 h 3985142"/>
              <a:gd name="connsiteX13" fmla="*/ 1672592 w 3984944"/>
              <a:gd name="connsiteY13" fmla="*/ 2282190 h 3985142"/>
              <a:gd name="connsiteX14" fmla="*/ 1672592 w 3984944"/>
              <a:gd name="connsiteY14" fmla="*/ 3820492 h 3985142"/>
              <a:gd name="connsiteX15" fmla="*/ 1814306 w 3984944"/>
              <a:gd name="connsiteY15" fmla="*/ 3975816 h 3985142"/>
              <a:gd name="connsiteX16" fmla="*/ 1992377 w 3984944"/>
              <a:gd name="connsiteY16" fmla="*/ 3985143 h 3985142"/>
              <a:gd name="connsiteX17" fmla="*/ 2153127 w 3984944"/>
              <a:gd name="connsiteY17" fmla="*/ 3977339 h 3985142"/>
              <a:gd name="connsiteX18" fmla="*/ 2295507 w 3984944"/>
              <a:gd name="connsiteY18" fmla="*/ 3821919 h 3985142"/>
              <a:gd name="connsiteX19" fmla="*/ 2295507 w 3984944"/>
              <a:gd name="connsiteY19" fmla="*/ 2282095 h 3985142"/>
              <a:gd name="connsiteX20" fmla="*/ 3822958 w 3984944"/>
              <a:gd name="connsiteY20" fmla="*/ 2282095 h 3985142"/>
              <a:gd name="connsiteX21" fmla="*/ 3978378 w 3984944"/>
              <a:gd name="connsiteY21" fmla="*/ 2139144 h 3985142"/>
              <a:gd name="connsiteX22" fmla="*/ 3984945 w 3984944"/>
              <a:gd name="connsiteY22" fmla="*/ 1992575 h 3985142"/>
              <a:gd name="connsiteX23" fmla="*/ 3978378 w 3984944"/>
              <a:gd name="connsiteY23" fmla="*/ 1846007 h 3985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984944" h="3985142">
                <a:moveTo>
                  <a:pt x="3978378" y="1845912"/>
                </a:moveTo>
                <a:cubicBezTo>
                  <a:pt x="3971430" y="1764443"/>
                  <a:pt x="3904618" y="1702960"/>
                  <a:pt x="3822958" y="1702960"/>
                </a:cubicBezTo>
                <a:lnTo>
                  <a:pt x="2295507" y="1702960"/>
                </a:lnTo>
                <a:lnTo>
                  <a:pt x="2295507" y="163231"/>
                </a:lnTo>
                <a:cubicBezTo>
                  <a:pt x="2295507" y="82143"/>
                  <a:pt x="2234310" y="15331"/>
                  <a:pt x="2153127" y="7812"/>
                </a:cubicBezTo>
                <a:cubicBezTo>
                  <a:pt x="2034159" y="-3133"/>
                  <a:pt x="1933655" y="-2562"/>
                  <a:pt x="1814306" y="9430"/>
                </a:cubicBezTo>
                <a:cubicBezTo>
                  <a:pt x="1733503" y="17615"/>
                  <a:pt x="1672592" y="84332"/>
                  <a:pt x="1672592" y="164754"/>
                </a:cubicBezTo>
                <a:lnTo>
                  <a:pt x="1672592" y="1703055"/>
                </a:lnTo>
                <a:lnTo>
                  <a:pt x="161987" y="1703055"/>
                </a:lnTo>
                <a:cubicBezTo>
                  <a:pt x="80327" y="1703055"/>
                  <a:pt x="13515" y="1764538"/>
                  <a:pt x="6567" y="1846007"/>
                </a:cubicBezTo>
                <a:cubicBezTo>
                  <a:pt x="2189" y="1897687"/>
                  <a:pt x="0" y="1945654"/>
                  <a:pt x="0" y="1992670"/>
                </a:cubicBezTo>
                <a:cubicBezTo>
                  <a:pt x="0" y="2039687"/>
                  <a:pt x="2189" y="2087559"/>
                  <a:pt x="6567" y="2139239"/>
                </a:cubicBezTo>
                <a:cubicBezTo>
                  <a:pt x="13515" y="2220708"/>
                  <a:pt x="80422" y="2282190"/>
                  <a:pt x="161987" y="2282190"/>
                </a:cubicBezTo>
                <a:lnTo>
                  <a:pt x="1672592" y="2282190"/>
                </a:lnTo>
                <a:lnTo>
                  <a:pt x="1672592" y="3820492"/>
                </a:lnTo>
                <a:cubicBezTo>
                  <a:pt x="1672592" y="3900914"/>
                  <a:pt x="1733503" y="3967726"/>
                  <a:pt x="1814306" y="3975816"/>
                </a:cubicBezTo>
                <a:cubicBezTo>
                  <a:pt x="1876455" y="3982097"/>
                  <a:pt x="1934702" y="3985143"/>
                  <a:pt x="1992377" y="3985143"/>
                </a:cubicBezTo>
                <a:cubicBezTo>
                  <a:pt x="2043962" y="3985143"/>
                  <a:pt x="2096593" y="3982573"/>
                  <a:pt x="2153127" y="3977339"/>
                </a:cubicBezTo>
                <a:cubicBezTo>
                  <a:pt x="2234310" y="3969820"/>
                  <a:pt x="2295507" y="3903008"/>
                  <a:pt x="2295507" y="3821919"/>
                </a:cubicBezTo>
                <a:lnTo>
                  <a:pt x="2295507" y="2282095"/>
                </a:lnTo>
                <a:lnTo>
                  <a:pt x="3822958" y="2282095"/>
                </a:lnTo>
                <a:cubicBezTo>
                  <a:pt x="3904713" y="2282095"/>
                  <a:pt x="3971525" y="2220613"/>
                  <a:pt x="3978378" y="2139144"/>
                </a:cubicBezTo>
                <a:cubicBezTo>
                  <a:pt x="3982756" y="2087940"/>
                  <a:pt x="3984945" y="2040067"/>
                  <a:pt x="3984945" y="1992575"/>
                </a:cubicBezTo>
                <a:cubicBezTo>
                  <a:pt x="3984945" y="1945083"/>
                  <a:pt x="3982851" y="1897211"/>
                  <a:pt x="3978378" y="1846007"/>
                </a:cubicBezTo>
                <a:close/>
              </a:path>
            </a:pathLst>
          </a:custGeom>
          <a:solidFill>
            <a:schemeClr val="bg1"/>
          </a:solidFill>
          <a:ln w="9502" cap="flat">
            <a:noFill/>
            <a:prstDash val="solid"/>
            <a:miter/>
          </a:ln>
        </p:spPr>
        <p:txBody>
          <a:bodyPr rtlCol="0" anchor="ctr"/>
          <a:lstStyle/>
          <a:p>
            <a:endParaRPr lang="en-US" sz="2400"/>
          </a:p>
        </p:txBody>
      </p:sp>
      <p:pic>
        <p:nvPicPr>
          <p:cNvPr id="8" name="Graphic 7">
            <a:extLst>
              <a:ext uri="{FF2B5EF4-FFF2-40B4-BE49-F238E27FC236}">
                <a16:creationId xmlns:a16="http://schemas.microsoft.com/office/drawing/2014/main" id="{B78B6BF8-3C4C-7D86-33B3-FB7E1DD346F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311862" y="290042"/>
            <a:ext cx="2630372" cy="766167"/>
          </a:xfrm>
          <a:prstGeom prst="rect">
            <a:avLst/>
          </a:prstGeom>
        </p:spPr>
      </p:pic>
      <p:sp>
        <p:nvSpPr>
          <p:cNvPr id="9" name="Footer Placeholder 8">
            <a:extLst>
              <a:ext uri="{FF2B5EF4-FFF2-40B4-BE49-F238E27FC236}">
                <a16:creationId xmlns:a16="http://schemas.microsoft.com/office/drawing/2014/main" id="{99D1A39E-CF5A-9D42-5A9D-CD4FBD1B18B2}"/>
              </a:ext>
            </a:extLst>
          </p:cNvPr>
          <p:cNvSpPr>
            <a:spLocks noGrp="1"/>
          </p:cNvSpPr>
          <p:nvPr>
            <p:ph type="ftr" sz="quarter" idx="11"/>
          </p:nvPr>
        </p:nvSpPr>
        <p:spPr/>
        <p:txBody>
          <a:bodyPr/>
          <a:lstStyle/>
          <a:p>
            <a:endParaRPr lang="en-US"/>
          </a:p>
        </p:txBody>
      </p:sp>
      <p:sp>
        <p:nvSpPr>
          <p:cNvPr id="10" name="Slide Number Placeholder 9">
            <a:extLst>
              <a:ext uri="{FF2B5EF4-FFF2-40B4-BE49-F238E27FC236}">
                <a16:creationId xmlns:a16="http://schemas.microsoft.com/office/drawing/2014/main" id="{274A7B58-0714-3639-28FE-4254DAADF429}"/>
              </a:ext>
            </a:extLst>
          </p:cNvPr>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1525454"/>
      </p:ext>
    </p:extLst>
  </p:cSld>
  <p:clrMapOvr>
    <a:masterClrMapping/>
  </p:clrMapOvr>
  <p:extLst>
    <p:ext uri="{DCECCB84-F9BA-43D5-87BE-67443E8EF086}">
      <p15:sldGuideLst xmlns:p15="http://schemas.microsoft.com/office/powerpoint/2012/main">
        <p15:guide id="1" pos="504">
          <p15:clr>
            <a:srgbClr val="FBAE40"/>
          </p15:clr>
        </p15:guide>
        <p15:guide id="2" pos="696">
          <p15:clr>
            <a:srgbClr val="FBAE40"/>
          </p15:clr>
        </p15:guide>
        <p15:guide id="3" pos="888">
          <p15:clr>
            <a:srgbClr val="FBAE40"/>
          </p15:clr>
        </p15:guide>
        <p15:guide id="4" orient="horz" pos="1536">
          <p15:clr>
            <a:srgbClr val="FBAE40"/>
          </p15:clr>
        </p15:guide>
        <p15:guide id="5" pos="317">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Master - only text">
    <p:spTree>
      <p:nvGrpSpPr>
        <p:cNvPr id="1" name=""/>
        <p:cNvGrpSpPr/>
        <p:nvPr/>
      </p:nvGrpSpPr>
      <p:grpSpPr>
        <a:xfrm>
          <a:off x="0" y="0"/>
          <a:ext cx="0" cy="0"/>
          <a:chOff x="0" y="0"/>
          <a:chExt cx="0" cy="0"/>
        </a:xfrm>
      </p:grpSpPr>
      <p:sp>
        <p:nvSpPr>
          <p:cNvPr id="20" name="Text Placeholder 19">
            <a:extLst>
              <a:ext uri="{FF2B5EF4-FFF2-40B4-BE49-F238E27FC236}">
                <a16:creationId xmlns:a16="http://schemas.microsoft.com/office/drawing/2014/main" id="{E0080964-5130-6F27-DAF1-2587A399D223}"/>
              </a:ext>
            </a:extLst>
          </p:cNvPr>
          <p:cNvSpPr>
            <a:spLocks noGrp="1"/>
          </p:cNvSpPr>
          <p:nvPr>
            <p:ph type="body" sz="quarter" idx="12"/>
          </p:nvPr>
        </p:nvSpPr>
        <p:spPr>
          <a:xfrm>
            <a:off x="423333" y="1146951"/>
            <a:ext cx="9250752" cy="5144121"/>
          </a:xfrm>
        </p:spPr>
        <p:txBody>
          <a:bodyPr/>
          <a:lstStyle>
            <a:lvl1pPr marL="162980" indent="-162980">
              <a:tabLst/>
              <a:defRPr/>
            </a:lvl1pPr>
            <a:lvl2pPr marL="385224" indent="-222245">
              <a:tabLst/>
              <a:defRPr/>
            </a:lvl2pPr>
            <a:lvl3pPr marL="618051" indent="-222245">
              <a:tabLst/>
              <a:defRPr/>
            </a:lvl3pPr>
          </a:lstStyle>
          <a:p>
            <a:pPr lvl="0"/>
            <a:r>
              <a:rPr lang="en-US"/>
              <a:t>Click to edit Master text styles</a:t>
            </a:r>
          </a:p>
          <a:p>
            <a:pPr lvl="1"/>
            <a:r>
              <a:rPr lang="en-US"/>
              <a:t>Second level</a:t>
            </a:r>
          </a:p>
          <a:p>
            <a:pPr lvl="2"/>
            <a:r>
              <a:rPr lang="en-US"/>
              <a:t>Third level</a:t>
            </a:r>
          </a:p>
        </p:txBody>
      </p:sp>
      <p:sp>
        <p:nvSpPr>
          <p:cNvPr id="22" name="Title 21">
            <a:extLst>
              <a:ext uri="{FF2B5EF4-FFF2-40B4-BE49-F238E27FC236}">
                <a16:creationId xmlns:a16="http://schemas.microsoft.com/office/drawing/2014/main" id="{8185333F-D164-149A-77ED-2A40DAED2190}"/>
              </a:ext>
            </a:extLst>
          </p:cNvPr>
          <p:cNvSpPr>
            <a:spLocks noGrp="1"/>
          </p:cNvSpPr>
          <p:nvPr>
            <p:ph type="title" hasCustomPrompt="1"/>
          </p:nvPr>
        </p:nvSpPr>
        <p:spPr/>
        <p:txBody>
          <a:bodyPr/>
          <a:lstStyle/>
          <a:p>
            <a:r>
              <a:rPr lang="en-US"/>
              <a:t>Click to edit title style, ideally one line</a:t>
            </a:r>
          </a:p>
        </p:txBody>
      </p:sp>
      <p:sp>
        <p:nvSpPr>
          <p:cNvPr id="11" name="Footer Placeholder 10">
            <a:extLst>
              <a:ext uri="{FF2B5EF4-FFF2-40B4-BE49-F238E27FC236}">
                <a16:creationId xmlns:a16="http://schemas.microsoft.com/office/drawing/2014/main" id="{AD51DDBE-C133-A808-8365-386DDB5334DF}"/>
              </a:ext>
            </a:extLst>
          </p:cNvPr>
          <p:cNvSpPr>
            <a:spLocks noGrp="1"/>
          </p:cNvSpPr>
          <p:nvPr>
            <p:ph type="ftr" sz="quarter" idx="13"/>
          </p:nvPr>
        </p:nvSpPr>
        <p:spPr/>
        <p:txBody>
          <a:bodyPr/>
          <a:lstStyle/>
          <a:p>
            <a:endParaRPr lang="en-US"/>
          </a:p>
        </p:txBody>
      </p:sp>
      <p:sp>
        <p:nvSpPr>
          <p:cNvPr id="12" name="Slide Number Placeholder 11">
            <a:extLst>
              <a:ext uri="{FF2B5EF4-FFF2-40B4-BE49-F238E27FC236}">
                <a16:creationId xmlns:a16="http://schemas.microsoft.com/office/drawing/2014/main" id="{25955DC4-43CB-8C56-6D3B-05C4DB4A2501}"/>
              </a:ext>
            </a:extLst>
          </p:cNvPr>
          <p:cNvSpPr>
            <a:spLocks noGrp="1"/>
          </p:cNvSpPr>
          <p:nvPr>
            <p:ph type="sldNum" sz="quarter" idx="14"/>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9881772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Master - 1 image + 2 columns text">
    <p:spTree>
      <p:nvGrpSpPr>
        <p:cNvPr id="1" name=""/>
        <p:cNvGrpSpPr/>
        <p:nvPr/>
      </p:nvGrpSpPr>
      <p:grpSpPr>
        <a:xfrm>
          <a:off x="0" y="0"/>
          <a:ext cx="0" cy="0"/>
          <a:chOff x="0" y="0"/>
          <a:chExt cx="0" cy="0"/>
        </a:xfrm>
      </p:grpSpPr>
      <p:sp>
        <p:nvSpPr>
          <p:cNvPr id="20" name="Text Placeholder 19">
            <a:extLst>
              <a:ext uri="{FF2B5EF4-FFF2-40B4-BE49-F238E27FC236}">
                <a16:creationId xmlns:a16="http://schemas.microsoft.com/office/drawing/2014/main" id="{E0080964-5130-6F27-DAF1-2587A399D223}"/>
              </a:ext>
            </a:extLst>
          </p:cNvPr>
          <p:cNvSpPr>
            <a:spLocks noGrp="1"/>
          </p:cNvSpPr>
          <p:nvPr>
            <p:ph type="body" sz="quarter" idx="12" hasCustomPrompt="1"/>
          </p:nvPr>
        </p:nvSpPr>
        <p:spPr>
          <a:xfrm>
            <a:off x="4046331" y="1502788"/>
            <a:ext cx="8145669" cy="4381179"/>
          </a:xfrm>
          <a:solidFill>
            <a:schemeClr val="bg2"/>
          </a:solidFill>
        </p:spPr>
        <p:txBody>
          <a:bodyPr lIns="731520" tIns="365760" rIns="365760" numCol="2" spcCol="274320"/>
          <a:lstStyle>
            <a:lvl1pPr marL="162980" indent="-162980">
              <a:tabLst/>
              <a:defRPr>
                <a:solidFill>
                  <a:schemeClr val="accent1"/>
                </a:solidFill>
              </a:defRPr>
            </a:lvl1pPr>
            <a:lvl2pPr marL="385224" indent="-222245">
              <a:tabLst/>
              <a:defRPr>
                <a:solidFill>
                  <a:schemeClr val="bg1"/>
                </a:solidFill>
              </a:defRPr>
            </a:lvl2pPr>
            <a:lvl3pPr marL="618051" indent="-222245">
              <a:tabLst/>
              <a:defRPr>
                <a:solidFill>
                  <a:schemeClr val="bg1"/>
                </a:solidFill>
              </a:defRPr>
            </a:lvl3pPr>
          </a:lstStyle>
          <a:p>
            <a:pPr lvl="0"/>
            <a:r>
              <a:rPr lang="en-US"/>
              <a:t>Click to edit 2 columns text style</a:t>
            </a:r>
          </a:p>
          <a:p>
            <a:pPr lvl="1"/>
            <a:r>
              <a:rPr lang="en-US"/>
              <a:t>Second level</a:t>
            </a:r>
          </a:p>
          <a:p>
            <a:pPr lvl="2"/>
            <a:r>
              <a:rPr lang="en-US"/>
              <a:t>Third level</a:t>
            </a:r>
          </a:p>
        </p:txBody>
      </p:sp>
      <p:sp>
        <p:nvSpPr>
          <p:cNvPr id="22" name="Title 21">
            <a:extLst>
              <a:ext uri="{FF2B5EF4-FFF2-40B4-BE49-F238E27FC236}">
                <a16:creationId xmlns:a16="http://schemas.microsoft.com/office/drawing/2014/main" id="{8185333F-D164-149A-77ED-2A40DAED2190}"/>
              </a:ext>
            </a:extLst>
          </p:cNvPr>
          <p:cNvSpPr>
            <a:spLocks noGrp="1"/>
          </p:cNvSpPr>
          <p:nvPr>
            <p:ph type="title" hasCustomPrompt="1"/>
          </p:nvPr>
        </p:nvSpPr>
        <p:spPr/>
        <p:txBody>
          <a:bodyPr/>
          <a:lstStyle/>
          <a:p>
            <a:r>
              <a:rPr lang="en-US"/>
              <a:t>Click to edit title style, ideally one line</a:t>
            </a:r>
          </a:p>
        </p:txBody>
      </p:sp>
      <p:sp>
        <p:nvSpPr>
          <p:cNvPr id="2" name="Picture Placeholder 10">
            <a:extLst>
              <a:ext uri="{FF2B5EF4-FFF2-40B4-BE49-F238E27FC236}">
                <a16:creationId xmlns:a16="http://schemas.microsoft.com/office/drawing/2014/main" id="{6E12CF0C-5433-3E01-2486-C99B2024B030}"/>
              </a:ext>
            </a:extLst>
          </p:cNvPr>
          <p:cNvSpPr>
            <a:spLocks noGrp="1"/>
          </p:cNvSpPr>
          <p:nvPr>
            <p:ph type="pic" sz="quarter" idx="30" hasCustomPrompt="1"/>
          </p:nvPr>
        </p:nvSpPr>
        <p:spPr>
          <a:xfrm>
            <a:off x="406401" y="1509177"/>
            <a:ext cx="4134679" cy="4375737"/>
          </a:xfrm>
          <a:prstGeom prst="round1Rect">
            <a:avLst>
              <a:gd name="adj" fmla="val 9829"/>
            </a:avLst>
          </a:prstGeom>
          <a:solidFill>
            <a:schemeClr val="bg1"/>
          </a:solidFill>
        </p:spPr>
        <p:txBody>
          <a:bodyPr lIns="137160" tIns="182880" rIns="365760" bIns="91440" anchor="ctr" anchorCtr="0">
            <a:normAutofit/>
          </a:bodyPr>
          <a:lstStyle>
            <a:lvl1pPr marL="0" indent="0" algn="l">
              <a:buNone/>
              <a:defRPr sz="1333" b="0">
                <a:solidFill>
                  <a:schemeClr val="bg2"/>
                </a:solidFill>
                <a:latin typeface="+mn-lt"/>
                <a:sym typeface="Wingdings" pitchFamily="2" charset="2"/>
              </a:defRPr>
            </a:lvl1pPr>
          </a:lstStyle>
          <a:p>
            <a:r>
              <a:rPr lang="en-US"/>
              <a:t>Click to add </a:t>
            </a:r>
            <a:br>
              <a:rPr lang="en-US"/>
            </a:br>
            <a:r>
              <a:rPr lang="en-US"/>
              <a:t>picture</a:t>
            </a:r>
          </a:p>
        </p:txBody>
      </p:sp>
      <p:sp>
        <p:nvSpPr>
          <p:cNvPr id="3" name="Footer Placeholder 2">
            <a:extLst>
              <a:ext uri="{FF2B5EF4-FFF2-40B4-BE49-F238E27FC236}">
                <a16:creationId xmlns:a16="http://schemas.microsoft.com/office/drawing/2014/main" id="{29F2003D-4C64-8835-AFF6-775359E9062D}"/>
              </a:ext>
            </a:extLst>
          </p:cNvPr>
          <p:cNvSpPr>
            <a:spLocks noGrp="1"/>
          </p:cNvSpPr>
          <p:nvPr>
            <p:ph type="ftr" sz="quarter" idx="31"/>
          </p:nvPr>
        </p:nvSpPr>
        <p:spPr/>
        <p:txBody>
          <a:bodyPr/>
          <a:lstStyle/>
          <a:p>
            <a:endParaRPr lang="en-US"/>
          </a:p>
        </p:txBody>
      </p:sp>
      <p:sp>
        <p:nvSpPr>
          <p:cNvPr id="5" name="Slide Number Placeholder 4">
            <a:extLst>
              <a:ext uri="{FF2B5EF4-FFF2-40B4-BE49-F238E27FC236}">
                <a16:creationId xmlns:a16="http://schemas.microsoft.com/office/drawing/2014/main" id="{B78A2213-8ABC-B321-226D-078E30B6BB6E}"/>
              </a:ext>
            </a:extLst>
          </p:cNvPr>
          <p:cNvSpPr>
            <a:spLocks noGrp="1"/>
          </p:cNvSpPr>
          <p:nvPr>
            <p:ph type="sldNum" sz="quarter" idx="3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99491489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Master - 3 text columns (green)">
    <p:spTree>
      <p:nvGrpSpPr>
        <p:cNvPr id="1" name=""/>
        <p:cNvGrpSpPr/>
        <p:nvPr/>
      </p:nvGrpSpPr>
      <p:grpSpPr>
        <a:xfrm>
          <a:off x="0" y="0"/>
          <a:ext cx="0" cy="0"/>
          <a:chOff x="0" y="0"/>
          <a:chExt cx="0" cy="0"/>
        </a:xfrm>
      </p:grpSpPr>
      <p:sp>
        <p:nvSpPr>
          <p:cNvPr id="10" name="Round Single Corner Rectangle 9">
            <a:extLst>
              <a:ext uri="{FF2B5EF4-FFF2-40B4-BE49-F238E27FC236}">
                <a16:creationId xmlns:a16="http://schemas.microsoft.com/office/drawing/2014/main" id="{CA78253A-23FD-507B-D579-5E322A12F6C2}"/>
              </a:ext>
            </a:extLst>
          </p:cNvPr>
          <p:cNvSpPr/>
          <p:nvPr userDrawn="1"/>
        </p:nvSpPr>
        <p:spPr>
          <a:xfrm rot="5400000">
            <a:off x="1817444" y="371835"/>
            <a:ext cx="572424" cy="3360645"/>
          </a:xfrm>
          <a:prstGeom prst="round1Rect">
            <a:avLst>
              <a:gd name="adj" fmla="val 28473"/>
            </a:avLst>
          </a:prstGeom>
          <a:ln>
            <a:noFill/>
          </a:ln>
        </p:spPr>
        <p:style>
          <a:lnRef idx="2">
            <a:schemeClr val="accent1">
              <a:shade val="15000"/>
            </a:schemeClr>
          </a:lnRef>
          <a:fillRef idx="1">
            <a:schemeClr val="accent1"/>
          </a:fillRef>
          <a:effectRef idx="0">
            <a:schemeClr val="accent1"/>
          </a:effectRef>
          <a:fontRef idx="minor">
            <a:schemeClr val="lt1"/>
          </a:fontRef>
        </p:style>
        <p:txBody>
          <a:bodyPr tIns="0" bIns="0" rtlCol="0" anchor="b" anchorCtr="0"/>
          <a:lstStyle/>
          <a:p>
            <a:pPr algn="ctr"/>
            <a:endParaRPr lang="en-US" sz="2400"/>
          </a:p>
        </p:txBody>
      </p:sp>
      <p:sp>
        <p:nvSpPr>
          <p:cNvPr id="14" name="Text Placeholder 3">
            <a:extLst>
              <a:ext uri="{FF2B5EF4-FFF2-40B4-BE49-F238E27FC236}">
                <a16:creationId xmlns:a16="http://schemas.microsoft.com/office/drawing/2014/main" id="{E36816B0-03C8-200E-1F78-689C9F17B832}"/>
              </a:ext>
            </a:extLst>
          </p:cNvPr>
          <p:cNvSpPr>
            <a:spLocks noGrp="1"/>
          </p:cNvSpPr>
          <p:nvPr>
            <p:ph type="body" sz="quarter" idx="14" hasCustomPrompt="1"/>
          </p:nvPr>
        </p:nvSpPr>
        <p:spPr>
          <a:xfrm>
            <a:off x="551474" y="1859744"/>
            <a:ext cx="3089309" cy="379656"/>
          </a:xfrm>
        </p:spPr>
        <p:txBody>
          <a:bodyPr wrap="square" anchor="ctr" anchorCtr="0">
            <a:spAutoFit/>
          </a:bodyPr>
          <a:lstStyle>
            <a:lvl1pPr marL="0" indent="0">
              <a:spcAft>
                <a:spcPts val="800"/>
              </a:spcAft>
              <a:buNone/>
              <a:defRPr>
                <a:solidFill>
                  <a:schemeClr val="bg2"/>
                </a:solidFill>
              </a:defRPr>
            </a:lvl1pPr>
          </a:lstStyle>
          <a:p>
            <a:pPr lvl="0"/>
            <a:r>
              <a:rPr lang="en-US"/>
              <a:t>Edit text, ideally 1 line</a:t>
            </a:r>
          </a:p>
        </p:txBody>
      </p:sp>
      <p:sp>
        <p:nvSpPr>
          <p:cNvPr id="27" name="Text Placeholder 3">
            <a:extLst>
              <a:ext uri="{FF2B5EF4-FFF2-40B4-BE49-F238E27FC236}">
                <a16:creationId xmlns:a16="http://schemas.microsoft.com/office/drawing/2014/main" id="{8002E121-C287-1ECB-122A-BFE11C7D121F}"/>
              </a:ext>
            </a:extLst>
          </p:cNvPr>
          <p:cNvSpPr>
            <a:spLocks noGrp="1"/>
          </p:cNvSpPr>
          <p:nvPr>
            <p:ph type="body" sz="quarter" idx="17" hasCustomPrompt="1"/>
          </p:nvPr>
        </p:nvSpPr>
        <p:spPr>
          <a:xfrm>
            <a:off x="551474" y="2465962"/>
            <a:ext cx="3089309" cy="3096303"/>
          </a:xfrm>
        </p:spPr>
        <p:txBody>
          <a:bodyPr tIns="0">
            <a:normAutofit/>
          </a:bodyPr>
          <a:lstStyle>
            <a:lvl1pPr marL="162980" indent="-162980">
              <a:spcAft>
                <a:spcPts val="800"/>
              </a:spcAft>
              <a:buFont typeface="Arial" panose="020B0604020202020204" pitchFamily="34" charset="0"/>
              <a:buChar char="•"/>
              <a:tabLst/>
              <a:defRPr sz="1600" b="0">
                <a:solidFill>
                  <a:schemeClr val="tx1"/>
                </a:solidFill>
                <a:latin typeface="+mn-lt"/>
              </a:defRPr>
            </a:lvl1pPr>
            <a:lvl2pPr marL="313259" indent="-173562">
              <a:spcAft>
                <a:spcPts val="800"/>
              </a:spcAft>
              <a:tabLst/>
              <a:defRPr sz="1467">
                <a:solidFill>
                  <a:schemeClr val="tx1"/>
                </a:solidFill>
                <a:latin typeface="+mn-lt"/>
              </a:defRPr>
            </a:lvl2pPr>
            <a:lvl3pPr marL="465655" indent="-152396">
              <a:spcAft>
                <a:spcPts val="800"/>
              </a:spcAft>
              <a:tabLst/>
              <a:defRPr sz="1400">
                <a:solidFill>
                  <a:schemeClr val="tx1"/>
                </a:solidFill>
              </a:defRPr>
            </a:lvl3pPr>
          </a:lstStyle>
          <a:p>
            <a:pPr lvl="0"/>
            <a:r>
              <a:rPr lang="en-US"/>
              <a:t>Click to edit Master text styles for each column</a:t>
            </a:r>
          </a:p>
          <a:p>
            <a:pPr lvl="1"/>
            <a:r>
              <a:rPr lang="en-US"/>
              <a:t>Second level</a:t>
            </a:r>
          </a:p>
          <a:p>
            <a:pPr lvl="2"/>
            <a:r>
              <a:rPr lang="en-US"/>
              <a:t>Third level</a:t>
            </a:r>
          </a:p>
        </p:txBody>
      </p:sp>
      <p:sp>
        <p:nvSpPr>
          <p:cNvPr id="38" name="Round Single Corner Rectangle 37">
            <a:extLst>
              <a:ext uri="{FF2B5EF4-FFF2-40B4-BE49-F238E27FC236}">
                <a16:creationId xmlns:a16="http://schemas.microsoft.com/office/drawing/2014/main" id="{D13CEAF3-08BF-A8EF-A4CB-C336142F6AA1}"/>
              </a:ext>
            </a:extLst>
          </p:cNvPr>
          <p:cNvSpPr/>
          <p:nvPr userDrawn="1"/>
        </p:nvSpPr>
        <p:spPr>
          <a:xfrm rot="5400000">
            <a:off x="9802132" y="371835"/>
            <a:ext cx="572424" cy="3360645"/>
          </a:xfrm>
          <a:prstGeom prst="round1Rect">
            <a:avLst>
              <a:gd name="adj" fmla="val 28473"/>
            </a:avLst>
          </a:prstGeom>
          <a:ln>
            <a:noFill/>
          </a:ln>
        </p:spPr>
        <p:style>
          <a:lnRef idx="2">
            <a:schemeClr val="accent1">
              <a:shade val="15000"/>
            </a:schemeClr>
          </a:lnRef>
          <a:fillRef idx="1">
            <a:schemeClr val="accent1"/>
          </a:fillRef>
          <a:effectRef idx="0">
            <a:schemeClr val="accent1"/>
          </a:effectRef>
          <a:fontRef idx="minor">
            <a:schemeClr val="lt1"/>
          </a:fontRef>
        </p:style>
        <p:txBody>
          <a:bodyPr tIns="0" bIns="0" rtlCol="0" anchor="b" anchorCtr="0"/>
          <a:lstStyle/>
          <a:p>
            <a:pPr algn="ctr"/>
            <a:endParaRPr lang="en-US" sz="2400"/>
          </a:p>
        </p:txBody>
      </p:sp>
      <p:sp>
        <p:nvSpPr>
          <p:cNvPr id="39" name="Text Placeholder 3">
            <a:extLst>
              <a:ext uri="{FF2B5EF4-FFF2-40B4-BE49-F238E27FC236}">
                <a16:creationId xmlns:a16="http://schemas.microsoft.com/office/drawing/2014/main" id="{FC410503-DE71-0A9A-A400-3545B572B2CE}"/>
              </a:ext>
            </a:extLst>
          </p:cNvPr>
          <p:cNvSpPr>
            <a:spLocks noGrp="1"/>
          </p:cNvSpPr>
          <p:nvPr>
            <p:ph type="body" sz="quarter" idx="22" hasCustomPrompt="1"/>
          </p:nvPr>
        </p:nvSpPr>
        <p:spPr>
          <a:xfrm>
            <a:off x="8536162" y="1859744"/>
            <a:ext cx="3089309" cy="379656"/>
          </a:xfrm>
        </p:spPr>
        <p:txBody>
          <a:bodyPr wrap="square" anchor="ctr" anchorCtr="0">
            <a:spAutoFit/>
          </a:bodyPr>
          <a:lstStyle>
            <a:lvl1pPr marL="0" indent="0">
              <a:spcAft>
                <a:spcPts val="800"/>
              </a:spcAft>
              <a:buNone/>
              <a:defRPr>
                <a:solidFill>
                  <a:schemeClr val="bg2"/>
                </a:solidFill>
              </a:defRPr>
            </a:lvl1pPr>
          </a:lstStyle>
          <a:p>
            <a:pPr lvl="0"/>
            <a:r>
              <a:rPr lang="en-US"/>
              <a:t>Edit text, ideally 1 line</a:t>
            </a:r>
          </a:p>
        </p:txBody>
      </p:sp>
      <p:sp>
        <p:nvSpPr>
          <p:cNvPr id="41" name="Round Single Corner Rectangle 40">
            <a:extLst>
              <a:ext uri="{FF2B5EF4-FFF2-40B4-BE49-F238E27FC236}">
                <a16:creationId xmlns:a16="http://schemas.microsoft.com/office/drawing/2014/main" id="{5D79155F-F92B-F4DD-4E8F-EAB629307D31}"/>
              </a:ext>
            </a:extLst>
          </p:cNvPr>
          <p:cNvSpPr/>
          <p:nvPr userDrawn="1"/>
        </p:nvSpPr>
        <p:spPr>
          <a:xfrm rot="5400000">
            <a:off x="5814524" y="371835"/>
            <a:ext cx="572424" cy="3360645"/>
          </a:xfrm>
          <a:prstGeom prst="round1Rect">
            <a:avLst>
              <a:gd name="adj" fmla="val 28473"/>
            </a:avLst>
          </a:prstGeom>
          <a:ln>
            <a:noFill/>
          </a:ln>
        </p:spPr>
        <p:style>
          <a:lnRef idx="2">
            <a:schemeClr val="accent1">
              <a:shade val="15000"/>
            </a:schemeClr>
          </a:lnRef>
          <a:fillRef idx="1">
            <a:schemeClr val="accent1"/>
          </a:fillRef>
          <a:effectRef idx="0">
            <a:schemeClr val="accent1"/>
          </a:effectRef>
          <a:fontRef idx="minor">
            <a:schemeClr val="lt1"/>
          </a:fontRef>
        </p:style>
        <p:txBody>
          <a:bodyPr tIns="0" bIns="0" rtlCol="0" anchor="b" anchorCtr="0"/>
          <a:lstStyle/>
          <a:p>
            <a:pPr algn="ctr"/>
            <a:endParaRPr lang="en-US" sz="2400"/>
          </a:p>
        </p:txBody>
      </p:sp>
      <p:sp>
        <p:nvSpPr>
          <p:cNvPr id="42" name="Text Placeholder 3">
            <a:extLst>
              <a:ext uri="{FF2B5EF4-FFF2-40B4-BE49-F238E27FC236}">
                <a16:creationId xmlns:a16="http://schemas.microsoft.com/office/drawing/2014/main" id="{3C275B36-CFCE-7114-4F7A-82F9B4238B7D}"/>
              </a:ext>
            </a:extLst>
          </p:cNvPr>
          <p:cNvSpPr>
            <a:spLocks noGrp="1"/>
          </p:cNvSpPr>
          <p:nvPr>
            <p:ph type="body" sz="quarter" idx="24" hasCustomPrompt="1"/>
          </p:nvPr>
        </p:nvSpPr>
        <p:spPr>
          <a:xfrm>
            <a:off x="4548554" y="1859744"/>
            <a:ext cx="3089309" cy="379656"/>
          </a:xfrm>
        </p:spPr>
        <p:txBody>
          <a:bodyPr wrap="square" anchor="ctr" anchorCtr="0">
            <a:spAutoFit/>
          </a:bodyPr>
          <a:lstStyle>
            <a:lvl1pPr marL="0" indent="0">
              <a:spcAft>
                <a:spcPts val="800"/>
              </a:spcAft>
              <a:buNone/>
              <a:defRPr>
                <a:solidFill>
                  <a:schemeClr val="bg2"/>
                </a:solidFill>
              </a:defRPr>
            </a:lvl1pPr>
          </a:lstStyle>
          <a:p>
            <a:pPr lvl="0"/>
            <a:r>
              <a:rPr lang="en-US"/>
              <a:t>Edit text, ideally 1 line</a:t>
            </a:r>
          </a:p>
        </p:txBody>
      </p:sp>
      <p:sp>
        <p:nvSpPr>
          <p:cNvPr id="44" name="Text Placeholder 3">
            <a:extLst>
              <a:ext uri="{FF2B5EF4-FFF2-40B4-BE49-F238E27FC236}">
                <a16:creationId xmlns:a16="http://schemas.microsoft.com/office/drawing/2014/main" id="{79788BE4-DC6E-A2B0-1DED-45AEB760D58A}"/>
              </a:ext>
            </a:extLst>
          </p:cNvPr>
          <p:cNvSpPr>
            <a:spLocks noGrp="1"/>
          </p:cNvSpPr>
          <p:nvPr>
            <p:ph type="body" sz="quarter" idx="25" hasCustomPrompt="1"/>
          </p:nvPr>
        </p:nvSpPr>
        <p:spPr>
          <a:xfrm>
            <a:off x="4548554" y="2465962"/>
            <a:ext cx="3089309" cy="3096303"/>
          </a:xfrm>
        </p:spPr>
        <p:txBody>
          <a:bodyPr tIns="0">
            <a:normAutofit/>
          </a:bodyPr>
          <a:lstStyle>
            <a:lvl1pPr marL="162980" indent="-162980">
              <a:spcAft>
                <a:spcPts val="800"/>
              </a:spcAft>
              <a:buFont typeface="Arial" panose="020B0604020202020204" pitchFamily="34" charset="0"/>
              <a:buChar char="•"/>
              <a:tabLst/>
              <a:defRPr sz="1600" b="0">
                <a:solidFill>
                  <a:schemeClr val="tx1"/>
                </a:solidFill>
                <a:latin typeface="+mn-lt"/>
              </a:defRPr>
            </a:lvl1pPr>
            <a:lvl2pPr marL="313259" indent="-173562">
              <a:spcAft>
                <a:spcPts val="800"/>
              </a:spcAft>
              <a:tabLst/>
              <a:defRPr sz="1467">
                <a:solidFill>
                  <a:schemeClr val="tx1"/>
                </a:solidFill>
                <a:latin typeface="+mn-lt"/>
              </a:defRPr>
            </a:lvl2pPr>
            <a:lvl3pPr marL="465655" indent="-152396">
              <a:spcAft>
                <a:spcPts val="800"/>
              </a:spcAft>
              <a:tabLst/>
              <a:defRPr sz="1400">
                <a:solidFill>
                  <a:schemeClr val="tx1"/>
                </a:solidFill>
              </a:defRPr>
            </a:lvl3pPr>
          </a:lstStyle>
          <a:p>
            <a:pPr lvl="0"/>
            <a:r>
              <a:rPr lang="en-US"/>
              <a:t>Click to edit Master text styles for each column</a:t>
            </a:r>
          </a:p>
          <a:p>
            <a:pPr lvl="1"/>
            <a:r>
              <a:rPr lang="en-US"/>
              <a:t>Second level</a:t>
            </a:r>
          </a:p>
          <a:p>
            <a:pPr lvl="2"/>
            <a:r>
              <a:rPr lang="en-US"/>
              <a:t>Third level</a:t>
            </a:r>
          </a:p>
        </p:txBody>
      </p:sp>
      <p:sp>
        <p:nvSpPr>
          <p:cNvPr id="45" name="Text Placeholder 3">
            <a:extLst>
              <a:ext uri="{FF2B5EF4-FFF2-40B4-BE49-F238E27FC236}">
                <a16:creationId xmlns:a16="http://schemas.microsoft.com/office/drawing/2014/main" id="{0BED2C74-48F5-110C-DA78-9A7105D9EFBB}"/>
              </a:ext>
            </a:extLst>
          </p:cNvPr>
          <p:cNvSpPr>
            <a:spLocks noGrp="1"/>
          </p:cNvSpPr>
          <p:nvPr>
            <p:ph type="body" sz="quarter" idx="26" hasCustomPrompt="1"/>
          </p:nvPr>
        </p:nvSpPr>
        <p:spPr>
          <a:xfrm>
            <a:off x="8536162" y="2465962"/>
            <a:ext cx="3089309" cy="3096303"/>
          </a:xfrm>
        </p:spPr>
        <p:txBody>
          <a:bodyPr tIns="0">
            <a:normAutofit/>
          </a:bodyPr>
          <a:lstStyle>
            <a:lvl1pPr marL="162980" indent="-162980">
              <a:spcAft>
                <a:spcPts val="800"/>
              </a:spcAft>
              <a:buFont typeface="Arial" panose="020B0604020202020204" pitchFamily="34" charset="0"/>
              <a:buChar char="•"/>
              <a:tabLst/>
              <a:defRPr sz="1600" b="0">
                <a:solidFill>
                  <a:schemeClr val="tx1"/>
                </a:solidFill>
                <a:latin typeface="+mn-lt"/>
              </a:defRPr>
            </a:lvl1pPr>
            <a:lvl2pPr marL="313259" indent="-173562">
              <a:spcAft>
                <a:spcPts val="800"/>
              </a:spcAft>
              <a:tabLst/>
              <a:defRPr sz="1467">
                <a:solidFill>
                  <a:schemeClr val="tx1"/>
                </a:solidFill>
                <a:latin typeface="+mn-lt"/>
              </a:defRPr>
            </a:lvl2pPr>
            <a:lvl3pPr marL="465655" indent="-152396">
              <a:spcAft>
                <a:spcPts val="800"/>
              </a:spcAft>
              <a:tabLst/>
              <a:defRPr sz="1400">
                <a:solidFill>
                  <a:schemeClr val="tx1"/>
                </a:solidFill>
              </a:defRPr>
            </a:lvl3pPr>
          </a:lstStyle>
          <a:p>
            <a:pPr lvl="0"/>
            <a:r>
              <a:rPr lang="en-US"/>
              <a:t>Click to edit Master text styles for each column</a:t>
            </a:r>
          </a:p>
          <a:p>
            <a:pPr lvl="1"/>
            <a:r>
              <a:rPr lang="en-US"/>
              <a:t>Second level</a:t>
            </a:r>
          </a:p>
          <a:p>
            <a:pPr lvl="2"/>
            <a:r>
              <a:rPr lang="en-US"/>
              <a:t>Third level</a:t>
            </a:r>
          </a:p>
        </p:txBody>
      </p:sp>
      <p:sp>
        <p:nvSpPr>
          <p:cNvPr id="2" name="Title 1">
            <a:extLst>
              <a:ext uri="{FF2B5EF4-FFF2-40B4-BE49-F238E27FC236}">
                <a16:creationId xmlns:a16="http://schemas.microsoft.com/office/drawing/2014/main" id="{458B8A9F-0CD8-B68B-FA64-F7083B97E6FD}"/>
              </a:ext>
            </a:extLst>
          </p:cNvPr>
          <p:cNvSpPr>
            <a:spLocks noGrp="1"/>
          </p:cNvSpPr>
          <p:nvPr>
            <p:ph type="title" hasCustomPrompt="1"/>
          </p:nvPr>
        </p:nvSpPr>
        <p:spPr/>
        <p:txBody>
          <a:bodyPr/>
          <a:lstStyle/>
          <a:p>
            <a:r>
              <a:rPr lang="en-US"/>
              <a:t>Click to edit title style, ideally one line</a:t>
            </a:r>
          </a:p>
        </p:txBody>
      </p:sp>
      <p:sp>
        <p:nvSpPr>
          <p:cNvPr id="11" name="Footer Placeholder 10">
            <a:extLst>
              <a:ext uri="{FF2B5EF4-FFF2-40B4-BE49-F238E27FC236}">
                <a16:creationId xmlns:a16="http://schemas.microsoft.com/office/drawing/2014/main" id="{CC087B38-9D16-4F9D-5044-B83D7E01981F}"/>
              </a:ext>
            </a:extLst>
          </p:cNvPr>
          <p:cNvSpPr>
            <a:spLocks noGrp="1"/>
          </p:cNvSpPr>
          <p:nvPr>
            <p:ph type="ftr" sz="quarter" idx="27"/>
          </p:nvPr>
        </p:nvSpPr>
        <p:spPr/>
        <p:txBody>
          <a:bodyPr/>
          <a:lstStyle/>
          <a:p>
            <a:endParaRPr lang="en-US"/>
          </a:p>
        </p:txBody>
      </p:sp>
      <p:sp>
        <p:nvSpPr>
          <p:cNvPr id="12" name="Slide Number Placeholder 11">
            <a:extLst>
              <a:ext uri="{FF2B5EF4-FFF2-40B4-BE49-F238E27FC236}">
                <a16:creationId xmlns:a16="http://schemas.microsoft.com/office/drawing/2014/main" id="{C48AEEBD-B06B-BB9B-443A-F5ED451AA1E1}"/>
              </a:ext>
            </a:extLst>
          </p:cNvPr>
          <p:cNvSpPr>
            <a:spLocks noGrp="1"/>
          </p:cNvSpPr>
          <p:nvPr>
            <p:ph type="sldNum" sz="quarter" idx="28"/>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7207813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Master - 3 text columns (colored)">
    <p:spTree>
      <p:nvGrpSpPr>
        <p:cNvPr id="1" name=""/>
        <p:cNvGrpSpPr/>
        <p:nvPr/>
      </p:nvGrpSpPr>
      <p:grpSpPr>
        <a:xfrm>
          <a:off x="0" y="0"/>
          <a:ext cx="0" cy="0"/>
          <a:chOff x="0" y="0"/>
          <a:chExt cx="0" cy="0"/>
        </a:xfrm>
      </p:grpSpPr>
      <p:sp>
        <p:nvSpPr>
          <p:cNvPr id="10" name="Round Single Corner Rectangle 9">
            <a:extLst>
              <a:ext uri="{FF2B5EF4-FFF2-40B4-BE49-F238E27FC236}">
                <a16:creationId xmlns:a16="http://schemas.microsoft.com/office/drawing/2014/main" id="{CA78253A-23FD-507B-D579-5E322A12F6C2}"/>
              </a:ext>
            </a:extLst>
          </p:cNvPr>
          <p:cNvSpPr/>
          <p:nvPr userDrawn="1"/>
        </p:nvSpPr>
        <p:spPr>
          <a:xfrm rot="5400000">
            <a:off x="1817444" y="371835"/>
            <a:ext cx="572424" cy="3360645"/>
          </a:xfrm>
          <a:prstGeom prst="round1Rect">
            <a:avLst>
              <a:gd name="adj" fmla="val 28473"/>
            </a:avLst>
          </a:prstGeom>
          <a:ln>
            <a:noFill/>
          </a:ln>
        </p:spPr>
        <p:style>
          <a:lnRef idx="2">
            <a:schemeClr val="accent1">
              <a:shade val="15000"/>
            </a:schemeClr>
          </a:lnRef>
          <a:fillRef idx="1">
            <a:schemeClr val="accent1"/>
          </a:fillRef>
          <a:effectRef idx="0">
            <a:schemeClr val="accent1"/>
          </a:effectRef>
          <a:fontRef idx="minor">
            <a:schemeClr val="lt1"/>
          </a:fontRef>
        </p:style>
        <p:txBody>
          <a:bodyPr tIns="0" bIns="0" rtlCol="0" anchor="b" anchorCtr="0"/>
          <a:lstStyle/>
          <a:p>
            <a:pPr algn="ctr"/>
            <a:endParaRPr lang="en-US" sz="2400"/>
          </a:p>
        </p:txBody>
      </p:sp>
      <p:sp>
        <p:nvSpPr>
          <p:cNvPr id="14" name="Text Placeholder 3">
            <a:extLst>
              <a:ext uri="{FF2B5EF4-FFF2-40B4-BE49-F238E27FC236}">
                <a16:creationId xmlns:a16="http://schemas.microsoft.com/office/drawing/2014/main" id="{E36816B0-03C8-200E-1F78-689C9F17B832}"/>
              </a:ext>
            </a:extLst>
          </p:cNvPr>
          <p:cNvSpPr>
            <a:spLocks noGrp="1"/>
          </p:cNvSpPr>
          <p:nvPr>
            <p:ph type="body" sz="quarter" idx="14" hasCustomPrompt="1"/>
          </p:nvPr>
        </p:nvSpPr>
        <p:spPr>
          <a:xfrm>
            <a:off x="551474" y="1859744"/>
            <a:ext cx="3089309" cy="379656"/>
          </a:xfrm>
        </p:spPr>
        <p:txBody>
          <a:bodyPr wrap="square" anchor="ctr" anchorCtr="0">
            <a:spAutoFit/>
          </a:bodyPr>
          <a:lstStyle>
            <a:lvl1pPr marL="0" indent="0">
              <a:spcAft>
                <a:spcPts val="800"/>
              </a:spcAft>
              <a:buNone/>
              <a:defRPr>
                <a:solidFill>
                  <a:schemeClr val="bg2"/>
                </a:solidFill>
              </a:defRPr>
            </a:lvl1pPr>
          </a:lstStyle>
          <a:p>
            <a:pPr lvl="0"/>
            <a:r>
              <a:rPr lang="en-US"/>
              <a:t>Edit text, ideally 1 line</a:t>
            </a:r>
          </a:p>
        </p:txBody>
      </p:sp>
      <p:sp>
        <p:nvSpPr>
          <p:cNvPr id="27" name="Text Placeholder 3">
            <a:extLst>
              <a:ext uri="{FF2B5EF4-FFF2-40B4-BE49-F238E27FC236}">
                <a16:creationId xmlns:a16="http://schemas.microsoft.com/office/drawing/2014/main" id="{8002E121-C287-1ECB-122A-BFE11C7D121F}"/>
              </a:ext>
            </a:extLst>
          </p:cNvPr>
          <p:cNvSpPr>
            <a:spLocks noGrp="1"/>
          </p:cNvSpPr>
          <p:nvPr>
            <p:ph type="body" sz="quarter" idx="17" hasCustomPrompt="1"/>
          </p:nvPr>
        </p:nvSpPr>
        <p:spPr>
          <a:xfrm>
            <a:off x="551474" y="2465962"/>
            <a:ext cx="3089309" cy="3096303"/>
          </a:xfrm>
        </p:spPr>
        <p:txBody>
          <a:bodyPr tIns="0">
            <a:normAutofit/>
          </a:bodyPr>
          <a:lstStyle>
            <a:lvl1pPr marL="162980" indent="-162980">
              <a:spcAft>
                <a:spcPts val="800"/>
              </a:spcAft>
              <a:buFont typeface="Arial" panose="020B0604020202020204" pitchFamily="34" charset="0"/>
              <a:buChar char="•"/>
              <a:tabLst/>
              <a:defRPr sz="1600" b="0">
                <a:solidFill>
                  <a:schemeClr val="tx1"/>
                </a:solidFill>
                <a:latin typeface="+mn-lt"/>
              </a:defRPr>
            </a:lvl1pPr>
            <a:lvl2pPr marL="313259" indent="-173562">
              <a:spcAft>
                <a:spcPts val="800"/>
              </a:spcAft>
              <a:tabLst/>
              <a:defRPr sz="1467">
                <a:solidFill>
                  <a:schemeClr val="tx1"/>
                </a:solidFill>
                <a:latin typeface="+mn-lt"/>
              </a:defRPr>
            </a:lvl2pPr>
            <a:lvl3pPr marL="465655" indent="-152396">
              <a:spcAft>
                <a:spcPts val="800"/>
              </a:spcAft>
              <a:tabLst/>
              <a:defRPr sz="1400">
                <a:solidFill>
                  <a:schemeClr val="tx1"/>
                </a:solidFill>
              </a:defRPr>
            </a:lvl3pPr>
          </a:lstStyle>
          <a:p>
            <a:pPr lvl="0"/>
            <a:r>
              <a:rPr lang="en-US"/>
              <a:t>Click to edit Master text styles for each column</a:t>
            </a:r>
          </a:p>
          <a:p>
            <a:pPr lvl="1"/>
            <a:r>
              <a:rPr lang="en-US"/>
              <a:t>Second level</a:t>
            </a:r>
          </a:p>
          <a:p>
            <a:pPr lvl="2"/>
            <a:r>
              <a:rPr lang="en-US"/>
              <a:t>Third level</a:t>
            </a:r>
          </a:p>
        </p:txBody>
      </p:sp>
      <p:sp>
        <p:nvSpPr>
          <p:cNvPr id="38" name="Round Single Corner Rectangle 37">
            <a:extLst>
              <a:ext uri="{FF2B5EF4-FFF2-40B4-BE49-F238E27FC236}">
                <a16:creationId xmlns:a16="http://schemas.microsoft.com/office/drawing/2014/main" id="{D13CEAF3-08BF-A8EF-A4CB-C336142F6AA1}"/>
              </a:ext>
            </a:extLst>
          </p:cNvPr>
          <p:cNvSpPr/>
          <p:nvPr userDrawn="1"/>
        </p:nvSpPr>
        <p:spPr>
          <a:xfrm rot="5400000">
            <a:off x="9802132" y="371835"/>
            <a:ext cx="572424" cy="3360645"/>
          </a:xfrm>
          <a:prstGeom prst="round1Rect">
            <a:avLst>
              <a:gd name="adj" fmla="val 28473"/>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tIns="0" bIns="0" rtlCol="0" anchor="b" anchorCtr="0"/>
          <a:lstStyle/>
          <a:p>
            <a:pPr algn="ctr"/>
            <a:endParaRPr lang="en-US" sz="2400">
              <a:solidFill>
                <a:schemeClr val="bg1"/>
              </a:solidFill>
            </a:endParaRPr>
          </a:p>
        </p:txBody>
      </p:sp>
      <p:sp>
        <p:nvSpPr>
          <p:cNvPr id="39" name="Text Placeholder 3">
            <a:extLst>
              <a:ext uri="{FF2B5EF4-FFF2-40B4-BE49-F238E27FC236}">
                <a16:creationId xmlns:a16="http://schemas.microsoft.com/office/drawing/2014/main" id="{FC410503-DE71-0A9A-A400-3545B572B2CE}"/>
              </a:ext>
            </a:extLst>
          </p:cNvPr>
          <p:cNvSpPr>
            <a:spLocks noGrp="1"/>
          </p:cNvSpPr>
          <p:nvPr>
            <p:ph type="body" sz="quarter" idx="22" hasCustomPrompt="1"/>
          </p:nvPr>
        </p:nvSpPr>
        <p:spPr>
          <a:xfrm>
            <a:off x="8536162" y="1859744"/>
            <a:ext cx="3089309" cy="379656"/>
          </a:xfrm>
        </p:spPr>
        <p:txBody>
          <a:bodyPr wrap="square" anchor="ctr" anchorCtr="0">
            <a:spAutoFit/>
          </a:bodyPr>
          <a:lstStyle>
            <a:lvl1pPr marL="0" indent="0">
              <a:spcAft>
                <a:spcPts val="800"/>
              </a:spcAft>
              <a:buNone/>
              <a:defRPr>
                <a:solidFill>
                  <a:schemeClr val="bg1"/>
                </a:solidFill>
              </a:defRPr>
            </a:lvl1pPr>
          </a:lstStyle>
          <a:p>
            <a:pPr lvl="0"/>
            <a:r>
              <a:rPr lang="en-US"/>
              <a:t>Edit text, ideally 1 line</a:t>
            </a:r>
          </a:p>
        </p:txBody>
      </p:sp>
      <p:sp>
        <p:nvSpPr>
          <p:cNvPr id="41" name="Round Single Corner Rectangle 40">
            <a:extLst>
              <a:ext uri="{FF2B5EF4-FFF2-40B4-BE49-F238E27FC236}">
                <a16:creationId xmlns:a16="http://schemas.microsoft.com/office/drawing/2014/main" id="{5D79155F-F92B-F4DD-4E8F-EAB629307D31}"/>
              </a:ext>
            </a:extLst>
          </p:cNvPr>
          <p:cNvSpPr/>
          <p:nvPr userDrawn="1"/>
        </p:nvSpPr>
        <p:spPr>
          <a:xfrm rot="5400000">
            <a:off x="5814524" y="371835"/>
            <a:ext cx="572424" cy="3360645"/>
          </a:xfrm>
          <a:prstGeom prst="round1Rect">
            <a:avLst>
              <a:gd name="adj" fmla="val 28473"/>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tIns="0" bIns="0" rtlCol="0" anchor="b" anchorCtr="0"/>
          <a:lstStyle/>
          <a:p>
            <a:pPr algn="ctr"/>
            <a:endParaRPr lang="en-US" sz="2400">
              <a:solidFill>
                <a:schemeClr val="bg1"/>
              </a:solidFill>
            </a:endParaRPr>
          </a:p>
        </p:txBody>
      </p:sp>
      <p:sp>
        <p:nvSpPr>
          <p:cNvPr id="42" name="Text Placeholder 3">
            <a:extLst>
              <a:ext uri="{FF2B5EF4-FFF2-40B4-BE49-F238E27FC236}">
                <a16:creationId xmlns:a16="http://schemas.microsoft.com/office/drawing/2014/main" id="{3C275B36-CFCE-7114-4F7A-82F9B4238B7D}"/>
              </a:ext>
            </a:extLst>
          </p:cNvPr>
          <p:cNvSpPr>
            <a:spLocks noGrp="1"/>
          </p:cNvSpPr>
          <p:nvPr>
            <p:ph type="body" sz="quarter" idx="24" hasCustomPrompt="1"/>
          </p:nvPr>
        </p:nvSpPr>
        <p:spPr>
          <a:xfrm>
            <a:off x="4548554" y="1859744"/>
            <a:ext cx="3089309" cy="379656"/>
          </a:xfrm>
        </p:spPr>
        <p:txBody>
          <a:bodyPr wrap="square" anchor="ctr" anchorCtr="0">
            <a:spAutoFit/>
          </a:bodyPr>
          <a:lstStyle>
            <a:lvl1pPr marL="0" indent="0">
              <a:spcAft>
                <a:spcPts val="800"/>
              </a:spcAft>
              <a:buNone/>
              <a:defRPr>
                <a:solidFill>
                  <a:schemeClr val="bg1"/>
                </a:solidFill>
              </a:defRPr>
            </a:lvl1pPr>
          </a:lstStyle>
          <a:p>
            <a:pPr lvl="0"/>
            <a:r>
              <a:rPr lang="en-US"/>
              <a:t>Edit text, ideally 1 line</a:t>
            </a:r>
          </a:p>
        </p:txBody>
      </p:sp>
      <p:sp>
        <p:nvSpPr>
          <p:cNvPr id="44" name="Text Placeholder 3">
            <a:extLst>
              <a:ext uri="{FF2B5EF4-FFF2-40B4-BE49-F238E27FC236}">
                <a16:creationId xmlns:a16="http://schemas.microsoft.com/office/drawing/2014/main" id="{79788BE4-DC6E-A2B0-1DED-45AEB760D58A}"/>
              </a:ext>
            </a:extLst>
          </p:cNvPr>
          <p:cNvSpPr>
            <a:spLocks noGrp="1"/>
          </p:cNvSpPr>
          <p:nvPr>
            <p:ph type="body" sz="quarter" idx="25" hasCustomPrompt="1"/>
          </p:nvPr>
        </p:nvSpPr>
        <p:spPr>
          <a:xfrm>
            <a:off x="4548554" y="2465962"/>
            <a:ext cx="3089309" cy="3096303"/>
          </a:xfrm>
        </p:spPr>
        <p:txBody>
          <a:bodyPr tIns="0">
            <a:normAutofit/>
          </a:bodyPr>
          <a:lstStyle>
            <a:lvl1pPr marL="162980" indent="-162980">
              <a:spcAft>
                <a:spcPts val="800"/>
              </a:spcAft>
              <a:buFont typeface="Arial" panose="020B0604020202020204" pitchFamily="34" charset="0"/>
              <a:buChar char="•"/>
              <a:tabLst/>
              <a:defRPr sz="1600" b="0">
                <a:solidFill>
                  <a:schemeClr val="tx1"/>
                </a:solidFill>
                <a:latin typeface="+mn-lt"/>
              </a:defRPr>
            </a:lvl1pPr>
            <a:lvl2pPr marL="313259" indent="-173562">
              <a:spcAft>
                <a:spcPts val="800"/>
              </a:spcAft>
              <a:tabLst/>
              <a:defRPr sz="1467">
                <a:solidFill>
                  <a:schemeClr val="tx1"/>
                </a:solidFill>
                <a:latin typeface="+mn-lt"/>
              </a:defRPr>
            </a:lvl2pPr>
            <a:lvl3pPr marL="465655" indent="-152396">
              <a:spcAft>
                <a:spcPts val="800"/>
              </a:spcAft>
              <a:tabLst/>
              <a:defRPr sz="1400">
                <a:solidFill>
                  <a:schemeClr val="tx1"/>
                </a:solidFill>
              </a:defRPr>
            </a:lvl3pPr>
          </a:lstStyle>
          <a:p>
            <a:pPr lvl="0"/>
            <a:r>
              <a:rPr lang="en-US"/>
              <a:t>Click to edit Master text styles for each column</a:t>
            </a:r>
          </a:p>
          <a:p>
            <a:pPr lvl="1"/>
            <a:r>
              <a:rPr lang="en-US"/>
              <a:t>Second level</a:t>
            </a:r>
          </a:p>
          <a:p>
            <a:pPr lvl="2"/>
            <a:r>
              <a:rPr lang="en-US"/>
              <a:t>Third level</a:t>
            </a:r>
          </a:p>
        </p:txBody>
      </p:sp>
      <p:sp>
        <p:nvSpPr>
          <p:cNvPr id="45" name="Text Placeholder 3">
            <a:extLst>
              <a:ext uri="{FF2B5EF4-FFF2-40B4-BE49-F238E27FC236}">
                <a16:creationId xmlns:a16="http://schemas.microsoft.com/office/drawing/2014/main" id="{0BED2C74-48F5-110C-DA78-9A7105D9EFBB}"/>
              </a:ext>
            </a:extLst>
          </p:cNvPr>
          <p:cNvSpPr>
            <a:spLocks noGrp="1"/>
          </p:cNvSpPr>
          <p:nvPr>
            <p:ph type="body" sz="quarter" idx="26" hasCustomPrompt="1"/>
          </p:nvPr>
        </p:nvSpPr>
        <p:spPr>
          <a:xfrm>
            <a:off x="8536162" y="2465962"/>
            <a:ext cx="3089309" cy="3096303"/>
          </a:xfrm>
        </p:spPr>
        <p:txBody>
          <a:bodyPr tIns="0">
            <a:normAutofit/>
          </a:bodyPr>
          <a:lstStyle>
            <a:lvl1pPr marL="162980" indent="-162980">
              <a:spcAft>
                <a:spcPts val="800"/>
              </a:spcAft>
              <a:buFont typeface="Arial" panose="020B0604020202020204" pitchFamily="34" charset="0"/>
              <a:buChar char="•"/>
              <a:tabLst/>
              <a:defRPr sz="1600" b="0">
                <a:solidFill>
                  <a:schemeClr val="tx1"/>
                </a:solidFill>
                <a:latin typeface="+mn-lt"/>
              </a:defRPr>
            </a:lvl1pPr>
            <a:lvl2pPr marL="313259" indent="-173562">
              <a:spcAft>
                <a:spcPts val="800"/>
              </a:spcAft>
              <a:tabLst/>
              <a:defRPr sz="1467">
                <a:solidFill>
                  <a:schemeClr val="tx1"/>
                </a:solidFill>
                <a:latin typeface="+mn-lt"/>
              </a:defRPr>
            </a:lvl2pPr>
            <a:lvl3pPr marL="465655" indent="-152396">
              <a:spcAft>
                <a:spcPts val="800"/>
              </a:spcAft>
              <a:tabLst/>
              <a:defRPr sz="1400">
                <a:solidFill>
                  <a:schemeClr val="tx1"/>
                </a:solidFill>
              </a:defRPr>
            </a:lvl3pPr>
          </a:lstStyle>
          <a:p>
            <a:pPr lvl="0"/>
            <a:r>
              <a:rPr lang="en-US"/>
              <a:t>Click to edit Master text styles for each column</a:t>
            </a:r>
          </a:p>
          <a:p>
            <a:pPr lvl="1"/>
            <a:r>
              <a:rPr lang="en-US"/>
              <a:t>Second level</a:t>
            </a:r>
          </a:p>
          <a:p>
            <a:pPr lvl="2"/>
            <a:r>
              <a:rPr lang="en-US"/>
              <a:t>Third level</a:t>
            </a:r>
          </a:p>
        </p:txBody>
      </p:sp>
      <p:sp>
        <p:nvSpPr>
          <p:cNvPr id="2" name="Title 1">
            <a:extLst>
              <a:ext uri="{FF2B5EF4-FFF2-40B4-BE49-F238E27FC236}">
                <a16:creationId xmlns:a16="http://schemas.microsoft.com/office/drawing/2014/main" id="{458B8A9F-0CD8-B68B-FA64-F7083B97E6FD}"/>
              </a:ext>
            </a:extLst>
          </p:cNvPr>
          <p:cNvSpPr>
            <a:spLocks noGrp="1"/>
          </p:cNvSpPr>
          <p:nvPr>
            <p:ph type="title" hasCustomPrompt="1"/>
          </p:nvPr>
        </p:nvSpPr>
        <p:spPr/>
        <p:txBody>
          <a:bodyPr/>
          <a:lstStyle/>
          <a:p>
            <a:r>
              <a:rPr lang="en-US"/>
              <a:t>Click to edit title style, ideally one line</a:t>
            </a:r>
          </a:p>
        </p:txBody>
      </p:sp>
      <p:sp>
        <p:nvSpPr>
          <p:cNvPr id="3" name="Footer Placeholder 2">
            <a:extLst>
              <a:ext uri="{FF2B5EF4-FFF2-40B4-BE49-F238E27FC236}">
                <a16:creationId xmlns:a16="http://schemas.microsoft.com/office/drawing/2014/main" id="{CC4EA4DB-0C3E-EA42-8945-72BFB6AB26C4}"/>
              </a:ext>
            </a:extLst>
          </p:cNvPr>
          <p:cNvSpPr>
            <a:spLocks noGrp="1"/>
          </p:cNvSpPr>
          <p:nvPr>
            <p:ph type="ftr" sz="quarter" idx="27"/>
          </p:nvPr>
        </p:nvSpPr>
        <p:spPr/>
        <p:txBody>
          <a:bodyPr/>
          <a:lstStyle/>
          <a:p>
            <a:endParaRPr lang="en-US"/>
          </a:p>
        </p:txBody>
      </p:sp>
      <p:sp>
        <p:nvSpPr>
          <p:cNvPr id="4" name="Slide Number Placeholder 3">
            <a:extLst>
              <a:ext uri="{FF2B5EF4-FFF2-40B4-BE49-F238E27FC236}">
                <a16:creationId xmlns:a16="http://schemas.microsoft.com/office/drawing/2014/main" id="{2FC289D5-4CB0-B96F-74BB-A9249E120B51}"/>
              </a:ext>
            </a:extLst>
          </p:cNvPr>
          <p:cNvSpPr>
            <a:spLocks noGrp="1"/>
          </p:cNvSpPr>
          <p:nvPr>
            <p:ph type="sldNum" sz="quarter" idx="28"/>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20801141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GREEN - 3 text columns + imag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5E6B15-41B2-549F-3DBE-9ABBF58FF24C}"/>
              </a:ext>
            </a:extLst>
          </p:cNvPr>
          <p:cNvSpPr>
            <a:spLocks noGrp="1"/>
          </p:cNvSpPr>
          <p:nvPr>
            <p:ph type="title" hasCustomPrompt="1"/>
          </p:nvPr>
        </p:nvSpPr>
        <p:spPr/>
        <p:txBody>
          <a:bodyPr/>
          <a:lstStyle/>
          <a:p>
            <a:r>
              <a:rPr lang="en-US"/>
              <a:t>Click to edit title style, ideally one line</a:t>
            </a:r>
          </a:p>
        </p:txBody>
      </p:sp>
      <p:sp>
        <p:nvSpPr>
          <p:cNvPr id="13" name="Picture Placeholder 10">
            <a:extLst>
              <a:ext uri="{FF2B5EF4-FFF2-40B4-BE49-F238E27FC236}">
                <a16:creationId xmlns:a16="http://schemas.microsoft.com/office/drawing/2014/main" id="{789B7D82-868D-931E-1D9B-4DAE6A2AE691}"/>
              </a:ext>
            </a:extLst>
          </p:cNvPr>
          <p:cNvSpPr>
            <a:spLocks noGrp="1"/>
          </p:cNvSpPr>
          <p:nvPr>
            <p:ph type="pic" sz="quarter" idx="16" hasCustomPrompt="1"/>
          </p:nvPr>
        </p:nvSpPr>
        <p:spPr>
          <a:xfrm>
            <a:off x="422280" y="1680520"/>
            <a:ext cx="3547872" cy="1804416"/>
          </a:xfrm>
          <a:prstGeom prst="rect">
            <a:avLst/>
          </a:prstGeom>
        </p:spPr>
        <p:txBody>
          <a:bodyPr lIns="137160" tIns="182880" rIns="365760" bIns="91440" anchor="ctr" anchorCtr="0">
            <a:normAutofit/>
          </a:bodyPr>
          <a:lstStyle>
            <a:lvl1pPr marL="0" indent="0" algn="l">
              <a:buNone/>
              <a:defRPr sz="1333" b="0">
                <a:solidFill>
                  <a:schemeClr val="bg2"/>
                </a:solidFill>
                <a:latin typeface="+mn-lt"/>
                <a:sym typeface="Wingdings" pitchFamily="2" charset="2"/>
              </a:defRPr>
            </a:lvl1pPr>
          </a:lstStyle>
          <a:p>
            <a:r>
              <a:rPr lang="en-US"/>
              <a:t>Click to add </a:t>
            </a:r>
            <a:br>
              <a:rPr lang="en-US"/>
            </a:br>
            <a:r>
              <a:rPr lang="en-US"/>
              <a:t>picture</a:t>
            </a:r>
          </a:p>
        </p:txBody>
      </p:sp>
      <p:sp>
        <p:nvSpPr>
          <p:cNvPr id="19" name="Round Single Corner Rectangle 18">
            <a:extLst>
              <a:ext uri="{FF2B5EF4-FFF2-40B4-BE49-F238E27FC236}">
                <a16:creationId xmlns:a16="http://schemas.microsoft.com/office/drawing/2014/main" id="{714D7010-5809-43C3-B273-B5FABCED1777}"/>
              </a:ext>
            </a:extLst>
          </p:cNvPr>
          <p:cNvSpPr/>
          <p:nvPr userDrawn="1"/>
        </p:nvSpPr>
        <p:spPr>
          <a:xfrm rot="5400000">
            <a:off x="1909704" y="1981053"/>
            <a:ext cx="573024" cy="3547872"/>
          </a:xfrm>
          <a:prstGeom prst="round1Rect">
            <a:avLst>
              <a:gd name="adj" fmla="val 28473"/>
            </a:avLst>
          </a:prstGeom>
          <a:ln>
            <a:noFill/>
          </a:ln>
        </p:spPr>
        <p:style>
          <a:lnRef idx="2">
            <a:schemeClr val="accent1">
              <a:shade val="15000"/>
            </a:schemeClr>
          </a:lnRef>
          <a:fillRef idx="1">
            <a:schemeClr val="accent1"/>
          </a:fillRef>
          <a:effectRef idx="0">
            <a:schemeClr val="accent1"/>
          </a:effectRef>
          <a:fontRef idx="minor">
            <a:schemeClr val="lt1"/>
          </a:fontRef>
        </p:style>
        <p:txBody>
          <a:bodyPr tIns="0" bIns="0" rtlCol="0" anchor="b" anchorCtr="0"/>
          <a:lstStyle/>
          <a:p>
            <a:pPr algn="ctr"/>
            <a:endParaRPr lang="en-US" sz="2400"/>
          </a:p>
        </p:txBody>
      </p:sp>
      <p:sp>
        <p:nvSpPr>
          <p:cNvPr id="21" name="Text Placeholder 3">
            <a:extLst>
              <a:ext uri="{FF2B5EF4-FFF2-40B4-BE49-F238E27FC236}">
                <a16:creationId xmlns:a16="http://schemas.microsoft.com/office/drawing/2014/main" id="{B385C6F1-A0D7-51C9-D64C-F3FC46E84610}"/>
              </a:ext>
            </a:extLst>
          </p:cNvPr>
          <p:cNvSpPr>
            <a:spLocks noGrp="1"/>
          </p:cNvSpPr>
          <p:nvPr>
            <p:ph type="body" sz="quarter" idx="14" hasCustomPrompt="1"/>
          </p:nvPr>
        </p:nvSpPr>
        <p:spPr>
          <a:xfrm>
            <a:off x="601873" y="3562277"/>
            <a:ext cx="3183591" cy="379656"/>
          </a:xfrm>
        </p:spPr>
        <p:txBody>
          <a:bodyPr wrap="square" anchor="ctr" anchorCtr="0">
            <a:spAutoFit/>
          </a:bodyPr>
          <a:lstStyle>
            <a:lvl1pPr marL="0" indent="0">
              <a:spcAft>
                <a:spcPts val="800"/>
              </a:spcAft>
              <a:buNone/>
              <a:defRPr>
                <a:solidFill>
                  <a:schemeClr val="bg2"/>
                </a:solidFill>
              </a:defRPr>
            </a:lvl1pPr>
          </a:lstStyle>
          <a:p>
            <a:pPr lvl="0"/>
            <a:r>
              <a:rPr lang="en-US"/>
              <a:t>Edit text, ideally 1 line</a:t>
            </a:r>
          </a:p>
        </p:txBody>
      </p:sp>
      <p:sp>
        <p:nvSpPr>
          <p:cNvPr id="22" name="Round Single Corner Rectangle 21">
            <a:extLst>
              <a:ext uri="{FF2B5EF4-FFF2-40B4-BE49-F238E27FC236}">
                <a16:creationId xmlns:a16="http://schemas.microsoft.com/office/drawing/2014/main" id="{AFC504D0-E7A6-994F-4CCD-2D599A4A0560}"/>
              </a:ext>
            </a:extLst>
          </p:cNvPr>
          <p:cNvSpPr/>
          <p:nvPr userDrawn="1"/>
        </p:nvSpPr>
        <p:spPr>
          <a:xfrm rot="5400000">
            <a:off x="9708307" y="1982023"/>
            <a:ext cx="572424" cy="3545335"/>
          </a:xfrm>
          <a:prstGeom prst="round1Rect">
            <a:avLst>
              <a:gd name="adj" fmla="val 28473"/>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tIns="0" bIns="0" rtlCol="0" anchor="b" anchorCtr="0"/>
          <a:lstStyle/>
          <a:p>
            <a:pPr algn="ctr"/>
            <a:endParaRPr lang="en-US" sz="2400"/>
          </a:p>
        </p:txBody>
      </p:sp>
      <p:sp>
        <p:nvSpPr>
          <p:cNvPr id="23" name="Text Placeholder 3">
            <a:extLst>
              <a:ext uri="{FF2B5EF4-FFF2-40B4-BE49-F238E27FC236}">
                <a16:creationId xmlns:a16="http://schemas.microsoft.com/office/drawing/2014/main" id="{51188877-955C-99D0-7571-A4C12502BAA3}"/>
              </a:ext>
            </a:extLst>
          </p:cNvPr>
          <p:cNvSpPr>
            <a:spLocks noGrp="1"/>
          </p:cNvSpPr>
          <p:nvPr>
            <p:ph type="body" sz="quarter" idx="22" hasCustomPrompt="1"/>
          </p:nvPr>
        </p:nvSpPr>
        <p:spPr>
          <a:xfrm>
            <a:off x="8398907" y="3562277"/>
            <a:ext cx="3183591" cy="379656"/>
          </a:xfrm>
        </p:spPr>
        <p:txBody>
          <a:bodyPr wrap="square" anchor="ctr" anchorCtr="0">
            <a:spAutoFit/>
          </a:bodyPr>
          <a:lstStyle>
            <a:lvl1pPr marL="0" indent="0">
              <a:spcAft>
                <a:spcPts val="800"/>
              </a:spcAft>
              <a:buNone/>
              <a:defRPr>
                <a:solidFill>
                  <a:schemeClr val="bg2"/>
                </a:solidFill>
              </a:defRPr>
            </a:lvl1pPr>
          </a:lstStyle>
          <a:p>
            <a:pPr lvl="0"/>
            <a:r>
              <a:rPr lang="en-US"/>
              <a:t>Edit text, ideally 1 line</a:t>
            </a:r>
          </a:p>
        </p:txBody>
      </p:sp>
      <p:sp>
        <p:nvSpPr>
          <p:cNvPr id="24" name="Round Single Corner Rectangle 23">
            <a:extLst>
              <a:ext uri="{FF2B5EF4-FFF2-40B4-BE49-F238E27FC236}">
                <a16:creationId xmlns:a16="http://schemas.microsoft.com/office/drawing/2014/main" id="{38424A49-2388-A577-EAD2-198C5C2405B8}"/>
              </a:ext>
            </a:extLst>
          </p:cNvPr>
          <p:cNvSpPr/>
          <p:nvPr userDrawn="1"/>
        </p:nvSpPr>
        <p:spPr>
          <a:xfrm rot="5400000">
            <a:off x="5808520" y="1982023"/>
            <a:ext cx="572424" cy="3545335"/>
          </a:xfrm>
          <a:prstGeom prst="round1Rect">
            <a:avLst>
              <a:gd name="adj" fmla="val 28473"/>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tIns="0" bIns="0" rtlCol="0" anchor="b" anchorCtr="0"/>
          <a:lstStyle/>
          <a:p>
            <a:pPr algn="ctr"/>
            <a:endParaRPr lang="en-US" sz="2400"/>
          </a:p>
        </p:txBody>
      </p:sp>
      <p:sp>
        <p:nvSpPr>
          <p:cNvPr id="25" name="Text Placeholder 3">
            <a:extLst>
              <a:ext uri="{FF2B5EF4-FFF2-40B4-BE49-F238E27FC236}">
                <a16:creationId xmlns:a16="http://schemas.microsoft.com/office/drawing/2014/main" id="{09E107EB-A18D-94AC-D709-EC1370DD52AB}"/>
              </a:ext>
            </a:extLst>
          </p:cNvPr>
          <p:cNvSpPr>
            <a:spLocks noGrp="1"/>
          </p:cNvSpPr>
          <p:nvPr>
            <p:ph type="body" sz="quarter" idx="24" hasCustomPrompt="1"/>
          </p:nvPr>
        </p:nvSpPr>
        <p:spPr>
          <a:xfrm>
            <a:off x="4499121" y="3562277"/>
            <a:ext cx="3183591" cy="379656"/>
          </a:xfrm>
        </p:spPr>
        <p:txBody>
          <a:bodyPr wrap="square" anchor="ctr" anchorCtr="0">
            <a:spAutoFit/>
          </a:bodyPr>
          <a:lstStyle>
            <a:lvl1pPr marL="0" indent="0">
              <a:spcAft>
                <a:spcPts val="800"/>
              </a:spcAft>
              <a:buNone/>
              <a:defRPr>
                <a:solidFill>
                  <a:schemeClr val="bg2"/>
                </a:solidFill>
              </a:defRPr>
            </a:lvl1pPr>
          </a:lstStyle>
          <a:p>
            <a:pPr lvl="0"/>
            <a:r>
              <a:rPr lang="en-US"/>
              <a:t>Edit text, ideally 1 line</a:t>
            </a:r>
          </a:p>
        </p:txBody>
      </p:sp>
      <p:sp>
        <p:nvSpPr>
          <p:cNvPr id="32" name="Text Placeholder 3">
            <a:extLst>
              <a:ext uri="{FF2B5EF4-FFF2-40B4-BE49-F238E27FC236}">
                <a16:creationId xmlns:a16="http://schemas.microsoft.com/office/drawing/2014/main" id="{28D1B62D-FCDA-2FBF-FCAD-D4C0122781C0}"/>
              </a:ext>
            </a:extLst>
          </p:cNvPr>
          <p:cNvSpPr>
            <a:spLocks noGrp="1"/>
          </p:cNvSpPr>
          <p:nvPr>
            <p:ph type="body" sz="quarter" idx="27" hasCustomPrompt="1"/>
          </p:nvPr>
        </p:nvSpPr>
        <p:spPr>
          <a:xfrm>
            <a:off x="601873" y="4149573"/>
            <a:ext cx="3195871" cy="1804416"/>
          </a:xfrm>
        </p:spPr>
        <p:txBody>
          <a:bodyPr tIns="0">
            <a:normAutofit/>
          </a:bodyPr>
          <a:lstStyle>
            <a:lvl1pPr marL="162980" indent="-162980">
              <a:spcAft>
                <a:spcPts val="800"/>
              </a:spcAft>
              <a:buFont typeface="Arial" panose="020B0604020202020204" pitchFamily="34" charset="0"/>
              <a:buChar char="•"/>
              <a:tabLst/>
              <a:defRPr sz="1600" b="0">
                <a:solidFill>
                  <a:schemeClr val="tx1"/>
                </a:solidFill>
                <a:latin typeface="+mn-lt"/>
              </a:defRPr>
            </a:lvl1pPr>
            <a:lvl2pPr marL="313259" indent="-173562">
              <a:spcAft>
                <a:spcPts val="800"/>
              </a:spcAft>
              <a:tabLst/>
              <a:defRPr sz="1467">
                <a:solidFill>
                  <a:schemeClr val="tx1"/>
                </a:solidFill>
                <a:latin typeface="+mn-lt"/>
              </a:defRPr>
            </a:lvl2pPr>
            <a:lvl3pPr marL="465655" indent="-152396">
              <a:spcAft>
                <a:spcPts val="800"/>
              </a:spcAft>
              <a:tabLst/>
              <a:defRPr sz="1400">
                <a:solidFill>
                  <a:schemeClr val="tx1"/>
                </a:solidFill>
              </a:defRPr>
            </a:lvl3pPr>
          </a:lstStyle>
          <a:p>
            <a:pPr lvl="0"/>
            <a:r>
              <a:rPr lang="en-US"/>
              <a:t>Click to edit Master text styles for each column</a:t>
            </a:r>
          </a:p>
          <a:p>
            <a:pPr lvl="1"/>
            <a:r>
              <a:rPr lang="en-US"/>
              <a:t>Second level</a:t>
            </a:r>
          </a:p>
          <a:p>
            <a:pPr lvl="2"/>
            <a:r>
              <a:rPr lang="en-US"/>
              <a:t>Third level</a:t>
            </a:r>
          </a:p>
        </p:txBody>
      </p:sp>
      <p:sp>
        <p:nvSpPr>
          <p:cNvPr id="33" name="Text Placeholder 3">
            <a:extLst>
              <a:ext uri="{FF2B5EF4-FFF2-40B4-BE49-F238E27FC236}">
                <a16:creationId xmlns:a16="http://schemas.microsoft.com/office/drawing/2014/main" id="{F19F0B8C-34BA-291F-99A8-347FECE3ED47}"/>
              </a:ext>
            </a:extLst>
          </p:cNvPr>
          <p:cNvSpPr>
            <a:spLocks noGrp="1"/>
          </p:cNvSpPr>
          <p:nvPr>
            <p:ph type="body" sz="quarter" idx="28" hasCustomPrompt="1"/>
          </p:nvPr>
        </p:nvSpPr>
        <p:spPr>
          <a:xfrm>
            <a:off x="4486841" y="4149573"/>
            <a:ext cx="3195871" cy="1804416"/>
          </a:xfrm>
        </p:spPr>
        <p:txBody>
          <a:bodyPr tIns="0">
            <a:normAutofit/>
          </a:bodyPr>
          <a:lstStyle>
            <a:lvl1pPr marL="162980" indent="-162980">
              <a:spcAft>
                <a:spcPts val="800"/>
              </a:spcAft>
              <a:buFont typeface="Arial" panose="020B0604020202020204" pitchFamily="34" charset="0"/>
              <a:buChar char="•"/>
              <a:tabLst/>
              <a:defRPr sz="1600" b="0">
                <a:solidFill>
                  <a:schemeClr val="tx1"/>
                </a:solidFill>
                <a:latin typeface="+mn-lt"/>
              </a:defRPr>
            </a:lvl1pPr>
            <a:lvl2pPr marL="313259" indent="-173562">
              <a:spcAft>
                <a:spcPts val="800"/>
              </a:spcAft>
              <a:tabLst/>
              <a:defRPr sz="1467">
                <a:solidFill>
                  <a:schemeClr val="tx1"/>
                </a:solidFill>
                <a:latin typeface="+mn-lt"/>
              </a:defRPr>
            </a:lvl2pPr>
            <a:lvl3pPr marL="465655" indent="-152396">
              <a:spcAft>
                <a:spcPts val="800"/>
              </a:spcAft>
              <a:tabLst/>
              <a:defRPr sz="1400">
                <a:solidFill>
                  <a:schemeClr val="tx1"/>
                </a:solidFill>
              </a:defRPr>
            </a:lvl3pPr>
          </a:lstStyle>
          <a:p>
            <a:pPr lvl="0"/>
            <a:r>
              <a:rPr lang="en-US"/>
              <a:t>Click to edit Master text styles for each column</a:t>
            </a:r>
          </a:p>
          <a:p>
            <a:pPr lvl="1"/>
            <a:r>
              <a:rPr lang="en-US"/>
              <a:t>Second level</a:t>
            </a:r>
          </a:p>
          <a:p>
            <a:pPr lvl="2"/>
            <a:r>
              <a:rPr lang="en-US"/>
              <a:t>Third level</a:t>
            </a:r>
          </a:p>
        </p:txBody>
      </p:sp>
      <p:sp>
        <p:nvSpPr>
          <p:cNvPr id="34" name="Text Placeholder 3">
            <a:extLst>
              <a:ext uri="{FF2B5EF4-FFF2-40B4-BE49-F238E27FC236}">
                <a16:creationId xmlns:a16="http://schemas.microsoft.com/office/drawing/2014/main" id="{3EA2C2C8-56ED-788E-BE10-6160A8714D15}"/>
              </a:ext>
            </a:extLst>
          </p:cNvPr>
          <p:cNvSpPr>
            <a:spLocks noGrp="1"/>
          </p:cNvSpPr>
          <p:nvPr>
            <p:ph type="body" sz="quarter" idx="29" hasCustomPrompt="1"/>
          </p:nvPr>
        </p:nvSpPr>
        <p:spPr>
          <a:xfrm>
            <a:off x="8386627" y="4149573"/>
            <a:ext cx="3195871" cy="1804416"/>
          </a:xfrm>
        </p:spPr>
        <p:txBody>
          <a:bodyPr tIns="0">
            <a:normAutofit/>
          </a:bodyPr>
          <a:lstStyle>
            <a:lvl1pPr marL="162980" indent="-162980">
              <a:spcAft>
                <a:spcPts val="800"/>
              </a:spcAft>
              <a:buFont typeface="Arial" panose="020B0604020202020204" pitchFamily="34" charset="0"/>
              <a:buChar char="•"/>
              <a:tabLst/>
              <a:defRPr sz="1600" b="0">
                <a:solidFill>
                  <a:schemeClr val="tx1"/>
                </a:solidFill>
                <a:latin typeface="+mn-lt"/>
              </a:defRPr>
            </a:lvl1pPr>
            <a:lvl2pPr marL="313259" indent="-173562">
              <a:spcAft>
                <a:spcPts val="800"/>
              </a:spcAft>
              <a:tabLst/>
              <a:defRPr sz="1467">
                <a:solidFill>
                  <a:schemeClr val="tx1"/>
                </a:solidFill>
                <a:latin typeface="+mn-lt"/>
              </a:defRPr>
            </a:lvl2pPr>
            <a:lvl3pPr marL="465655" indent="-152396">
              <a:spcAft>
                <a:spcPts val="800"/>
              </a:spcAft>
              <a:tabLst/>
              <a:defRPr sz="1400">
                <a:solidFill>
                  <a:schemeClr val="tx1"/>
                </a:solidFill>
              </a:defRPr>
            </a:lvl3pPr>
          </a:lstStyle>
          <a:p>
            <a:pPr lvl="0"/>
            <a:r>
              <a:rPr lang="en-US"/>
              <a:t>Click to edit Master text styles for each column</a:t>
            </a:r>
          </a:p>
          <a:p>
            <a:pPr lvl="1"/>
            <a:r>
              <a:rPr lang="en-US"/>
              <a:t>Second level</a:t>
            </a:r>
          </a:p>
          <a:p>
            <a:pPr lvl="2"/>
            <a:r>
              <a:rPr lang="en-US"/>
              <a:t>Third level</a:t>
            </a:r>
          </a:p>
        </p:txBody>
      </p:sp>
      <p:sp>
        <p:nvSpPr>
          <p:cNvPr id="35" name="Picture Placeholder 10">
            <a:extLst>
              <a:ext uri="{FF2B5EF4-FFF2-40B4-BE49-F238E27FC236}">
                <a16:creationId xmlns:a16="http://schemas.microsoft.com/office/drawing/2014/main" id="{06433B54-D69A-83F1-B501-895452CC8997}"/>
              </a:ext>
            </a:extLst>
          </p:cNvPr>
          <p:cNvSpPr>
            <a:spLocks noGrp="1"/>
          </p:cNvSpPr>
          <p:nvPr>
            <p:ph type="pic" sz="quarter" idx="30" hasCustomPrompt="1"/>
          </p:nvPr>
        </p:nvSpPr>
        <p:spPr>
          <a:xfrm>
            <a:off x="4322064" y="1680520"/>
            <a:ext cx="3547872" cy="1804416"/>
          </a:xfrm>
          <a:prstGeom prst="rect">
            <a:avLst/>
          </a:prstGeom>
        </p:spPr>
        <p:txBody>
          <a:bodyPr lIns="137160" tIns="182880" rIns="365760" bIns="91440" anchor="ctr" anchorCtr="0">
            <a:normAutofit/>
          </a:bodyPr>
          <a:lstStyle>
            <a:lvl1pPr marL="0" indent="0" algn="l">
              <a:buNone/>
              <a:defRPr sz="1333" b="0">
                <a:solidFill>
                  <a:schemeClr val="bg2"/>
                </a:solidFill>
                <a:latin typeface="+mn-lt"/>
                <a:sym typeface="Wingdings" pitchFamily="2" charset="2"/>
              </a:defRPr>
            </a:lvl1pPr>
          </a:lstStyle>
          <a:p>
            <a:r>
              <a:rPr lang="en-US"/>
              <a:t>Click to add </a:t>
            </a:r>
            <a:br>
              <a:rPr lang="en-US"/>
            </a:br>
            <a:r>
              <a:rPr lang="en-US"/>
              <a:t>picture</a:t>
            </a:r>
          </a:p>
        </p:txBody>
      </p:sp>
      <p:sp>
        <p:nvSpPr>
          <p:cNvPr id="36" name="Picture Placeholder 10">
            <a:extLst>
              <a:ext uri="{FF2B5EF4-FFF2-40B4-BE49-F238E27FC236}">
                <a16:creationId xmlns:a16="http://schemas.microsoft.com/office/drawing/2014/main" id="{B4A355BB-016A-BCB1-95CC-6D9C3570D754}"/>
              </a:ext>
            </a:extLst>
          </p:cNvPr>
          <p:cNvSpPr>
            <a:spLocks noGrp="1"/>
          </p:cNvSpPr>
          <p:nvPr>
            <p:ph type="pic" sz="quarter" idx="31" hasCustomPrompt="1"/>
          </p:nvPr>
        </p:nvSpPr>
        <p:spPr>
          <a:xfrm>
            <a:off x="8221848" y="1680520"/>
            <a:ext cx="3547872" cy="1804416"/>
          </a:xfrm>
          <a:prstGeom prst="rect">
            <a:avLst/>
          </a:prstGeom>
        </p:spPr>
        <p:txBody>
          <a:bodyPr lIns="137160" tIns="182880" rIns="365760" bIns="91440" anchor="ctr" anchorCtr="0">
            <a:normAutofit/>
          </a:bodyPr>
          <a:lstStyle>
            <a:lvl1pPr marL="0" indent="0" algn="l">
              <a:buNone/>
              <a:defRPr sz="1333" b="0">
                <a:solidFill>
                  <a:schemeClr val="bg2"/>
                </a:solidFill>
                <a:latin typeface="+mn-lt"/>
                <a:sym typeface="Wingdings" pitchFamily="2" charset="2"/>
              </a:defRPr>
            </a:lvl1pPr>
          </a:lstStyle>
          <a:p>
            <a:r>
              <a:rPr lang="en-US"/>
              <a:t>Click to add </a:t>
            </a:r>
            <a:br>
              <a:rPr lang="en-US"/>
            </a:br>
            <a:r>
              <a:rPr lang="en-US"/>
              <a:t>picture</a:t>
            </a:r>
          </a:p>
        </p:txBody>
      </p:sp>
      <p:sp>
        <p:nvSpPr>
          <p:cNvPr id="9" name="Footer Placeholder 8">
            <a:extLst>
              <a:ext uri="{FF2B5EF4-FFF2-40B4-BE49-F238E27FC236}">
                <a16:creationId xmlns:a16="http://schemas.microsoft.com/office/drawing/2014/main" id="{E359564D-7DFA-1962-ECF4-3DEAE02EDD5A}"/>
              </a:ext>
            </a:extLst>
          </p:cNvPr>
          <p:cNvSpPr>
            <a:spLocks noGrp="1"/>
          </p:cNvSpPr>
          <p:nvPr>
            <p:ph type="ftr" sz="quarter" idx="32"/>
          </p:nvPr>
        </p:nvSpPr>
        <p:spPr/>
        <p:txBody>
          <a:bodyPr/>
          <a:lstStyle/>
          <a:p>
            <a:endParaRPr lang="en-US"/>
          </a:p>
        </p:txBody>
      </p:sp>
      <p:sp>
        <p:nvSpPr>
          <p:cNvPr id="10" name="Slide Number Placeholder 9">
            <a:extLst>
              <a:ext uri="{FF2B5EF4-FFF2-40B4-BE49-F238E27FC236}">
                <a16:creationId xmlns:a16="http://schemas.microsoft.com/office/drawing/2014/main" id="{F02AB65F-C817-D1F6-A0AD-9802D103FDCC}"/>
              </a:ext>
            </a:extLst>
          </p:cNvPr>
          <p:cNvSpPr>
            <a:spLocks noGrp="1"/>
          </p:cNvSpPr>
          <p:nvPr>
            <p:ph type="sldNum" sz="quarter" idx="33"/>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63265943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LORED - 3 text columns + imag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5E6B15-41B2-549F-3DBE-9ABBF58FF24C}"/>
              </a:ext>
            </a:extLst>
          </p:cNvPr>
          <p:cNvSpPr>
            <a:spLocks noGrp="1"/>
          </p:cNvSpPr>
          <p:nvPr>
            <p:ph type="title" hasCustomPrompt="1"/>
          </p:nvPr>
        </p:nvSpPr>
        <p:spPr/>
        <p:txBody>
          <a:bodyPr/>
          <a:lstStyle/>
          <a:p>
            <a:r>
              <a:rPr lang="en-US"/>
              <a:t>Click to edit title style, ideally one line</a:t>
            </a:r>
          </a:p>
        </p:txBody>
      </p:sp>
      <p:sp>
        <p:nvSpPr>
          <p:cNvPr id="13" name="Picture Placeholder 10">
            <a:extLst>
              <a:ext uri="{FF2B5EF4-FFF2-40B4-BE49-F238E27FC236}">
                <a16:creationId xmlns:a16="http://schemas.microsoft.com/office/drawing/2014/main" id="{789B7D82-868D-931E-1D9B-4DAE6A2AE691}"/>
              </a:ext>
            </a:extLst>
          </p:cNvPr>
          <p:cNvSpPr>
            <a:spLocks noGrp="1"/>
          </p:cNvSpPr>
          <p:nvPr>
            <p:ph type="pic" sz="quarter" idx="16" hasCustomPrompt="1"/>
          </p:nvPr>
        </p:nvSpPr>
        <p:spPr>
          <a:xfrm>
            <a:off x="422280" y="1680520"/>
            <a:ext cx="3547872" cy="1804416"/>
          </a:xfrm>
          <a:prstGeom prst="rect">
            <a:avLst/>
          </a:prstGeom>
        </p:spPr>
        <p:txBody>
          <a:bodyPr lIns="137160" tIns="182880" rIns="365760" bIns="91440" anchor="ctr" anchorCtr="0">
            <a:normAutofit/>
          </a:bodyPr>
          <a:lstStyle>
            <a:lvl1pPr marL="0" indent="0" algn="l">
              <a:buNone/>
              <a:defRPr sz="1333" b="0">
                <a:solidFill>
                  <a:schemeClr val="bg2"/>
                </a:solidFill>
                <a:latin typeface="+mn-lt"/>
                <a:sym typeface="Wingdings" pitchFamily="2" charset="2"/>
              </a:defRPr>
            </a:lvl1pPr>
          </a:lstStyle>
          <a:p>
            <a:r>
              <a:rPr lang="en-US"/>
              <a:t>Click to add </a:t>
            </a:r>
            <a:br>
              <a:rPr lang="en-US"/>
            </a:br>
            <a:r>
              <a:rPr lang="en-US"/>
              <a:t>picture</a:t>
            </a:r>
          </a:p>
        </p:txBody>
      </p:sp>
      <p:sp>
        <p:nvSpPr>
          <p:cNvPr id="19" name="Round Single Corner Rectangle 18">
            <a:extLst>
              <a:ext uri="{FF2B5EF4-FFF2-40B4-BE49-F238E27FC236}">
                <a16:creationId xmlns:a16="http://schemas.microsoft.com/office/drawing/2014/main" id="{714D7010-5809-43C3-B273-B5FABCED1777}"/>
              </a:ext>
            </a:extLst>
          </p:cNvPr>
          <p:cNvSpPr/>
          <p:nvPr userDrawn="1"/>
        </p:nvSpPr>
        <p:spPr>
          <a:xfrm rot="5400000">
            <a:off x="1909704" y="1981053"/>
            <a:ext cx="573024" cy="3547872"/>
          </a:xfrm>
          <a:prstGeom prst="round1Rect">
            <a:avLst>
              <a:gd name="adj" fmla="val 28473"/>
            </a:avLst>
          </a:prstGeom>
          <a:ln>
            <a:noFill/>
          </a:ln>
        </p:spPr>
        <p:style>
          <a:lnRef idx="2">
            <a:schemeClr val="accent1">
              <a:shade val="15000"/>
            </a:schemeClr>
          </a:lnRef>
          <a:fillRef idx="1">
            <a:schemeClr val="accent1"/>
          </a:fillRef>
          <a:effectRef idx="0">
            <a:schemeClr val="accent1"/>
          </a:effectRef>
          <a:fontRef idx="minor">
            <a:schemeClr val="lt1"/>
          </a:fontRef>
        </p:style>
        <p:txBody>
          <a:bodyPr tIns="0" bIns="0" rtlCol="0" anchor="b" anchorCtr="0"/>
          <a:lstStyle/>
          <a:p>
            <a:pPr algn="ctr"/>
            <a:endParaRPr lang="en-US" sz="2400"/>
          </a:p>
        </p:txBody>
      </p:sp>
      <p:sp>
        <p:nvSpPr>
          <p:cNvPr id="21" name="Text Placeholder 3">
            <a:extLst>
              <a:ext uri="{FF2B5EF4-FFF2-40B4-BE49-F238E27FC236}">
                <a16:creationId xmlns:a16="http://schemas.microsoft.com/office/drawing/2014/main" id="{B385C6F1-A0D7-51C9-D64C-F3FC46E84610}"/>
              </a:ext>
            </a:extLst>
          </p:cNvPr>
          <p:cNvSpPr>
            <a:spLocks noGrp="1"/>
          </p:cNvSpPr>
          <p:nvPr>
            <p:ph type="body" sz="quarter" idx="14" hasCustomPrompt="1"/>
          </p:nvPr>
        </p:nvSpPr>
        <p:spPr>
          <a:xfrm>
            <a:off x="601873" y="3562277"/>
            <a:ext cx="3183591" cy="379656"/>
          </a:xfrm>
        </p:spPr>
        <p:txBody>
          <a:bodyPr wrap="square" anchor="ctr" anchorCtr="0">
            <a:spAutoFit/>
          </a:bodyPr>
          <a:lstStyle>
            <a:lvl1pPr marL="0" indent="0">
              <a:spcAft>
                <a:spcPts val="800"/>
              </a:spcAft>
              <a:buNone/>
              <a:defRPr>
                <a:solidFill>
                  <a:schemeClr val="bg2"/>
                </a:solidFill>
              </a:defRPr>
            </a:lvl1pPr>
          </a:lstStyle>
          <a:p>
            <a:pPr lvl="0"/>
            <a:r>
              <a:rPr lang="en-US"/>
              <a:t>Edit text, ideally 1 line</a:t>
            </a:r>
          </a:p>
        </p:txBody>
      </p:sp>
      <p:sp>
        <p:nvSpPr>
          <p:cNvPr id="22" name="Round Single Corner Rectangle 21">
            <a:extLst>
              <a:ext uri="{FF2B5EF4-FFF2-40B4-BE49-F238E27FC236}">
                <a16:creationId xmlns:a16="http://schemas.microsoft.com/office/drawing/2014/main" id="{AFC504D0-E7A6-994F-4CCD-2D599A4A0560}"/>
              </a:ext>
            </a:extLst>
          </p:cNvPr>
          <p:cNvSpPr/>
          <p:nvPr userDrawn="1"/>
        </p:nvSpPr>
        <p:spPr>
          <a:xfrm rot="5400000">
            <a:off x="9708307" y="1982023"/>
            <a:ext cx="572424" cy="3545335"/>
          </a:xfrm>
          <a:prstGeom prst="round1Rect">
            <a:avLst>
              <a:gd name="adj" fmla="val 28473"/>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tIns="0" bIns="0" rtlCol="0" anchor="b" anchorCtr="0"/>
          <a:lstStyle/>
          <a:p>
            <a:pPr algn="ctr"/>
            <a:endParaRPr lang="en-US" sz="2400"/>
          </a:p>
        </p:txBody>
      </p:sp>
      <p:sp>
        <p:nvSpPr>
          <p:cNvPr id="23" name="Text Placeholder 3">
            <a:extLst>
              <a:ext uri="{FF2B5EF4-FFF2-40B4-BE49-F238E27FC236}">
                <a16:creationId xmlns:a16="http://schemas.microsoft.com/office/drawing/2014/main" id="{51188877-955C-99D0-7571-A4C12502BAA3}"/>
              </a:ext>
            </a:extLst>
          </p:cNvPr>
          <p:cNvSpPr>
            <a:spLocks noGrp="1"/>
          </p:cNvSpPr>
          <p:nvPr>
            <p:ph type="body" sz="quarter" idx="22" hasCustomPrompt="1"/>
          </p:nvPr>
        </p:nvSpPr>
        <p:spPr>
          <a:xfrm>
            <a:off x="8398907" y="3562277"/>
            <a:ext cx="3183591" cy="379656"/>
          </a:xfrm>
        </p:spPr>
        <p:txBody>
          <a:bodyPr wrap="square" anchor="ctr" anchorCtr="0">
            <a:spAutoFit/>
          </a:bodyPr>
          <a:lstStyle>
            <a:lvl1pPr marL="0" indent="0">
              <a:spcAft>
                <a:spcPts val="800"/>
              </a:spcAft>
              <a:buNone/>
              <a:defRPr>
                <a:solidFill>
                  <a:schemeClr val="bg1"/>
                </a:solidFill>
              </a:defRPr>
            </a:lvl1pPr>
          </a:lstStyle>
          <a:p>
            <a:pPr lvl="0"/>
            <a:r>
              <a:rPr lang="en-US"/>
              <a:t>Edit text, ideally 1 line</a:t>
            </a:r>
          </a:p>
        </p:txBody>
      </p:sp>
      <p:sp>
        <p:nvSpPr>
          <p:cNvPr id="24" name="Round Single Corner Rectangle 23">
            <a:extLst>
              <a:ext uri="{FF2B5EF4-FFF2-40B4-BE49-F238E27FC236}">
                <a16:creationId xmlns:a16="http://schemas.microsoft.com/office/drawing/2014/main" id="{38424A49-2388-A577-EAD2-198C5C2405B8}"/>
              </a:ext>
            </a:extLst>
          </p:cNvPr>
          <p:cNvSpPr/>
          <p:nvPr userDrawn="1"/>
        </p:nvSpPr>
        <p:spPr>
          <a:xfrm rot="5400000">
            <a:off x="5808520" y="1982023"/>
            <a:ext cx="572424" cy="3545335"/>
          </a:xfrm>
          <a:prstGeom prst="round1Rect">
            <a:avLst>
              <a:gd name="adj" fmla="val 28473"/>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tIns="0" bIns="0" rtlCol="0" anchor="b" anchorCtr="0"/>
          <a:lstStyle/>
          <a:p>
            <a:pPr algn="ctr"/>
            <a:endParaRPr lang="en-US" sz="2400"/>
          </a:p>
        </p:txBody>
      </p:sp>
      <p:sp>
        <p:nvSpPr>
          <p:cNvPr id="25" name="Text Placeholder 3">
            <a:extLst>
              <a:ext uri="{FF2B5EF4-FFF2-40B4-BE49-F238E27FC236}">
                <a16:creationId xmlns:a16="http://schemas.microsoft.com/office/drawing/2014/main" id="{09E107EB-A18D-94AC-D709-EC1370DD52AB}"/>
              </a:ext>
            </a:extLst>
          </p:cNvPr>
          <p:cNvSpPr>
            <a:spLocks noGrp="1"/>
          </p:cNvSpPr>
          <p:nvPr>
            <p:ph type="body" sz="quarter" idx="24" hasCustomPrompt="1"/>
          </p:nvPr>
        </p:nvSpPr>
        <p:spPr>
          <a:xfrm>
            <a:off x="4499121" y="3562277"/>
            <a:ext cx="3183591" cy="379656"/>
          </a:xfrm>
        </p:spPr>
        <p:txBody>
          <a:bodyPr wrap="square" anchor="ctr" anchorCtr="0">
            <a:spAutoFit/>
          </a:bodyPr>
          <a:lstStyle>
            <a:lvl1pPr marL="0" indent="0">
              <a:spcAft>
                <a:spcPts val="800"/>
              </a:spcAft>
              <a:buNone/>
              <a:defRPr>
                <a:solidFill>
                  <a:schemeClr val="bg1"/>
                </a:solidFill>
              </a:defRPr>
            </a:lvl1pPr>
          </a:lstStyle>
          <a:p>
            <a:pPr lvl="0"/>
            <a:r>
              <a:rPr lang="en-US"/>
              <a:t>Edit text, ideally 1 line</a:t>
            </a:r>
          </a:p>
        </p:txBody>
      </p:sp>
      <p:sp>
        <p:nvSpPr>
          <p:cNvPr id="32" name="Text Placeholder 3">
            <a:extLst>
              <a:ext uri="{FF2B5EF4-FFF2-40B4-BE49-F238E27FC236}">
                <a16:creationId xmlns:a16="http://schemas.microsoft.com/office/drawing/2014/main" id="{28D1B62D-FCDA-2FBF-FCAD-D4C0122781C0}"/>
              </a:ext>
            </a:extLst>
          </p:cNvPr>
          <p:cNvSpPr>
            <a:spLocks noGrp="1"/>
          </p:cNvSpPr>
          <p:nvPr>
            <p:ph type="body" sz="quarter" idx="27" hasCustomPrompt="1"/>
          </p:nvPr>
        </p:nvSpPr>
        <p:spPr>
          <a:xfrm>
            <a:off x="601873" y="4149573"/>
            <a:ext cx="3195871" cy="1804416"/>
          </a:xfrm>
        </p:spPr>
        <p:txBody>
          <a:bodyPr tIns="0">
            <a:normAutofit/>
          </a:bodyPr>
          <a:lstStyle>
            <a:lvl1pPr marL="162980" indent="-162980">
              <a:spcAft>
                <a:spcPts val="800"/>
              </a:spcAft>
              <a:buFont typeface="Arial" panose="020B0604020202020204" pitchFamily="34" charset="0"/>
              <a:buChar char="•"/>
              <a:tabLst/>
              <a:defRPr sz="1600" b="0">
                <a:solidFill>
                  <a:schemeClr val="tx1"/>
                </a:solidFill>
                <a:latin typeface="+mn-lt"/>
              </a:defRPr>
            </a:lvl1pPr>
            <a:lvl2pPr marL="313259" indent="-173562">
              <a:spcAft>
                <a:spcPts val="800"/>
              </a:spcAft>
              <a:tabLst/>
              <a:defRPr sz="1467">
                <a:solidFill>
                  <a:schemeClr val="tx1"/>
                </a:solidFill>
                <a:latin typeface="+mn-lt"/>
              </a:defRPr>
            </a:lvl2pPr>
            <a:lvl3pPr marL="465655" indent="-152396">
              <a:spcAft>
                <a:spcPts val="800"/>
              </a:spcAft>
              <a:tabLst/>
              <a:defRPr sz="1400">
                <a:solidFill>
                  <a:schemeClr val="tx1"/>
                </a:solidFill>
              </a:defRPr>
            </a:lvl3pPr>
          </a:lstStyle>
          <a:p>
            <a:pPr lvl="0"/>
            <a:r>
              <a:rPr lang="en-US"/>
              <a:t>Click to edit Master text styles for each column</a:t>
            </a:r>
          </a:p>
          <a:p>
            <a:pPr lvl="1"/>
            <a:r>
              <a:rPr lang="en-US"/>
              <a:t>Second level</a:t>
            </a:r>
          </a:p>
          <a:p>
            <a:pPr lvl="2"/>
            <a:r>
              <a:rPr lang="en-US"/>
              <a:t>Third level</a:t>
            </a:r>
          </a:p>
        </p:txBody>
      </p:sp>
      <p:sp>
        <p:nvSpPr>
          <p:cNvPr id="33" name="Text Placeholder 3">
            <a:extLst>
              <a:ext uri="{FF2B5EF4-FFF2-40B4-BE49-F238E27FC236}">
                <a16:creationId xmlns:a16="http://schemas.microsoft.com/office/drawing/2014/main" id="{F19F0B8C-34BA-291F-99A8-347FECE3ED47}"/>
              </a:ext>
            </a:extLst>
          </p:cNvPr>
          <p:cNvSpPr>
            <a:spLocks noGrp="1"/>
          </p:cNvSpPr>
          <p:nvPr>
            <p:ph type="body" sz="quarter" idx="28" hasCustomPrompt="1"/>
          </p:nvPr>
        </p:nvSpPr>
        <p:spPr>
          <a:xfrm>
            <a:off x="4486841" y="4149573"/>
            <a:ext cx="3195871" cy="1804416"/>
          </a:xfrm>
        </p:spPr>
        <p:txBody>
          <a:bodyPr tIns="0">
            <a:normAutofit/>
          </a:bodyPr>
          <a:lstStyle>
            <a:lvl1pPr marL="162980" indent="-162980">
              <a:spcAft>
                <a:spcPts val="800"/>
              </a:spcAft>
              <a:buFont typeface="Arial" panose="020B0604020202020204" pitchFamily="34" charset="0"/>
              <a:buChar char="•"/>
              <a:tabLst/>
              <a:defRPr sz="1600" b="0">
                <a:solidFill>
                  <a:schemeClr val="tx1"/>
                </a:solidFill>
                <a:latin typeface="+mn-lt"/>
              </a:defRPr>
            </a:lvl1pPr>
            <a:lvl2pPr marL="313259" indent="-173562">
              <a:spcAft>
                <a:spcPts val="800"/>
              </a:spcAft>
              <a:tabLst/>
              <a:defRPr sz="1467">
                <a:solidFill>
                  <a:schemeClr val="tx1"/>
                </a:solidFill>
                <a:latin typeface="+mn-lt"/>
              </a:defRPr>
            </a:lvl2pPr>
            <a:lvl3pPr marL="465655" indent="-152396">
              <a:spcAft>
                <a:spcPts val="800"/>
              </a:spcAft>
              <a:tabLst/>
              <a:defRPr sz="1400">
                <a:solidFill>
                  <a:schemeClr val="tx1"/>
                </a:solidFill>
              </a:defRPr>
            </a:lvl3pPr>
          </a:lstStyle>
          <a:p>
            <a:pPr lvl="0"/>
            <a:r>
              <a:rPr lang="en-US"/>
              <a:t>Click to edit Master text styles for each column</a:t>
            </a:r>
          </a:p>
          <a:p>
            <a:pPr lvl="1"/>
            <a:r>
              <a:rPr lang="en-US"/>
              <a:t>Second level</a:t>
            </a:r>
          </a:p>
          <a:p>
            <a:pPr lvl="2"/>
            <a:r>
              <a:rPr lang="en-US"/>
              <a:t>Third level</a:t>
            </a:r>
          </a:p>
        </p:txBody>
      </p:sp>
      <p:sp>
        <p:nvSpPr>
          <p:cNvPr id="34" name="Text Placeholder 3">
            <a:extLst>
              <a:ext uri="{FF2B5EF4-FFF2-40B4-BE49-F238E27FC236}">
                <a16:creationId xmlns:a16="http://schemas.microsoft.com/office/drawing/2014/main" id="{3EA2C2C8-56ED-788E-BE10-6160A8714D15}"/>
              </a:ext>
            </a:extLst>
          </p:cNvPr>
          <p:cNvSpPr>
            <a:spLocks noGrp="1"/>
          </p:cNvSpPr>
          <p:nvPr>
            <p:ph type="body" sz="quarter" idx="29" hasCustomPrompt="1"/>
          </p:nvPr>
        </p:nvSpPr>
        <p:spPr>
          <a:xfrm>
            <a:off x="8386627" y="4149573"/>
            <a:ext cx="3195871" cy="1804416"/>
          </a:xfrm>
        </p:spPr>
        <p:txBody>
          <a:bodyPr tIns="0">
            <a:normAutofit/>
          </a:bodyPr>
          <a:lstStyle>
            <a:lvl1pPr marL="162980" indent="-162980">
              <a:spcAft>
                <a:spcPts val="800"/>
              </a:spcAft>
              <a:buFont typeface="Arial" panose="020B0604020202020204" pitchFamily="34" charset="0"/>
              <a:buChar char="•"/>
              <a:tabLst/>
              <a:defRPr sz="1600" b="0">
                <a:solidFill>
                  <a:schemeClr val="tx1"/>
                </a:solidFill>
                <a:latin typeface="+mn-lt"/>
              </a:defRPr>
            </a:lvl1pPr>
            <a:lvl2pPr marL="313259" indent="-173562">
              <a:spcAft>
                <a:spcPts val="800"/>
              </a:spcAft>
              <a:tabLst/>
              <a:defRPr sz="1467">
                <a:solidFill>
                  <a:schemeClr val="tx1"/>
                </a:solidFill>
                <a:latin typeface="+mn-lt"/>
              </a:defRPr>
            </a:lvl2pPr>
            <a:lvl3pPr marL="465655" indent="-152396">
              <a:spcAft>
                <a:spcPts val="800"/>
              </a:spcAft>
              <a:tabLst/>
              <a:defRPr sz="1400">
                <a:solidFill>
                  <a:schemeClr val="tx1"/>
                </a:solidFill>
              </a:defRPr>
            </a:lvl3pPr>
          </a:lstStyle>
          <a:p>
            <a:pPr lvl="0"/>
            <a:r>
              <a:rPr lang="en-US"/>
              <a:t>Click to edit Master text styles for each column</a:t>
            </a:r>
          </a:p>
          <a:p>
            <a:pPr lvl="1"/>
            <a:r>
              <a:rPr lang="en-US"/>
              <a:t>Second level</a:t>
            </a:r>
          </a:p>
          <a:p>
            <a:pPr lvl="2"/>
            <a:r>
              <a:rPr lang="en-US"/>
              <a:t>Third level</a:t>
            </a:r>
          </a:p>
        </p:txBody>
      </p:sp>
      <p:sp>
        <p:nvSpPr>
          <p:cNvPr id="35" name="Picture Placeholder 10">
            <a:extLst>
              <a:ext uri="{FF2B5EF4-FFF2-40B4-BE49-F238E27FC236}">
                <a16:creationId xmlns:a16="http://schemas.microsoft.com/office/drawing/2014/main" id="{06433B54-D69A-83F1-B501-895452CC8997}"/>
              </a:ext>
            </a:extLst>
          </p:cNvPr>
          <p:cNvSpPr>
            <a:spLocks noGrp="1"/>
          </p:cNvSpPr>
          <p:nvPr>
            <p:ph type="pic" sz="quarter" idx="30" hasCustomPrompt="1"/>
          </p:nvPr>
        </p:nvSpPr>
        <p:spPr>
          <a:xfrm>
            <a:off x="4322064" y="1680520"/>
            <a:ext cx="3547872" cy="1804416"/>
          </a:xfrm>
          <a:prstGeom prst="rect">
            <a:avLst/>
          </a:prstGeom>
        </p:spPr>
        <p:txBody>
          <a:bodyPr lIns="137160" tIns="182880" rIns="365760" bIns="91440" anchor="ctr" anchorCtr="0">
            <a:normAutofit/>
          </a:bodyPr>
          <a:lstStyle>
            <a:lvl1pPr marL="0" indent="0" algn="l">
              <a:buNone/>
              <a:defRPr sz="1333" b="0">
                <a:solidFill>
                  <a:schemeClr val="bg2"/>
                </a:solidFill>
                <a:latin typeface="+mn-lt"/>
                <a:sym typeface="Wingdings" pitchFamily="2" charset="2"/>
              </a:defRPr>
            </a:lvl1pPr>
          </a:lstStyle>
          <a:p>
            <a:r>
              <a:rPr lang="en-US"/>
              <a:t>Click to add </a:t>
            </a:r>
            <a:br>
              <a:rPr lang="en-US"/>
            </a:br>
            <a:r>
              <a:rPr lang="en-US"/>
              <a:t>picture</a:t>
            </a:r>
          </a:p>
        </p:txBody>
      </p:sp>
      <p:sp>
        <p:nvSpPr>
          <p:cNvPr id="36" name="Picture Placeholder 10">
            <a:extLst>
              <a:ext uri="{FF2B5EF4-FFF2-40B4-BE49-F238E27FC236}">
                <a16:creationId xmlns:a16="http://schemas.microsoft.com/office/drawing/2014/main" id="{B4A355BB-016A-BCB1-95CC-6D9C3570D754}"/>
              </a:ext>
            </a:extLst>
          </p:cNvPr>
          <p:cNvSpPr>
            <a:spLocks noGrp="1"/>
          </p:cNvSpPr>
          <p:nvPr>
            <p:ph type="pic" sz="quarter" idx="31" hasCustomPrompt="1"/>
          </p:nvPr>
        </p:nvSpPr>
        <p:spPr>
          <a:xfrm>
            <a:off x="8221848" y="1680520"/>
            <a:ext cx="3547872" cy="1804416"/>
          </a:xfrm>
          <a:prstGeom prst="rect">
            <a:avLst/>
          </a:prstGeom>
        </p:spPr>
        <p:txBody>
          <a:bodyPr lIns="137160" tIns="182880" rIns="365760" bIns="91440" anchor="ctr" anchorCtr="0">
            <a:normAutofit/>
          </a:bodyPr>
          <a:lstStyle>
            <a:lvl1pPr marL="0" indent="0" algn="l">
              <a:buNone/>
              <a:defRPr sz="1333" b="0">
                <a:solidFill>
                  <a:schemeClr val="bg2"/>
                </a:solidFill>
                <a:latin typeface="+mn-lt"/>
                <a:sym typeface="Wingdings" pitchFamily="2" charset="2"/>
              </a:defRPr>
            </a:lvl1pPr>
          </a:lstStyle>
          <a:p>
            <a:r>
              <a:rPr lang="en-US"/>
              <a:t>Click to add </a:t>
            </a:r>
            <a:br>
              <a:rPr lang="en-US"/>
            </a:br>
            <a:r>
              <a:rPr lang="en-US"/>
              <a:t>picture</a:t>
            </a:r>
          </a:p>
        </p:txBody>
      </p:sp>
      <p:sp>
        <p:nvSpPr>
          <p:cNvPr id="11" name="Footer Placeholder 10">
            <a:extLst>
              <a:ext uri="{FF2B5EF4-FFF2-40B4-BE49-F238E27FC236}">
                <a16:creationId xmlns:a16="http://schemas.microsoft.com/office/drawing/2014/main" id="{5CAA5C39-3B49-F48F-998B-99F3F6A9B27C}"/>
              </a:ext>
            </a:extLst>
          </p:cNvPr>
          <p:cNvSpPr>
            <a:spLocks noGrp="1"/>
          </p:cNvSpPr>
          <p:nvPr>
            <p:ph type="ftr" sz="quarter" idx="32"/>
          </p:nvPr>
        </p:nvSpPr>
        <p:spPr/>
        <p:txBody>
          <a:bodyPr/>
          <a:lstStyle/>
          <a:p>
            <a:endParaRPr lang="en-US"/>
          </a:p>
        </p:txBody>
      </p:sp>
      <p:sp>
        <p:nvSpPr>
          <p:cNvPr id="12" name="Slide Number Placeholder 11">
            <a:extLst>
              <a:ext uri="{FF2B5EF4-FFF2-40B4-BE49-F238E27FC236}">
                <a16:creationId xmlns:a16="http://schemas.microsoft.com/office/drawing/2014/main" id="{68F56D8A-6646-C79A-3E43-E1CFD674DDB9}"/>
              </a:ext>
            </a:extLst>
          </p:cNvPr>
          <p:cNvSpPr>
            <a:spLocks noGrp="1"/>
          </p:cNvSpPr>
          <p:nvPr>
            <p:ph type="sldNum" sz="quarter" idx="33"/>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438371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4618ED-A2AF-D6A8-B9E8-E2EC0015278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D344F8C-0C35-6190-B6FC-52B4F952D74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1DA3D04-7AEA-3441-D36B-EA89883E4B2C}"/>
              </a:ext>
            </a:extLst>
          </p:cNvPr>
          <p:cNvSpPr>
            <a:spLocks noGrp="1"/>
          </p:cNvSpPr>
          <p:nvPr>
            <p:ph type="dt" sz="half" idx="10"/>
          </p:nvPr>
        </p:nvSpPr>
        <p:spPr/>
        <p:txBody>
          <a:bodyPr/>
          <a:lstStyle/>
          <a:p>
            <a:fld id="{C8A0EDC2-11CA-40FF-A28B-A6BB62996DCA}" type="datetimeFigureOut">
              <a:rPr lang="en-US" smtClean="0"/>
              <a:t>1/29/2026</a:t>
            </a:fld>
            <a:endParaRPr lang="en-US"/>
          </a:p>
        </p:txBody>
      </p:sp>
      <p:sp>
        <p:nvSpPr>
          <p:cNvPr id="5" name="Footer Placeholder 4">
            <a:extLst>
              <a:ext uri="{FF2B5EF4-FFF2-40B4-BE49-F238E27FC236}">
                <a16:creationId xmlns:a16="http://schemas.microsoft.com/office/drawing/2014/main" id="{2DEDB461-1D50-D06A-AF4A-A08F4DFF3DA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A9CB5CD-A2BE-7AB3-D317-A78EE7A04DAF}"/>
              </a:ext>
            </a:extLst>
          </p:cNvPr>
          <p:cNvSpPr>
            <a:spLocks noGrp="1"/>
          </p:cNvSpPr>
          <p:nvPr>
            <p:ph type="sldNum" sz="quarter" idx="12"/>
          </p:nvPr>
        </p:nvSpPr>
        <p:spPr/>
        <p:txBody>
          <a:bodyPr/>
          <a:lstStyle/>
          <a:p>
            <a:fld id="{0BB57DF6-40CB-4801-B7E4-E740100D68E5}" type="slidenum">
              <a:rPr lang="en-US" smtClean="0"/>
              <a:t>‹#›</a:t>
            </a:fld>
            <a:endParaRPr lang="en-US"/>
          </a:p>
        </p:txBody>
      </p:sp>
    </p:spTree>
    <p:extLst>
      <p:ext uri="{BB962C8B-B14F-4D97-AF65-F5344CB8AC3E}">
        <p14:creationId xmlns:p14="http://schemas.microsoft.com/office/powerpoint/2010/main" val="290848766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Master - blank">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8EA7047E-EAE2-4512-87FB-EEA6AEC12441}"/>
              </a:ext>
            </a:extLst>
          </p:cNvPr>
          <p:cNvSpPr>
            <a:spLocks noGrp="1"/>
          </p:cNvSpPr>
          <p:nvPr>
            <p:ph type="sldNum" sz="quarter" idx="11"/>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6434487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Master - back cover">
    <p:spTree>
      <p:nvGrpSpPr>
        <p:cNvPr id="1" name=""/>
        <p:cNvGrpSpPr/>
        <p:nvPr/>
      </p:nvGrpSpPr>
      <p:grpSpPr>
        <a:xfrm>
          <a:off x="0" y="0"/>
          <a:ext cx="0" cy="0"/>
          <a:chOff x="0" y="0"/>
          <a:chExt cx="0" cy="0"/>
        </a:xfrm>
      </p:grpSpPr>
      <p:sp>
        <p:nvSpPr>
          <p:cNvPr id="6" name="object 3">
            <a:extLst>
              <a:ext uri="{FF2B5EF4-FFF2-40B4-BE49-F238E27FC236}">
                <a16:creationId xmlns:a16="http://schemas.microsoft.com/office/drawing/2014/main" id="{9D787F98-82FB-A897-4817-6EC131431DD5}"/>
              </a:ext>
            </a:extLst>
          </p:cNvPr>
          <p:cNvSpPr/>
          <p:nvPr/>
        </p:nvSpPr>
        <p:spPr>
          <a:xfrm flipV="1">
            <a:off x="429" y="677294"/>
            <a:ext cx="11514201" cy="3618837"/>
          </a:xfrm>
          <a:prstGeom prst="round1Rect">
            <a:avLst>
              <a:gd name="adj" fmla="val 11144"/>
            </a:avLst>
          </a:prstGeom>
          <a:solidFill>
            <a:srgbClr val="A1C516"/>
          </a:solidFill>
        </p:spPr>
        <p:txBody>
          <a:bodyPr wrap="square" lIns="0" tIns="0" rIns="0" bIns="0" rtlCol="0"/>
          <a:lstStyle/>
          <a:p>
            <a:endParaRPr sz="2400"/>
          </a:p>
        </p:txBody>
      </p:sp>
      <p:sp>
        <p:nvSpPr>
          <p:cNvPr id="19" name="object 17">
            <a:extLst>
              <a:ext uri="{FF2B5EF4-FFF2-40B4-BE49-F238E27FC236}">
                <a16:creationId xmlns:a16="http://schemas.microsoft.com/office/drawing/2014/main" id="{4DFEC1F8-24A8-1F33-5EE6-D4BBAE068C70}"/>
              </a:ext>
            </a:extLst>
          </p:cNvPr>
          <p:cNvSpPr txBox="1"/>
          <p:nvPr userDrawn="1"/>
        </p:nvSpPr>
        <p:spPr>
          <a:xfrm>
            <a:off x="1879600" y="5295071"/>
            <a:ext cx="4268056" cy="810320"/>
          </a:xfrm>
          <a:prstGeom prst="rect">
            <a:avLst/>
          </a:prstGeom>
        </p:spPr>
        <p:txBody>
          <a:bodyPr vert="horz" wrap="square" lIns="0" tIns="9241" rIns="0" bIns="0" rtlCol="0">
            <a:spAutoFit/>
          </a:bodyPr>
          <a:lstStyle/>
          <a:p>
            <a:pPr marL="7701">
              <a:spcBef>
                <a:spcPts val="73"/>
              </a:spcBef>
            </a:pPr>
            <a:r>
              <a:rPr sz="1485" spc="-7">
                <a:solidFill>
                  <a:srgbClr val="212444"/>
                </a:solidFill>
                <a:latin typeface="Montserrat"/>
                <a:cs typeface="Montserrat"/>
              </a:rPr>
              <a:t>CAFOD,</a:t>
            </a:r>
            <a:r>
              <a:rPr sz="1485" spc="-69">
                <a:solidFill>
                  <a:srgbClr val="212444"/>
                </a:solidFill>
                <a:latin typeface="Montserrat"/>
                <a:cs typeface="Montserrat"/>
              </a:rPr>
              <a:t> </a:t>
            </a:r>
            <a:r>
              <a:rPr sz="1485" spc="-12">
                <a:solidFill>
                  <a:srgbClr val="212444"/>
                </a:solidFill>
                <a:latin typeface="Montserrat"/>
                <a:cs typeface="Montserrat"/>
              </a:rPr>
              <a:t>Romero</a:t>
            </a:r>
            <a:r>
              <a:rPr sz="1485" spc="-67">
                <a:solidFill>
                  <a:srgbClr val="212444"/>
                </a:solidFill>
                <a:latin typeface="Montserrat"/>
                <a:cs typeface="Montserrat"/>
              </a:rPr>
              <a:t> </a:t>
            </a:r>
            <a:r>
              <a:rPr sz="1485" spc="-7">
                <a:solidFill>
                  <a:srgbClr val="212444"/>
                </a:solidFill>
                <a:latin typeface="Montserrat"/>
                <a:cs typeface="Montserrat"/>
              </a:rPr>
              <a:t>House,</a:t>
            </a:r>
            <a:endParaRPr sz="1485">
              <a:latin typeface="Montserrat"/>
              <a:cs typeface="Montserrat"/>
            </a:endParaRPr>
          </a:p>
          <a:p>
            <a:pPr marL="7701">
              <a:spcBef>
                <a:spcPts val="19"/>
              </a:spcBef>
            </a:pPr>
            <a:r>
              <a:rPr sz="1485">
                <a:solidFill>
                  <a:srgbClr val="212444"/>
                </a:solidFill>
                <a:latin typeface="Montserrat"/>
                <a:cs typeface="Montserrat"/>
              </a:rPr>
              <a:t>55</a:t>
            </a:r>
            <a:r>
              <a:rPr sz="1485" spc="-52">
                <a:solidFill>
                  <a:srgbClr val="212444"/>
                </a:solidFill>
                <a:latin typeface="Montserrat"/>
                <a:cs typeface="Montserrat"/>
              </a:rPr>
              <a:t> </a:t>
            </a:r>
            <a:r>
              <a:rPr sz="1485" spc="-21">
                <a:solidFill>
                  <a:srgbClr val="212444"/>
                </a:solidFill>
                <a:latin typeface="Montserrat"/>
                <a:cs typeface="Montserrat"/>
              </a:rPr>
              <a:t>Westminster</a:t>
            </a:r>
            <a:r>
              <a:rPr sz="1485" spc="-52">
                <a:solidFill>
                  <a:srgbClr val="212444"/>
                </a:solidFill>
                <a:latin typeface="Montserrat"/>
                <a:cs typeface="Montserrat"/>
              </a:rPr>
              <a:t> </a:t>
            </a:r>
            <a:r>
              <a:rPr sz="1485" spc="-7">
                <a:solidFill>
                  <a:srgbClr val="212444"/>
                </a:solidFill>
                <a:latin typeface="Montserrat"/>
                <a:cs typeface="Montserrat"/>
              </a:rPr>
              <a:t>Bridge</a:t>
            </a:r>
            <a:r>
              <a:rPr sz="1485" spc="-52">
                <a:solidFill>
                  <a:srgbClr val="212444"/>
                </a:solidFill>
                <a:latin typeface="Montserrat"/>
                <a:cs typeface="Montserrat"/>
              </a:rPr>
              <a:t> </a:t>
            </a:r>
            <a:r>
              <a:rPr sz="1485">
                <a:solidFill>
                  <a:srgbClr val="212444"/>
                </a:solidFill>
                <a:latin typeface="Montserrat"/>
                <a:cs typeface="Montserrat"/>
              </a:rPr>
              <a:t>Road,</a:t>
            </a:r>
            <a:r>
              <a:rPr sz="1485" spc="-52">
                <a:solidFill>
                  <a:srgbClr val="212444"/>
                </a:solidFill>
                <a:latin typeface="Montserrat"/>
                <a:cs typeface="Montserrat"/>
              </a:rPr>
              <a:t> </a:t>
            </a:r>
            <a:r>
              <a:rPr sz="1485" spc="-7">
                <a:solidFill>
                  <a:srgbClr val="212444"/>
                </a:solidFill>
                <a:latin typeface="Montserrat"/>
                <a:cs typeface="Montserrat"/>
              </a:rPr>
              <a:t>London</a:t>
            </a:r>
            <a:r>
              <a:rPr sz="1485" spc="-48">
                <a:solidFill>
                  <a:srgbClr val="212444"/>
                </a:solidFill>
                <a:latin typeface="Montserrat"/>
                <a:cs typeface="Montserrat"/>
              </a:rPr>
              <a:t> </a:t>
            </a:r>
            <a:r>
              <a:rPr sz="1485">
                <a:solidFill>
                  <a:srgbClr val="212444"/>
                </a:solidFill>
                <a:latin typeface="Montserrat"/>
                <a:cs typeface="Montserrat"/>
              </a:rPr>
              <a:t>SE1</a:t>
            </a:r>
            <a:r>
              <a:rPr sz="1485" spc="-52">
                <a:solidFill>
                  <a:srgbClr val="212444"/>
                </a:solidFill>
                <a:latin typeface="Montserrat"/>
                <a:cs typeface="Montserrat"/>
              </a:rPr>
              <a:t> </a:t>
            </a:r>
            <a:r>
              <a:rPr sz="1485" spc="-15">
                <a:solidFill>
                  <a:srgbClr val="212444"/>
                </a:solidFill>
                <a:latin typeface="Montserrat"/>
                <a:cs typeface="Montserrat"/>
              </a:rPr>
              <a:t>7JB</a:t>
            </a:r>
            <a:endParaRPr sz="1485">
              <a:latin typeface="Montserrat"/>
              <a:cs typeface="Montserrat"/>
            </a:endParaRPr>
          </a:p>
          <a:p>
            <a:pPr marL="7701">
              <a:spcBef>
                <a:spcPts val="916"/>
              </a:spcBef>
            </a:pPr>
            <a:r>
              <a:rPr sz="1485" b="1" u="sng" spc="-7">
                <a:solidFill>
                  <a:srgbClr val="212444"/>
                </a:solidFill>
                <a:uFill>
                  <a:solidFill>
                    <a:srgbClr val="212444"/>
                  </a:solidFill>
                </a:uFill>
                <a:latin typeface="Montserrat ExtraBold"/>
                <a:cs typeface="Montserrat ExtraBold"/>
              </a:rPr>
              <a:t>cafod.org.uk</a:t>
            </a:r>
            <a:endParaRPr sz="1485">
              <a:latin typeface="Montserrat ExtraBold"/>
              <a:cs typeface="Montserrat ExtraBold"/>
            </a:endParaRPr>
          </a:p>
        </p:txBody>
      </p:sp>
      <p:sp>
        <p:nvSpPr>
          <p:cNvPr id="20" name="object 18">
            <a:extLst>
              <a:ext uri="{FF2B5EF4-FFF2-40B4-BE49-F238E27FC236}">
                <a16:creationId xmlns:a16="http://schemas.microsoft.com/office/drawing/2014/main" id="{6038AB0D-C18D-FA53-44CE-D306AA4801EC}"/>
              </a:ext>
            </a:extLst>
          </p:cNvPr>
          <p:cNvSpPr/>
          <p:nvPr userDrawn="1"/>
        </p:nvSpPr>
        <p:spPr>
          <a:xfrm>
            <a:off x="3765225" y="5899627"/>
            <a:ext cx="214096" cy="214096"/>
          </a:xfrm>
          <a:custGeom>
            <a:avLst/>
            <a:gdLst/>
            <a:ahLst/>
            <a:cxnLst/>
            <a:rect l="l" t="t" r="r" b="b"/>
            <a:pathLst>
              <a:path w="353060" h="353059">
                <a:moveTo>
                  <a:pt x="176277" y="0"/>
                </a:moveTo>
                <a:lnTo>
                  <a:pt x="129414" y="6297"/>
                </a:lnTo>
                <a:lnTo>
                  <a:pt x="87305" y="24068"/>
                </a:lnTo>
                <a:lnTo>
                  <a:pt x="51629" y="51633"/>
                </a:lnTo>
                <a:lnTo>
                  <a:pt x="24066" y="87310"/>
                </a:lnTo>
                <a:lnTo>
                  <a:pt x="6296" y="129418"/>
                </a:lnTo>
                <a:lnTo>
                  <a:pt x="0" y="176277"/>
                </a:lnTo>
                <a:lnTo>
                  <a:pt x="6296" y="223135"/>
                </a:lnTo>
                <a:lnTo>
                  <a:pt x="24066" y="265241"/>
                </a:lnTo>
                <a:lnTo>
                  <a:pt x="51629" y="300916"/>
                </a:lnTo>
                <a:lnTo>
                  <a:pt x="87305" y="328478"/>
                </a:lnTo>
                <a:lnTo>
                  <a:pt x="129414" y="346247"/>
                </a:lnTo>
                <a:lnTo>
                  <a:pt x="176277" y="352544"/>
                </a:lnTo>
                <a:lnTo>
                  <a:pt x="223135" y="346247"/>
                </a:lnTo>
                <a:lnTo>
                  <a:pt x="265241" y="328478"/>
                </a:lnTo>
                <a:lnTo>
                  <a:pt x="300916" y="300916"/>
                </a:lnTo>
                <a:lnTo>
                  <a:pt x="319550" y="276797"/>
                </a:lnTo>
                <a:lnTo>
                  <a:pt x="71924" y="276797"/>
                </a:lnTo>
                <a:lnTo>
                  <a:pt x="149901" y="185523"/>
                </a:lnTo>
                <a:lnTo>
                  <a:pt x="72647" y="75756"/>
                </a:lnTo>
                <a:lnTo>
                  <a:pt x="319552" y="75756"/>
                </a:lnTo>
                <a:lnTo>
                  <a:pt x="300916" y="51633"/>
                </a:lnTo>
                <a:lnTo>
                  <a:pt x="265241" y="24068"/>
                </a:lnTo>
                <a:lnTo>
                  <a:pt x="223135" y="6297"/>
                </a:lnTo>
                <a:lnTo>
                  <a:pt x="176277" y="0"/>
                </a:lnTo>
                <a:close/>
              </a:path>
              <a:path w="353060" h="353059">
                <a:moveTo>
                  <a:pt x="159356" y="198957"/>
                </a:moveTo>
                <a:lnTo>
                  <a:pt x="92866" y="276797"/>
                </a:lnTo>
                <a:lnTo>
                  <a:pt x="214150" y="276797"/>
                </a:lnTo>
                <a:lnTo>
                  <a:pt x="159356" y="198957"/>
                </a:lnTo>
                <a:close/>
              </a:path>
              <a:path w="353060" h="353059">
                <a:moveTo>
                  <a:pt x="319552" y="75756"/>
                </a:moveTo>
                <a:lnTo>
                  <a:pt x="264588" y="75756"/>
                </a:lnTo>
                <a:lnTo>
                  <a:pt x="195805" y="156288"/>
                </a:lnTo>
                <a:lnTo>
                  <a:pt x="280619" y="276797"/>
                </a:lnTo>
                <a:lnTo>
                  <a:pt x="319550" y="276797"/>
                </a:lnTo>
                <a:lnTo>
                  <a:pt x="328478" y="265241"/>
                </a:lnTo>
                <a:lnTo>
                  <a:pt x="346247" y="223135"/>
                </a:lnTo>
                <a:lnTo>
                  <a:pt x="352544" y="176277"/>
                </a:lnTo>
                <a:lnTo>
                  <a:pt x="346247" y="129418"/>
                </a:lnTo>
                <a:lnTo>
                  <a:pt x="328478" y="87310"/>
                </a:lnTo>
                <a:lnTo>
                  <a:pt x="319552" y="75756"/>
                </a:lnTo>
                <a:close/>
              </a:path>
              <a:path w="353060" h="353059">
                <a:moveTo>
                  <a:pt x="130383" y="92510"/>
                </a:moveTo>
                <a:lnTo>
                  <a:pt x="104708" y="92510"/>
                </a:lnTo>
                <a:lnTo>
                  <a:pt x="222883" y="260044"/>
                </a:lnTo>
                <a:lnTo>
                  <a:pt x="248557" y="260044"/>
                </a:lnTo>
                <a:lnTo>
                  <a:pt x="130383" y="92510"/>
                </a:lnTo>
                <a:close/>
              </a:path>
              <a:path w="353060" h="353059">
                <a:moveTo>
                  <a:pt x="243647" y="75756"/>
                </a:moveTo>
                <a:lnTo>
                  <a:pt x="139137" y="75756"/>
                </a:lnTo>
                <a:lnTo>
                  <a:pt x="186350" y="142854"/>
                </a:lnTo>
                <a:lnTo>
                  <a:pt x="243647" y="75756"/>
                </a:lnTo>
                <a:close/>
              </a:path>
            </a:pathLst>
          </a:custGeom>
          <a:solidFill>
            <a:srgbClr val="212444"/>
          </a:solidFill>
        </p:spPr>
        <p:txBody>
          <a:bodyPr wrap="square" lIns="0" tIns="0" rIns="0" bIns="0" rtlCol="0"/>
          <a:lstStyle/>
          <a:p>
            <a:endParaRPr sz="2400"/>
          </a:p>
        </p:txBody>
      </p:sp>
      <p:sp>
        <p:nvSpPr>
          <p:cNvPr id="21" name="object 19">
            <a:extLst>
              <a:ext uri="{FF2B5EF4-FFF2-40B4-BE49-F238E27FC236}">
                <a16:creationId xmlns:a16="http://schemas.microsoft.com/office/drawing/2014/main" id="{2959AE32-8AFC-975C-4A21-763E87087CC9}"/>
              </a:ext>
            </a:extLst>
          </p:cNvPr>
          <p:cNvSpPr/>
          <p:nvPr userDrawn="1"/>
        </p:nvSpPr>
        <p:spPr>
          <a:xfrm>
            <a:off x="4166529" y="5899631"/>
            <a:ext cx="214096" cy="214096"/>
          </a:xfrm>
          <a:custGeom>
            <a:avLst/>
            <a:gdLst/>
            <a:ahLst/>
            <a:cxnLst/>
            <a:rect l="l" t="t" r="r" b="b"/>
            <a:pathLst>
              <a:path w="353060" h="353059">
                <a:moveTo>
                  <a:pt x="176266" y="0"/>
                </a:moveTo>
                <a:lnTo>
                  <a:pt x="129408" y="6296"/>
                </a:lnTo>
                <a:lnTo>
                  <a:pt x="87302" y="24065"/>
                </a:lnTo>
                <a:lnTo>
                  <a:pt x="51628" y="51628"/>
                </a:lnTo>
                <a:lnTo>
                  <a:pt x="24065" y="87302"/>
                </a:lnTo>
                <a:lnTo>
                  <a:pt x="6296" y="129408"/>
                </a:lnTo>
                <a:lnTo>
                  <a:pt x="0" y="176266"/>
                </a:lnTo>
                <a:lnTo>
                  <a:pt x="6296" y="223129"/>
                </a:lnTo>
                <a:lnTo>
                  <a:pt x="24065" y="265238"/>
                </a:lnTo>
                <a:lnTo>
                  <a:pt x="51628" y="300914"/>
                </a:lnTo>
                <a:lnTo>
                  <a:pt x="87302" y="328477"/>
                </a:lnTo>
                <a:lnTo>
                  <a:pt x="129408" y="346247"/>
                </a:lnTo>
                <a:lnTo>
                  <a:pt x="176266" y="352544"/>
                </a:lnTo>
                <a:lnTo>
                  <a:pt x="223125" y="346247"/>
                </a:lnTo>
                <a:lnTo>
                  <a:pt x="265231" y="328477"/>
                </a:lnTo>
                <a:lnTo>
                  <a:pt x="300905" y="300914"/>
                </a:lnTo>
                <a:lnTo>
                  <a:pt x="328467" y="265238"/>
                </a:lnTo>
                <a:lnTo>
                  <a:pt x="330257" y="260997"/>
                </a:lnTo>
                <a:lnTo>
                  <a:pt x="155157" y="260997"/>
                </a:lnTo>
                <a:lnTo>
                  <a:pt x="155092" y="223129"/>
                </a:lnTo>
                <a:lnTo>
                  <a:pt x="155011" y="176266"/>
                </a:lnTo>
                <a:lnTo>
                  <a:pt x="134121" y="176266"/>
                </a:lnTo>
                <a:lnTo>
                  <a:pt x="134048" y="155063"/>
                </a:lnTo>
                <a:lnTo>
                  <a:pt x="155147" y="155063"/>
                </a:lnTo>
                <a:lnTo>
                  <a:pt x="155147" y="134215"/>
                </a:lnTo>
                <a:lnTo>
                  <a:pt x="160924" y="112204"/>
                </a:lnTo>
                <a:lnTo>
                  <a:pt x="173633" y="101767"/>
                </a:lnTo>
                <a:lnTo>
                  <a:pt x="186342" y="98636"/>
                </a:lnTo>
                <a:lnTo>
                  <a:pt x="333250" y="98636"/>
                </a:lnTo>
                <a:lnTo>
                  <a:pt x="328467" y="87302"/>
                </a:lnTo>
                <a:lnTo>
                  <a:pt x="300905" y="51628"/>
                </a:lnTo>
                <a:lnTo>
                  <a:pt x="265231" y="24065"/>
                </a:lnTo>
                <a:lnTo>
                  <a:pt x="223125" y="6296"/>
                </a:lnTo>
                <a:lnTo>
                  <a:pt x="176266" y="0"/>
                </a:lnTo>
                <a:close/>
              </a:path>
              <a:path w="353060" h="353059">
                <a:moveTo>
                  <a:pt x="333250" y="98636"/>
                </a:moveTo>
                <a:lnTo>
                  <a:pt x="218830" y="98636"/>
                </a:lnTo>
                <a:lnTo>
                  <a:pt x="218715" y="112204"/>
                </a:lnTo>
                <a:lnTo>
                  <a:pt x="218590" y="127011"/>
                </a:lnTo>
                <a:lnTo>
                  <a:pt x="183125" y="127011"/>
                </a:lnTo>
                <a:lnTo>
                  <a:pt x="183317" y="134215"/>
                </a:lnTo>
                <a:lnTo>
                  <a:pt x="183397" y="155063"/>
                </a:lnTo>
                <a:lnTo>
                  <a:pt x="218998" y="155063"/>
                </a:lnTo>
                <a:lnTo>
                  <a:pt x="210935" y="176266"/>
                </a:lnTo>
                <a:lnTo>
                  <a:pt x="183261" y="176266"/>
                </a:lnTo>
                <a:lnTo>
                  <a:pt x="183261" y="260997"/>
                </a:lnTo>
                <a:lnTo>
                  <a:pt x="330257" y="260997"/>
                </a:lnTo>
                <a:lnTo>
                  <a:pt x="346237" y="223129"/>
                </a:lnTo>
                <a:lnTo>
                  <a:pt x="352533" y="176266"/>
                </a:lnTo>
                <a:lnTo>
                  <a:pt x="346237" y="129408"/>
                </a:lnTo>
                <a:lnTo>
                  <a:pt x="333250" y="98636"/>
                </a:lnTo>
                <a:close/>
              </a:path>
            </a:pathLst>
          </a:custGeom>
          <a:solidFill>
            <a:srgbClr val="212444"/>
          </a:solidFill>
        </p:spPr>
        <p:txBody>
          <a:bodyPr wrap="square" lIns="0" tIns="0" rIns="0" bIns="0" rtlCol="0"/>
          <a:lstStyle/>
          <a:p>
            <a:endParaRPr sz="2400"/>
          </a:p>
        </p:txBody>
      </p:sp>
      <p:sp>
        <p:nvSpPr>
          <p:cNvPr id="22" name="object 20">
            <a:extLst>
              <a:ext uri="{FF2B5EF4-FFF2-40B4-BE49-F238E27FC236}">
                <a16:creationId xmlns:a16="http://schemas.microsoft.com/office/drawing/2014/main" id="{09A59A26-CEC8-9663-5DE4-9892B8C00C95}"/>
              </a:ext>
            </a:extLst>
          </p:cNvPr>
          <p:cNvSpPr/>
          <p:nvPr userDrawn="1"/>
        </p:nvSpPr>
        <p:spPr>
          <a:xfrm>
            <a:off x="4567825" y="5899627"/>
            <a:ext cx="214096" cy="214096"/>
          </a:xfrm>
          <a:custGeom>
            <a:avLst/>
            <a:gdLst/>
            <a:ahLst/>
            <a:cxnLst/>
            <a:rect l="l" t="t" r="r" b="b"/>
            <a:pathLst>
              <a:path w="353059" h="353059">
                <a:moveTo>
                  <a:pt x="176277" y="0"/>
                </a:moveTo>
                <a:lnTo>
                  <a:pt x="129414" y="6297"/>
                </a:lnTo>
                <a:lnTo>
                  <a:pt x="87305" y="24068"/>
                </a:lnTo>
                <a:lnTo>
                  <a:pt x="51629" y="51633"/>
                </a:lnTo>
                <a:lnTo>
                  <a:pt x="24066" y="87310"/>
                </a:lnTo>
                <a:lnTo>
                  <a:pt x="6296" y="129418"/>
                </a:lnTo>
                <a:lnTo>
                  <a:pt x="0" y="176277"/>
                </a:lnTo>
                <a:lnTo>
                  <a:pt x="6296" y="223135"/>
                </a:lnTo>
                <a:lnTo>
                  <a:pt x="23954" y="264976"/>
                </a:lnTo>
                <a:lnTo>
                  <a:pt x="24066" y="265241"/>
                </a:lnTo>
                <a:lnTo>
                  <a:pt x="51629" y="300916"/>
                </a:lnTo>
                <a:lnTo>
                  <a:pt x="87305" y="328478"/>
                </a:lnTo>
                <a:lnTo>
                  <a:pt x="129414" y="346247"/>
                </a:lnTo>
                <a:lnTo>
                  <a:pt x="176277" y="352544"/>
                </a:lnTo>
                <a:lnTo>
                  <a:pt x="223135" y="346247"/>
                </a:lnTo>
                <a:lnTo>
                  <a:pt x="265241" y="328478"/>
                </a:lnTo>
                <a:lnTo>
                  <a:pt x="300916" y="300916"/>
                </a:lnTo>
                <a:lnTo>
                  <a:pt x="324964" y="269789"/>
                </a:lnTo>
                <a:lnTo>
                  <a:pt x="133690" y="269789"/>
                </a:lnTo>
                <a:lnTo>
                  <a:pt x="109973" y="269254"/>
                </a:lnTo>
                <a:lnTo>
                  <a:pt x="71756" y="257396"/>
                </a:lnTo>
                <a:lnTo>
                  <a:pt x="60019" y="205334"/>
                </a:lnTo>
                <a:lnTo>
                  <a:pt x="59362" y="147219"/>
                </a:lnTo>
                <a:lnTo>
                  <a:pt x="59897" y="130448"/>
                </a:lnTo>
                <a:lnTo>
                  <a:pt x="77766" y="90531"/>
                </a:lnTo>
                <a:lnTo>
                  <a:pt x="137412" y="83299"/>
                </a:lnTo>
                <a:lnTo>
                  <a:pt x="164559" y="82764"/>
                </a:lnTo>
                <a:lnTo>
                  <a:pt x="324966" y="82764"/>
                </a:lnTo>
                <a:lnTo>
                  <a:pt x="300916" y="51633"/>
                </a:lnTo>
                <a:lnTo>
                  <a:pt x="265241" y="24068"/>
                </a:lnTo>
                <a:lnTo>
                  <a:pt x="223135" y="6297"/>
                </a:lnTo>
                <a:lnTo>
                  <a:pt x="176277" y="0"/>
                </a:lnTo>
                <a:close/>
              </a:path>
              <a:path w="353059" h="353059">
                <a:moveTo>
                  <a:pt x="324966" y="82764"/>
                </a:moveTo>
                <a:lnTo>
                  <a:pt x="218858" y="82764"/>
                </a:lnTo>
                <a:lnTo>
                  <a:pt x="242572" y="83299"/>
                </a:lnTo>
                <a:lnTo>
                  <a:pt x="255989" y="84751"/>
                </a:lnTo>
                <a:lnTo>
                  <a:pt x="288368" y="108258"/>
                </a:lnTo>
                <a:lnTo>
                  <a:pt x="292524" y="147219"/>
                </a:lnTo>
                <a:lnTo>
                  <a:pt x="293181" y="168215"/>
                </a:lnTo>
                <a:lnTo>
                  <a:pt x="293181" y="205334"/>
                </a:lnTo>
                <a:lnTo>
                  <a:pt x="288368" y="244296"/>
                </a:lnTo>
                <a:lnTo>
                  <a:pt x="245701" y="267803"/>
                </a:lnTo>
                <a:lnTo>
                  <a:pt x="187993" y="269789"/>
                </a:lnTo>
                <a:lnTo>
                  <a:pt x="324964" y="269789"/>
                </a:lnTo>
                <a:lnTo>
                  <a:pt x="328478" y="265241"/>
                </a:lnTo>
                <a:lnTo>
                  <a:pt x="346247" y="223135"/>
                </a:lnTo>
                <a:lnTo>
                  <a:pt x="352544" y="176277"/>
                </a:lnTo>
                <a:lnTo>
                  <a:pt x="346247" y="129418"/>
                </a:lnTo>
                <a:lnTo>
                  <a:pt x="328591" y="87578"/>
                </a:lnTo>
                <a:lnTo>
                  <a:pt x="328478" y="87310"/>
                </a:lnTo>
                <a:lnTo>
                  <a:pt x="324966" y="82764"/>
                </a:lnTo>
                <a:close/>
              </a:path>
              <a:path w="353059" h="353059">
                <a:moveTo>
                  <a:pt x="157754" y="138571"/>
                </a:moveTo>
                <a:lnTo>
                  <a:pt x="152874" y="141377"/>
                </a:lnTo>
                <a:lnTo>
                  <a:pt x="152874" y="211176"/>
                </a:lnTo>
                <a:lnTo>
                  <a:pt x="157754" y="213993"/>
                </a:lnTo>
                <a:lnTo>
                  <a:pt x="218192" y="179094"/>
                </a:lnTo>
                <a:lnTo>
                  <a:pt x="218192" y="173460"/>
                </a:lnTo>
                <a:lnTo>
                  <a:pt x="157754" y="138571"/>
                </a:lnTo>
                <a:close/>
              </a:path>
            </a:pathLst>
          </a:custGeom>
          <a:solidFill>
            <a:srgbClr val="212444"/>
          </a:solidFill>
        </p:spPr>
        <p:txBody>
          <a:bodyPr wrap="square" lIns="0" tIns="0" rIns="0" bIns="0" rtlCol="0"/>
          <a:lstStyle/>
          <a:p>
            <a:endParaRPr sz="2400"/>
          </a:p>
        </p:txBody>
      </p:sp>
      <p:sp>
        <p:nvSpPr>
          <p:cNvPr id="23" name="object 21">
            <a:extLst>
              <a:ext uri="{FF2B5EF4-FFF2-40B4-BE49-F238E27FC236}">
                <a16:creationId xmlns:a16="http://schemas.microsoft.com/office/drawing/2014/main" id="{9EE02F45-8912-E0B3-8A8C-35BFD9DB1E0B}"/>
              </a:ext>
            </a:extLst>
          </p:cNvPr>
          <p:cNvSpPr/>
          <p:nvPr userDrawn="1"/>
        </p:nvSpPr>
        <p:spPr>
          <a:xfrm>
            <a:off x="3363923" y="5899632"/>
            <a:ext cx="214096" cy="214096"/>
          </a:xfrm>
          <a:custGeom>
            <a:avLst/>
            <a:gdLst/>
            <a:ahLst/>
            <a:cxnLst/>
            <a:rect l="l" t="t" r="r" b="b"/>
            <a:pathLst>
              <a:path w="353060" h="353059">
                <a:moveTo>
                  <a:pt x="176277" y="0"/>
                </a:moveTo>
                <a:lnTo>
                  <a:pt x="129418" y="6296"/>
                </a:lnTo>
                <a:lnTo>
                  <a:pt x="87310" y="24065"/>
                </a:lnTo>
                <a:lnTo>
                  <a:pt x="51633" y="51628"/>
                </a:lnTo>
                <a:lnTo>
                  <a:pt x="24068" y="87302"/>
                </a:lnTo>
                <a:lnTo>
                  <a:pt x="6297" y="129408"/>
                </a:lnTo>
                <a:lnTo>
                  <a:pt x="0" y="176266"/>
                </a:lnTo>
                <a:lnTo>
                  <a:pt x="6297" y="223125"/>
                </a:lnTo>
                <a:lnTo>
                  <a:pt x="24068" y="265234"/>
                </a:lnTo>
                <a:lnTo>
                  <a:pt x="51633" y="300910"/>
                </a:lnTo>
                <a:lnTo>
                  <a:pt x="87310" y="328475"/>
                </a:lnTo>
                <a:lnTo>
                  <a:pt x="129418" y="346246"/>
                </a:lnTo>
                <a:lnTo>
                  <a:pt x="176277" y="352544"/>
                </a:lnTo>
                <a:lnTo>
                  <a:pt x="223135" y="346246"/>
                </a:lnTo>
                <a:lnTo>
                  <a:pt x="265241" y="328475"/>
                </a:lnTo>
                <a:lnTo>
                  <a:pt x="300916" y="300910"/>
                </a:lnTo>
                <a:lnTo>
                  <a:pt x="314925" y="282776"/>
                </a:lnTo>
                <a:lnTo>
                  <a:pt x="123734" y="282776"/>
                </a:lnTo>
                <a:lnTo>
                  <a:pt x="102931" y="278565"/>
                </a:lnTo>
                <a:lnTo>
                  <a:pt x="85925" y="267090"/>
                </a:lnTo>
                <a:lnTo>
                  <a:pt x="74449" y="250083"/>
                </a:lnTo>
                <a:lnTo>
                  <a:pt x="70238" y="229280"/>
                </a:lnTo>
                <a:lnTo>
                  <a:pt x="70238" y="124205"/>
                </a:lnTo>
                <a:lnTo>
                  <a:pt x="74449" y="103403"/>
                </a:lnTo>
                <a:lnTo>
                  <a:pt x="85925" y="86396"/>
                </a:lnTo>
                <a:lnTo>
                  <a:pt x="102931" y="74920"/>
                </a:lnTo>
                <a:lnTo>
                  <a:pt x="123734" y="70709"/>
                </a:lnTo>
                <a:lnTo>
                  <a:pt x="315658" y="70709"/>
                </a:lnTo>
                <a:lnTo>
                  <a:pt x="300916" y="51628"/>
                </a:lnTo>
                <a:lnTo>
                  <a:pt x="265241" y="24065"/>
                </a:lnTo>
                <a:lnTo>
                  <a:pt x="223135" y="6296"/>
                </a:lnTo>
                <a:lnTo>
                  <a:pt x="176277" y="0"/>
                </a:lnTo>
                <a:close/>
              </a:path>
              <a:path w="353060" h="353059">
                <a:moveTo>
                  <a:pt x="315658" y="70709"/>
                </a:moveTo>
                <a:lnTo>
                  <a:pt x="228809" y="70709"/>
                </a:lnTo>
                <a:lnTo>
                  <a:pt x="249616" y="74920"/>
                </a:lnTo>
                <a:lnTo>
                  <a:pt x="266622" y="86396"/>
                </a:lnTo>
                <a:lnTo>
                  <a:pt x="278096" y="103403"/>
                </a:lnTo>
                <a:lnTo>
                  <a:pt x="282305" y="124205"/>
                </a:lnTo>
                <a:lnTo>
                  <a:pt x="282305" y="229280"/>
                </a:lnTo>
                <a:lnTo>
                  <a:pt x="278096" y="250083"/>
                </a:lnTo>
                <a:lnTo>
                  <a:pt x="266622" y="267090"/>
                </a:lnTo>
                <a:lnTo>
                  <a:pt x="249616" y="278565"/>
                </a:lnTo>
                <a:lnTo>
                  <a:pt x="228809" y="282776"/>
                </a:lnTo>
                <a:lnTo>
                  <a:pt x="314925" y="282776"/>
                </a:lnTo>
                <a:lnTo>
                  <a:pt x="328478" y="265234"/>
                </a:lnTo>
                <a:lnTo>
                  <a:pt x="346247" y="223125"/>
                </a:lnTo>
                <a:lnTo>
                  <a:pt x="352480" y="176738"/>
                </a:lnTo>
                <a:lnTo>
                  <a:pt x="352544" y="176266"/>
                </a:lnTo>
                <a:lnTo>
                  <a:pt x="346247" y="129408"/>
                </a:lnTo>
                <a:lnTo>
                  <a:pt x="328478" y="87302"/>
                </a:lnTo>
                <a:lnTo>
                  <a:pt x="315658" y="70709"/>
                </a:lnTo>
                <a:close/>
              </a:path>
              <a:path w="353060" h="353059">
                <a:moveTo>
                  <a:pt x="228809" y="93787"/>
                </a:moveTo>
                <a:lnTo>
                  <a:pt x="123734" y="93787"/>
                </a:lnTo>
                <a:lnTo>
                  <a:pt x="111909" y="96181"/>
                </a:lnTo>
                <a:lnTo>
                  <a:pt x="102239" y="102706"/>
                </a:lnTo>
                <a:lnTo>
                  <a:pt x="95711" y="112376"/>
                </a:lnTo>
                <a:lnTo>
                  <a:pt x="93316" y="124205"/>
                </a:lnTo>
                <a:lnTo>
                  <a:pt x="93316" y="229280"/>
                </a:lnTo>
                <a:lnTo>
                  <a:pt x="95714" y="241110"/>
                </a:lnTo>
                <a:lnTo>
                  <a:pt x="102244" y="250780"/>
                </a:lnTo>
                <a:lnTo>
                  <a:pt x="111916" y="257304"/>
                </a:lnTo>
                <a:lnTo>
                  <a:pt x="123734" y="259698"/>
                </a:lnTo>
                <a:lnTo>
                  <a:pt x="228809" y="259698"/>
                </a:lnTo>
                <a:lnTo>
                  <a:pt x="240639" y="257304"/>
                </a:lnTo>
                <a:lnTo>
                  <a:pt x="250309" y="250780"/>
                </a:lnTo>
                <a:lnTo>
                  <a:pt x="256833" y="241110"/>
                </a:lnTo>
                <a:lnTo>
                  <a:pt x="258806" y="231364"/>
                </a:lnTo>
                <a:lnTo>
                  <a:pt x="176277" y="231364"/>
                </a:lnTo>
                <a:lnTo>
                  <a:pt x="155039" y="227065"/>
                </a:lnTo>
                <a:lnTo>
                  <a:pt x="137676" y="215348"/>
                </a:lnTo>
                <a:lnTo>
                  <a:pt x="125960" y="197982"/>
                </a:lnTo>
                <a:lnTo>
                  <a:pt x="121661" y="176738"/>
                </a:lnTo>
                <a:lnTo>
                  <a:pt x="125960" y="155505"/>
                </a:lnTo>
                <a:lnTo>
                  <a:pt x="137676" y="138146"/>
                </a:lnTo>
                <a:lnTo>
                  <a:pt x="155039" y="126431"/>
                </a:lnTo>
                <a:lnTo>
                  <a:pt x="176277" y="122132"/>
                </a:lnTo>
                <a:lnTo>
                  <a:pt x="219721" y="122132"/>
                </a:lnTo>
                <a:lnTo>
                  <a:pt x="219721" y="113368"/>
                </a:lnTo>
                <a:lnTo>
                  <a:pt x="225521" y="107577"/>
                </a:lnTo>
                <a:lnTo>
                  <a:pt x="253596" y="107577"/>
                </a:lnTo>
                <a:lnTo>
                  <a:pt x="250309" y="102706"/>
                </a:lnTo>
                <a:lnTo>
                  <a:pt x="240639" y="96181"/>
                </a:lnTo>
                <a:lnTo>
                  <a:pt x="228809" y="93787"/>
                </a:lnTo>
                <a:close/>
              </a:path>
              <a:path w="353060" h="353059">
                <a:moveTo>
                  <a:pt x="219721" y="122132"/>
                </a:moveTo>
                <a:lnTo>
                  <a:pt x="176277" y="122132"/>
                </a:lnTo>
                <a:lnTo>
                  <a:pt x="197515" y="126431"/>
                </a:lnTo>
                <a:lnTo>
                  <a:pt x="214878" y="138146"/>
                </a:lnTo>
                <a:lnTo>
                  <a:pt x="226594" y="155505"/>
                </a:lnTo>
                <a:lnTo>
                  <a:pt x="230798" y="176266"/>
                </a:lnTo>
                <a:lnTo>
                  <a:pt x="230893" y="176738"/>
                </a:lnTo>
                <a:lnTo>
                  <a:pt x="226591" y="197982"/>
                </a:lnTo>
                <a:lnTo>
                  <a:pt x="214872" y="215348"/>
                </a:lnTo>
                <a:lnTo>
                  <a:pt x="197508" y="227065"/>
                </a:lnTo>
                <a:lnTo>
                  <a:pt x="176277" y="231364"/>
                </a:lnTo>
                <a:lnTo>
                  <a:pt x="258806" y="231364"/>
                </a:lnTo>
                <a:lnTo>
                  <a:pt x="259227" y="229280"/>
                </a:lnTo>
                <a:lnTo>
                  <a:pt x="259227" y="133420"/>
                </a:lnTo>
                <a:lnTo>
                  <a:pt x="225521" y="133420"/>
                </a:lnTo>
                <a:lnTo>
                  <a:pt x="219721" y="127619"/>
                </a:lnTo>
                <a:lnTo>
                  <a:pt x="219721" y="122132"/>
                </a:lnTo>
                <a:close/>
              </a:path>
              <a:path w="353060" h="353059">
                <a:moveTo>
                  <a:pt x="176277" y="145210"/>
                </a:moveTo>
                <a:lnTo>
                  <a:pt x="144824" y="176266"/>
                </a:lnTo>
                <a:lnTo>
                  <a:pt x="144728" y="176738"/>
                </a:lnTo>
                <a:lnTo>
                  <a:pt x="147212" y="189004"/>
                </a:lnTo>
                <a:lnTo>
                  <a:pt x="153980" y="199034"/>
                </a:lnTo>
                <a:lnTo>
                  <a:pt x="164010" y="205803"/>
                </a:lnTo>
                <a:lnTo>
                  <a:pt x="176277" y="208286"/>
                </a:lnTo>
                <a:lnTo>
                  <a:pt x="188540" y="205803"/>
                </a:lnTo>
                <a:lnTo>
                  <a:pt x="198563" y="199034"/>
                </a:lnTo>
                <a:lnTo>
                  <a:pt x="205324" y="189004"/>
                </a:lnTo>
                <a:lnTo>
                  <a:pt x="207805" y="176738"/>
                </a:lnTo>
                <a:lnTo>
                  <a:pt x="205323" y="164478"/>
                </a:lnTo>
                <a:lnTo>
                  <a:pt x="198559" y="154456"/>
                </a:lnTo>
                <a:lnTo>
                  <a:pt x="188536" y="147692"/>
                </a:lnTo>
                <a:lnTo>
                  <a:pt x="176277" y="145210"/>
                </a:lnTo>
                <a:close/>
              </a:path>
              <a:path w="353060" h="353059">
                <a:moveTo>
                  <a:pt x="253596" y="107577"/>
                </a:moveTo>
                <a:lnTo>
                  <a:pt x="239772" y="107577"/>
                </a:lnTo>
                <a:lnTo>
                  <a:pt x="245573" y="113368"/>
                </a:lnTo>
                <a:lnTo>
                  <a:pt x="245573" y="127619"/>
                </a:lnTo>
                <a:lnTo>
                  <a:pt x="239772" y="133420"/>
                </a:lnTo>
                <a:lnTo>
                  <a:pt x="259227" y="133420"/>
                </a:lnTo>
                <a:lnTo>
                  <a:pt x="259227" y="124205"/>
                </a:lnTo>
                <a:lnTo>
                  <a:pt x="256833" y="112376"/>
                </a:lnTo>
                <a:lnTo>
                  <a:pt x="253596" y="107577"/>
                </a:lnTo>
                <a:close/>
              </a:path>
            </a:pathLst>
          </a:custGeom>
          <a:solidFill>
            <a:srgbClr val="212444"/>
          </a:solidFill>
        </p:spPr>
        <p:txBody>
          <a:bodyPr wrap="square" lIns="0" tIns="0" rIns="0" bIns="0" rtlCol="0"/>
          <a:lstStyle/>
          <a:p>
            <a:endParaRPr sz="2400"/>
          </a:p>
        </p:txBody>
      </p:sp>
      <p:sp>
        <p:nvSpPr>
          <p:cNvPr id="24" name="object 22">
            <a:extLst>
              <a:ext uri="{FF2B5EF4-FFF2-40B4-BE49-F238E27FC236}">
                <a16:creationId xmlns:a16="http://schemas.microsoft.com/office/drawing/2014/main" id="{3EC63729-319A-0279-C3DF-795AF44E1E24}"/>
              </a:ext>
            </a:extLst>
          </p:cNvPr>
          <p:cNvSpPr/>
          <p:nvPr userDrawn="1"/>
        </p:nvSpPr>
        <p:spPr>
          <a:xfrm>
            <a:off x="4970218" y="5900726"/>
            <a:ext cx="211785" cy="211785"/>
          </a:xfrm>
          <a:custGeom>
            <a:avLst/>
            <a:gdLst/>
            <a:ahLst/>
            <a:cxnLst/>
            <a:rect l="l" t="t" r="r" b="b"/>
            <a:pathLst>
              <a:path w="349250" h="349250">
                <a:moveTo>
                  <a:pt x="174476" y="0"/>
                </a:moveTo>
                <a:lnTo>
                  <a:pt x="128092" y="6232"/>
                </a:lnTo>
                <a:lnTo>
                  <a:pt x="86413" y="23820"/>
                </a:lnTo>
                <a:lnTo>
                  <a:pt x="51101" y="51100"/>
                </a:lnTo>
                <a:lnTo>
                  <a:pt x="23820" y="86410"/>
                </a:lnTo>
                <a:lnTo>
                  <a:pt x="6232" y="128086"/>
                </a:lnTo>
                <a:lnTo>
                  <a:pt x="0" y="174465"/>
                </a:lnTo>
                <a:lnTo>
                  <a:pt x="6232" y="220845"/>
                </a:lnTo>
                <a:lnTo>
                  <a:pt x="23820" y="262521"/>
                </a:lnTo>
                <a:lnTo>
                  <a:pt x="51101" y="297831"/>
                </a:lnTo>
                <a:lnTo>
                  <a:pt x="86413" y="325111"/>
                </a:lnTo>
                <a:lnTo>
                  <a:pt x="128092" y="342699"/>
                </a:lnTo>
                <a:lnTo>
                  <a:pt x="174476" y="348931"/>
                </a:lnTo>
                <a:lnTo>
                  <a:pt x="220855" y="342699"/>
                </a:lnTo>
                <a:lnTo>
                  <a:pt x="262531" y="325111"/>
                </a:lnTo>
                <a:lnTo>
                  <a:pt x="297841" y="297831"/>
                </a:lnTo>
                <a:lnTo>
                  <a:pt x="325122" y="262521"/>
                </a:lnTo>
                <a:lnTo>
                  <a:pt x="326936" y="258222"/>
                </a:lnTo>
                <a:lnTo>
                  <a:pt x="92091" y="258222"/>
                </a:lnTo>
                <a:lnTo>
                  <a:pt x="92091" y="121964"/>
                </a:lnTo>
                <a:lnTo>
                  <a:pt x="228784" y="121964"/>
                </a:lnTo>
                <a:lnTo>
                  <a:pt x="231206" y="121618"/>
                </a:lnTo>
                <a:lnTo>
                  <a:pt x="339980" y="121618"/>
                </a:lnTo>
                <a:lnTo>
                  <a:pt x="333259" y="105693"/>
                </a:lnTo>
                <a:lnTo>
                  <a:pt x="110467" y="105693"/>
                </a:lnTo>
                <a:lnTo>
                  <a:pt x="101970" y="104031"/>
                </a:lnTo>
                <a:lnTo>
                  <a:pt x="95095" y="99430"/>
                </a:lnTo>
                <a:lnTo>
                  <a:pt x="90487" y="92533"/>
                </a:lnTo>
                <a:lnTo>
                  <a:pt x="88793" y="83986"/>
                </a:lnTo>
                <a:lnTo>
                  <a:pt x="90472" y="75470"/>
                </a:lnTo>
                <a:lnTo>
                  <a:pt x="95092" y="68491"/>
                </a:lnTo>
                <a:lnTo>
                  <a:pt x="101952" y="63768"/>
                </a:lnTo>
                <a:lnTo>
                  <a:pt x="110352" y="62019"/>
                </a:lnTo>
                <a:lnTo>
                  <a:pt x="306277" y="62019"/>
                </a:lnTo>
                <a:lnTo>
                  <a:pt x="297841" y="51100"/>
                </a:lnTo>
                <a:lnTo>
                  <a:pt x="262531" y="23820"/>
                </a:lnTo>
                <a:lnTo>
                  <a:pt x="220855" y="6232"/>
                </a:lnTo>
                <a:lnTo>
                  <a:pt x="174476" y="0"/>
                </a:lnTo>
                <a:close/>
              </a:path>
              <a:path w="349250" h="349250">
                <a:moveTo>
                  <a:pt x="228784" y="121964"/>
                </a:moveTo>
                <a:lnTo>
                  <a:pt x="128613" y="121964"/>
                </a:lnTo>
                <a:lnTo>
                  <a:pt x="128613" y="258222"/>
                </a:lnTo>
                <a:lnTo>
                  <a:pt x="154257" y="258222"/>
                </a:lnTo>
                <a:lnTo>
                  <a:pt x="154257" y="122111"/>
                </a:lnTo>
                <a:lnTo>
                  <a:pt x="227759" y="122111"/>
                </a:lnTo>
                <a:lnTo>
                  <a:pt x="228784" y="121964"/>
                </a:lnTo>
                <a:close/>
              </a:path>
              <a:path w="349250" h="349250">
                <a:moveTo>
                  <a:pt x="218757" y="158874"/>
                </a:moveTo>
                <a:lnTo>
                  <a:pt x="191598" y="185659"/>
                </a:lnTo>
                <a:lnTo>
                  <a:pt x="191495" y="189721"/>
                </a:lnTo>
                <a:lnTo>
                  <a:pt x="191262" y="204029"/>
                </a:lnTo>
                <a:lnTo>
                  <a:pt x="191292" y="258222"/>
                </a:lnTo>
                <a:lnTo>
                  <a:pt x="241060" y="258222"/>
                </a:lnTo>
                <a:lnTo>
                  <a:pt x="241091" y="204029"/>
                </a:lnTo>
                <a:lnTo>
                  <a:pt x="240956" y="190968"/>
                </a:lnTo>
                <a:lnTo>
                  <a:pt x="225774" y="160419"/>
                </a:lnTo>
                <a:lnTo>
                  <a:pt x="218757" y="158874"/>
                </a:lnTo>
                <a:close/>
              </a:path>
              <a:path w="349250" h="349250">
                <a:moveTo>
                  <a:pt x="339980" y="121618"/>
                </a:moveTo>
                <a:lnTo>
                  <a:pt x="231206" y="121618"/>
                </a:lnTo>
                <a:lnTo>
                  <a:pt x="246442" y="123943"/>
                </a:lnTo>
                <a:lnTo>
                  <a:pt x="260188" y="130344"/>
                </a:lnTo>
                <a:lnTo>
                  <a:pt x="277824" y="167062"/>
                </a:lnTo>
                <a:lnTo>
                  <a:pt x="278116" y="258222"/>
                </a:lnTo>
                <a:lnTo>
                  <a:pt x="326936" y="258222"/>
                </a:lnTo>
                <a:lnTo>
                  <a:pt x="342710" y="220845"/>
                </a:lnTo>
                <a:lnTo>
                  <a:pt x="348855" y="175115"/>
                </a:lnTo>
                <a:lnTo>
                  <a:pt x="348942" y="174465"/>
                </a:lnTo>
                <a:lnTo>
                  <a:pt x="342710" y="128086"/>
                </a:lnTo>
                <a:lnTo>
                  <a:pt x="339980" y="121618"/>
                </a:lnTo>
                <a:close/>
              </a:path>
              <a:path w="349250" h="349250">
                <a:moveTo>
                  <a:pt x="227759" y="122111"/>
                </a:moveTo>
                <a:lnTo>
                  <a:pt x="191020" y="122111"/>
                </a:lnTo>
                <a:lnTo>
                  <a:pt x="191020" y="141671"/>
                </a:lnTo>
                <a:lnTo>
                  <a:pt x="192077" y="141158"/>
                </a:lnTo>
                <a:lnTo>
                  <a:pt x="192611" y="141158"/>
                </a:lnTo>
                <a:lnTo>
                  <a:pt x="192988" y="140686"/>
                </a:lnTo>
                <a:lnTo>
                  <a:pt x="204366" y="129983"/>
                </a:lnTo>
                <a:lnTo>
                  <a:pt x="217143" y="123629"/>
                </a:lnTo>
                <a:lnTo>
                  <a:pt x="227759" y="122111"/>
                </a:lnTo>
                <a:close/>
              </a:path>
              <a:path w="349250" h="349250">
                <a:moveTo>
                  <a:pt x="306277" y="62019"/>
                </a:moveTo>
                <a:lnTo>
                  <a:pt x="110352" y="62019"/>
                </a:lnTo>
                <a:lnTo>
                  <a:pt x="119008" y="63768"/>
                </a:lnTo>
                <a:lnTo>
                  <a:pt x="118833" y="63768"/>
                </a:lnTo>
                <a:lnTo>
                  <a:pt x="125707" y="68491"/>
                </a:lnTo>
                <a:lnTo>
                  <a:pt x="130333" y="75470"/>
                </a:lnTo>
                <a:lnTo>
                  <a:pt x="132015" y="83986"/>
                </a:lnTo>
                <a:lnTo>
                  <a:pt x="131548" y="86410"/>
                </a:lnTo>
                <a:lnTo>
                  <a:pt x="130317" y="92533"/>
                </a:lnTo>
                <a:lnTo>
                  <a:pt x="125695" y="99430"/>
                </a:lnTo>
                <a:lnTo>
                  <a:pt x="118896" y="104031"/>
                </a:lnTo>
                <a:lnTo>
                  <a:pt x="118740" y="104031"/>
                </a:lnTo>
                <a:lnTo>
                  <a:pt x="110467" y="105693"/>
                </a:lnTo>
                <a:lnTo>
                  <a:pt x="333259" y="105693"/>
                </a:lnTo>
                <a:lnTo>
                  <a:pt x="325122" y="86410"/>
                </a:lnTo>
                <a:lnTo>
                  <a:pt x="306277" y="62019"/>
                </a:lnTo>
                <a:close/>
              </a:path>
            </a:pathLst>
          </a:custGeom>
          <a:solidFill>
            <a:srgbClr val="212444"/>
          </a:solidFill>
        </p:spPr>
        <p:txBody>
          <a:bodyPr wrap="square" lIns="0" tIns="0" rIns="0" bIns="0" rtlCol="0"/>
          <a:lstStyle/>
          <a:p>
            <a:endParaRPr sz="2400"/>
          </a:p>
        </p:txBody>
      </p:sp>
      <p:sp>
        <p:nvSpPr>
          <p:cNvPr id="25" name="object 23">
            <a:extLst>
              <a:ext uri="{FF2B5EF4-FFF2-40B4-BE49-F238E27FC236}">
                <a16:creationId xmlns:a16="http://schemas.microsoft.com/office/drawing/2014/main" id="{7131E26D-57FB-7952-D905-46DEF7DBE1E6}"/>
              </a:ext>
            </a:extLst>
          </p:cNvPr>
          <p:cNvSpPr txBox="1"/>
          <p:nvPr userDrawn="1"/>
        </p:nvSpPr>
        <p:spPr>
          <a:xfrm>
            <a:off x="1879602" y="6320690"/>
            <a:ext cx="6527229" cy="282786"/>
          </a:xfrm>
          <a:prstGeom prst="rect">
            <a:avLst/>
          </a:prstGeom>
        </p:spPr>
        <p:txBody>
          <a:bodyPr vert="horz" wrap="square" lIns="0" tIns="1540" rIns="0" bIns="0" rtlCol="0">
            <a:spAutoFit/>
          </a:bodyPr>
          <a:lstStyle/>
          <a:p>
            <a:pPr marL="7701" marR="3080">
              <a:lnSpc>
                <a:spcPct val="106600"/>
              </a:lnSpc>
              <a:spcBef>
                <a:spcPts val="12"/>
              </a:spcBef>
            </a:pPr>
            <a:r>
              <a:rPr sz="879">
                <a:latin typeface="Montserrat"/>
                <a:cs typeface="Montserrat"/>
              </a:rPr>
              <a:t>The</a:t>
            </a:r>
            <a:r>
              <a:rPr sz="879" spc="3">
                <a:latin typeface="Montserrat"/>
                <a:cs typeface="Montserrat"/>
              </a:rPr>
              <a:t> </a:t>
            </a:r>
            <a:r>
              <a:rPr sz="879">
                <a:latin typeface="Montserrat"/>
                <a:cs typeface="Montserrat"/>
              </a:rPr>
              <a:t>Catholic</a:t>
            </a:r>
            <a:r>
              <a:rPr sz="879" spc="3">
                <a:latin typeface="Montserrat"/>
                <a:cs typeface="Montserrat"/>
              </a:rPr>
              <a:t> </a:t>
            </a:r>
            <a:r>
              <a:rPr sz="879">
                <a:latin typeface="Montserrat"/>
                <a:cs typeface="Montserrat"/>
              </a:rPr>
              <a:t>Agency</a:t>
            </a:r>
            <a:r>
              <a:rPr sz="879" spc="3">
                <a:latin typeface="Montserrat"/>
                <a:cs typeface="Montserrat"/>
              </a:rPr>
              <a:t> </a:t>
            </a:r>
            <a:r>
              <a:rPr sz="879">
                <a:latin typeface="Montserrat"/>
                <a:cs typeface="Montserrat"/>
              </a:rPr>
              <a:t>for</a:t>
            </a:r>
            <a:r>
              <a:rPr sz="879" spc="3">
                <a:latin typeface="Montserrat"/>
                <a:cs typeface="Montserrat"/>
              </a:rPr>
              <a:t> </a:t>
            </a:r>
            <a:r>
              <a:rPr sz="879">
                <a:latin typeface="Montserrat"/>
                <a:cs typeface="Montserrat"/>
              </a:rPr>
              <a:t>Overseas</a:t>
            </a:r>
            <a:r>
              <a:rPr sz="879" spc="3">
                <a:latin typeface="Montserrat"/>
                <a:cs typeface="Montserrat"/>
              </a:rPr>
              <a:t> </a:t>
            </a:r>
            <a:r>
              <a:rPr sz="879">
                <a:latin typeface="Montserrat"/>
                <a:cs typeface="Montserrat"/>
              </a:rPr>
              <a:t>Development</a:t>
            </a:r>
            <a:r>
              <a:rPr sz="879" spc="3">
                <a:latin typeface="Montserrat"/>
                <a:cs typeface="Montserrat"/>
              </a:rPr>
              <a:t> </a:t>
            </a:r>
            <a:r>
              <a:rPr sz="879">
                <a:latin typeface="Montserrat"/>
                <a:cs typeface="Montserrat"/>
              </a:rPr>
              <a:t>(CAFOD)</a:t>
            </a:r>
            <a:r>
              <a:rPr sz="879" spc="3">
                <a:latin typeface="Montserrat"/>
                <a:cs typeface="Montserrat"/>
              </a:rPr>
              <a:t> </a:t>
            </a:r>
            <a:r>
              <a:rPr sz="879">
                <a:latin typeface="Montserrat"/>
                <a:cs typeface="Montserrat"/>
              </a:rPr>
              <a:t>is</a:t>
            </a:r>
            <a:r>
              <a:rPr sz="879" spc="3">
                <a:latin typeface="Montserrat"/>
                <a:cs typeface="Montserrat"/>
              </a:rPr>
              <a:t> </a:t>
            </a:r>
            <a:r>
              <a:rPr sz="879">
                <a:latin typeface="Montserrat"/>
                <a:cs typeface="Montserrat"/>
              </a:rPr>
              <a:t>the</a:t>
            </a:r>
            <a:r>
              <a:rPr sz="879" spc="3">
                <a:latin typeface="Montserrat"/>
                <a:cs typeface="Montserrat"/>
              </a:rPr>
              <a:t> </a:t>
            </a:r>
            <a:r>
              <a:rPr sz="879">
                <a:latin typeface="Montserrat"/>
                <a:cs typeface="Montserrat"/>
              </a:rPr>
              <a:t>official</a:t>
            </a:r>
            <a:r>
              <a:rPr sz="879" spc="3">
                <a:latin typeface="Montserrat"/>
                <a:cs typeface="Montserrat"/>
              </a:rPr>
              <a:t> </a:t>
            </a:r>
            <a:r>
              <a:rPr sz="879">
                <a:latin typeface="Montserrat"/>
                <a:cs typeface="Montserrat"/>
              </a:rPr>
              <a:t>aid</a:t>
            </a:r>
            <a:r>
              <a:rPr sz="879" spc="3">
                <a:latin typeface="Montserrat"/>
                <a:cs typeface="Montserrat"/>
              </a:rPr>
              <a:t> </a:t>
            </a:r>
            <a:r>
              <a:rPr sz="879">
                <a:latin typeface="Montserrat"/>
                <a:cs typeface="Montserrat"/>
              </a:rPr>
              <a:t>agency</a:t>
            </a:r>
            <a:r>
              <a:rPr sz="879" spc="3">
                <a:latin typeface="Montserrat"/>
                <a:cs typeface="Montserrat"/>
              </a:rPr>
              <a:t> </a:t>
            </a:r>
            <a:r>
              <a:rPr sz="879">
                <a:latin typeface="Montserrat"/>
                <a:cs typeface="Montserrat"/>
              </a:rPr>
              <a:t>of</a:t>
            </a:r>
            <a:r>
              <a:rPr sz="879" spc="3">
                <a:latin typeface="Montserrat"/>
                <a:cs typeface="Montserrat"/>
              </a:rPr>
              <a:t> </a:t>
            </a:r>
            <a:r>
              <a:rPr sz="879">
                <a:latin typeface="Montserrat"/>
                <a:cs typeface="Montserrat"/>
              </a:rPr>
              <a:t>the</a:t>
            </a:r>
            <a:r>
              <a:rPr sz="879" spc="3">
                <a:latin typeface="Montserrat"/>
                <a:cs typeface="Montserrat"/>
              </a:rPr>
              <a:t> </a:t>
            </a:r>
            <a:r>
              <a:rPr sz="879">
                <a:latin typeface="Montserrat"/>
                <a:cs typeface="Montserrat"/>
              </a:rPr>
              <a:t>Catholic</a:t>
            </a:r>
            <a:r>
              <a:rPr sz="879" spc="7">
                <a:latin typeface="Montserrat"/>
                <a:cs typeface="Montserrat"/>
              </a:rPr>
              <a:t> </a:t>
            </a:r>
            <a:r>
              <a:rPr sz="879">
                <a:latin typeface="Montserrat"/>
                <a:cs typeface="Montserrat"/>
              </a:rPr>
              <a:t>Church</a:t>
            </a:r>
            <a:r>
              <a:rPr sz="879" spc="3">
                <a:latin typeface="Montserrat"/>
                <a:cs typeface="Montserrat"/>
              </a:rPr>
              <a:t> </a:t>
            </a:r>
            <a:r>
              <a:rPr sz="879">
                <a:latin typeface="Montserrat"/>
                <a:cs typeface="Montserrat"/>
              </a:rPr>
              <a:t>in</a:t>
            </a:r>
            <a:r>
              <a:rPr sz="879" spc="3">
                <a:latin typeface="Montserrat"/>
                <a:cs typeface="Montserrat"/>
              </a:rPr>
              <a:t> </a:t>
            </a:r>
            <a:r>
              <a:rPr sz="879" spc="-7">
                <a:latin typeface="Montserrat"/>
                <a:cs typeface="Montserrat"/>
              </a:rPr>
              <a:t>England </a:t>
            </a:r>
            <a:r>
              <a:rPr sz="879">
                <a:latin typeface="Montserrat"/>
                <a:cs typeface="Montserrat"/>
              </a:rPr>
              <a:t>and</a:t>
            </a:r>
            <a:r>
              <a:rPr sz="879" spc="-7">
                <a:latin typeface="Montserrat"/>
                <a:cs typeface="Montserrat"/>
              </a:rPr>
              <a:t> </a:t>
            </a:r>
            <a:r>
              <a:rPr sz="879">
                <a:latin typeface="Montserrat"/>
                <a:cs typeface="Montserrat"/>
              </a:rPr>
              <a:t>Wales</a:t>
            </a:r>
            <a:r>
              <a:rPr sz="879" spc="-7">
                <a:latin typeface="Montserrat"/>
                <a:cs typeface="Montserrat"/>
              </a:rPr>
              <a:t> </a:t>
            </a:r>
            <a:r>
              <a:rPr sz="879">
                <a:latin typeface="Montserrat"/>
                <a:cs typeface="Montserrat"/>
              </a:rPr>
              <a:t>and</a:t>
            </a:r>
            <a:r>
              <a:rPr sz="879" spc="-3">
                <a:latin typeface="Montserrat"/>
                <a:cs typeface="Montserrat"/>
              </a:rPr>
              <a:t> </a:t>
            </a:r>
            <a:r>
              <a:rPr sz="879">
                <a:latin typeface="Montserrat"/>
                <a:cs typeface="Montserrat"/>
              </a:rPr>
              <a:t>part</a:t>
            </a:r>
            <a:r>
              <a:rPr sz="879" spc="-7">
                <a:latin typeface="Montserrat"/>
                <a:cs typeface="Montserrat"/>
              </a:rPr>
              <a:t> </a:t>
            </a:r>
            <a:r>
              <a:rPr sz="879">
                <a:latin typeface="Montserrat"/>
                <a:cs typeface="Montserrat"/>
              </a:rPr>
              <a:t>of</a:t>
            </a:r>
            <a:r>
              <a:rPr sz="879" spc="-3">
                <a:latin typeface="Montserrat"/>
                <a:cs typeface="Montserrat"/>
              </a:rPr>
              <a:t> </a:t>
            </a:r>
            <a:r>
              <a:rPr sz="879">
                <a:latin typeface="Montserrat"/>
                <a:cs typeface="Montserrat"/>
              </a:rPr>
              <a:t>Caritas</a:t>
            </a:r>
            <a:r>
              <a:rPr sz="879" spc="-7">
                <a:latin typeface="Montserrat"/>
                <a:cs typeface="Montserrat"/>
              </a:rPr>
              <a:t> International.</a:t>
            </a:r>
            <a:r>
              <a:rPr sz="879" spc="-3">
                <a:latin typeface="Montserrat"/>
                <a:cs typeface="Montserrat"/>
              </a:rPr>
              <a:t> </a:t>
            </a:r>
            <a:r>
              <a:rPr sz="879">
                <a:latin typeface="Montserrat"/>
                <a:cs typeface="Montserrat"/>
              </a:rPr>
              <a:t>Charity</a:t>
            </a:r>
            <a:r>
              <a:rPr sz="879" spc="-7">
                <a:latin typeface="Montserrat"/>
                <a:cs typeface="Montserrat"/>
              </a:rPr>
              <a:t> </a:t>
            </a:r>
            <a:r>
              <a:rPr sz="879">
                <a:latin typeface="Montserrat"/>
                <a:cs typeface="Montserrat"/>
              </a:rPr>
              <a:t>no</a:t>
            </a:r>
            <a:r>
              <a:rPr sz="879" spc="-3">
                <a:latin typeface="Montserrat"/>
                <a:cs typeface="Montserrat"/>
              </a:rPr>
              <a:t> </a:t>
            </a:r>
            <a:r>
              <a:rPr sz="879">
                <a:latin typeface="Montserrat"/>
                <a:cs typeface="Montserrat"/>
              </a:rPr>
              <a:t>1160384</a:t>
            </a:r>
            <a:r>
              <a:rPr sz="879" spc="-7">
                <a:latin typeface="Montserrat"/>
                <a:cs typeface="Montserrat"/>
              </a:rPr>
              <a:t> </a:t>
            </a:r>
            <a:r>
              <a:rPr sz="879">
                <a:latin typeface="Montserrat"/>
                <a:cs typeface="Montserrat"/>
              </a:rPr>
              <a:t>and</a:t>
            </a:r>
            <a:r>
              <a:rPr sz="879" spc="-7">
                <a:latin typeface="Montserrat"/>
                <a:cs typeface="Montserrat"/>
              </a:rPr>
              <a:t> </a:t>
            </a:r>
            <a:r>
              <a:rPr sz="879">
                <a:latin typeface="Montserrat"/>
                <a:cs typeface="Montserrat"/>
              </a:rPr>
              <a:t>a</a:t>
            </a:r>
            <a:r>
              <a:rPr sz="879" spc="-3">
                <a:latin typeface="Montserrat"/>
                <a:cs typeface="Montserrat"/>
              </a:rPr>
              <a:t> </a:t>
            </a:r>
            <a:r>
              <a:rPr sz="879">
                <a:latin typeface="Montserrat"/>
                <a:cs typeface="Montserrat"/>
              </a:rPr>
              <a:t>company</a:t>
            </a:r>
            <a:r>
              <a:rPr sz="879" spc="-7">
                <a:latin typeface="Montserrat"/>
                <a:cs typeface="Montserrat"/>
              </a:rPr>
              <a:t> </a:t>
            </a:r>
            <a:r>
              <a:rPr sz="879">
                <a:latin typeface="Montserrat"/>
                <a:cs typeface="Montserrat"/>
              </a:rPr>
              <a:t>limited</a:t>
            </a:r>
            <a:r>
              <a:rPr sz="879" spc="-3">
                <a:latin typeface="Montserrat"/>
                <a:cs typeface="Montserrat"/>
              </a:rPr>
              <a:t> </a:t>
            </a:r>
            <a:r>
              <a:rPr sz="879">
                <a:latin typeface="Montserrat"/>
                <a:cs typeface="Montserrat"/>
              </a:rPr>
              <a:t>by</a:t>
            </a:r>
            <a:r>
              <a:rPr sz="879" spc="-7">
                <a:latin typeface="Montserrat"/>
                <a:cs typeface="Montserrat"/>
              </a:rPr>
              <a:t> </a:t>
            </a:r>
            <a:r>
              <a:rPr sz="879">
                <a:latin typeface="Montserrat"/>
                <a:cs typeface="Montserrat"/>
              </a:rPr>
              <a:t>guarantee</a:t>
            </a:r>
            <a:r>
              <a:rPr sz="879" spc="-3">
                <a:latin typeface="Montserrat"/>
                <a:cs typeface="Montserrat"/>
              </a:rPr>
              <a:t> </a:t>
            </a:r>
            <a:r>
              <a:rPr sz="879">
                <a:latin typeface="Montserrat"/>
                <a:cs typeface="Montserrat"/>
              </a:rPr>
              <a:t>no</a:t>
            </a:r>
            <a:r>
              <a:rPr sz="879" spc="-7">
                <a:latin typeface="Montserrat"/>
                <a:cs typeface="Montserrat"/>
              </a:rPr>
              <a:t> 09387398.</a:t>
            </a:r>
            <a:endParaRPr sz="879">
              <a:latin typeface="Montserrat"/>
              <a:cs typeface="Montserrat"/>
            </a:endParaRPr>
          </a:p>
        </p:txBody>
      </p:sp>
      <p:pic>
        <p:nvPicPr>
          <p:cNvPr id="26" name="Graphic 25">
            <a:extLst>
              <a:ext uri="{FF2B5EF4-FFF2-40B4-BE49-F238E27FC236}">
                <a16:creationId xmlns:a16="http://schemas.microsoft.com/office/drawing/2014/main" id="{9CB2AADB-D75F-D63F-126A-822EDF10A08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301176" y="5937504"/>
            <a:ext cx="2192059" cy="638497"/>
          </a:xfrm>
          <a:prstGeom prst="rect">
            <a:avLst/>
          </a:prstGeom>
        </p:spPr>
      </p:pic>
      <p:sp>
        <p:nvSpPr>
          <p:cNvPr id="28" name="Title 46">
            <a:extLst>
              <a:ext uri="{FF2B5EF4-FFF2-40B4-BE49-F238E27FC236}">
                <a16:creationId xmlns:a16="http://schemas.microsoft.com/office/drawing/2014/main" id="{9DBD4F51-BAD6-9C9C-0DC0-1FCE687710E6}"/>
              </a:ext>
            </a:extLst>
          </p:cNvPr>
          <p:cNvSpPr>
            <a:spLocks noGrp="1"/>
          </p:cNvSpPr>
          <p:nvPr>
            <p:ph type="title" hasCustomPrompt="1"/>
          </p:nvPr>
        </p:nvSpPr>
        <p:spPr>
          <a:xfrm>
            <a:off x="1879600" y="2108616"/>
            <a:ext cx="8283731" cy="795344"/>
          </a:xfrm>
        </p:spPr>
        <p:txBody>
          <a:bodyPr wrap="square" anchor="t" anchorCtr="0">
            <a:noAutofit/>
          </a:bodyPr>
          <a:lstStyle>
            <a:lvl1pPr>
              <a:defRPr sz="5333">
                <a:solidFill>
                  <a:schemeClr val="bg2"/>
                </a:solidFill>
              </a:defRPr>
            </a:lvl1pPr>
          </a:lstStyle>
          <a:p>
            <a:pPr marL="0" marR="0" lvl="0" indent="0" algn="l" defTabSz="1219170" eaLnBrk="1" fontAlgn="auto" latinLnBrk="0" hangingPunct="1">
              <a:lnSpc>
                <a:spcPct val="100000"/>
              </a:lnSpc>
              <a:spcBef>
                <a:spcPts val="0"/>
              </a:spcBef>
              <a:spcAft>
                <a:spcPts val="0"/>
              </a:spcAft>
              <a:buClrTx/>
              <a:buSzTx/>
              <a:buFontTx/>
              <a:buNone/>
              <a:tabLst/>
              <a:defRPr/>
            </a:pPr>
            <a:r>
              <a:rPr lang="en-US"/>
              <a:t>Click to add any text</a:t>
            </a:r>
          </a:p>
        </p:txBody>
      </p:sp>
      <p:sp>
        <p:nvSpPr>
          <p:cNvPr id="29" name="Graphic 41">
            <a:extLst>
              <a:ext uri="{FF2B5EF4-FFF2-40B4-BE49-F238E27FC236}">
                <a16:creationId xmlns:a16="http://schemas.microsoft.com/office/drawing/2014/main" id="{973B123F-768B-AA1B-BC87-87D4BF6AE7C4}"/>
              </a:ext>
            </a:extLst>
          </p:cNvPr>
          <p:cNvSpPr/>
          <p:nvPr userDrawn="1"/>
        </p:nvSpPr>
        <p:spPr>
          <a:xfrm>
            <a:off x="1066801" y="1406955"/>
            <a:ext cx="803975" cy="804016"/>
          </a:xfrm>
          <a:custGeom>
            <a:avLst/>
            <a:gdLst>
              <a:gd name="connsiteX0" fmla="*/ 3978378 w 3984944"/>
              <a:gd name="connsiteY0" fmla="*/ 1845912 h 3985142"/>
              <a:gd name="connsiteX1" fmla="*/ 3822958 w 3984944"/>
              <a:gd name="connsiteY1" fmla="*/ 1702960 h 3985142"/>
              <a:gd name="connsiteX2" fmla="*/ 2295507 w 3984944"/>
              <a:gd name="connsiteY2" fmla="*/ 1702960 h 3985142"/>
              <a:gd name="connsiteX3" fmla="*/ 2295507 w 3984944"/>
              <a:gd name="connsiteY3" fmla="*/ 163231 h 3985142"/>
              <a:gd name="connsiteX4" fmla="*/ 2153127 w 3984944"/>
              <a:gd name="connsiteY4" fmla="*/ 7812 h 3985142"/>
              <a:gd name="connsiteX5" fmla="*/ 1814306 w 3984944"/>
              <a:gd name="connsiteY5" fmla="*/ 9430 h 3985142"/>
              <a:gd name="connsiteX6" fmla="*/ 1672592 w 3984944"/>
              <a:gd name="connsiteY6" fmla="*/ 164754 h 3985142"/>
              <a:gd name="connsiteX7" fmla="*/ 1672592 w 3984944"/>
              <a:gd name="connsiteY7" fmla="*/ 1703055 h 3985142"/>
              <a:gd name="connsiteX8" fmla="*/ 161987 w 3984944"/>
              <a:gd name="connsiteY8" fmla="*/ 1703055 h 3985142"/>
              <a:gd name="connsiteX9" fmla="*/ 6567 w 3984944"/>
              <a:gd name="connsiteY9" fmla="*/ 1846007 h 3985142"/>
              <a:gd name="connsiteX10" fmla="*/ 0 w 3984944"/>
              <a:gd name="connsiteY10" fmla="*/ 1992670 h 3985142"/>
              <a:gd name="connsiteX11" fmla="*/ 6567 w 3984944"/>
              <a:gd name="connsiteY11" fmla="*/ 2139239 h 3985142"/>
              <a:gd name="connsiteX12" fmla="*/ 161987 w 3984944"/>
              <a:gd name="connsiteY12" fmla="*/ 2282190 h 3985142"/>
              <a:gd name="connsiteX13" fmla="*/ 1672592 w 3984944"/>
              <a:gd name="connsiteY13" fmla="*/ 2282190 h 3985142"/>
              <a:gd name="connsiteX14" fmla="*/ 1672592 w 3984944"/>
              <a:gd name="connsiteY14" fmla="*/ 3820492 h 3985142"/>
              <a:gd name="connsiteX15" fmla="*/ 1814306 w 3984944"/>
              <a:gd name="connsiteY15" fmla="*/ 3975816 h 3985142"/>
              <a:gd name="connsiteX16" fmla="*/ 1992377 w 3984944"/>
              <a:gd name="connsiteY16" fmla="*/ 3985143 h 3985142"/>
              <a:gd name="connsiteX17" fmla="*/ 2153127 w 3984944"/>
              <a:gd name="connsiteY17" fmla="*/ 3977339 h 3985142"/>
              <a:gd name="connsiteX18" fmla="*/ 2295507 w 3984944"/>
              <a:gd name="connsiteY18" fmla="*/ 3821919 h 3985142"/>
              <a:gd name="connsiteX19" fmla="*/ 2295507 w 3984944"/>
              <a:gd name="connsiteY19" fmla="*/ 2282095 h 3985142"/>
              <a:gd name="connsiteX20" fmla="*/ 3822958 w 3984944"/>
              <a:gd name="connsiteY20" fmla="*/ 2282095 h 3985142"/>
              <a:gd name="connsiteX21" fmla="*/ 3978378 w 3984944"/>
              <a:gd name="connsiteY21" fmla="*/ 2139144 h 3985142"/>
              <a:gd name="connsiteX22" fmla="*/ 3984945 w 3984944"/>
              <a:gd name="connsiteY22" fmla="*/ 1992575 h 3985142"/>
              <a:gd name="connsiteX23" fmla="*/ 3978378 w 3984944"/>
              <a:gd name="connsiteY23" fmla="*/ 1846007 h 3985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984944" h="3985142">
                <a:moveTo>
                  <a:pt x="3978378" y="1845912"/>
                </a:moveTo>
                <a:cubicBezTo>
                  <a:pt x="3971430" y="1764443"/>
                  <a:pt x="3904618" y="1702960"/>
                  <a:pt x="3822958" y="1702960"/>
                </a:cubicBezTo>
                <a:lnTo>
                  <a:pt x="2295507" y="1702960"/>
                </a:lnTo>
                <a:lnTo>
                  <a:pt x="2295507" y="163231"/>
                </a:lnTo>
                <a:cubicBezTo>
                  <a:pt x="2295507" y="82143"/>
                  <a:pt x="2234310" y="15331"/>
                  <a:pt x="2153127" y="7812"/>
                </a:cubicBezTo>
                <a:cubicBezTo>
                  <a:pt x="2034159" y="-3133"/>
                  <a:pt x="1933655" y="-2562"/>
                  <a:pt x="1814306" y="9430"/>
                </a:cubicBezTo>
                <a:cubicBezTo>
                  <a:pt x="1733503" y="17615"/>
                  <a:pt x="1672592" y="84332"/>
                  <a:pt x="1672592" y="164754"/>
                </a:cubicBezTo>
                <a:lnTo>
                  <a:pt x="1672592" y="1703055"/>
                </a:lnTo>
                <a:lnTo>
                  <a:pt x="161987" y="1703055"/>
                </a:lnTo>
                <a:cubicBezTo>
                  <a:pt x="80327" y="1703055"/>
                  <a:pt x="13515" y="1764538"/>
                  <a:pt x="6567" y="1846007"/>
                </a:cubicBezTo>
                <a:cubicBezTo>
                  <a:pt x="2189" y="1897687"/>
                  <a:pt x="0" y="1945654"/>
                  <a:pt x="0" y="1992670"/>
                </a:cubicBezTo>
                <a:cubicBezTo>
                  <a:pt x="0" y="2039687"/>
                  <a:pt x="2189" y="2087559"/>
                  <a:pt x="6567" y="2139239"/>
                </a:cubicBezTo>
                <a:cubicBezTo>
                  <a:pt x="13515" y="2220708"/>
                  <a:pt x="80422" y="2282190"/>
                  <a:pt x="161987" y="2282190"/>
                </a:cubicBezTo>
                <a:lnTo>
                  <a:pt x="1672592" y="2282190"/>
                </a:lnTo>
                <a:lnTo>
                  <a:pt x="1672592" y="3820492"/>
                </a:lnTo>
                <a:cubicBezTo>
                  <a:pt x="1672592" y="3900914"/>
                  <a:pt x="1733503" y="3967726"/>
                  <a:pt x="1814306" y="3975816"/>
                </a:cubicBezTo>
                <a:cubicBezTo>
                  <a:pt x="1876455" y="3982097"/>
                  <a:pt x="1934702" y="3985143"/>
                  <a:pt x="1992377" y="3985143"/>
                </a:cubicBezTo>
                <a:cubicBezTo>
                  <a:pt x="2043962" y="3985143"/>
                  <a:pt x="2096593" y="3982573"/>
                  <a:pt x="2153127" y="3977339"/>
                </a:cubicBezTo>
                <a:cubicBezTo>
                  <a:pt x="2234310" y="3969820"/>
                  <a:pt x="2295507" y="3903008"/>
                  <a:pt x="2295507" y="3821919"/>
                </a:cubicBezTo>
                <a:lnTo>
                  <a:pt x="2295507" y="2282095"/>
                </a:lnTo>
                <a:lnTo>
                  <a:pt x="3822958" y="2282095"/>
                </a:lnTo>
                <a:cubicBezTo>
                  <a:pt x="3904713" y="2282095"/>
                  <a:pt x="3971525" y="2220613"/>
                  <a:pt x="3978378" y="2139144"/>
                </a:cubicBezTo>
                <a:cubicBezTo>
                  <a:pt x="3982756" y="2087940"/>
                  <a:pt x="3984945" y="2040067"/>
                  <a:pt x="3984945" y="1992575"/>
                </a:cubicBezTo>
                <a:cubicBezTo>
                  <a:pt x="3984945" y="1945083"/>
                  <a:pt x="3982851" y="1897211"/>
                  <a:pt x="3978378" y="1846007"/>
                </a:cubicBezTo>
                <a:close/>
              </a:path>
            </a:pathLst>
          </a:custGeom>
          <a:solidFill>
            <a:schemeClr val="bg1"/>
          </a:solidFill>
          <a:ln w="9502" cap="flat">
            <a:noFill/>
            <a:prstDash val="solid"/>
            <a:miter/>
          </a:ln>
        </p:spPr>
        <p:txBody>
          <a:bodyPr rtlCol="0" anchor="ctr"/>
          <a:lstStyle/>
          <a:p>
            <a:endParaRPr lang="en-US" sz="2400"/>
          </a:p>
        </p:txBody>
      </p:sp>
      <p:sp>
        <p:nvSpPr>
          <p:cNvPr id="32" name="Holder 3">
            <a:extLst>
              <a:ext uri="{FF2B5EF4-FFF2-40B4-BE49-F238E27FC236}">
                <a16:creationId xmlns:a16="http://schemas.microsoft.com/office/drawing/2014/main" id="{B7D02154-7A8A-A8D0-D721-E815076A1B7D}"/>
              </a:ext>
            </a:extLst>
          </p:cNvPr>
          <p:cNvSpPr>
            <a:spLocks noGrp="1"/>
          </p:cNvSpPr>
          <p:nvPr>
            <p:ph type="subTitle" idx="4" hasCustomPrompt="1"/>
          </p:nvPr>
        </p:nvSpPr>
        <p:spPr>
          <a:xfrm>
            <a:off x="1879600" y="2936557"/>
            <a:ext cx="8283731" cy="492443"/>
          </a:xfrm>
          <a:prstGeom prst="rect">
            <a:avLst/>
          </a:prstGeom>
        </p:spPr>
        <p:txBody>
          <a:bodyPr wrap="square" lIns="18288" tIns="0" rIns="0" bIns="0">
            <a:spAutoFit/>
          </a:bodyPr>
          <a:lstStyle>
            <a:lvl1pPr marL="0" indent="0">
              <a:buNone/>
              <a:defRPr sz="3200" b="0" i="0">
                <a:solidFill>
                  <a:schemeClr val="bg2"/>
                </a:solidFill>
                <a:latin typeface="+mj-lt"/>
                <a:cs typeface="Montserrat"/>
              </a:defRPr>
            </a:lvl1pPr>
          </a:lstStyle>
          <a:p>
            <a:r>
              <a:rPr lang="en-GB"/>
              <a:t>Click to add any further text</a:t>
            </a:r>
          </a:p>
        </p:txBody>
      </p:sp>
    </p:spTree>
    <p:extLst>
      <p:ext uri="{BB962C8B-B14F-4D97-AF65-F5344CB8AC3E}">
        <p14:creationId xmlns:p14="http://schemas.microsoft.com/office/powerpoint/2010/main" val="4027330773"/>
      </p:ext>
    </p:extLst>
  </p:cSld>
  <p:clrMapOvr>
    <a:masterClrMapping/>
  </p:clrMapOvr>
  <p:extLst>
    <p:ext uri="{DCECCB84-F9BA-43D5-87BE-67443E8EF086}">
      <p15:sldGuideLst xmlns:p15="http://schemas.microsoft.com/office/powerpoint/2012/main">
        <p15:guide id="1" pos="2880">
          <p15:clr>
            <a:srgbClr val="FBAE40"/>
          </p15:clr>
        </p15:guide>
        <p15:guide id="2" pos="504">
          <p15:clr>
            <a:srgbClr val="FBAE40"/>
          </p15:clr>
        </p15:guide>
        <p15:guide id="3" pos="888">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847AFD-4533-2F8D-33E8-A92413476D2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A6CEFD70-F3F6-6281-DFF4-8CDDF9343090}"/>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68C1FAA-92E9-56EE-348C-822B63E57F50}"/>
              </a:ext>
            </a:extLst>
          </p:cNvPr>
          <p:cNvSpPr>
            <a:spLocks noGrp="1"/>
          </p:cNvSpPr>
          <p:nvPr>
            <p:ph type="dt" sz="half" idx="10"/>
          </p:nvPr>
        </p:nvSpPr>
        <p:spPr>
          <a:xfrm>
            <a:off x="838200" y="6356350"/>
            <a:ext cx="2743200" cy="365125"/>
          </a:xfrm>
          <a:prstGeom prst="rect">
            <a:avLst/>
          </a:prstGeom>
        </p:spPr>
        <p:txBody>
          <a:bodyPr/>
          <a:lstStyle/>
          <a:p>
            <a:fld id="{C6F9543C-5488-490F-B7AE-5B7E794389A7}" type="datetimeFigureOut">
              <a:rPr lang="en-GB" smtClean="0"/>
              <a:t>29/01/2026</a:t>
            </a:fld>
            <a:endParaRPr lang="en-GB"/>
          </a:p>
        </p:txBody>
      </p:sp>
      <p:sp>
        <p:nvSpPr>
          <p:cNvPr id="5" name="Footer Placeholder 4">
            <a:extLst>
              <a:ext uri="{FF2B5EF4-FFF2-40B4-BE49-F238E27FC236}">
                <a16:creationId xmlns:a16="http://schemas.microsoft.com/office/drawing/2014/main" id="{F5F2427F-16C3-C169-6455-4D63B96A85F8}"/>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a:extLst>
              <a:ext uri="{FF2B5EF4-FFF2-40B4-BE49-F238E27FC236}">
                <a16:creationId xmlns:a16="http://schemas.microsoft.com/office/drawing/2014/main" id="{61303C26-59B9-8B9C-2A60-5C5ACD909D74}"/>
              </a:ext>
            </a:extLst>
          </p:cNvPr>
          <p:cNvSpPr>
            <a:spLocks noGrp="1"/>
          </p:cNvSpPr>
          <p:nvPr>
            <p:ph type="sldNum" sz="quarter" idx="12"/>
          </p:nvPr>
        </p:nvSpPr>
        <p:spPr>
          <a:xfrm>
            <a:off x="8610600" y="6356350"/>
            <a:ext cx="2743200" cy="365125"/>
          </a:xfrm>
          <a:prstGeom prst="rect">
            <a:avLst/>
          </a:prstGeom>
        </p:spPr>
        <p:txBody>
          <a:bodyPr/>
          <a:lstStyle/>
          <a:p>
            <a:fld id="{C6EC182C-0D68-4E87-806E-9A4A9E86B5B7}" type="slidenum">
              <a:rPr lang="en-GB" smtClean="0"/>
              <a:t>‹#›</a:t>
            </a:fld>
            <a:endParaRPr lang="en-GB"/>
          </a:p>
        </p:txBody>
      </p:sp>
    </p:spTree>
    <p:extLst>
      <p:ext uri="{BB962C8B-B14F-4D97-AF65-F5344CB8AC3E}">
        <p14:creationId xmlns:p14="http://schemas.microsoft.com/office/powerpoint/2010/main" val="17813011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8C22B3-9752-894E-6644-F45A4EED319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E4FEBBA-6D51-BC60-AF4C-87CDC0015B69}"/>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58CAEE7-EF30-693C-DE8B-B652A7EA6904}"/>
              </a:ext>
            </a:extLst>
          </p:cNvPr>
          <p:cNvSpPr>
            <a:spLocks noGrp="1"/>
          </p:cNvSpPr>
          <p:nvPr>
            <p:ph type="dt" sz="half" idx="10"/>
          </p:nvPr>
        </p:nvSpPr>
        <p:spPr/>
        <p:txBody>
          <a:bodyPr/>
          <a:lstStyle/>
          <a:p>
            <a:fld id="{C8A0EDC2-11CA-40FF-A28B-A6BB62996DCA}" type="datetimeFigureOut">
              <a:rPr lang="en-US" smtClean="0"/>
              <a:t>1/29/2026</a:t>
            </a:fld>
            <a:endParaRPr lang="en-US"/>
          </a:p>
        </p:txBody>
      </p:sp>
      <p:sp>
        <p:nvSpPr>
          <p:cNvPr id="5" name="Footer Placeholder 4">
            <a:extLst>
              <a:ext uri="{FF2B5EF4-FFF2-40B4-BE49-F238E27FC236}">
                <a16:creationId xmlns:a16="http://schemas.microsoft.com/office/drawing/2014/main" id="{8F023FC2-DD4D-DB45-1884-F3E1D309D5F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E4F50F-B44A-7DE8-D1BB-D95D9C6C4228}"/>
              </a:ext>
            </a:extLst>
          </p:cNvPr>
          <p:cNvSpPr>
            <a:spLocks noGrp="1"/>
          </p:cNvSpPr>
          <p:nvPr>
            <p:ph type="sldNum" sz="quarter" idx="12"/>
          </p:nvPr>
        </p:nvSpPr>
        <p:spPr/>
        <p:txBody>
          <a:bodyPr/>
          <a:lstStyle/>
          <a:p>
            <a:fld id="{0BB57DF6-40CB-4801-B7E4-E740100D68E5}" type="slidenum">
              <a:rPr lang="en-US" smtClean="0"/>
              <a:t>‹#›</a:t>
            </a:fld>
            <a:endParaRPr lang="en-US"/>
          </a:p>
        </p:txBody>
      </p:sp>
    </p:spTree>
    <p:extLst>
      <p:ext uri="{BB962C8B-B14F-4D97-AF65-F5344CB8AC3E}">
        <p14:creationId xmlns:p14="http://schemas.microsoft.com/office/powerpoint/2010/main" val="29845131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9267E0-1DBB-99A1-8756-B9E47419E5D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EBAED37-2E40-2B80-1CCC-965DCAA9964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6246590-C90A-C55D-38E4-8975D583C62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3B10BFD-7C12-6F9A-E3F7-02EE5EE860E8}"/>
              </a:ext>
            </a:extLst>
          </p:cNvPr>
          <p:cNvSpPr>
            <a:spLocks noGrp="1"/>
          </p:cNvSpPr>
          <p:nvPr>
            <p:ph type="dt" sz="half" idx="10"/>
          </p:nvPr>
        </p:nvSpPr>
        <p:spPr/>
        <p:txBody>
          <a:bodyPr/>
          <a:lstStyle/>
          <a:p>
            <a:fld id="{C8A0EDC2-11CA-40FF-A28B-A6BB62996DCA}" type="datetimeFigureOut">
              <a:rPr lang="en-US" smtClean="0"/>
              <a:t>1/29/2026</a:t>
            </a:fld>
            <a:endParaRPr lang="en-US"/>
          </a:p>
        </p:txBody>
      </p:sp>
      <p:sp>
        <p:nvSpPr>
          <p:cNvPr id="6" name="Footer Placeholder 5">
            <a:extLst>
              <a:ext uri="{FF2B5EF4-FFF2-40B4-BE49-F238E27FC236}">
                <a16:creationId xmlns:a16="http://schemas.microsoft.com/office/drawing/2014/main" id="{1DDCF603-4CF7-B4C2-2110-C33864A8C68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55AFC4C-85ED-C333-4B82-071EDBB6D382}"/>
              </a:ext>
            </a:extLst>
          </p:cNvPr>
          <p:cNvSpPr>
            <a:spLocks noGrp="1"/>
          </p:cNvSpPr>
          <p:nvPr>
            <p:ph type="sldNum" sz="quarter" idx="12"/>
          </p:nvPr>
        </p:nvSpPr>
        <p:spPr/>
        <p:txBody>
          <a:bodyPr/>
          <a:lstStyle/>
          <a:p>
            <a:fld id="{0BB57DF6-40CB-4801-B7E4-E740100D68E5}" type="slidenum">
              <a:rPr lang="en-US" smtClean="0"/>
              <a:t>‹#›</a:t>
            </a:fld>
            <a:endParaRPr lang="en-US"/>
          </a:p>
        </p:txBody>
      </p:sp>
    </p:spTree>
    <p:extLst>
      <p:ext uri="{BB962C8B-B14F-4D97-AF65-F5344CB8AC3E}">
        <p14:creationId xmlns:p14="http://schemas.microsoft.com/office/powerpoint/2010/main" val="13768737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B7FAD-8F16-B9B1-30F8-AF44E9D1618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EDB0744-71C1-075A-0C49-8E7A3D1A190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791C8CE-C194-F328-70AF-5E1AC8F89E3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C35CC5D-F69C-F7D3-A64D-DBF9DB133A4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2DED1A9-D782-5F30-1508-2C219FA23B9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40A727B-8855-0DAA-E175-C9E3F4913908}"/>
              </a:ext>
            </a:extLst>
          </p:cNvPr>
          <p:cNvSpPr>
            <a:spLocks noGrp="1"/>
          </p:cNvSpPr>
          <p:nvPr>
            <p:ph type="dt" sz="half" idx="10"/>
          </p:nvPr>
        </p:nvSpPr>
        <p:spPr/>
        <p:txBody>
          <a:bodyPr/>
          <a:lstStyle/>
          <a:p>
            <a:fld id="{C8A0EDC2-11CA-40FF-A28B-A6BB62996DCA}" type="datetimeFigureOut">
              <a:rPr lang="en-US" smtClean="0"/>
              <a:t>1/29/2026</a:t>
            </a:fld>
            <a:endParaRPr lang="en-US"/>
          </a:p>
        </p:txBody>
      </p:sp>
      <p:sp>
        <p:nvSpPr>
          <p:cNvPr id="8" name="Footer Placeholder 7">
            <a:extLst>
              <a:ext uri="{FF2B5EF4-FFF2-40B4-BE49-F238E27FC236}">
                <a16:creationId xmlns:a16="http://schemas.microsoft.com/office/drawing/2014/main" id="{881D5B9D-18B9-97E0-54F8-C62B34FC98F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5FC8B7C-8D81-9E7F-35D0-5C2CDD8A4410}"/>
              </a:ext>
            </a:extLst>
          </p:cNvPr>
          <p:cNvSpPr>
            <a:spLocks noGrp="1"/>
          </p:cNvSpPr>
          <p:nvPr>
            <p:ph type="sldNum" sz="quarter" idx="12"/>
          </p:nvPr>
        </p:nvSpPr>
        <p:spPr/>
        <p:txBody>
          <a:bodyPr/>
          <a:lstStyle/>
          <a:p>
            <a:fld id="{0BB57DF6-40CB-4801-B7E4-E740100D68E5}" type="slidenum">
              <a:rPr lang="en-US" smtClean="0"/>
              <a:t>‹#›</a:t>
            </a:fld>
            <a:endParaRPr lang="en-US"/>
          </a:p>
        </p:txBody>
      </p:sp>
    </p:spTree>
    <p:extLst>
      <p:ext uri="{BB962C8B-B14F-4D97-AF65-F5344CB8AC3E}">
        <p14:creationId xmlns:p14="http://schemas.microsoft.com/office/powerpoint/2010/main" val="6682677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3990FC-1502-1C0A-C1DF-4CB18DB7866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728696C-C41B-40DB-E637-B89D41405BCE}"/>
              </a:ext>
            </a:extLst>
          </p:cNvPr>
          <p:cNvSpPr>
            <a:spLocks noGrp="1"/>
          </p:cNvSpPr>
          <p:nvPr>
            <p:ph type="dt" sz="half" idx="10"/>
          </p:nvPr>
        </p:nvSpPr>
        <p:spPr/>
        <p:txBody>
          <a:bodyPr/>
          <a:lstStyle/>
          <a:p>
            <a:fld id="{C8A0EDC2-11CA-40FF-A28B-A6BB62996DCA}" type="datetimeFigureOut">
              <a:rPr lang="en-US" smtClean="0"/>
              <a:t>1/29/2026</a:t>
            </a:fld>
            <a:endParaRPr lang="en-US"/>
          </a:p>
        </p:txBody>
      </p:sp>
      <p:sp>
        <p:nvSpPr>
          <p:cNvPr id="4" name="Footer Placeholder 3">
            <a:extLst>
              <a:ext uri="{FF2B5EF4-FFF2-40B4-BE49-F238E27FC236}">
                <a16:creationId xmlns:a16="http://schemas.microsoft.com/office/drawing/2014/main" id="{354737F0-EC47-4BF1-7099-1E83291B6EE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21C9EF7-EEE9-C14E-79C1-44E87764D5D5}"/>
              </a:ext>
            </a:extLst>
          </p:cNvPr>
          <p:cNvSpPr>
            <a:spLocks noGrp="1"/>
          </p:cNvSpPr>
          <p:nvPr>
            <p:ph type="sldNum" sz="quarter" idx="12"/>
          </p:nvPr>
        </p:nvSpPr>
        <p:spPr/>
        <p:txBody>
          <a:bodyPr/>
          <a:lstStyle/>
          <a:p>
            <a:fld id="{0BB57DF6-40CB-4801-B7E4-E740100D68E5}" type="slidenum">
              <a:rPr lang="en-US" smtClean="0"/>
              <a:t>‹#›</a:t>
            </a:fld>
            <a:endParaRPr lang="en-US"/>
          </a:p>
        </p:txBody>
      </p:sp>
    </p:spTree>
    <p:extLst>
      <p:ext uri="{BB962C8B-B14F-4D97-AF65-F5344CB8AC3E}">
        <p14:creationId xmlns:p14="http://schemas.microsoft.com/office/powerpoint/2010/main" val="35888852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482E69C-592F-363A-B3A2-3CA2E68BF5F4}"/>
              </a:ext>
            </a:extLst>
          </p:cNvPr>
          <p:cNvSpPr>
            <a:spLocks noGrp="1"/>
          </p:cNvSpPr>
          <p:nvPr>
            <p:ph type="dt" sz="half" idx="10"/>
          </p:nvPr>
        </p:nvSpPr>
        <p:spPr/>
        <p:txBody>
          <a:bodyPr/>
          <a:lstStyle/>
          <a:p>
            <a:fld id="{C8A0EDC2-11CA-40FF-A28B-A6BB62996DCA}" type="datetimeFigureOut">
              <a:rPr lang="en-US" smtClean="0"/>
              <a:t>1/29/2026</a:t>
            </a:fld>
            <a:endParaRPr lang="en-US"/>
          </a:p>
        </p:txBody>
      </p:sp>
      <p:sp>
        <p:nvSpPr>
          <p:cNvPr id="3" name="Footer Placeholder 2">
            <a:extLst>
              <a:ext uri="{FF2B5EF4-FFF2-40B4-BE49-F238E27FC236}">
                <a16:creationId xmlns:a16="http://schemas.microsoft.com/office/drawing/2014/main" id="{A54ED16D-E770-5062-38A3-6767F9E7C3D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ACF4584-C7CA-633F-BD61-C7C3AF466FD1}"/>
              </a:ext>
            </a:extLst>
          </p:cNvPr>
          <p:cNvSpPr>
            <a:spLocks noGrp="1"/>
          </p:cNvSpPr>
          <p:nvPr>
            <p:ph type="sldNum" sz="quarter" idx="12"/>
          </p:nvPr>
        </p:nvSpPr>
        <p:spPr/>
        <p:txBody>
          <a:bodyPr/>
          <a:lstStyle/>
          <a:p>
            <a:fld id="{0BB57DF6-40CB-4801-B7E4-E740100D68E5}" type="slidenum">
              <a:rPr lang="en-US" smtClean="0"/>
              <a:t>‹#›</a:t>
            </a:fld>
            <a:endParaRPr lang="en-US"/>
          </a:p>
        </p:txBody>
      </p:sp>
    </p:spTree>
    <p:extLst>
      <p:ext uri="{BB962C8B-B14F-4D97-AF65-F5344CB8AC3E}">
        <p14:creationId xmlns:p14="http://schemas.microsoft.com/office/powerpoint/2010/main" val="6866167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7C19C3-C0BC-D37E-6BD6-98A60BAC54D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E97EFD4-4CBB-6179-8E61-090F0FC61FB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E8EFC1A-21BD-B8A9-572D-37A786B57AA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BA9A7DE-163F-F0D0-4364-2AB8D48E98A6}"/>
              </a:ext>
            </a:extLst>
          </p:cNvPr>
          <p:cNvSpPr>
            <a:spLocks noGrp="1"/>
          </p:cNvSpPr>
          <p:nvPr>
            <p:ph type="dt" sz="half" idx="10"/>
          </p:nvPr>
        </p:nvSpPr>
        <p:spPr/>
        <p:txBody>
          <a:bodyPr/>
          <a:lstStyle/>
          <a:p>
            <a:fld id="{C8A0EDC2-11CA-40FF-A28B-A6BB62996DCA}" type="datetimeFigureOut">
              <a:rPr lang="en-US" smtClean="0"/>
              <a:t>1/29/2026</a:t>
            </a:fld>
            <a:endParaRPr lang="en-US"/>
          </a:p>
        </p:txBody>
      </p:sp>
      <p:sp>
        <p:nvSpPr>
          <p:cNvPr id="6" name="Footer Placeholder 5">
            <a:extLst>
              <a:ext uri="{FF2B5EF4-FFF2-40B4-BE49-F238E27FC236}">
                <a16:creationId xmlns:a16="http://schemas.microsoft.com/office/drawing/2014/main" id="{249B19E0-6115-946C-F907-43A9B0CBAB4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D131E87-DCF3-74AD-5C52-C30BFB262ED3}"/>
              </a:ext>
            </a:extLst>
          </p:cNvPr>
          <p:cNvSpPr>
            <a:spLocks noGrp="1"/>
          </p:cNvSpPr>
          <p:nvPr>
            <p:ph type="sldNum" sz="quarter" idx="12"/>
          </p:nvPr>
        </p:nvSpPr>
        <p:spPr/>
        <p:txBody>
          <a:bodyPr/>
          <a:lstStyle/>
          <a:p>
            <a:fld id="{0BB57DF6-40CB-4801-B7E4-E740100D68E5}" type="slidenum">
              <a:rPr lang="en-US" smtClean="0"/>
              <a:t>‹#›</a:t>
            </a:fld>
            <a:endParaRPr lang="en-US"/>
          </a:p>
        </p:txBody>
      </p:sp>
    </p:spTree>
    <p:extLst>
      <p:ext uri="{BB962C8B-B14F-4D97-AF65-F5344CB8AC3E}">
        <p14:creationId xmlns:p14="http://schemas.microsoft.com/office/powerpoint/2010/main" val="14450462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59EB62-8D2F-ABD3-846F-5FA90576FB5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56AAC48-2C2F-505D-7FA4-FB976F36C4B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6539E06-E159-ED57-B8EE-0DD8616CC90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175B052-DCA8-BBEA-4BB9-7CF5AD4863D6}"/>
              </a:ext>
            </a:extLst>
          </p:cNvPr>
          <p:cNvSpPr>
            <a:spLocks noGrp="1"/>
          </p:cNvSpPr>
          <p:nvPr>
            <p:ph type="dt" sz="half" idx="10"/>
          </p:nvPr>
        </p:nvSpPr>
        <p:spPr/>
        <p:txBody>
          <a:bodyPr/>
          <a:lstStyle/>
          <a:p>
            <a:fld id="{C8A0EDC2-11CA-40FF-A28B-A6BB62996DCA}" type="datetimeFigureOut">
              <a:rPr lang="en-US" smtClean="0"/>
              <a:t>1/29/2026</a:t>
            </a:fld>
            <a:endParaRPr lang="en-US"/>
          </a:p>
        </p:txBody>
      </p:sp>
      <p:sp>
        <p:nvSpPr>
          <p:cNvPr id="6" name="Footer Placeholder 5">
            <a:extLst>
              <a:ext uri="{FF2B5EF4-FFF2-40B4-BE49-F238E27FC236}">
                <a16:creationId xmlns:a16="http://schemas.microsoft.com/office/drawing/2014/main" id="{0EF20E23-8DBB-3414-FF83-28A4B48FBA0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BAC8782-B9DA-FCC8-7887-057DEBEC916D}"/>
              </a:ext>
            </a:extLst>
          </p:cNvPr>
          <p:cNvSpPr>
            <a:spLocks noGrp="1"/>
          </p:cNvSpPr>
          <p:nvPr>
            <p:ph type="sldNum" sz="quarter" idx="12"/>
          </p:nvPr>
        </p:nvSpPr>
        <p:spPr/>
        <p:txBody>
          <a:bodyPr/>
          <a:lstStyle/>
          <a:p>
            <a:fld id="{0BB57DF6-40CB-4801-B7E4-E740100D68E5}" type="slidenum">
              <a:rPr lang="en-US" smtClean="0"/>
              <a:t>‹#›</a:t>
            </a:fld>
            <a:endParaRPr lang="en-US"/>
          </a:p>
        </p:txBody>
      </p:sp>
    </p:spTree>
    <p:extLst>
      <p:ext uri="{BB962C8B-B14F-4D97-AF65-F5344CB8AC3E}">
        <p14:creationId xmlns:p14="http://schemas.microsoft.com/office/powerpoint/2010/main" val="26578390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2.sv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2266DB8-0EE3-3604-6198-7EDD31B6BE6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5F056EE-F83B-4634-B91B-580F6D384CC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EEE1D55-FE02-4ADB-C382-F757D8C0942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C8A0EDC2-11CA-40FF-A28B-A6BB62996DCA}" type="datetimeFigureOut">
              <a:rPr lang="en-US" smtClean="0"/>
              <a:t>1/29/2026</a:t>
            </a:fld>
            <a:endParaRPr lang="en-US"/>
          </a:p>
        </p:txBody>
      </p:sp>
      <p:sp>
        <p:nvSpPr>
          <p:cNvPr id="5" name="Footer Placeholder 4">
            <a:extLst>
              <a:ext uri="{FF2B5EF4-FFF2-40B4-BE49-F238E27FC236}">
                <a16:creationId xmlns:a16="http://schemas.microsoft.com/office/drawing/2014/main" id="{07837599-05DD-D681-8D31-4ABACAF3FDB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C6152E3F-5271-CE7E-615A-8B7EEF5E051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0BB57DF6-40CB-4801-B7E4-E740100D68E5}" type="slidenum">
              <a:rPr lang="en-US" smtClean="0"/>
              <a:t>‹#›</a:t>
            </a:fld>
            <a:endParaRPr lang="en-US"/>
          </a:p>
        </p:txBody>
      </p:sp>
    </p:spTree>
    <p:extLst>
      <p:ext uri="{BB962C8B-B14F-4D97-AF65-F5344CB8AC3E}">
        <p14:creationId xmlns:p14="http://schemas.microsoft.com/office/powerpoint/2010/main" val="15912207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AA23B746-0B64-7AC9-1C04-369DE792B027}"/>
              </a:ext>
            </a:extLst>
          </p:cNvPr>
          <p:cNvSpPr/>
          <p:nvPr userDrawn="1"/>
        </p:nvSpPr>
        <p:spPr>
          <a:xfrm>
            <a:off x="-1" y="6696741"/>
            <a:ext cx="12191999" cy="161259"/>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8" name="Title Placeholder 7">
            <a:extLst>
              <a:ext uri="{FF2B5EF4-FFF2-40B4-BE49-F238E27FC236}">
                <a16:creationId xmlns:a16="http://schemas.microsoft.com/office/drawing/2014/main" id="{4567C233-C27F-29E9-4121-E431C70061FD}"/>
              </a:ext>
            </a:extLst>
          </p:cNvPr>
          <p:cNvSpPr>
            <a:spLocks noGrp="1"/>
          </p:cNvSpPr>
          <p:nvPr>
            <p:ph type="title"/>
          </p:nvPr>
        </p:nvSpPr>
        <p:spPr>
          <a:xfrm>
            <a:off x="423333" y="291219"/>
            <a:ext cx="9250753" cy="589900"/>
          </a:xfrm>
          <a:prstGeom prst="rect">
            <a:avLst/>
          </a:prstGeom>
        </p:spPr>
        <p:txBody>
          <a:bodyPr vert="horz" lIns="0" tIns="45720" rIns="91440" bIns="45720" rtlCol="0" anchor="ctr">
            <a:noAutofit/>
          </a:bodyPr>
          <a:lstStyle/>
          <a:p>
            <a:r>
              <a:rPr lang="en-US"/>
              <a:t>Click to edit title style, ideally one line</a:t>
            </a:r>
          </a:p>
        </p:txBody>
      </p:sp>
      <p:sp>
        <p:nvSpPr>
          <p:cNvPr id="21" name="Text Placeholder 20">
            <a:extLst>
              <a:ext uri="{FF2B5EF4-FFF2-40B4-BE49-F238E27FC236}">
                <a16:creationId xmlns:a16="http://schemas.microsoft.com/office/drawing/2014/main" id="{48BE3AC7-2CF4-36A6-D5BE-EA980A428027}"/>
              </a:ext>
            </a:extLst>
          </p:cNvPr>
          <p:cNvSpPr>
            <a:spLocks noGrp="1"/>
          </p:cNvSpPr>
          <p:nvPr>
            <p:ph type="body" idx="1"/>
          </p:nvPr>
        </p:nvSpPr>
        <p:spPr>
          <a:xfrm>
            <a:off x="423333" y="1146950"/>
            <a:ext cx="9250752" cy="5144121"/>
          </a:xfrm>
          <a:prstGeom prst="rect">
            <a:avLst/>
          </a:prstGeom>
        </p:spPr>
        <p:txBody>
          <a:bodyPr vert="horz" lIns="0" tIns="45720" rIns="91440" bIns="45720" rtlCol="0">
            <a:normAutofit/>
          </a:bodyPr>
          <a:lstStyle/>
          <a:p>
            <a:pPr lvl="0"/>
            <a:r>
              <a:rPr lang="en-US"/>
              <a:t>Click to edit Master text styles</a:t>
            </a:r>
          </a:p>
          <a:p>
            <a:pPr marL="385224" lvl="1" indent="-222245">
              <a:buFont typeface="Arial" panose="020B0604020202020204" pitchFamily="34" charset="0"/>
              <a:buChar char="•"/>
              <a:tabLst/>
            </a:pPr>
            <a:r>
              <a:rPr lang="en-US"/>
              <a:t>Second level</a:t>
            </a:r>
          </a:p>
          <a:p>
            <a:pPr marL="618051" lvl="2" indent="-222245">
              <a:buFont typeface="Arial" panose="020B0604020202020204" pitchFamily="34" charset="0"/>
              <a:buChar char="•"/>
              <a:tabLst/>
            </a:pPr>
            <a:r>
              <a:rPr lang="en-US"/>
              <a:t>Third level</a:t>
            </a:r>
          </a:p>
        </p:txBody>
      </p:sp>
      <p:sp>
        <p:nvSpPr>
          <p:cNvPr id="4" name="Holder 4"/>
          <p:cNvSpPr>
            <a:spLocks noGrp="1"/>
          </p:cNvSpPr>
          <p:nvPr>
            <p:ph type="ftr" sz="quarter" idx="5"/>
          </p:nvPr>
        </p:nvSpPr>
        <p:spPr>
          <a:xfrm>
            <a:off x="423333" y="6482817"/>
            <a:ext cx="10402353" cy="164148"/>
          </a:xfrm>
          <a:prstGeom prst="rect">
            <a:avLst/>
          </a:prstGeom>
        </p:spPr>
        <p:txBody>
          <a:bodyPr wrap="square" lIns="0" tIns="0" rIns="0" bIns="0" anchor="b" anchorCtr="0">
            <a:spAutoFit/>
          </a:bodyPr>
          <a:lstStyle>
            <a:lvl1pPr algn="l">
              <a:defRPr sz="1067">
                <a:solidFill>
                  <a:schemeClr val="bg2"/>
                </a:solidFill>
                <a:latin typeface="Montserrat" pitchFamily="2" charset="77"/>
              </a:defRPr>
            </a:lvl1pPr>
          </a:lstStyle>
          <a:p>
            <a:endParaRPr lang="en-US"/>
          </a:p>
        </p:txBody>
      </p:sp>
      <p:sp>
        <p:nvSpPr>
          <p:cNvPr id="6" name="Holder 6"/>
          <p:cNvSpPr>
            <a:spLocks noGrp="1"/>
          </p:cNvSpPr>
          <p:nvPr>
            <p:ph type="sldNum" sz="quarter" idx="7"/>
          </p:nvPr>
        </p:nvSpPr>
        <p:spPr>
          <a:xfrm>
            <a:off x="11822050" y="6496436"/>
            <a:ext cx="231900" cy="213851"/>
          </a:xfrm>
          <a:prstGeom prst="rect">
            <a:avLst/>
          </a:prstGeom>
        </p:spPr>
        <p:txBody>
          <a:bodyPr wrap="square" lIns="0" tIns="0" rIns="0" bIns="0" anchor="ctr" anchorCtr="0">
            <a:noAutofit/>
          </a:bodyPr>
          <a:lstStyle>
            <a:lvl1pPr algn="ctr">
              <a:defRPr sz="933">
                <a:solidFill>
                  <a:schemeClr val="bg2"/>
                </a:solidFill>
                <a:latin typeface="Montserrat Light" panose="020F0502020204030204" pitchFamily="2" charset="0"/>
              </a:defRPr>
            </a:lvl1pPr>
          </a:lstStyle>
          <a:p>
            <a:fld id="{B6F15528-21DE-4FAA-801E-634DDDAF4B2B}" type="slidenum">
              <a:rPr lang="en-US" smtClean="0"/>
              <a:pPr/>
              <a:t>‹#›</a:t>
            </a:fld>
            <a:endParaRPr lang="en-US"/>
          </a:p>
        </p:txBody>
      </p:sp>
      <p:pic>
        <p:nvPicPr>
          <p:cNvPr id="27" name="Graphic 26">
            <a:extLst>
              <a:ext uri="{FF2B5EF4-FFF2-40B4-BE49-F238E27FC236}">
                <a16:creationId xmlns:a16="http://schemas.microsoft.com/office/drawing/2014/main" id="{D4E354C9-092A-0BF2-FD23-9DAF2BF000B5}"/>
              </a:ext>
            </a:extLst>
          </p:cNvPr>
          <p:cNvPicPr>
            <a:picLocks noChangeAspect="1"/>
          </p:cNvPicPr>
          <p:nvPr userDrawn="1"/>
        </p:nvPicPr>
        <p:blipFill>
          <a:blip r:embed="rId13">
            <a:extLst>
              <a:ext uri="{96DAC541-7B7A-43D3-8B79-37D633B846F1}">
                <asvg:svgBlip xmlns:asvg="http://schemas.microsoft.com/office/drawing/2016/SVG/main" r:embed="rId14"/>
              </a:ext>
            </a:extLst>
          </a:blip>
          <a:stretch>
            <a:fillRect/>
          </a:stretch>
        </p:blipFill>
        <p:spPr>
          <a:xfrm>
            <a:off x="10333376" y="413729"/>
            <a:ext cx="1604625" cy="467391"/>
          </a:xfrm>
          <a:prstGeom prst="rect">
            <a:avLst/>
          </a:prstGeom>
        </p:spPr>
      </p:pic>
      <p:cxnSp>
        <p:nvCxnSpPr>
          <p:cNvPr id="5" name="Straight Connector 4">
            <a:extLst>
              <a:ext uri="{FF2B5EF4-FFF2-40B4-BE49-F238E27FC236}">
                <a16:creationId xmlns:a16="http://schemas.microsoft.com/office/drawing/2014/main" id="{A5A0E356-F344-179B-8539-AFB56DDDB1B5}"/>
              </a:ext>
            </a:extLst>
          </p:cNvPr>
          <p:cNvCxnSpPr>
            <a:cxnSpLocks/>
          </p:cNvCxnSpPr>
          <p:nvPr userDrawn="1"/>
        </p:nvCxnSpPr>
        <p:spPr>
          <a:xfrm flipH="1">
            <a:off x="423333" y="881119"/>
            <a:ext cx="9250752" cy="0"/>
          </a:xfrm>
          <a:prstGeom prst="line">
            <a:avLst/>
          </a:prstGeom>
          <a:ln w="9525" cap="rnd">
            <a:solidFill>
              <a:schemeClr val="accent1">
                <a:alpha val="40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75343616-324A-08FF-0D52-444659D3FC64}"/>
              </a:ext>
            </a:extLst>
          </p:cNvPr>
          <p:cNvCxnSpPr>
            <a:cxnSpLocks/>
          </p:cNvCxnSpPr>
          <p:nvPr userDrawn="1"/>
        </p:nvCxnSpPr>
        <p:spPr>
          <a:xfrm flipV="1">
            <a:off x="11938000" y="6642555"/>
            <a:ext cx="0" cy="145564"/>
          </a:xfrm>
          <a:prstGeom prst="line">
            <a:avLst/>
          </a:prstGeom>
          <a:ln w="9525" cap="rnd">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9906427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dt="0"/>
  <p:txStyles>
    <p:titleStyle>
      <a:lvl1pPr>
        <a:defRPr sz="3200" b="0">
          <a:latin typeface="+mn-lt"/>
          <a:ea typeface="+mj-ea"/>
          <a:cs typeface="+mj-cs"/>
        </a:defRPr>
      </a:lvl1pPr>
    </p:titleStyle>
    <p:bodyStyle>
      <a:lvl1pPr marL="162980" indent="-162980">
        <a:buFont typeface="Arial" panose="020B0604020202020204" pitchFamily="34" charset="0"/>
        <a:buChar char="•"/>
        <a:tabLst/>
        <a:defRPr lang="en-US" sz="1867" b="1" dirty="0">
          <a:solidFill>
            <a:schemeClr val="tx2"/>
          </a:solidFill>
          <a:latin typeface="+mj-lt"/>
          <a:ea typeface="+mn-ea"/>
          <a:cs typeface="+mn-cs"/>
        </a:defRPr>
      </a:lvl1pPr>
      <a:lvl2pPr marL="391573" indent="-228594">
        <a:buFont typeface="Arial" panose="020B0604020202020204" pitchFamily="34" charset="0"/>
        <a:buChar char="•"/>
        <a:tabLst/>
        <a:defRPr lang="en-US" sz="1600" dirty="0">
          <a:latin typeface="+mn-lt"/>
          <a:ea typeface="+mn-ea"/>
          <a:cs typeface="+mn-cs"/>
        </a:defRPr>
      </a:lvl2pPr>
      <a:lvl3pPr marL="624400" indent="-228594">
        <a:buFont typeface="Arial" panose="020B0604020202020204" pitchFamily="34" charset="0"/>
        <a:buChar char="•"/>
        <a:tabLst/>
        <a:defRPr lang="en-US" sz="1467" dirty="0">
          <a:latin typeface="Montserrat Light" panose="00000400000000000000" pitchFamily="2" charset="0"/>
          <a:ea typeface="+mn-ea"/>
          <a:cs typeface="+mn-cs"/>
        </a:defRPr>
      </a:lvl3pPr>
      <a:lvl4pPr marL="694249" indent="-234945">
        <a:buFont typeface="Arial" panose="020B0604020202020204" pitchFamily="34" charset="0"/>
        <a:buChar char="•"/>
        <a:tabLst/>
        <a:defRPr sz="1467">
          <a:latin typeface="Montserrat Light" panose="00000400000000000000" pitchFamily="2" charset="0"/>
          <a:ea typeface="+mn-ea"/>
          <a:cs typeface="+mn-cs"/>
        </a:defRPr>
      </a:lvl4pPr>
      <a:lvl5pPr marL="1489947" indent="-380990">
        <a:buFont typeface="Arial" panose="020B0604020202020204" pitchFamily="34" charset="0"/>
        <a:buChar char="•"/>
        <a:defRPr sz="2133">
          <a:latin typeface="Montserrat" pitchFamily="2" charset="77"/>
          <a:ea typeface="+mn-ea"/>
          <a:cs typeface="+mn-cs"/>
        </a:defRPr>
      </a:lvl5pPr>
      <a:lvl6pPr marL="1386196">
        <a:defRPr>
          <a:latin typeface="+mn-lt"/>
          <a:ea typeface="+mn-ea"/>
          <a:cs typeface="+mn-cs"/>
        </a:defRPr>
      </a:lvl6pPr>
      <a:lvl7pPr marL="1663434">
        <a:defRPr>
          <a:latin typeface="+mn-lt"/>
          <a:ea typeface="+mn-ea"/>
          <a:cs typeface="+mn-cs"/>
        </a:defRPr>
      </a:lvl7pPr>
      <a:lvl8pPr marL="1940674">
        <a:defRPr>
          <a:latin typeface="+mn-lt"/>
          <a:ea typeface="+mn-ea"/>
          <a:cs typeface="+mn-cs"/>
        </a:defRPr>
      </a:lvl8pPr>
      <a:lvl9pPr marL="2217913">
        <a:defRPr>
          <a:latin typeface="+mn-lt"/>
          <a:ea typeface="+mn-ea"/>
          <a:cs typeface="+mn-cs"/>
        </a:defRPr>
      </a:lvl9pPr>
    </p:bodyStyle>
    <p:otherStyle>
      <a:lvl1pPr marL="0">
        <a:defRPr>
          <a:latin typeface="+mn-lt"/>
          <a:ea typeface="+mn-ea"/>
          <a:cs typeface="+mn-cs"/>
        </a:defRPr>
      </a:lvl1pPr>
      <a:lvl2pPr marL="277240">
        <a:defRPr>
          <a:latin typeface="+mn-lt"/>
          <a:ea typeface="+mn-ea"/>
          <a:cs typeface="+mn-cs"/>
        </a:defRPr>
      </a:lvl2pPr>
      <a:lvl3pPr marL="554478">
        <a:defRPr>
          <a:latin typeface="+mn-lt"/>
          <a:ea typeface="+mn-ea"/>
          <a:cs typeface="+mn-cs"/>
        </a:defRPr>
      </a:lvl3pPr>
      <a:lvl4pPr marL="831718">
        <a:defRPr>
          <a:latin typeface="+mn-lt"/>
          <a:ea typeface="+mn-ea"/>
          <a:cs typeface="+mn-cs"/>
        </a:defRPr>
      </a:lvl4pPr>
      <a:lvl5pPr marL="1108956">
        <a:defRPr>
          <a:latin typeface="+mn-lt"/>
          <a:ea typeface="+mn-ea"/>
          <a:cs typeface="+mn-cs"/>
        </a:defRPr>
      </a:lvl5pPr>
      <a:lvl6pPr marL="1386196">
        <a:defRPr>
          <a:latin typeface="+mn-lt"/>
          <a:ea typeface="+mn-ea"/>
          <a:cs typeface="+mn-cs"/>
        </a:defRPr>
      </a:lvl6pPr>
      <a:lvl7pPr marL="1663434">
        <a:defRPr>
          <a:latin typeface="+mn-lt"/>
          <a:ea typeface="+mn-ea"/>
          <a:cs typeface="+mn-cs"/>
        </a:defRPr>
      </a:lvl7pPr>
      <a:lvl8pPr marL="1940674">
        <a:defRPr>
          <a:latin typeface="+mn-lt"/>
          <a:ea typeface="+mn-ea"/>
          <a:cs typeface="+mn-cs"/>
        </a:defRPr>
      </a:lvl8pPr>
      <a:lvl9pPr marL="2217913">
        <a:defRPr>
          <a:latin typeface="+mn-lt"/>
          <a:ea typeface="+mn-ea"/>
          <a:cs typeface="+mn-cs"/>
        </a:defRPr>
      </a:lvl9pPr>
    </p:otherStyle>
  </p:txStyles>
  <p:extLst>
    <p:ext uri="{27BBF7A9-308A-43DC-89C8-2F10F3537804}">
      <p15:sldGuideLst xmlns:p15="http://schemas.microsoft.com/office/powerpoint/2012/main">
        <p15:guide id="4" orient="horz" pos="124">
          <p15:clr>
            <a:srgbClr val="F26B43"/>
          </p15:clr>
        </p15:guide>
        <p15:guide id="5" pos="5640">
          <p15:clr>
            <a:srgbClr val="F26B43"/>
          </p15:clr>
        </p15:guide>
        <p15:guide id="6" orient="horz" pos="3108">
          <p15:clr>
            <a:srgbClr val="F26B43"/>
          </p15:clr>
        </p15:guide>
        <p15:guide id="7" pos="192">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hyperlink" Target="https://cafod.org.uk/education/secondary-and-youth-resources/lent-resources-young-people" TargetMode="External"/><Relationship Id="rId7" Type="http://schemas.openxmlformats.org/officeDocument/2006/relationships/image" Target="../media/image20.jpeg"/><Relationship Id="rId2" Type="http://schemas.openxmlformats.org/officeDocument/2006/relationships/hyperlink" Target="http://cafod.org.uk/Education/Primary-schools/Lent" TargetMode="External"/><Relationship Id="rId1" Type="http://schemas.openxmlformats.org/officeDocument/2006/relationships/slideLayout" Target="../slideLayouts/slideLayout22.xml"/><Relationship Id="rId6" Type="http://schemas.openxmlformats.org/officeDocument/2006/relationships/image" Target="../media/image12.png"/><Relationship Id="rId5" Type="http://schemas.openxmlformats.org/officeDocument/2006/relationships/image" Target="../media/image7.png"/><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22.xml"/><Relationship Id="rId4" Type="http://schemas.openxmlformats.org/officeDocument/2006/relationships/image" Target="../media/image21.jpeg"/></Relationships>
</file>

<file path=ppt/slides/_rels/slide12.xml.rels><?xml version="1.0" encoding="UTF-8" standalone="yes"?>
<Relationships xmlns="http://schemas.openxmlformats.org/package/2006/relationships"><Relationship Id="rId3" Type="http://schemas.openxmlformats.org/officeDocument/2006/relationships/hyperlink" Target="https://cafod.org.uk/primary/lent" TargetMode="External"/><Relationship Id="rId2" Type="http://schemas.openxmlformats.org/officeDocument/2006/relationships/notesSlide" Target="../notesSlides/notesSlide5.xml"/><Relationship Id="rId1" Type="http://schemas.openxmlformats.org/officeDocument/2006/relationships/slideLayout" Target="../slideLayouts/slideLayout22.xml"/><Relationship Id="rId6" Type="http://schemas.openxmlformats.org/officeDocument/2006/relationships/image" Target="../media/image22.jpeg"/><Relationship Id="rId5" Type="http://schemas.openxmlformats.org/officeDocument/2006/relationships/image" Target="../media/image8.png"/><Relationship Id="rId4" Type="http://schemas.openxmlformats.org/officeDocument/2006/relationships/hyperlink" Target="https://youtu.be/OomC251Qab8" TargetMode="External"/></Relationships>
</file>

<file path=ppt/slides/_rels/slide13.xml.rels><?xml version="1.0" encoding="UTF-8" standalone="yes"?>
<Relationships xmlns="http://schemas.openxmlformats.org/package/2006/relationships"><Relationship Id="rId8" Type="http://schemas.openxmlformats.org/officeDocument/2006/relationships/image" Target="../media/image23.jpeg"/><Relationship Id="rId3" Type="http://schemas.openxmlformats.org/officeDocument/2006/relationships/hyperlink" Target="http://cafod.org.uk/Education/Primary-schools/Lent" TargetMode="External"/><Relationship Id="rId7"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22.xml"/><Relationship Id="rId6" Type="http://schemas.openxmlformats.org/officeDocument/2006/relationships/image" Target="../media/image7.png"/><Relationship Id="rId5" Type="http://schemas.openxmlformats.org/officeDocument/2006/relationships/image" Target="../media/image11.png"/><Relationship Id="rId4" Type="http://schemas.openxmlformats.org/officeDocument/2006/relationships/hyperlink" Target="https://cafod.org.uk/news/international-news/shining-a-light-on-success" TargetMode="External"/></Relationships>
</file>

<file path=ppt/slides/_rels/slide14.xml.rels><?xml version="1.0" encoding="UTF-8" standalone="yes"?>
<Relationships xmlns="http://schemas.openxmlformats.org/package/2006/relationships"><Relationship Id="rId8" Type="http://schemas.openxmlformats.org/officeDocument/2006/relationships/image" Target="../media/image24.jpeg"/><Relationship Id="rId3" Type="http://schemas.openxmlformats.org/officeDocument/2006/relationships/hyperlink" Target="http://cafod.org.uk/Education/Primary-schools/Lent" TargetMode="External"/><Relationship Id="rId7"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22.xml"/><Relationship Id="rId6" Type="http://schemas.openxmlformats.org/officeDocument/2006/relationships/image" Target="../media/image7.png"/><Relationship Id="rId5" Type="http://schemas.openxmlformats.org/officeDocument/2006/relationships/image" Target="../media/image11.png"/><Relationship Id="rId4" Type="http://schemas.openxmlformats.org/officeDocument/2006/relationships/hyperlink" Target="https://cafod.org.uk/education/primary-teaching-resources/children-s-prayers/our-earth-children-s-prayer" TargetMode="External"/></Relationships>
</file>

<file path=ppt/slides/_rels/slide15.xml.rels><?xml version="1.0" encoding="UTF-8" standalone="yes"?>
<Relationships xmlns="http://schemas.openxmlformats.org/package/2006/relationships"><Relationship Id="rId8" Type="http://schemas.openxmlformats.org/officeDocument/2006/relationships/image" Target="../media/image25.jpeg"/><Relationship Id="rId3" Type="http://schemas.openxmlformats.org/officeDocument/2006/relationships/hyperlink" Target="http://cafod.org.uk/Education/Primary-schools/Lent" TargetMode="External"/><Relationship Id="rId7"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22.xml"/><Relationship Id="rId6" Type="http://schemas.openxmlformats.org/officeDocument/2006/relationships/image" Target="../media/image7.png"/><Relationship Id="rId5" Type="http://schemas.openxmlformats.org/officeDocument/2006/relationships/image" Target="../media/image11.png"/><Relationship Id="rId4" Type="http://schemas.openxmlformats.org/officeDocument/2006/relationships/hyperlink" Target="https://view.officeapps.live.com/op/view.aspx?src=https%3A%2F%2Fdownloads.ctfassets.net%2Fvy3axnuecuwj%2F6YQ1phzMgAoAFxPHg1G6jq%2F02d3e7f26aa14cd360caf52b06c5bad5%2FBangladesh_Floating_Gardens_photopack.pptx&amp;wdOrigin=BROWSELINK"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22.xml"/><Relationship Id="rId4" Type="http://schemas.openxmlformats.org/officeDocument/2006/relationships/image" Target="../media/image26.jpeg"/></Relationships>
</file>

<file path=ppt/slides/_rels/slide17.xml.rels><?xml version="1.0" encoding="UTF-8" standalone="yes"?>
<Relationships xmlns="http://schemas.openxmlformats.org/package/2006/relationships"><Relationship Id="rId3" Type="http://schemas.openxmlformats.org/officeDocument/2006/relationships/hyperlink" Target="https://cafod.org.uk/primary/lent" TargetMode="External"/><Relationship Id="rId2" Type="http://schemas.openxmlformats.org/officeDocument/2006/relationships/notesSlide" Target="../notesSlides/notesSlide10.xml"/><Relationship Id="rId1" Type="http://schemas.openxmlformats.org/officeDocument/2006/relationships/slideLayout" Target="../slideLayouts/slideLayout22.xml"/><Relationship Id="rId6" Type="http://schemas.openxmlformats.org/officeDocument/2006/relationships/image" Target="../media/image8.png"/><Relationship Id="rId5" Type="http://schemas.openxmlformats.org/officeDocument/2006/relationships/image" Target="../media/image27.jpeg"/><Relationship Id="rId4" Type="http://schemas.openxmlformats.org/officeDocument/2006/relationships/hyperlink" Target="https://cafod.org.uk/pray/prayer-resources/reflection-on-forgiveness" TargetMode="External"/></Relationships>
</file>

<file path=ppt/slides/_rels/slide18.xml.rels><?xml version="1.0" encoding="UTF-8" standalone="yes"?>
<Relationships xmlns="http://schemas.openxmlformats.org/package/2006/relationships"><Relationship Id="rId8" Type="http://schemas.openxmlformats.org/officeDocument/2006/relationships/image" Target="../media/image30.jpeg"/><Relationship Id="rId3" Type="http://schemas.openxmlformats.org/officeDocument/2006/relationships/image" Target="../media/image28.jpeg"/><Relationship Id="rId7" Type="http://schemas.openxmlformats.org/officeDocument/2006/relationships/image" Target="../media/image29.jpeg"/><Relationship Id="rId2" Type="http://schemas.openxmlformats.org/officeDocument/2006/relationships/notesSlide" Target="../notesSlides/notesSlide11.xml"/><Relationship Id="rId1" Type="http://schemas.openxmlformats.org/officeDocument/2006/relationships/slideLayout" Target="../slideLayouts/slideLayout22.xml"/><Relationship Id="rId6" Type="http://schemas.openxmlformats.org/officeDocument/2006/relationships/image" Target="../media/image8.png"/><Relationship Id="rId5" Type="http://schemas.openxmlformats.org/officeDocument/2006/relationships/hyperlink" Target="https://cafod.org.uk/education/school-fundraising/big-lent-walk-resources-for-schools" TargetMode="External"/><Relationship Id="rId4" Type="http://schemas.openxmlformats.org/officeDocument/2006/relationships/hyperlink" Target="https://cafod.org.uk/primary/lent" TargetMode="External"/></Relationships>
</file>

<file path=ppt/slides/_rels/slide19.xml.rels><?xml version="1.0" encoding="UTF-8" standalone="yes"?>
<Relationships xmlns="http://schemas.openxmlformats.org/package/2006/relationships"><Relationship Id="rId8" Type="http://schemas.openxmlformats.org/officeDocument/2006/relationships/image" Target="../media/image31.jpeg"/><Relationship Id="rId3" Type="http://schemas.openxmlformats.org/officeDocument/2006/relationships/hyperlink" Target="https://cafod.org.uk/education/secondary-and-youth-resources/climate-change-photopack" TargetMode="External"/><Relationship Id="rId7" Type="http://schemas.openxmlformats.org/officeDocument/2006/relationships/hyperlink" Target="https://cafod.org.uk/primary/lent" TargetMode="External"/><Relationship Id="rId2" Type="http://schemas.openxmlformats.org/officeDocument/2006/relationships/hyperlink" Target="http://cafod.org.uk/Education/Primary-schools/Lent" TargetMode="External"/><Relationship Id="rId1" Type="http://schemas.openxmlformats.org/officeDocument/2006/relationships/slideLayout" Target="../slideLayouts/slideLayout22.xml"/><Relationship Id="rId6" Type="http://schemas.openxmlformats.org/officeDocument/2006/relationships/image" Target="../media/image12.png"/><Relationship Id="rId5" Type="http://schemas.openxmlformats.org/officeDocument/2006/relationships/image" Target="../media/image7.png"/><Relationship Id="rId4" Type="http://schemas.openxmlformats.org/officeDocument/2006/relationships/image" Target="../media/image11.png"/></Relationships>
</file>

<file path=ppt/slides/_rels/slide2.xml.rels><?xml version="1.0" encoding="UTF-8" standalone="yes"?>
<Relationships xmlns="http://schemas.openxmlformats.org/package/2006/relationships"><Relationship Id="rId8" Type="http://schemas.openxmlformats.org/officeDocument/2006/relationships/slide" Target="slide10.xml"/><Relationship Id="rId13" Type="http://schemas.openxmlformats.org/officeDocument/2006/relationships/slide" Target="slide15.xml"/><Relationship Id="rId18" Type="http://schemas.openxmlformats.org/officeDocument/2006/relationships/slide" Target="slide20.xml"/><Relationship Id="rId26" Type="http://schemas.openxmlformats.org/officeDocument/2006/relationships/slide" Target="slide22.xml"/><Relationship Id="rId39" Type="http://schemas.openxmlformats.org/officeDocument/2006/relationships/image" Target="../media/image7.png"/><Relationship Id="rId3" Type="http://schemas.openxmlformats.org/officeDocument/2006/relationships/image" Target="../media/image5.png"/><Relationship Id="rId21" Type="http://schemas.openxmlformats.org/officeDocument/2006/relationships/slide" Target="slide17.xml"/><Relationship Id="rId34" Type="http://schemas.openxmlformats.org/officeDocument/2006/relationships/slide" Target="slide34.xml"/><Relationship Id="rId7" Type="http://schemas.openxmlformats.org/officeDocument/2006/relationships/slide" Target="slide6.xml"/><Relationship Id="rId12" Type="http://schemas.openxmlformats.org/officeDocument/2006/relationships/slide" Target="slide11.xml"/><Relationship Id="rId17" Type="http://schemas.openxmlformats.org/officeDocument/2006/relationships/slide" Target="slide16.xml"/><Relationship Id="rId25" Type="http://schemas.openxmlformats.org/officeDocument/2006/relationships/slide" Target="slide23.xml"/><Relationship Id="rId33" Type="http://schemas.openxmlformats.org/officeDocument/2006/relationships/slide" Target="slide35.xml"/><Relationship Id="rId38" Type="http://schemas.openxmlformats.org/officeDocument/2006/relationships/image" Target="../media/image6.png"/><Relationship Id="rId2" Type="http://schemas.openxmlformats.org/officeDocument/2006/relationships/image" Target="../media/image4.png"/><Relationship Id="rId16" Type="http://schemas.openxmlformats.org/officeDocument/2006/relationships/slide" Target="slide12.xml"/><Relationship Id="rId20" Type="http://schemas.openxmlformats.org/officeDocument/2006/relationships/slide" Target="slide18.xml"/><Relationship Id="rId29" Type="http://schemas.openxmlformats.org/officeDocument/2006/relationships/slide" Target="slide29.xml"/><Relationship Id="rId41" Type="http://schemas.openxmlformats.org/officeDocument/2006/relationships/image" Target="../media/image9.tiff"/><Relationship Id="rId1" Type="http://schemas.openxmlformats.org/officeDocument/2006/relationships/slideLayout" Target="../slideLayouts/slideLayout2.xml"/><Relationship Id="rId6" Type="http://schemas.openxmlformats.org/officeDocument/2006/relationships/slide" Target="slide3.xml"/><Relationship Id="rId11" Type="http://schemas.openxmlformats.org/officeDocument/2006/relationships/slide" Target="slide7.xml"/><Relationship Id="rId24" Type="http://schemas.openxmlformats.org/officeDocument/2006/relationships/slide" Target="slide24.xml"/><Relationship Id="rId32" Type="http://schemas.openxmlformats.org/officeDocument/2006/relationships/slide" Target="slide31.xml"/><Relationship Id="rId37" Type="http://schemas.openxmlformats.org/officeDocument/2006/relationships/slide" Target="slide37.xml"/><Relationship Id="rId40" Type="http://schemas.openxmlformats.org/officeDocument/2006/relationships/image" Target="../media/image8.png"/><Relationship Id="rId5" Type="http://schemas.openxmlformats.org/officeDocument/2006/relationships/slide" Target="slide4.xml"/><Relationship Id="rId15" Type="http://schemas.openxmlformats.org/officeDocument/2006/relationships/slide" Target="slide13.xml"/><Relationship Id="rId23" Type="http://schemas.openxmlformats.org/officeDocument/2006/relationships/slide" Target="slide25.xml"/><Relationship Id="rId28" Type="http://schemas.openxmlformats.org/officeDocument/2006/relationships/slide" Target="slide30.xml"/><Relationship Id="rId36" Type="http://schemas.openxmlformats.org/officeDocument/2006/relationships/slide" Target="slide32.xml"/><Relationship Id="rId10" Type="http://schemas.openxmlformats.org/officeDocument/2006/relationships/slide" Target="slide8.xml"/><Relationship Id="rId19" Type="http://schemas.openxmlformats.org/officeDocument/2006/relationships/slide" Target="slide19.xml"/><Relationship Id="rId31" Type="http://schemas.openxmlformats.org/officeDocument/2006/relationships/slide" Target="slide27.xml"/><Relationship Id="rId4" Type="http://schemas.openxmlformats.org/officeDocument/2006/relationships/slide" Target="slide5.xml"/><Relationship Id="rId9" Type="http://schemas.openxmlformats.org/officeDocument/2006/relationships/slide" Target="slide9.xml"/><Relationship Id="rId14" Type="http://schemas.openxmlformats.org/officeDocument/2006/relationships/slide" Target="slide14.xml"/><Relationship Id="rId22" Type="http://schemas.openxmlformats.org/officeDocument/2006/relationships/slide" Target="slide21.xml"/><Relationship Id="rId27" Type="http://schemas.openxmlformats.org/officeDocument/2006/relationships/slide" Target="slide26.xml"/><Relationship Id="rId30" Type="http://schemas.openxmlformats.org/officeDocument/2006/relationships/slide" Target="slide28.xml"/><Relationship Id="rId35" Type="http://schemas.openxmlformats.org/officeDocument/2006/relationships/slide" Target="slide33.xml"/></Relationships>
</file>

<file path=ppt/slides/_rels/slide20.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2.xml"/><Relationship Id="rId1" Type="http://schemas.openxmlformats.org/officeDocument/2006/relationships/slideLayout" Target="../slideLayouts/slideLayout22.xml"/><Relationship Id="rId4" Type="http://schemas.openxmlformats.org/officeDocument/2006/relationships/image" Target="../media/image8.png"/></Relationships>
</file>

<file path=ppt/slides/_rels/slide21.xml.rels><?xml version="1.0" encoding="UTF-8" standalone="yes"?>
<Relationships xmlns="http://schemas.openxmlformats.org/package/2006/relationships"><Relationship Id="rId3" Type="http://schemas.openxmlformats.org/officeDocument/2006/relationships/hyperlink" Target="https://cafod.org.uk/education/fratelli-tutti-for-schools" TargetMode="External"/><Relationship Id="rId2" Type="http://schemas.openxmlformats.org/officeDocument/2006/relationships/hyperlink" Target="https://cafod.org.uk/primary/lent" TargetMode="External"/><Relationship Id="rId1" Type="http://schemas.openxmlformats.org/officeDocument/2006/relationships/slideLayout" Target="../slideLayouts/slideLayout22.xml"/><Relationship Id="rId5" Type="http://schemas.openxmlformats.org/officeDocument/2006/relationships/image" Target="../media/image33.jpeg"/><Relationship Id="rId4" Type="http://schemas.openxmlformats.org/officeDocument/2006/relationships/image" Target="../media/image8.png"/></Relationships>
</file>

<file path=ppt/slides/_rels/slide2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3.xml"/><Relationship Id="rId1" Type="http://schemas.openxmlformats.org/officeDocument/2006/relationships/slideLayout" Target="../slideLayouts/slideLayout22.xml"/><Relationship Id="rId4" Type="http://schemas.openxmlformats.org/officeDocument/2006/relationships/image" Target="../media/image34.png"/></Relationships>
</file>

<file path=ppt/slides/_rels/slide23.xml.rels><?xml version="1.0" encoding="UTF-8" standalone="yes"?>
<Relationships xmlns="http://schemas.openxmlformats.org/package/2006/relationships"><Relationship Id="rId8" Type="http://schemas.openxmlformats.org/officeDocument/2006/relationships/image" Target="../media/image35.jpeg"/><Relationship Id="rId3" Type="http://schemas.openxmlformats.org/officeDocument/2006/relationships/hyperlink" Target="http://cafod.org.uk/Education/Primary-schools/Lent" TargetMode="External"/><Relationship Id="rId7" Type="http://schemas.openxmlformats.org/officeDocument/2006/relationships/image" Target="../media/image12.png"/><Relationship Id="rId2" Type="http://schemas.openxmlformats.org/officeDocument/2006/relationships/notesSlide" Target="../notesSlides/notesSlide14.xml"/><Relationship Id="rId1" Type="http://schemas.openxmlformats.org/officeDocument/2006/relationships/slideLayout" Target="../slideLayouts/slideLayout22.xml"/><Relationship Id="rId6" Type="http://schemas.openxmlformats.org/officeDocument/2006/relationships/image" Target="../media/image7.png"/><Relationship Id="rId5" Type="http://schemas.openxmlformats.org/officeDocument/2006/relationships/image" Target="../media/image11.png"/><Relationship Id="rId4" Type="http://schemas.openxmlformats.org/officeDocument/2006/relationships/hyperlink" Target="https://cafod.org.uk/education/school-fundraising/big-lent-walk-resources-for-schools" TargetMode="External"/></Relationships>
</file>

<file path=ppt/slides/_rels/slide24.xml.rels><?xml version="1.0" encoding="UTF-8" standalone="yes"?>
<Relationships xmlns="http://schemas.openxmlformats.org/package/2006/relationships"><Relationship Id="rId3" Type="http://schemas.openxmlformats.org/officeDocument/2006/relationships/hyperlink" Target="https://cafod.org.uk/primary/lent" TargetMode="External"/><Relationship Id="rId2" Type="http://schemas.openxmlformats.org/officeDocument/2006/relationships/notesSlide" Target="../notesSlides/notesSlide15.xml"/><Relationship Id="rId1" Type="http://schemas.openxmlformats.org/officeDocument/2006/relationships/slideLayout" Target="../slideLayouts/slideLayout22.xml"/><Relationship Id="rId6" Type="http://schemas.openxmlformats.org/officeDocument/2006/relationships/image" Target="../media/image8.png"/><Relationship Id="rId5" Type="http://schemas.openxmlformats.org/officeDocument/2006/relationships/image" Target="../media/image36.jpeg"/><Relationship Id="rId4" Type="http://schemas.openxmlformats.org/officeDocument/2006/relationships/hyperlink" Target="https://www.youtube.com/watch?v=VyYNzYiCBh8"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6.xml"/><Relationship Id="rId1" Type="http://schemas.openxmlformats.org/officeDocument/2006/relationships/slideLayout" Target="../slideLayouts/slideLayout22.xml"/><Relationship Id="rId4" Type="http://schemas.openxmlformats.org/officeDocument/2006/relationships/image" Target="../media/image37.png"/></Relationships>
</file>

<file path=ppt/slides/_rels/slide26.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hyperlink" Target="http://cafod.org.uk/Education/Primary-schools/Lent" TargetMode="External"/><Relationship Id="rId7" Type="http://schemas.openxmlformats.org/officeDocument/2006/relationships/image" Target="../media/image12.png"/><Relationship Id="rId2" Type="http://schemas.openxmlformats.org/officeDocument/2006/relationships/notesSlide" Target="../notesSlides/notesSlide17.xml"/><Relationship Id="rId1" Type="http://schemas.openxmlformats.org/officeDocument/2006/relationships/slideLayout" Target="../slideLayouts/slideLayout22.xml"/><Relationship Id="rId6" Type="http://schemas.openxmlformats.org/officeDocument/2006/relationships/image" Target="../media/image7.png"/><Relationship Id="rId5" Type="http://schemas.openxmlformats.org/officeDocument/2006/relationships/image" Target="../media/image11.png"/><Relationship Id="rId4" Type="http://schemas.openxmlformats.org/officeDocument/2006/relationships/hyperlink" Target="https://assets.ctfassets.net/vy3axnuecuwj/ZcOSIkaI3N1S8p0ME3uXF/5b2a32fb2625431719a1d5aa18241553/Education_Primary_Jubilee_Jarofhope.pdf" TargetMode="External"/></Relationships>
</file>

<file path=ppt/slides/_rels/slide27.xml.rels><?xml version="1.0" encoding="UTF-8" standalone="yes"?>
<Relationships xmlns="http://schemas.openxmlformats.org/package/2006/relationships"><Relationship Id="rId3" Type="http://schemas.openxmlformats.org/officeDocument/2006/relationships/hyperlink" Target="https://cafod.org.uk/primary/lent" TargetMode="External"/><Relationship Id="rId7" Type="http://schemas.openxmlformats.org/officeDocument/2006/relationships/image" Target="../media/image15.png"/><Relationship Id="rId2" Type="http://schemas.openxmlformats.org/officeDocument/2006/relationships/notesSlide" Target="../notesSlides/notesSlide18.xml"/><Relationship Id="rId1" Type="http://schemas.openxmlformats.org/officeDocument/2006/relationships/slideLayout" Target="../slideLayouts/slideLayout22.xml"/><Relationship Id="rId6" Type="http://schemas.openxmlformats.org/officeDocument/2006/relationships/image" Target="../media/image39.jpeg"/><Relationship Id="rId5" Type="http://schemas.openxmlformats.org/officeDocument/2006/relationships/image" Target="../media/image8.png"/><Relationship Id="rId4" Type="http://schemas.openxmlformats.org/officeDocument/2006/relationships/hyperlink" Target="https://view.officeapps.live.com/op/view.aspx?src=https%3A%2F%2Fassets.ctfassets.net%2Fvy3axnuecuwj%2F0b26b34e9fb37eada61077eadb1063f3bcebb279f514ac7ebba4f77639aaf9d4%2F9d7bc3fec8e1209f8677eb921e5cd6b4%2FPrimary_Stations_of_the_Cross.pptx&amp;wdOrigin=BROWSELINK" TargetMode="External"/></Relationships>
</file>

<file path=ppt/slides/_rels/slide2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9.xml"/><Relationship Id="rId1" Type="http://schemas.openxmlformats.org/officeDocument/2006/relationships/slideLayout" Target="../slideLayouts/slideLayout22.xml"/><Relationship Id="rId4" Type="http://schemas.openxmlformats.org/officeDocument/2006/relationships/image" Target="../media/image40.jpeg"/></Relationships>
</file>

<file path=ppt/slides/_rels/slide29.xml.rels><?xml version="1.0" encoding="UTF-8" standalone="yes"?>
<Relationships xmlns="http://schemas.openxmlformats.org/package/2006/relationships"><Relationship Id="rId8" Type="http://schemas.openxmlformats.org/officeDocument/2006/relationships/image" Target="../media/image41.jpeg"/><Relationship Id="rId3" Type="http://schemas.openxmlformats.org/officeDocument/2006/relationships/hyperlink" Target="http://cafod.org.uk/Education/Primary-schools/Lent" TargetMode="External"/><Relationship Id="rId7" Type="http://schemas.openxmlformats.org/officeDocument/2006/relationships/image" Target="../media/image12.png"/><Relationship Id="rId2" Type="http://schemas.openxmlformats.org/officeDocument/2006/relationships/notesSlide" Target="../notesSlides/notesSlide20.xml"/><Relationship Id="rId1" Type="http://schemas.openxmlformats.org/officeDocument/2006/relationships/slideLayout" Target="../slideLayouts/slideLayout22.xml"/><Relationship Id="rId6" Type="http://schemas.openxmlformats.org/officeDocument/2006/relationships/image" Target="../media/image7.png"/><Relationship Id="rId5" Type="http://schemas.openxmlformats.org/officeDocument/2006/relationships/image" Target="../media/image11.png"/><Relationship Id="rId4" Type="http://schemas.openxmlformats.org/officeDocument/2006/relationships/hyperlink" Target="https://view.officeapps.live.com/op/view.aspx?src=https%3A%2F%2Fassets.ctfassets.net%2Fvy3axnuecuwj%2F399406d8ed6618560670ad9fb5f080db15c10015fd1b6df032834017218b7e0d%2F70e66e5ad7942144d7d8167260bb502c%2FNew_beatitudes_reflection_2020.ppt&amp;wdOrigin=BROWSELINK" TargetMode="External"/></Relationships>
</file>

<file path=ppt/slides/_rels/slide3.xml.rels><?xml version="1.0" encoding="UTF-8" standalone="yes"?>
<Relationships xmlns="http://schemas.openxmlformats.org/package/2006/relationships"><Relationship Id="rId3" Type="http://schemas.openxmlformats.org/officeDocument/2006/relationships/hyperlink" Target="http://cafod.org.uk/Education/Primary-schools/Lent" TargetMode="External"/><Relationship Id="rId7" Type="http://schemas.openxmlformats.org/officeDocument/2006/relationships/image" Target="../media/image12.png"/><Relationship Id="rId2" Type="http://schemas.openxmlformats.org/officeDocument/2006/relationships/image" Target="../media/image10.jpeg"/><Relationship Id="rId1" Type="http://schemas.openxmlformats.org/officeDocument/2006/relationships/slideLayout" Target="../slideLayouts/slideLayout22.xml"/><Relationship Id="rId6" Type="http://schemas.openxmlformats.org/officeDocument/2006/relationships/image" Target="../media/image7.png"/><Relationship Id="rId5" Type="http://schemas.openxmlformats.org/officeDocument/2006/relationships/image" Target="../media/image11.png"/><Relationship Id="rId4" Type="http://schemas.openxmlformats.org/officeDocument/2006/relationships/hyperlink" Target="https://assets.ctfassets.net/vy3axnuecuwj/1IrcG8TXo7HagV9AYFUvUN/35d18d99515ae15dcdff45c04eed27f7/EDU_Secondary_Lent_2026_Celebration_of_the_Word.pdf" TargetMode="External"/></Relationships>
</file>

<file path=ppt/slides/_rels/slide30.xml.rels><?xml version="1.0" encoding="UTF-8" standalone="yes"?>
<Relationships xmlns="http://schemas.openxmlformats.org/package/2006/relationships"><Relationship Id="rId3" Type="http://schemas.openxmlformats.org/officeDocument/2006/relationships/hyperlink" Target="https://cafod.org.uk/primary/lent" TargetMode="External"/><Relationship Id="rId2" Type="http://schemas.openxmlformats.org/officeDocument/2006/relationships/notesSlide" Target="../notesSlides/notesSlide21.xml"/><Relationship Id="rId1" Type="http://schemas.openxmlformats.org/officeDocument/2006/relationships/slideLayout" Target="../slideLayouts/slideLayout22.xml"/><Relationship Id="rId6" Type="http://schemas.openxmlformats.org/officeDocument/2006/relationships/image" Target="../media/image42.jpeg"/><Relationship Id="rId5" Type="http://schemas.openxmlformats.org/officeDocument/2006/relationships/image" Target="../media/image8.png"/><Relationship Id="rId4" Type="http://schemas.openxmlformats.org/officeDocument/2006/relationships/hyperlink" Target="https://view.officeapps.live.com/op/view.aspx?src=https%3A%2F%2Fassets.ctfassets.net%2Fvy3axnuecuwj%2Fb9d9182011f676120d6c367c3fa57b0aab892f48c16dd4fe2129d2fb25980251%2F8830ea8ac01e1e7ea27920f85614620e%2FPrayer_peace_prayer-for-peace.docx&amp;wdOrigin=BROWSELINK" TargetMode="External"/></Relationships>
</file>

<file path=ppt/slides/_rels/slide31.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2.xml"/><Relationship Id="rId1" Type="http://schemas.openxmlformats.org/officeDocument/2006/relationships/slideLayout" Target="../slideLayouts/slideLayout22.xml"/><Relationship Id="rId4" Type="http://schemas.openxmlformats.org/officeDocument/2006/relationships/image" Target="../media/image8.png"/></Relationships>
</file>

<file path=ppt/slides/_rels/slide32.xml.rels><?xml version="1.0" encoding="UTF-8" standalone="yes"?>
<Relationships xmlns="http://schemas.openxmlformats.org/package/2006/relationships"><Relationship Id="rId3" Type="http://schemas.openxmlformats.org/officeDocument/2006/relationships/hyperlink" Target="https://walk.cafod.org.uk/?_gl=1*3ivd9s*_gcl_au*NzU3MzExMTIuMTc2Nzc3OTM3NQ..*_ga*MTY1Mjk0MTEwNy4xNzU5OTM1MjA0*_ga_S7Z01NJESC*czE3Njg1NTYwMzckbzM2JGcxJHQxNzY4NTgxMTU1JGo1MCRsMCRoMA..*_ga_YG1JT52N19*czE3Njg1NTYwMzckbzgxJGcxJHQxNzY4NTgxMTQ1JGo2MCRsMCRoMA.." TargetMode="External"/><Relationship Id="rId2" Type="http://schemas.openxmlformats.org/officeDocument/2006/relationships/hyperlink" Target="https://cafod.org.uk/primary/lent" TargetMode="External"/><Relationship Id="rId1" Type="http://schemas.openxmlformats.org/officeDocument/2006/relationships/slideLayout" Target="../slideLayouts/slideLayout22.xml"/><Relationship Id="rId6" Type="http://schemas.openxmlformats.org/officeDocument/2006/relationships/image" Target="../media/image15.png"/><Relationship Id="rId5" Type="http://schemas.openxmlformats.org/officeDocument/2006/relationships/image" Target="../media/image29.jpeg"/><Relationship Id="rId4" Type="http://schemas.openxmlformats.org/officeDocument/2006/relationships/image" Target="../media/image8.png"/></Relationships>
</file>

<file path=ppt/slides/_rels/slide33.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3.xml"/><Relationship Id="rId1" Type="http://schemas.openxmlformats.org/officeDocument/2006/relationships/slideLayout" Target="../slideLayouts/slideLayout22.xml"/><Relationship Id="rId6" Type="http://schemas.openxmlformats.org/officeDocument/2006/relationships/image" Target="../media/image46.jpeg"/><Relationship Id="rId5" Type="http://schemas.openxmlformats.org/officeDocument/2006/relationships/image" Target="../media/image45.jpeg"/><Relationship Id="rId4" Type="http://schemas.openxmlformats.org/officeDocument/2006/relationships/image" Target="../media/image8.png"/></Relationships>
</file>

<file path=ppt/slides/_rels/slide3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4.xml"/><Relationship Id="rId1" Type="http://schemas.openxmlformats.org/officeDocument/2006/relationships/slideLayout" Target="../slideLayouts/slideLayout22.xml"/><Relationship Id="rId4" Type="http://schemas.openxmlformats.org/officeDocument/2006/relationships/image" Target="../media/image47.jpeg"/></Relationships>
</file>

<file path=ppt/slides/_rels/slide35.xml.rels><?xml version="1.0" encoding="UTF-8" standalone="yes"?>
<Relationships xmlns="http://schemas.openxmlformats.org/package/2006/relationships"><Relationship Id="rId3" Type="http://schemas.openxmlformats.org/officeDocument/2006/relationships/hyperlink" Target="https://cafod.org.uk/education/primary-teaching-resources/children-s-prayers/prayer-for-the-world" TargetMode="External"/><Relationship Id="rId7" Type="http://schemas.openxmlformats.org/officeDocument/2006/relationships/image" Target="../media/image48.jpeg"/><Relationship Id="rId2" Type="http://schemas.openxmlformats.org/officeDocument/2006/relationships/hyperlink" Target="http://cafod.org.uk/Education/Primary-schools/Lent" TargetMode="External"/><Relationship Id="rId1" Type="http://schemas.openxmlformats.org/officeDocument/2006/relationships/slideLayout" Target="../slideLayouts/slideLayout22.xml"/><Relationship Id="rId6" Type="http://schemas.openxmlformats.org/officeDocument/2006/relationships/image" Target="../media/image12.png"/><Relationship Id="rId5" Type="http://schemas.openxmlformats.org/officeDocument/2006/relationships/image" Target="../media/image7.png"/><Relationship Id="rId4" Type="http://schemas.openxmlformats.org/officeDocument/2006/relationships/image" Target="../media/image11.png"/></Relationships>
</file>

<file path=ppt/slides/_rels/slide36.xml.rels><?xml version="1.0" encoding="UTF-8" standalone="yes"?>
<Relationships xmlns="http://schemas.openxmlformats.org/package/2006/relationships"><Relationship Id="rId3" Type="http://schemas.openxmlformats.org/officeDocument/2006/relationships/hyperlink" Target="https://assets.ctfassets.net/vy3axnuecuwj/3pKy7XgpeJocgIahaxU06z/655c37df13f669f9eb5a7ba85313875e/Education_Primary_Jubilee__EYFSsheet.pdf" TargetMode="External"/><Relationship Id="rId2" Type="http://schemas.openxmlformats.org/officeDocument/2006/relationships/hyperlink" Target="https://cafod.org.uk/primary/lent" TargetMode="External"/><Relationship Id="rId1" Type="http://schemas.openxmlformats.org/officeDocument/2006/relationships/slideLayout" Target="../slideLayouts/slideLayout22.xml"/><Relationship Id="rId5" Type="http://schemas.openxmlformats.org/officeDocument/2006/relationships/image" Target="../media/image49.jpeg"/><Relationship Id="rId4" Type="http://schemas.openxmlformats.org/officeDocument/2006/relationships/image" Target="../media/image8.png"/></Relationships>
</file>

<file path=ppt/slides/_rels/slide37.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25.xml"/><Relationship Id="rId1" Type="http://schemas.openxmlformats.org/officeDocument/2006/relationships/slideLayout" Target="../slideLayouts/slideLayout22.xml"/></Relationships>
</file>

<file path=ppt/slides/_rels/slide4.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hyperlink" Target="http://cafod.org.uk/Education/Primary-schools/Lent" TargetMode="External"/><Relationship Id="rId7"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22.xml"/><Relationship Id="rId6" Type="http://schemas.openxmlformats.org/officeDocument/2006/relationships/image" Target="../media/image7.png"/><Relationship Id="rId5" Type="http://schemas.openxmlformats.org/officeDocument/2006/relationships/image" Target="../media/image11.png"/><Relationship Id="rId4" Type="http://schemas.openxmlformats.org/officeDocument/2006/relationships/hyperlink" Target="https://cafod.org.uk/education/secondary-and-youth-resources/lent-resources-young-people" TargetMode="External"/></Relationships>
</file>

<file path=ppt/slides/_rels/slide5.xml.rels><?xml version="1.0" encoding="UTF-8" standalone="yes"?>
<Relationships xmlns="http://schemas.openxmlformats.org/package/2006/relationships"><Relationship Id="rId3" Type="http://schemas.openxmlformats.org/officeDocument/2006/relationships/hyperlink" Target="https://cafod.org.uk/primary/lent" TargetMode="External"/><Relationship Id="rId7"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22.xml"/><Relationship Id="rId6" Type="http://schemas.openxmlformats.org/officeDocument/2006/relationships/image" Target="../media/image8.png"/><Relationship Id="rId5" Type="http://schemas.openxmlformats.org/officeDocument/2006/relationships/image" Target="../media/image14.jpeg"/><Relationship Id="rId4" Type="http://schemas.openxmlformats.org/officeDocument/2006/relationships/hyperlink" Target="https://cafod.org.uk/education/school-fundraising/big-lent-walk-resources-for-schools" TargetMode="External"/></Relationships>
</file>

<file path=ppt/slides/_rels/slide6.xml.rels><?xml version="1.0" encoding="UTF-8" standalone="yes"?>
<Relationships xmlns="http://schemas.openxmlformats.org/package/2006/relationships"><Relationship Id="rId3" Type="http://schemas.openxmlformats.org/officeDocument/2006/relationships/hyperlink" Target="https://cafod.org.uk/education/school-fundraising/big-lent-walk-resources-for-schools" TargetMode="External"/><Relationship Id="rId2" Type="http://schemas.openxmlformats.org/officeDocument/2006/relationships/hyperlink" Target="https://cafod.org.uk/primary/lent" TargetMode="External"/><Relationship Id="rId1" Type="http://schemas.openxmlformats.org/officeDocument/2006/relationships/slideLayout" Target="../slideLayouts/slideLayout22.xml"/><Relationship Id="rId6" Type="http://schemas.openxmlformats.org/officeDocument/2006/relationships/image" Target="../media/image16.jpeg"/><Relationship Id="rId5" Type="http://schemas.openxmlformats.org/officeDocument/2006/relationships/image" Target="../media/image15.png"/><Relationship Id="rId4" Type="http://schemas.openxmlformats.org/officeDocument/2006/relationships/hyperlink" Target="https://assets.ctfassets.net/vy3axnuecuwj/34WguqYRlomWIRLmIwFmlI/faa530074c62f645edf0207f7c95b7e5/Secondary_EDU_Lent_Assembly_2026_Script.pdf" TargetMode="External"/></Relationships>
</file>

<file path=ppt/slides/_rels/slide7.xml.rels><?xml version="1.0" encoding="UTF-8" standalone="yes"?>
<Relationships xmlns="http://schemas.openxmlformats.org/package/2006/relationships"><Relationship Id="rId3" Type="http://schemas.openxmlformats.org/officeDocument/2006/relationships/hyperlink" Target="https://view.officeapps.live.com/op/view.aspx?src=https%3A%2F%2Fassets.ctfassets.net%2Fvy3axnuecuwj%2F973729921d01757e4fddac7ca447435ecb8c7c76ab6688821947cc3d8193c89b%2F3f09fff11d7d057298f5d9bb5f684a4f%2FCare_for_creation_meditation_for_young_people__1_.pptx&amp;wdOrigin=BROWSELINK" TargetMode="External"/><Relationship Id="rId2" Type="http://schemas.openxmlformats.org/officeDocument/2006/relationships/hyperlink" Target="https://cafod.org.uk/primary/lent" TargetMode="External"/><Relationship Id="rId1" Type="http://schemas.openxmlformats.org/officeDocument/2006/relationships/slideLayout" Target="../slideLayouts/slideLayout22.xml"/><Relationship Id="rId5" Type="http://schemas.openxmlformats.org/officeDocument/2006/relationships/image" Target="../media/image8.png"/><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3" Type="http://schemas.openxmlformats.org/officeDocument/2006/relationships/hyperlink" Target="https://www.youtube.com/watch?v=7qUTOC9nj40" TargetMode="External"/><Relationship Id="rId2" Type="http://schemas.openxmlformats.org/officeDocument/2006/relationships/hyperlink" Target="https://cafod.org.uk/primary/lent" TargetMode="External"/><Relationship Id="rId1" Type="http://schemas.openxmlformats.org/officeDocument/2006/relationships/slideLayout" Target="../slideLayouts/slideLayout22.xml"/><Relationship Id="rId5" Type="http://schemas.openxmlformats.org/officeDocument/2006/relationships/image" Target="../media/image18.jpeg"/><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3" Type="http://schemas.openxmlformats.org/officeDocument/2006/relationships/hyperlink" Target="https://cafod.org.uk/primary/lent" TargetMode="External"/><Relationship Id="rId2" Type="http://schemas.openxmlformats.org/officeDocument/2006/relationships/notesSlide" Target="../notesSlides/notesSlide3.xml"/><Relationship Id="rId1" Type="http://schemas.openxmlformats.org/officeDocument/2006/relationships/slideLayout" Target="../slideLayouts/slideLayout22.xml"/><Relationship Id="rId6" Type="http://schemas.openxmlformats.org/officeDocument/2006/relationships/image" Target="../media/image15.png"/><Relationship Id="rId5" Type="http://schemas.openxmlformats.org/officeDocument/2006/relationships/image" Target="../media/image19.jpeg"/><Relationship Id="rId4" Type="http://schemas.openxmlformats.org/officeDocument/2006/relationships/hyperlink" Target="https://www.instagram.com/reels/DTINWrGknBi/"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C84F7B-B3F8-D0BD-FE5F-9282FE71DA77}"/>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3D163944-1D81-DEB3-66DC-3A72881511A6}"/>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6946AD76-0A24-5209-2E22-E064C98208DB}"/>
              </a:ext>
            </a:extLst>
          </p:cNvPr>
          <p:cNvPicPr>
            <a:picLocks noChangeAspect="1"/>
          </p:cNvPicPr>
          <p:nvPr/>
        </p:nvPicPr>
        <p:blipFill>
          <a:blip r:embed="rId2"/>
          <a:stretch>
            <a:fillRect/>
          </a:stretch>
        </p:blipFill>
        <p:spPr>
          <a:xfrm>
            <a:off x="-1" y="0"/>
            <a:ext cx="12178675" cy="6858000"/>
          </a:xfrm>
          <a:prstGeom prst="rect">
            <a:avLst/>
          </a:prstGeom>
        </p:spPr>
      </p:pic>
    </p:spTree>
    <p:extLst>
      <p:ext uri="{BB962C8B-B14F-4D97-AF65-F5344CB8AC3E}">
        <p14:creationId xmlns:p14="http://schemas.microsoft.com/office/powerpoint/2010/main" val="132783463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A35431-5AAC-5662-AA48-0328F705DF4F}"/>
            </a:ext>
          </a:extLst>
        </p:cNvPr>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BDE7EA61-95FB-23FF-05A6-9604CF832F72}"/>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C6EC182C-0D68-4E87-806E-9A4A9E86B5B7}" type="slidenum">
              <a:rPr kumimoji="0" lang="en-GB" sz="933" b="0" i="0" u="none" strike="noStrike" kern="1200" cap="none" spc="0" normalizeH="0" baseline="0" noProof="0" smtClean="0">
                <a:ln>
                  <a:noFill/>
                </a:ln>
                <a:solidFill>
                  <a:srgbClr val="222444"/>
                </a:solidFill>
                <a:effectLst/>
                <a:uLnTx/>
                <a:uFillTx/>
                <a:latin typeface="Montserrat Light" panose="020F0502020204030204" pitchFamily="2"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10</a:t>
            </a:fld>
            <a:endParaRPr kumimoji="0" lang="en-GB" sz="933" b="0" i="0" u="none" strike="noStrike" kern="1200" cap="none" spc="0" normalizeH="0" baseline="0" noProof="0">
              <a:ln>
                <a:noFill/>
              </a:ln>
              <a:solidFill>
                <a:srgbClr val="222444"/>
              </a:solidFill>
              <a:effectLst/>
              <a:uLnTx/>
              <a:uFillTx/>
              <a:latin typeface="Montserrat Light" panose="020F0502020204030204" pitchFamily="2" charset="0"/>
              <a:ea typeface="+mn-ea"/>
              <a:cs typeface="+mn-cs"/>
            </a:endParaRPr>
          </a:p>
        </p:txBody>
      </p:sp>
      <p:sp>
        <p:nvSpPr>
          <p:cNvPr id="8" name="TextBox 7">
            <a:extLst>
              <a:ext uri="{FF2B5EF4-FFF2-40B4-BE49-F238E27FC236}">
                <a16:creationId xmlns:a16="http://schemas.microsoft.com/office/drawing/2014/main" id="{876BEDBB-661F-B04F-14FE-E60D3CCD54F9}"/>
              </a:ext>
            </a:extLst>
          </p:cNvPr>
          <p:cNvSpPr txBox="1"/>
          <p:nvPr/>
        </p:nvSpPr>
        <p:spPr>
          <a:xfrm>
            <a:off x="3206953" y="114720"/>
            <a:ext cx="6333489" cy="646331"/>
          </a:xfrm>
          <a:prstGeom prst="rect">
            <a:avLst/>
          </a:prstGeom>
          <a:noFill/>
        </p:spPr>
        <p:txBody>
          <a:bodyPr wrap="square" lIns="91440" tIns="45720" rIns="91440" bIns="45720" rtlCol="0" anchor="t">
            <a:spAutoFit/>
          </a:bodyPr>
          <a:lstStyle/>
          <a:p>
            <a:pPr>
              <a:defRPr/>
            </a:pPr>
            <a:r>
              <a:rPr lang="en-US" sz="3600" i="1">
                <a:solidFill>
                  <a:srgbClr val="1F1750"/>
                </a:solidFill>
                <a:latin typeface="Montserrat School SemiBold"/>
                <a:cs typeface="Segoe UI"/>
              </a:rPr>
              <a:t>Friday</a:t>
            </a:r>
            <a:r>
              <a:rPr kumimoji="0" lang="en-US" sz="3600" b="0" i="1" u="none" strike="noStrike" kern="1200" cap="none" spc="0" normalizeH="0" baseline="0" noProof="0">
                <a:ln>
                  <a:noFill/>
                </a:ln>
                <a:solidFill>
                  <a:srgbClr val="1F1750"/>
                </a:solidFill>
                <a:effectLst/>
                <a:uLnTx/>
                <a:uFillTx/>
                <a:latin typeface="Montserrat School SemiBold"/>
                <a:cs typeface="Segoe UI"/>
              </a:rPr>
              <a:t> </a:t>
            </a:r>
            <a:r>
              <a:rPr lang="en-US" sz="3600" i="1">
                <a:solidFill>
                  <a:srgbClr val="1F1750"/>
                </a:solidFill>
                <a:latin typeface="Montserrat School SemiBold"/>
                <a:cs typeface="Segoe UI"/>
              </a:rPr>
              <a:t>27 </a:t>
            </a:r>
            <a:r>
              <a:rPr kumimoji="0" lang="en-US" sz="3600" b="0" i="1" u="none" strike="noStrike" kern="1200" cap="none" spc="0" normalizeH="0" baseline="0" noProof="0">
                <a:ln>
                  <a:noFill/>
                </a:ln>
                <a:solidFill>
                  <a:srgbClr val="1F1750"/>
                </a:solidFill>
                <a:effectLst/>
                <a:uLnTx/>
                <a:uFillTx/>
                <a:latin typeface="Montserrat School SemiBold"/>
                <a:cs typeface="Segoe UI"/>
              </a:rPr>
              <a:t>February</a:t>
            </a:r>
            <a:endParaRPr kumimoji="0" lang="en-GB" sz="3600" b="0" i="1" u="none" strike="noStrike" kern="1200" cap="none" spc="0" normalizeH="0" baseline="0" noProof="0">
              <a:ln>
                <a:noFill/>
              </a:ln>
              <a:solidFill>
                <a:srgbClr val="1F1750"/>
              </a:solidFill>
              <a:effectLst/>
              <a:uLnTx/>
              <a:uFillTx/>
              <a:latin typeface="Montserrat School SemiBold"/>
              <a:cs typeface="Segoe UI"/>
            </a:endParaRPr>
          </a:p>
        </p:txBody>
      </p:sp>
      <p:sp>
        <p:nvSpPr>
          <p:cNvPr id="9" name="Rectangle 8">
            <a:extLst>
              <a:ext uri="{FF2B5EF4-FFF2-40B4-BE49-F238E27FC236}">
                <a16:creationId xmlns:a16="http://schemas.microsoft.com/office/drawing/2014/main" id="{5DE22A83-688C-25F2-ED51-273195EF222C}"/>
              </a:ext>
            </a:extLst>
          </p:cNvPr>
          <p:cNvSpPr/>
          <p:nvPr/>
        </p:nvSpPr>
        <p:spPr>
          <a:xfrm>
            <a:off x="355803" y="1985903"/>
            <a:ext cx="5702300" cy="461665"/>
          </a:xfrm>
          <a:prstGeom prst="rect">
            <a:avLst/>
          </a:prstGeom>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altLang="en-US" sz="2400" b="0" i="0" u="none" strike="noStrike" kern="1200" cap="none" spc="0" normalizeH="0" baseline="0" noProof="0">
              <a:ln>
                <a:noFill/>
              </a:ln>
              <a:solidFill>
                <a:srgbClr val="222544"/>
              </a:solidFill>
              <a:effectLst/>
              <a:uLnTx/>
              <a:uFillTx/>
              <a:latin typeface="Montserrat School"/>
              <a:ea typeface="Verdana"/>
              <a:cs typeface="Arial"/>
            </a:endParaRPr>
          </a:p>
        </p:txBody>
      </p:sp>
      <p:grpSp>
        <p:nvGrpSpPr>
          <p:cNvPr id="16" name="Group 15">
            <a:extLst>
              <a:ext uri="{FF2B5EF4-FFF2-40B4-BE49-F238E27FC236}">
                <a16:creationId xmlns:a16="http://schemas.microsoft.com/office/drawing/2014/main" id="{CB4943ED-C409-0AFE-40BF-2848E66323FD}"/>
              </a:ext>
            </a:extLst>
          </p:cNvPr>
          <p:cNvGrpSpPr/>
          <p:nvPr/>
        </p:nvGrpSpPr>
        <p:grpSpPr>
          <a:xfrm>
            <a:off x="-99830" y="4651586"/>
            <a:ext cx="6295764" cy="1857983"/>
            <a:chOff x="5896236" y="5051324"/>
            <a:chExt cx="6295764" cy="1857983"/>
          </a:xfrm>
        </p:grpSpPr>
        <p:sp>
          <p:nvSpPr>
            <p:cNvPr id="12" name="Rounded Rectangle 6">
              <a:hlinkClick r:id="rId2"/>
              <a:extLst>
                <a:ext uri="{FF2B5EF4-FFF2-40B4-BE49-F238E27FC236}">
                  <a16:creationId xmlns:a16="http://schemas.microsoft.com/office/drawing/2014/main" id="{EA28312D-64D3-0125-9F33-CBAFC01AD618}"/>
                </a:ext>
              </a:extLst>
            </p:cNvPr>
            <p:cNvSpPr>
              <a:spLocks noChangeArrowheads="1"/>
            </p:cNvSpPr>
            <p:nvPr/>
          </p:nvSpPr>
          <p:spPr bwMode="auto">
            <a:xfrm>
              <a:off x="6687941" y="5931641"/>
              <a:ext cx="4837085" cy="557328"/>
            </a:xfrm>
            <a:prstGeom prst="roundRect">
              <a:avLst>
                <a:gd name="adj" fmla="val 16667"/>
              </a:avLst>
            </a:prstGeom>
            <a:solidFill>
              <a:srgbClr val="A2C617"/>
            </a:solidFill>
            <a:ln w="9525" algn="ctr">
              <a:noFill/>
              <a:round/>
              <a:headEnd/>
              <a:tailEnd/>
            </a:ln>
          </p:spPr>
          <p:txBody>
            <a:bodyPr lIns="91440" tIns="45720" rIns="91440" bIns="45720" anchor="t"/>
            <a:lstStyle>
              <a:defPPr>
                <a:defRPr lang="en-GB"/>
              </a:defPPr>
              <a:lvl1pPr algn="l" rtl="0" eaLnBrk="0" fontAlgn="base" hangingPunct="0">
                <a:spcBef>
                  <a:spcPct val="0"/>
                </a:spcBef>
                <a:spcAft>
                  <a:spcPct val="0"/>
                </a:spcAft>
                <a:defRPr sz="2400" kern="1200">
                  <a:solidFill>
                    <a:schemeClr val="tx1"/>
                  </a:solidFill>
                  <a:latin typeface="Verdana" panose="020B0604030504040204" pitchFamily="34" charset="0"/>
                  <a:ea typeface="+mn-ea"/>
                  <a:cs typeface="+mn-cs"/>
                </a:defRPr>
              </a:lvl1pPr>
              <a:lvl2pPr marL="457200" algn="l" rtl="0" eaLnBrk="0" fontAlgn="base" hangingPunct="0">
                <a:spcBef>
                  <a:spcPct val="0"/>
                </a:spcBef>
                <a:spcAft>
                  <a:spcPct val="0"/>
                </a:spcAft>
                <a:defRPr sz="2400" kern="1200">
                  <a:solidFill>
                    <a:schemeClr val="tx1"/>
                  </a:solidFill>
                  <a:latin typeface="Verdana" panose="020B0604030504040204" pitchFamily="34" charset="0"/>
                  <a:ea typeface="+mn-ea"/>
                  <a:cs typeface="+mn-cs"/>
                </a:defRPr>
              </a:lvl2pPr>
              <a:lvl3pPr marL="914400" algn="l" rtl="0" eaLnBrk="0" fontAlgn="base" hangingPunct="0">
                <a:spcBef>
                  <a:spcPct val="0"/>
                </a:spcBef>
                <a:spcAft>
                  <a:spcPct val="0"/>
                </a:spcAft>
                <a:defRPr sz="2400" kern="1200">
                  <a:solidFill>
                    <a:schemeClr val="tx1"/>
                  </a:solidFill>
                  <a:latin typeface="Verdana" panose="020B0604030504040204" pitchFamily="34" charset="0"/>
                  <a:ea typeface="+mn-ea"/>
                  <a:cs typeface="+mn-cs"/>
                </a:defRPr>
              </a:lvl3pPr>
              <a:lvl4pPr marL="1371600" algn="l" rtl="0" eaLnBrk="0" fontAlgn="base" hangingPunct="0">
                <a:spcBef>
                  <a:spcPct val="0"/>
                </a:spcBef>
                <a:spcAft>
                  <a:spcPct val="0"/>
                </a:spcAft>
                <a:defRPr sz="2400" kern="1200">
                  <a:solidFill>
                    <a:schemeClr val="tx1"/>
                  </a:solidFill>
                  <a:latin typeface="Verdana" panose="020B0604030504040204" pitchFamily="34" charset="0"/>
                  <a:ea typeface="+mn-ea"/>
                  <a:cs typeface="+mn-cs"/>
                </a:defRPr>
              </a:lvl4pPr>
              <a:lvl5pPr marL="1828800" algn="l" rtl="0" eaLnBrk="0" fontAlgn="base" hangingPunct="0">
                <a:spcBef>
                  <a:spcPct val="0"/>
                </a:spcBef>
                <a:spcAft>
                  <a:spcPct val="0"/>
                </a:spcAft>
                <a:defRPr sz="2400" kern="1200">
                  <a:solidFill>
                    <a:schemeClr val="tx1"/>
                  </a:solidFill>
                  <a:latin typeface="Verdana" panose="020B0604030504040204" pitchFamily="34" charset="0"/>
                  <a:ea typeface="+mn-ea"/>
                  <a:cs typeface="+mn-cs"/>
                </a:defRPr>
              </a:lvl5pPr>
              <a:lvl6pPr marL="2286000" algn="l" defTabSz="914400" rtl="0" eaLnBrk="1" latinLnBrk="0" hangingPunct="1">
                <a:defRPr sz="2400" kern="1200">
                  <a:solidFill>
                    <a:schemeClr val="tx1"/>
                  </a:solidFill>
                  <a:latin typeface="Verdana" panose="020B0604030504040204" pitchFamily="34" charset="0"/>
                  <a:ea typeface="+mn-ea"/>
                  <a:cs typeface="+mn-cs"/>
                </a:defRPr>
              </a:lvl6pPr>
              <a:lvl7pPr marL="2743200" algn="l" defTabSz="914400" rtl="0" eaLnBrk="1" latinLnBrk="0" hangingPunct="1">
                <a:defRPr sz="2400" kern="1200">
                  <a:solidFill>
                    <a:schemeClr val="tx1"/>
                  </a:solidFill>
                  <a:latin typeface="Verdana" panose="020B0604030504040204" pitchFamily="34" charset="0"/>
                  <a:ea typeface="+mn-ea"/>
                  <a:cs typeface="+mn-cs"/>
                </a:defRPr>
              </a:lvl7pPr>
              <a:lvl8pPr marL="3200400" algn="l" defTabSz="914400" rtl="0" eaLnBrk="1" latinLnBrk="0" hangingPunct="1">
                <a:defRPr sz="2400" kern="1200">
                  <a:solidFill>
                    <a:schemeClr val="tx1"/>
                  </a:solidFill>
                  <a:latin typeface="Verdana" panose="020B0604030504040204" pitchFamily="34" charset="0"/>
                  <a:ea typeface="+mn-ea"/>
                  <a:cs typeface="+mn-cs"/>
                </a:defRPr>
              </a:lvl8pPr>
              <a:lvl9pPr marL="3657600" algn="l" defTabSz="914400" rtl="0" eaLnBrk="1" latinLnBrk="0" hangingPunct="1">
                <a:defRPr sz="2400" kern="1200">
                  <a:solidFill>
                    <a:schemeClr val="tx1"/>
                  </a:solidFill>
                  <a:latin typeface="Verdana" panose="020B0604030504040204" pitchFamily="34" charset="0"/>
                  <a:ea typeface="+mn-ea"/>
                  <a:cs typeface="+mn-cs"/>
                </a:defRPr>
              </a:lvl9pPr>
            </a:lstStyle>
            <a:p>
              <a:pPr algn="ctr">
                <a:defRPr/>
              </a:pPr>
              <a:r>
                <a:rPr lang="en-US" sz="2200" dirty="0">
                  <a:solidFill>
                    <a:schemeClr val="bg1"/>
                  </a:solidFill>
                  <a:latin typeface="Montserrat School"/>
                  <a:cs typeface="Arial"/>
                  <a:hlinkClick r:id="rId3">
                    <a:extLst>
                      <a:ext uri="{A12FA001-AC4F-418D-AE19-62706E023703}">
                        <ahyp:hlinkClr xmlns:ahyp="http://schemas.microsoft.com/office/drawing/2018/hyperlinkcolor" val="tx"/>
                      </a:ext>
                    </a:extLst>
                  </a:hlinkClick>
                </a:rPr>
                <a:t>Watch our Lent film</a:t>
              </a:r>
              <a:endParaRPr lang="en-US" sz="2200">
                <a:solidFill>
                  <a:srgbClr val="000000"/>
                </a:solidFill>
                <a:latin typeface="Verdana"/>
                <a:ea typeface="Verdana"/>
                <a:cs typeface="Arial"/>
              </a:endParaRPr>
            </a:p>
          </p:txBody>
        </p:sp>
        <p:pic>
          <p:nvPicPr>
            <p:cNvPr id="3" name="Picture 2" descr="A green leaf with a yellow outline&#10;&#10;AI-generated content may be incorrect.">
              <a:extLst>
                <a:ext uri="{FF2B5EF4-FFF2-40B4-BE49-F238E27FC236}">
                  <a16:creationId xmlns:a16="http://schemas.microsoft.com/office/drawing/2014/main" id="{E8A99F08-3018-02B9-9E30-D3684BB65C3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413220">
              <a:off x="5896236" y="5483059"/>
              <a:ext cx="1078488" cy="1057001"/>
            </a:xfrm>
            <a:prstGeom prst="rect">
              <a:avLst/>
            </a:prstGeom>
          </p:spPr>
        </p:pic>
        <p:pic>
          <p:nvPicPr>
            <p:cNvPr id="13" name="Picture 12" descr="A green bush with black background&#10;&#10;AI-generated content may be incorrect.">
              <a:extLst>
                <a:ext uri="{FF2B5EF4-FFF2-40B4-BE49-F238E27FC236}">
                  <a16:creationId xmlns:a16="http://schemas.microsoft.com/office/drawing/2014/main" id="{A71FE06A-69E7-CDF0-62D4-B694A64BF31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592163" y="5660750"/>
              <a:ext cx="1599837" cy="1152800"/>
            </a:xfrm>
            <a:prstGeom prst="rect">
              <a:avLst/>
            </a:prstGeom>
          </p:spPr>
        </p:pic>
        <p:pic>
          <p:nvPicPr>
            <p:cNvPr id="15" name="Picture 14" descr="A green fruit with a black background&#10;&#10;AI-generated content may be incorrect.">
              <a:extLst>
                <a:ext uri="{FF2B5EF4-FFF2-40B4-BE49-F238E27FC236}">
                  <a16:creationId xmlns:a16="http://schemas.microsoft.com/office/drawing/2014/main" id="{B228D5AB-7224-E127-8B04-D1E900B6DBB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9903382">
              <a:off x="5996540" y="5051324"/>
              <a:ext cx="1704747" cy="1857983"/>
            </a:xfrm>
            <a:prstGeom prst="rect">
              <a:avLst/>
            </a:prstGeom>
          </p:spPr>
        </p:pic>
      </p:grpSp>
      <p:sp>
        <p:nvSpPr>
          <p:cNvPr id="2" name="TextBox 1">
            <a:extLst>
              <a:ext uri="{FF2B5EF4-FFF2-40B4-BE49-F238E27FC236}">
                <a16:creationId xmlns:a16="http://schemas.microsoft.com/office/drawing/2014/main" id="{B4BEA9AF-F2A4-0D09-D0DB-4C345C7C15F3}"/>
              </a:ext>
            </a:extLst>
          </p:cNvPr>
          <p:cNvSpPr txBox="1"/>
          <p:nvPr/>
        </p:nvSpPr>
        <p:spPr>
          <a:xfrm>
            <a:off x="6368116" y="4779181"/>
            <a:ext cx="5605116" cy="193899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000" dirty="0">
                <a:highlight>
                  <a:srgbClr val="FFFFFF"/>
                </a:highlight>
                <a:latin typeface="Montserrat School"/>
                <a:ea typeface="Calibri"/>
                <a:cs typeface="Calibri"/>
              </a:rPr>
              <a:t>Lord, as we eat simply today on Family Fast Day, in solidarity with our sisters </a:t>
            </a:r>
            <a:endParaRPr lang="en-US"/>
          </a:p>
          <a:p>
            <a:r>
              <a:rPr lang="en-GB" sz="2000" dirty="0">
                <a:highlight>
                  <a:srgbClr val="FFFFFF"/>
                </a:highlight>
                <a:latin typeface="Montserrat School"/>
                <a:ea typeface="Calibri"/>
                <a:cs typeface="Calibri"/>
              </a:rPr>
              <a:t>and brothers, let us pray we will grow a closer relationship with the earth, our  global family and with God. Amen.</a:t>
            </a:r>
            <a:endParaRPr lang="en-GB" dirty="0"/>
          </a:p>
          <a:p>
            <a:endParaRPr lang="en-GB" sz="2000" dirty="0">
              <a:highlight>
                <a:srgbClr val="FFFFFF"/>
              </a:highlight>
              <a:latin typeface="Montserrat School"/>
              <a:ea typeface="Calibri"/>
              <a:cs typeface="Calibri"/>
            </a:endParaRPr>
          </a:p>
        </p:txBody>
      </p:sp>
      <p:sp>
        <p:nvSpPr>
          <p:cNvPr id="7" name="TextBox 6">
            <a:extLst>
              <a:ext uri="{FF2B5EF4-FFF2-40B4-BE49-F238E27FC236}">
                <a16:creationId xmlns:a16="http://schemas.microsoft.com/office/drawing/2014/main" id="{B69F726C-65E3-1884-9998-2FA0AB82C9CC}"/>
              </a:ext>
            </a:extLst>
          </p:cNvPr>
          <p:cNvSpPr txBox="1"/>
          <p:nvPr/>
        </p:nvSpPr>
        <p:spPr>
          <a:xfrm>
            <a:off x="356371" y="1393747"/>
            <a:ext cx="5467649" cy="352404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90000"/>
              </a:lnSpc>
              <a:spcBef>
                <a:spcPts val="1000"/>
              </a:spcBef>
              <a:spcAft>
                <a:spcPct val="0"/>
              </a:spcAft>
            </a:pPr>
            <a:r>
              <a:rPr lang="en-GB" sz="2000" dirty="0">
                <a:latin typeface="Montserrat School"/>
              </a:rPr>
              <a:t>Today is Lent Family Fast Day!</a:t>
            </a:r>
            <a:endParaRPr lang="en-US" sz="2000" dirty="0">
              <a:latin typeface="Montserrat School"/>
            </a:endParaRPr>
          </a:p>
          <a:p>
            <a:pPr>
              <a:lnSpc>
                <a:spcPct val="90000"/>
              </a:lnSpc>
              <a:spcBef>
                <a:spcPts val="1000"/>
              </a:spcBef>
              <a:spcAft>
                <a:spcPct val="0"/>
              </a:spcAft>
            </a:pPr>
            <a:r>
              <a:rPr lang="en-US" sz="2000" dirty="0">
                <a:latin typeface="Montserrat School"/>
              </a:rPr>
              <a:t>Watch our Lent film to learn more about Bayezid and his </a:t>
            </a:r>
            <a:r>
              <a:rPr lang="en-US" sz="2000" dirty="0" err="1">
                <a:latin typeface="Montserrat School"/>
              </a:rPr>
              <a:t>neighbours</a:t>
            </a:r>
            <a:r>
              <a:rPr lang="en-US" sz="2000" dirty="0">
                <a:latin typeface="Montserrat School"/>
              </a:rPr>
              <a:t> in Choto </a:t>
            </a:r>
            <a:r>
              <a:rPr lang="en-US" sz="2000" dirty="0" err="1">
                <a:latin typeface="Montserrat School"/>
              </a:rPr>
              <a:t>Bashail</a:t>
            </a:r>
            <a:r>
              <a:rPr lang="en-US" sz="2000" dirty="0">
                <a:latin typeface="Montserrat School"/>
              </a:rPr>
              <a:t>.</a:t>
            </a:r>
            <a:endParaRPr lang="en-US" sz="2000" dirty="0">
              <a:highlight>
                <a:srgbClr val="FFFFFF"/>
              </a:highlight>
              <a:latin typeface="Montserrat School"/>
            </a:endParaRPr>
          </a:p>
          <a:p>
            <a:pPr>
              <a:lnSpc>
                <a:spcPct val="90000"/>
              </a:lnSpc>
              <a:spcBef>
                <a:spcPts val="1000"/>
              </a:spcBef>
              <a:spcAft>
                <a:spcPct val="0"/>
              </a:spcAft>
            </a:pPr>
            <a:r>
              <a:rPr lang="en-US" sz="2000" dirty="0">
                <a:latin typeface="Montserrat School"/>
              </a:rPr>
              <a:t>See how, with CAFOD's help, they are working together, and with the environment, to build floating gardens. </a:t>
            </a:r>
          </a:p>
          <a:p>
            <a:pPr>
              <a:lnSpc>
                <a:spcPct val="90000"/>
              </a:lnSpc>
              <a:spcBef>
                <a:spcPts val="1000"/>
              </a:spcBef>
              <a:spcAft>
                <a:spcPct val="0"/>
              </a:spcAft>
            </a:pPr>
            <a:r>
              <a:rPr lang="en-US" sz="2000" dirty="0">
                <a:latin typeface="Montserrat School"/>
              </a:rPr>
              <a:t>On these beds, they can grow crops that won't be destroyed by flooding, allowing them to grow enough food to eat and to sell to make a good living. </a:t>
            </a:r>
            <a:r>
              <a:rPr lang="en-US" sz="1200" dirty="0">
                <a:solidFill>
                  <a:srgbClr val="212544"/>
                </a:solidFill>
                <a:latin typeface="Montserrat"/>
              </a:rPr>
              <a:t>.</a:t>
            </a:r>
            <a:endParaRPr lang="en-US" dirty="0"/>
          </a:p>
        </p:txBody>
      </p:sp>
      <p:pic>
        <p:nvPicPr>
          <p:cNvPr id="10" name="Picture 9" descr="A person holding a stick in a field&#10;&#10;AI-generated content may be incorrect.">
            <a:extLst>
              <a:ext uri="{FF2B5EF4-FFF2-40B4-BE49-F238E27FC236}">
                <a16:creationId xmlns:a16="http://schemas.microsoft.com/office/drawing/2014/main" id="{E1CB3717-77B9-C521-CE4F-7DAEFCDD4FCC}"/>
              </a:ext>
            </a:extLst>
          </p:cNvPr>
          <p:cNvPicPr>
            <a:picLocks noChangeAspect="1"/>
          </p:cNvPicPr>
          <p:nvPr/>
        </p:nvPicPr>
        <p:blipFill>
          <a:blip r:embed="rId7"/>
          <a:stretch>
            <a:fillRect/>
          </a:stretch>
        </p:blipFill>
        <p:spPr>
          <a:xfrm>
            <a:off x="6371678" y="1085694"/>
            <a:ext cx="5419725" cy="3562350"/>
          </a:xfrm>
          <a:prstGeom prst="rect">
            <a:avLst/>
          </a:prstGeom>
        </p:spPr>
      </p:pic>
    </p:spTree>
    <p:extLst>
      <p:ext uri="{BB962C8B-B14F-4D97-AF65-F5344CB8AC3E}">
        <p14:creationId xmlns:p14="http://schemas.microsoft.com/office/powerpoint/2010/main" val="256045425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064313-7D80-882F-BCCF-BCCABF1E2ED8}"/>
            </a:ext>
          </a:extLst>
        </p:cNvPr>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F3CE9035-9D33-E5AC-CD30-9019C0E06BB5}"/>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C6EC182C-0D68-4E87-806E-9A4A9E86B5B7}" type="slidenum">
              <a:rPr kumimoji="0" lang="en-GB" sz="933" b="0" i="0" u="none" strike="noStrike" kern="1200" cap="none" spc="0" normalizeH="0" baseline="0" noProof="0" smtClean="0">
                <a:ln>
                  <a:noFill/>
                </a:ln>
                <a:solidFill>
                  <a:srgbClr val="222444"/>
                </a:solidFill>
                <a:effectLst/>
                <a:uLnTx/>
                <a:uFillTx/>
                <a:latin typeface="Montserrat Light" panose="020F0502020204030204" pitchFamily="2"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11</a:t>
            </a:fld>
            <a:endParaRPr kumimoji="0" lang="en-GB" sz="933" b="0" i="0" u="none" strike="noStrike" kern="1200" cap="none" spc="0" normalizeH="0" baseline="0" noProof="0">
              <a:ln>
                <a:noFill/>
              </a:ln>
              <a:solidFill>
                <a:srgbClr val="222444"/>
              </a:solidFill>
              <a:effectLst/>
              <a:uLnTx/>
              <a:uFillTx/>
              <a:latin typeface="Montserrat Light" panose="020F0502020204030204" pitchFamily="2" charset="0"/>
              <a:ea typeface="+mn-ea"/>
              <a:cs typeface="+mn-cs"/>
            </a:endParaRPr>
          </a:p>
        </p:txBody>
      </p:sp>
      <p:sp>
        <p:nvSpPr>
          <p:cNvPr id="6" name="TextBox 5">
            <a:extLst>
              <a:ext uri="{FF2B5EF4-FFF2-40B4-BE49-F238E27FC236}">
                <a16:creationId xmlns:a16="http://schemas.microsoft.com/office/drawing/2014/main" id="{A386679F-946A-9250-B191-0B4A66EA25BF}"/>
              </a:ext>
            </a:extLst>
          </p:cNvPr>
          <p:cNvSpPr txBox="1"/>
          <p:nvPr/>
        </p:nvSpPr>
        <p:spPr>
          <a:xfrm>
            <a:off x="355802" y="1086445"/>
            <a:ext cx="11448950" cy="1384995"/>
          </a:xfrm>
          <a:prstGeom prst="rect">
            <a:avLst/>
          </a:prstGeom>
          <a:noFill/>
        </p:spPr>
        <p:txBody>
          <a:bodyPr wrap="square" lIns="91440" tIns="45720" rIns="91440" bIns="45720" rtlCol="0" anchor="t">
            <a:spAutoFit/>
          </a:bodyPr>
          <a:lstStyle/>
          <a:p>
            <a:pPr>
              <a:defRPr/>
            </a:pPr>
            <a:r>
              <a:rPr lang="en-GB" sz="2200" dirty="0">
                <a:solidFill>
                  <a:schemeClr val="accent1"/>
                </a:solidFill>
                <a:highlight>
                  <a:srgbClr val="FFFFFF"/>
                </a:highlight>
                <a:latin typeface="Montserrat School SemiBold"/>
                <a:ea typeface="Lato"/>
                <a:cs typeface="Lato"/>
              </a:rPr>
              <a:t>Jesus said: "Be merciful, as your Father is merciful. Stop judging and you will not be judged. Stop condemning and you will not be condemned. Forgive and you will be forgiven." Luke 36-37</a:t>
            </a:r>
          </a:p>
          <a:p>
            <a:pPr>
              <a:defRPr/>
            </a:pPr>
            <a:endParaRPr lang="en-GB" dirty="0"/>
          </a:p>
        </p:txBody>
      </p:sp>
      <p:sp>
        <p:nvSpPr>
          <p:cNvPr id="8" name="TextBox 7">
            <a:extLst>
              <a:ext uri="{FF2B5EF4-FFF2-40B4-BE49-F238E27FC236}">
                <a16:creationId xmlns:a16="http://schemas.microsoft.com/office/drawing/2014/main" id="{4E0B12E5-D181-F17B-145A-7782C18B1073}"/>
              </a:ext>
            </a:extLst>
          </p:cNvPr>
          <p:cNvSpPr txBox="1"/>
          <p:nvPr/>
        </p:nvSpPr>
        <p:spPr>
          <a:xfrm>
            <a:off x="3206953" y="114720"/>
            <a:ext cx="6333489" cy="646331"/>
          </a:xfrm>
          <a:prstGeom prst="rect">
            <a:avLst/>
          </a:prstGeom>
          <a:noFill/>
        </p:spPr>
        <p:txBody>
          <a:bodyPr wrap="square" lIns="91440" tIns="45720" rIns="91440" bIns="45720" rtlCol="0" anchor="t">
            <a:spAutoFit/>
          </a:bodyPr>
          <a:lstStyle/>
          <a:p>
            <a:pPr>
              <a:defRPr/>
            </a:pPr>
            <a:r>
              <a:rPr lang="en-US" sz="3600" i="1">
                <a:solidFill>
                  <a:srgbClr val="1F1750"/>
                </a:solidFill>
                <a:latin typeface="Montserrat School SemiBold"/>
                <a:cs typeface="Segoe UI"/>
              </a:rPr>
              <a:t>Monday 2 March</a:t>
            </a:r>
            <a:endParaRPr lang="en-US"/>
          </a:p>
        </p:txBody>
      </p:sp>
      <p:sp>
        <p:nvSpPr>
          <p:cNvPr id="9" name="Rectangle 8">
            <a:extLst>
              <a:ext uri="{FF2B5EF4-FFF2-40B4-BE49-F238E27FC236}">
                <a16:creationId xmlns:a16="http://schemas.microsoft.com/office/drawing/2014/main" id="{E2E272A5-A468-2C09-6BBC-C2E75690BC21}"/>
              </a:ext>
            </a:extLst>
          </p:cNvPr>
          <p:cNvSpPr/>
          <p:nvPr/>
        </p:nvSpPr>
        <p:spPr>
          <a:xfrm>
            <a:off x="355803" y="1985903"/>
            <a:ext cx="5702300" cy="461665"/>
          </a:xfrm>
          <a:prstGeom prst="rect">
            <a:avLst/>
          </a:prstGeom>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altLang="en-US" sz="2400" b="0" i="0" u="none" strike="noStrike" kern="1200" cap="none" spc="0" normalizeH="0" baseline="0" noProof="0">
              <a:ln>
                <a:noFill/>
              </a:ln>
              <a:solidFill>
                <a:srgbClr val="222544"/>
              </a:solidFill>
              <a:effectLst/>
              <a:uLnTx/>
              <a:uFillTx/>
              <a:latin typeface="Montserrat School"/>
              <a:ea typeface="Verdana"/>
              <a:cs typeface="Arial"/>
            </a:endParaRPr>
          </a:p>
        </p:txBody>
      </p:sp>
      <p:pic>
        <p:nvPicPr>
          <p:cNvPr id="14" name="Picture 13" descr="A yellow painted leaf on a black background&#10;&#10;AI-generated content may be incorrect.">
            <a:extLst>
              <a:ext uri="{FF2B5EF4-FFF2-40B4-BE49-F238E27FC236}">
                <a16:creationId xmlns:a16="http://schemas.microsoft.com/office/drawing/2014/main" id="{CBB7BE44-56B3-CA01-2783-EFC0BDB6C75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8417211" flipV="1">
            <a:off x="5685369" y="5455118"/>
            <a:ext cx="1078839" cy="1116792"/>
          </a:xfrm>
          <a:prstGeom prst="rect">
            <a:avLst/>
          </a:prstGeom>
        </p:spPr>
      </p:pic>
      <p:sp>
        <p:nvSpPr>
          <p:cNvPr id="2" name="TextBox 1">
            <a:extLst>
              <a:ext uri="{FF2B5EF4-FFF2-40B4-BE49-F238E27FC236}">
                <a16:creationId xmlns:a16="http://schemas.microsoft.com/office/drawing/2014/main" id="{BFABB4F4-828D-A5B7-DDBC-92B5B9941B31}"/>
              </a:ext>
            </a:extLst>
          </p:cNvPr>
          <p:cNvSpPr txBox="1"/>
          <p:nvPr/>
        </p:nvSpPr>
        <p:spPr>
          <a:xfrm>
            <a:off x="356236" y="2225232"/>
            <a:ext cx="6292239" cy="378565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dirty="0">
                <a:latin typeface="Montserrat School"/>
              </a:rPr>
              <a:t>What encapsulates all this is kindness. Be kind. </a:t>
            </a:r>
            <a:endParaRPr lang="en-US" sz="2000" b="1" dirty="0">
              <a:solidFill>
                <a:srgbClr val="141414"/>
              </a:solidFill>
              <a:highlight>
                <a:srgbClr val="FFFFFF"/>
              </a:highlight>
              <a:latin typeface="Montserrat School"/>
            </a:endParaRPr>
          </a:p>
          <a:p>
            <a:endParaRPr lang="en-US" sz="2000" dirty="0">
              <a:latin typeface="Montserrat School"/>
            </a:endParaRPr>
          </a:p>
          <a:p>
            <a:r>
              <a:rPr lang="en-US" sz="2000" dirty="0">
                <a:latin typeface="Montserrat School"/>
              </a:rPr>
              <a:t>Although</a:t>
            </a:r>
            <a:r>
              <a:rPr lang="en-US" sz="2000" dirty="0">
                <a:solidFill>
                  <a:srgbClr val="000000"/>
                </a:solidFill>
                <a:latin typeface="Montserrat School"/>
                <a:ea typeface="+mn-lt"/>
                <a:cs typeface="+mn-lt"/>
              </a:rPr>
              <a:t> we've been told from a young age to be kind, it's not always easy, is it? If you're feeling stressed, annoyed or upset, kindness may feel a long way off. </a:t>
            </a:r>
          </a:p>
          <a:p>
            <a:endParaRPr lang="en-US" sz="2000" dirty="0">
              <a:solidFill>
                <a:srgbClr val="000000"/>
              </a:solidFill>
              <a:latin typeface="Montserrat School"/>
            </a:endParaRPr>
          </a:p>
          <a:p>
            <a:r>
              <a:rPr lang="en-US" sz="2000" dirty="0">
                <a:solidFill>
                  <a:srgbClr val="000000"/>
                </a:solidFill>
                <a:latin typeface="Montserrat School"/>
              </a:rPr>
              <a:t>But we know it's important to treat others the way we would like to be treated. If we spend a little time with God, asking for help, he can guide us in that – even when the situation seems challenging. Give it a try!</a:t>
            </a:r>
          </a:p>
        </p:txBody>
      </p:sp>
      <p:pic>
        <p:nvPicPr>
          <p:cNvPr id="7" name="Picture 6" descr="A child with blonde hair&#10;&#10;AI-generated content may be incorrect.">
            <a:extLst>
              <a:ext uri="{FF2B5EF4-FFF2-40B4-BE49-F238E27FC236}">
                <a16:creationId xmlns:a16="http://schemas.microsoft.com/office/drawing/2014/main" id="{59BFCF94-0925-9FA0-4742-0DA83A04DE6A}"/>
              </a:ext>
            </a:extLst>
          </p:cNvPr>
          <p:cNvPicPr>
            <a:picLocks noChangeAspect="1"/>
          </p:cNvPicPr>
          <p:nvPr/>
        </p:nvPicPr>
        <p:blipFill>
          <a:blip r:embed="rId4"/>
          <a:srcRect l="-250" t="139" b="4461"/>
          <a:stretch>
            <a:fillRect/>
          </a:stretch>
        </p:blipFill>
        <p:spPr>
          <a:xfrm flipH="1">
            <a:off x="6779926" y="2352924"/>
            <a:ext cx="4777536" cy="3050794"/>
          </a:xfrm>
          <a:prstGeom prst="rect">
            <a:avLst/>
          </a:prstGeom>
        </p:spPr>
      </p:pic>
      <p:sp>
        <p:nvSpPr>
          <p:cNvPr id="10" name="TextBox 9">
            <a:extLst>
              <a:ext uri="{FF2B5EF4-FFF2-40B4-BE49-F238E27FC236}">
                <a16:creationId xmlns:a16="http://schemas.microsoft.com/office/drawing/2014/main" id="{E0D5B119-D08F-755D-C89C-FD603D6BABD8}"/>
              </a:ext>
            </a:extLst>
          </p:cNvPr>
          <p:cNvSpPr txBox="1"/>
          <p:nvPr/>
        </p:nvSpPr>
        <p:spPr>
          <a:xfrm>
            <a:off x="6642896" y="5530570"/>
            <a:ext cx="5411541"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dirty="0">
                <a:latin typeface="Montserrat School"/>
              </a:rPr>
              <a:t>Lord, help us to be merciful, not to judge, not to condemn and to be ready to forgive. Help us be kind. Amen. </a:t>
            </a:r>
          </a:p>
        </p:txBody>
      </p:sp>
    </p:spTree>
    <p:extLst>
      <p:ext uri="{BB962C8B-B14F-4D97-AF65-F5344CB8AC3E}">
        <p14:creationId xmlns:p14="http://schemas.microsoft.com/office/powerpoint/2010/main" val="362757070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644559-8D76-BC0B-81B6-1F63BC094043}"/>
            </a:ext>
          </a:extLst>
        </p:cNvPr>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D5CC4EEC-FC22-DDBA-6B23-6F114D2937BE}"/>
              </a:ext>
            </a:extLst>
          </p:cNvPr>
          <p:cNvSpPr>
            <a:spLocks noGrp="1"/>
          </p:cNvSpPr>
          <p:nvPr>
            <p:ph type="sldNum" sz="quarter" idx="12"/>
          </p:nvPr>
        </p:nvSpPr>
        <p:spPr/>
        <p:txBody>
          <a:bodyPr/>
          <a:lstStyle/>
          <a:p>
            <a:fld id="{C6EC182C-0D68-4E87-806E-9A4A9E86B5B7}" type="slidenum">
              <a:rPr lang="en-GB" smtClean="0"/>
              <a:t>12</a:t>
            </a:fld>
            <a:endParaRPr lang="en-GB"/>
          </a:p>
        </p:txBody>
      </p:sp>
      <p:sp>
        <p:nvSpPr>
          <p:cNvPr id="8" name="TextBox 7">
            <a:extLst>
              <a:ext uri="{FF2B5EF4-FFF2-40B4-BE49-F238E27FC236}">
                <a16:creationId xmlns:a16="http://schemas.microsoft.com/office/drawing/2014/main" id="{9BD2340C-EC33-1CD9-A003-ABF74F1FCF0E}"/>
              </a:ext>
            </a:extLst>
          </p:cNvPr>
          <p:cNvSpPr txBox="1"/>
          <p:nvPr/>
        </p:nvSpPr>
        <p:spPr>
          <a:xfrm>
            <a:off x="3644901" y="101602"/>
            <a:ext cx="5702300" cy="646331"/>
          </a:xfrm>
          <a:prstGeom prst="rect">
            <a:avLst/>
          </a:prstGeom>
          <a:noFill/>
        </p:spPr>
        <p:txBody>
          <a:bodyPr wrap="square" lIns="91440" tIns="45720" rIns="91440" bIns="45720" rtlCol="0" anchor="t">
            <a:spAutoFit/>
          </a:bodyPr>
          <a:lstStyle/>
          <a:p>
            <a:r>
              <a:rPr lang="en-US" sz="3600" b="1" i="1" dirty="0">
                <a:solidFill>
                  <a:srgbClr val="1F1750"/>
                </a:solidFill>
                <a:latin typeface="Montserrat School"/>
                <a:cs typeface="Segoe UI"/>
              </a:rPr>
              <a:t>Tuesday 3 March</a:t>
            </a:r>
            <a:r>
              <a:rPr lang="en-US" sz="3600" i="1" dirty="0">
                <a:solidFill>
                  <a:srgbClr val="1F1750"/>
                </a:solidFill>
                <a:latin typeface="Montserrat School"/>
                <a:cs typeface="Segoe UI"/>
              </a:rPr>
              <a:t> </a:t>
            </a:r>
            <a:endParaRPr lang="en-GB" sz="3600" i="1" dirty="0">
              <a:solidFill>
                <a:srgbClr val="1F1750"/>
              </a:solidFill>
              <a:latin typeface="Montserrat School"/>
              <a:cs typeface="Segoe UI"/>
            </a:endParaRPr>
          </a:p>
        </p:txBody>
      </p:sp>
      <p:grpSp>
        <p:nvGrpSpPr>
          <p:cNvPr id="4" name="Group 3">
            <a:extLst>
              <a:ext uri="{FF2B5EF4-FFF2-40B4-BE49-F238E27FC236}">
                <a16:creationId xmlns:a16="http://schemas.microsoft.com/office/drawing/2014/main" id="{FB1526C4-2A19-A151-5EBE-62E60CDE4370}"/>
              </a:ext>
            </a:extLst>
          </p:cNvPr>
          <p:cNvGrpSpPr/>
          <p:nvPr/>
        </p:nvGrpSpPr>
        <p:grpSpPr>
          <a:xfrm>
            <a:off x="6496515" y="5108897"/>
            <a:ext cx="5777972" cy="1247760"/>
            <a:chOff x="471084" y="5371225"/>
            <a:chExt cx="5777972" cy="1247760"/>
          </a:xfrm>
        </p:grpSpPr>
        <p:sp>
          <p:nvSpPr>
            <p:cNvPr id="6" name="TextBox 5">
              <a:hlinkClick r:id="rId3"/>
              <a:extLst>
                <a:ext uri="{FF2B5EF4-FFF2-40B4-BE49-F238E27FC236}">
                  <a16:creationId xmlns:a16="http://schemas.microsoft.com/office/drawing/2014/main" id="{3CADB15E-5E40-E78E-0F3B-587B836D6E03}"/>
                </a:ext>
              </a:extLst>
            </p:cNvPr>
            <p:cNvSpPr txBox="1"/>
            <p:nvPr/>
          </p:nvSpPr>
          <p:spPr>
            <a:xfrm>
              <a:off x="471084" y="5754093"/>
              <a:ext cx="4950043" cy="476726"/>
            </a:xfrm>
            <a:prstGeom prst="roundRect">
              <a:avLst/>
            </a:prstGeom>
            <a:solidFill>
              <a:srgbClr val="A2C617"/>
            </a:solidFill>
            <a:ln>
              <a:noFill/>
            </a:ln>
          </p:spPr>
          <p:txBody>
            <a:bodyPr wrap="square" lIns="91440" tIns="45720" rIns="91440" bIns="45720" rtlCol="0" anchor="t">
              <a:spAutoFit/>
            </a:bodyPr>
            <a:lstStyle/>
            <a:p>
              <a:pPr algn="ctr"/>
              <a:r>
                <a:rPr lang="en-US" sz="2200">
                  <a:solidFill>
                    <a:schemeClr val="bg1"/>
                  </a:solidFill>
                  <a:latin typeface="Montserrat School"/>
                  <a:cs typeface="Arial"/>
                  <a:hlinkClick r:id="rId4">
                    <a:extLst>
                      <a:ext uri="{A12FA001-AC4F-418D-AE19-62706E023703}">
                        <ahyp:hlinkClr xmlns:ahyp="http://schemas.microsoft.com/office/drawing/2018/hyperlinkcolor" val="tx"/>
                      </a:ext>
                    </a:extLst>
                  </a:hlinkClick>
                </a:rPr>
                <a:t>Watch our Laudato Si animation</a:t>
              </a:r>
              <a:endParaRPr lang="en-US" sz="2200">
                <a:solidFill>
                  <a:schemeClr val="bg1"/>
                </a:solidFill>
                <a:latin typeface="Montserrat School"/>
                <a:hlinkClick r:id="" action="ppaction://noaction">
                  <a:extLst>
                    <a:ext uri="{A12FA001-AC4F-418D-AE19-62706E023703}">
                      <ahyp:hlinkClr xmlns:ahyp="http://schemas.microsoft.com/office/drawing/2018/hyperlinkcolor" val="tx"/>
                    </a:ext>
                  </a:extLst>
                </a:hlinkClick>
              </a:endParaRPr>
            </a:p>
          </p:txBody>
        </p:sp>
        <p:pic>
          <p:nvPicPr>
            <p:cNvPr id="7" name="Picture 6" descr="A yellow painted leaf on a black background&#10;&#10;AI-generated content may be incorrect.">
              <a:extLst>
                <a:ext uri="{FF2B5EF4-FFF2-40B4-BE49-F238E27FC236}">
                  <a16:creationId xmlns:a16="http://schemas.microsoft.com/office/drawing/2014/main" id="{A046D820-6955-E909-EA16-A402142DFC9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8417211" flipV="1">
              <a:off x="4932094" y="5371225"/>
              <a:ext cx="1316962" cy="1247760"/>
            </a:xfrm>
            <a:prstGeom prst="rect">
              <a:avLst/>
            </a:prstGeom>
          </p:spPr>
        </p:pic>
      </p:grpSp>
      <p:sp>
        <p:nvSpPr>
          <p:cNvPr id="9" name="TextBox 8">
            <a:extLst>
              <a:ext uri="{FF2B5EF4-FFF2-40B4-BE49-F238E27FC236}">
                <a16:creationId xmlns:a16="http://schemas.microsoft.com/office/drawing/2014/main" id="{F6BDADE6-9006-61AD-3A43-C342F59D7A93}"/>
              </a:ext>
            </a:extLst>
          </p:cNvPr>
          <p:cNvSpPr txBox="1"/>
          <p:nvPr/>
        </p:nvSpPr>
        <p:spPr>
          <a:xfrm>
            <a:off x="399070" y="1227712"/>
            <a:ext cx="6095119" cy="498598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spcBef>
                <a:spcPct val="0"/>
              </a:spcBef>
              <a:spcAft>
                <a:spcPct val="0"/>
              </a:spcAft>
            </a:pPr>
            <a:r>
              <a:rPr lang="en-US" sz="2000" dirty="0">
                <a:latin typeface="Montserrat School"/>
              </a:rPr>
              <a:t>Not many letters come through the front door these days – but we still like to get one, don't we?</a:t>
            </a:r>
          </a:p>
          <a:p>
            <a:pPr>
              <a:spcBef>
                <a:spcPct val="0"/>
              </a:spcBef>
              <a:spcAft>
                <a:spcPct val="0"/>
              </a:spcAft>
            </a:pPr>
            <a:endParaRPr lang="en-US" sz="2000" dirty="0">
              <a:latin typeface="Montserrat School"/>
            </a:endParaRPr>
          </a:p>
          <a:p>
            <a:pPr>
              <a:spcBef>
                <a:spcPct val="0"/>
              </a:spcBef>
              <a:spcAft>
                <a:spcPct val="0"/>
              </a:spcAft>
            </a:pPr>
            <a:r>
              <a:rPr lang="en-US" sz="2000" dirty="0">
                <a:latin typeface="Montserrat School"/>
              </a:rPr>
              <a:t>Pope Francis wrote a special letter called Laudato Si' to everyone on earth asking us to take care of the world - our common home.</a:t>
            </a:r>
          </a:p>
          <a:p>
            <a:pPr>
              <a:spcBef>
                <a:spcPct val="0"/>
              </a:spcBef>
              <a:spcAft>
                <a:spcPct val="0"/>
              </a:spcAft>
            </a:pPr>
            <a:endParaRPr lang="en-US" sz="2000" dirty="0">
              <a:latin typeface="Montserrat School"/>
            </a:endParaRPr>
          </a:p>
          <a:p>
            <a:pPr>
              <a:spcBef>
                <a:spcPct val="0"/>
              </a:spcBef>
              <a:spcAft>
                <a:spcPct val="0"/>
              </a:spcAft>
            </a:pPr>
            <a:r>
              <a:rPr lang="en-US" sz="2000" dirty="0">
                <a:latin typeface="Montserrat School"/>
              </a:rPr>
              <a:t>Bayezid knows how important it is to care for creation. He knows</a:t>
            </a:r>
            <a:r>
              <a:rPr lang="en-US" sz="2000" dirty="0">
                <a:latin typeface="Montserrat School"/>
                <a:ea typeface="Calibri"/>
                <a:cs typeface="Calibri"/>
              </a:rPr>
              <a:t> climate change has had a big effect on his area. </a:t>
            </a:r>
          </a:p>
          <a:p>
            <a:pPr>
              <a:spcBef>
                <a:spcPct val="0"/>
              </a:spcBef>
              <a:spcAft>
                <a:spcPct val="0"/>
              </a:spcAft>
            </a:pPr>
            <a:endParaRPr lang="en-US" sz="2000" dirty="0">
              <a:highlight>
                <a:srgbClr val="FFFFFF"/>
              </a:highlight>
              <a:latin typeface="Montserrat School"/>
              <a:ea typeface="Calibri"/>
              <a:cs typeface="Calibri"/>
            </a:endParaRPr>
          </a:p>
          <a:p>
            <a:pPr>
              <a:spcBef>
                <a:spcPct val="0"/>
              </a:spcBef>
              <a:spcAft>
                <a:spcPct val="0"/>
              </a:spcAft>
            </a:pPr>
            <a:r>
              <a:rPr lang="en-US" sz="2000" dirty="0">
                <a:highlight>
                  <a:srgbClr val="FFFFFF"/>
                </a:highlight>
                <a:latin typeface="Montserrat School"/>
                <a:ea typeface="Calibri"/>
                <a:cs typeface="Calibri"/>
              </a:rPr>
              <a:t>“To build a beautiful world is everyone’s responsibility,” he says. “We have to prevent pollution, saving the environment together."</a:t>
            </a:r>
            <a:endParaRPr lang="en-US" dirty="0"/>
          </a:p>
          <a:p>
            <a:endParaRPr lang="en-US">
              <a:latin typeface="Montserrat"/>
            </a:endParaRPr>
          </a:p>
        </p:txBody>
      </p:sp>
      <p:pic>
        <p:nvPicPr>
          <p:cNvPr id="12" name="Picture 11" descr="A person holding a basket of plants&#10;&#10;AI-generated content may be incorrect.">
            <a:extLst>
              <a:ext uri="{FF2B5EF4-FFF2-40B4-BE49-F238E27FC236}">
                <a16:creationId xmlns:a16="http://schemas.microsoft.com/office/drawing/2014/main" id="{E25D5228-1C35-FDC6-67EA-BB06A1C9C8CD}"/>
              </a:ext>
            </a:extLst>
          </p:cNvPr>
          <p:cNvPicPr>
            <a:picLocks noChangeAspect="1"/>
          </p:cNvPicPr>
          <p:nvPr/>
        </p:nvPicPr>
        <p:blipFill>
          <a:blip r:embed="rId6"/>
          <a:srcRect l="10002" t="-643" r="-213" b="1671"/>
          <a:stretch>
            <a:fillRect/>
          </a:stretch>
        </p:blipFill>
        <p:spPr>
          <a:xfrm>
            <a:off x="6499228" y="1252624"/>
            <a:ext cx="5297398" cy="3851096"/>
          </a:xfrm>
          <a:prstGeom prst="rect">
            <a:avLst/>
          </a:prstGeom>
        </p:spPr>
      </p:pic>
    </p:spTree>
    <p:extLst>
      <p:ext uri="{BB962C8B-B14F-4D97-AF65-F5344CB8AC3E}">
        <p14:creationId xmlns:p14="http://schemas.microsoft.com/office/powerpoint/2010/main" val="412332318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095456-83ED-380A-A07E-234286AA45DB}"/>
            </a:ext>
          </a:extLst>
        </p:cNvPr>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8E9451DD-65C1-9D5B-AFAE-88AB26D22281}"/>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C6EC182C-0D68-4E87-806E-9A4A9E86B5B7}" type="slidenum">
              <a:rPr kumimoji="0" lang="en-GB" sz="933" b="0" i="0" u="none" strike="noStrike" kern="1200" cap="none" spc="0" normalizeH="0" baseline="0" noProof="0" smtClean="0">
                <a:ln>
                  <a:noFill/>
                </a:ln>
                <a:solidFill>
                  <a:srgbClr val="222444"/>
                </a:solidFill>
                <a:effectLst/>
                <a:uLnTx/>
                <a:uFillTx/>
                <a:latin typeface="Montserrat Light" panose="020F0502020204030204" pitchFamily="2"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13</a:t>
            </a:fld>
            <a:endParaRPr kumimoji="0" lang="en-GB" sz="933" b="0" i="0" u="none" strike="noStrike" kern="1200" cap="none" spc="0" normalizeH="0" baseline="0" noProof="0">
              <a:ln>
                <a:noFill/>
              </a:ln>
              <a:solidFill>
                <a:srgbClr val="222444"/>
              </a:solidFill>
              <a:effectLst/>
              <a:uLnTx/>
              <a:uFillTx/>
              <a:latin typeface="Montserrat Light" panose="020F0502020204030204" pitchFamily="2" charset="0"/>
              <a:ea typeface="+mn-ea"/>
              <a:cs typeface="+mn-cs"/>
            </a:endParaRPr>
          </a:p>
        </p:txBody>
      </p:sp>
      <p:sp>
        <p:nvSpPr>
          <p:cNvPr id="6" name="TextBox 5">
            <a:extLst>
              <a:ext uri="{FF2B5EF4-FFF2-40B4-BE49-F238E27FC236}">
                <a16:creationId xmlns:a16="http://schemas.microsoft.com/office/drawing/2014/main" id="{A15D065C-8CBC-14C1-274E-FB2662460D68}"/>
              </a:ext>
            </a:extLst>
          </p:cNvPr>
          <p:cNvSpPr txBox="1"/>
          <p:nvPr/>
        </p:nvSpPr>
        <p:spPr>
          <a:xfrm>
            <a:off x="355802" y="1086445"/>
            <a:ext cx="5727707" cy="1446550"/>
          </a:xfrm>
          <a:prstGeom prst="rect">
            <a:avLst/>
          </a:prstGeom>
          <a:noFill/>
        </p:spPr>
        <p:txBody>
          <a:bodyPr wrap="square" lIns="91440" tIns="45720" rIns="91440" bIns="45720" rtlCol="0" anchor="t">
            <a:spAutoFit/>
          </a:bodyPr>
          <a:lstStyle/>
          <a:p>
            <a:pPr>
              <a:defRPr/>
            </a:pPr>
            <a:r>
              <a:rPr lang="en-GB" sz="2200" b="1" dirty="0">
                <a:solidFill>
                  <a:srgbClr val="A2C617"/>
                </a:solidFill>
                <a:latin typeface="Montserrat School SemiBold"/>
                <a:ea typeface="Verdana"/>
                <a:cs typeface="Arial"/>
              </a:rPr>
              <a:t>"I am the light of the world, whoever follows me will not walk in darkness, but will have the light of life." </a:t>
            </a:r>
            <a:endParaRPr lang="en-GB" sz="3200" b="1" dirty="0">
              <a:solidFill>
                <a:srgbClr val="A2C617"/>
              </a:solidFill>
              <a:latin typeface="Montserrat School SemiBold"/>
              <a:ea typeface="Verdana"/>
              <a:cs typeface="Arial"/>
            </a:endParaRPr>
          </a:p>
          <a:p>
            <a:pPr>
              <a:defRPr/>
            </a:pPr>
            <a:r>
              <a:rPr lang="en-GB" sz="2200" b="1" dirty="0">
                <a:solidFill>
                  <a:srgbClr val="A2C617"/>
                </a:solidFill>
                <a:latin typeface="Montserrat School SemiBold"/>
                <a:ea typeface="Verdana"/>
                <a:cs typeface="Arial"/>
              </a:rPr>
              <a:t>John 8:12</a:t>
            </a:r>
            <a:endParaRPr lang="en-GB" sz="3200" b="1" i="0" u="none" strike="noStrike" kern="1200" cap="none" spc="0" normalizeH="0" baseline="0" noProof="0">
              <a:ln>
                <a:noFill/>
              </a:ln>
              <a:solidFill>
                <a:srgbClr val="A2C617"/>
              </a:solidFill>
              <a:effectLst/>
              <a:uLnTx/>
              <a:uFillTx/>
              <a:latin typeface="Montserrat School SemiBold"/>
              <a:ea typeface="Verdana"/>
              <a:cs typeface="Arial"/>
            </a:endParaRPr>
          </a:p>
        </p:txBody>
      </p:sp>
      <p:sp>
        <p:nvSpPr>
          <p:cNvPr id="8" name="TextBox 7">
            <a:extLst>
              <a:ext uri="{FF2B5EF4-FFF2-40B4-BE49-F238E27FC236}">
                <a16:creationId xmlns:a16="http://schemas.microsoft.com/office/drawing/2014/main" id="{9CCF2AED-32BD-EF73-2B98-AADFCA9DBC02}"/>
              </a:ext>
            </a:extLst>
          </p:cNvPr>
          <p:cNvSpPr txBox="1"/>
          <p:nvPr/>
        </p:nvSpPr>
        <p:spPr>
          <a:xfrm>
            <a:off x="3206953" y="114720"/>
            <a:ext cx="6333489" cy="646331"/>
          </a:xfrm>
          <a:prstGeom prst="rect">
            <a:avLst/>
          </a:prstGeom>
          <a:noFill/>
        </p:spPr>
        <p:txBody>
          <a:bodyPr wrap="square" lIns="91440" tIns="45720" rIns="91440" bIns="45720" rtlCol="0" anchor="t">
            <a:spAutoFit/>
          </a:bodyPr>
          <a:lstStyle/>
          <a:p>
            <a:pPr>
              <a:defRPr/>
            </a:pPr>
            <a:r>
              <a:rPr kumimoji="0" lang="en-US" sz="3600" b="0" i="1" u="none" strike="noStrike" kern="1200" cap="none" spc="0" normalizeH="0" baseline="0" noProof="0">
                <a:ln>
                  <a:noFill/>
                </a:ln>
                <a:solidFill>
                  <a:srgbClr val="1F1750"/>
                </a:solidFill>
                <a:effectLst/>
                <a:uLnTx/>
                <a:uFillTx/>
                <a:latin typeface="Montserrat School SemiBold"/>
                <a:cs typeface="Segoe UI"/>
              </a:rPr>
              <a:t>Wednesday </a:t>
            </a:r>
            <a:r>
              <a:rPr lang="en-US" sz="3600" i="1">
                <a:solidFill>
                  <a:srgbClr val="1F1750"/>
                </a:solidFill>
                <a:latin typeface="Montserrat School SemiBold"/>
                <a:cs typeface="Segoe UI"/>
              </a:rPr>
              <a:t>4 March</a:t>
            </a:r>
            <a:endParaRPr kumimoji="0" lang="en-GB" sz="3600" b="0" i="1" u="none" strike="noStrike" kern="1200" cap="none" spc="0" normalizeH="0" baseline="0" noProof="0">
              <a:ln>
                <a:noFill/>
              </a:ln>
              <a:solidFill>
                <a:srgbClr val="1F1750"/>
              </a:solidFill>
              <a:effectLst/>
              <a:uLnTx/>
              <a:uFillTx/>
              <a:latin typeface="Montserrat School SemiBold"/>
              <a:cs typeface="Segoe UI"/>
            </a:endParaRPr>
          </a:p>
        </p:txBody>
      </p:sp>
      <p:sp>
        <p:nvSpPr>
          <p:cNvPr id="9" name="Rectangle 8">
            <a:extLst>
              <a:ext uri="{FF2B5EF4-FFF2-40B4-BE49-F238E27FC236}">
                <a16:creationId xmlns:a16="http://schemas.microsoft.com/office/drawing/2014/main" id="{EBAA7178-6DD8-F5DC-D577-FD61DDA7BE6C}"/>
              </a:ext>
            </a:extLst>
          </p:cNvPr>
          <p:cNvSpPr/>
          <p:nvPr/>
        </p:nvSpPr>
        <p:spPr>
          <a:xfrm>
            <a:off x="355803" y="1985903"/>
            <a:ext cx="5702300" cy="461665"/>
          </a:xfrm>
          <a:prstGeom prst="rect">
            <a:avLst/>
          </a:prstGeom>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altLang="en-US" sz="2400" b="0" i="0" u="none" strike="noStrike" kern="1200" cap="none" spc="0" normalizeH="0" baseline="0" noProof="0">
              <a:ln>
                <a:noFill/>
              </a:ln>
              <a:solidFill>
                <a:srgbClr val="222544"/>
              </a:solidFill>
              <a:effectLst/>
              <a:uLnTx/>
              <a:uFillTx/>
              <a:latin typeface="Montserrat School"/>
              <a:ea typeface="Verdana"/>
              <a:cs typeface="Arial"/>
            </a:endParaRPr>
          </a:p>
        </p:txBody>
      </p:sp>
      <p:grpSp>
        <p:nvGrpSpPr>
          <p:cNvPr id="16" name="Group 15">
            <a:extLst>
              <a:ext uri="{FF2B5EF4-FFF2-40B4-BE49-F238E27FC236}">
                <a16:creationId xmlns:a16="http://schemas.microsoft.com/office/drawing/2014/main" id="{37FACD93-CE01-FE98-E5E5-48CAC494AA3A}"/>
              </a:ext>
            </a:extLst>
          </p:cNvPr>
          <p:cNvGrpSpPr/>
          <p:nvPr/>
        </p:nvGrpSpPr>
        <p:grpSpPr>
          <a:xfrm>
            <a:off x="6021154" y="4701553"/>
            <a:ext cx="6245797" cy="1857983"/>
            <a:chOff x="5946203" y="5151258"/>
            <a:chExt cx="6245797" cy="1857983"/>
          </a:xfrm>
        </p:grpSpPr>
        <p:sp>
          <p:nvSpPr>
            <p:cNvPr id="12" name="Rounded Rectangle 6">
              <a:hlinkClick r:id="rId3"/>
              <a:extLst>
                <a:ext uri="{FF2B5EF4-FFF2-40B4-BE49-F238E27FC236}">
                  <a16:creationId xmlns:a16="http://schemas.microsoft.com/office/drawing/2014/main" id="{F867F3F9-9601-9304-8606-3FBDD16D1767}"/>
                </a:ext>
              </a:extLst>
            </p:cNvPr>
            <p:cNvSpPr>
              <a:spLocks noChangeArrowheads="1"/>
            </p:cNvSpPr>
            <p:nvPr/>
          </p:nvSpPr>
          <p:spPr bwMode="auto">
            <a:xfrm>
              <a:off x="6812858" y="5444461"/>
              <a:ext cx="4837085" cy="1057000"/>
            </a:xfrm>
            <a:prstGeom prst="roundRect">
              <a:avLst>
                <a:gd name="adj" fmla="val 16667"/>
              </a:avLst>
            </a:prstGeom>
            <a:solidFill>
              <a:srgbClr val="A2C617"/>
            </a:solidFill>
            <a:ln w="9525" algn="ctr">
              <a:noFill/>
              <a:round/>
              <a:headEnd/>
              <a:tailEnd/>
            </a:ln>
          </p:spPr>
          <p:txBody>
            <a:bodyPr lIns="91440" tIns="45720" rIns="91440" bIns="45720" anchor="t"/>
            <a:lstStyle>
              <a:defPPr>
                <a:defRPr lang="en-GB"/>
              </a:defPPr>
              <a:lvl1pPr algn="l" rtl="0" eaLnBrk="0" fontAlgn="base" hangingPunct="0">
                <a:spcBef>
                  <a:spcPct val="0"/>
                </a:spcBef>
                <a:spcAft>
                  <a:spcPct val="0"/>
                </a:spcAft>
                <a:defRPr sz="2400" kern="1200">
                  <a:solidFill>
                    <a:schemeClr val="tx1"/>
                  </a:solidFill>
                  <a:latin typeface="Verdana" panose="020B0604030504040204" pitchFamily="34" charset="0"/>
                  <a:ea typeface="+mn-ea"/>
                  <a:cs typeface="+mn-cs"/>
                </a:defRPr>
              </a:lvl1pPr>
              <a:lvl2pPr marL="457200" algn="l" rtl="0" eaLnBrk="0" fontAlgn="base" hangingPunct="0">
                <a:spcBef>
                  <a:spcPct val="0"/>
                </a:spcBef>
                <a:spcAft>
                  <a:spcPct val="0"/>
                </a:spcAft>
                <a:defRPr sz="2400" kern="1200">
                  <a:solidFill>
                    <a:schemeClr val="tx1"/>
                  </a:solidFill>
                  <a:latin typeface="Verdana" panose="020B0604030504040204" pitchFamily="34" charset="0"/>
                  <a:ea typeface="+mn-ea"/>
                  <a:cs typeface="+mn-cs"/>
                </a:defRPr>
              </a:lvl2pPr>
              <a:lvl3pPr marL="914400" algn="l" rtl="0" eaLnBrk="0" fontAlgn="base" hangingPunct="0">
                <a:spcBef>
                  <a:spcPct val="0"/>
                </a:spcBef>
                <a:spcAft>
                  <a:spcPct val="0"/>
                </a:spcAft>
                <a:defRPr sz="2400" kern="1200">
                  <a:solidFill>
                    <a:schemeClr val="tx1"/>
                  </a:solidFill>
                  <a:latin typeface="Verdana" panose="020B0604030504040204" pitchFamily="34" charset="0"/>
                  <a:ea typeface="+mn-ea"/>
                  <a:cs typeface="+mn-cs"/>
                </a:defRPr>
              </a:lvl3pPr>
              <a:lvl4pPr marL="1371600" algn="l" rtl="0" eaLnBrk="0" fontAlgn="base" hangingPunct="0">
                <a:spcBef>
                  <a:spcPct val="0"/>
                </a:spcBef>
                <a:spcAft>
                  <a:spcPct val="0"/>
                </a:spcAft>
                <a:defRPr sz="2400" kern="1200">
                  <a:solidFill>
                    <a:schemeClr val="tx1"/>
                  </a:solidFill>
                  <a:latin typeface="Verdana" panose="020B0604030504040204" pitchFamily="34" charset="0"/>
                  <a:ea typeface="+mn-ea"/>
                  <a:cs typeface="+mn-cs"/>
                </a:defRPr>
              </a:lvl4pPr>
              <a:lvl5pPr marL="1828800" algn="l" rtl="0" eaLnBrk="0" fontAlgn="base" hangingPunct="0">
                <a:spcBef>
                  <a:spcPct val="0"/>
                </a:spcBef>
                <a:spcAft>
                  <a:spcPct val="0"/>
                </a:spcAft>
                <a:defRPr sz="2400" kern="1200">
                  <a:solidFill>
                    <a:schemeClr val="tx1"/>
                  </a:solidFill>
                  <a:latin typeface="Verdana" panose="020B0604030504040204" pitchFamily="34" charset="0"/>
                  <a:ea typeface="+mn-ea"/>
                  <a:cs typeface="+mn-cs"/>
                </a:defRPr>
              </a:lvl5pPr>
              <a:lvl6pPr marL="2286000" algn="l" defTabSz="914400" rtl="0" eaLnBrk="1" latinLnBrk="0" hangingPunct="1">
                <a:defRPr sz="2400" kern="1200">
                  <a:solidFill>
                    <a:schemeClr val="tx1"/>
                  </a:solidFill>
                  <a:latin typeface="Verdana" panose="020B0604030504040204" pitchFamily="34" charset="0"/>
                  <a:ea typeface="+mn-ea"/>
                  <a:cs typeface="+mn-cs"/>
                </a:defRPr>
              </a:lvl6pPr>
              <a:lvl7pPr marL="2743200" algn="l" defTabSz="914400" rtl="0" eaLnBrk="1" latinLnBrk="0" hangingPunct="1">
                <a:defRPr sz="2400" kern="1200">
                  <a:solidFill>
                    <a:schemeClr val="tx1"/>
                  </a:solidFill>
                  <a:latin typeface="Verdana" panose="020B0604030504040204" pitchFamily="34" charset="0"/>
                  <a:ea typeface="+mn-ea"/>
                  <a:cs typeface="+mn-cs"/>
                </a:defRPr>
              </a:lvl7pPr>
              <a:lvl8pPr marL="3200400" algn="l" defTabSz="914400" rtl="0" eaLnBrk="1" latinLnBrk="0" hangingPunct="1">
                <a:defRPr sz="2400" kern="1200">
                  <a:solidFill>
                    <a:schemeClr val="tx1"/>
                  </a:solidFill>
                  <a:latin typeface="Verdana" panose="020B0604030504040204" pitchFamily="34" charset="0"/>
                  <a:ea typeface="+mn-ea"/>
                  <a:cs typeface="+mn-cs"/>
                </a:defRPr>
              </a:lvl8pPr>
              <a:lvl9pPr marL="3657600" algn="l" defTabSz="914400" rtl="0" eaLnBrk="1" latinLnBrk="0" hangingPunct="1">
                <a:defRPr sz="2400" kern="1200">
                  <a:solidFill>
                    <a:schemeClr val="tx1"/>
                  </a:solidFill>
                  <a:latin typeface="Verdana" panose="020B0604030504040204" pitchFamily="34" charset="0"/>
                  <a:ea typeface="+mn-ea"/>
                  <a:cs typeface="+mn-cs"/>
                </a:defRPr>
              </a:lvl9pPr>
            </a:lstStyle>
            <a:p>
              <a:pPr algn="ctr">
                <a:defRPr/>
              </a:pPr>
              <a:r>
                <a:rPr lang="en-US" sz="2000" dirty="0">
                  <a:solidFill>
                    <a:schemeClr val="bg1"/>
                  </a:solidFill>
                  <a:latin typeface="Montserrat School"/>
                  <a:cs typeface="Arial"/>
                  <a:hlinkClick r:id="rId4">
                    <a:extLst>
                      <a:ext uri="{A12FA001-AC4F-418D-AE19-62706E023703}">
                        <ahyp:hlinkClr xmlns:ahyp="http://schemas.microsoft.com/office/drawing/2018/hyperlinkcolor" val="tx"/>
                      </a:ext>
                    </a:extLst>
                  </a:hlinkClick>
                </a:rPr>
                <a:t>Shining a light on success: Three stories of how you’ve helped</a:t>
              </a:r>
              <a:endParaRPr lang="en-US">
                <a:solidFill>
                  <a:schemeClr val="bg1"/>
                </a:solidFill>
              </a:endParaRPr>
            </a:p>
          </p:txBody>
        </p:sp>
        <p:pic>
          <p:nvPicPr>
            <p:cNvPr id="3" name="Picture 2" descr="A green leaf with a yellow outline&#10;&#10;AI-generated content may be incorrect.">
              <a:extLst>
                <a:ext uri="{FF2B5EF4-FFF2-40B4-BE49-F238E27FC236}">
                  <a16:creationId xmlns:a16="http://schemas.microsoft.com/office/drawing/2014/main" id="{2AF8E25B-E2D1-CEF9-60C9-F0465C3A88F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413220">
              <a:off x="5946203" y="5945255"/>
              <a:ext cx="1078488" cy="1057001"/>
            </a:xfrm>
            <a:prstGeom prst="rect">
              <a:avLst/>
            </a:prstGeom>
          </p:spPr>
        </p:pic>
        <p:pic>
          <p:nvPicPr>
            <p:cNvPr id="13" name="Picture 12" descr="A green bush with black background&#10;&#10;AI-generated content may be incorrect.">
              <a:extLst>
                <a:ext uri="{FF2B5EF4-FFF2-40B4-BE49-F238E27FC236}">
                  <a16:creationId xmlns:a16="http://schemas.microsoft.com/office/drawing/2014/main" id="{7B4AF20F-5E8C-6E4A-F5B6-37843973CCF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592163" y="5785668"/>
              <a:ext cx="1599837" cy="1152800"/>
            </a:xfrm>
            <a:prstGeom prst="rect">
              <a:avLst/>
            </a:prstGeom>
          </p:spPr>
        </p:pic>
        <p:pic>
          <p:nvPicPr>
            <p:cNvPr id="15" name="Picture 14" descr="A green fruit with a black background&#10;&#10;AI-generated content may be incorrect.">
              <a:extLst>
                <a:ext uri="{FF2B5EF4-FFF2-40B4-BE49-F238E27FC236}">
                  <a16:creationId xmlns:a16="http://schemas.microsoft.com/office/drawing/2014/main" id="{DA04AAF5-756E-EBA2-DF83-EDF957E5A89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9903382">
              <a:off x="6108966" y="5151258"/>
              <a:ext cx="1704747" cy="1857983"/>
            </a:xfrm>
            <a:prstGeom prst="rect">
              <a:avLst/>
            </a:prstGeom>
          </p:spPr>
        </p:pic>
      </p:grpSp>
      <p:sp>
        <p:nvSpPr>
          <p:cNvPr id="7" name="TextBox 6">
            <a:extLst>
              <a:ext uri="{FF2B5EF4-FFF2-40B4-BE49-F238E27FC236}">
                <a16:creationId xmlns:a16="http://schemas.microsoft.com/office/drawing/2014/main" id="{66EDB9A4-1160-76B4-F81E-B8CFDE22D8AB}"/>
              </a:ext>
            </a:extLst>
          </p:cNvPr>
          <p:cNvSpPr txBox="1"/>
          <p:nvPr/>
        </p:nvSpPr>
        <p:spPr>
          <a:xfrm>
            <a:off x="353335" y="2545751"/>
            <a:ext cx="5706301" cy="464742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dirty="0">
                <a:latin typeface="Montserrat School"/>
              </a:rPr>
              <a:t>Being afraid of the dark is a fear we often associate with children. </a:t>
            </a:r>
            <a:endParaRPr lang="en-US" dirty="0">
              <a:latin typeface="Montserrat"/>
            </a:endParaRPr>
          </a:p>
          <a:p>
            <a:endParaRPr lang="en-US" sz="2000" dirty="0">
              <a:latin typeface="Montserrat School"/>
            </a:endParaRPr>
          </a:p>
          <a:p>
            <a:r>
              <a:rPr lang="en-US" sz="2000" dirty="0">
                <a:latin typeface="Montserrat School"/>
              </a:rPr>
              <a:t>But actually, not many of us like being in the sort of darkness where you can't see anything at all, particularly in unfamiliar surroundings. How does it make us feel?</a:t>
            </a:r>
            <a:endParaRPr lang="en-US" dirty="0"/>
          </a:p>
          <a:p>
            <a:endParaRPr lang="en-US" sz="2000" dirty="0">
              <a:latin typeface="Montserrat School"/>
            </a:endParaRPr>
          </a:p>
          <a:p>
            <a:r>
              <a:rPr lang="en-US" sz="2000" dirty="0">
                <a:latin typeface="Montserrat School"/>
              </a:rPr>
              <a:t>In these moments, any amount of light brings comfort. </a:t>
            </a:r>
          </a:p>
          <a:p>
            <a:endParaRPr lang="en-US" sz="2000" dirty="0">
              <a:latin typeface="Montserrat School"/>
            </a:endParaRPr>
          </a:p>
          <a:p>
            <a:r>
              <a:rPr lang="en-US" sz="2000" dirty="0">
                <a:latin typeface="Montserrat School"/>
              </a:rPr>
              <a:t>How can we be lights in the darkness, bringing comfort to others?</a:t>
            </a:r>
            <a:endParaRPr lang="en-US" dirty="0"/>
          </a:p>
          <a:p>
            <a:endParaRPr lang="en-US" dirty="0"/>
          </a:p>
          <a:p>
            <a:endParaRPr lang="en-US" dirty="0"/>
          </a:p>
        </p:txBody>
      </p:sp>
      <p:pic>
        <p:nvPicPr>
          <p:cNvPr id="10" name="Picture 9" descr="A person lighting a candle&#10;&#10;AI-generated content may be incorrect.">
            <a:extLst>
              <a:ext uri="{FF2B5EF4-FFF2-40B4-BE49-F238E27FC236}">
                <a16:creationId xmlns:a16="http://schemas.microsoft.com/office/drawing/2014/main" id="{0361504E-237D-EE1E-1B00-5A40730E4EB5}"/>
              </a:ext>
            </a:extLst>
          </p:cNvPr>
          <p:cNvPicPr>
            <a:picLocks noChangeAspect="1"/>
          </p:cNvPicPr>
          <p:nvPr/>
        </p:nvPicPr>
        <p:blipFill>
          <a:blip r:embed="rId8"/>
          <a:stretch>
            <a:fillRect/>
          </a:stretch>
        </p:blipFill>
        <p:spPr>
          <a:xfrm>
            <a:off x="6373943" y="1224195"/>
            <a:ext cx="5440179" cy="3422755"/>
          </a:xfrm>
          <a:prstGeom prst="rect">
            <a:avLst/>
          </a:prstGeom>
        </p:spPr>
      </p:pic>
    </p:spTree>
    <p:extLst>
      <p:ext uri="{BB962C8B-B14F-4D97-AF65-F5344CB8AC3E}">
        <p14:creationId xmlns:p14="http://schemas.microsoft.com/office/powerpoint/2010/main" val="263889217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DCAC5D-4A80-7036-9425-53E9379730DA}"/>
            </a:ext>
          </a:extLst>
        </p:cNvPr>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BCE21D40-2B55-A5E3-813D-C2F4AD54522E}"/>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C6EC182C-0D68-4E87-806E-9A4A9E86B5B7}" type="slidenum">
              <a:rPr kumimoji="0" lang="en-GB" sz="933" b="0" i="0" u="none" strike="noStrike" kern="1200" cap="none" spc="0" normalizeH="0" baseline="0" noProof="0" smtClean="0">
                <a:ln>
                  <a:noFill/>
                </a:ln>
                <a:solidFill>
                  <a:srgbClr val="222444"/>
                </a:solidFill>
                <a:effectLst/>
                <a:uLnTx/>
                <a:uFillTx/>
                <a:latin typeface="Montserrat Light" panose="020F0502020204030204" pitchFamily="2"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14</a:t>
            </a:fld>
            <a:endParaRPr kumimoji="0" lang="en-GB" sz="933" b="0" i="0" u="none" strike="noStrike" kern="1200" cap="none" spc="0" normalizeH="0" baseline="0" noProof="0">
              <a:ln>
                <a:noFill/>
              </a:ln>
              <a:solidFill>
                <a:srgbClr val="222444"/>
              </a:solidFill>
              <a:effectLst/>
              <a:uLnTx/>
              <a:uFillTx/>
              <a:latin typeface="Montserrat Light" panose="020F0502020204030204" pitchFamily="2" charset="0"/>
              <a:ea typeface="+mn-ea"/>
              <a:cs typeface="+mn-cs"/>
            </a:endParaRPr>
          </a:p>
        </p:txBody>
      </p:sp>
      <p:sp>
        <p:nvSpPr>
          <p:cNvPr id="6" name="TextBox 5">
            <a:extLst>
              <a:ext uri="{FF2B5EF4-FFF2-40B4-BE49-F238E27FC236}">
                <a16:creationId xmlns:a16="http://schemas.microsoft.com/office/drawing/2014/main" id="{98584B98-5FA8-4537-C687-DCF4DDB70F9F}"/>
              </a:ext>
            </a:extLst>
          </p:cNvPr>
          <p:cNvSpPr txBox="1"/>
          <p:nvPr/>
        </p:nvSpPr>
        <p:spPr>
          <a:xfrm>
            <a:off x="355802" y="1086445"/>
            <a:ext cx="11505517" cy="769441"/>
          </a:xfrm>
          <a:prstGeom prst="rect">
            <a:avLst/>
          </a:prstGeom>
          <a:noFill/>
        </p:spPr>
        <p:txBody>
          <a:bodyPr wrap="square" lIns="91440" tIns="45720" rIns="91440" bIns="45720" rtlCol="0" anchor="t">
            <a:spAutoFit/>
          </a:bodyPr>
          <a:lstStyle/>
          <a:p>
            <a:pPr>
              <a:defRPr/>
            </a:pPr>
            <a:r>
              <a:rPr lang="en-GB" sz="2200" b="1" dirty="0">
                <a:solidFill>
                  <a:srgbClr val="A2C617"/>
                </a:solidFill>
                <a:latin typeface="Montserrat School SemiBold"/>
                <a:ea typeface="Verdana"/>
                <a:cs typeface="Arial"/>
              </a:rPr>
              <a:t>"Blessed is the man... whose trust is the LORD. He is like a tree planted by water, that sends out its roots by the stream..." Jeremiah 17:7-8</a:t>
            </a:r>
            <a:endParaRPr kumimoji="0" lang="en-GB" sz="2200" b="1" i="0" u="none" strike="noStrike" kern="1200" cap="none" spc="0" normalizeH="0" baseline="0" noProof="0" dirty="0">
              <a:ln>
                <a:noFill/>
              </a:ln>
              <a:solidFill>
                <a:srgbClr val="A2C617"/>
              </a:solidFill>
              <a:effectLst/>
              <a:uLnTx/>
              <a:uFillTx/>
              <a:latin typeface="Montserrat School SemiBold" pitchFamily="2" charset="0"/>
              <a:ea typeface="Verdana"/>
              <a:cs typeface="Arial"/>
            </a:endParaRPr>
          </a:p>
        </p:txBody>
      </p:sp>
      <p:sp>
        <p:nvSpPr>
          <p:cNvPr id="8" name="TextBox 7">
            <a:extLst>
              <a:ext uri="{FF2B5EF4-FFF2-40B4-BE49-F238E27FC236}">
                <a16:creationId xmlns:a16="http://schemas.microsoft.com/office/drawing/2014/main" id="{0F6D6CC9-5AE6-8560-9AE2-7B26B0C2E281}"/>
              </a:ext>
            </a:extLst>
          </p:cNvPr>
          <p:cNvSpPr txBox="1"/>
          <p:nvPr/>
        </p:nvSpPr>
        <p:spPr>
          <a:xfrm>
            <a:off x="3206953" y="114720"/>
            <a:ext cx="6333489" cy="646331"/>
          </a:xfrm>
          <a:prstGeom prst="rect">
            <a:avLst/>
          </a:prstGeom>
          <a:noFill/>
        </p:spPr>
        <p:txBody>
          <a:bodyPr wrap="square" lIns="91440" tIns="45720" rIns="91440" bIns="45720" rtlCol="0" anchor="t">
            <a:spAutoFit/>
          </a:bodyPr>
          <a:lstStyle/>
          <a:p>
            <a:pPr>
              <a:defRPr/>
            </a:pPr>
            <a:r>
              <a:rPr lang="en-US" sz="3600" i="1">
                <a:solidFill>
                  <a:srgbClr val="1F1750"/>
                </a:solidFill>
                <a:latin typeface="Montserrat School SemiBold"/>
                <a:cs typeface="Segoe UI"/>
              </a:rPr>
              <a:t>Thursday 5 March</a:t>
            </a:r>
            <a:endParaRPr lang="en-US"/>
          </a:p>
        </p:txBody>
      </p:sp>
      <p:sp>
        <p:nvSpPr>
          <p:cNvPr id="9" name="Rectangle 8">
            <a:extLst>
              <a:ext uri="{FF2B5EF4-FFF2-40B4-BE49-F238E27FC236}">
                <a16:creationId xmlns:a16="http://schemas.microsoft.com/office/drawing/2014/main" id="{334588FA-E400-D983-5310-E9A73A48E76F}"/>
              </a:ext>
            </a:extLst>
          </p:cNvPr>
          <p:cNvSpPr/>
          <p:nvPr/>
        </p:nvSpPr>
        <p:spPr>
          <a:xfrm>
            <a:off x="355803" y="1985903"/>
            <a:ext cx="5702300" cy="461665"/>
          </a:xfrm>
          <a:prstGeom prst="rect">
            <a:avLst/>
          </a:prstGeom>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altLang="en-US" sz="2400" b="0" i="0" u="none" strike="noStrike" kern="1200" cap="none" spc="0" normalizeH="0" baseline="0" noProof="0">
              <a:ln>
                <a:noFill/>
              </a:ln>
              <a:solidFill>
                <a:srgbClr val="222544"/>
              </a:solidFill>
              <a:effectLst/>
              <a:uLnTx/>
              <a:uFillTx/>
              <a:latin typeface="Montserrat School"/>
              <a:ea typeface="Verdana"/>
              <a:cs typeface="Arial"/>
            </a:endParaRPr>
          </a:p>
        </p:txBody>
      </p:sp>
      <p:grpSp>
        <p:nvGrpSpPr>
          <p:cNvPr id="16" name="Group 15">
            <a:extLst>
              <a:ext uri="{FF2B5EF4-FFF2-40B4-BE49-F238E27FC236}">
                <a16:creationId xmlns:a16="http://schemas.microsoft.com/office/drawing/2014/main" id="{D580C644-6FA1-1EAD-2235-4BC6E600F481}"/>
              </a:ext>
            </a:extLst>
          </p:cNvPr>
          <p:cNvGrpSpPr/>
          <p:nvPr/>
        </p:nvGrpSpPr>
        <p:grpSpPr>
          <a:xfrm>
            <a:off x="5896236" y="5051324"/>
            <a:ext cx="6295764" cy="1857983"/>
            <a:chOff x="5896236" y="5051324"/>
            <a:chExt cx="6295764" cy="1857983"/>
          </a:xfrm>
        </p:grpSpPr>
        <p:sp>
          <p:nvSpPr>
            <p:cNvPr id="12" name="Rounded Rectangle 6">
              <a:hlinkClick r:id="rId3"/>
              <a:extLst>
                <a:ext uri="{FF2B5EF4-FFF2-40B4-BE49-F238E27FC236}">
                  <a16:creationId xmlns:a16="http://schemas.microsoft.com/office/drawing/2014/main" id="{A3336F2E-C361-672B-7FED-59B480491823}"/>
                </a:ext>
              </a:extLst>
            </p:cNvPr>
            <p:cNvSpPr>
              <a:spLocks noChangeArrowheads="1"/>
            </p:cNvSpPr>
            <p:nvPr/>
          </p:nvSpPr>
          <p:spPr bwMode="auto">
            <a:xfrm>
              <a:off x="6812858" y="5444461"/>
              <a:ext cx="4837085" cy="1057000"/>
            </a:xfrm>
            <a:prstGeom prst="roundRect">
              <a:avLst>
                <a:gd name="adj" fmla="val 16667"/>
              </a:avLst>
            </a:prstGeom>
            <a:solidFill>
              <a:srgbClr val="A2C617"/>
            </a:solidFill>
            <a:ln w="9525" algn="ctr">
              <a:noFill/>
              <a:round/>
              <a:headEnd/>
              <a:tailEnd/>
            </a:ln>
          </p:spPr>
          <p:txBody>
            <a:bodyPr lIns="91440" tIns="45720" rIns="91440" bIns="45720" anchor="t"/>
            <a:lstStyle>
              <a:defPPr>
                <a:defRPr lang="en-GB"/>
              </a:defPPr>
              <a:lvl1pPr algn="l" rtl="0" eaLnBrk="0" fontAlgn="base" hangingPunct="0">
                <a:spcBef>
                  <a:spcPct val="0"/>
                </a:spcBef>
                <a:spcAft>
                  <a:spcPct val="0"/>
                </a:spcAft>
                <a:defRPr sz="2400" kern="1200">
                  <a:solidFill>
                    <a:schemeClr val="tx1"/>
                  </a:solidFill>
                  <a:latin typeface="Verdana" panose="020B0604030504040204" pitchFamily="34" charset="0"/>
                  <a:ea typeface="+mn-ea"/>
                  <a:cs typeface="+mn-cs"/>
                </a:defRPr>
              </a:lvl1pPr>
              <a:lvl2pPr marL="457200" algn="l" rtl="0" eaLnBrk="0" fontAlgn="base" hangingPunct="0">
                <a:spcBef>
                  <a:spcPct val="0"/>
                </a:spcBef>
                <a:spcAft>
                  <a:spcPct val="0"/>
                </a:spcAft>
                <a:defRPr sz="2400" kern="1200">
                  <a:solidFill>
                    <a:schemeClr val="tx1"/>
                  </a:solidFill>
                  <a:latin typeface="Verdana" panose="020B0604030504040204" pitchFamily="34" charset="0"/>
                  <a:ea typeface="+mn-ea"/>
                  <a:cs typeface="+mn-cs"/>
                </a:defRPr>
              </a:lvl2pPr>
              <a:lvl3pPr marL="914400" algn="l" rtl="0" eaLnBrk="0" fontAlgn="base" hangingPunct="0">
                <a:spcBef>
                  <a:spcPct val="0"/>
                </a:spcBef>
                <a:spcAft>
                  <a:spcPct val="0"/>
                </a:spcAft>
                <a:defRPr sz="2400" kern="1200">
                  <a:solidFill>
                    <a:schemeClr val="tx1"/>
                  </a:solidFill>
                  <a:latin typeface="Verdana" panose="020B0604030504040204" pitchFamily="34" charset="0"/>
                  <a:ea typeface="+mn-ea"/>
                  <a:cs typeface="+mn-cs"/>
                </a:defRPr>
              </a:lvl3pPr>
              <a:lvl4pPr marL="1371600" algn="l" rtl="0" eaLnBrk="0" fontAlgn="base" hangingPunct="0">
                <a:spcBef>
                  <a:spcPct val="0"/>
                </a:spcBef>
                <a:spcAft>
                  <a:spcPct val="0"/>
                </a:spcAft>
                <a:defRPr sz="2400" kern="1200">
                  <a:solidFill>
                    <a:schemeClr val="tx1"/>
                  </a:solidFill>
                  <a:latin typeface="Verdana" panose="020B0604030504040204" pitchFamily="34" charset="0"/>
                  <a:ea typeface="+mn-ea"/>
                  <a:cs typeface="+mn-cs"/>
                </a:defRPr>
              </a:lvl4pPr>
              <a:lvl5pPr marL="1828800" algn="l" rtl="0" eaLnBrk="0" fontAlgn="base" hangingPunct="0">
                <a:spcBef>
                  <a:spcPct val="0"/>
                </a:spcBef>
                <a:spcAft>
                  <a:spcPct val="0"/>
                </a:spcAft>
                <a:defRPr sz="2400" kern="1200">
                  <a:solidFill>
                    <a:schemeClr val="tx1"/>
                  </a:solidFill>
                  <a:latin typeface="Verdana" panose="020B0604030504040204" pitchFamily="34" charset="0"/>
                  <a:ea typeface="+mn-ea"/>
                  <a:cs typeface="+mn-cs"/>
                </a:defRPr>
              </a:lvl5pPr>
              <a:lvl6pPr marL="2286000" algn="l" defTabSz="914400" rtl="0" eaLnBrk="1" latinLnBrk="0" hangingPunct="1">
                <a:defRPr sz="2400" kern="1200">
                  <a:solidFill>
                    <a:schemeClr val="tx1"/>
                  </a:solidFill>
                  <a:latin typeface="Verdana" panose="020B0604030504040204" pitchFamily="34" charset="0"/>
                  <a:ea typeface="+mn-ea"/>
                  <a:cs typeface="+mn-cs"/>
                </a:defRPr>
              </a:lvl6pPr>
              <a:lvl7pPr marL="2743200" algn="l" defTabSz="914400" rtl="0" eaLnBrk="1" latinLnBrk="0" hangingPunct="1">
                <a:defRPr sz="2400" kern="1200">
                  <a:solidFill>
                    <a:schemeClr val="tx1"/>
                  </a:solidFill>
                  <a:latin typeface="Verdana" panose="020B0604030504040204" pitchFamily="34" charset="0"/>
                  <a:ea typeface="+mn-ea"/>
                  <a:cs typeface="+mn-cs"/>
                </a:defRPr>
              </a:lvl7pPr>
              <a:lvl8pPr marL="3200400" algn="l" defTabSz="914400" rtl="0" eaLnBrk="1" latinLnBrk="0" hangingPunct="1">
                <a:defRPr sz="2400" kern="1200">
                  <a:solidFill>
                    <a:schemeClr val="tx1"/>
                  </a:solidFill>
                  <a:latin typeface="Verdana" panose="020B0604030504040204" pitchFamily="34" charset="0"/>
                  <a:ea typeface="+mn-ea"/>
                  <a:cs typeface="+mn-cs"/>
                </a:defRPr>
              </a:lvl8pPr>
              <a:lvl9pPr marL="3657600" algn="l" defTabSz="914400" rtl="0" eaLnBrk="1" latinLnBrk="0" hangingPunct="1">
                <a:defRPr sz="2400" kern="1200">
                  <a:solidFill>
                    <a:schemeClr val="tx1"/>
                  </a:solidFill>
                  <a:latin typeface="Verdana" panose="020B0604030504040204" pitchFamily="34" charset="0"/>
                  <a:ea typeface="+mn-ea"/>
                  <a:cs typeface="+mn-cs"/>
                </a:defRPr>
              </a:lvl9pPr>
            </a:lstStyle>
            <a:p>
              <a:pPr algn="ctr">
                <a:defRPr/>
              </a:pPr>
              <a:r>
                <a:rPr lang="en-US" sz="2200" dirty="0">
                  <a:solidFill>
                    <a:schemeClr val="bg1"/>
                  </a:solidFill>
                  <a:latin typeface="Century Gothic"/>
                  <a:cs typeface="Arial"/>
                  <a:hlinkClick r:id="rId4">
                    <a:extLst>
                      <a:ext uri="{A12FA001-AC4F-418D-AE19-62706E023703}">
                        <ahyp:hlinkClr xmlns:ahyp="http://schemas.microsoft.com/office/drawing/2018/hyperlinkcolor" val="tx"/>
                      </a:ext>
                    </a:extLst>
                  </a:hlinkClick>
                </a:rPr>
                <a:t>Watch our Caring for our Earth prayer</a:t>
              </a:r>
              <a:endParaRPr lang="en-US">
                <a:solidFill>
                  <a:schemeClr val="bg1"/>
                </a:solidFill>
              </a:endParaRPr>
            </a:p>
          </p:txBody>
        </p:sp>
        <p:pic>
          <p:nvPicPr>
            <p:cNvPr id="3" name="Picture 2" descr="A green leaf with a yellow outline&#10;&#10;AI-generated content may be incorrect.">
              <a:extLst>
                <a:ext uri="{FF2B5EF4-FFF2-40B4-BE49-F238E27FC236}">
                  <a16:creationId xmlns:a16="http://schemas.microsoft.com/office/drawing/2014/main" id="{AF920AC7-E60F-1A27-087E-DB81860CD98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413220">
              <a:off x="5896236" y="5483059"/>
              <a:ext cx="1078488" cy="1057001"/>
            </a:xfrm>
            <a:prstGeom prst="rect">
              <a:avLst/>
            </a:prstGeom>
          </p:spPr>
        </p:pic>
        <p:pic>
          <p:nvPicPr>
            <p:cNvPr id="13" name="Picture 12" descr="A green bush with black background&#10;&#10;AI-generated content may be incorrect.">
              <a:extLst>
                <a:ext uri="{FF2B5EF4-FFF2-40B4-BE49-F238E27FC236}">
                  <a16:creationId xmlns:a16="http://schemas.microsoft.com/office/drawing/2014/main" id="{033A9CDD-8C78-1021-8844-B408D1DF5AB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592163" y="5660750"/>
              <a:ext cx="1599837" cy="1152800"/>
            </a:xfrm>
            <a:prstGeom prst="rect">
              <a:avLst/>
            </a:prstGeom>
          </p:spPr>
        </p:pic>
        <p:pic>
          <p:nvPicPr>
            <p:cNvPr id="15" name="Picture 14" descr="A green fruit with a black background&#10;&#10;AI-generated content may be incorrect.">
              <a:extLst>
                <a:ext uri="{FF2B5EF4-FFF2-40B4-BE49-F238E27FC236}">
                  <a16:creationId xmlns:a16="http://schemas.microsoft.com/office/drawing/2014/main" id="{F569D225-89C3-F356-27FF-815B2EF0BB4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9903382">
              <a:off x="5996540" y="5051324"/>
              <a:ext cx="1704747" cy="1857983"/>
            </a:xfrm>
            <a:prstGeom prst="rect">
              <a:avLst/>
            </a:prstGeom>
          </p:spPr>
        </p:pic>
      </p:grpSp>
      <p:sp>
        <p:nvSpPr>
          <p:cNvPr id="2" name="TextBox 1">
            <a:extLst>
              <a:ext uri="{FF2B5EF4-FFF2-40B4-BE49-F238E27FC236}">
                <a16:creationId xmlns:a16="http://schemas.microsoft.com/office/drawing/2014/main" id="{E7D9025B-B072-EAC5-DA6B-FFAD28C87F9E}"/>
              </a:ext>
            </a:extLst>
          </p:cNvPr>
          <p:cNvSpPr txBox="1"/>
          <p:nvPr/>
        </p:nvSpPr>
        <p:spPr>
          <a:xfrm>
            <a:off x="356294" y="1868494"/>
            <a:ext cx="5529992" cy="467820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dirty="0">
                <a:latin typeface="Montserrat School"/>
              </a:rPr>
              <a:t>Climate change has caused devastating floods in Bangladesh.</a:t>
            </a:r>
          </a:p>
          <a:p>
            <a:endParaRPr lang="en-US" sz="2000" dirty="0">
              <a:latin typeface="Montserrat School"/>
            </a:endParaRPr>
          </a:p>
          <a:p>
            <a:r>
              <a:rPr lang="en-US" sz="2000" dirty="0">
                <a:latin typeface="Montserrat School"/>
              </a:rPr>
              <a:t>Bayezid's community has struggled to make a living because the increase in rain has ruined their crops.</a:t>
            </a:r>
          </a:p>
          <a:p>
            <a:endParaRPr lang="en-US" sz="2000" dirty="0">
              <a:latin typeface="Montserrat School"/>
            </a:endParaRPr>
          </a:p>
          <a:p>
            <a:r>
              <a:rPr lang="en-US" sz="2000" dirty="0">
                <a:highlight>
                  <a:srgbClr val="FFFFFF"/>
                </a:highlight>
                <a:latin typeface="Montserrat School"/>
              </a:rPr>
              <a:t>With CAFOD’s help, local experts work with families to build floating gardens. Because they are buoyant, these gardens</a:t>
            </a:r>
            <a:r>
              <a:rPr lang="en-GB" sz="2000" dirty="0">
                <a:highlight>
                  <a:srgbClr val="FFFFFF"/>
                </a:highlight>
                <a:latin typeface="Montserrat School"/>
              </a:rPr>
              <a:t> rise with growing water levels, they are not flooded and the crops stay safe and continue to thrive. </a:t>
            </a:r>
            <a:endParaRPr lang="en-US" sz="2000" dirty="0">
              <a:latin typeface="Montserrat School"/>
            </a:endParaRPr>
          </a:p>
          <a:p>
            <a:endParaRPr lang="en-GB" sz="2000" dirty="0">
              <a:latin typeface="Montserrat School"/>
            </a:endParaRPr>
          </a:p>
          <a:p>
            <a:pPr algn="l"/>
            <a:endParaRPr lang="en-US" dirty="0"/>
          </a:p>
        </p:txBody>
      </p:sp>
      <p:pic>
        <p:nvPicPr>
          <p:cNvPr id="10" name="Picture 9" descr="A group of plants growing out of dirt&#10;&#10;AI-generated content may be incorrect.">
            <a:extLst>
              <a:ext uri="{FF2B5EF4-FFF2-40B4-BE49-F238E27FC236}">
                <a16:creationId xmlns:a16="http://schemas.microsoft.com/office/drawing/2014/main" id="{0CDA3642-4755-FE23-1579-85575D992F32}"/>
              </a:ext>
            </a:extLst>
          </p:cNvPr>
          <p:cNvPicPr>
            <a:picLocks noChangeAspect="1"/>
          </p:cNvPicPr>
          <p:nvPr/>
        </p:nvPicPr>
        <p:blipFill>
          <a:blip r:embed="rId8"/>
          <a:srcRect l="252" t="-2341" r="231" b="5474"/>
          <a:stretch>
            <a:fillRect/>
          </a:stretch>
        </p:blipFill>
        <p:spPr>
          <a:xfrm>
            <a:off x="6366835" y="1908561"/>
            <a:ext cx="5368064" cy="3322777"/>
          </a:xfrm>
          <a:prstGeom prst="rect">
            <a:avLst/>
          </a:prstGeom>
        </p:spPr>
      </p:pic>
    </p:spTree>
    <p:extLst>
      <p:ext uri="{BB962C8B-B14F-4D97-AF65-F5344CB8AC3E}">
        <p14:creationId xmlns:p14="http://schemas.microsoft.com/office/powerpoint/2010/main" val="144541585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F4F7A9-2D64-83CF-6195-1557816C7D1D}"/>
            </a:ext>
          </a:extLst>
        </p:cNvPr>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CC498367-E921-399D-D927-C93F17F8DAF6}"/>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C6EC182C-0D68-4E87-806E-9A4A9E86B5B7}" type="slidenum">
              <a:rPr kumimoji="0" lang="en-GB" sz="933" b="0" i="0" u="none" strike="noStrike" kern="1200" cap="none" spc="0" normalizeH="0" baseline="0" noProof="0" smtClean="0">
                <a:ln>
                  <a:noFill/>
                </a:ln>
                <a:solidFill>
                  <a:srgbClr val="222444"/>
                </a:solidFill>
                <a:effectLst/>
                <a:uLnTx/>
                <a:uFillTx/>
                <a:latin typeface="Montserrat Light" panose="020F0502020204030204" pitchFamily="2"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15</a:t>
            </a:fld>
            <a:endParaRPr kumimoji="0" lang="en-GB" sz="933" b="0" i="0" u="none" strike="noStrike" kern="1200" cap="none" spc="0" normalizeH="0" baseline="0" noProof="0">
              <a:ln>
                <a:noFill/>
              </a:ln>
              <a:solidFill>
                <a:srgbClr val="222444"/>
              </a:solidFill>
              <a:effectLst/>
              <a:uLnTx/>
              <a:uFillTx/>
              <a:latin typeface="Montserrat Light" panose="020F0502020204030204" pitchFamily="2" charset="0"/>
              <a:ea typeface="+mn-ea"/>
              <a:cs typeface="+mn-cs"/>
            </a:endParaRPr>
          </a:p>
        </p:txBody>
      </p:sp>
      <p:sp>
        <p:nvSpPr>
          <p:cNvPr id="8" name="TextBox 7">
            <a:extLst>
              <a:ext uri="{FF2B5EF4-FFF2-40B4-BE49-F238E27FC236}">
                <a16:creationId xmlns:a16="http://schemas.microsoft.com/office/drawing/2014/main" id="{022A2E4D-B56A-554B-623A-49ED70D4E5BC}"/>
              </a:ext>
            </a:extLst>
          </p:cNvPr>
          <p:cNvSpPr txBox="1"/>
          <p:nvPr/>
        </p:nvSpPr>
        <p:spPr>
          <a:xfrm>
            <a:off x="3206953" y="114720"/>
            <a:ext cx="6333489" cy="646331"/>
          </a:xfrm>
          <a:prstGeom prst="rect">
            <a:avLst/>
          </a:prstGeom>
          <a:noFill/>
        </p:spPr>
        <p:txBody>
          <a:bodyPr wrap="square" lIns="91440" tIns="45720" rIns="91440" bIns="45720" rtlCol="0" anchor="t">
            <a:spAutoFit/>
          </a:bodyPr>
          <a:lstStyle/>
          <a:p>
            <a:pPr>
              <a:defRPr/>
            </a:pPr>
            <a:r>
              <a:rPr lang="en-US" sz="3600" i="1">
                <a:solidFill>
                  <a:srgbClr val="1F1750"/>
                </a:solidFill>
                <a:latin typeface="Montserrat School SemiBold"/>
                <a:cs typeface="Segoe UI"/>
              </a:rPr>
              <a:t>Friday 6 March</a:t>
            </a:r>
          </a:p>
        </p:txBody>
      </p:sp>
      <p:sp>
        <p:nvSpPr>
          <p:cNvPr id="9" name="Rectangle 8">
            <a:extLst>
              <a:ext uri="{FF2B5EF4-FFF2-40B4-BE49-F238E27FC236}">
                <a16:creationId xmlns:a16="http://schemas.microsoft.com/office/drawing/2014/main" id="{F0D1D633-D984-057A-1386-09578F9C484C}"/>
              </a:ext>
            </a:extLst>
          </p:cNvPr>
          <p:cNvSpPr/>
          <p:nvPr/>
        </p:nvSpPr>
        <p:spPr>
          <a:xfrm>
            <a:off x="355803" y="1985903"/>
            <a:ext cx="5702300" cy="461665"/>
          </a:xfrm>
          <a:prstGeom prst="rect">
            <a:avLst/>
          </a:prstGeom>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altLang="en-US" sz="2400" b="0" i="0" u="none" strike="noStrike" kern="1200" cap="none" spc="0" normalizeH="0" baseline="0" noProof="0">
              <a:ln>
                <a:noFill/>
              </a:ln>
              <a:solidFill>
                <a:srgbClr val="222544"/>
              </a:solidFill>
              <a:effectLst/>
              <a:uLnTx/>
              <a:uFillTx/>
              <a:latin typeface="Montserrat School"/>
              <a:ea typeface="Verdana"/>
              <a:cs typeface="Arial"/>
            </a:endParaRPr>
          </a:p>
        </p:txBody>
      </p:sp>
      <p:grpSp>
        <p:nvGrpSpPr>
          <p:cNvPr id="16" name="Group 15">
            <a:extLst>
              <a:ext uri="{FF2B5EF4-FFF2-40B4-BE49-F238E27FC236}">
                <a16:creationId xmlns:a16="http://schemas.microsoft.com/office/drawing/2014/main" id="{97D7540C-9CDE-B6CD-831D-73408742FE05}"/>
              </a:ext>
            </a:extLst>
          </p:cNvPr>
          <p:cNvGrpSpPr/>
          <p:nvPr/>
        </p:nvGrpSpPr>
        <p:grpSpPr>
          <a:xfrm>
            <a:off x="2253" y="4930112"/>
            <a:ext cx="6328164" cy="1605414"/>
            <a:chOff x="5896236" y="5051324"/>
            <a:chExt cx="6295764" cy="1857983"/>
          </a:xfrm>
        </p:grpSpPr>
        <p:sp>
          <p:nvSpPr>
            <p:cNvPr id="12" name="Rounded Rectangle 6">
              <a:hlinkClick r:id="rId3"/>
              <a:extLst>
                <a:ext uri="{FF2B5EF4-FFF2-40B4-BE49-F238E27FC236}">
                  <a16:creationId xmlns:a16="http://schemas.microsoft.com/office/drawing/2014/main" id="{A71148C9-96A1-C412-5C5E-F339CCAF7D2F}"/>
                </a:ext>
              </a:extLst>
            </p:cNvPr>
            <p:cNvSpPr>
              <a:spLocks noChangeArrowheads="1"/>
            </p:cNvSpPr>
            <p:nvPr/>
          </p:nvSpPr>
          <p:spPr bwMode="auto">
            <a:xfrm>
              <a:off x="6812858" y="5444461"/>
              <a:ext cx="4837085" cy="1057000"/>
            </a:xfrm>
            <a:prstGeom prst="roundRect">
              <a:avLst>
                <a:gd name="adj" fmla="val 16667"/>
              </a:avLst>
            </a:prstGeom>
            <a:solidFill>
              <a:srgbClr val="A2C617"/>
            </a:solidFill>
            <a:ln w="9525" algn="ctr">
              <a:noFill/>
              <a:round/>
              <a:headEnd/>
              <a:tailEnd/>
            </a:ln>
          </p:spPr>
          <p:txBody>
            <a:bodyPr lIns="91440" tIns="45720" rIns="91440" bIns="45720" anchor="t"/>
            <a:lstStyle>
              <a:defPPr>
                <a:defRPr lang="en-GB"/>
              </a:defPPr>
              <a:lvl1pPr algn="l" rtl="0" eaLnBrk="0" fontAlgn="base" hangingPunct="0">
                <a:spcBef>
                  <a:spcPct val="0"/>
                </a:spcBef>
                <a:spcAft>
                  <a:spcPct val="0"/>
                </a:spcAft>
                <a:defRPr sz="2400" kern="1200">
                  <a:solidFill>
                    <a:schemeClr val="tx1"/>
                  </a:solidFill>
                  <a:latin typeface="Verdana" panose="020B0604030504040204" pitchFamily="34" charset="0"/>
                  <a:ea typeface="+mn-ea"/>
                  <a:cs typeface="+mn-cs"/>
                </a:defRPr>
              </a:lvl1pPr>
              <a:lvl2pPr marL="457200" algn="l" rtl="0" eaLnBrk="0" fontAlgn="base" hangingPunct="0">
                <a:spcBef>
                  <a:spcPct val="0"/>
                </a:spcBef>
                <a:spcAft>
                  <a:spcPct val="0"/>
                </a:spcAft>
                <a:defRPr sz="2400" kern="1200">
                  <a:solidFill>
                    <a:schemeClr val="tx1"/>
                  </a:solidFill>
                  <a:latin typeface="Verdana" panose="020B0604030504040204" pitchFamily="34" charset="0"/>
                  <a:ea typeface="+mn-ea"/>
                  <a:cs typeface="+mn-cs"/>
                </a:defRPr>
              </a:lvl2pPr>
              <a:lvl3pPr marL="914400" algn="l" rtl="0" eaLnBrk="0" fontAlgn="base" hangingPunct="0">
                <a:spcBef>
                  <a:spcPct val="0"/>
                </a:spcBef>
                <a:spcAft>
                  <a:spcPct val="0"/>
                </a:spcAft>
                <a:defRPr sz="2400" kern="1200">
                  <a:solidFill>
                    <a:schemeClr val="tx1"/>
                  </a:solidFill>
                  <a:latin typeface="Verdana" panose="020B0604030504040204" pitchFamily="34" charset="0"/>
                  <a:ea typeface="+mn-ea"/>
                  <a:cs typeface="+mn-cs"/>
                </a:defRPr>
              </a:lvl3pPr>
              <a:lvl4pPr marL="1371600" algn="l" rtl="0" eaLnBrk="0" fontAlgn="base" hangingPunct="0">
                <a:spcBef>
                  <a:spcPct val="0"/>
                </a:spcBef>
                <a:spcAft>
                  <a:spcPct val="0"/>
                </a:spcAft>
                <a:defRPr sz="2400" kern="1200">
                  <a:solidFill>
                    <a:schemeClr val="tx1"/>
                  </a:solidFill>
                  <a:latin typeface="Verdana" panose="020B0604030504040204" pitchFamily="34" charset="0"/>
                  <a:ea typeface="+mn-ea"/>
                  <a:cs typeface="+mn-cs"/>
                </a:defRPr>
              </a:lvl4pPr>
              <a:lvl5pPr marL="1828800" algn="l" rtl="0" eaLnBrk="0" fontAlgn="base" hangingPunct="0">
                <a:spcBef>
                  <a:spcPct val="0"/>
                </a:spcBef>
                <a:spcAft>
                  <a:spcPct val="0"/>
                </a:spcAft>
                <a:defRPr sz="2400" kern="1200">
                  <a:solidFill>
                    <a:schemeClr val="tx1"/>
                  </a:solidFill>
                  <a:latin typeface="Verdana" panose="020B0604030504040204" pitchFamily="34" charset="0"/>
                  <a:ea typeface="+mn-ea"/>
                  <a:cs typeface="+mn-cs"/>
                </a:defRPr>
              </a:lvl5pPr>
              <a:lvl6pPr marL="2286000" algn="l" defTabSz="914400" rtl="0" eaLnBrk="1" latinLnBrk="0" hangingPunct="1">
                <a:defRPr sz="2400" kern="1200">
                  <a:solidFill>
                    <a:schemeClr val="tx1"/>
                  </a:solidFill>
                  <a:latin typeface="Verdana" panose="020B0604030504040204" pitchFamily="34" charset="0"/>
                  <a:ea typeface="+mn-ea"/>
                  <a:cs typeface="+mn-cs"/>
                </a:defRPr>
              </a:lvl6pPr>
              <a:lvl7pPr marL="2743200" algn="l" defTabSz="914400" rtl="0" eaLnBrk="1" latinLnBrk="0" hangingPunct="1">
                <a:defRPr sz="2400" kern="1200">
                  <a:solidFill>
                    <a:schemeClr val="tx1"/>
                  </a:solidFill>
                  <a:latin typeface="Verdana" panose="020B0604030504040204" pitchFamily="34" charset="0"/>
                  <a:ea typeface="+mn-ea"/>
                  <a:cs typeface="+mn-cs"/>
                </a:defRPr>
              </a:lvl7pPr>
              <a:lvl8pPr marL="3200400" algn="l" defTabSz="914400" rtl="0" eaLnBrk="1" latinLnBrk="0" hangingPunct="1">
                <a:defRPr sz="2400" kern="1200">
                  <a:solidFill>
                    <a:schemeClr val="tx1"/>
                  </a:solidFill>
                  <a:latin typeface="Verdana" panose="020B0604030504040204" pitchFamily="34" charset="0"/>
                  <a:ea typeface="+mn-ea"/>
                  <a:cs typeface="+mn-cs"/>
                </a:defRPr>
              </a:lvl8pPr>
              <a:lvl9pPr marL="3657600" algn="l" defTabSz="914400" rtl="0" eaLnBrk="1" latinLnBrk="0" hangingPunct="1">
                <a:defRPr sz="2400" kern="1200">
                  <a:solidFill>
                    <a:schemeClr val="tx1"/>
                  </a:solidFill>
                  <a:latin typeface="Verdana" panose="020B0604030504040204" pitchFamily="34" charset="0"/>
                  <a:ea typeface="+mn-ea"/>
                  <a:cs typeface="+mn-cs"/>
                </a:defRPr>
              </a:lvl9pPr>
            </a:lstStyle>
            <a:p>
              <a:pPr algn="ctr">
                <a:defRPr/>
              </a:pPr>
              <a:r>
                <a:rPr lang="en-US" sz="2200" dirty="0">
                  <a:solidFill>
                    <a:schemeClr val="bg1"/>
                  </a:solidFill>
                  <a:latin typeface="Century Gothic"/>
                  <a:cs typeface="Arial"/>
                  <a:hlinkClick r:id="rId4">
                    <a:extLst>
                      <a:ext uri="{A12FA001-AC4F-418D-AE19-62706E023703}">
                        <ahyp:hlinkClr xmlns:ahyp="http://schemas.microsoft.com/office/drawing/2018/hyperlinkcolor" val="tx"/>
                      </a:ext>
                    </a:extLst>
                  </a:hlinkClick>
                </a:rPr>
                <a:t>Learn more in the floating gardens photopack</a:t>
              </a:r>
              <a:endParaRPr lang="en-US" sz="2200">
                <a:solidFill>
                  <a:schemeClr val="bg1"/>
                </a:solidFill>
                <a:latin typeface="Verdana"/>
                <a:ea typeface="Verdana"/>
                <a:cs typeface="Arial"/>
              </a:endParaRPr>
            </a:p>
            <a:p>
              <a:pPr algn="ctr">
                <a:defRPr/>
              </a:pPr>
              <a:endParaRPr lang="en-US" sz="2000" dirty="0">
                <a:solidFill>
                  <a:schemeClr val="bg1"/>
                </a:solidFill>
                <a:latin typeface="Montserrat School"/>
                <a:cs typeface="Arial"/>
              </a:endParaRPr>
            </a:p>
          </p:txBody>
        </p:sp>
        <p:pic>
          <p:nvPicPr>
            <p:cNvPr id="3" name="Picture 2" descr="A green leaf with a yellow outline&#10;&#10;AI-generated content may be incorrect.">
              <a:extLst>
                <a:ext uri="{FF2B5EF4-FFF2-40B4-BE49-F238E27FC236}">
                  <a16:creationId xmlns:a16="http://schemas.microsoft.com/office/drawing/2014/main" id="{4577BD96-FD0B-C517-F67A-FCB97970B5A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413220">
              <a:off x="5896236" y="5483059"/>
              <a:ext cx="1078488" cy="1057001"/>
            </a:xfrm>
            <a:prstGeom prst="rect">
              <a:avLst/>
            </a:prstGeom>
          </p:spPr>
        </p:pic>
        <p:pic>
          <p:nvPicPr>
            <p:cNvPr id="13" name="Picture 12" descr="A green bush with black background&#10;&#10;AI-generated content may be incorrect.">
              <a:extLst>
                <a:ext uri="{FF2B5EF4-FFF2-40B4-BE49-F238E27FC236}">
                  <a16:creationId xmlns:a16="http://schemas.microsoft.com/office/drawing/2014/main" id="{09620ECE-0B2E-3D02-08E8-393C025BD59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592163" y="5660750"/>
              <a:ext cx="1599837" cy="1152800"/>
            </a:xfrm>
            <a:prstGeom prst="rect">
              <a:avLst/>
            </a:prstGeom>
          </p:spPr>
        </p:pic>
        <p:pic>
          <p:nvPicPr>
            <p:cNvPr id="15" name="Picture 14" descr="A green fruit with a black background&#10;&#10;AI-generated content may be incorrect.">
              <a:extLst>
                <a:ext uri="{FF2B5EF4-FFF2-40B4-BE49-F238E27FC236}">
                  <a16:creationId xmlns:a16="http://schemas.microsoft.com/office/drawing/2014/main" id="{1F1529E8-F81A-05E5-22BA-78129FDE7BB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9903382">
              <a:off x="5996540" y="5051324"/>
              <a:ext cx="1704747" cy="1857983"/>
            </a:xfrm>
            <a:prstGeom prst="rect">
              <a:avLst/>
            </a:prstGeom>
          </p:spPr>
        </p:pic>
      </p:grpSp>
      <p:sp>
        <p:nvSpPr>
          <p:cNvPr id="2" name="TextBox 1">
            <a:extLst>
              <a:ext uri="{FF2B5EF4-FFF2-40B4-BE49-F238E27FC236}">
                <a16:creationId xmlns:a16="http://schemas.microsoft.com/office/drawing/2014/main" id="{41E3BDE2-F063-558F-4E10-F32370BED735}"/>
              </a:ext>
            </a:extLst>
          </p:cNvPr>
          <p:cNvSpPr txBox="1"/>
          <p:nvPr/>
        </p:nvSpPr>
        <p:spPr>
          <a:xfrm>
            <a:off x="363741" y="1193860"/>
            <a:ext cx="5698391" cy="529375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dirty="0" err="1">
                <a:highlight>
                  <a:srgbClr val="FFFFFF"/>
                </a:highlight>
                <a:latin typeface="Montserrat School"/>
              </a:rPr>
              <a:t>Zunayed</a:t>
            </a:r>
            <a:r>
              <a:rPr lang="en-US" sz="2000" dirty="0">
                <a:highlight>
                  <a:srgbClr val="FFFFFF"/>
                </a:highlight>
                <a:latin typeface="Montserrat School"/>
              </a:rPr>
              <a:t> likes visiting </a:t>
            </a:r>
            <a:r>
              <a:rPr lang="en-US" sz="2000" dirty="0">
                <a:solidFill>
                  <a:srgbClr val="000000"/>
                </a:solidFill>
                <a:highlight>
                  <a:srgbClr val="FFFFFF"/>
                </a:highlight>
                <a:latin typeface="Montserrat School"/>
              </a:rPr>
              <a:t>the floating gardens with his father</a:t>
            </a:r>
            <a:r>
              <a:rPr lang="en-US" sz="2000" dirty="0">
                <a:highlight>
                  <a:srgbClr val="FFFFFF"/>
                </a:highlight>
                <a:latin typeface="Montserrat School"/>
              </a:rPr>
              <a:t>, </a:t>
            </a:r>
            <a:r>
              <a:rPr lang="en-US" sz="2000" dirty="0" err="1">
                <a:highlight>
                  <a:srgbClr val="FFFFFF"/>
                </a:highlight>
                <a:latin typeface="Montserrat School"/>
              </a:rPr>
              <a:t>Zahidul</a:t>
            </a:r>
            <a:r>
              <a:rPr lang="en-US" sz="2000" dirty="0">
                <a:highlight>
                  <a:srgbClr val="FFFFFF"/>
                </a:highlight>
                <a:latin typeface="Montserrat School"/>
              </a:rPr>
              <a:t>.</a:t>
            </a:r>
          </a:p>
          <a:p>
            <a:endParaRPr lang="en-US" sz="2000" dirty="0">
              <a:highlight>
                <a:srgbClr val="FFFFFF"/>
              </a:highlight>
              <a:latin typeface="Montserrat School"/>
            </a:endParaRPr>
          </a:p>
          <a:p>
            <a:r>
              <a:rPr lang="en-US" sz="2000" dirty="0">
                <a:highlight>
                  <a:srgbClr val="FFFFFF"/>
                </a:highlight>
                <a:latin typeface="Montserrat School"/>
              </a:rPr>
              <a:t>Having watched his </a:t>
            </a:r>
            <a:r>
              <a:rPr lang="en-US" sz="2000" dirty="0" err="1">
                <a:highlight>
                  <a:srgbClr val="FFFFFF"/>
                </a:highlight>
                <a:latin typeface="Montserrat School"/>
              </a:rPr>
              <a:t>neighbours</a:t>
            </a:r>
            <a:r>
              <a:rPr lang="en-US" sz="2000" dirty="0">
                <a:highlight>
                  <a:srgbClr val="FFFFFF"/>
                </a:highlight>
                <a:latin typeface="Montserrat School"/>
              </a:rPr>
              <a:t> plant floating beds, </a:t>
            </a:r>
            <a:r>
              <a:rPr lang="en-US" sz="2000" dirty="0" err="1">
                <a:highlight>
                  <a:srgbClr val="FFFFFF"/>
                </a:highlight>
                <a:latin typeface="Montserrat School"/>
              </a:rPr>
              <a:t>Zahidul</a:t>
            </a:r>
            <a:r>
              <a:rPr lang="en-US" sz="2000" dirty="0">
                <a:highlight>
                  <a:srgbClr val="FFFFFF"/>
                </a:highlight>
                <a:latin typeface="Montserrat School"/>
              </a:rPr>
              <a:t> was curious about the process. He went to the community training sessions, </a:t>
            </a:r>
            <a:r>
              <a:rPr lang="en-US" sz="2000" dirty="0">
                <a:solidFill>
                  <a:srgbClr val="000000"/>
                </a:solidFill>
                <a:highlight>
                  <a:srgbClr val="FFFFFF"/>
                </a:highlight>
                <a:latin typeface="Montserrat School"/>
              </a:rPr>
              <a:t>asked questions and learnt how to construct them himself.</a:t>
            </a:r>
            <a:endParaRPr lang="en-US"/>
          </a:p>
          <a:p>
            <a:endParaRPr lang="en-US" sz="2000" dirty="0">
              <a:solidFill>
                <a:srgbClr val="000000"/>
              </a:solidFill>
              <a:latin typeface="Montserrat School"/>
            </a:endParaRPr>
          </a:p>
          <a:p>
            <a:r>
              <a:rPr lang="en-US" sz="2000" dirty="0" err="1">
                <a:solidFill>
                  <a:srgbClr val="000000"/>
                </a:solidFill>
                <a:highlight>
                  <a:srgbClr val="FFFFFF"/>
                </a:highlight>
                <a:latin typeface="Montserrat School"/>
              </a:rPr>
              <a:t>Zunayed</a:t>
            </a:r>
            <a:r>
              <a:rPr lang="en-US" sz="2000" dirty="0">
                <a:solidFill>
                  <a:srgbClr val="000000"/>
                </a:solidFill>
                <a:highlight>
                  <a:srgbClr val="FFFFFF"/>
                </a:highlight>
                <a:latin typeface="Montserrat School"/>
              </a:rPr>
              <a:t> is keen to keep an eye on things – checking that the plants on the floating beds are growing well. </a:t>
            </a:r>
            <a:endParaRPr lang="en-US" sz="2000" dirty="0">
              <a:solidFill>
                <a:srgbClr val="000000"/>
              </a:solidFill>
              <a:latin typeface="Montserrat School"/>
            </a:endParaRPr>
          </a:p>
          <a:p>
            <a:pPr>
              <a:spcBef>
                <a:spcPct val="0"/>
              </a:spcBef>
              <a:spcAft>
                <a:spcPct val="0"/>
              </a:spcAft>
            </a:pPr>
            <a:endParaRPr lang="en-GB" sz="2000" dirty="0">
              <a:latin typeface="Montserrat School"/>
            </a:endParaRPr>
          </a:p>
          <a:p>
            <a:pPr>
              <a:spcBef>
                <a:spcPct val="0"/>
              </a:spcBef>
              <a:spcAft>
                <a:spcPct val="0"/>
              </a:spcAft>
            </a:pPr>
            <a:endParaRPr lang="en-GB" sz="2000" dirty="0">
              <a:latin typeface="Montserrat School"/>
            </a:endParaRPr>
          </a:p>
          <a:p>
            <a:pPr>
              <a:spcBef>
                <a:spcPct val="0"/>
              </a:spcBef>
              <a:spcAft>
                <a:spcPct val="0"/>
              </a:spcAft>
            </a:pPr>
            <a:endParaRPr lang="en-GB" sz="2000" dirty="0">
              <a:latin typeface="Montserrat School"/>
            </a:endParaRPr>
          </a:p>
          <a:p>
            <a:pPr>
              <a:spcBef>
                <a:spcPct val="0"/>
              </a:spcBef>
              <a:spcAft>
                <a:spcPct val="0"/>
              </a:spcAft>
            </a:pPr>
            <a:endParaRPr lang="en-GB" sz="2000" dirty="0">
              <a:latin typeface="Montserrat School"/>
            </a:endParaRPr>
          </a:p>
          <a:p>
            <a:pPr algn="l"/>
            <a:endParaRPr lang="en-US" dirty="0"/>
          </a:p>
        </p:txBody>
      </p:sp>
      <p:pic>
        <p:nvPicPr>
          <p:cNvPr id="6" name="Picture 5" descr="A child sitting on a bench in a field pouring water&#10;&#10;AI-generated content may be incorrect.">
            <a:extLst>
              <a:ext uri="{FF2B5EF4-FFF2-40B4-BE49-F238E27FC236}">
                <a16:creationId xmlns:a16="http://schemas.microsoft.com/office/drawing/2014/main" id="{71B285D8-7C42-E264-BE36-87002BDCDAC6}"/>
              </a:ext>
            </a:extLst>
          </p:cNvPr>
          <p:cNvPicPr>
            <a:picLocks noChangeAspect="1"/>
          </p:cNvPicPr>
          <p:nvPr/>
        </p:nvPicPr>
        <p:blipFill>
          <a:blip r:embed="rId8"/>
          <a:stretch>
            <a:fillRect/>
          </a:stretch>
        </p:blipFill>
        <p:spPr>
          <a:xfrm>
            <a:off x="6372225" y="1197768"/>
            <a:ext cx="5341144" cy="3438526"/>
          </a:xfrm>
          <a:prstGeom prst="rect">
            <a:avLst/>
          </a:prstGeom>
        </p:spPr>
      </p:pic>
      <p:sp>
        <p:nvSpPr>
          <p:cNvPr id="11" name="TextBox 10">
            <a:extLst>
              <a:ext uri="{FF2B5EF4-FFF2-40B4-BE49-F238E27FC236}">
                <a16:creationId xmlns:a16="http://schemas.microsoft.com/office/drawing/2014/main" id="{CBC27472-CBEC-1A75-A510-DBC0D69B025B}"/>
              </a:ext>
            </a:extLst>
          </p:cNvPr>
          <p:cNvSpPr txBox="1"/>
          <p:nvPr/>
        </p:nvSpPr>
        <p:spPr>
          <a:xfrm>
            <a:off x="6451373" y="4876599"/>
            <a:ext cx="5268717" cy="132343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dirty="0">
                <a:latin typeface="Montserrat School" pitchFamily="2" charset="0"/>
              </a:rPr>
              <a:t>Lord, in the way that </a:t>
            </a:r>
            <a:r>
              <a:rPr lang="en-US" sz="2000" dirty="0" err="1">
                <a:latin typeface="Montserrat School" pitchFamily="2" charset="0"/>
              </a:rPr>
              <a:t>Zahidul</a:t>
            </a:r>
            <a:r>
              <a:rPr lang="en-US" sz="2000" dirty="0">
                <a:latin typeface="Montserrat School" pitchFamily="2" charset="0"/>
              </a:rPr>
              <a:t> learnt  by the example of his </a:t>
            </a:r>
            <a:r>
              <a:rPr lang="en-US" sz="2000" dirty="0" err="1">
                <a:latin typeface="Montserrat School" pitchFamily="2" charset="0"/>
              </a:rPr>
              <a:t>neighbours</a:t>
            </a:r>
            <a:r>
              <a:rPr lang="en-US" sz="2000" dirty="0">
                <a:latin typeface="Montserrat School" pitchFamily="2" charset="0"/>
              </a:rPr>
              <a:t>, let us learn to live by your example of loving one another. Amen. </a:t>
            </a:r>
          </a:p>
        </p:txBody>
      </p:sp>
    </p:spTree>
    <p:extLst>
      <p:ext uri="{BB962C8B-B14F-4D97-AF65-F5344CB8AC3E}">
        <p14:creationId xmlns:p14="http://schemas.microsoft.com/office/powerpoint/2010/main" val="172728374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CA49F9-1A53-D439-DAE2-C8BE229D00D2}"/>
            </a:ext>
          </a:extLst>
        </p:cNvPr>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963A684C-1680-56B3-EED3-C706A83EAEC4}"/>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C6EC182C-0D68-4E87-806E-9A4A9E86B5B7}" type="slidenum">
              <a:rPr kumimoji="0" lang="en-GB" sz="933" b="0" i="0" u="none" strike="noStrike" kern="1200" cap="none" spc="0" normalizeH="0" baseline="0" noProof="0" smtClean="0">
                <a:ln>
                  <a:noFill/>
                </a:ln>
                <a:solidFill>
                  <a:srgbClr val="222444"/>
                </a:solidFill>
                <a:effectLst/>
                <a:uLnTx/>
                <a:uFillTx/>
                <a:latin typeface="Montserrat Light" panose="020F0502020204030204" pitchFamily="2"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16</a:t>
            </a:fld>
            <a:endParaRPr kumimoji="0" lang="en-GB" sz="933" b="0" i="0" u="none" strike="noStrike" kern="1200" cap="none" spc="0" normalizeH="0" baseline="0" noProof="0">
              <a:ln>
                <a:noFill/>
              </a:ln>
              <a:solidFill>
                <a:srgbClr val="222444"/>
              </a:solidFill>
              <a:effectLst/>
              <a:uLnTx/>
              <a:uFillTx/>
              <a:latin typeface="Montserrat Light" panose="020F0502020204030204" pitchFamily="2" charset="0"/>
              <a:ea typeface="+mn-ea"/>
              <a:cs typeface="+mn-cs"/>
            </a:endParaRPr>
          </a:p>
        </p:txBody>
      </p:sp>
      <p:sp>
        <p:nvSpPr>
          <p:cNvPr id="8" name="TextBox 7">
            <a:extLst>
              <a:ext uri="{FF2B5EF4-FFF2-40B4-BE49-F238E27FC236}">
                <a16:creationId xmlns:a16="http://schemas.microsoft.com/office/drawing/2014/main" id="{64372898-B025-26D5-42A4-E6184E4EC44B}"/>
              </a:ext>
            </a:extLst>
          </p:cNvPr>
          <p:cNvSpPr txBox="1"/>
          <p:nvPr/>
        </p:nvSpPr>
        <p:spPr>
          <a:xfrm>
            <a:off x="3206953" y="114720"/>
            <a:ext cx="6333489" cy="646331"/>
          </a:xfrm>
          <a:prstGeom prst="rect">
            <a:avLst/>
          </a:prstGeom>
          <a:noFill/>
        </p:spPr>
        <p:txBody>
          <a:bodyPr wrap="square" lIns="91440" tIns="45720" rIns="91440" bIns="45720" rtlCol="0" anchor="t">
            <a:spAutoFit/>
          </a:bodyPr>
          <a:lstStyle/>
          <a:p>
            <a:pPr>
              <a:defRPr/>
            </a:pPr>
            <a:r>
              <a:rPr lang="en-US" sz="3600" i="1">
                <a:solidFill>
                  <a:srgbClr val="1F1750"/>
                </a:solidFill>
                <a:latin typeface="Montserrat School SemiBold"/>
                <a:cs typeface="Segoe UI"/>
              </a:rPr>
              <a:t>Monday 9 March</a:t>
            </a:r>
            <a:endParaRPr lang="en-US"/>
          </a:p>
        </p:txBody>
      </p:sp>
      <p:sp>
        <p:nvSpPr>
          <p:cNvPr id="9" name="Rectangle 8">
            <a:extLst>
              <a:ext uri="{FF2B5EF4-FFF2-40B4-BE49-F238E27FC236}">
                <a16:creationId xmlns:a16="http://schemas.microsoft.com/office/drawing/2014/main" id="{FD9F5223-DC4A-C124-8440-F77943BC2186}"/>
              </a:ext>
            </a:extLst>
          </p:cNvPr>
          <p:cNvSpPr/>
          <p:nvPr/>
        </p:nvSpPr>
        <p:spPr>
          <a:xfrm>
            <a:off x="355803" y="1985903"/>
            <a:ext cx="5702300" cy="461665"/>
          </a:xfrm>
          <a:prstGeom prst="rect">
            <a:avLst/>
          </a:prstGeom>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altLang="en-US" sz="2400" b="0" i="0" u="none" strike="noStrike" kern="1200" cap="none" spc="0" normalizeH="0" baseline="0" noProof="0">
              <a:ln>
                <a:noFill/>
              </a:ln>
              <a:solidFill>
                <a:srgbClr val="222544"/>
              </a:solidFill>
              <a:effectLst/>
              <a:uLnTx/>
              <a:uFillTx/>
              <a:latin typeface="Montserrat School"/>
              <a:ea typeface="Verdana"/>
              <a:cs typeface="Arial"/>
            </a:endParaRPr>
          </a:p>
        </p:txBody>
      </p:sp>
      <p:pic>
        <p:nvPicPr>
          <p:cNvPr id="14" name="Picture 13" descr="A yellow painted leaf on a black background&#10;&#10;AI-generated content may be incorrect.">
            <a:extLst>
              <a:ext uri="{FF2B5EF4-FFF2-40B4-BE49-F238E27FC236}">
                <a16:creationId xmlns:a16="http://schemas.microsoft.com/office/drawing/2014/main" id="{1CB3A834-F036-3BC3-1690-6599F58AB7E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8417211" flipV="1">
            <a:off x="189083" y="5521347"/>
            <a:ext cx="1055025" cy="973918"/>
          </a:xfrm>
          <a:prstGeom prst="rect">
            <a:avLst/>
          </a:prstGeom>
        </p:spPr>
      </p:pic>
      <p:sp>
        <p:nvSpPr>
          <p:cNvPr id="2" name="TextBox 1">
            <a:extLst>
              <a:ext uri="{FF2B5EF4-FFF2-40B4-BE49-F238E27FC236}">
                <a16:creationId xmlns:a16="http://schemas.microsoft.com/office/drawing/2014/main" id="{B6BD35CC-2282-AAE3-E83F-DA9FB79E8A8F}"/>
              </a:ext>
            </a:extLst>
          </p:cNvPr>
          <p:cNvSpPr txBox="1"/>
          <p:nvPr/>
        </p:nvSpPr>
        <p:spPr>
          <a:xfrm>
            <a:off x="768429" y="1356061"/>
            <a:ext cx="5305486" cy="45735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90000"/>
              </a:lnSpc>
              <a:spcBef>
                <a:spcPts val="1000"/>
              </a:spcBef>
              <a:spcAft>
                <a:spcPct val="0"/>
              </a:spcAft>
            </a:pPr>
            <a:r>
              <a:rPr lang="en-GB" sz="2400" i="1" dirty="0">
                <a:latin typeface="Montserrat School"/>
              </a:rPr>
              <a:t>“I have come so that they may have life, and have it to the full”</a:t>
            </a:r>
            <a:endParaRPr lang="en-US" sz="2400" dirty="0">
              <a:latin typeface="Montserrat School"/>
            </a:endParaRPr>
          </a:p>
          <a:p>
            <a:pPr>
              <a:lnSpc>
                <a:spcPct val="90000"/>
              </a:lnSpc>
              <a:spcBef>
                <a:spcPts val="1000"/>
              </a:spcBef>
              <a:spcAft>
                <a:spcPct val="0"/>
              </a:spcAft>
            </a:pPr>
            <a:r>
              <a:rPr lang="en-GB" sz="2200" dirty="0">
                <a:latin typeface="Montserrat School"/>
              </a:rPr>
              <a:t>John 10:10</a:t>
            </a:r>
            <a:endParaRPr lang="en-US" sz="2200" dirty="0">
              <a:latin typeface="Montserrat School"/>
            </a:endParaRPr>
          </a:p>
          <a:p>
            <a:pPr>
              <a:lnSpc>
                <a:spcPct val="90000"/>
              </a:lnSpc>
              <a:spcBef>
                <a:spcPts val="1000"/>
              </a:spcBef>
              <a:spcAft>
                <a:spcPct val="0"/>
              </a:spcAft>
            </a:pPr>
            <a:r>
              <a:rPr lang="en-GB" sz="2200" dirty="0">
                <a:latin typeface="Montserrat School"/>
              </a:rPr>
              <a:t>Say these words together and take some time to think about them. </a:t>
            </a:r>
            <a:endParaRPr lang="en-US" sz="2200" dirty="0">
              <a:latin typeface="Montserrat School"/>
            </a:endParaRPr>
          </a:p>
          <a:p>
            <a:pPr marL="342900" indent="-342900">
              <a:lnSpc>
                <a:spcPct val="90000"/>
              </a:lnSpc>
              <a:spcBef>
                <a:spcPts val="1000"/>
              </a:spcBef>
              <a:spcAft>
                <a:spcPct val="0"/>
              </a:spcAft>
              <a:buFont typeface="Arial,Sans-Serif"/>
              <a:buChar char="•"/>
            </a:pPr>
            <a:r>
              <a:rPr lang="en-GB" sz="2200" dirty="0">
                <a:latin typeface="Montserrat School"/>
              </a:rPr>
              <a:t>Where do these words come from?</a:t>
            </a:r>
            <a:endParaRPr lang="en-US" sz="2200" dirty="0">
              <a:latin typeface="Montserrat School"/>
            </a:endParaRPr>
          </a:p>
          <a:p>
            <a:pPr marL="342900" indent="-342900">
              <a:lnSpc>
                <a:spcPct val="90000"/>
              </a:lnSpc>
              <a:spcBef>
                <a:spcPts val="1000"/>
              </a:spcBef>
              <a:spcAft>
                <a:spcPct val="0"/>
              </a:spcAft>
              <a:buFont typeface="Arial,Sans-Serif"/>
              <a:buChar char="•"/>
            </a:pPr>
            <a:r>
              <a:rPr lang="en-GB" sz="2200" dirty="0">
                <a:latin typeface="Montserrat School"/>
              </a:rPr>
              <a:t>What do you think they mean?</a:t>
            </a:r>
            <a:endParaRPr lang="en-US" sz="2200" dirty="0">
              <a:latin typeface="Montserrat School"/>
            </a:endParaRPr>
          </a:p>
          <a:p>
            <a:pPr marL="342900" indent="-342900">
              <a:lnSpc>
                <a:spcPct val="90000"/>
              </a:lnSpc>
              <a:spcBef>
                <a:spcPts val="1000"/>
              </a:spcBef>
              <a:spcAft>
                <a:spcPct val="0"/>
              </a:spcAft>
              <a:buFont typeface="Arial,Sans-Serif"/>
              <a:buChar char="•"/>
            </a:pPr>
            <a:r>
              <a:rPr lang="en-GB" sz="2200" dirty="0">
                <a:latin typeface="Montserrat School"/>
              </a:rPr>
              <a:t>How can we live by these words and put our faith into action?</a:t>
            </a:r>
          </a:p>
          <a:p>
            <a:pPr marL="342900" indent="-342900">
              <a:lnSpc>
                <a:spcPct val="90000"/>
              </a:lnSpc>
              <a:spcBef>
                <a:spcPts val="1000"/>
              </a:spcBef>
              <a:spcAft>
                <a:spcPct val="0"/>
              </a:spcAft>
              <a:buFont typeface="Arial,Sans-Serif"/>
              <a:buChar char="•"/>
            </a:pPr>
            <a:r>
              <a:rPr lang="en-GB" sz="2200" dirty="0">
                <a:latin typeface="Montserrat School"/>
              </a:rPr>
              <a:t>How can we live our lives to the full?</a:t>
            </a:r>
          </a:p>
        </p:txBody>
      </p:sp>
      <p:pic>
        <p:nvPicPr>
          <p:cNvPr id="7" name="Picture 6" descr="A group of people running with powder on their faces&#10;&#10;AI-generated content may be incorrect.">
            <a:extLst>
              <a:ext uri="{FF2B5EF4-FFF2-40B4-BE49-F238E27FC236}">
                <a16:creationId xmlns:a16="http://schemas.microsoft.com/office/drawing/2014/main" id="{6CF15E0F-AE3C-DCAE-FF07-9B0839271A45}"/>
              </a:ext>
            </a:extLst>
          </p:cNvPr>
          <p:cNvPicPr>
            <a:picLocks noChangeAspect="1"/>
          </p:cNvPicPr>
          <p:nvPr/>
        </p:nvPicPr>
        <p:blipFill>
          <a:blip r:embed="rId4"/>
          <a:stretch>
            <a:fillRect/>
          </a:stretch>
        </p:blipFill>
        <p:spPr>
          <a:xfrm>
            <a:off x="6417664" y="1077418"/>
            <a:ext cx="4953000" cy="3429000"/>
          </a:xfrm>
          <a:prstGeom prst="rect">
            <a:avLst/>
          </a:prstGeom>
        </p:spPr>
      </p:pic>
      <p:sp>
        <p:nvSpPr>
          <p:cNvPr id="6" name="TextBox 5">
            <a:extLst>
              <a:ext uri="{FF2B5EF4-FFF2-40B4-BE49-F238E27FC236}">
                <a16:creationId xmlns:a16="http://schemas.microsoft.com/office/drawing/2014/main" id="{2EDA3FA5-9370-D774-DA5C-72D274D501D1}"/>
              </a:ext>
            </a:extLst>
          </p:cNvPr>
          <p:cNvSpPr txBox="1"/>
          <p:nvPr/>
        </p:nvSpPr>
        <p:spPr>
          <a:xfrm>
            <a:off x="6365576" y="4747538"/>
            <a:ext cx="5503270" cy="16312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000" dirty="0">
                <a:latin typeface="Montserrat School" pitchFamily="2" charset="0"/>
              </a:rPr>
              <a:t>Lord, help us use our talents and make the most of opportunities so that we live our best lives! Help us to put our faith into action so that we can help others live life to the full too. Amen. </a:t>
            </a:r>
            <a:endParaRPr lang="en-US" sz="2000" dirty="0">
              <a:latin typeface="Montserrat School" pitchFamily="2" charset="0"/>
            </a:endParaRPr>
          </a:p>
        </p:txBody>
      </p:sp>
    </p:spTree>
    <p:extLst>
      <p:ext uri="{BB962C8B-B14F-4D97-AF65-F5344CB8AC3E}">
        <p14:creationId xmlns:p14="http://schemas.microsoft.com/office/powerpoint/2010/main" val="367722855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2B9834-D58E-3CD0-0188-F249C096EB52}"/>
            </a:ext>
          </a:extLst>
        </p:cNvPr>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3DE2D852-DD64-E698-4E46-0C360588F4AF}"/>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C6EC182C-0D68-4E87-806E-9A4A9E86B5B7}" type="slidenum">
              <a:rPr kumimoji="0" lang="en-GB" sz="933" b="0" i="0" u="none" strike="noStrike" kern="1200" cap="none" spc="0" normalizeH="0" baseline="0" noProof="0" smtClean="0">
                <a:ln>
                  <a:noFill/>
                </a:ln>
                <a:solidFill>
                  <a:srgbClr val="222444"/>
                </a:solidFill>
                <a:effectLst/>
                <a:uLnTx/>
                <a:uFillTx/>
                <a:latin typeface="Montserrat Light" panose="020F0502020204030204" pitchFamily="2"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17</a:t>
            </a:fld>
            <a:endParaRPr kumimoji="0" lang="en-GB" sz="933" b="0" i="0" u="none" strike="noStrike" kern="1200" cap="none" spc="0" normalizeH="0" baseline="0" noProof="0">
              <a:ln>
                <a:noFill/>
              </a:ln>
              <a:solidFill>
                <a:srgbClr val="222444"/>
              </a:solidFill>
              <a:effectLst/>
              <a:uLnTx/>
              <a:uFillTx/>
              <a:latin typeface="Montserrat Light" panose="020F0502020204030204" pitchFamily="2" charset="0"/>
              <a:ea typeface="+mn-ea"/>
              <a:cs typeface="+mn-cs"/>
            </a:endParaRPr>
          </a:p>
        </p:txBody>
      </p:sp>
      <p:sp>
        <p:nvSpPr>
          <p:cNvPr id="6" name="TextBox 5">
            <a:extLst>
              <a:ext uri="{FF2B5EF4-FFF2-40B4-BE49-F238E27FC236}">
                <a16:creationId xmlns:a16="http://schemas.microsoft.com/office/drawing/2014/main" id="{8AFF1EA3-E488-9939-BD90-8E584936EFDA}"/>
              </a:ext>
            </a:extLst>
          </p:cNvPr>
          <p:cNvSpPr txBox="1"/>
          <p:nvPr/>
        </p:nvSpPr>
        <p:spPr>
          <a:xfrm>
            <a:off x="379614" y="1086445"/>
            <a:ext cx="11419478" cy="954107"/>
          </a:xfrm>
          <a:prstGeom prst="rect">
            <a:avLst/>
          </a:prstGeom>
          <a:noFill/>
        </p:spPr>
        <p:txBody>
          <a:bodyPr wrap="square" lIns="91440" tIns="45720" rIns="91440" bIns="45720" rtlCol="0" anchor="t">
            <a:spAutoFit/>
          </a:bodyPr>
          <a:lstStyle/>
          <a:p>
            <a:pPr>
              <a:defRPr/>
            </a:pPr>
            <a:r>
              <a:rPr lang="en-GB" sz="2200" b="1" dirty="0">
                <a:solidFill>
                  <a:srgbClr val="A2C617"/>
                </a:solidFill>
                <a:latin typeface="Montserrat School SemiBold"/>
                <a:ea typeface="Verdana"/>
                <a:cs typeface="Arial"/>
              </a:rPr>
              <a:t>"Return to the Lord with all your heart... Return to the Lord, your God, for he is gracious and merciful." Joel 2:12-13</a:t>
            </a:r>
            <a:endParaRPr lang="en-GB" sz="2200" b="1" dirty="0">
              <a:solidFill>
                <a:srgbClr val="A2C617"/>
              </a:solidFill>
              <a:latin typeface="Montserrat School SemiBold" pitchFamily="2" charset="0"/>
              <a:ea typeface="Verdana"/>
              <a:cs typeface="Arial"/>
            </a:endParaRPr>
          </a:p>
          <a:p>
            <a:pPr>
              <a:defRPr/>
            </a:pPr>
            <a:endParaRPr lang="en-GB" sz="1200" dirty="0">
              <a:solidFill>
                <a:srgbClr val="000000"/>
              </a:solidFill>
              <a:highlight>
                <a:srgbClr val="FFFFFF"/>
              </a:highlight>
              <a:latin typeface="Montserrat"/>
              <a:ea typeface="Verdana"/>
              <a:cs typeface="Arial"/>
            </a:endParaRPr>
          </a:p>
        </p:txBody>
      </p:sp>
      <p:sp>
        <p:nvSpPr>
          <p:cNvPr id="8" name="TextBox 7">
            <a:extLst>
              <a:ext uri="{FF2B5EF4-FFF2-40B4-BE49-F238E27FC236}">
                <a16:creationId xmlns:a16="http://schemas.microsoft.com/office/drawing/2014/main" id="{7FBED957-4CF6-CAF5-5077-17C895211E84}"/>
              </a:ext>
            </a:extLst>
          </p:cNvPr>
          <p:cNvSpPr txBox="1"/>
          <p:nvPr/>
        </p:nvSpPr>
        <p:spPr>
          <a:xfrm>
            <a:off x="3206953" y="114720"/>
            <a:ext cx="6333489" cy="646331"/>
          </a:xfrm>
          <a:prstGeom prst="rect">
            <a:avLst/>
          </a:prstGeom>
          <a:noFill/>
        </p:spPr>
        <p:txBody>
          <a:bodyPr wrap="square" lIns="91440" tIns="45720" rIns="91440" bIns="45720" rtlCol="0" anchor="t">
            <a:spAutoFit/>
          </a:bodyPr>
          <a:lstStyle/>
          <a:p>
            <a:pPr>
              <a:defRPr/>
            </a:pPr>
            <a:r>
              <a:rPr lang="en-US" sz="3600" i="1">
                <a:solidFill>
                  <a:srgbClr val="1F1750"/>
                </a:solidFill>
                <a:latin typeface="Montserrat School SemiBold"/>
                <a:cs typeface="Segoe UI"/>
              </a:rPr>
              <a:t>Tuesday 10 March</a:t>
            </a:r>
            <a:endParaRPr lang="en-US"/>
          </a:p>
        </p:txBody>
      </p:sp>
      <p:sp>
        <p:nvSpPr>
          <p:cNvPr id="9" name="Rectangle 8">
            <a:extLst>
              <a:ext uri="{FF2B5EF4-FFF2-40B4-BE49-F238E27FC236}">
                <a16:creationId xmlns:a16="http://schemas.microsoft.com/office/drawing/2014/main" id="{B0230E5B-14F0-A6E0-BC49-A8B9682D2306}"/>
              </a:ext>
            </a:extLst>
          </p:cNvPr>
          <p:cNvSpPr/>
          <p:nvPr/>
        </p:nvSpPr>
        <p:spPr>
          <a:xfrm>
            <a:off x="355803" y="1985903"/>
            <a:ext cx="5702300" cy="461665"/>
          </a:xfrm>
          <a:prstGeom prst="rect">
            <a:avLst/>
          </a:prstGeom>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altLang="en-US" sz="2400" b="0" i="0" u="none" strike="noStrike" kern="1200" cap="none" spc="0" normalizeH="0" baseline="0" noProof="0">
              <a:ln>
                <a:noFill/>
              </a:ln>
              <a:solidFill>
                <a:srgbClr val="222544"/>
              </a:solidFill>
              <a:effectLst/>
              <a:uLnTx/>
              <a:uFillTx/>
              <a:latin typeface="Montserrat School"/>
              <a:ea typeface="Verdana"/>
              <a:cs typeface="Arial"/>
            </a:endParaRPr>
          </a:p>
        </p:txBody>
      </p:sp>
      <p:sp>
        <p:nvSpPr>
          <p:cNvPr id="4" name="TextBox 3">
            <a:hlinkClick r:id="rId3"/>
            <a:extLst>
              <a:ext uri="{FF2B5EF4-FFF2-40B4-BE49-F238E27FC236}">
                <a16:creationId xmlns:a16="http://schemas.microsoft.com/office/drawing/2014/main" id="{1B6D3AD9-81F1-CCDF-3B7D-C7D9A649E1EA}"/>
              </a:ext>
            </a:extLst>
          </p:cNvPr>
          <p:cNvSpPr txBox="1"/>
          <p:nvPr/>
        </p:nvSpPr>
        <p:spPr>
          <a:xfrm>
            <a:off x="7107954" y="5736007"/>
            <a:ext cx="4545231" cy="442674"/>
          </a:xfrm>
          <a:prstGeom prst="roundRect">
            <a:avLst/>
          </a:prstGeom>
          <a:solidFill>
            <a:srgbClr val="A2C617"/>
          </a:solidFill>
          <a:ln>
            <a:noFill/>
          </a:ln>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dirty="0">
                <a:solidFill>
                  <a:schemeClr val="bg1"/>
                </a:solidFill>
                <a:latin typeface="Montserrat School"/>
                <a:hlinkClick r:id="rId4">
                  <a:extLst>
                    <a:ext uri="{A12FA001-AC4F-418D-AE19-62706E023703}">
                      <ahyp:hlinkClr xmlns:ahyp="http://schemas.microsoft.com/office/drawing/2018/hyperlinkcolor" val="tx"/>
                    </a:ext>
                  </a:extLst>
                </a:hlinkClick>
              </a:rPr>
              <a:t>Reflection on forgiveness</a:t>
            </a:r>
            <a:endParaRPr lang="en-GB" sz="2000" b="0" i="0" u="none" strike="noStrike" kern="1200" cap="none" spc="0" normalizeH="0" baseline="0" noProof="0" dirty="0">
              <a:ln>
                <a:noFill/>
              </a:ln>
              <a:solidFill>
                <a:schemeClr val="bg1"/>
              </a:solidFill>
              <a:effectLst/>
              <a:uLnTx/>
              <a:uFillTx/>
              <a:latin typeface="Montserrat School"/>
              <a:cs typeface="Arial"/>
              <a:hlinkClick r:id="rId4">
                <a:extLst>
                  <a:ext uri="{A12FA001-AC4F-418D-AE19-62706E023703}">
                    <ahyp:hlinkClr xmlns:ahyp="http://schemas.microsoft.com/office/drawing/2018/hyperlinkcolor" val="tx"/>
                  </a:ext>
                </a:extLst>
              </a:hlinkClick>
            </a:endParaRPr>
          </a:p>
        </p:txBody>
      </p:sp>
      <p:sp>
        <p:nvSpPr>
          <p:cNvPr id="2" name="TextBox 1">
            <a:extLst>
              <a:ext uri="{FF2B5EF4-FFF2-40B4-BE49-F238E27FC236}">
                <a16:creationId xmlns:a16="http://schemas.microsoft.com/office/drawing/2014/main" id="{4CC4239E-97D3-A60F-2FA4-83F157294D68}"/>
              </a:ext>
            </a:extLst>
          </p:cNvPr>
          <p:cNvSpPr txBox="1"/>
          <p:nvPr/>
        </p:nvSpPr>
        <p:spPr>
          <a:xfrm>
            <a:off x="7261881" y="4448706"/>
            <a:ext cx="3576503"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dirty="0">
                <a:solidFill>
                  <a:schemeClr val="bg1"/>
                </a:solidFill>
                <a:latin typeface="Montserrat School"/>
                <a:ea typeface="+mn-lt"/>
                <a:cs typeface="+mn-lt"/>
                <a:hlinkClick r:id="rId4">
                  <a:extLst>
                    <a:ext uri="{A12FA001-AC4F-418D-AE19-62706E023703}">
                      <ahyp:hlinkClr xmlns:ahyp="http://schemas.microsoft.com/office/drawing/2018/hyperlinkcolor" val="tx"/>
                    </a:ext>
                  </a:extLst>
                </a:hlinkClick>
              </a:rPr>
              <a:t>Reflection on forgiveness</a:t>
            </a:r>
            <a:endParaRPr lang="en-US" sz="2000">
              <a:solidFill>
                <a:schemeClr val="bg1"/>
              </a:solidFill>
              <a:latin typeface="Montserrat School"/>
              <a:hlinkClick r:id="rId4">
                <a:extLst>
                  <a:ext uri="{A12FA001-AC4F-418D-AE19-62706E023703}">
                    <ahyp:hlinkClr xmlns:ahyp="http://schemas.microsoft.com/office/drawing/2018/hyperlinkcolor" val="tx"/>
                  </a:ext>
                </a:extLst>
              </a:hlinkClick>
            </a:endParaRPr>
          </a:p>
        </p:txBody>
      </p:sp>
      <p:sp>
        <p:nvSpPr>
          <p:cNvPr id="7" name="TextBox 6">
            <a:extLst>
              <a:ext uri="{FF2B5EF4-FFF2-40B4-BE49-F238E27FC236}">
                <a16:creationId xmlns:a16="http://schemas.microsoft.com/office/drawing/2014/main" id="{61FDA584-79D0-B316-DF68-A51DF3C91FDF}"/>
              </a:ext>
            </a:extLst>
          </p:cNvPr>
          <p:cNvSpPr txBox="1"/>
          <p:nvPr/>
        </p:nvSpPr>
        <p:spPr>
          <a:xfrm>
            <a:off x="365059" y="2024683"/>
            <a:ext cx="6632514" cy="409342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dirty="0">
                <a:latin typeface="Montserrat School"/>
              </a:rPr>
              <a:t>It can be challenging doing the right thing all the time. We get things wrong sometimes. But if we are truly sorry, God is merciful, God is forgiving. </a:t>
            </a:r>
          </a:p>
          <a:p>
            <a:endParaRPr lang="en-US" sz="2000" dirty="0">
              <a:latin typeface="Montserrat School"/>
            </a:endParaRPr>
          </a:p>
          <a:p>
            <a:r>
              <a:rPr lang="en-US" sz="2000" dirty="0">
                <a:latin typeface="Montserrat School"/>
              </a:rPr>
              <a:t>And we in turn should do our best to "forgive those who trespass against us". But this can be very hard, particularly if we are angry or upset. </a:t>
            </a:r>
          </a:p>
          <a:p>
            <a:endParaRPr lang="en-US" sz="2000" dirty="0">
              <a:latin typeface="Montserrat School"/>
            </a:endParaRPr>
          </a:p>
          <a:p>
            <a:r>
              <a:rPr lang="en-US" sz="2000" dirty="0">
                <a:solidFill>
                  <a:srgbClr val="212544"/>
                </a:solidFill>
                <a:latin typeface="Montserrat School"/>
              </a:rPr>
              <a:t> An African proverb states: ‘He who forgives ends the quarrel.’ Forgiveness might require patience but we can ask God to help us; whereas revenge only creates bitterness. Forgiving helps us to heal wounds.</a:t>
            </a:r>
            <a:endParaRPr lang="en-US" sz="2000" dirty="0">
              <a:latin typeface="Montserrat School"/>
            </a:endParaRPr>
          </a:p>
        </p:txBody>
      </p:sp>
      <p:pic>
        <p:nvPicPr>
          <p:cNvPr id="11" name="Picture 10" descr="Two girls lying in a hammock&#10;&#10;AI-generated content may be incorrect.">
            <a:extLst>
              <a:ext uri="{FF2B5EF4-FFF2-40B4-BE49-F238E27FC236}">
                <a16:creationId xmlns:a16="http://schemas.microsoft.com/office/drawing/2014/main" id="{42888155-75FE-B63B-74EF-51C89F439770}"/>
              </a:ext>
            </a:extLst>
          </p:cNvPr>
          <p:cNvPicPr>
            <a:picLocks noChangeAspect="1"/>
          </p:cNvPicPr>
          <p:nvPr/>
        </p:nvPicPr>
        <p:blipFill>
          <a:blip r:embed="rId5"/>
          <a:stretch>
            <a:fillRect/>
          </a:stretch>
        </p:blipFill>
        <p:spPr>
          <a:xfrm>
            <a:off x="7120934" y="1988343"/>
            <a:ext cx="4534287" cy="3500439"/>
          </a:xfrm>
          <a:prstGeom prst="rect">
            <a:avLst/>
          </a:prstGeom>
        </p:spPr>
      </p:pic>
      <p:pic>
        <p:nvPicPr>
          <p:cNvPr id="14" name="Picture 13" descr="A yellow painted leaf on a black background&#10;&#10;AI-generated content may be incorrect.">
            <a:extLst>
              <a:ext uri="{FF2B5EF4-FFF2-40B4-BE49-F238E27FC236}">
                <a16:creationId xmlns:a16="http://schemas.microsoft.com/office/drawing/2014/main" id="{2EEEA1F7-68C4-96CF-8422-03AF1B66BA9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8417211" flipV="1">
            <a:off x="10967270" y="4831930"/>
            <a:ext cx="1316962" cy="1247760"/>
          </a:xfrm>
          <a:prstGeom prst="rect">
            <a:avLst/>
          </a:prstGeom>
        </p:spPr>
      </p:pic>
    </p:spTree>
    <p:extLst>
      <p:ext uri="{BB962C8B-B14F-4D97-AF65-F5344CB8AC3E}">
        <p14:creationId xmlns:p14="http://schemas.microsoft.com/office/powerpoint/2010/main" val="13131275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0FACEA-6898-7B48-4F4F-E0D886F20FCA}"/>
            </a:ext>
          </a:extLst>
        </p:cNvPr>
        <p:cNvGrpSpPr/>
        <p:nvPr/>
      </p:nvGrpSpPr>
      <p:grpSpPr>
        <a:xfrm>
          <a:off x="0" y="0"/>
          <a:ext cx="0" cy="0"/>
          <a:chOff x="0" y="0"/>
          <a:chExt cx="0" cy="0"/>
        </a:xfrm>
      </p:grpSpPr>
      <p:pic>
        <p:nvPicPr>
          <p:cNvPr id="11" name="Picture 10" descr="TYDC SPONSORED SILENCE DANCE CLASS, a Film and Theatre Crowdfunding ...">
            <a:extLst>
              <a:ext uri="{FF2B5EF4-FFF2-40B4-BE49-F238E27FC236}">
                <a16:creationId xmlns:a16="http://schemas.microsoft.com/office/drawing/2014/main" id="{F2029EC6-6419-C883-DA8D-417E2361CCFD}"/>
              </a:ext>
            </a:extLst>
          </p:cNvPr>
          <p:cNvPicPr>
            <a:picLocks noChangeAspect="1"/>
          </p:cNvPicPr>
          <p:nvPr/>
        </p:nvPicPr>
        <p:blipFill>
          <a:blip r:embed="rId3"/>
          <a:stretch>
            <a:fillRect/>
          </a:stretch>
        </p:blipFill>
        <p:spPr>
          <a:xfrm rot="20820000">
            <a:off x="6534150" y="2907506"/>
            <a:ext cx="3148013" cy="1828800"/>
          </a:xfrm>
          <a:prstGeom prst="rect">
            <a:avLst/>
          </a:prstGeom>
        </p:spPr>
      </p:pic>
      <p:sp>
        <p:nvSpPr>
          <p:cNvPr id="5" name="Slide Number Placeholder 4">
            <a:extLst>
              <a:ext uri="{FF2B5EF4-FFF2-40B4-BE49-F238E27FC236}">
                <a16:creationId xmlns:a16="http://schemas.microsoft.com/office/drawing/2014/main" id="{833A1311-6DC7-CCC9-3C0D-6C215DCE43B0}"/>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C6EC182C-0D68-4E87-806E-9A4A9E86B5B7}" type="slidenum">
              <a:rPr kumimoji="0" lang="en-GB" sz="933" b="0" i="0" u="none" strike="noStrike" kern="1200" cap="none" spc="0" normalizeH="0" baseline="0" noProof="0" smtClean="0">
                <a:ln>
                  <a:noFill/>
                </a:ln>
                <a:solidFill>
                  <a:srgbClr val="222444"/>
                </a:solidFill>
                <a:effectLst/>
                <a:uLnTx/>
                <a:uFillTx/>
                <a:latin typeface="Montserrat Light" panose="020F0502020204030204" pitchFamily="2"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18</a:t>
            </a:fld>
            <a:endParaRPr kumimoji="0" lang="en-GB" sz="933" b="0" i="0" u="none" strike="noStrike" kern="1200" cap="none" spc="0" normalizeH="0" baseline="0" noProof="0">
              <a:ln>
                <a:noFill/>
              </a:ln>
              <a:solidFill>
                <a:srgbClr val="222444"/>
              </a:solidFill>
              <a:effectLst/>
              <a:uLnTx/>
              <a:uFillTx/>
              <a:latin typeface="Montserrat Light" panose="020F0502020204030204" pitchFamily="2" charset="0"/>
              <a:ea typeface="+mn-ea"/>
              <a:cs typeface="+mn-cs"/>
            </a:endParaRPr>
          </a:p>
        </p:txBody>
      </p:sp>
      <p:sp>
        <p:nvSpPr>
          <p:cNvPr id="8" name="TextBox 7">
            <a:extLst>
              <a:ext uri="{FF2B5EF4-FFF2-40B4-BE49-F238E27FC236}">
                <a16:creationId xmlns:a16="http://schemas.microsoft.com/office/drawing/2014/main" id="{76994CD3-E0D1-F8BA-3BBC-3B0DC6FCC4DB}"/>
              </a:ext>
            </a:extLst>
          </p:cNvPr>
          <p:cNvSpPr txBox="1"/>
          <p:nvPr/>
        </p:nvSpPr>
        <p:spPr>
          <a:xfrm>
            <a:off x="3206953" y="114720"/>
            <a:ext cx="6333489" cy="646331"/>
          </a:xfrm>
          <a:prstGeom prst="rect">
            <a:avLst/>
          </a:prstGeom>
          <a:noFill/>
        </p:spPr>
        <p:txBody>
          <a:bodyPr wrap="square" lIns="91440" tIns="45720" rIns="91440" bIns="45720" rtlCol="0" anchor="t">
            <a:spAutoFit/>
          </a:bodyPr>
          <a:lstStyle/>
          <a:p>
            <a:pPr>
              <a:defRPr/>
            </a:pPr>
            <a:r>
              <a:rPr kumimoji="0" lang="en-US" sz="3600" b="0" i="1" u="none" strike="noStrike" kern="1200" cap="none" spc="0" normalizeH="0" baseline="0" noProof="0">
                <a:ln>
                  <a:noFill/>
                </a:ln>
                <a:solidFill>
                  <a:srgbClr val="1F1750"/>
                </a:solidFill>
                <a:effectLst/>
                <a:uLnTx/>
                <a:uFillTx/>
                <a:latin typeface="Montserrat School SemiBold"/>
                <a:cs typeface="Segoe UI"/>
              </a:rPr>
              <a:t>Wednesday </a:t>
            </a:r>
            <a:r>
              <a:rPr lang="en-US" sz="3600" i="1">
                <a:solidFill>
                  <a:srgbClr val="1F1750"/>
                </a:solidFill>
                <a:latin typeface="Montserrat School SemiBold"/>
                <a:cs typeface="Segoe UI"/>
              </a:rPr>
              <a:t>11 March</a:t>
            </a:r>
            <a:endParaRPr kumimoji="0" lang="en-GB" sz="3600" b="0" i="1" u="none" strike="noStrike" kern="1200" cap="none" spc="0" normalizeH="0" baseline="0" noProof="0">
              <a:ln>
                <a:noFill/>
              </a:ln>
              <a:solidFill>
                <a:srgbClr val="1F1750"/>
              </a:solidFill>
              <a:effectLst/>
              <a:uLnTx/>
              <a:uFillTx/>
              <a:latin typeface="Montserrat School SemiBold"/>
              <a:cs typeface="Segoe UI"/>
            </a:endParaRPr>
          </a:p>
        </p:txBody>
      </p:sp>
      <p:sp>
        <p:nvSpPr>
          <p:cNvPr id="9" name="Rectangle 8">
            <a:extLst>
              <a:ext uri="{FF2B5EF4-FFF2-40B4-BE49-F238E27FC236}">
                <a16:creationId xmlns:a16="http://schemas.microsoft.com/office/drawing/2014/main" id="{1D7D8CDB-5232-CDD6-BD54-1962F45B61B9}"/>
              </a:ext>
            </a:extLst>
          </p:cNvPr>
          <p:cNvSpPr/>
          <p:nvPr/>
        </p:nvSpPr>
        <p:spPr>
          <a:xfrm>
            <a:off x="355803" y="1985903"/>
            <a:ext cx="5702300" cy="461665"/>
          </a:xfrm>
          <a:prstGeom prst="rect">
            <a:avLst/>
          </a:prstGeom>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altLang="en-US" sz="2400" b="0" i="0" u="none" strike="noStrike" kern="1200" cap="none" spc="0" normalizeH="0" baseline="0" noProof="0">
              <a:ln>
                <a:noFill/>
              </a:ln>
              <a:solidFill>
                <a:srgbClr val="222544"/>
              </a:solidFill>
              <a:effectLst/>
              <a:uLnTx/>
              <a:uFillTx/>
              <a:latin typeface="Montserrat School"/>
              <a:ea typeface="Verdana"/>
              <a:cs typeface="Arial"/>
            </a:endParaRPr>
          </a:p>
        </p:txBody>
      </p:sp>
      <p:sp>
        <p:nvSpPr>
          <p:cNvPr id="4" name="TextBox 3">
            <a:hlinkClick r:id="rId4"/>
            <a:extLst>
              <a:ext uri="{FF2B5EF4-FFF2-40B4-BE49-F238E27FC236}">
                <a16:creationId xmlns:a16="http://schemas.microsoft.com/office/drawing/2014/main" id="{97975E45-3A6C-80DF-8BB9-FD72FBD22B38}"/>
              </a:ext>
            </a:extLst>
          </p:cNvPr>
          <p:cNvSpPr txBox="1"/>
          <p:nvPr/>
        </p:nvSpPr>
        <p:spPr>
          <a:xfrm>
            <a:off x="406901" y="6011583"/>
            <a:ext cx="4936189" cy="476726"/>
          </a:xfrm>
          <a:prstGeom prst="roundRect">
            <a:avLst/>
          </a:prstGeom>
          <a:solidFill>
            <a:srgbClr val="A2C617"/>
          </a:solidFill>
          <a:ln>
            <a:noFill/>
          </a:ln>
        </p:spPr>
        <p:txBody>
          <a:bodyPr wrap="square" lIns="91440" tIns="45720" rIns="91440" bIns="45720" rtlCol="0" anchor="t">
            <a:spAutoFit/>
          </a:bodyPr>
          <a:lstStyle/>
          <a:p>
            <a:pPr algn="ctr">
              <a:defRPr/>
            </a:pPr>
            <a:r>
              <a:rPr lang="en-US" sz="2200" dirty="0">
                <a:solidFill>
                  <a:srgbClr val="FFFFFF"/>
                </a:solidFill>
                <a:latin typeface="Century Gothic"/>
                <a:cs typeface="Arial"/>
                <a:hlinkClick r:id="rId5">
                  <a:extLst>
                    <a:ext uri="{A12FA001-AC4F-418D-AE19-62706E023703}">
                      <ahyp:hlinkClr xmlns:ahyp="http://schemas.microsoft.com/office/drawing/2018/hyperlinkcolor" val="tx"/>
                    </a:ext>
                  </a:extLst>
                </a:hlinkClick>
              </a:rPr>
              <a:t>Find out more here!</a:t>
            </a:r>
            <a:endParaRPr lang="en-GB" sz="2200">
              <a:solidFill>
                <a:srgbClr val="000000"/>
              </a:solidFill>
              <a:latin typeface="Century Gothic"/>
              <a:cs typeface="Arial"/>
            </a:endParaRPr>
          </a:p>
        </p:txBody>
      </p:sp>
      <p:pic>
        <p:nvPicPr>
          <p:cNvPr id="14" name="Picture 13" descr="A yellow painted leaf on a black background&#10;&#10;AI-generated content may be incorrect.">
            <a:extLst>
              <a:ext uri="{FF2B5EF4-FFF2-40B4-BE49-F238E27FC236}">
                <a16:creationId xmlns:a16="http://schemas.microsoft.com/office/drawing/2014/main" id="{3780C0BD-C50A-4656-0E1E-F1CC1E48A66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8417211" flipV="1">
            <a:off x="4969550" y="5337838"/>
            <a:ext cx="1316962" cy="1247760"/>
          </a:xfrm>
          <a:prstGeom prst="rect">
            <a:avLst/>
          </a:prstGeom>
        </p:spPr>
      </p:pic>
      <p:sp>
        <p:nvSpPr>
          <p:cNvPr id="2" name="TextBox 1">
            <a:extLst>
              <a:ext uri="{FF2B5EF4-FFF2-40B4-BE49-F238E27FC236}">
                <a16:creationId xmlns:a16="http://schemas.microsoft.com/office/drawing/2014/main" id="{FD7DD249-C48D-63B4-7E86-2D4F791D2057}"/>
              </a:ext>
            </a:extLst>
          </p:cNvPr>
          <p:cNvSpPr txBox="1"/>
          <p:nvPr/>
        </p:nvSpPr>
        <p:spPr>
          <a:xfrm>
            <a:off x="371670" y="1088608"/>
            <a:ext cx="5978863" cy="470898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dirty="0">
                <a:latin typeface="Montserrat School"/>
              </a:rPr>
              <a:t>This Lent, hundreds of schools in England and Wales are raising money to support our brothers and sisters living in poverty around the world. </a:t>
            </a:r>
          </a:p>
          <a:p>
            <a:endParaRPr lang="en-US" sz="2000" dirty="0">
              <a:latin typeface="Montserrat School"/>
            </a:endParaRPr>
          </a:p>
          <a:p>
            <a:r>
              <a:rPr lang="en-GB" sz="2000" dirty="0">
                <a:latin typeface="Montserrat School"/>
              </a:rPr>
              <a:t>There are so many easy ways you can do this! How about trying the Big Lent Walk, raising money and walking in solidarity with our global family in need? </a:t>
            </a:r>
            <a:endParaRPr lang="en-US" sz="2000" dirty="0">
              <a:latin typeface="Montserrat School"/>
            </a:endParaRPr>
          </a:p>
          <a:p>
            <a:endParaRPr lang="en-GB" sz="2000" dirty="0">
              <a:latin typeface="Montserrat School"/>
            </a:endParaRPr>
          </a:p>
          <a:p>
            <a:r>
              <a:rPr lang="en-GB" sz="2000" dirty="0">
                <a:latin typeface="Montserrat School"/>
              </a:rPr>
              <a:t>Or showing off your baking and organisational skills by having a cake sale? </a:t>
            </a:r>
            <a:endParaRPr lang="en-US" sz="2000">
              <a:latin typeface="Montserrat School"/>
            </a:endParaRPr>
          </a:p>
          <a:p>
            <a:endParaRPr lang="en-GB" sz="2000" dirty="0">
              <a:latin typeface="Montserrat School"/>
            </a:endParaRPr>
          </a:p>
          <a:p>
            <a:r>
              <a:rPr lang="en-GB" sz="2000" dirty="0">
                <a:latin typeface="Montserrat School"/>
              </a:rPr>
              <a:t>Or by saying absolutely nothing in a sponsored silence?</a:t>
            </a:r>
            <a:endParaRPr lang="en-US" sz="2000">
              <a:latin typeface="Montserrat School"/>
            </a:endParaRPr>
          </a:p>
        </p:txBody>
      </p:sp>
      <p:sp>
        <p:nvSpPr>
          <p:cNvPr id="17" name="TextBox 16">
            <a:extLst>
              <a:ext uri="{FF2B5EF4-FFF2-40B4-BE49-F238E27FC236}">
                <a16:creationId xmlns:a16="http://schemas.microsoft.com/office/drawing/2014/main" id="{E7D7E534-40FC-3360-3BAB-57BEBDF2756A}"/>
              </a:ext>
            </a:extLst>
          </p:cNvPr>
          <p:cNvSpPr txBox="1"/>
          <p:nvPr/>
        </p:nvSpPr>
        <p:spPr>
          <a:xfrm>
            <a:off x="6848065" y="5164017"/>
            <a:ext cx="5136025" cy="132343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spcBef>
                <a:spcPct val="0"/>
              </a:spcBef>
            </a:pPr>
            <a:r>
              <a:rPr lang="en-GB" sz="2000" dirty="0">
                <a:latin typeface="Montserrat School"/>
              </a:rPr>
              <a:t>Lord, may my support bring hope to people in difficulty around the world. </a:t>
            </a:r>
            <a:endParaRPr lang="en-US" sz="2000">
              <a:latin typeface="Montserrat School"/>
            </a:endParaRPr>
          </a:p>
          <a:p>
            <a:pPr>
              <a:spcBef>
                <a:spcPct val="0"/>
              </a:spcBef>
            </a:pPr>
            <a:r>
              <a:rPr lang="en-GB" sz="2000" dirty="0">
                <a:latin typeface="Montserrat School"/>
              </a:rPr>
              <a:t>May they know they have sisters and brothers who care for them. Amen.</a:t>
            </a:r>
            <a:endParaRPr lang="en-US" sz="2000" dirty="0">
              <a:latin typeface="Montserrat School"/>
            </a:endParaRPr>
          </a:p>
        </p:txBody>
      </p:sp>
      <p:pic>
        <p:nvPicPr>
          <p:cNvPr id="10" name="Picture 9" descr="A group of people walking on a path&#10;&#10;AI-generated content may be incorrect.">
            <a:extLst>
              <a:ext uri="{FF2B5EF4-FFF2-40B4-BE49-F238E27FC236}">
                <a16:creationId xmlns:a16="http://schemas.microsoft.com/office/drawing/2014/main" id="{237A6DA9-9454-67ED-A2C7-76A71D66568B}"/>
              </a:ext>
            </a:extLst>
          </p:cNvPr>
          <p:cNvPicPr>
            <a:picLocks noChangeAspect="1"/>
          </p:cNvPicPr>
          <p:nvPr/>
        </p:nvPicPr>
        <p:blipFill>
          <a:blip r:embed="rId7"/>
          <a:srcRect l="1073" t="-344" r="12700" b="-1419"/>
          <a:stretch>
            <a:fillRect/>
          </a:stretch>
        </p:blipFill>
        <p:spPr>
          <a:xfrm rot="1020000">
            <a:off x="8964894" y="2825867"/>
            <a:ext cx="2802161" cy="1988815"/>
          </a:xfrm>
          <a:prstGeom prst="rect">
            <a:avLst/>
          </a:prstGeom>
        </p:spPr>
      </p:pic>
      <p:pic>
        <p:nvPicPr>
          <p:cNvPr id="7" name="Picture 6" descr="A table full of pastries&#10;&#10;AI-generated content may be incorrect.">
            <a:extLst>
              <a:ext uri="{FF2B5EF4-FFF2-40B4-BE49-F238E27FC236}">
                <a16:creationId xmlns:a16="http://schemas.microsoft.com/office/drawing/2014/main" id="{2826D027-D57A-E3A6-9383-53BB8E40CCA6}"/>
              </a:ext>
            </a:extLst>
          </p:cNvPr>
          <p:cNvPicPr>
            <a:picLocks noChangeAspect="1"/>
          </p:cNvPicPr>
          <p:nvPr/>
        </p:nvPicPr>
        <p:blipFill>
          <a:blip r:embed="rId8"/>
          <a:srcRect l="-637" t="7961" r="173" b="93"/>
          <a:stretch>
            <a:fillRect/>
          </a:stretch>
        </p:blipFill>
        <p:spPr>
          <a:xfrm rot="21180000">
            <a:off x="7318316" y="1064879"/>
            <a:ext cx="2952526" cy="1838357"/>
          </a:xfrm>
          <a:prstGeom prst="rect">
            <a:avLst/>
          </a:prstGeom>
        </p:spPr>
      </p:pic>
    </p:spTree>
    <p:extLst>
      <p:ext uri="{BB962C8B-B14F-4D97-AF65-F5344CB8AC3E}">
        <p14:creationId xmlns:p14="http://schemas.microsoft.com/office/powerpoint/2010/main" val="258520028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8436EE-2C2E-ED23-2A5D-0157365B0A63}"/>
            </a:ext>
          </a:extLst>
        </p:cNvPr>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53F1FDBA-3234-9D15-7E17-D5E324635717}"/>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C6EC182C-0D68-4E87-806E-9A4A9E86B5B7}" type="slidenum">
              <a:rPr kumimoji="0" lang="en-GB" sz="933" b="0" i="0" u="none" strike="noStrike" kern="1200" cap="none" spc="0" normalizeH="0" baseline="0" noProof="0" smtClean="0">
                <a:ln>
                  <a:noFill/>
                </a:ln>
                <a:solidFill>
                  <a:srgbClr val="222444"/>
                </a:solidFill>
                <a:effectLst/>
                <a:uLnTx/>
                <a:uFillTx/>
                <a:latin typeface="Montserrat Light" panose="020F0502020204030204" pitchFamily="2"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19</a:t>
            </a:fld>
            <a:endParaRPr kumimoji="0" lang="en-GB" sz="933" b="0" i="0" u="none" strike="noStrike" kern="1200" cap="none" spc="0" normalizeH="0" baseline="0" noProof="0">
              <a:ln>
                <a:noFill/>
              </a:ln>
              <a:solidFill>
                <a:srgbClr val="222444"/>
              </a:solidFill>
              <a:effectLst/>
              <a:uLnTx/>
              <a:uFillTx/>
              <a:latin typeface="Montserrat Light" panose="020F0502020204030204" pitchFamily="2" charset="0"/>
              <a:ea typeface="+mn-ea"/>
              <a:cs typeface="+mn-cs"/>
            </a:endParaRPr>
          </a:p>
        </p:txBody>
      </p:sp>
      <p:sp>
        <p:nvSpPr>
          <p:cNvPr id="8" name="TextBox 7">
            <a:extLst>
              <a:ext uri="{FF2B5EF4-FFF2-40B4-BE49-F238E27FC236}">
                <a16:creationId xmlns:a16="http://schemas.microsoft.com/office/drawing/2014/main" id="{1F034AC3-2FE8-13E9-E833-13FEE966E5DD}"/>
              </a:ext>
            </a:extLst>
          </p:cNvPr>
          <p:cNvSpPr txBox="1"/>
          <p:nvPr/>
        </p:nvSpPr>
        <p:spPr>
          <a:xfrm>
            <a:off x="3206953" y="114720"/>
            <a:ext cx="6333489" cy="646331"/>
          </a:xfrm>
          <a:prstGeom prst="rect">
            <a:avLst/>
          </a:prstGeom>
          <a:noFill/>
        </p:spPr>
        <p:txBody>
          <a:bodyPr wrap="square" lIns="91440" tIns="45720" rIns="91440" bIns="45720" rtlCol="0" anchor="t">
            <a:spAutoFit/>
          </a:bodyPr>
          <a:lstStyle/>
          <a:p>
            <a:pPr>
              <a:defRPr/>
            </a:pPr>
            <a:r>
              <a:rPr lang="en-US" sz="3600" i="1">
                <a:solidFill>
                  <a:srgbClr val="1F1750"/>
                </a:solidFill>
                <a:latin typeface="Montserrat School SemiBold"/>
                <a:cs typeface="Segoe UI"/>
              </a:rPr>
              <a:t>Thursday 12 March</a:t>
            </a:r>
            <a:endParaRPr lang="en-US"/>
          </a:p>
        </p:txBody>
      </p:sp>
      <p:sp>
        <p:nvSpPr>
          <p:cNvPr id="9" name="Rectangle 8">
            <a:extLst>
              <a:ext uri="{FF2B5EF4-FFF2-40B4-BE49-F238E27FC236}">
                <a16:creationId xmlns:a16="http://schemas.microsoft.com/office/drawing/2014/main" id="{6021E3C5-ECBC-DA3B-F137-ABF981C9FE96}"/>
              </a:ext>
            </a:extLst>
          </p:cNvPr>
          <p:cNvSpPr/>
          <p:nvPr/>
        </p:nvSpPr>
        <p:spPr>
          <a:xfrm>
            <a:off x="355803" y="1985903"/>
            <a:ext cx="5702300" cy="461665"/>
          </a:xfrm>
          <a:prstGeom prst="rect">
            <a:avLst/>
          </a:prstGeom>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altLang="en-US" sz="2400" b="0" i="0" u="none" strike="noStrike" kern="1200" cap="none" spc="0" normalizeH="0" baseline="0" noProof="0">
              <a:ln>
                <a:noFill/>
              </a:ln>
              <a:solidFill>
                <a:srgbClr val="222544"/>
              </a:solidFill>
              <a:effectLst/>
              <a:uLnTx/>
              <a:uFillTx/>
              <a:latin typeface="Montserrat School"/>
              <a:ea typeface="Verdana"/>
              <a:cs typeface="Arial"/>
            </a:endParaRPr>
          </a:p>
        </p:txBody>
      </p:sp>
      <p:grpSp>
        <p:nvGrpSpPr>
          <p:cNvPr id="16" name="Group 15">
            <a:extLst>
              <a:ext uri="{FF2B5EF4-FFF2-40B4-BE49-F238E27FC236}">
                <a16:creationId xmlns:a16="http://schemas.microsoft.com/office/drawing/2014/main" id="{45373EB7-8978-7428-1B90-E99287108CBC}"/>
              </a:ext>
            </a:extLst>
          </p:cNvPr>
          <p:cNvGrpSpPr/>
          <p:nvPr/>
        </p:nvGrpSpPr>
        <p:grpSpPr>
          <a:xfrm>
            <a:off x="5696367" y="4813980"/>
            <a:ext cx="6295764" cy="1857983"/>
            <a:chOff x="5896236" y="4938898"/>
            <a:chExt cx="6295764" cy="1857983"/>
          </a:xfrm>
        </p:grpSpPr>
        <p:sp>
          <p:nvSpPr>
            <p:cNvPr id="12" name="Rounded Rectangle 6">
              <a:hlinkClick r:id="rId2"/>
              <a:extLst>
                <a:ext uri="{FF2B5EF4-FFF2-40B4-BE49-F238E27FC236}">
                  <a16:creationId xmlns:a16="http://schemas.microsoft.com/office/drawing/2014/main" id="{9860F6B1-1EA6-09C8-E669-95DED3840249}"/>
                </a:ext>
              </a:extLst>
            </p:cNvPr>
            <p:cNvSpPr>
              <a:spLocks noChangeArrowheads="1"/>
            </p:cNvSpPr>
            <p:nvPr/>
          </p:nvSpPr>
          <p:spPr bwMode="auto">
            <a:xfrm>
              <a:off x="6812858" y="5444461"/>
              <a:ext cx="4837085" cy="557328"/>
            </a:xfrm>
            <a:prstGeom prst="roundRect">
              <a:avLst>
                <a:gd name="adj" fmla="val 16667"/>
              </a:avLst>
            </a:prstGeom>
            <a:solidFill>
              <a:srgbClr val="A2C617"/>
            </a:solidFill>
            <a:ln w="9525" algn="ctr">
              <a:noFill/>
              <a:round/>
              <a:headEnd/>
              <a:tailEnd/>
            </a:ln>
          </p:spPr>
          <p:txBody>
            <a:bodyPr lIns="91440" tIns="45720" rIns="91440" bIns="45720" anchor="t"/>
            <a:lstStyle>
              <a:defPPr>
                <a:defRPr lang="en-GB"/>
              </a:defPPr>
              <a:lvl1pPr algn="l" rtl="0" eaLnBrk="0" fontAlgn="base" hangingPunct="0">
                <a:spcBef>
                  <a:spcPct val="0"/>
                </a:spcBef>
                <a:spcAft>
                  <a:spcPct val="0"/>
                </a:spcAft>
                <a:defRPr sz="2400" kern="1200">
                  <a:solidFill>
                    <a:schemeClr val="tx1"/>
                  </a:solidFill>
                  <a:latin typeface="Verdana" panose="020B0604030504040204" pitchFamily="34" charset="0"/>
                  <a:ea typeface="+mn-ea"/>
                  <a:cs typeface="+mn-cs"/>
                </a:defRPr>
              </a:lvl1pPr>
              <a:lvl2pPr marL="457200" algn="l" rtl="0" eaLnBrk="0" fontAlgn="base" hangingPunct="0">
                <a:spcBef>
                  <a:spcPct val="0"/>
                </a:spcBef>
                <a:spcAft>
                  <a:spcPct val="0"/>
                </a:spcAft>
                <a:defRPr sz="2400" kern="1200">
                  <a:solidFill>
                    <a:schemeClr val="tx1"/>
                  </a:solidFill>
                  <a:latin typeface="Verdana" panose="020B0604030504040204" pitchFamily="34" charset="0"/>
                  <a:ea typeface="+mn-ea"/>
                  <a:cs typeface="+mn-cs"/>
                </a:defRPr>
              </a:lvl2pPr>
              <a:lvl3pPr marL="914400" algn="l" rtl="0" eaLnBrk="0" fontAlgn="base" hangingPunct="0">
                <a:spcBef>
                  <a:spcPct val="0"/>
                </a:spcBef>
                <a:spcAft>
                  <a:spcPct val="0"/>
                </a:spcAft>
                <a:defRPr sz="2400" kern="1200">
                  <a:solidFill>
                    <a:schemeClr val="tx1"/>
                  </a:solidFill>
                  <a:latin typeface="Verdana" panose="020B0604030504040204" pitchFamily="34" charset="0"/>
                  <a:ea typeface="+mn-ea"/>
                  <a:cs typeface="+mn-cs"/>
                </a:defRPr>
              </a:lvl3pPr>
              <a:lvl4pPr marL="1371600" algn="l" rtl="0" eaLnBrk="0" fontAlgn="base" hangingPunct="0">
                <a:spcBef>
                  <a:spcPct val="0"/>
                </a:spcBef>
                <a:spcAft>
                  <a:spcPct val="0"/>
                </a:spcAft>
                <a:defRPr sz="2400" kern="1200">
                  <a:solidFill>
                    <a:schemeClr val="tx1"/>
                  </a:solidFill>
                  <a:latin typeface="Verdana" panose="020B0604030504040204" pitchFamily="34" charset="0"/>
                  <a:ea typeface="+mn-ea"/>
                  <a:cs typeface="+mn-cs"/>
                </a:defRPr>
              </a:lvl4pPr>
              <a:lvl5pPr marL="1828800" algn="l" rtl="0" eaLnBrk="0" fontAlgn="base" hangingPunct="0">
                <a:spcBef>
                  <a:spcPct val="0"/>
                </a:spcBef>
                <a:spcAft>
                  <a:spcPct val="0"/>
                </a:spcAft>
                <a:defRPr sz="2400" kern="1200">
                  <a:solidFill>
                    <a:schemeClr val="tx1"/>
                  </a:solidFill>
                  <a:latin typeface="Verdana" panose="020B0604030504040204" pitchFamily="34" charset="0"/>
                  <a:ea typeface="+mn-ea"/>
                  <a:cs typeface="+mn-cs"/>
                </a:defRPr>
              </a:lvl5pPr>
              <a:lvl6pPr marL="2286000" algn="l" defTabSz="914400" rtl="0" eaLnBrk="1" latinLnBrk="0" hangingPunct="1">
                <a:defRPr sz="2400" kern="1200">
                  <a:solidFill>
                    <a:schemeClr val="tx1"/>
                  </a:solidFill>
                  <a:latin typeface="Verdana" panose="020B0604030504040204" pitchFamily="34" charset="0"/>
                  <a:ea typeface="+mn-ea"/>
                  <a:cs typeface="+mn-cs"/>
                </a:defRPr>
              </a:lvl6pPr>
              <a:lvl7pPr marL="2743200" algn="l" defTabSz="914400" rtl="0" eaLnBrk="1" latinLnBrk="0" hangingPunct="1">
                <a:defRPr sz="2400" kern="1200">
                  <a:solidFill>
                    <a:schemeClr val="tx1"/>
                  </a:solidFill>
                  <a:latin typeface="Verdana" panose="020B0604030504040204" pitchFamily="34" charset="0"/>
                  <a:ea typeface="+mn-ea"/>
                  <a:cs typeface="+mn-cs"/>
                </a:defRPr>
              </a:lvl7pPr>
              <a:lvl8pPr marL="3200400" algn="l" defTabSz="914400" rtl="0" eaLnBrk="1" latinLnBrk="0" hangingPunct="1">
                <a:defRPr sz="2400" kern="1200">
                  <a:solidFill>
                    <a:schemeClr val="tx1"/>
                  </a:solidFill>
                  <a:latin typeface="Verdana" panose="020B0604030504040204" pitchFamily="34" charset="0"/>
                  <a:ea typeface="+mn-ea"/>
                  <a:cs typeface="+mn-cs"/>
                </a:defRPr>
              </a:lvl8pPr>
              <a:lvl9pPr marL="3657600" algn="l" defTabSz="914400" rtl="0" eaLnBrk="1" latinLnBrk="0" hangingPunct="1">
                <a:defRPr sz="2400" kern="1200">
                  <a:solidFill>
                    <a:schemeClr val="tx1"/>
                  </a:solidFill>
                  <a:latin typeface="Verdana" panose="020B0604030504040204" pitchFamily="34" charset="0"/>
                  <a:ea typeface="+mn-ea"/>
                  <a:cs typeface="+mn-cs"/>
                </a:defRPr>
              </a:lvl9pPr>
            </a:lstStyle>
            <a:p>
              <a:pPr algn="ctr">
                <a:defRPr/>
              </a:pPr>
              <a:r>
                <a:rPr lang="en-US" sz="2000" dirty="0">
                  <a:solidFill>
                    <a:schemeClr val="bg1"/>
                  </a:solidFill>
                  <a:latin typeface="Montserrat School"/>
                  <a:ea typeface="Verdana"/>
                  <a:cs typeface="Arial"/>
                  <a:hlinkClick r:id="rId3">
                    <a:extLst>
                      <a:ext uri="{A12FA001-AC4F-418D-AE19-62706E023703}">
                        <ahyp:hlinkClr xmlns:ahyp="http://schemas.microsoft.com/office/drawing/2018/hyperlinkcolor" val="tx"/>
                      </a:ext>
                    </a:extLst>
                  </a:hlinkClick>
                </a:rPr>
                <a:t>Climate change and creation</a:t>
              </a:r>
              <a:endParaRPr lang="en-US" sz="2000">
                <a:solidFill>
                  <a:schemeClr val="bg1"/>
                </a:solidFill>
                <a:latin typeface="Montserrat School"/>
                <a:ea typeface="Verdana"/>
                <a:cs typeface="Arial"/>
              </a:endParaRPr>
            </a:p>
          </p:txBody>
        </p:sp>
        <p:pic>
          <p:nvPicPr>
            <p:cNvPr id="3" name="Picture 2" descr="A green leaf with a yellow outline&#10;&#10;AI-generated content may be incorrect.">
              <a:extLst>
                <a:ext uri="{FF2B5EF4-FFF2-40B4-BE49-F238E27FC236}">
                  <a16:creationId xmlns:a16="http://schemas.microsoft.com/office/drawing/2014/main" id="{0831A115-0DC7-121E-5781-5F8B69451BB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413220">
              <a:off x="5896236" y="5483059"/>
              <a:ext cx="1078488" cy="1057001"/>
            </a:xfrm>
            <a:prstGeom prst="rect">
              <a:avLst/>
            </a:prstGeom>
          </p:spPr>
        </p:pic>
        <p:pic>
          <p:nvPicPr>
            <p:cNvPr id="13" name="Picture 12" descr="A green bush with black background&#10;&#10;AI-generated content may be incorrect.">
              <a:extLst>
                <a:ext uri="{FF2B5EF4-FFF2-40B4-BE49-F238E27FC236}">
                  <a16:creationId xmlns:a16="http://schemas.microsoft.com/office/drawing/2014/main" id="{E74745E8-783D-B0BA-E1B4-15FC68AC4F1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592163" y="5510848"/>
              <a:ext cx="1599837" cy="1152800"/>
            </a:xfrm>
            <a:prstGeom prst="rect">
              <a:avLst/>
            </a:prstGeom>
          </p:spPr>
        </p:pic>
        <p:pic>
          <p:nvPicPr>
            <p:cNvPr id="15" name="Picture 14" descr="A green fruit with a black background&#10;&#10;AI-generated content may be incorrect.">
              <a:extLst>
                <a:ext uri="{FF2B5EF4-FFF2-40B4-BE49-F238E27FC236}">
                  <a16:creationId xmlns:a16="http://schemas.microsoft.com/office/drawing/2014/main" id="{51CC877D-C087-1BA4-CC52-847BAA4CF15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9903382">
              <a:off x="6021523" y="4938898"/>
              <a:ext cx="1704747" cy="1857983"/>
            </a:xfrm>
            <a:prstGeom prst="rect">
              <a:avLst/>
            </a:prstGeom>
          </p:spPr>
        </p:pic>
      </p:grpSp>
      <p:sp>
        <p:nvSpPr>
          <p:cNvPr id="4" name="TextBox 3">
            <a:hlinkClick r:id="rId7"/>
            <a:extLst>
              <a:ext uri="{FF2B5EF4-FFF2-40B4-BE49-F238E27FC236}">
                <a16:creationId xmlns:a16="http://schemas.microsoft.com/office/drawing/2014/main" id="{5A785E2F-D50C-6E75-892B-4271672F3F7E}"/>
              </a:ext>
            </a:extLst>
          </p:cNvPr>
          <p:cNvSpPr txBox="1"/>
          <p:nvPr/>
        </p:nvSpPr>
        <p:spPr>
          <a:xfrm>
            <a:off x="6572173" y="4390601"/>
            <a:ext cx="4950043" cy="510778"/>
          </a:xfrm>
          <a:prstGeom prst="roundRect">
            <a:avLst/>
          </a:prstGeom>
          <a:solidFill>
            <a:srgbClr val="A2C617"/>
          </a:solidFill>
          <a:ln>
            <a:noFill/>
          </a:ln>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srgbClr val="FFFFFF"/>
              </a:solidFill>
              <a:effectLst/>
              <a:uLnTx/>
              <a:uFillTx/>
              <a:latin typeface="Montserrat School SemiBold" pitchFamily="2" charset="0"/>
              <a:cs typeface="Arial"/>
            </a:endParaRPr>
          </a:p>
        </p:txBody>
      </p:sp>
      <p:sp>
        <p:nvSpPr>
          <p:cNvPr id="2" name="TextBox 1">
            <a:extLst>
              <a:ext uri="{FF2B5EF4-FFF2-40B4-BE49-F238E27FC236}">
                <a16:creationId xmlns:a16="http://schemas.microsoft.com/office/drawing/2014/main" id="{486615A5-3E26-FE30-C0ED-0A0211CA116B}"/>
              </a:ext>
            </a:extLst>
          </p:cNvPr>
          <p:cNvSpPr txBox="1"/>
          <p:nvPr/>
        </p:nvSpPr>
        <p:spPr>
          <a:xfrm>
            <a:off x="466393" y="1341055"/>
            <a:ext cx="5494110" cy="470898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dirty="0">
                <a:latin typeface="Montserrat School"/>
              </a:rPr>
              <a:t>The </a:t>
            </a:r>
            <a:r>
              <a:rPr lang="en-US" sz="2000" dirty="0">
                <a:highlight>
                  <a:srgbClr val="FFFFFF"/>
                </a:highlight>
                <a:latin typeface="Montserrat School"/>
              </a:rPr>
              <a:t>Choto </a:t>
            </a:r>
            <a:r>
              <a:rPr lang="en-US" sz="2000" err="1">
                <a:highlight>
                  <a:srgbClr val="FFFFFF"/>
                </a:highlight>
                <a:latin typeface="Montserrat School"/>
              </a:rPr>
              <a:t>Bashail</a:t>
            </a:r>
            <a:r>
              <a:rPr lang="en-US" sz="2000" dirty="0">
                <a:highlight>
                  <a:srgbClr val="FFFFFF"/>
                </a:highlight>
                <a:latin typeface="Montserrat School"/>
              </a:rPr>
              <a:t> community </a:t>
            </a:r>
            <a:r>
              <a:rPr lang="en-US" sz="2000" dirty="0">
                <a:latin typeface="Montserrat School"/>
              </a:rPr>
              <a:t>create floating gardens by planting saplings into layers of woven hyacinth plants which grow locally. </a:t>
            </a:r>
          </a:p>
          <a:p>
            <a:endParaRPr lang="en-US" sz="2000" dirty="0">
              <a:latin typeface="Montserrat School"/>
            </a:endParaRPr>
          </a:p>
          <a:p>
            <a:r>
              <a:rPr lang="en-US" sz="2000" dirty="0">
                <a:latin typeface="Montserrat School"/>
              </a:rPr>
              <a:t>"I help with the seedlings at the beginning and then when we bring in the beds," says Bayezid. He enjoys working on the floating gardens because "it has to be done inharmony with nature", he says. </a:t>
            </a:r>
          </a:p>
          <a:p>
            <a:endParaRPr lang="en-US" sz="2000" dirty="0">
              <a:latin typeface="Montserrat School"/>
            </a:endParaRPr>
          </a:p>
          <a:p>
            <a:r>
              <a:rPr lang="en-US" sz="2000" dirty="0">
                <a:latin typeface="Montserrat School"/>
              </a:rPr>
              <a:t>Bayezid warns that we should look after our environment because he has seen the harm climate change can do. </a:t>
            </a:r>
          </a:p>
        </p:txBody>
      </p:sp>
      <p:pic>
        <p:nvPicPr>
          <p:cNvPr id="7" name="Picture 6" descr="A person standing on a boat in a body of water&#10;&#10;AI-generated content may be incorrect.">
            <a:extLst>
              <a:ext uri="{FF2B5EF4-FFF2-40B4-BE49-F238E27FC236}">
                <a16:creationId xmlns:a16="http://schemas.microsoft.com/office/drawing/2014/main" id="{4F90AE4B-8065-2107-3FFA-F40AAF344FA1}"/>
              </a:ext>
            </a:extLst>
          </p:cNvPr>
          <p:cNvPicPr>
            <a:picLocks noChangeAspect="1"/>
          </p:cNvPicPr>
          <p:nvPr/>
        </p:nvPicPr>
        <p:blipFill>
          <a:blip r:embed="rId8"/>
          <a:stretch>
            <a:fillRect/>
          </a:stretch>
        </p:blipFill>
        <p:spPr>
          <a:xfrm>
            <a:off x="5967883" y="1346928"/>
            <a:ext cx="5765123" cy="3651978"/>
          </a:xfrm>
          <a:prstGeom prst="rect">
            <a:avLst/>
          </a:prstGeom>
        </p:spPr>
      </p:pic>
    </p:spTree>
    <p:extLst>
      <p:ext uri="{BB962C8B-B14F-4D97-AF65-F5344CB8AC3E}">
        <p14:creationId xmlns:p14="http://schemas.microsoft.com/office/powerpoint/2010/main" val="177024669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 name="Picture 52" descr="A cartoon of plants and bushes&#10;&#10;AI-generated content may be incorrect.">
            <a:extLst>
              <a:ext uri="{FF2B5EF4-FFF2-40B4-BE49-F238E27FC236}">
                <a16:creationId xmlns:a16="http://schemas.microsoft.com/office/drawing/2014/main" id="{3D9BCF89-2DB9-1BDA-0B24-258CE2288FEA}"/>
              </a:ext>
            </a:extLst>
          </p:cNvPr>
          <p:cNvPicPr>
            <a:picLocks noChangeAspect="1"/>
          </p:cNvPicPr>
          <p:nvPr/>
        </p:nvPicPr>
        <p:blipFill>
          <a:blip r:embed="rId2">
            <a:alphaModFix amt="70000"/>
            <a:extLst>
              <a:ext uri="{28A0092B-C50C-407E-A947-70E740481C1C}">
                <a14:useLocalDpi xmlns:a14="http://schemas.microsoft.com/office/drawing/2010/main" val="0"/>
              </a:ext>
            </a:extLst>
          </a:blip>
          <a:srcRect t="41657" b="5239"/>
          <a:stretch>
            <a:fillRect/>
          </a:stretch>
        </p:blipFill>
        <p:spPr>
          <a:xfrm>
            <a:off x="-6473" y="0"/>
            <a:ext cx="12198473" cy="6858000"/>
          </a:xfrm>
          <a:prstGeom prst="rect">
            <a:avLst/>
          </a:prstGeom>
        </p:spPr>
      </p:pic>
      <p:pic>
        <p:nvPicPr>
          <p:cNvPr id="3" name="Picture 2" descr="A green plant with leaves&#10;&#10;AI-generated content may be incorrect.">
            <a:extLst>
              <a:ext uri="{FF2B5EF4-FFF2-40B4-BE49-F238E27FC236}">
                <a16:creationId xmlns:a16="http://schemas.microsoft.com/office/drawing/2014/main" id="{22C0F2BA-ACEB-E698-A591-5D56DE45471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10419" y="1389405"/>
            <a:ext cx="2761932" cy="4767248"/>
          </a:xfrm>
          <a:prstGeom prst="rect">
            <a:avLst/>
          </a:prstGeom>
        </p:spPr>
      </p:pic>
      <p:sp>
        <p:nvSpPr>
          <p:cNvPr id="5" name="Slide Number Placeholder 4">
            <a:extLst>
              <a:ext uri="{FF2B5EF4-FFF2-40B4-BE49-F238E27FC236}">
                <a16:creationId xmlns:a16="http://schemas.microsoft.com/office/drawing/2014/main" id="{69B75FDA-6AFB-192A-D30C-0A07F18CB023}"/>
              </a:ext>
            </a:extLst>
          </p:cNvPr>
          <p:cNvSpPr>
            <a:spLocks noGrp="1"/>
          </p:cNvSpPr>
          <p:nvPr>
            <p:ph type="sldNum" sz="quarter" idx="12"/>
          </p:nvPr>
        </p:nvSpPr>
        <p:spPr/>
        <p:txBody>
          <a:bodyPr/>
          <a:lstStyle/>
          <a:p>
            <a:fld id="{C6EC182C-0D68-4E87-806E-9A4A9E86B5B7}" type="slidenum">
              <a:rPr lang="en-GB" smtClean="0"/>
              <a:t>2</a:t>
            </a:fld>
            <a:endParaRPr lang="en-GB"/>
          </a:p>
        </p:txBody>
      </p:sp>
      <p:sp>
        <p:nvSpPr>
          <p:cNvPr id="6" name="TextBox 2">
            <a:extLst>
              <a:ext uri="{FF2B5EF4-FFF2-40B4-BE49-F238E27FC236}">
                <a16:creationId xmlns:a16="http://schemas.microsoft.com/office/drawing/2014/main" id="{6164EDB0-E9A1-0044-881F-65D31B768B70}"/>
              </a:ext>
            </a:extLst>
          </p:cNvPr>
          <p:cNvSpPr txBox="1">
            <a:spLocks noChangeArrowheads="1"/>
          </p:cNvSpPr>
          <p:nvPr/>
        </p:nvSpPr>
        <p:spPr bwMode="auto">
          <a:xfrm>
            <a:off x="992352" y="1370749"/>
            <a:ext cx="9291529" cy="461665"/>
          </a:xfrm>
          <a:prstGeom prst="rect">
            <a:avLst/>
          </a:prstGeom>
          <a:noFill/>
          <a:ln>
            <a:noFill/>
          </a:ln>
        </p:spPr>
        <p:txBody>
          <a:bodyPr wrap="square" anchor="t">
            <a:spAutoFit/>
          </a:bodyPr>
          <a:lstStyle>
            <a:lvl1pPr>
              <a:defRPr sz="2400">
                <a:solidFill>
                  <a:schemeClr val="tx1"/>
                </a:solidFill>
                <a:latin typeface="Verdana" panose="020B0604030504040204" pitchFamily="34" charset="0"/>
                <a:ea typeface="MS PGothic" panose="020B0600070205080204" pitchFamily="34" charset="-128"/>
              </a:defRPr>
            </a:lvl1pPr>
            <a:lvl2pPr marL="742950" indent="-285750">
              <a:defRPr sz="2400">
                <a:solidFill>
                  <a:schemeClr val="tx1"/>
                </a:solidFill>
                <a:latin typeface="Verdana" panose="020B0604030504040204" pitchFamily="34" charset="0"/>
                <a:ea typeface="MS PGothic" panose="020B0600070205080204" pitchFamily="34" charset="-128"/>
              </a:defRPr>
            </a:lvl2pPr>
            <a:lvl3pPr marL="1143000" indent="-228600">
              <a:defRPr sz="2400">
                <a:solidFill>
                  <a:schemeClr val="tx1"/>
                </a:solidFill>
                <a:latin typeface="Verdana" panose="020B0604030504040204" pitchFamily="34" charset="0"/>
                <a:ea typeface="MS PGothic" panose="020B0600070205080204" pitchFamily="34" charset="-128"/>
              </a:defRPr>
            </a:lvl3pPr>
            <a:lvl4pPr marL="1600200" indent="-228600">
              <a:defRPr sz="2400">
                <a:solidFill>
                  <a:schemeClr val="tx1"/>
                </a:solidFill>
                <a:latin typeface="Verdana" panose="020B0604030504040204" pitchFamily="34" charset="0"/>
                <a:ea typeface="MS PGothic" panose="020B0600070205080204" pitchFamily="34" charset="-128"/>
              </a:defRPr>
            </a:lvl4pPr>
            <a:lvl5pPr marL="2057400" indent="-228600">
              <a:defRPr sz="2400">
                <a:solidFill>
                  <a:schemeClr val="tx1"/>
                </a:solidFill>
                <a:latin typeface="Verdan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9pPr>
          </a:lstStyle>
          <a:p>
            <a:pPr algn="l" defTabSz="914377">
              <a:defRPr/>
            </a:pPr>
            <a:r>
              <a:rPr lang="en-GB" altLang="en-US">
                <a:solidFill>
                  <a:srgbClr val="20294F"/>
                </a:solidFill>
                <a:latin typeface="Montserrat" panose="00000500000000000000" pitchFamily="2" charset="0"/>
                <a:ea typeface="Verdana"/>
                <a:cs typeface="Verdana"/>
              </a:rPr>
              <a:t>Week:    One        Two         Three     Four       Five        Six</a:t>
            </a:r>
          </a:p>
        </p:txBody>
      </p:sp>
      <p:sp>
        <p:nvSpPr>
          <p:cNvPr id="7" name="TextBox 1">
            <a:extLst>
              <a:ext uri="{FF2B5EF4-FFF2-40B4-BE49-F238E27FC236}">
                <a16:creationId xmlns:a16="http://schemas.microsoft.com/office/drawing/2014/main" id="{6C2B1F4C-14E1-334A-A9F1-60BECD88AF7D}"/>
              </a:ext>
            </a:extLst>
          </p:cNvPr>
          <p:cNvSpPr txBox="1">
            <a:spLocks noChangeArrowheads="1"/>
          </p:cNvSpPr>
          <p:nvPr/>
        </p:nvSpPr>
        <p:spPr bwMode="auto">
          <a:xfrm>
            <a:off x="209704" y="1917165"/>
            <a:ext cx="768351" cy="3208571"/>
          </a:xfrm>
          <a:prstGeom prst="rect">
            <a:avLst/>
          </a:prstGeom>
          <a:noFill/>
          <a:ln>
            <a:noFill/>
          </a:ln>
        </p:spPr>
        <p:txBody>
          <a:bodyPr anchor="t">
            <a:spAutoFit/>
          </a:bodyPr>
          <a:lstStyle>
            <a:lvl1pPr>
              <a:defRPr sz="2400">
                <a:solidFill>
                  <a:schemeClr val="tx1"/>
                </a:solidFill>
                <a:latin typeface="Verdana" panose="020B0604030504040204" pitchFamily="34" charset="0"/>
                <a:ea typeface="MS PGothic" panose="020B0600070205080204" pitchFamily="34" charset="-128"/>
              </a:defRPr>
            </a:lvl1pPr>
            <a:lvl2pPr marL="742950" indent="-285750">
              <a:defRPr sz="2400">
                <a:solidFill>
                  <a:schemeClr val="tx1"/>
                </a:solidFill>
                <a:latin typeface="Verdana" panose="020B0604030504040204" pitchFamily="34" charset="0"/>
                <a:ea typeface="MS PGothic" panose="020B0600070205080204" pitchFamily="34" charset="-128"/>
              </a:defRPr>
            </a:lvl2pPr>
            <a:lvl3pPr marL="1143000" indent="-228600">
              <a:defRPr sz="2400">
                <a:solidFill>
                  <a:schemeClr val="tx1"/>
                </a:solidFill>
                <a:latin typeface="Verdana" panose="020B0604030504040204" pitchFamily="34" charset="0"/>
                <a:ea typeface="MS PGothic" panose="020B0600070205080204" pitchFamily="34" charset="-128"/>
              </a:defRPr>
            </a:lvl3pPr>
            <a:lvl4pPr marL="1600200" indent="-228600">
              <a:defRPr sz="2400">
                <a:solidFill>
                  <a:schemeClr val="tx1"/>
                </a:solidFill>
                <a:latin typeface="Verdana" panose="020B0604030504040204" pitchFamily="34" charset="0"/>
                <a:ea typeface="MS PGothic" panose="020B0600070205080204" pitchFamily="34" charset="-128"/>
              </a:defRPr>
            </a:lvl4pPr>
            <a:lvl5pPr marL="2057400" indent="-228600">
              <a:defRPr sz="2400">
                <a:solidFill>
                  <a:schemeClr val="tx1"/>
                </a:solidFill>
                <a:latin typeface="Verdan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9pPr>
          </a:lstStyle>
          <a:p>
            <a:pPr defTabSz="914377">
              <a:lnSpc>
                <a:spcPts val="2700"/>
              </a:lnSpc>
              <a:defRPr/>
            </a:pPr>
            <a:r>
              <a:rPr lang="en-GB" altLang="en-US" sz="2800">
                <a:solidFill>
                  <a:srgbClr val="20294F"/>
                </a:solidFill>
                <a:latin typeface="Montserrat" panose="00000500000000000000" pitchFamily="2" charset="0"/>
                <a:cs typeface="Arial"/>
              </a:rPr>
              <a:t>M</a:t>
            </a:r>
          </a:p>
          <a:p>
            <a:pPr defTabSz="914377">
              <a:lnSpc>
                <a:spcPts val="2700"/>
              </a:lnSpc>
              <a:defRPr/>
            </a:pPr>
            <a:endParaRPr lang="en-GB" altLang="en-US" sz="1400">
              <a:solidFill>
                <a:srgbClr val="20294F"/>
              </a:solidFill>
              <a:latin typeface="Montserrat" panose="00000500000000000000" pitchFamily="2" charset="0"/>
              <a:cs typeface="Arial"/>
            </a:endParaRPr>
          </a:p>
          <a:p>
            <a:pPr defTabSz="914377">
              <a:lnSpc>
                <a:spcPts val="2700"/>
              </a:lnSpc>
              <a:defRPr/>
            </a:pPr>
            <a:r>
              <a:rPr lang="en-GB" altLang="en-US" sz="2800">
                <a:solidFill>
                  <a:srgbClr val="20294F"/>
                </a:solidFill>
                <a:latin typeface="Montserrat" panose="00000500000000000000" pitchFamily="2" charset="0"/>
                <a:cs typeface="Arial"/>
              </a:rPr>
              <a:t>T</a:t>
            </a:r>
          </a:p>
          <a:p>
            <a:pPr defTabSz="914377">
              <a:lnSpc>
                <a:spcPts val="2700"/>
              </a:lnSpc>
              <a:defRPr/>
            </a:pPr>
            <a:endParaRPr lang="en-GB" altLang="en-US" sz="1400">
              <a:solidFill>
                <a:srgbClr val="20294F"/>
              </a:solidFill>
              <a:latin typeface="Montserrat" panose="00000500000000000000" pitchFamily="2" charset="0"/>
              <a:cs typeface="Arial"/>
            </a:endParaRPr>
          </a:p>
          <a:p>
            <a:pPr defTabSz="914377">
              <a:lnSpc>
                <a:spcPts val="2700"/>
              </a:lnSpc>
              <a:defRPr/>
            </a:pPr>
            <a:r>
              <a:rPr lang="en-GB" altLang="en-US" sz="2800">
                <a:solidFill>
                  <a:srgbClr val="20294F"/>
                </a:solidFill>
                <a:latin typeface="Montserrat" panose="00000500000000000000" pitchFamily="2" charset="0"/>
                <a:cs typeface="Arial"/>
              </a:rPr>
              <a:t>W</a:t>
            </a:r>
          </a:p>
          <a:p>
            <a:pPr defTabSz="914377">
              <a:lnSpc>
                <a:spcPts val="2700"/>
              </a:lnSpc>
              <a:defRPr/>
            </a:pPr>
            <a:endParaRPr lang="en-GB" altLang="en-US" sz="1400">
              <a:solidFill>
                <a:srgbClr val="20294F"/>
              </a:solidFill>
              <a:latin typeface="Montserrat" panose="00000500000000000000" pitchFamily="2" charset="0"/>
              <a:cs typeface="Arial"/>
            </a:endParaRPr>
          </a:p>
          <a:p>
            <a:pPr defTabSz="914377">
              <a:lnSpc>
                <a:spcPts val="2700"/>
              </a:lnSpc>
              <a:defRPr/>
            </a:pPr>
            <a:r>
              <a:rPr lang="en-GB" altLang="en-US" sz="2800">
                <a:solidFill>
                  <a:srgbClr val="20294F"/>
                </a:solidFill>
                <a:latin typeface="Montserrat" panose="00000500000000000000" pitchFamily="2" charset="0"/>
                <a:cs typeface="Arial"/>
              </a:rPr>
              <a:t>T</a:t>
            </a:r>
          </a:p>
          <a:p>
            <a:pPr defTabSz="914377">
              <a:lnSpc>
                <a:spcPts val="2700"/>
              </a:lnSpc>
              <a:defRPr/>
            </a:pPr>
            <a:endParaRPr lang="en-GB" altLang="en-US" sz="1400">
              <a:solidFill>
                <a:srgbClr val="20294F"/>
              </a:solidFill>
              <a:latin typeface="Montserrat" panose="00000500000000000000" pitchFamily="2" charset="0"/>
              <a:cs typeface="Arial"/>
            </a:endParaRPr>
          </a:p>
          <a:p>
            <a:pPr defTabSz="914377">
              <a:lnSpc>
                <a:spcPts val="2700"/>
              </a:lnSpc>
              <a:defRPr/>
            </a:pPr>
            <a:r>
              <a:rPr lang="en-GB" altLang="en-US" sz="2800">
                <a:solidFill>
                  <a:srgbClr val="20294F"/>
                </a:solidFill>
                <a:latin typeface="Montserrat" panose="00000500000000000000" pitchFamily="2" charset="0"/>
                <a:cs typeface="Arial"/>
              </a:rPr>
              <a:t>F</a:t>
            </a:r>
          </a:p>
        </p:txBody>
      </p:sp>
      <p:sp>
        <p:nvSpPr>
          <p:cNvPr id="8" name="Rectangle 68">
            <a:hlinkClick r:id="" action="ppaction://noaction"/>
            <a:extLst>
              <a:ext uri="{FF2B5EF4-FFF2-40B4-BE49-F238E27FC236}">
                <a16:creationId xmlns:a16="http://schemas.microsoft.com/office/drawing/2014/main" id="{4E6B55D1-129F-3D0D-636A-98A0ACDA7D23}"/>
              </a:ext>
            </a:extLst>
          </p:cNvPr>
          <p:cNvSpPr>
            <a:spLocks noChangeArrowheads="1"/>
          </p:cNvSpPr>
          <p:nvPr/>
        </p:nvSpPr>
        <p:spPr bwMode="auto">
          <a:xfrm>
            <a:off x="775649" y="4568368"/>
            <a:ext cx="1162051" cy="530225"/>
          </a:xfrm>
          <a:prstGeom prst="rect">
            <a:avLst/>
          </a:prstGeom>
          <a:solidFill>
            <a:schemeClr val="bg1"/>
          </a:solidFill>
          <a:ln w="28575" cap="rnd">
            <a:solidFill>
              <a:srgbClr val="20294F"/>
            </a:solidFill>
            <a:prstDash val="sysDot"/>
            <a:miter lim="800000"/>
            <a:headEnd/>
            <a:tailEnd/>
          </a:ln>
        </p:spPr>
        <p:txBody>
          <a:bodyPr wrap="none" lIns="91440" tIns="45720" rIns="91440" bIns="45720" anchor="ctr"/>
          <a:lstStyle>
            <a:lvl1pPr>
              <a:defRPr sz="2400">
                <a:solidFill>
                  <a:schemeClr val="tx1"/>
                </a:solidFill>
                <a:latin typeface="Verdana" panose="020B0604030504040204" pitchFamily="34" charset="0"/>
                <a:ea typeface="MS PGothic" panose="020B0600070205080204" pitchFamily="34" charset="-128"/>
              </a:defRPr>
            </a:lvl1pPr>
            <a:lvl2pPr marL="742950" indent="-285750">
              <a:defRPr sz="2400">
                <a:solidFill>
                  <a:schemeClr val="tx1"/>
                </a:solidFill>
                <a:latin typeface="Verdana" panose="020B0604030504040204" pitchFamily="34" charset="0"/>
                <a:ea typeface="MS PGothic" panose="020B0600070205080204" pitchFamily="34" charset="-128"/>
              </a:defRPr>
            </a:lvl2pPr>
            <a:lvl3pPr marL="1143000" indent="-228600">
              <a:defRPr sz="2400">
                <a:solidFill>
                  <a:schemeClr val="tx1"/>
                </a:solidFill>
                <a:latin typeface="Verdana" panose="020B0604030504040204" pitchFamily="34" charset="0"/>
                <a:ea typeface="MS PGothic" panose="020B0600070205080204" pitchFamily="34" charset="-128"/>
              </a:defRPr>
            </a:lvl3pPr>
            <a:lvl4pPr marL="1600200" indent="-228600">
              <a:defRPr sz="2400">
                <a:solidFill>
                  <a:schemeClr val="tx1"/>
                </a:solidFill>
                <a:latin typeface="Verdana" panose="020B0604030504040204" pitchFamily="34" charset="0"/>
                <a:ea typeface="MS PGothic" panose="020B0600070205080204" pitchFamily="34" charset="-128"/>
              </a:defRPr>
            </a:lvl4pPr>
            <a:lvl5pPr marL="2057400" indent="-228600">
              <a:defRPr sz="2400">
                <a:solidFill>
                  <a:schemeClr val="tx1"/>
                </a:solidFill>
                <a:latin typeface="Verdan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9pPr>
          </a:lstStyle>
          <a:p>
            <a:pPr defTabSz="914377">
              <a:defRPr/>
            </a:pPr>
            <a:r>
              <a:rPr lang="en-US" altLang="en-US" sz="1200" b="1" dirty="0">
                <a:solidFill>
                  <a:srgbClr val="20294F"/>
                </a:solidFill>
                <a:latin typeface="Montserrat"/>
                <a:ea typeface="MS PGothic"/>
                <a:cs typeface="Arial"/>
                <a:hlinkClick r:id="rId4" action="ppaction://hlinksldjump"/>
              </a:rPr>
              <a:t>20 February</a:t>
            </a:r>
            <a:endParaRPr lang="en-US" altLang="en-US" sz="1200" b="1" dirty="0">
              <a:solidFill>
                <a:srgbClr val="20294F"/>
              </a:solidFill>
              <a:latin typeface="Montserrat" panose="00000500000000000000" pitchFamily="2" charset="0"/>
              <a:cs typeface="Arial"/>
            </a:endParaRPr>
          </a:p>
        </p:txBody>
      </p:sp>
      <p:sp>
        <p:nvSpPr>
          <p:cNvPr id="9" name="Rectangle 68">
            <a:hlinkClick r:id="" action="ppaction://noaction"/>
            <a:extLst>
              <a:ext uri="{FF2B5EF4-FFF2-40B4-BE49-F238E27FC236}">
                <a16:creationId xmlns:a16="http://schemas.microsoft.com/office/drawing/2014/main" id="{3E2337F1-F95B-EB33-D73D-2EF8B27BD5F2}"/>
              </a:ext>
            </a:extLst>
          </p:cNvPr>
          <p:cNvSpPr>
            <a:spLocks noChangeArrowheads="1"/>
          </p:cNvSpPr>
          <p:nvPr/>
        </p:nvSpPr>
        <p:spPr bwMode="auto">
          <a:xfrm>
            <a:off x="775649" y="3898442"/>
            <a:ext cx="1162051" cy="542925"/>
          </a:xfrm>
          <a:prstGeom prst="rect">
            <a:avLst/>
          </a:prstGeom>
          <a:solidFill>
            <a:schemeClr val="bg1"/>
          </a:solidFill>
          <a:ln w="28575" cap="rnd">
            <a:solidFill>
              <a:srgbClr val="20294F"/>
            </a:solidFill>
            <a:prstDash val="sysDot"/>
            <a:miter lim="800000"/>
            <a:headEnd/>
            <a:tailEnd/>
          </a:ln>
        </p:spPr>
        <p:txBody>
          <a:bodyPr wrap="none" lIns="91440" tIns="45720" rIns="91440" bIns="45720" anchor="ctr"/>
          <a:lstStyle>
            <a:lvl1pPr>
              <a:defRPr sz="2400">
                <a:solidFill>
                  <a:schemeClr val="tx1"/>
                </a:solidFill>
                <a:latin typeface="Verdana" panose="020B0604030504040204" pitchFamily="34" charset="0"/>
                <a:ea typeface="MS PGothic" panose="020B0600070205080204" pitchFamily="34" charset="-128"/>
              </a:defRPr>
            </a:lvl1pPr>
            <a:lvl2pPr marL="742950" indent="-285750">
              <a:defRPr sz="2400">
                <a:solidFill>
                  <a:schemeClr val="tx1"/>
                </a:solidFill>
                <a:latin typeface="Verdana" panose="020B0604030504040204" pitchFamily="34" charset="0"/>
                <a:ea typeface="MS PGothic" panose="020B0600070205080204" pitchFamily="34" charset="-128"/>
              </a:defRPr>
            </a:lvl2pPr>
            <a:lvl3pPr marL="1143000" indent="-228600">
              <a:defRPr sz="2400">
                <a:solidFill>
                  <a:schemeClr val="tx1"/>
                </a:solidFill>
                <a:latin typeface="Verdana" panose="020B0604030504040204" pitchFamily="34" charset="0"/>
                <a:ea typeface="MS PGothic" panose="020B0600070205080204" pitchFamily="34" charset="-128"/>
              </a:defRPr>
            </a:lvl3pPr>
            <a:lvl4pPr marL="1600200" indent="-228600">
              <a:defRPr sz="2400">
                <a:solidFill>
                  <a:schemeClr val="tx1"/>
                </a:solidFill>
                <a:latin typeface="Verdana" panose="020B0604030504040204" pitchFamily="34" charset="0"/>
                <a:ea typeface="MS PGothic" panose="020B0600070205080204" pitchFamily="34" charset="-128"/>
              </a:defRPr>
            </a:lvl4pPr>
            <a:lvl5pPr marL="2057400" indent="-228600">
              <a:defRPr sz="2400">
                <a:solidFill>
                  <a:schemeClr val="tx1"/>
                </a:solidFill>
                <a:latin typeface="Verdan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9pPr>
          </a:lstStyle>
          <a:p>
            <a:pPr defTabSz="914377">
              <a:defRPr/>
            </a:pPr>
            <a:r>
              <a:rPr lang="en-US" altLang="en-US" sz="1200" b="1" dirty="0">
                <a:solidFill>
                  <a:srgbClr val="20294F"/>
                </a:solidFill>
                <a:latin typeface="Montserrat"/>
                <a:ea typeface="MS PGothic"/>
                <a:cs typeface="Arial"/>
                <a:hlinkClick r:id="rId5" action="ppaction://hlinksldjump"/>
              </a:rPr>
              <a:t>19 February</a:t>
            </a:r>
            <a:endParaRPr lang="en-GB" altLang="en-US" sz="1200" b="1" dirty="0">
              <a:solidFill>
                <a:srgbClr val="20294F"/>
              </a:solidFill>
              <a:latin typeface="Montserrat" panose="00000500000000000000" pitchFamily="2" charset="0"/>
              <a:cs typeface="Arial"/>
            </a:endParaRPr>
          </a:p>
        </p:txBody>
      </p:sp>
      <p:sp>
        <p:nvSpPr>
          <p:cNvPr id="10" name="Rectangle 68">
            <a:hlinkClick r:id="" action="ppaction://noaction"/>
            <a:extLst>
              <a:ext uri="{FF2B5EF4-FFF2-40B4-BE49-F238E27FC236}">
                <a16:creationId xmlns:a16="http://schemas.microsoft.com/office/drawing/2014/main" id="{75A724EC-BE8D-A3B1-C798-6C16407A536A}"/>
              </a:ext>
            </a:extLst>
          </p:cNvPr>
          <p:cNvSpPr>
            <a:spLocks noChangeArrowheads="1"/>
          </p:cNvSpPr>
          <p:nvPr/>
        </p:nvSpPr>
        <p:spPr bwMode="auto">
          <a:xfrm>
            <a:off x="775649" y="3214228"/>
            <a:ext cx="1162051" cy="542925"/>
          </a:xfrm>
          <a:prstGeom prst="rect">
            <a:avLst/>
          </a:prstGeom>
          <a:solidFill>
            <a:schemeClr val="bg1"/>
          </a:solidFill>
          <a:ln w="28575" cap="rnd">
            <a:solidFill>
              <a:srgbClr val="20294F"/>
            </a:solidFill>
            <a:prstDash val="sysDot"/>
            <a:miter lim="800000"/>
            <a:headEnd/>
            <a:tailEnd/>
          </a:ln>
        </p:spPr>
        <p:txBody>
          <a:bodyPr wrap="none" lIns="91440" tIns="45720" rIns="91440" bIns="45720" anchor="ctr"/>
          <a:lstStyle>
            <a:lvl1pPr>
              <a:defRPr sz="2400">
                <a:solidFill>
                  <a:schemeClr val="tx1"/>
                </a:solidFill>
                <a:latin typeface="Verdana" panose="020B0604030504040204" pitchFamily="34" charset="0"/>
                <a:ea typeface="MS PGothic" panose="020B0600070205080204" pitchFamily="34" charset="-128"/>
              </a:defRPr>
            </a:lvl1pPr>
            <a:lvl2pPr marL="742950" indent="-285750">
              <a:defRPr sz="2400">
                <a:solidFill>
                  <a:schemeClr val="tx1"/>
                </a:solidFill>
                <a:latin typeface="Verdana" panose="020B0604030504040204" pitchFamily="34" charset="0"/>
                <a:ea typeface="MS PGothic" panose="020B0600070205080204" pitchFamily="34" charset="-128"/>
              </a:defRPr>
            </a:lvl2pPr>
            <a:lvl3pPr marL="1143000" indent="-228600">
              <a:defRPr sz="2400">
                <a:solidFill>
                  <a:schemeClr val="tx1"/>
                </a:solidFill>
                <a:latin typeface="Verdana" panose="020B0604030504040204" pitchFamily="34" charset="0"/>
                <a:ea typeface="MS PGothic" panose="020B0600070205080204" pitchFamily="34" charset="-128"/>
              </a:defRPr>
            </a:lvl3pPr>
            <a:lvl4pPr marL="1600200" indent="-228600">
              <a:defRPr sz="2400">
                <a:solidFill>
                  <a:schemeClr val="tx1"/>
                </a:solidFill>
                <a:latin typeface="Verdana" panose="020B0604030504040204" pitchFamily="34" charset="0"/>
                <a:ea typeface="MS PGothic" panose="020B0600070205080204" pitchFamily="34" charset="-128"/>
              </a:defRPr>
            </a:lvl4pPr>
            <a:lvl5pPr marL="2057400" indent="-228600">
              <a:defRPr sz="2400">
                <a:solidFill>
                  <a:schemeClr val="tx1"/>
                </a:solidFill>
                <a:latin typeface="Verdan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9pPr>
          </a:lstStyle>
          <a:p>
            <a:pPr defTabSz="914377">
              <a:lnSpc>
                <a:spcPts val="500"/>
              </a:lnSpc>
              <a:defRPr/>
            </a:pPr>
            <a:endParaRPr lang="en-US" altLang="en-US" sz="133" b="1" dirty="0">
              <a:solidFill>
                <a:srgbClr val="FFFFFF"/>
              </a:solidFill>
              <a:latin typeface="Montserrat" panose="00000500000000000000" pitchFamily="2" charset="0"/>
              <a:cs typeface="Arial"/>
            </a:endParaRPr>
          </a:p>
          <a:p>
            <a:pPr algn="ctr" defTabSz="914377">
              <a:lnSpc>
                <a:spcPts val="1700"/>
              </a:lnSpc>
              <a:defRPr/>
            </a:pPr>
            <a:r>
              <a:rPr lang="en-US" altLang="en-US" sz="1400" b="1" dirty="0">
                <a:solidFill>
                  <a:srgbClr val="96C11F"/>
                </a:solidFill>
                <a:latin typeface="Montserrat"/>
                <a:ea typeface="MS PGothic"/>
                <a:cs typeface="Arial"/>
                <a:hlinkClick r:id="rId6" action="ppaction://hlinksldjump"/>
              </a:rPr>
              <a:t>Ash</a:t>
            </a:r>
            <a:endParaRPr lang="en-US" altLang="en-US" sz="1400" b="1" dirty="0">
              <a:solidFill>
                <a:srgbClr val="96C11F"/>
              </a:solidFill>
              <a:latin typeface="Montserrat" panose="00000500000000000000" pitchFamily="2" charset="0"/>
              <a:cs typeface="Arial"/>
              <a:hlinkClick r:id="rId6" action="ppaction://hlinksldjump"/>
            </a:endParaRPr>
          </a:p>
          <a:p>
            <a:pPr algn="ctr" defTabSz="914377">
              <a:lnSpc>
                <a:spcPts val="1700"/>
              </a:lnSpc>
              <a:defRPr/>
            </a:pPr>
            <a:r>
              <a:rPr lang="en-US" altLang="en-US" sz="1400" b="1" dirty="0">
                <a:solidFill>
                  <a:srgbClr val="96C11F"/>
                </a:solidFill>
                <a:latin typeface="Montserrat"/>
                <a:ea typeface="MS PGothic"/>
                <a:cs typeface="Arial"/>
                <a:hlinkClick r:id="rId6" action="ppaction://hlinksldjump"/>
              </a:rPr>
              <a:t>Wednesday</a:t>
            </a:r>
            <a:endParaRPr lang="en-US" altLang="en-US" sz="1400" b="1" dirty="0">
              <a:solidFill>
                <a:srgbClr val="96C11F"/>
              </a:solidFill>
              <a:latin typeface="Montserrat"/>
              <a:ea typeface="MS PGothic"/>
              <a:cs typeface="Arial"/>
            </a:endParaRPr>
          </a:p>
        </p:txBody>
      </p:sp>
      <p:sp>
        <p:nvSpPr>
          <p:cNvPr id="11" name="Rectangle 68">
            <a:hlinkClick r:id="" action="ppaction://noaction"/>
            <a:extLst>
              <a:ext uri="{FF2B5EF4-FFF2-40B4-BE49-F238E27FC236}">
                <a16:creationId xmlns:a16="http://schemas.microsoft.com/office/drawing/2014/main" id="{B84913E1-DE71-A577-3225-BDCBD88F4675}"/>
              </a:ext>
            </a:extLst>
          </p:cNvPr>
          <p:cNvSpPr>
            <a:spLocks noChangeArrowheads="1"/>
          </p:cNvSpPr>
          <p:nvPr/>
        </p:nvSpPr>
        <p:spPr bwMode="auto">
          <a:xfrm>
            <a:off x="2075811" y="1871203"/>
            <a:ext cx="1149351" cy="541339"/>
          </a:xfrm>
          <a:prstGeom prst="rect">
            <a:avLst/>
          </a:prstGeom>
          <a:solidFill>
            <a:schemeClr val="bg1"/>
          </a:solidFill>
          <a:ln w="28575" cap="rnd">
            <a:solidFill>
              <a:srgbClr val="20294F"/>
            </a:solidFill>
            <a:prstDash val="sysDot"/>
            <a:miter lim="800000"/>
            <a:headEnd/>
            <a:tailEnd/>
          </a:ln>
        </p:spPr>
        <p:txBody>
          <a:bodyPr wrap="none" anchor="ctr"/>
          <a:lstStyle>
            <a:lvl1pPr>
              <a:defRPr sz="2400">
                <a:solidFill>
                  <a:schemeClr val="tx1"/>
                </a:solidFill>
                <a:latin typeface="Verdana" panose="020B0604030504040204" pitchFamily="34" charset="0"/>
                <a:ea typeface="MS PGothic" panose="020B0600070205080204" pitchFamily="34" charset="-128"/>
              </a:defRPr>
            </a:lvl1pPr>
            <a:lvl2pPr marL="742950" indent="-285750">
              <a:defRPr sz="2400">
                <a:solidFill>
                  <a:schemeClr val="tx1"/>
                </a:solidFill>
                <a:latin typeface="Verdana" panose="020B0604030504040204" pitchFamily="34" charset="0"/>
                <a:ea typeface="MS PGothic" panose="020B0600070205080204" pitchFamily="34" charset="-128"/>
              </a:defRPr>
            </a:lvl2pPr>
            <a:lvl3pPr marL="1143000" indent="-228600">
              <a:defRPr sz="2400">
                <a:solidFill>
                  <a:schemeClr val="tx1"/>
                </a:solidFill>
                <a:latin typeface="Verdana" panose="020B0604030504040204" pitchFamily="34" charset="0"/>
                <a:ea typeface="MS PGothic" panose="020B0600070205080204" pitchFamily="34" charset="-128"/>
              </a:defRPr>
            </a:lvl3pPr>
            <a:lvl4pPr marL="1600200" indent="-228600">
              <a:defRPr sz="2400">
                <a:solidFill>
                  <a:schemeClr val="tx1"/>
                </a:solidFill>
                <a:latin typeface="Verdana" panose="020B0604030504040204" pitchFamily="34" charset="0"/>
                <a:ea typeface="MS PGothic" panose="020B0600070205080204" pitchFamily="34" charset="-128"/>
              </a:defRPr>
            </a:lvl4pPr>
            <a:lvl5pPr marL="2057400" indent="-228600">
              <a:defRPr sz="2400">
                <a:solidFill>
                  <a:schemeClr val="tx1"/>
                </a:solidFill>
                <a:latin typeface="Verdan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9pPr>
          </a:lstStyle>
          <a:p>
            <a:pPr algn="ctr" defTabSz="914377">
              <a:defRPr/>
            </a:pPr>
            <a:r>
              <a:rPr lang="en-US" altLang="en-US" sz="1200" b="1" dirty="0">
                <a:solidFill>
                  <a:srgbClr val="20294F"/>
                </a:solidFill>
                <a:latin typeface="Montserrat" panose="00000500000000000000" pitchFamily="2" charset="0"/>
                <a:ea typeface="Verdana"/>
                <a:cs typeface="Arial"/>
                <a:hlinkClick r:id="rId7" action="ppaction://hlinksldjump"/>
              </a:rPr>
              <a:t>23 February</a:t>
            </a:r>
            <a:endParaRPr lang="en-GB" altLang="en-US" sz="1200" b="1" dirty="0">
              <a:solidFill>
                <a:srgbClr val="20294F"/>
              </a:solidFill>
              <a:latin typeface="Montserrat" panose="00000500000000000000" pitchFamily="2" charset="0"/>
              <a:ea typeface="Verdana"/>
              <a:cs typeface="Arial"/>
            </a:endParaRPr>
          </a:p>
        </p:txBody>
      </p:sp>
      <p:sp>
        <p:nvSpPr>
          <p:cNvPr id="12" name="Rectangle 68">
            <a:hlinkClick r:id="" action="ppaction://noaction"/>
            <a:extLst>
              <a:ext uri="{FF2B5EF4-FFF2-40B4-BE49-F238E27FC236}">
                <a16:creationId xmlns:a16="http://schemas.microsoft.com/office/drawing/2014/main" id="{A1FBF9CF-1ECE-1E2F-1B94-07FCC03EDE1E}"/>
              </a:ext>
            </a:extLst>
          </p:cNvPr>
          <p:cNvSpPr>
            <a:spLocks noChangeArrowheads="1"/>
          </p:cNvSpPr>
          <p:nvPr/>
        </p:nvSpPr>
        <p:spPr bwMode="auto">
          <a:xfrm>
            <a:off x="2091686" y="4557254"/>
            <a:ext cx="1149351" cy="534988"/>
          </a:xfrm>
          <a:prstGeom prst="rect">
            <a:avLst/>
          </a:prstGeom>
          <a:solidFill>
            <a:schemeClr val="bg1"/>
          </a:solidFill>
          <a:ln w="28575" cap="rnd">
            <a:solidFill>
              <a:srgbClr val="20294F"/>
            </a:solidFill>
            <a:prstDash val="sysDot"/>
            <a:miter lim="800000"/>
            <a:headEnd/>
            <a:tailEnd/>
          </a:ln>
        </p:spPr>
        <p:txBody>
          <a:bodyPr wrap="none" anchor="ctr"/>
          <a:lstStyle>
            <a:lvl1pPr>
              <a:defRPr sz="2400">
                <a:solidFill>
                  <a:schemeClr val="tx1"/>
                </a:solidFill>
                <a:latin typeface="Verdana" panose="020B0604030504040204" pitchFamily="34" charset="0"/>
                <a:ea typeface="MS PGothic" panose="020B0600070205080204" pitchFamily="34" charset="-128"/>
              </a:defRPr>
            </a:lvl1pPr>
            <a:lvl2pPr marL="742950" indent="-285750">
              <a:defRPr sz="2400">
                <a:solidFill>
                  <a:schemeClr val="tx1"/>
                </a:solidFill>
                <a:latin typeface="Verdana" panose="020B0604030504040204" pitchFamily="34" charset="0"/>
                <a:ea typeface="MS PGothic" panose="020B0600070205080204" pitchFamily="34" charset="-128"/>
              </a:defRPr>
            </a:lvl2pPr>
            <a:lvl3pPr marL="1143000" indent="-228600">
              <a:defRPr sz="2400">
                <a:solidFill>
                  <a:schemeClr val="tx1"/>
                </a:solidFill>
                <a:latin typeface="Verdana" panose="020B0604030504040204" pitchFamily="34" charset="0"/>
                <a:ea typeface="MS PGothic" panose="020B0600070205080204" pitchFamily="34" charset="-128"/>
              </a:defRPr>
            </a:lvl3pPr>
            <a:lvl4pPr marL="1600200" indent="-228600">
              <a:defRPr sz="2400">
                <a:solidFill>
                  <a:schemeClr val="tx1"/>
                </a:solidFill>
                <a:latin typeface="Verdana" panose="020B0604030504040204" pitchFamily="34" charset="0"/>
                <a:ea typeface="MS PGothic" panose="020B0600070205080204" pitchFamily="34" charset="-128"/>
              </a:defRPr>
            </a:lvl4pPr>
            <a:lvl5pPr marL="2057400" indent="-228600">
              <a:defRPr sz="2400">
                <a:solidFill>
                  <a:schemeClr val="tx1"/>
                </a:solidFill>
                <a:latin typeface="Verdan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9pPr>
          </a:lstStyle>
          <a:p>
            <a:pPr algn="ctr" defTabSz="914377">
              <a:lnSpc>
                <a:spcPts val="200"/>
              </a:lnSpc>
              <a:defRPr/>
            </a:pPr>
            <a:endParaRPr lang="en-US" altLang="en-US" sz="133" b="1" dirty="0">
              <a:solidFill>
                <a:srgbClr val="96C11F"/>
              </a:solidFill>
              <a:latin typeface="Montserrat" panose="00000500000000000000" pitchFamily="2" charset="0"/>
              <a:cs typeface="Arial"/>
            </a:endParaRPr>
          </a:p>
          <a:p>
            <a:pPr algn="ctr" defTabSz="914377">
              <a:lnSpc>
                <a:spcPts val="1700"/>
              </a:lnSpc>
              <a:defRPr/>
            </a:pPr>
            <a:r>
              <a:rPr lang="en-US" altLang="en-US" sz="1400" b="1" dirty="0">
                <a:solidFill>
                  <a:srgbClr val="96C11F"/>
                </a:solidFill>
                <a:latin typeface="Montserrat" panose="00000500000000000000" pitchFamily="2" charset="0"/>
                <a:cs typeface="Arial"/>
                <a:hlinkClick r:id="rId8" action="ppaction://hlinksldjump"/>
              </a:rPr>
              <a:t>CAFOD</a:t>
            </a:r>
          </a:p>
          <a:p>
            <a:pPr algn="ctr" defTabSz="914377">
              <a:lnSpc>
                <a:spcPts val="1700"/>
              </a:lnSpc>
              <a:defRPr/>
            </a:pPr>
            <a:r>
              <a:rPr lang="en-US" altLang="en-US" sz="1400" b="1" dirty="0">
                <a:solidFill>
                  <a:srgbClr val="96C11F"/>
                </a:solidFill>
                <a:latin typeface="Montserrat" panose="00000500000000000000" pitchFamily="2" charset="0"/>
                <a:cs typeface="Arial"/>
                <a:hlinkClick r:id="rId8" action="ppaction://hlinksldjump"/>
              </a:rPr>
              <a:t>Fast Day</a:t>
            </a:r>
            <a:endParaRPr lang="en-GB" altLang="en-US" sz="1400" b="1" dirty="0">
              <a:solidFill>
                <a:srgbClr val="96C11F"/>
              </a:solidFill>
              <a:latin typeface="Montserrat" panose="00000500000000000000" pitchFamily="2" charset="0"/>
              <a:cs typeface="Arial"/>
            </a:endParaRPr>
          </a:p>
        </p:txBody>
      </p:sp>
      <p:sp>
        <p:nvSpPr>
          <p:cNvPr id="13" name="Rectangle 68">
            <a:hlinkClick r:id="" action="ppaction://noaction"/>
            <a:extLst>
              <a:ext uri="{FF2B5EF4-FFF2-40B4-BE49-F238E27FC236}">
                <a16:creationId xmlns:a16="http://schemas.microsoft.com/office/drawing/2014/main" id="{A451555E-A690-C000-7B11-94A4CE9936D5}"/>
              </a:ext>
            </a:extLst>
          </p:cNvPr>
          <p:cNvSpPr>
            <a:spLocks noChangeArrowheads="1"/>
          </p:cNvSpPr>
          <p:nvPr/>
        </p:nvSpPr>
        <p:spPr bwMode="auto">
          <a:xfrm>
            <a:off x="2077399" y="3896854"/>
            <a:ext cx="1147763" cy="534988"/>
          </a:xfrm>
          <a:prstGeom prst="rect">
            <a:avLst/>
          </a:prstGeom>
          <a:solidFill>
            <a:schemeClr val="bg1"/>
          </a:solidFill>
          <a:ln w="28575" cap="rnd">
            <a:solidFill>
              <a:srgbClr val="20294F"/>
            </a:solidFill>
            <a:prstDash val="sysDot"/>
            <a:miter lim="800000"/>
            <a:headEnd/>
            <a:tailEnd/>
          </a:ln>
        </p:spPr>
        <p:txBody>
          <a:bodyPr wrap="none" anchor="ctr"/>
          <a:lstStyle>
            <a:lvl1pPr>
              <a:defRPr sz="2400">
                <a:solidFill>
                  <a:schemeClr val="tx1"/>
                </a:solidFill>
                <a:latin typeface="Verdana" panose="020B0604030504040204" pitchFamily="34" charset="0"/>
                <a:ea typeface="MS PGothic" panose="020B0600070205080204" pitchFamily="34" charset="-128"/>
              </a:defRPr>
            </a:lvl1pPr>
            <a:lvl2pPr marL="742950" indent="-285750">
              <a:defRPr sz="2400">
                <a:solidFill>
                  <a:schemeClr val="tx1"/>
                </a:solidFill>
                <a:latin typeface="Verdana" panose="020B0604030504040204" pitchFamily="34" charset="0"/>
                <a:ea typeface="MS PGothic" panose="020B0600070205080204" pitchFamily="34" charset="-128"/>
              </a:defRPr>
            </a:lvl2pPr>
            <a:lvl3pPr marL="1143000" indent="-228600">
              <a:defRPr sz="2400">
                <a:solidFill>
                  <a:schemeClr val="tx1"/>
                </a:solidFill>
                <a:latin typeface="Verdana" panose="020B0604030504040204" pitchFamily="34" charset="0"/>
                <a:ea typeface="MS PGothic" panose="020B0600070205080204" pitchFamily="34" charset="-128"/>
              </a:defRPr>
            </a:lvl3pPr>
            <a:lvl4pPr marL="1600200" indent="-228600">
              <a:defRPr sz="2400">
                <a:solidFill>
                  <a:schemeClr val="tx1"/>
                </a:solidFill>
                <a:latin typeface="Verdana" panose="020B0604030504040204" pitchFamily="34" charset="0"/>
                <a:ea typeface="MS PGothic" panose="020B0600070205080204" pitchFamily="34" charset="-128"/>
              </a:defRPr>
            </a:lvl4pPr>
            <a:lvl5pPr marL="2057400" indent="-228600">
              <a:defRPr sz="2400">
                <a:solidFill>
                  <a:schemeClr val="tx1"/>
                </a:solidFill>
                <a:latin typeface="Verdan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9pPr>
          </a:lstStyle>
          <a:p>
            <a:pPr algn="ctr" defTabSz="914377">
              <a:defRPr/>
            </a:pPr>
            <a:r>
              <a:rPr lang="en-US" altLang="en-US" sz="1200" b="1" dirty="0">
                <a:solidFill>
                  <a:srgbClr val="20294F"/>
                </a:solidFill>
                <a:latin typeface="Montserrat" panose="00000500000000000000" pitchFamily="2" charset="0"/>
                <a:cs typeface="Arial"/>
                <a:hlinkClick r:id="rId9" action="ppaction://hlinksldjump"/>
              </a:rPr>
              <a:t>26 February</a:t>
            </a:r>
            <a:endParaRPr lang="en-GB" altLang="en-US" sz="1200" b="1" dirty="0">
              <a:solidFill>
                <a:srgbClr val="20294F"/>
              </a:solidFill>
              <a:latin typeface="Montserrat" panose="00000500000000000000" pitchFamily="2" charset="0"/>
              <a:cs typeface="Arial"/>
            </a:endParaRPr>
          </a:p>
        </p:txBody>
      </p:sp>
      <p:sp>
        <p:nvSpPr>
          <p:cNvPr id="14" name="Rectangle 68">
            <a:hlinkClick r:id="" action="ppaction://noaction"/>
            <a:extLst>
              <a:ext uri="{FF2B5EF4-FFF2-40B4-BE49-F238E27FC236}">
                <a16:creationId xmlns:a16="http://schemas.microsoft.com/office/drawing/2014/main" id="{8705426F-2F2E-7E44-4BB7-0F39EBACACAF}"/>
              </a:ext>
            </a:extLst>
          </p:cNvPr>
          <p:cNvSpPr>
            <a:spLocks noChangeArrowheads="1"/>
          </p:cNvSpPr>
          <p:nvPr/>
        </p:nvSpPr>
        <p:spPr bwMode="auto">
          <a:xfrm>
            <a:off x="2075812" y="3214228"/>
            <a:ext cx="1147763" cy="542925"/>
          </a:xfrm>
          <a:prstGeom prst="rect">
            <a:avLst/>
          </a:prstGeom>
          <a:solidFill>
            <a:schemeClr val="bg1"/>
          </a:solidFill>
          <a:ln w="28575" cap="rnd">
            <a:solidFill>
              <a:srgbClr val="20294F"/>
            </a:solidFill>
            <a:prstDash val="sysDot"/>
            <a:miter lim="800000"/>
            <a:headEnd/>
            <a:tailEnd/>
          </a:ln>
        </p:spPr>
        <p:txBody>
          <a:bodyPr wrap="none" anchor="ctr"/>
          <a:lstStyle>
            <a:lvl1pPr>
              <a:defRPr sz="2400">
                <a:solidFill>
                  <a:schemeClr val="tx1"/>
                </a:solidFill>
                <a:latin typeface="Verdana" panose="020B0604030504040204" pitchFamily="34" charset="0"/>
                <a:ea typeface="MS PGothic" panose="020B0600070205080204" pitchFamily="34" charset="-128"/>
              </a:defRPr>
            </a:lvl1pPr>
            <a:lvl2pPr marL="742950" indent="-285750">
              <a:defRPr sz="2400">
                <a:solidFill>
                  <a:schemeClr val="tx1"/>
                </a:solidFill>
                <a:latin typeface="Verdana" panose="020B0604030504040204" pitchFamily="34" charset="0"/>
                <a:ea typeface="MS PGothic" panose="020B0600070205080204" pitchFamily="34" charset="-128"/>
              </a:defRPr>
            </a:lvl2pPr>
            <a:lvl3pPr marL="1143000" indent="-228600">
              <a:defRPr sz="2400">
                <a:solidFill>
                  <a:schemeClr val="tx1"/>
                </a:solidFill>
                <a:latin typeface="Verdana" panose="020B0604030504040204" pitchFamily="34" charset="0"/>
                <a:ea typeface="MS PGothic" panose="020B0600070205080204" pitchFamily="34" charset="-128"/>
              </a:defRPr>
            </a:lvl3pPr>
            <a:lvl4pPr marL="1600200" indent="-228600">
              <a:defRPr sz="2400">
                <a:solidFill>
                  <a:schemeClr val="tx1"/>
                </a:solidFill>
                <a:latin typeface="Verdana" panose="020B0604030504040204" pitchFamily="34" charset="0"/>
                <a:ea typeface="MS PGothic" panose="020B0600070205080204" pitchFamily="34" charset="-128"/>
              </a:defRPr>
            </a:lvl4pPr>
            <a:lvl5pPr marL="2057400" indent="-228600">
              <a:defRPr sz="2400">
                <a:solidFill>
                  <a:schemeClr val="tx1"/>
                </a:solidFill>
                <a:latin typeface="Verdan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9pPr>
          </a:lstStyle>
          <a:p>
            <a:pPr algn="ctr" defTabSz="914377">
              <a:defRPr/>
            </a:pPr>
            <a:r>
              <a:rPr lang="en-US" altLang="en-US" sz="1200" b="1" dirty="0">
                <a:solidFill>
                  <a:srgbClr val="20294F"/>
                </a:solidFill>
                <a:latin typeface="Montserrat" panose="00000500000000000000" pitchFamily="2" charset="0"/>
                <a:cs typeface="Arial"/>
                <a:hlinkClick r:id="rId10" action="ppaction://hlinksldjump"/>
              </a:rPr>
              <a:t>25 February</a:t>
            </a:r>
            <a:endParaRPr lang="en-GB" altLang="en-US" sz="1200" b="1" dirty="0">
              <a:solidFill>
                <a:srgbClr val="20294F"/>
              </a:solidFill>
              <a:latin typeface="Montserrat" panose="00000500000000000000" pitchFamily="2" charset="0"/>
              <a:cs typeface="Arial"/>
            </a:endParaRPr>
          </a:p>
        </p:txBody>
      </p:sp>
      <p:sp>
        <p:nvSpPr>
          <p:cNvPr id="15" name="Rectangle 68">
            <a:hlinkClick r:id="" action="ppaction://noaction"/>
            <a:extLst>
              <a:ext uri="{FF2B5EF4-FFF2-40B4-BE49-F238E27FC236}">
                <a16:creationId xmlns:a16="http://schemas.microsoft.com/office/drawing/2014/main" id="{C0DCACC8-6793-0B7E-203B-7734E349D341}"/>
              </a:ext>
            </a:extLst>
          </p:cNvPr>
          <p:cNvSpPr>
            <a:spLocks noChangeArrowheads="1"/>
          </p:cNvSpPr>
          <p:nvPr/>
        </p:nvSpPr>
        <p:spPr bwMode="auto">
          <a:xfrm>
            <a:off x="2075811" y="2531603"/>
            <a:ext cx="1149351" cy="541339"/>
          </a:xfrm>
          <a:prstGeom prst="rect">
            <a:avLst/>
          </a:prstGeom>
          <a:solidFill>
            <a:schemeClr val="bg1"/>
          </a:solidFill>
          <a:ln w="28575" cap="rnd">
            <a:solidFill>
              <a:srgbClr val="20294F"/>
            </a:solidFill>
            <a:prstDash val="sysDot"/>
            <a:miter lim="800000"/>
            <a:headEnd/>
            <a:tailEnd/>
          </a:ln>
        </p:spPr>
        <p:txBody>
          <a:bodyPr wrap="none" anchor="ctr"/>
          <a:lstStyle>
            <a:lvl1pPr>
              <a:defRPr sz="2400">
                <a:solidFill>
                  <a:schemeClr val="tx1"/>
                </a:solidFill>
                <a:latin typeface="Verdana" panose="020B0604030504040204" pitchFamily="34" charset="0"/>
                <a:ea typeface="MS PGothic" panose="020B0600070205080204" pitchFamily="34" charset="-128"/>
              </a:defRPr>
            </a:lvl1pPr>
            <a:lvl2pPr marL="742950" indent="-285750">
              <a:defRPr sz="2400">
                <a:solidFill>
                  <a:schemeClr val="tx1"/>
                </a:solidFill>
                <a:latin typeface="Verdana" panose="020B0604030504040204" pitchFamily="34" charset="0"/>
                <a:ea typeface="MS PGothic" panose="020B0600070205080204" pitchFamily="34" charset="-128"/>
              </a:defRPr>
            </a:lvl2pPr>
            <a:lvl3pPr marL="1143000" indent="-228600">
              <a:defRPr sz="2400">
                <a:solidFill>
                  <a:schemeClr val="tx1"/>
                </a:solidFill>
                <a:latin typeface="Verdana" panose="020B0604030504040204" pitchFamily="34" charset="0"/>
                <a:ea typeface="MS PGothic" panose="020B0600070205080204" pitchFamily="34" charset="-128"/>
              </a:defRPr>
            </a:lvl3pPr>
            <a:lvl4pPr marL="1600200" indent="-228600">
              <a:defRPr sz="2400">
                <a:solidFill>
                  <a:schemeClr val="tx1"/>
                </a:solidFill>
                <a:latin typeface="Verdana" panose="020B0604030504040204" pitchFamily="34" charset="0"/>
                <a:ea typeface="MS PGothic" panose="020B0600070205080204" pitchFamily="34" charset="-128"/>
              </a:defRPr>
            </a:lvl4pPr>
            <a:lvl5pPr marL="2057400" indent="-228600">
              <a:defRPr sz="2400">
                <a:solidFill>
                  <a:schemeClr val="tx1"/>
                </a:solidFill>
                <a:latin typeface="Verdan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9pPr>
          </a:lstStyle>
          <a:p>
            <a:pPr algn="ctr" defTabSz="914377">
              <a:defRPr/>
            </a:pPr>
            <a:r>
              <a:rPr lang="en-US" altLang="en-US" sz="1200" b="1" dirty="0">
                <a:solidFill>
                  <a:srgbClr val="20294F"/>
                </a:solidFill>
                <a:latin typeface="Montserrat" panose="00000500000000000000" pitchFamily="2" charset="0"/>
                <a:cs typeface="Arial"/>
                <a:hlinkClick r:id="rId11" action="ppaction://hlinksldjump"/>
              </a:rPr>
              <a:t>24 February</a:t>
            </a:r>
            <a:endParaRPr lang="en-GB" altLang="en-US" sz="1200" b="1" dirty="0">
              <a:solidFill>
                <a:srgbClr val="20294F"/>
              </a:solidFill>
              <a:latin typeface="Montserrat" panose="00000500000000000000" pitchFamily="2" charset="0"/>
              <a:cs typeface="Arial"/>
            </a:endParaRPr>
          </a:p>
        </p:txBody>
      </p:sp>
      <p:sp>
        <p:nvSpPr>
          <p:cNvPr id="16" name="Rectangle 68">
            <a:hlinkClick r:id="" action="ppaction://noaction"/>
            <a:extLst>
              <a:ext uri="{FF2B5EF4-FFF2-40B4-BE49-F238E27FC236}">
                <a16:creationId xmlns:a16="http://schemas.microsoft.com/office/drawing/2014/main" id="{F37C6065-CA44-D45F-D7FF-7BD49291BF0A}"/>
              </a:ext>
            </a:extLst>
          </p:cNvPr>
          <p:cNvSpPr>
            <a:spLocks noChangeArrowheads="1"/>
          </p:cNvSpPr>
          <p:nvPr/>
        </p:nvSpPr>
        <p:spPr bwMode="auto">
          <a:xfrm>
            <a:off x="3377561" y="1871204"/>
            <a:ext cx="1143000" cy="542925"/>
          </a:xfrm>
          <a:prstGeom prst="rect">
            <a:avLst/>
          </a:prstGeom>
          <a:solidFill>
            <a:schemeClr val="bg1"/>
          </a:solidFill>
          <a:ln w="28575" cap="rnd">
            <a:solidFill>
              <a:srgbClr val="20294F"/>
            </a:solidFill>
            <a:prstDash val="sysDot"/>
            <a:miter lim="800000"/>
            <a:headEnd/>
            <a:tailEnd/>
          </a:ln>
        </p:spPr>
        <p:txBody>
          <a:bodyPr wrap="none" anchor="ctr"/>
          <a:lstStyle>
            <a:lvl1pPr>
              <a:defRPr sz="2400">
                <a:solidFill>
                  <a:schemeClr val="tx1"/>
                </a:solidFill>
                <a:latin typeface="Verdana" panose="020B0604030504040204" pitchFamily="34" charset="0"/>
                <a:ea typeface="MS PGothic" panose="020B0600070205080204" pitchFamily="34" charset="-128"/>
              </a:defRPr>
            </a:lvl1pPr>
            <a:lvl2pPr marL="742950" indent="-285750">
              <a:defRPr sz="2400">
                <a:solidFill>
                  <a:schemeClr val="tx1"/>
                </a:solidFill>
                <a:latin typeface="Verdana" panose="020B0604030504040204" pitchFamily="34" charset="0"/>
                <a:ea typeface="MS PGothic" panose="020B0600070205080204" pitchFamily="34" charset="-128"/>
              </a:defRPr>
            </a:lvl2pPr>
            <a:lvl3pPr marL="1143000" indent="-228600">
              <a:defRPr sz="2400">
                <a:solidFill>
                  <a:schemeClr val="tx1"/>
                </a:solidFill>
                <a:latin typeface="Verdana" panose="020B0604030504040204" pitchFamily="34" charset="0"/>
                <a:ea typeface="MS PGothic" panose="020B0600070205080204" pitchFamily="34" charset="-128"/>
              </a:defRPr>
            </a:lvl3pPr>
            <a:lvl4pPr marL="1600200" indent="-228600">
              <a:defRPr sz="2400">
                <a:solidFill>
                  <a:schemeClr val="tx1"/>
                </a:solidFill>
                <a:latin typeface="Verdana" panose="020B0604030504040204" pitchFamily="34" charset="0"/>
                <a:ea typeface="MS PGothic" panose="020B0600070205080204" pitchFamily="34" charset="-128"/>
              </a:defRPr>
            </a:lvl4pPr>
            <a:lvl5pPr marL="2057400" indent="-228600">
              <a:defRPr sz="2400">
                <a:solidFill>
                  <a:schemeClr val="tx1"/>
                </a:solidFill>
                <a:latin typeface="Verdan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9pPr>
          </a:lstStyle>
          <a:p>
            <a:pPr algn="ctr" defTabSz="914377">
              <a:lnSpc>
                <a:spcPts val="1700"/>
              </a:lnSpc>
              <a:defRPr/>
            </a:pPr>
            <a:r>
              <a:rPr lang="en-US" altLang="en-US" sz="1400" b="1" dirty="0">
                <a:solidFill>
                  <a:srgbClr val="222544"/>
                </a:solidFill>
                <a:latin typeface="Montserrat" panose="00000500000000000000" pitchFamily="2" charset="0"/>
                <a:cs typeface="Arial"/>
                <a:hlinkClick r:id="rId12" action="ppaction://hlinksldjump"/>
              </a:rPr>
              <a:t>2 March</a:t>
            </a:r>
            <a:endParaRPr lang="en-GB" altLang="en-US" sz="1400" b="1" dirty="0">
              <a:solidFill>
                <a:srgbClr val="222544"/>
              </a:solidFill>
              <a:latin typeface="Montserrat" panose="00000500000000000000" pitchFamily="2" charset="0"/>
              <a:cs typeface="Arial"/>
            </a:endParaRPr>
          </a:p>
        </p:txBody>
      </p:sp>
      <p:sp>
        <p:nvSpPr>
          <p:cNvPr id="17" name="Rectangle 68">
            <a:hlinkClick r:id="" action="ppaction://noaction"/>
            <a:extLst>
              <a:ext uri="{FF2B5EF4-FFF2-40B4-BE49-F238E27FC236}">
                <a16:creationId xmlns:a16="http://schemas.microsoft.com/office/drawing/2014/main" id="{BD75D76F-F8D6-AEFD-3BF5-E45A7749C5AD}"/>
              </a:ext>
            </a:extLst>
          </p:cNvPr>
          <p:cNvSpPr>
            <a:spLocks noChangeArrowheads="1"/>
          </p:cNvSpPr>
          <p:nvPr/>
        </p:nvSpPr>
        <p:spPr bwMode="auto">
          <a:xfrm>
            <a:off x="3377561" y="4562017"/>
            <a:ext cx="1150939" cy="541337"/>
          </a:xfrm>
          <a:prstGeom prst="rect">
            <a:avLst/>
          </a:prstGeom>
          <a:solidFill>
            <a:schemeClr val="bg1"/>
          </a:solidFill>
          <a:ln w="28575" cap="rnd">
            <a:solidFill>
              <a:srgbClr val="20294F"/>
            </a:solidFill>
            <a:prstDash val="sysDot"/>
            <a:miter lim="800000"/>
            <a:headEnd/>
            <a:tailEnd/>
          </a:ln>
        </p:spPr>
        <p:txBody>
          <a:bodyPr wrap="none" anchor="ctr"/>
          <a:lstStyle>
            <a:lvl1pPr>
              <a:defRPr sz="2400">
                <a:solidFill>
                  <a:schemeClr val="tx1"/>
                </a:solidFill>
                <a:latin typeface="Verdana" panose="020B0604030504040204" pitchFamily="34" charset="0"/>
                <a:ea typeface="MS PGothic" panose="020B0600070205080204" pitchFamily="34" charset="-128"/>
              </a:defRPr>
            </a:lvl1pPr>
            <a:lvl2pPr marL="742950" indent="-285750">
              <a:defRPr sz="2400">
                <a:solidFill>
                  <a:schemeClr val="tx1"/>
                </a:solidFill>
                <a:latin typeface="Verdana" panose="020B0604030504040204" pitchFamily="34" charset="0"/>
                <a:ea typeface="MS PGothic" panose="020B0600070205080204" pitchFamily="34" charset="-128"/>
              </a:defRPr>
            </a:lvl2pPr>
            <a:lvl3pPr marL="1143000" indent="-228600">
              <a:defRPr sz="2400">
                <a:solidFill>
                  <a:schemeClr val="tx1"/>
                </a:solidFill>
                <a:latin typeface="Verdana" panose="020B0604030504040204" pitchFamily="34" charset="0"/>
                <a:ea typeface="MS PGothic" panose="020B0600070205080204" pitchFamily="34" charset="-128"/>
              </a:defRPr>
            </a:lvl3pPr>
            <a:lvl4pPr marL="1600200" indent="-228600">
              <a:defRPr sz="2400">
                <a:solidFill>
                  <a:schemeClr val="tx1"/>
                </a:solidFill>
                <a:latin typeface="Verdana" panose="020B0604030504040204" pitchFamily="34" charset="0"/>
                <a:ea typeface="MS PGothic" panose="020B0600070205080204" pitchFamily="34" charset="-128"/>
              </a:defRPr>
            </a:lvl4pPr>
            <a:lvl5pPr marL="2057400" indent="-228600">
              <a:defRPr sz="2400">
                <a:solidFill>
                  <a:schemeClr val="tx1"/>
                </a:solidFill>
                <a:latin typeface="Verdan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9pPr>
          </a:lstStyle>
          <a:p>
            <a:pPr algn="ctr" defTabSz="914377">
              <a:defRPr/>
            </a:pPr>
            <a:r>
              <a:rPr lang="en-US" altLang="en-US" sz="1400" b="1" dirty="0">
                <a:solidFill>
                  <a:srgbClr val="20294F"/>
                </a:solidFill>
                <a:latin typeface="Montserrat" panose="00000500000000000000" pitchFamily="2" charset="0"/>
                <a:cs typeface="Arial"/>
                <a:hlinkClick r:id="rId13" action="ppaction://hlinksldjump"/>
              </a:rPr>
              <a:t>6 March</a:t>
            </a:r>
            <a:endParaRPr lang="en-GB" altLang="en-US" sz="1400" b="1" dirty="0">
              <a:solidFill>
                <a:srgbClr val="20294F"/>
              </a:solidFill>
              <a:latin typeface="Montserrat" panose="00000500000000000000" pitchFamily="2" charset="0"/>
              <a:cs typeface="Arial"/>
            </a:endParaRPr>
          </a:p>
        </p:txBody>
      </p:sp>
      <p:sp>
        <p:nvSpPr>
          <p:cNvPr id="18" name="Rectangle 68">
            <a:hlinkClick r:id="" action="ppaction://noaction"/>
            <a:extLst>
              <a:ext uri="{FF2B5EF4-FFF2-40B4-BE49-F238E27FC236}">
                <a16:creationId xmlns:a16="http://schemas.microsoft.com/office/drawing/2014/main" id="{143241F5-95B0-28FC-320A-247C5FBBDDBC}"/>
              </a:ext>
            </a:extLst>
          </p:cNvPr>
          <p:cNvSpPr>
            <a:spLocks noChangeArrowheads="1"/>
          </p:cNvSpPr>
          <p:nvPr/>
        </p:nvSpPr>
        <p:spPr bwMode="auto">
          <a:xfrm>
            <a:off x="3379150" y="3890504"/>
            <a:ext cx="1149351" cy="542925"/>
          </a:xfrm>
          <a:prstGeom prst="rect">
            <a:avLst/>
          </a:prstGeom>
          <a:solidFill>
            <a:schemeClr val="bg1"/>
          </a:solidFill>
          <a:ln w="28575" cap="rnd">
            <a:solidFill>
              <a:srgbClr val="20294F"/>
            </a:solidFill>
            <a:prstDash val="sysDot"/>
            <a:miter lim="800000"/>
            <a:headEnd/>
            <a:tailEnd/>
          </a:ln>
        </p:spPr>
        <p:txBody>
          <a:bodyPr wrap="none" anchor="ctr"/>
          <a:lstStyle>
            <a:lvl1pPr>
              <a:defRPr sz="2400">
                <a:solidFill>
                  <a:schemeClr val="tx1"/>
                </a:solidFill>
                <a:latin typeface="Verdana" panose="020B0604030504040204" pitchFamily="34" charset="0"/>
                <a:ea typeface="MS PGothic" panose="020B0600070205080204" pitchFamily="34" charset="-128"/>
              </a:defRPr>
            </a:lvl1pPr>
            <a:lvl2pPr marL="742950" indent="-285750">
              <a:defRPr sz="2400">
                <a:solidFill>
                  <a:schemeClr val="tx1"/>
                </a:solidFill>
                <a:latin typeface="Verdana" panose="020B0604030504040204" pitchFamily="34" charset="0"/>
                <a:ea typeface="MS PGothic" panose="020B0600070205080204" pitchFamily="34" charset="-128"/>
              </a:defRPr>
            </a:lvl2pPr>
            <a:lvl3pPr marL="1143000" indent="-228600">
              <a:defRPr sz="2400">
                <a:solidFill>
                  <a:schemeClr val="tx1"/>
                </a:solidFill>
                <a:latin typeface="Verdana" panose="020B0604030504040204" pitchFamily="34" charset="0"/>
                <a:ea typeface="MS PGothic" panose="020B0600070205080204" pitchFamily="34" charset="-128"/>
              </a:defRPr>
            </a:lvl3pPr>
            <a:lvl4pPr marL="1600200" indent="-228600">
              <a:defRPr sz="2400">
                <a:solidFill>
                  <a:schemeClr val="tx1"/>
                </a:solidFill>
                <a:latin typeface="Verdana" panose="020B0604030504040204" pitchFamily="34" charset="0"/>
                <a:ea typeface="MS PGothic" panose="020B0600070205080204" pitchFamily="34" charset="-128"/>
              </a:defRPr>
            </a:lvl4pPr>
            <a:lvl5pPr marL="2057400" indent="-228600">
              <a:defRPr sz="2400">
                <a:solidFill>
                  <a:schemeClr val="tx1"/>
                </a:solidFill>
                <a:latin typeface="Verdan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9pPr>
          </a:lstStyle>
          <a:p>
            <a:pPr algn="ctr" defTabSz="914377">
              <a:defRPr/>
            </a:pPr>
            <a:r>
              <a:rPr lang="en-US" altLang="en-US" sz="1400" b="1" dirty="0">
                <a:solidFill>
                  <a:srgbClr val="20294F"/>
                </a:solidFill>
                <a:latin typeface="Montserrat" panose="00000500000000000000" pitchFamily="2" charset="0"/>
                <a:cs typeface="Arial"/>
                <a:hlinkClick r:id="rId14" action="ppaction://hlinksldjump"/>
              </a:rPr>
              <a:t>5 March</a:t>
            </a:r>
            <a:endParaRPr lang="en-GB" altLang="en-US" sz="1400" b="1" dirty="0">
              <a:solidFill>
                <a:srgbClr val="20294F"/>
              </a:solidFill>
              <a:latin typeface="Montserrat" panose="00000500000000000000" pitchFamily="2" charset="0"/>
              <a:cs typeface="Arial"/>
            </a:endParaRPr>
          </a:p>
        </p:txBody>
      </p:sp>
      <p:sp>
        <p:nvSpPr>
          <p:cNvPr id="19" name="Rectangle 68">
            <a:hlinkClick r:id="" action="ppaction://noaction"/>
            <a:extLst>
              <a:ext uri="{FF2B5EF4-FFF2-40B4-BE49-F238E27FC236}">
                <a16:creationId xmlns:a16="http://schemas.microsoft.com/office/drawing/2014/main" id="{1057CFCC-5480-C68A-EBC9-7AE5C2BEC93B}"/>
              </a:ext>
            </a:extLst>
          </p:cNvPr>
          <p:cNvSpPr>
            <a:spLocks noChangeArrowheads="1"/>
          </p:cNvSpPr>
          <p:nvPr/>
        </p:nvSpPr>
        <p:spPr bwMode="auto">
          <a:xfrm>
            <a:off x="3374387" y="3211054"/>
            <a:ext cx="1152525" cy="546100"/>
          </a:xfrm>
          <a:prstGeom prst="rect">
            <a:avLst/>
          </a:prstGeom>
          <a:solidFill>
            <a:schemeClr val="bg1"/>
          </a:solidFill>
          <a:ln w="28575" cap="rnd">
            <a:solidFill>
              <a:srgbClr val="20294F"/>
            </a:solidFill>
            <a:prstDash val="sysDot"/>
            <a:miter lim="800000"/>
            <a:headEnd/>
            <a:tailEnd/>
          </a:ln>
        </p:spPr>
        <p:txBody>
          <a:bodyPr wrap="none" anchor="ctr"/>
          <a:lstStyle>
            <a:lvl1pPr>
              <a:defRPr sz="2400">
                <a:solidFill>
                  <a:schemeClr val="tx1"/>
                </a:solidFill>
                <a:latin typeface="Verdana" panose="020B0604030504040204" pitchFamily="34" charset="0"/>
                <a:ea typeface="MS PGothic" panose="020B0600070205080204" pitchFamily="34" charset="-128"/>
              </a:defRPr>
            </a:lvl1pPr>
            <a:lvl2pPr marL="742950" indent="-285750">
              <a:defRPr sz="2400">
                <a:solidFill>
                  <a:schemeClr val="tx1"/>
                </a:solidFill>
                <a:latin typeface="Verdana" panose="020B0604030504040204" pitchFamily="34" charset="0"/>
                <a:ea typeface="MS PGothic" panose="020B0600070205080204" pitchFamily="34" charset="-128"/>
              </a:defRPr>
            </a:lvl2pPr>
            <a:lvl3pPr marL="1143000" indent="-228600">
              <a:defRPr sz="2400">
                <a:solidFill>
                  <a:schemeClr val="tx1"/>
                </a:solidFill>
                <a:latin typeface="Verdana" panose="020B0604030504040204" pitchFamily="34" charset="0"/>
                <a:ea typeface="MS PGothic" panose="020B0600070205080204" pitchFamily="34" charset="-128"/>
              </a:defRPr>
            </a:lvl3pPr>
            <a:lvl4pPr marL="1600200" indent="-228600">
              <a:defRPr sz="2400">
                <a:solidFill>
                  <a:schemeClr val="tx1"/>
                </a:solidFill>
                <a:latin typeface="Verdana" panose="020B0604030504040204" pitchFamily="34" charset="0"/>
                <a:ea typeface="MS PGothic" panose="020B0600070205080204" pitchFamily="34" charset="-128"/>
              </a:defRPr>
            </a:lvl4pPr>
            <a:lvl5pPr marL="2057400" indent="-228600">
              <a:defRPr sz="2400">
                <a:solidFill>
                  <a:schemeClr val="tx1"/>
                </a:solidFill>
                <a:latin typeface="Verdan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9pPr>
          </a:lstStyle>
          <a:p>
            <a:pPr algn="ctr" defTabSz="914377">
              <a:defRPr/>
            </a:pPr>
            <a:endParaRPr lang="en-US" altLang="en-US" sz="1400" b="1" dirty="0">
              <a:solidFill>
                <a:srgbClr val="20294F"/>
              </a:solidFill>
              <a:latin typeface="Montserrat" panose="00000500000000000000" pitchFamily="2" charset="0"/>
              <a:cs typeface="Arial"/>
            </a:endParaRPr>
          </a:p>
          <a:p>
            <a:pPr algn="ctr" defTabSz="914377">
              <a:defRPr/>
            </a:pPr>
            <a:r>
              <a:rPr lang="en-US" altLang="en-US" sz="1400" b="1" dirty="0">
                <a:solidFill>
                  <a:srgbClr val="20294F"/>
                </a:solidFill>
                <a:latin typeface="Montserrat" panose="00000500000000000000" pitchFamily="2" charset="0"/>
                <a:cs typeface="Arial"/>
                <a:hlinkClick r:id="rId15" action="ppaction://hlinksldjump"/>
              </a:rPr>
              <a:t>4 March</a:t>
            </a:r>
            <a:endParaRPr lang="en-GB" altLang="en-US" sz="1400" b="1" dirty="0">
              <a:solidFill>
                <a:srgbClr val="20294F"/>
              </a:solidFill>
              <a:latin typeface="Montserrat" panose="00000500000000000000" pitchFamily="2" charset="0"/>
              <a:cs typeface="Arial"/>
            </a:endParaRPr>
          </a:p>
          <a:p>
            <a:pPr algn="ctr" defTabSz="914377">
              <a:defRPr/>
            </a:pPr>
            <a:endParaRPr lang="en-GB" altLang="en-US" sz="1400" b="1" dirty="0">
              <a:solidFill>
                <a:srgbClr val="20294F"/>
              </a:solidFill>
              <a:latin typeface="Montserrat" panose="00000500000000000000" pitchFamily="2" charset="0"/>
              <a:cs typeface="Arial"/>
            </a:endParaRPr>
          </a:p>
        </p:txBody>
      </p:sp>
      <p:sp>
        <p:nvSpPr>
          <p:cNvPr id="20" name="Rectangle 68">
            <a:hlinkClick r:id="" action="ppaction://noaction"/>
            <a:extLst>
              <a:ext uri="{FF2B5EF4-FFF2-40B4-BE49-F238E27FC236}">
                <a16:creationId xmlns:a16="http://schemas.microsoft.com/office/drawing/2014/main" id="{C69C9F08-BC83-7BC8-C581-B6EAADA4242A}"/>
              </a:ext>
            </a:extLst>
          </p:cNvPr>
          <p:cNvSpPr>
            <a:spLocks noChangeArrowheads="1"/>
          </p:cNvSpPr>
          <p:nvPr/>
        </p:nvSpPr>
        <p:spPr bwMode="auto">
          <a:xfrm>
            <a:off x="3382325" y="2531603"/>
            <a:ext cx="1144587" cy="541339"/>
          </a:xfrm>
          <a:prstGeom prst="rect">
            <a:avLst/>
          </a:prstGeom>
          <a:solidFill>
            <a:schemeClr val="bg1"/>
          </a:solidFill>
          <a:ln w="28575" cap="rnd">
            <a:solidFill>
              <a:srgbClr val="20294F"/>
            </a:solidFill>
            <a:prstDash val="sysDot"/>
            <a:miter lim="800000"/>
            <a:headEnd/>
            <a:tailEnd/>
          </a:ln>
        </p:spPr>
        <p:txBody>
          <a:bodyPr wrap="none" anchor="ctr"/>
          <a:lstStyle>
            <a:lvl1pPr>
              <a:defRPr sz="2400">
                <a:solidFill>
                  <a:schemeClr val="tx1"/>
                </a:solidFill>
                <a:latin typeface="Verdana" panose="020B0604030504040204" pitchFamily="34" charset="0"/>
                <a:ea typeface="MS PGothic" panose="020B0600070205080204" pitchFamily="34" charset="-128"/>
              </a:defRPr>
            </a:lvl1pPr>
            <a:lvl2pPr marL="742950" indent="-285750">
              <a:defRPr sz="2400">
                <a:solidFill>
                  <a:schemeClr val="tx1"/>
                </a:solidFill>
                <a:latin typeface="Verdana" panose="020B0604030504040204" pitchFamily="34" charset="0"/>
                <a:ea typeface="MS PGothic" panose="020B0600070205080204" pitchFamily="34" charset="-128"/>
              </a:defRPr>
            </a:lvl2pPr>
            <a:lvl3pPr marL="1143000" indent="-228600">
              <a:defRPr sz="2400">
                <a:solidFill>
                  <a:schemeClr val="tx1"/>
                </a:solidFill>
                <a:latin typeface="Verdana" panose="020B0604030504040204" pitchFamily="34" charset="0"/>
                <a:ea typeface="MS PGothic" panose="020B0600070205080204" pitchFamily="34" charset="-128"/>
              </a:defRPr>
            </a:lvl3pPr>
            <a:lvl4pPr marL="1600200" indent="-228600">
              <a:defRPr sz="2400">
                <a:solidFill>
                  <a:schemeClr val="tx1"/>
                </a:solidFill>
                <a:latin typeface="Verdana" panose="020B0604030504040204" pitchFamily="34" charset="0"/>
                <a:ea typeface="MS PGothic" panose="020B0600070205080204" pitchFamily="34" charset="-128"/>
              </a:defRPr>
            </a:lvl4pPr>
            <a:lvl5pPr marL="2057400" indent="-228600">
              <a:defRPr sz="2400">
                <a:solidFill>
                  <a:schemeClr val="tx1"/>
                </a:solidFill>
                <a:latin typeface="Verdan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9pPr>
          </a:lstStyle>
          <a:p>
            <a:pPr algn="ctr" defTabSz="914377">
              <a:defRPr/>
            </a:pPr>
            <a:r>
              <a:rPr lang="en-US" altLang="en-US" sz="1400" b="1" dirty="0">
                <a:solidFill>
                  <a:srgbClr val="20294F"/>
                </a:solidFill>
                <a:latin typeface="Montserrat" panose="00000500000000000000" pitchFamily="2" charset="0"/>
                <a:cs typeface="Arial"/>
                <a:hlinkClick r:id="rId16" action="ppaction://hlinksldjump"/>
              </a:rPr>
              <a:t>3 March</a:t>
            </a:r>
            <a:endParaRPr lang="en-GB" altLang="en-US" sz="1400" b="1" dirty="0">
              <a:solidFill>
                <a:srgbClr val="20294F"/>
              </a:solidFill>
              <a:latin typeface="Montserrat" panose="00000500000000000000" pitchFamily="2" charset="0"/>
              <a:cs typeface="Arial"/>
            </a:endParaRPr>
          </a:p>
        </p:txBody>
      </p:sp>
      <p:sp>
        <p:nvSpPr>
          <p:cNvPr id="21" name="Rectangle 68">
            <a:hlinkClick r:id="" action="ppaction://noaction"/>
            <a:extLst>
              <a:ext uri="{FF2B5EF4-FFF2-40B4-BE49-F238E27FC236}">
                <a16:creationId xmlns:a16="http://schemas.microsoft.com/office/drawing/2014/main" id="{FD940846-FF37-E1ED-1DBC-46CBA3081A61}"/>
              </a:ext>
            </a:extLst>
          </p:cNvPr>
          <p:cNvSpPr>
            <a:spLocks noChangeArrowheads="1"/>
          </p:cNvSpPr>
          <p:nvPr/>
        </p:nvSpPr>
        <p:spPr bwMode="auto">
          <a:xfrm>
            <a:off x="4690426" y="1871203"/>
            <a:ext cx="1157287" cy="541339"/>
          </a:xfrm>
          <a:prstGeom prst="rect">
            <a:avLst/>
          </a:prstGeom>
          <a:solidFill>
            <a:schemeClr val="bg1"/>
          </a:solidFill>
          <a:ln w="28575" cap="rnd">
            <a:solidFill>
              <a:srgbClr val="20294F"/>
            </a:solidFill>
            <a:prstDash val="sysDot"/>
            <a:miter lim="800000"/>
            <a:headEnd/>
            <a:tailEnd/>
          </a:ln>
        </p:spPr>
        <p:txBody>
          <a:bodyPr wrap="none" anchor="ctr"/>
          <a:lstStyle>
            <a:lvl1pPr>
              <a:defRPr sz="2400">
                <a:solidFill>
                  <a:schemeClr val="tx1"/>
                </a:solidFill>
                <a:latin typeface="Verdana" panose="020B0604030504040204" pitchFamily="34" charset="0"/>
                <a:ea typeface="MS PGothic" panose="020B0600070205080204" pitchFamily="34" charset="-128"/>
              </a:defRPr>
            </a:lvl1pPr>
            <a:lvl2pPr marL="742950" indent="-285750">
              <a:defRPr sz="2400">
                <a:solidFill>
                  <a:schemeClr val="tx1"/>
                </a:solidFill>
                <a:latin typeface="Verdana" panose="020B0604030504040204" pitchFamily="34" charset="0"/>
                <a:ea typeface="MS PGothic" panose="020B0600070205080204" pitchFamily="34" charset="-128"/>
              </a:defRPr>
            </a:lvl2pPr>
            <a:lvl3pPr marL="1143000" indent="-228600">
              <a:defRPr sz="2400">
                <a:solidFill>
                  <a:schemeClr val="tx1"/>
                </a:solidFill>
                <a:latin typeface="Verdana" panose="020B0604030504040204" pitchFamily="34" charset="0"/>
                <a:ea typeface="MS PGothic" panose="020B0600070205080204" pitchFamily="34" charset="-128"/>
              </a:defRPr>
            </a:lvl3pPr>
            <a:lvl4pPr marL="1600200" indent="-228600">
              <a:defRPr sz="2400">
                <a:solidFill>
                  <a:schemeClr val="tx1"/>
                </a:solidFill>
                <a:latin typeface="Verdana" panose="020B0604030504040204" pitchFamily="34" charset="0"/>
                <a:ea typeface="MS PGothic" panose="020B0600070205080204" pitchFamily="34" charset="-128"/>
              </a:defRPr>
            </a:lvl4pPr>
            <a:lvl5pPr marL="2057400" indent="-228600">
              <a:defRPr sz="2400">
                <a:solidFill>
                  <a:schemeClr val="tx1"/>
                </a:solidFill>
                <a:latin typeface="Verdan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9pPr>
          </a:lstStyle>
          <a:p>
            <a:pPr algn="ctr" defTabSz="914377">
              <a:defRPr/>
            </a:pPr>
            <a:r>
              <a:rPr lang="en-US" altLang="en-US" sz="1400" b="1" dirty="0">
                <a:solidFill>
                  <a:srgbClr val="20294F"/>
                </a:solidFill>
                <a:latin typeface="Montserrat" panose="00000500000000000000" pitchFamily="2" charset="0"/>
                <a:cs typeface="Arial"/>
                <a:hlinkClick r:id="rId17" action="ppaction://hlinksldjump"/>
              </a:rPr>
              <a:t>9 March</a:t>
            </a:r>
            <a:endParaRPr lang="en-GB" altLang="en-US" sz="1400" b="1" dirty="0">
              <a:solidFill>
                <a:srgbClr val="FFFFFF"/>
              </a:solidFill>
              <a:latin typeface="Montserrat" panose="00000500000000000000" pitchFamily="2" charset="0"/>
              <a:cs typeface="Arial"/>
            </a:endParaRPr>
          </a:p>
        </p:txBody>
      </p:sp>
      <p:sp>
        <p:nvSpPr>
          <p:cNvPr id="22" name="Rectangle 68">
            <a:hlinkClick r:id="" action="ppaction://noaction"/>
            <a:extLst>
              <a:ext uri="{FF2B5EF4-FFF2-40B4-BE49-F238E27FC236}">
                <a16:creationId xmlns:a16="http://schemas.microsoft.com/office/drawing/2014/main" id="{05AB6915-B1F2-DC03-120E-7AC8C0341726}"/>
              </a:ext>
            </a:extLst>
          </p:cNvPr>
          <p:cNvSpPr>
            <a:spLocks noChangeArrowheads="1"/>
          </p:cNvSpPr>
          <p:nvPr/>
        </p:nvSpPr>
        <p:spPr bwMode="auto">
          <a:xfrm>
            <a:off x="4690425" y="4562017"/>
            <a:ext cx="1149351" cy="541337"/>
          </a:xfrm>
          <a:prstGeom prst="rect">
            <a:avLst/>
          </a:prstGeom>
          <a:solidFill>
            <a:schemeClr val="bg1"/>
          </a:solidFill>
          <a:ln w="28575" cap="rnd">
            <a:solidFill>
              <a:srgbClr val="20294F"/>
            </a:solidFill>
            <a:prstDash val="sysDot"/>
            <a:miter lim="800000"/>
            <a:headEnd/>
            <a:tailEnd/>
          </a:ln>
        </p:spPr>
        <p:txBody>
          <a:bodyPr wrap="none" anchor="ctr"/>
          <a:lstStyle>
            <a:lvl1pPr>
              <a:defRPr sz="2400">
                <a:solidFill>
                  <a:schemeClr val="tx1"/>
                </a:solidFill>
                <a:latin typeface="Verdana" panose="020B0604030504040204" pitchFamily="34" charset="0"/>
                <a:ea typeface="MS PGothic" panose="020B0600070205080204" pitchFamily="34" charset="-128"/>
              </a:defRPr>
            </a:lvl1pPr>
            <a:lvl2pPr marL="742950" indent="-285750">
              <a:defRPr sz="2400">
                <a:solidFill>
                  <a:schemeClr val="tx1"/>
                </a:solidFill>
                <a:latin typeface="Verdana" panose="020B0604030504040204" pitchFamily="34" charset="0"/>
                <a:ea typeface="MS PGothic" panose="020B0600070205080204" pitchFamily="34" charset="-128"/>
              </a:defRPr>
            </a:lvl2pPr>
            <a:lvl3pPr marL="1143000" indent="-228600">
              <a:defRPr sz="2400">
                <a:solidFill>
                  <a:schemeClr val="tx1"/>
                </a:solidFill>
                <a:latin typeface="Verdana" panose="020B0604030504040204" pitchFamily="34" charset="0"/>
                <a:ea typeface="MS PGothic" panose="020B0600070205080204" pitchFamily="34" charset="-128"/>
              </a:defRPr>
            </a:lvl3pPr>
            <a:lvl4pPr marL="1600200" indent="-228600">
              <a:defRPr sz="2400">
                <a:solidFill>
                  <a:schemeClr val="tx1"/>
                </a:solidFill>
                <a:latin typeface="Verdana" panose="020B0604030504040204" pitchFamily="34" charset="0"/>
                <a:ea typeface="MS PGothic" panose="020B0600070205080204" pitchFamily="34" charset="-128"/>
              </a:defRPr>
            </a:lvl4pPr>
            <a:lvl5pPr marL="2057400" indent="-228600">
              <a:defRPr sz="2400">
                <a:solidFill>
                  <a:schemeClr val="tx1"/>
                </a:solidFill>
                <a:latin typeface="Verdan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9pPr>
          </a:lstStyle>
          <a:p>
            <a:pPr algn="ctr" defTabSz="914377">
              <a:defRPr/>
            </a:pPr>
            <a:r>
              <a:rPr lang="en-US" altLang="en-US" sz="1400" b="1" dirty="0">
                <a:solidFill>
                  <a:srgbClr val="20294F"/>
                </a:solidFill>
                <a:latin typeface="Montserrat" panose="00000500000000000000" pitchFamily="2" charset="0"/>
                <a:cs typeface="Arial"/>
                <a:hlinkClick r:id="rId18" action="ppaction://hlinksldjump"/>
              </a:rPr>
              <a:t>13 March</a:t>
            </a:r>
            <a:endParaRPr lang="en-GB" altLang="en-US" sz="1400" b="1" dirty="0">
              <a:solidFill>
                <a:srgbClr val="20294F"/>
              </a:solidFill>
              <a:latin typeface="Montserrat" panose="00000500000000000000" pitchFamily="2" charset="0"/>
              <a:cs typeface="Arial"/>
            </a:endParaRPr>
          </a:p>
        </p:txBody>
      </p:sp>
      <p:sp>
        <p:nvSpPr>
          <p:cNvPr id="23" name="Rectangle 68">
            <a:hlinkClick r:id="" action="ppaction://noaction"/>
            <a:extLst>
              <a:ext uri="{FF2B5EF4-FFF2-40B4-BE49-F238E27FC236}">
                <a16:creationId xmlns:a16="http://schemas.microsoft.com/office/drawing/2014/main" id="{44EC2E62-7C81-E88D-52CD-EEC1A84D9BC0}"/>
              </a:ext>
            </a:extLst>
          </p:cNvPr>
          <p:cNvSpPr>
            <a:spLocks noChangeArrowheads="1"/>
          </p:cNvSpPr>
          <p:nvPr/>
        </p:nvSpPr>
        <p:spPr bwMode="auto">
          <a:xfrm>
            <a:off x="4690425" y="3890503"/>
            <a:ext cx="1149351" cy="541339"/>
          </a:xfrm>
          <a:prstGeom prst="rect">
            <a:avLst/>
          </a:prstGeom>
          <a:solidFill>
            <a:schemeClr val="bg1"/>
          </a:solidFill>
          <a:ln w="28575" cap="rnd">
            <a:solidFill>
              <a:srgbClr val="20294F"/>
            </a:solidFill>
            <a:prstDash val="sysDot"/>
            <a:miter lim="800000"/>
            <a:headEnd/>
            <a:tailEnd/>
          </a:ln>
        </p:spPr>
        <p:txBody>
          <a:bodyPr wrap="none" anchor="ctr"/>
          <a:lstStyle>
            <a:lvl1pPr>
              <a:defRPr sz="2400">
                <a:solidFill>
                  <a:schemeClr val="tx1"/>
                </a:solidFill>
                <a:latin typeface="Verdana" panose="020B0604030504040204" pitchFamily="34" charset="0"/>
                <a:ea typeface="MS PGothic" panose="020B0600070205080204" pitchFamily="34" charset="-128"/>
              </a:defRPr>
            </a:lvl1pPr>
            <a:lvl2pPr marL="742950" indent="-285750">
              <a:defRPr sz="2400">
                <a:solidFill>
                  <a:schemeClr val="tx1"/>
                </a:solidFill>
                <a:latin typeface="Verdana" panose="020B0604030504040204" pitchFamily="34" charset="0"/>
                <a:ea typeface="MS PGothic" panose="020B0600070205080204" pitchFamily="34" charset="-128"/>
              </a:defRPr>
            </a:lvl2pPr>
            <a:lvl3pPr marL="1143000" indent="-228600">
              <a:defRPr sz="2400">
                <a:solidFill>
                  <a:schemeClr val="tx1"/>
                </a:solidFill>
                <a:latin typeface="Verdana" panose="020B0604030504040204" pitchFamily="34" charset="0"/>
                <a:ea typeface="MS PGothic" panose="020B0600070205080204" pitchFamily="34" charset="-128"/>
              </a:defRPr>
            </a:lvl3pPr>
            <a:lvl4pPr marL="1600200" indent="-228600">
              <a:defRPr sz="2400">
                <a:solidFill>
                  <a:schemeClr val="tx1"/>
                </a:solidFill>
                <a:latin typeface="Verdana" panose="020B0604030504040204" pitchFamily="34" charset="0"/>
                <a:ea typeface="MS PGothic" panose="020B0600070205080204" pitchFamily="34" charset="-128"/>
              </a:defRPr>
            </a:lvl4pPr>
            <a:lvl5pPr marL="2057400" indent="-228600">
              <a:defRPr sz="2400">
                <a:solidFill>
                  <a:schemeClr val="tx1"/>
                </a:solidFill>
                <a:latin typeface="Verdan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9pPr>
          </a:lstStyle>
          <a:p>
            <a:pPr algn="ctr" defTabSz="914377">
              <a:defRPr/>
            </a:pPr>
            <a:r>
              <a:rPr lang="en-US" altLang="en-US" sz="1400" b="1" dirty="0">
                <a:solidFill>
                  <a:srgbClr val="20294F"/>
                </a:solidFill>
                <a:latin typeface="Montserrat" panose="00000500000000000000" pitchFamily="2" charset="0"/>
                <a:cs typeface="Arial"/>
                <a:hlinkClick r:id="rId19" action="ppaction://hlinksldjump"/>
              </a:rPr>
              <a:t>12 March</a:t>
            </a:r>
            <a:endParaRPr lang="en-GB" altLang="en-US" sz="1400" b="1" dirty="0">
              <a:solidFill>
                <a:srgbClr val="20294F"/>
              </a:solidFill>
              <a:latin typeface="Montserrat" panose="00000500000000000000" pitchFamily="2" charset="0"/>
              <a:cs typeface="Arial"/>
            </a:endParaRPr>
          </a:p>
        </p:txBody>
      </p:sp>
      <p:sp>
        <p:nvSpPr>
          <p:cNvPr id="24" name="Rectangle 68">
            <a:hlinkClick r:id="" action="ppaction://noaction"/>
            <a:extLst>
              <a:ext uri="{FF2B5EF4-FFF2-40B4-BE49-F238E27FC236}">
                <a16:creationId xmlns:a16="http://schemas.microsoft.com/office/drawing/2014/main" id="{5C705C57-83DB-FAEB-56BC-CF802836EF8D}"/>
              </a:ext>
            </a:extLst>
          </p:cNvPr>
          <p:cNvSpPr>
            <a:spLocks noChangeArrowheads="1"/>
          </p:cNvSpPr>
          <p:nvPr/>
        </p:nvSpPr>
        <p:spPr bwMode="auto">
          <a:xfrm>
            <a:off x="4692012" y="3214228"/>
            <a:ext cx="1147763" cy="542925"/>
          </a:xfrm>
          <a:prstGeom prst="rect">
            <a:avLst/>
          </a:prstGeom>
          <a:solidFill>
            <a:schemeClr val="bg1"/>
          </a:solidFill>
          <a:ln w="28575" cap="rnd">
            <a:solidFill>
              <a:srgbClr val="20294F"/>
            </a:solidFill>
            <a:prstDash val="sysDot"/>
            <a:miter lim="800000"/>
            <a:headEnd/>
            <a:tailEnd/>
          </a:ln>
        </p:spPr>
        <p:txBody>
          <a:bodyPr wrap="none" anchor="ctr"/>
          <a:lstStyle>
            <a:lvl1pPr>
              <a:defRPr sz="2400">
                <a:solidFill>
                  <a:schemeClr val="tx1"/>
                </a:solidFill>
                <a:latin typeface="Verdana" panose="020B0604030504040204" pitchFamily="34" charset="0"/>
                <a:ea typeface="MS PGothic" panose="020B0600070205080204" pitchFamily="34" charset="-128"/>
              </a:defRPr>
            </a:lvl1pPr>
            <a:lvl2pPr marL="742950" indent="-285750">
              <a:defRPr sz="2400">
                <a:solidFill>
                  <a:schemeClr val="tx1"/>
                </a:solidFill>
                <a:latin typeface="Verdana" panose="020B0604030504040204" pitchFamily="34" charset="0"/>
                <a:ea typeface="MS PGothic" panose="020B0600070205080204" pitchFamily="34" charset="-128"/>
              </a:defRPr>
            </a:lvl2pPr>
            <a:lvl3pPr marL="1143000" indent="-228600">
              <a:defRPr sz="2400">
                <a:solidFill>
                  <a:schemeClr val="tx1"/>
                </a:solidFill>
                <a:latin typeface="Verdana" panose="020B0604030504040204" pitchFamily="34" charset="0"/>
                <a:ea typeface="MS PGothic" panose="020B0600070205080204" pitchFamily="34" charset="-128"/>
              </a:defRPr>
            </a:lvl3pPr>
            <a:lvl4pPr marL="1600200" indent="-228600">
              <a:defRPr sz="2400">
                <a:solidFill>
                  <a:schemeClr val="tx1"/>
                </a:solidFill>
                <a:latin typeface="Verdana" panose="020B0604030504040204" pitchFamily="34" charset="0"/>
                <a:ea typeface="MS PGothic" panose="020B0600070205080204" pitchFamily="34" charset="-128"/>
              </a:defRPr>
            </a:lvl4pPr>
            <a:lvl5pPr marL="2057400" indent="-228600">
              <a:defRPr sz="2400">
                <a:solidFill>
                  <a:schemeClr val="tx1"/>
                </a:solidFill>
                <a:latin typeface="Verdan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9pPr>
          </a:lstStyle>
          <a:p>
            <a:pPr algn="ctr" defTabSz="914377">
              <a:defRPr/>
            </a:pPr>
            <a:r>
              <a:rPr lang="en-US" altLang="en-US" sz="1400" b="1" dirty="0">
                <a:solidFill>
                  <a:srgbClr val="20294F"/>
                </a:solidFill>
                <a:latin typeface="Montserrat" panose="00000500000000000000" pitchFamily="2" charset="0"/>
                <a:cs typeface="Arial"/>
                <a:hlinkClick r:id="rId20" action="ppaction://hlinksldjump"/>
              </a:rPr>
              <a:t>11 March</a:t>
            </a:r>
            <a:endParaRPr lang="en-GB" altLang="en-US" sz="1400" b="1" dirty="0">
              <a:solidFill>
                <a:srgbClr val="20294F"/>
              </a:solidFill>
              <a:latin typeface="Montserrat" panose="00000500000000000000" pitchFamily="2" charset="0"/>
              <a:cs typeface="Arial"/>
            </a:endParaRPr>
          </a:p>
        </p:txBody>
      </p:sp>
      <p:sp>
        <p:nvSpPr>
          <p:cNvPr id="25" name="Rectangle 68">
            <a:hlinkClick r:id="" action="ppaction://noaction"/>
            <a:extLst>
              <a:ext uri="{FF2B5EF4-FFF2-40B4-BE49-F238E27FC236}">
                <a16:creationId xmlns:a16="http://schemas.microsoft.com/office/drawing/2014/main" id="{4EAA9C95-2B7E-2EC6-78FF-B0F3A0281031}"/>
              </a:ext>
            </a:extLst>
          </p:cNvPr>
          <p:cNvSpPr>
            <a:spLocks noChangeArrowheads="1"/>
          </p:cNvSpPr>
          <p:nvPr/>
        </p:nvSpPr>
        <p:spPr bwMode="auto">
          <a:xfrm>
            <a:off x="4692012" y="2531603"/>
            <a:ext cx="1147763" cy="541339"/>
          </a:xfrm>
          <a:prstGeom prst="rect">
            <a:avLst/>
          </a:prstGeom>
          <a:solidFill>
            <a:schemeClr val="bg1"/>
          </a:solidFill>
          <a:ln w="28575" cap="rnd">
            <a:solidFill>
              <a:srgbClr val="20294F"/>
            </a:solidFill>
            <a:prstDash val="sysDot"/>
            <a:miter lim="800000"/>
            <a:headEnd/>
            <a:tailEnd/>
          </a:ln>
        </p:spPr>
        <p:txBody>
          <a:bodyPr wrap="none" anchor="ctr"/>
          <a:lstStyle>
            <a:lvl1pPr>
              <a:defRPr sz="2400">
                <a:solidFill>
                  <a:schemeClr val="tx1"/>
                </a:solidFill>
                <a:latin typeface="Verdana" panose="020B0604030504040204" pitchFamily="34" charset="0"/>
                <a:ea typeface="MS PGothic" panose="020B0600070205080204" pitchFamily="34" charset="-128"/>
              </a:defRPr>
            </a:lvl1pPr>
            <a:lvl2pPr marL="742950" indent="-285750">
              <a:defRPr sz="2400">
                <a:solidFill>
                  <a:schemeClr val="tx1"/>
                </a:solidFill>
                <a:latin typeface="Verdana" panose="020B0604030504040204" pitchFamily="34" charset="0"/>
                <a:ea typeface="MS PGothic" panose="020B0600070205080204" pitchFamily="34" charset="-128"/>
              </a:defRPr>
            </a:lvl2pPr>
            <a:lvl3pPr marL="1143000" indent="-228600">
              <a:defRPr sz="2400">
                <a:solidFill>
                  <a:schemeClr val="tx1"/>
                </a:solidFill>
                <a:latin typeface="Verdana" panose="020B0604030504040204" pitchFamily="34" charset="0"/>
                <a:ea typeface="MS PGothic" panose="020B0600070205080204" pitchFamily="34" charset="-128"/>
              </a:defRPr>
            </a:lvl3pPr>
            <a:lvl4pPr marL="1600200" indent="-228600">
              <a:defRPr sz="2400">
                <a:solidFill>
                  <a:schemeClr val="tx1"/>
                </a:solidFill>
                <a:latin typeface="Verdana" panose="020B0604030504040204" pitchFamily="34" charset="0"/>
                <a:ea typeface="MS PGothic" panose="020B0600070205080204" pitchFamily="34" charset="-128"/>
              </a:defRPr>
            </a:lvl4pPr>
            <a:lvl5pPr marL="2057400" indent="-228600">
              <a:defRPr sz="2400">
                <a:solidFill>
                  <a:schemeClr val="tx1"/>
                </a:solidFill>
                <a:latin typeface="Verdan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9pPr>
          </a:lstStyle>
          <a:p>
            <a:pPr algn="ctr" defTabSz="914377">
              <a:defRPr/>
            </a:pPr>
            <a:r>
              <a:rPr lang="en-US" altLang="en-US" sz="1400" b="1" dirty="0">
                <a:solidFill>
                  <a:srgbClr val="20294F"/>
                </a:solidFill>
                <a:latin typeface="Montserrat" panose="00000500000000000000" pitchFamily="2" charset="0"/>
                <a:cs typeface="Arial"/>
                <a:hlinkClick r:id="rId21" action="ppaction://hlinksldjump"/>
              </a:rPr>
              <a:t>10 March</a:t>
            </a:r>
            <a:endParaRPr lang="en-GB" altLang="en-US" sz="1400" b="1" dirty="0">
              <a:solidFill>
                <a:srgbClr val="20294F"/>
              </a:solidFill>
              <a:latin typeface="Montserrat" panose="00000500000000000000" pitchFamily="2" charset="0"/>
              <a:cs typeface="Arial"/>
            </a:endParaRPr>
          </a:p>
        </p:txBody>
      </p:sp>
      <p:sp>
        <p:nvSpPr>
          <p:cNvPr id="26" name="Rectangle 68">
            <a:hlinkClick r:id="" action="ppaction://noaction"/>
            <a:extLst>
              <a:ext uri="{FF2B5EF4-FFF2-40B4-BE49-F238E27FC236}">
                <a16:creationId xmlns:a16="http://schemas.microsoft.com/office/drawing/2014/main" id="{FF4BAF1D-B558-6529-AB76-E6DF18106671}"/>
              </a:ext>
            </a:extLst>
          </p:cNvPr>
          <p:cNvSpPr>
            <a:spLocks noChangeArrowheads="1"/>
          </p:cNvSpPr>
          <p:nvPr/>
        </p:nvSpPr>
        <p:spPr bwMode="auto">
          <a:xfrm>
            <a:off x="5976301" y="1871203"/>
            <a:ext cx="1157287" cy="541339"/>
          </a:xfrm>
          <a:prstGeom prst="rect">
            <a:avLst/>
          </a:prstGeom>
          <a:solidFill>
            <a:schemeClr val="bg1"/>
          </a:solidFill>
          <a:ln w="28575" cap="rnd">
            <a:solidFill>
              <a:srgbClr val="20294F"/>
            </a:solidFill>
            <a:prstDash val="sysDot"/>
            <a:miter lim="800000"/>
            <a:headEnd/>
            <a:tailEnd/>
          </a:ln>
        </p:spPr>
        <p:txBody>
          <a:bodyPr wrap="none" anchor="ctr"/>
          <a:lstStyle>
            <a:lvl1pPr>
              <a:defRPr sz="2400">
                <a:solidFill>
                  <a:schemeClr val="tx1"/>
                </a:solidFill>
                <a:latin typeface="Verdana" panose="020B0604030504040204" pitchFamily="34" charset="0"/>
                <a:ea typeface="MS PGothic" panose="020B0600070205080204" pitchFamily="34" charset="-128"/>
              </a:defRPr>
            </a:lvl1pPr>
            <a:lvl2pPr marL="742950" indent="-285750">
              <a:defRPr sz="2400">
                <a:solidFill>
                  <a:schemeClr val="tx1"/>
                </a:solidFill>
                <a:latin typeface="Verdana" panose="020B0604030504040204" pitchFamily="34" charset="0"/>
                <a:ea typeface="MS PGothic" panose="020B0600070205080204" pitchFamily="34" charset="-128"/>
              </a:defRPr>
            </a:lvl2pPr>
            <a:lvl3pPr marL="1143000" indent="-228600">
              <a:defRPr sz="2400">
                <a:solidFill>
                  <a:schemeClr val="tx1"/>
                </a:solidFill>
                <a:latin typeface="Verdana" panose="020B0604030504040204" pitchFamily="34" charset="0"/>
                <a:ea typeface="MS PGothic" panose="020B0600070205080204" pitchFamily="34" charset="-128"/>
              </a:defRPr>
            </a:lvl3pPr>
            <a:lvl4pPr marL="1600200" indent="-228600">
              <a:defRPr sz="2400">
                <a:solidFill>
                  <a:schemeClr val="tx1"/>
                </a:solidFill>
                <a:latin typeface="Verdana" panose="020B0604030504040204" pitchFamily="34" charset="0"/>
                <a:ea typeface="MS PGothic" panose="020B0600070205080204" pitchFamily="34" charset="-128"/>
              </a:defRPr>
            </a:lvl4pPr>
            <a:lvl5pPr marL="2057400" indent="-228600">
              <a:defRPr sz="2400">
                <a:solidFill>
                  <a:schemeClr val="tx1"/>
                </a:solidFill>
                <a:latin typeface="Verdan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9pPr>
          </a:lstStyle>
          <a:p>
            <a:pPr algn="ctr" defTabSz="914377">
              <a:defRPr/>
            </a:pPr>
            <a:r>
              <a:rPr lang="en-US" altLang="en-US" sz="1400" b="1" dirty="0">
                <a:solidFill>
                  <a:srgbClr val="20294F"/>
                </a:solidFill>
                <a:latin typeface="Montserrat" panose="00000500000000000000" pitchFamily="2" charset="0"/>
                <a:cs typeface="Arial"/>
                <a:hlinkClick r:id="rId22" action="ppaction://hlinksldjump"/>
              </a:rPr>
              <a:t>16 March</a:t>
            </a:r>
            <a:endParaRPr lang="en-GB" altLang="en-US" sz="1400" b="1" dirty="0">
              <a:solidFill>
                <a:srgbClr val="20294F"/>
              </a:solidFill>
              <a:latin typeface="Montserrat" panose="00000500000000000000" pitchFamily="2" charset="0"/>
              <a:cs typeface="Arial"/>
            </a:endParaRPr>
          </a:p>
        </p:txBody>
      </p:sp>
      <p:sp>
        <p:nvSpPr>
          <p:cNvPr id="27" name="Rectangle 68">
            <a:hlinkClick r:id="" action="ppaction://noaction"/>
            <a:extLst>
              <a:ext uri="{FF2B5EF4-FFF2-40B4-BE49-F238E27FC236}">
                <a16:creationId xmlns:a16="http://schemas.microsoft.com/office/drawing/2014/main" id="{3BA273FC-C06E-8AAC-FDBD-D4C39D64009B}"/>
              </a:ext>
            </a:extLst>
          </p:cNvPr>
          <p:cNvSpPr>
            <a:spLocks noChangeArrowheads="1"/>
          </p:cNvSpPr>
          <p:nvPr/>
        </p:nvSpPr>
        <p:spPr bwMode="auto">
          <a:xfrm>
            <a:off x="5985825" y="4557254"/>
            <a:ext cx="1149351" cy="544513"/>
          </a:xfrm>
          <a:prstGeom prst="rect">
            <a:avLst/>
          </a:prstGeom>
          <a:solidFill>
            <a:schemeClr val="bg1"/>
          </a:solidFill>
          <a:ln w="28575" cap="rnd">
            <a:solidFill>
              <a:srgbClr val="20294F"/>
            </a:solidFill>
            <a:prstDash val="sysDot"/>
            <a:miter lim="800000"/>
            <a:headEnd/>
            <a:tailEnd/>
          </a:ln>
        </p:spPr>
        <p:txBody>
          <a:bodyPr wrap="none" anchor="ctr"/>
          <a:lstStyle>
            <a:lvl1pPr>
              <a:defRPr sz="2400">
                <a:solidFill>
                  <a:schemeClr val="tx1"/>
                </a:solidFill>
                <a:latin typeface="Verdana" panose="020B0604030504040204" pitchFamily="34" charset="0"/>
                <a:ea typeface="MS PGothic" panose="020B0600070205080204" pitchFamily="34" charset="-128"/>
              </a:defRPr>
            </a:lvl1pPr>
            <a:lvl2pPr marL="742950" indent="-285750">
              <a:defRPr sz="2400">
                <a:solidFill>
                  <a:schemeClr val="tx1"/>
                </a:solidFill>
                <a:latin typeface="Verdana" panose="020B0604030504040204" pitchFamily="34" charset="0"/>
                <a:ea typeface="MS PGothic" panose="020B0600070205080204" pitchFamily="34" charset="-128"/>
              </a:defRPr>
            </a:lvl2pPr>
            <a:lvl3pPr marL="1143000" indent="-228600">
              <a:defRPr sz="2400">
                <a:solidFill>
                  <a:schemeClr val="tx1"/>
                </a:solidFill>
                <a:latin typeface="Verdana" panose="020B0604030504040204" pitchFamily="34" charset="0"/>
                <a:ea typeface="MS PGothic" panose="020B0600070205080204" pitchFamily="34" charset="-128"/>
              </a:defRPr>
            </a:lvl3pPr>
            <a:lvl4pPr marL="1600200" indent="-228600">
              <a:defRPr sz="2400">
                <a:solidFill>
                  <a:schemeClr val="tx1"/>
                </a:solidFill>
                <a:latin typeface="Verdana" panose="020B0604030504040204" pitchFamily="34" charset="0"/>
                <a:ea typeface="MS PGothic" panose="020B0600070205080204" pitchFamily="34" charset="-128"/>
              </a:defRPr>
            </a:lvl4pPr>
            <a:lvl5pPr marL="2057400" indent="-228600">
              <a:defRPr sz="2400">
                <a:solidFill>
                  <a:schemeClr val="tx1"/>
                </a:solidFill>
                <a:latin typeface="Verdan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9pPr>
          </a:lstStyle>
          <a:p>
            <a:pPr algn="ctr" defTabSz="914377">
              <a:defRPr/>
            </a:pPr>
            <a:r>
              <a:rPr lang="en-US" altLang="en-US" sz="1400" b="1" dirty="0">
                <a:solidFill>
                  <a:srgbClr val="20294F"/>
                </a:solidFill>
                <a:latin typeface="Montserrat" panose="00000500000000000000" pitchFamily="2" charset="0"/>
                <a:hlinkClick r:id="rId23" action="ppaction://hlinksldjump"/>
              </a:rPr>
              <a:t>20 March</a:t>
            </a:r>
            <a:endParaRPr lang="en-GB" altLang="en-US" sz="1400" b="1" dirty="0">
              <a:solidFill>
                <a:srgbClr val="20294F"/>
              </a:solidFill>
              <a:latin typeface="Montserrat" panose="00000500000000000000" pitchFamily="2" charset="0"/>
            </a:endParaRPr>
          </a:p>
        </p:txBody>
      </p:sp>
      <p:sp>
        <p:nvSpPr>
          <p:cNvPr id="28" name="Rectangle 68">
            <a:hlinkClick r:id="" action="ppaction://noaction"/>
            <a:extLst>
              <a:ext uri="{FF2B5EF4-FFF2-40B4-BE49-F238E27FC236}">
                <a16:creationId xmlns:a16="http://schemas.microsoft.com/office/drawing/2014/main" id="{EEFD6596-C458-A431-7C19-344069D3092F}"/>
              </a:ext>
            </a:extLst>
          </p:cNvPr>
          <p:cNvSpPr>
            <a:spLocks noChangeArrowheads="1"/>
          </p:cNvSpPr>
          <p:nvPr/>
        </p:nvSpPr>
        <p:spPr bwMode="auto">
          <a:xfrm>
            <a:off x="5985825" y="3893680"/>
            <a:ext cx="1149351" cy="544513"/>
          </a:xfrm>
          <a:prstGeom prst="rect">
            <a:avLst/>
          </a:prstGeom>
          <a:solidFill>
            <a:schemeClr val="bg1"/>
          </a:solidFill>
          <a:ln w="28575" cap="rnd">
            <a:solidFill>
              <a:srgbClr val="20294F"/>
            </a:solidFill>
            <a:prstDash val="sysDot"/>
            <a:miter lim="800000"/>
            <a:headEnd/>
            <a:tailEnd/>
          </a:ln>
        </p:spPr>
        <p:txBody>
          <a:bodyPr wrap="none" anchor="ctr"/>
          <a:lstStyle>
            <a:lvl1pPr>
              <a:defRPr sz="2400">
                <a:solidFill>
                  <a:schemeClr val="tx1"/>
                </a:solidFill>
                <a:latin typeface="Verdana" panose="020B0604030504040204" pitchFamily="34" charset="0"/>
                <a:ea typeface="MS PGothic" panose="020B0600070205080204" pitchFamily="34" charset="-128"/>
              </a:defRPr>
            </a:lvl1pPr>
            <a:lvl2pPr marL="742950" indent="-285750">
              <a:defRPr sz="2400">
                <a:solidFill>
                  <a:schemeClr val="tx1"/>
                </a:solidFill>
                <a:latin typeface="Verdana" panose="020B0604030504040204" pitchFamily="34" charset="0"/>
                <a:ea typeface="MS PGothic" panose="020B0600070205080204" pitchFamily="34" charset="-128"/>
              </a:defRPr>
            </a:lvl2pPr>
            <a:lvl3pPr marL="1143000" indent="-228600">
              <a:defRPr sz="2400">
                <a:solidFill>
                  <a:schemeClr val="tx1"/>
                </a:solidFill>
                <a:latin typeface="Verdana" panose="020B0604030504040204" pitchFamily="34" charset="0"/>
                <a:ea typeface="MS PGothic" panose="020B0600070205080204" pitchFamily="34" charset="-128"/>
              </a:defRPr>
            </a:lvl3pPr>
            <a:lvl4pPr marL="1600200" indent="-228600">
              <a:defRPr sz="2400">
                <a:solidFill>
                  <a:schemeClr val="tx1"/>
                </a:solidFill>
                <a:latin typeface="Verdana" panose="020B0604030504040204" pitchFamily="34" charset="0"/>
                <a:ea typeface="MS PGothic" panose="020B0600070205080204" pitchFamily="34" charset="-128"/>
              </a:defRPr>
            </a:lvl4pPr>
            <a:lvl5pPr marL="2057400" indent="-228600">
              <a:defRPr sz="2400">
                <a:solidFill>
                  <a:schemeClr val="tx1"/>
                </a:solidFill>
                <a:latin typeface="Verdan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9pPr>
          </a:lstStyle>
          <a:p>
            <a:pPr algn="ctr" defTabSz="914377">
              <a:defRPr/>
            </a:pPr>
            <a:r>
              <a:rPr lang="en-US" altLang="en-US" sz="1400" b="1" dirty="0">
                <a:solidFill>
                  <a:srgbClr val="20294F"/>
                </a:solidFill>
                <a:latin typeface="Montserrat" panose="00000500000000000000" pitchFamily="2" charset="0"/>
                <a:hlinkClick r:id="rId24" action="ppaction://hlinksldjump"/>
              </a:rPr>
              <a:t>19 March</a:t>
            </a:r>
            <a:endParaRPr lang="en-GB" altLang="en-US" sz="1400" b="1" dirty="0">
              <a:solidFill>
                <a:srgbClr val="20294F"/>
              </a:solidFill>
              <a:latin typeface="Montserrat" panose="00000500000000000000" pitchFamily="2" charset="0"/>
            </a:endParaRPr>
          </a:p>
        </p:txBody>
      </p:sp>
      <p:sp>
        <p:nvSpPr>
          <p:cNvPr id="29" name="Rectangle 68">
            <a:hlinkClick r:id="" action="ppaction://noaction"/>
            <a:extLst>
              <a:ext uri="{FF2B5EF4-FFF2-40B4-BE49-F238E27FC236}">
                <a16:creationId xmlns:a16="http://schemas.microsoft.com/office/drawing/2014/main" id="{3C11C3EB-EFB4-5E7A-7DA0-3133A4512187}"/>
              </a:ext>
            </a:extLst>
          </p:cNvPr>
          <p:cNvSpPr>
            <a:spLocks noChangeArrowheads="1"/>
          </p:cNvSpPr>
          <p:nvPr/>
        </p:nvSpPr>
        <p:spPr bwMode="auto">
          <a:xfrm>
            <a:off x="5976300" y="3211054"/>
            <a:ext cx="1158875" cy="561975"/>
          </a:xfrm>
          <a:prstGeom prst="rect">
            <a:avLst/>
          </a:prstGeom>
          <a:solidFill>
            <a:schemeClr val="bg1"/>
          </a:solidFill>
          <a:ln w="28575" cap="rnd">
            <a:solidFill>
              <a:srgbClr val="20294F"/>
            </a:solidFill>
            <a:prstDash val="sysDot"/>
            <a:miter lim="800000"/>
            <a:headEnd/>
            <a:tailEnd/>
          </a:ln>
        </p:spPr>
        <p:txBody>
          <a:bodyPr wrap="none" anchor="ctr"/>
          <a:lstStyle>
            <a:lvl1pPr>
              <a:defRPr sz="2400">
                <a:solidFill>
                  <a:schemeClr val="tx1"/>
                </a:solidFill>
                <a:latin typeface="Verdana" panose="020B0604030504040204" pitchFamily="34" charset="0"/>
                <a:ea typeface="MS PGothic" panose="020B0600070205080204" pitchFamily="34" charset="-128"/>
              </a:defRPr>
            </a:lvl1pPr>
            <a:lvl2pPr marL="742950" indent="-285750">
              <a:defRPr sz="2400">
                <a:solidFill>
                  <a:schemeClr val="tx1"/>
                </a:solidFill>
                <a:latin typeface="Verdana" panose="020B0604030504040204" pitchFamily="34" charset="0"/>
                <a:ea typeface="MS PGothic" panose="020B0600070205080204" pitchFamily="34" charset="-128"/>
              </a:defRPr>
            </a:lvl2pPr>
            <a:lvl3pPr marL="1143000" indent="-228600">
              <a:defRPr sz="2400">
                <a:solidFill>
                  <a:schemeClr val="tx1"/>
                </a:solidFill>
                <a:latin typeface="Verdana" panose="020B0604030504040204" pitchFamily="34" charset="0"/>
                <a:ea typeface="MS PGothic" panose="020B0600070205080204" pitchFamily="34" charset="-128"/>
              </a:defRPr>
            </a:lvl3pPr>
            <a:lvl4pPr marL="1600200" indent="-228600">
              <a:defRPr sz="2400">
                <a:solidFill>
                  <a:schemeClr val="tx1"/>
                </a:solidFill>
                <a:latin typeface="Verdana" panose="020B0604030504040204" pitchFamily="34" charset="0"/>
                <a:ea typeface="MS PGothic" panose="020B0600070205080204" pitchFamily="34" charset="-128"/>
              </a:defRPr>
            </a:lvl4pPr>
            <a:lvl5pPr marL="2057400" indent="-228600">
              <a:defRPr sz="2400">
                <a:solidFill>
                  <a:schemeClr val="tx1"/>
                </a:solidFill>
                <a:latin typeface="Verdan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9pPr>
          </a:lstStyle>
          <a:p>
            <a:pPr algn="ctr" defTabSz="914377">
              <a:defRPr/>
            </a:pPr>
            <a:r>
              <a:rPr lang="en-US" altLang="en-US" sz="1400" b="1" dirty="0">
                <a:solidFill>
                  <a:srgbClr val="20294F"/>
                </a:solidFill>
                <a:latin typeface="Montserrat" panose="00000500000000000000" pitchFamily="2" charset="0"/>
                <a:cs typeface="Arial"/>
                <a:hlinkClick r:id="rId25" action="ppaction://hlinksldjump"/>
              </a:rPr>
              <a:t>18 March</a:t>
            </a:r>
            <a:endParaRPr lang="en-GB" altLang="en-US" sz="1400" b="1" dirty="0">
              <a:solidFill>
                <a:srgbClr val="20294F"/>
              </a:solidFill>
              <a:latin typeface="Montserrat" panose="00000500000000000000" pitchFamily="2" charset="0"/>
              <a:cs typeface="Arial"/>
            </a:endParaRPr>
          </a:p>
        </p:txBody>
      </p:sp>
      <p:sp>
        <p:nvSpPr>
          <p:cNvPr id="30" name="Rectangle 68">
            <a:hlinkClick r:id="" action="ppaction://noaction"/>
            <a:extLst>
              <a:ext uri="{FF2B5EF4-FFF2-40B4-BE49-F238E27FC236}">
                <a16:creationId xmlns:a16="http://schemas.microsoft.com/office/drawing/2014/main" id="{E00D9A24-2E47-21F7-AF3A-909420D4A576}"/>
              </a:ext>
            </a:extLst>
          </p:cNvPr>
          <p:cNvSpPr>
            <a:spLocks noChangeArrowheads="1"/>
          </p:cNvSpPr>
          <p:nvPr/>
        </p:nvSpPr>
        <p:spPr bwMode="auto">
          <a:xfrm>
            <a:off x="5985824" y="2526842"/>
            <a:ext cx="1147763" cy="546100"/>
          </a:xfrm>
          <a:prstGeom prst="rect">
            <a:avLst/>
          </a:prstGeom>
          <a:solidFill>
            <a:schemeClr val="bg1"/>
          </a:solidFill>
          <a:ln w="28575" cap="rnd">
            <a:solidFill>
              <a:srgbClr val="20294F"/>
            </a:solidFill>
            <a:prstDash val="sysDot"/>
            <a:miter lim="800000"/>
            <a:headEnd/>
            <a:tailEnd/>
          </a:ln>
        </p:spPr>
        <p:txBody>
          <a:bodyPr wrap="none" anchor="ctr"/>
          <a:lstStyle>
            <a:lvl1pPr>
              <a:defRPr sz="2400">
                <a:solidFill>
                  <a:schemeClr val="tx1"/>
                </a:solidFill>
                <a:latin typeface="Verdana" panose="020B0604030504040204" pitchFamily="34" charset="0"/>
                <a:ea typeface="MS PGothic" panose="020B0600070205080204" pitchFamily="34" charset="-128"/>
              </a:defRPr>
            </a:lvl1pPr>
            <a:lvl2pPr marL="742950" indent="-285750">
              <a:defRPr sz="2400">
                <a:solidFill>
                  <a:schemeClr val="tx1"/>
                </a:solidFill>
                <a:latin typeface="Verdana" panose="020B0604030504040204" pitchFamily="34" charset="0"/>
                <a:ea typeface="MS PGothic" panose="020B0600070205080204" pitchFamily="34" charset="-128"/>
              </a:defRPr>
            </a:lvl2pPr>
            <a:lvl3pPr marL="1143000" indent="-228600">
              <a:defRPr sz="2400">
                <a:solidFill>
                  <a:schemeClr val="tx1"/>
                </a:solidFill>
                <a:latin typeface="Verdana" panose="020B0604030504040204" pitchFamily="34" charset="0"/>
                <a:ea typeface="MS PGothic" panose="020B0600070205080204" pitchFamily="34" charset="-128"/>
              </a:defRPr>
            </a:lvl3pPr>
            <a:lvl4pPr marL="1600200" indent="-228600">
              <a:defRPr sz="2400">
                <a:solidFill>
                  <a:schemeClr val="tx1"/>
                </a:solidFill>
                <a:latin typeface="Verdana" panose="020B0604030504040204" pitchFamily="34" charset="0"/>
                <a:ea typeface="MS PGothic" panose="020B0600070205080204" pitchFamily="34" charset="-128"/>
              </a:defRPr>
            </a:lvl4pPr>
            <a:lvl5pPr marL="2057400" indent="-228600">
              <a:defRPr sz="2400">
                <a:solidFill>
                  <a:schemeClr val="tx1"/>
                </a:solidFill>
                <a:latin typeface="Verdan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9pPr>
          </a:lstStyle>
          <a:p>
            <a:pPr algn="ctr" defTabSz="914377">
              <a:defRPr/>
            </a:pPr>
            <a:r>
              <a:rPr lang="en-US" altLang="en-US" sz="1400" b="1" dirty="0">
                <a:solidFill>
                  <a:srgbClr val="20294F"/>
                </a:solidFill>
                <a:latin typeface="Montserrat" panose="00000500000000000000" pitchFamily="2" charset="0"/>
                <a:cs typeface="Arial"/>
                <a:hlinkClick r:id="rId26" action="ppaction://hlinksldjump"/>
              </a:rPr>
              <a:t>17 March</a:t>
            </a:r>
            <a:endParaRPr lang="en-GB" altLang="en-US" sz="1400" b="1" dirty="0">
              <a:solidFill>
                <a:srgbClr val="20294F"/>
              </a:solidFill>
              <a:latin typeface="Montserrat" panose="00000500000000000000" pitchFamily="2" charset="0"/>
              <a:cs typeface="Arial"/>
            </a:endParaRPr>
          </a:p>
        </p:txBody>
      </p:sp>
      <p:sp>
        <p:nvSpPr>
          <p:cNvPr id="31" name="Rectangle 68">
            <a:hlinkClick r:id="" action="ppaction://noaction"/>
            <a:extLst>
              <a:ext uri="{FF2B5EF4-FFF2-40B4-BE49-F238E27FC236}">
                <a16:creationId xmlns:a16="http://schemas.microsoft.com/office/drawing/2014/main" id="{92311BA0-6338-481A-D0A3-B4F5F6D08D7B}"/>
              </a:ext>
            </a:extLst>
          </p:cNvPr>
          <p:cNvSpPr>
            <a:spLocks noChangeArrowheads="1"/>
          </p:cNvSpPr>
          <p:nvPr/>
        </p:nvSpPr>
        <p:spPr bwMode="auto">
          <a:xfrm>
            <a:off x="7279637" y="1871203"/>
            <a:ext cx="1147763" cy="541339"/>
          </a:xfrm>
          <a:prstGeom prst="rect">
            <a:avLst/>
          </a:prstGeom>
          <a:solidFill>
            <a:schemeClr val="bg1"/>
          </a:solidFill>
          <a:ln w="28575" cap="rnd">
            <a:solidFill>
              <a:srgbClr val="20294F"/>
            </a:solidFill>
            <a:prstDash val="sysDot"/>
            <a:miter lim="800000"/>
            <a:headEnd/>
            <a:tailEnd/>
          </a:ln>
        </p:spPr>
        <p:txBody>
          <a:bodyPr wrap="none" anchor="ctr"/>
          <a:lstStyle>
            <a:lvl1pPr>
              <a:defRPr sz="2400">
                <a:solidFill>
                  <a:schemeClr val="tx1"/>
                </a:solidFill>
                <a:latin typeface="Verdana" panose="020B0604030504040204" pitchFamily="34" charset="0"/>
                <a:ea typeface="MS PGothic" panose="020B0600070205080204" pitchFamily="34" charset="-128"/>
              </a:defRPr>
            </a:lvl1pPr>
            <a:lvl2pPr marL="742950" indent="-285750">
              <a:defRPr sz="2400">
                <a:solidFill>
                  <a:schemeClr val="tx1"/>
                </a:solidFill>
                <a:latin typeface="Verdana" panose="020B0604030504040204" pitchFamily="34" charset="0"/>
                <a:ea typeface="MS PGothic" panose="020B0600070205080204" pitchFamily="34" charset="-128"/>
              </a:defRPr>
            </a:lvl2pPr>
            <a:lvl3pPr marL="1143000" indent="-228600">
              <a:defRPr sz="2400">
                <a:solidFill>
                  <a:schemeClr val="tx1"/>
                </a:solidFill>
                <a:latin typeface="Verdana" panose="020B0604030504040204" pitchFamily="34" charset="0"/>
                <a:ea typeface="MS PGothic" panose="020B0600070205080204" pitchFamily="34" charset="-128"/>
              </a:defRPr>
            </a:lvl3pPr>
            <a:lvl4pPr marL="1600200" indent="-228600">
              <a:defRPr sz="2400">
                <a:solidFill>
                  <a:schemeClr val="tx1"/>
                </a:solidFill>
                <a:latin typeface="Verdana" panose="020B0604030504040204" pitchFamily="34" charset="0"/>
                <a:ea typeface="MS PGothic" panose="020B0600070205080204" pitchFamily="34" charset="-128"/>
              </a:defRPr>
            </a:lvl4pPr>
            <a:lvl5pPr marL="2057400" indent="-228600">
              <a:defRPr sz="2400">
                <a:solidFill>
                  <a:schemeClr val="tx1"/>
                </a:solidFill>
                <a:latin typeface="Verdan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9pPr>
          </a:lstStyle>
          <a:p>
            <a:pPr algn="ctr" defTabSz="914377">
              <a:defRPr/>
            </a:pPr>
            <a:r>
              <a:rPr lang="en-US" altLang="en-US" sz="1400" b="1" dirty="0">
                <a:solidFill>
                  <a:srgbClr val="20294F"/>
                </a:solidFill>
                <a:latin typeface="Montserrat" panose="00000500000000000000" pitchFamily="2" charset="0"/>
                <a:cs typeface="Arial"/>
                <a:hlinkClick r:id="rId27" action="ppaction://hlinksldjump"/>
              </a:rPr>
              <a:t>23 March</a:t>
            </a:r>
            <a:endParaRPr lang="en-GB" altLang="en-US" sz="1400" b="1" dirty="0">
              <a:solidFill>
                <a:srgbClr val="20294F"/>
              </a:solidFill>
              <a:latin typeface="Montserrat" panose="00000500000000000000" pitchFamily="2" charset="0"/>
              <a:cs typeface="Arial"/>
            </a:endParaRPr>
          </a:p>
        </p:txBody>
      </p:sp>
      <p:sp>
        <p:nvSpPr>
          <p:cNvPr id="32" name="Rectangle 68">
            <a:hlinkClick r:id="" action="ppaction://noaction"/>
            <a:extLst>
              <a:ext uri="{FF2B5EF4-FFF2-40B4-BE49-F238E27FC236}">
                <a16:creationId xmlns:a16="http://schemas.microsoft.com/office/drawing/2014/main" id="{8BC0E8C4-72D2-67A6-5DCC-F07BC4203898}"/>
              </a:ext>
            </a:extLst>
          </p:cNvPr>
          <p:cNvSpPr>
            <a:spLocks noChangeArrowheads="1"/>
          </p:cNvSpPr>
          <p:nvPr/>
        </p:nvSpPr>
        <p:spPr bwMode="auto">
          <a:xfrm>
            <a:off x="7281225" y="4566779"/>
            <a:ext cx="1149351" cy="542925"/>
          </a:xfrm>
          <a:prstGeom prst="rect">
            <a:avLst/>
          </a:prstGeom>
          <a:solidFill>
            <a:schemeClr val="bg1"/>
          </a:solidFill>
          <a:ln w="28575" cap="rnd">
            <a:solidFill>
              <a:srgbClr val="20294F"/>
            </a:solidFill>
            <a:prstDash val="sysDot"/>
            <a:miter lim="800000"/>
            <a:headEnd/>
            <a:tailEnd/>
          </a:ln>
        </p:spPr>
        <p:txBody>
          <a:bodyPr wrap="none" anchor="ctr"/>
          <a:lstStyle>
            <a:lvl1pPr>
              <a:defRPr sz="2400">
                <a:solidFill>
                  <a:schemeClr val="tx1"/>
                </a:solidFill>
                <a:latin typeface="Verdana" panose="020B0604030504040204" pitchFamily="34" charset="0"/>
                <a:ea typeface="MS PGothic" panose="020B0600070205080204" pitchFamily="34" charset="-128"/>
              </a:defRPr>
            </a:lvl1pPr>
            <a:lvl2pPr marL="742950" indent="-285750">
              <a:defRPr sz="2400">
                <a:solidFill>
                  <a:schemeClr val="tx1"/>
                </a:solidFill>
                <a:latin typeface="Verdana" panose="020B0604030504040204" pitchFamily="34" charset="0"/>
                <a:ea typeface="MS PGothic" panose="020B0600070205080204" pitchFamily="34" charset="-128"/>
              </a:defRPr>
            </a:lvl2pPr>
            <a:lvl3pPr marL="1143000" indent="-228600">
              <a:defRPr sz="2400">
                <a:solidFill>
                  <a:schemeClr val="tx1"/>
                </a:solidFill>
                <a:latin typeface="Verdana" panose="020B0604030504040204" pitchFamily="34" charset="0"/>
                <a:ea typeface="MS PGothic" panose="020B0600070205080204" pitchFamily="34" charset="-128"/>
              </a:defRPr>
            </a:lvl3pPr>
            <a:lvl4pPr marL="1600200" indent="-228600">
              <a:defRPr sz="2400">
                <a:solidFill>
                  <a:schemeClr val="tx1"/>
                </a:solidFill>
                <a:latin typeface="Verdana" panose="020B0604030504040204" pitchFamily="34" charset="0"/>
                <a:ea typeface="MS PGothic" panose="020B0600070205080204" pitchFamily="34" charset="-128"/>
              </a:defRPr>
            </a:lvl4pPr>
            <a:lvl5pPr marL="2057400" indent="-228600">
              <a:defRPr sz="2400">
                <a:solidFill>
                  <a:schemeClr val="tx1"/>
                </a:solidFill>
                <a:latin typeface="Verdan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9pPr>
          </a:lstStyle>
          <a:p>
            <a:pPr algn="ctr" defTabSz="914377">
              <a:defRPr/>
            </a:pPr>
            <a:r>
              <a:rPr lang="en-US" altLang="en-US" sz="1400" b="1" dirty="0">
                <a:solidFill>
                  <a:srgbClr val="20294F"/>
                </a:solidFill>
                <a:latin typeface="Montserrat" panose="00000500000000000000" pitchFamily="2" charset="0"/>
                <a:cs typeface="Arial"/>
                <a:hlinkClick r:id="rId28" action="ppaction://hlinksldjump"/>
              </a:rPr>
              <a:t>27 March</a:t>
            </a:r>
            <a:endParaRPr lang="en-GB" altLang="en-US" sz="1400" b="1" dirty="0">
              <a:solidFill>
                <a:srgbClr val="20294F"/>
              </a:solidFill>
              <a:latin typeface="Montserrat" panose="00000500000000000000" pitchFamily="2" charset="0"/>
              <a:cs typeface="Arial"/>
            </a:endParaRPr>
          </a:p>
        </p:txBody>
      </p:sp>
      <p:sp>
        <p:nvSpPr>
          <p:cNvPr id="33" name="Rectangle 68">
            <a:hlinkClick r:id="" action="ppaction://noaction"/>
            <a:extLst>
              <a:ext uri="{FF2B5EF4-FFF2-40B4-BE49-F238E27FC236}">
                <a16:creationId xmlns:a16="http://schemas.microsoft.com/office/drawing/2014/main" id="{3E6E897A-3ABD-B0D6-5AA0-9D2690EEEBDF}"/>
              </a:ext>
            </a:extLst>
          </p:cNvPr>
          <p:cNvSpPr>
            <a:spLocks noChangeArrowheads="1"/>
          </p:cNvSpPr>
          <p:nvPr/>
        </p:nvSpPr>
        <p:spPr bwMode="auto">
          <a:xfrm>
            <a:off x="7279637" y="3896854"/>
            <a:ext cx="1149351" cy="534988"/>
          </a:xfrm>
          <a:prstGeom prst="rect">
            <a:avLst/>
          </a:prstGeom>
          <a:solidFill>
            <a:schemeClr val="bg1"/>
          </a:solidFill>
          <a:ln w="28575" cap="rnd">
            <a:solidFill>
              <a:srgbClr val="20294F"/>
            </a:solidFill>
            <a:prstDash val="sysDot"/>
            <a:miter lim="800000"/>
            <a:headEnd/>
            <a:tailEnd/>
          </a:ln>
        </p:spPr>
        <p:txBody>
          <a:bodyPr wrap="none" anchor="ctr"/>
          <a:lstStyle>
            <a:lvl1pPr>
              <a:defRPr sz="2400">
                <a:solidFill>
                  <a:schemeClr val="tx1"/>
                </a:solidFill>
                <a:latin typeface="Verdana" panose="020B0604030504040204" pitchFamily="34" charset="0"/>
                <a:ea typeface="MS PGothic" panose="020B0600070205080204" pitchFamily="34" charset="-128"/>
              </a:defRPr>
            </a:lvl1pPr>
            <a:lvl2pPr marL="742950" indent="-285750">
              <a:defRPr sz="2400">
                <a:solidFill>
                  <a:schemeClr val="tx1"/>
                </a:solidFill>
                <a:latin typeface="Verdana" panose="020B0604030504040204" pitchFamily="34" charset="0"/>
                <a:ea typeface="MS PGothic" panose="020B0600070205080204" pitchFamily="34" charset="-128"/>
              </a:defRPr>
            </a:lvl2pPr>
            <a:lvl3pPr marL="1143000" indent="-228600">
              <a:defRPr sz="2400">
                <a:solidFill>
                  <a:schemeClr val="tx1"/>
                </a:solidFill>
                <a:latin typeface="Verdana" panose="020B0604030504040204" pitchFamily="34" charset="0"/>
                <a:ea typeface="MS PGothic" panose="020B0600070205080204" pitchFamily="34" charset="-128"/>
              </a:defRPr>
            </a:lvl3pPr>
            <a:lvl4pPr marL="1600200" indent="-228600">
              <a:defRPr sz="2400">
                <a:solidFill>
                  <a:schemeClr val="tx1"/>
                </a:solidFill>
                <a:latin typeface="Verdana" panose="020B0604030504040204" pitchFamily="34" charset="0"/>
                <a:ea typeface="MS PGothic" panose="020B0600070205080204" pitchFamily="34" charset="-128"/>
              </a:defRPr>
            </a:lvl4pPr>
            <a:lvl5pPr marL="2057400" indent="-228600">
              <a:defRPr sz="2400">
                <a:solidFill>
                  <a:schemeClr val="tx1"/>
                </a:solidFill>
                <a:latin typeface="Verdan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9pPr>
          </a:lstStyle>
          <a:p>
            <a:pPr algn="ctr" defTabSz="914377">
              <a:defRPr/>
            </a:pPr>
            <a:r>
              <a:rPr lang="en-US" altLang="en-US" sz="1400" b="1" dirty="0">
                <a:solidFill>
                  <a:srgbClr val="20294F"/>
                </a:solidFill>
                <a:latin typeface="Montserrat" panose="00000500000000000000" pitchFamily="2" charset="0"/>
                <a:hlinkClick r:id="rId29" action="ppaction://hlinksldjump"/>
              </a:rPr>
              <a:t>26 March</a:t>
            </a:r>
            <a:endParaRPr lang="en-GB" altLang="en-US" sz="1400" b="1" dirty="0">
              <a:solidFill>
                <a:srgbClr val="20294F"/>
              </a:solidFill>
              <a:latin typeface="Montserrat" panose="00000500000000000000" pitchFamily="2" charset="0"/>
            </a:endParaRPr>
          </a:p>
        </p:txBody>
      </p:sp>
      <p:sp>
        <p:nvSpPr>
          <p:cNvPr id="34" name="Rectangle 68">
            <a:hlinkClick r:id="" action="ppaction://noaction"/>
            <a:extLst>
              <a:ext uri="{FF2B5EF4-FFF2-40B4-BE49-F238E27FC236}">
                <a16:creationId xmlns:a16="http://schemas.microsoft.com/office/drawing/2014/main" id="{037D6EBD-DDBB-BA8E-74A5-3F9ECB403305}"/>
              </a:ext>
            </a:extLst>
          </p:cNvPr>
          <p:cNvSpPr>
            <a:spLocks noChangeArrowheads="1"/>
          </p:cNvSpPr>
          <p:nvPr/>
        </p:nvSpPr>
        <p:spPr bwMode="auto">
          <a:xfrm>
            <a:off x="7281224" y="3199942"/>
            <a:ext cx="1147763" cy="573087"/>
          </a:xfrm>
          <a:prstGeom prst="rect">
            <a:avLst/>
          </a:prstGeom>
          <a:solidFill>
            <a:schemeClr val="bg1"/>
          </a:solidFill>
          <a:ln w="28575" cap="rnd">
            <a:solidFill>
              <a:srgbClr val="20294F"/>
            </a:solidFill>
            <a:prstDash val="sysDot"/>
            <a:miter lim="800000"/>
            <a:headEnd/>
            <a:tailEnd/>
          </a:ln>
        </p:spPr>
        <p:txBody>
          <a:bodyPr wrap="none" anchor="ctr"/>
          <a:lstStyle>
            <a:lvl1pPr>
              <a:defRPr sz="2400">
                <a:solidFill>
                  <a:schemeClr val="tx1"/>
                </a:solidFill>
                <a:latin typeface="Verdana" panose="020B0604030504040204" pitchFamily="34" charset="0"/>
                <a:ea typeface="MS PGothic" panose="020B0600070205080204" pitchFamily="34" charset="-128"/>
              </a:defRPr>
            </a:lvl1pPr>
            <a:lvl2pPr marL="742950" indent="-285750">
              <a:defRPr sz="2400">
                <a:solidFill>
                  <a:schemeClr val="tx1"/>
                </a:solidFill>
                <a:latin typeface="Verdana" panose="020B0604030504040204" pitchFamily="34" charset="0"/>
                <a:ea typeface="MS PGothic" panose="020B0600070205080204" pitchFamily="34" charset="-128"/>
              </a:defRPr>
            </a:lvl2pPr>
            <a:lvl3pPr marL="1143000" indent="-228600">
              <a:defRPr sz="2400">
                <a:solidFill>
                  <a:schemeClr val="tx1"/>
                </a:solidFill>
                <a:latin typeface="Verdana" panose="020B0604030504040204" pitchFamily="34" charset="0"/>
                <a:ea typeface="MS PGothic" panose="020B0600070205080204" pitchFamily="34" charset="-128"/>
              </a:defRPr>
            </a:lvl3pPr>
            <a:lvl4pPr marL="1600200" indent="-228600">
              <a:defRPr sz="2400">
                <a:solidFill>
                  <a:schemeClr val="tx1"/>
                </a:solidFill>
                <a:latin typeface="Verdana" panose="020B0604030504040204" pitchFamily="34" charset="0"/>
                <a:ea typeface="MS PGothic" panose="020B0600070205080204" pitchFamily="34" charset="-128"/>
              </a:defRPr>
            </a:lvl4pPr>
            <a:lvl5pPr marL="2057400" indent="-228600">
              <a:defRPr sz="2400">
                <a:solidFill>
                  <a:schemeClr val="tx1"/>
                </a:solidFill>
                <a:latin typeface="Verdan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9pPr>
          </a:lstStyle>
          <a:p>
            <a:pPr algn="ctr" defTabSz="914377">
              <a:defRPr/>
            </a:pPr>
            <a:r>
              <a:rPr lang="en-US" altLang="en-US" sz="1400" b="1" dirty="0">
                <a:solidFill>
                  <a:srgbClr val="20294F"/>
                </a:solidFill>
                <a:latin typeface="Montserrat" panose="00000500000000000000" pitchFamily="2" charset="0"/>
                <a:cs typeface="Arial"/>
                <a:hlinkClick r:id="rId30" action="ppaction://hlinksldjump"/>
              </a:rPr>
              <a:t>25 March</a:t>
            </a:r>
            <a:endParaRPr lang="en-GB" altLang="en-US" sz="1400" b="1" dirty="0">
              <a:solidFill>
                <a:srgbClr val="20294F"/>
              </a:solidFill>
              <a:latin typeface="Montserrat" panose="00000500000000000000" pitchFamily="2" charset="0"/>
              <a:cs typeface="Arial"/>
            </a:endParaRPr>
          </a:p>
        </p:txBody>
      </p:sp>
      <p:sp>
        <p:nvSpPr>
          <p:cNvPr id="35" name="Rectangle 68">
            <a:hlinkClick r:id="" action="ppaction://noaction"/>
            <a:extLst>
              <a:ext uri="{FF2B5EF4-FFF2-40B4-BE49-F238E27FC236}">
                <a16:creationId xmlns:a16="http://schemas.microsoft.com/office/drawing/2014/main" id="{E6C98705-23F9-D20A-6D55-087DC9B6C812}"/>
              </a:ext>
            </a:extLst>
          </p:cNvPr>
          <p:cNvSpPr>
            <a:spLocks noChangeArrowheads="1"/>
          </p:cNvSpPr>
          <p:nvPr/>
        </p:nvSpPr>
        <p:spPr bwMode="auto">
          <a:xfrm>
            <a:off x="7281224" y="2533193"/>
            <a:ext cx="1147763" cy="541337"/>
          </a:xfrm>
          <a:prstGeom prst="rect">
            <a:avLst/>
          </a:prstGeom>
          <a:solidFill>
            <a:schemeClr val="bg1"/>
          </a:solidFill>
          <a:ln w="28575" cap="rnd">
            <a:solidFill>
              <a:srgbClr val="20294F"/>
            </a:solidFill>
            <a:prstDash val="sysDot"/>
            <a:miter lim="800000"/>
            <a:headEnd/>
            <a:tailEnd/>
          </a:ln>
        </p:spPr>
        <p:txBody>
          <a:bodyPr wrap="none" anchor="ctr"/>
          <a:lstStyle>
            <a:lvl1pPr>
              <a:defRPr sz="2400">
                <a:solidFill>
                  <a:schemeClr val="tx1"/>
                </a:solidFill>
                <a:latin typeface="Verdana" panose="020B0604030504040204" pitchFamily="34" charset="0"/>
                <a:ea typeface="MS PGothic" panose="020B0600070205080204" pitchFamily="34" charset="-128"/>
              </a:defRPr>
            </a:lvl1pPr>
            <a:lvl2pPr marL="742950" indent="-285750">
              <a:defRPr sz="2400">
                <a:solidFill>
                  <a:schemeClr val="tx1"/>
                </a:solidFill>
                <a:latin typeface="Verdana" panose="020B0604030504040204" pitchFamily="34" charset="0"/>
                <a:ea typeface="MS PGothic" panose="020B0600070205080204" pitchFamily="34" charset="-128"/>
              </a:defRPr>
            </a:lvl2pPr>
            <a:lvl3pPr marL="1143000" indent="-228600">
              <a:defRPr sz="2400">
                <a:solidFill>
                  <a:schemeClr val="tx1"/>
                </a:solidFill>
                <a:latin typeface="Verdana" panose="020B0604030504040204" pitchFamily="34" charset="0"/>
                <a:ea typeface="MS PGothic" panose="020B0600070205080204" pitchFamily="34" charset="-128"/>
              </a:defRPr>
            </a:lvl3pPr>
            <a:lvl4pPr marL="1600200" indent="-228600">
              <a:defRPr sz="2400">
                <a:solidFill>
                  <a:schemeClr val="tx1"/>
                </a:solidFill>
                <a:latin typeface="Verdana" panose="020B0604030504040204" pitchFamily="34" charset="0"/>
                <a:ea typeface="MS PGothic" panose="020B0600070205080204" pitchFamily="34" charset="-128"/>
              </a:defRPr>
            </a:lvl4pPr>
            <a:lvl5pPr marL="2057400" indent="-228600">
              <a:defRPr sz="2400">
                <a:solidFill>
                  <a:schemeClr val="tx1"/>
                </a:solidFill>
                <a:latin typeface="Verdan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9pPr>
          </a:lstStyle>
          <a:p>
            <a:pPr algn="ctr" defTabSz="914377">
              <a:defRPr/>
            </a:pPr>
            <a:r>
              <a:rPr lang="en-US" altLang="en-US" sz="1400" b="1" dirty="0">
                <a:solidFill>
                  <a:srgbClr val="20294F"/>
                </a:solidFill>
                <a:latin typeface="Montserrat" panose="00000500000000000000" pitchFamily="2" charset="0"/>
                <a:cs typeface="Arial"/>
                <a:hlinkClick r:id="rId31" action="ppaction://hlinksldjump"/>
              </a:rPr>
              <a:t>24 March</a:t>
            </a:r>
            <a:endParaRPr lang="en-GB" altLang="en-US" sz="1400" b="1" dirty="0">
              <a:solidFill>
                <a:srgbClr val="20294F"/>
              </a:solidFill>
              <a:latin typeface="Montserrat" panose="00000500000000000000" pitchFamily="2" charset="0"/>
              <a:cs typeface="Arial"/>
            </a:endParaRPr>
          </a:p>
        </p:txBody>
      </p:sp>
      <p:sp>
        <p:nvSpPr>
          <p:cNvPr id="36" name="Rectangle 68">
            <a:hlinkClick r:id="" action="ppaction://noaction"/>
            <a:extLst>
              <a:ext uri="{FF2B5EF4-FFF2-40B4-BE49-F238E27FC236}">
                <a16:creationId xmlns:a16="http://schemas.microsoft.com/office/drawing/2014/main" id="{CACFEBE0-80C0-39F4-A985-25FAB863A046}"/>
              </a:ext>
            </a:extLst>
          </p:cNvPr>
          <p:cNvSpPr>
            <a:spLocks noChangeArrowheads="1"/>
          </p:cNvSpPr>
          <p:nvPr/>
        </p:nvSpPr>
        <p:spPr bwMode="auto">
          <a:xfrm>
            <a:off x="8562337" y="1872791"/>
            <a:ext cx="1149351" cy="538163"/>
          </a:xfrm>
          <a:prstGeom prst="rect">
            <a:avLst/>
          </a:prstGeom>
          <a:solidFill>
            <a:schemeClr val="bg1"/>
          </a:solidFill>
          <a:ln w="28575" cap="rnd">
            <a:solidFill>
              <a:srgbClr val="20294F"/>
            </a:solidFill>
            <a:prstDash val="sysDot"/>
            <a:miter lim="800000"/>
            <a:headEnd/>
            <a:tailEnd/>
          </a:ln>
        </p:spPr>
        <p:txBody>
          <a:bodyPr wrap="none" anchor="ctr"/>
          <a:lstStyle>
            <a:lvl1pPr>
              <a:defRPr sz="2400">
                <a:solidFill>
                  <a:schemeClr val="tx1"/>
                </a:solidFill>
                <a:latin typeface="Verdana" panose="020B0604030504040204" pitchFamily="34" charset="0"/>
                <a:ea typeface="MS PGothic" panose="020B0600070205080204" pitchFamily="34" charset="-128"/>
              </a:defRPr>
            </a:lvl1pPr>
            <a:lvl2pPr marL="742950" indent="-285750">
              <a:defRPr sz="2400">
                <a:solidFill>
                  <a:schemeClr val="tx1"/>
                </a:solidFill>
                <a:latin typeface="Verdana" panose="020B0604030504040204" pitchFamily="34" charset="0"/>
                <a:ea typeface="MS PGothic" panose="020B0600070205080204" pitchFamily="34" charset="-128"/>
              </a:defRPr>
            </a:lvl2pPr>
            <a:lvl3pPr marL="1143000" indent="-228600">
              <a:defRPr sz="2400">
                <a:solidFill>
                  <a:schemeClr val="tx1"/>
                </a:solidFill>
                <a:latin typeface="Verdana" panose="020B0604030504040204" pitchFamily="34" charset="0"/>
                <a:ea typeface="MS PGothic" panose="020B0600070205080204" pitchFamily="34" charset="-128"/>
              </a:defRPr>
            </a:lvl3pPr>
            <a:lvl4pPr marL="1600200" indent="-228600">
              <a:defRPr sz="2400">
                <a:solidFill>
                  <a:schemeClr val="tx1"/>
                </a:solidFill>
                <a:latin typeface="Verdana" panose="020B0604030504040204" pitchFamily="34" charset="0"/>
                <a:ea typeface="MS PGothic" panose="020B0600070205080204" pitchFamily="34" charset="-128"/>
              </a:defRPr>
            </a:lvl4pPr>
            <a:lvl5pPr marL="2057400" indent="-228600">
              <a:defRPr sz="2400">
                <a:solidFill>
                  <a:schemeClr val="tx1"/>
                </a:solidFill>
                <a:latin typeface="Verdan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9pPr>
          </a:lstStyle>
          <a:p>
            <a:pPr algn="ctr" defTabSz="914377">
              <a:defRPr/>
            </a:pPr>
            <a:r>
              <a:rPr lang="en-US" altLang="en-US" sz="1400" b="1" dirty="0">
                <a:solidFill>
                  <a:srgbClr val="20294F"/>
                </a:solidFill>
                <a:latin typeface="Montserrat" panose="00000500000000000000" pitchFamily="2" charset="0"/>
                <a:hlinkClick r:id="rId32" action="ppaction://hlinksldjump"/>
              </a:rPr>
              <a:t>30 March</a:t>
            </a:r>
            <a:endParaRPr lang="en-GB" altLang="en-US" sz="1400" b="1" dirty="0">
              <a:solidFill>
                <a:srgbClr val="20294F"/>
              </a:solidFill>
              <a:latin typeface="Montserrat" panose="00000500000000000000" pitchFamily="2" charset="0"/>
            </a:endParaRPr>
          </a:p>
        </p:txBody>
      </p:sp>
      <p:sp>
        <p:nvSpPr>
          <p:cNvPr id="37" name="Rectangle 68">
            <a:hlinkClick r:id="" action="ppaction://noaction"/>
            <a:extLst>
              <a:ext uri="{FF2B5EF4-FFF2-40B4-BE49-F238E27FC236}">
                <a16:creationId xmlns:a16="http://schemas.microsoft.com/office/drawing/2014/main" id="{B1C00507-58B2-05A5-38AE-61B5D732E4D2}"/>
              </a:ext>
            </a:extLst>
          </p:cNvPr>
          <p:cNvSpPr>
            <a:spLocks noChangeArrowheads="1"/>
          </p:cNvSpPr>
          <p:nvPr/>
        </p:nvSpPr>
        <p:spPr bwMode="auto">
          <a:xfrm>
            <a:off x="8557575" y="4560429"/>
            <a:ext cx="1157287" cy="549275"/>
          </a:xfrm>
          <a:prstGeom prst="rect">
            <a:avLst/>
          </a:prstGeom>
          <a:solidFill>
            <a:schemeClr val="bg1"/>
          </a:solidFill>
          <a:ln w="28575" cap="rnd">
            <a:solidFill>
              <a:srgbClr val="20294F"/>
            </a:solidFill>
            <a:prstDash val="sysDot"/>
            <a:miter lim="800000"/>
            <a:headEnd/>
            <a:tailEnd/>
          </a:ln>
        </p:spPr>
        <p:txBody>
          <a:bodyPr wrap="none" anchor="ctr"/>
          <a:lstStyle>
            <a:lvl1pPr>
              <a:defRPr sz="2400">
                <a:solidFill>
                  <a:schemeClr val="tx1"/>
                </a:solidFill>
                <a:latin typeface="Verdana" panose="020B0604030504040204" pitchFamily="34" charset="0"/>
                <a:ea typeface="MS PGothic" panose="020B0600070205080204" pitchFamily="34" charset="-128"/>
              </a:defRPr>
            </a:lvl1pPr>
            <a:lvl2pPr marL="742950" indent="-285750">
              <a:defRPr sz="2400">
                <a:solidFill>
                  <a:schemeClr val="tx1"/>
                </a:solidFill>
                <a:latin typeface="Verdana" panose="020B0604030504040204" pitchFamily="34" charset="0"/>
                <a:ea typeface="MS PGothic" panose="020B0600070205080204" pitchFamily="34" charset="-128"/>
              </a:defRPr>
            </a:lvl2pPr>
            <a:lvl3pPr marL="1143000" indent="-228600">
              <a:defRPr sz="2400">
                <a:solidFill>
                  <a:schemeClr val="tx1"/>
                </a:solidFill>
                <a:latin typeface="Verdana" panose="020B0604030504040204" pitchFamily="34" charset="0"/>
                <a:ea typeface="MS PGothic" panose="020B0600070205080204" pitchFamily="34" charset="-128"/>
              </a:defRPr>
            </a:lvl3pPr>
            <a:lvl4pPr marL="1600200" indent="-228600">
              <a:defRPr sz="2400">
                <a:solidFill>
                  <a:schemeClr val="tx1"/>
                </a:solidFill>
                <a:latin typeface="Verdana" panose="020B0604030504040204" pitchFamily="34" charset="0"/>
                <a:ea typeface="MS PGothic" panose="020B0600070205080204" pitchFamily="34" charset="-128"/>
              </a:defRPr>
            </a:lvl4pPr>
            <a:lvl5pPr marL="2057400" indent="-228600">
              <a:defRPr sz="2400">
                <a:solidFill>
                  <a:schemeClr val="tx1"/>
                </a:solidFill>
                <a:latin typeface="Verdan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9pPr>
          </a:lstStyle>
          <a:p>
            <a:pPr algn="ctr" defTabSz="914377">
              <a:lnSpc>
                <a:spcPts val="300"/>
              </a:lnSpc>
              <a:defRPr/>
            </a:pPr>
            <a:endParaRPr lang="en-US" altLang="en-US" sz="133" b="1" dirty="0">
              <a:solidFill>
                <a:srgbClr val="96C11F"/>
              </a:solidFill>
              <a:latin typeface="Montserrat" panose="00000500000000000000" pitchFamily="2" charset="0"/>
            </a:endParaRPr>
          </a:p>
          <a:p>
            <a:pPr algn="ctr" defTabSz="914377">
              <a:lnSpc>
                <a:spcPts val="1700"/>
              </a:lnSpc>
              <a:defRPr/>
            </a:pPr>
            <a:r>
              <a:rPr lang="en-US" altLang="en-US" sz="1400" b="1" dirty="0">
                <a:solidFill>
                  <a:srgbClr val="96C11F"/>
                </a:solidFill>
                <a:latin typeface="Montserrat" panose="00000500000000000000" pitchFamily="2" charset="0"/>
                <a:hlinkClick r:id="rId33" action="ppaction://hlinksldjump"/>
              </a:rPr>
              <a:t>Good</a:t>
            </a:r>
          </a:p>
          <a:p>
            <a:pPr algn="ctr" defTabSz="914377">
              <a:lnSpc>
                <a:spcPts val="1700"/>
              </a:lnSpc>
              <a:defRPr/>
            </a:pPr>
            <a:r>
              <a:rPr lang="en-US" altLang="en-US" sz="1400" b="1" dirty="0">
                <a:solidFill>
                  <a:srgbClr val="96C11F"/>
                </a:solidFill>
                <a:latin typeface="Montserrat" panose="00000500000000000000" pitchFamily="2" charset="0"/>
                <a:hlinkClick r:id="rId33" action="ppaction://hlinksldjump"/>
              </a:rPr>
              <a:t>Friday</a:t>
            </a:r>
            <a:endParaRPr lang="en-GB" altLang="en-US" sz="1400" b="1" dirty="0">
              <a:solidFill>
                <a:srgbClr val="96C11F"/>
              </a:solidFill>
              <a:latin typeface="Montserrat" panose="00000500000000000000" pitchFamily="2" charset="0"/>
            </a:endParaRPr>
          </a:p>
        </p:txBody>
      </p:sp>
      <p:sp>
        <p:nvSpPr>
          <p:cNvPr id="38" name="Rectangle 68">
            <a:hlinkClick r:id="" action="ppaction://noaction"/>
            <a:extLst>
              <a:ext uri="{FF2B5EF4-FFF2-40B4-BE49-F238E27FC236}">
                <a16:creationId xmlns:a16="http://schemas.microsoft.com/office/drawing/2014/main" id="{C37F0F20-1F60-1FCF-7987-208FC11D75DF}"/>
              </a:ext>
            </a:extLst>
          </p:cNvPr>
          <p:cNvSpPr>
            <a:spLocks noChangeArrowheads="1"/>
          </p:cNvSpPr>
          <p:nvPr/>
        </p:nvSpPr>
        <p:spPr bwMode="auto">
          <a:xfrm>
            <a:off x="8554401" y="3896853"/>
            <a:ext cx="1157287" cy="540000"/>
          </a:xfrm>
          <a:prstGeom prst="rect">
            <a:avLst/>
          </a:prstGeom>
          <a:solidFill>
            <a:schemeClr val="bg1"/>
          </a:solidFill>
          <a:ln w="28575" cap="rnd">
            <a:solidFill>
              <a:srgbClr val="20294F"/>
            </a:solidFill>
            <a:prstDash val="sysDot"/>
            <a:miter lim="800000"/>
            <a:headEnd/>
            <a:tailEnd/>
          </a:ln>
        </p:spPr>
        <p:txBody>
          <a:bodyPr wrap="none" lIns="0" tIns="0" rIns="0" bIns="0" anchor="ctr"/>
          <a:lstStyle>
            <a:lvl1pPr>
              <a:defRPr sz="2400">
                <a:solidFill>
                  <a:schemeClr val="tx1"/>
                </a:solidFill>
                <a:latin typeface="Verdana" panose="020B0604030504040204" pitchFamily="34" charset="0"/>
                <a:ea typeface="MS PGothic" panose="020B0600070205080204" pitchFamily="34" charset="-128"/>
              </a:defRPr>
            </a:lvl1pPr>
            <a:lvl2pPr marL="742950" indent="-285750">
              <a:defRPr sz="2400">
                <a:solidFill>
                  <a:schemeClr val="tx1"/>
                </a:solidFill>
                <a:latin typeface="Verdana" panose="020B0604030504040204" pitchFamily="34" charset="0"/>
                <a:ea typeface="MS PGothic" panose="020B0600070205080204" pitchFamily="34" charset="-128"/>
              </a:defRPr>
            </a:lvl2pPr>
            <a:lvl3pPr marL="1143000" indent="-228600">
              <a:defRPr sz="2400">
                <a:solidFill>
                  <a:schemeClr val="tx1"/>
                </a:solidFill>
                <a:latin typeface="Verdana" panose="020B0604030504040204" pitchFamily="34" charset="0"/>
                <a:ea typeface="MS PGothic" panose="020B0600070205080204" pitchFamily="34" charset="-128"/>
              </a:defRPr>
            </a:lvl3pPr>
            <a:lvl4pPr marL="1600200" indent="-228600">
              <a:defRPr sz="2400">
                <a:solidFill>
                  <a:schemeClr val="tx1"/>
                </a:solidFill>
                <a:latin typeface="Verdana" panose="020B0604030504040204" pitchFamily="34" charset="0"/>
                <a:ea typeface="MS PGothic" panose="020B0600070205080204" pitchFamily="34" charset="-128"/>
              </a:defRPr>
            </a:lvl4pPr>
            <a:lvl5pPr marL="2057400" indent="-228600">
              <a:defRPr sz="2400">
                <a:solidFill>
                  <a:schemeClr val="tx1"/>
                </a:solidFill>
                <a:latin typeface="Verdan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9pPr>
          </a:lstStyle>
          <a:p>
            <a:pPr algn="ctr" defTabSz="914377">
              <a:lnSpc>
                <a:spcPts val="500"/>
              </a:lnSpc>
              <a:defRPr/>
            </a:pPr>
            <a:endParaRPr lang="en-US" altLang="en-US" sz="133" b="1" dirty="0">
              <a:solidFill>
                <a:srgbClr val="96C11F"/>
              </a:solidFill>
              <a:latin typeface="Montserrat" panose="00000500000000000000" pitchFamily="2" charset="0"/>
            </a:endParaRPr>
          </a:p>
          <a:p>
            <a:pPr algn="ctr" defTabSz="914377">
              <a:lnSpc>
                <a:spcPts val="1700"/>
              </a:lnSpc>
              <a:defRPr/>
            </a:pPr>
            <a:r>
              <a:rPr lang="en-US" altLang="en-US" sz="1400" b="1" dirty="0">
                <a:solidFill>
                  <a:srgbClr val="96C11F"/>
                </a:solidFill>
                <a:latin typeface="Montserrat" panose="00000500000000000000" pitchFamily="2" charset="0"/>
                <a:hlinkClick r:id="rId34" action="ppaction://hlinksldjump"/>
              </a:rPr>
              <a:t>Maundy</a:t>
            </a:r>
          </a:p>
          <a:p>
            <a:pPr algn="ctr" defTabSz="914377">
              <a:lnSpc>
                <a:spcPts val="1700"/>
              </a:lnSpc>
              <a:defRPr/>
            </a:pPr>
            <a:r>
              <a:rPr lang="en-US" altLang="en-US" sz="1400" b="1" dirty="0">
                <a:solidFill>
                  <a:srgbClr val="96C11F"/>
                </a:solidFill>
                <a:latin typeface="Montserrat" panose="00000500000000000000" pitchFamily="2" charset="0"/>
                <a:hlinkClick r:id="rId34" action="ppaction://hlinksldjump"/>
              </a:rPr>
              <a:t>Thursday</a:t>
            </a:r>
            <a:endParaRPr lang="en-GB" altLang="en-US" sz="1400" b="1" dirty="0">
              <a:solidFill>
                <a:srgbClr val="96C11F"/>
              </a:solidFill>
              <a:latin typeface="Montserrat" panose="00000500000000000000" pitchFamily="2" charset="0"/>
            </a:endParaRPr>
          </a:p>
        </p:txBody>
      </p:sp>
      <p:sp>
        <p:nvSpPr>
          <p:cNvPr id="39" name="Rectangle 68">
            <a:hlinkClick r:id="" action="ppaction://noaction"/>
            <a:extLst>
              <a:ext uri="{FF2B5EF4-FFF2-40B4-BE49-F238E27FC236}">
                <a16:creationId xmlns:a16="http://schemas.microsoft.com/office/drawing/2014/main" id="{E59D129B-DF52-8452-D9C6-14EDE3278845}"/>
              </a:ext>
            </a:extLst>
          </p:cNvPr>
          <p:cNvSpPr>
            <a:spLocks noChangeArrowheads="1"/>
          </p:cNvSpPr>
          <p:nvPr/>
        </p:nvSpPr>
        <p:spPr bwMode="auto">
          <a:xfrm>
            <a:off x="8551225" y="3201529"/>
            <a:ext cx="1160463" cy="571500"/>
          </a:xfrm>
          <a:prstGeom prst="rect">
            <a:avLst/>
          </a:prstGeom>
          <a:solidFill>
            <a:schemeClr val="bg1"/>
          </a:solidFill>
          <a:ln w="28575" cap="rnd">
            <a:solidFill>
              <a:srgbClr val="20294F"/>
            </a:solidFill>
            <a:prstDash val="sysDot"/>
            <a:miter lim="800000"/>
            <a:headEnd/>
            <a:tailEnd/>
          </a:ln>
        </p:spPr>
        <p:txBody>
          <a:bodyPr wrap="none" anchor="ctr"/>
          <a:lstStyle>
            <a:lvl1pPr>
              <a:defRPr sz="2400">
                <a:solidFill>
                  <a:schemeClr val="tx1"/>
                </a:solidFill>
                <a:latin typeface="Verdana" panose="020B0604030504040204" pitchFamily="34" charset="0"/>
                <a:ea typeface="MS PGothic" panose="020B0600070205080204" pitchFamily="34" charset="-128"/>
              </a:defRPr>
            </a:lvl1pPr>
            <a:lvl2pPr marL="742950" indent="-285750">
              <a:defRPr sz="2400">
                <a:solidFill>
                  <a:schemeClr val="tx1"/>
                </a:solidFill>
                <a:latin typeface="Verdana" panose="020B0604030504040204" pitchFamily="34" charset="0"/>
                <a:ea typeface="MS PGothic" panose="020B0600070205080204" pitchFamily="34" charset="-128"/>
              </a:defRPr>
            </a:lvl2pPr>
            <a:lvl3pPr marL="1143000" indent="-228600">
              <a:defRPr sz="2400">
                <a:solidFill>
                  <a:schemeClr val="tx1"/>
                </a:solidFill>
                <a:latin typeface="Verdana" panose="020B0604030504040204" pitchFamily="34" charset="0"/>
                <a:ea typeface="MS PGothic" panose="020B0600070205080204" pitchFamily="34" charset="-128"/>
              </a:defRPr>
            </a:lvl3pPr>
            <a:lvl4pPr marL="1600200" indent="-228600">
              <a:defRPr sz="2400">
                <a:solidFill>
                  <a:schemeClr val="tx1"/>
                </a:solidFill>
                <a:latin typeface="Verdana" panose="020B0604030504040204" pitchFamily="34" charset="0"/>
                <a:ea typeface="MS PGothic" panose="020B0600070205080204" pitchFamily="34" charset="-128"/>
              </a:defRPr>
            </a:lvl4pPr>
            <a:lvl5pPr marL="2057400" indent="-228600">
              <a:defRPr sz="2400">
                <a:solidFill>
                  <a:schemeClr val="tx1"/>
                </a:solidFill>
                <a:latin typeface="Verdan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9pPr>
          </a:lstStyle>
          <a:p>
            <a:pPr algn="ctr" defTabSz="914377">
              <a:defRPr/>
            </a:pPr>
            <a:r>
              <a:rPr lang="en-US" altLang="en-US" sz="1400" b="1" dirty="0">
                <a:solidFill>
                  <a:srgbClr val="20294F"/>
                </a:solidFill>
                <a:latin typeface="Montserrat" panose="00000500000000000000" pitchFamily="2" charset="0"/>
                <a:cs typeface="Arial"/>
                <a:hlinkClick r:id="rId35" action="ppaction://hlinksldjump"/>
              </a:rPr>
              <a:t>1 April</a:t>
            </a:r>
            <a:endParaRPr lang="en-GB" altLang="en-US" sz="1400" b="1" dirty="0">
              <a:solidFill>
                <a:srgbClr val="20294F"/>
              </a:solidFill>
              <a:latin typeface="Montserrat" panose="00000500000000000000" pitchFamily="2" charset="0"/>
              <a:cs typeface="Arial"/>
            </a:endParaRPr>
          </a:p>
        </p:txBody>
      </p:sp>
      <p:sp>
        <p:nvSpPr>
          <p:cNvPr id="40" name="Rectangle 68">
            <a:hlinkClick r:id="" action="ppaction://noaction"/>
            <a:extLst>
              <a:ext uri="{FF2B5EF4-FFF2-40B4-BE49-F238E27FC236}">
                <a16:creationId xmlns:a16="http://schemas.microsoft.com/office/drawing/2014/main" id="{21DF009B-FA36-B4F2-B505-0088385643B2}"/>
              </a:ext>
            </a:extLst>
          </p:cNvPr>
          <p:cNvSpPr>
            <a:spLocks noChangeArrowheads="1"/>
          </p:cNvSpPr>
          <p:nvPr/>
        </p:nvSpPr>
        <p:spPr bwMode="auto">
          <a:xfrm>
            <a:off x="8562337" y="2534779"/>
            <a:ext cx="1149351" cy="542925"/>
          </a:xfrm>
          <a:prstGeom prst="rect">
            <a:avLst/>
          </a:prstGeom>
          <a:solidFill>
            <a:schemeClr val="bg1"/>
          </a:solidFill>
          <a:ln w="28575" cap="rnd">
            <a:solidFill>
              <a:srgbClr val="20294F"/>
            </a:solidFill>
            <a:prstDash val="sysDot"/>
            <a:miter lim="800000"/>
            <a:headEnd/>
            <a:tailEnd/>
          </a:ln>
        </p:spPr>
        <p:txBody>
          <a:bodyPr wrap="none" anchor="ctr"/>
          <a:lstStyle>
            <a:lvl1pPr>
              <a:defRPr sz="2400">
                <a:solidFill>
                  <a:schemeClr val="tx1"/>
                </a:solidFill>
                <a:latin typeface="Verdana" panose="020B0604030504040204" pitchFamily="34" charset="0"/>
                <a:ea typeface="MS PGothic" panose="020B0600070205080204" pitchFamily="34" charset="-128"/>
              </a:defRPr>
            </a:lvl1pPr>
            <a:lvl2pPr marL="742950" indent="-285750">
              <a:defRPr sz="2400">
                <a:solidFill>
                  <a:schemeClr val="tx1"/>
                </a:solidFill>
                <a:latin typeface="Verdana" panose="020B0604030504040204" pitchFamily="34" charset="0"/>
                <a:ea typeface="MS PGothic" panose="020B0600070205080204" pitchFamily="34" charset="-128"/>
              </a:defRPr>
            </a:lvl2pPr>
            <a:lvl3pPr marL="1143000" indent="-228600">
              <a:defRPr sz="2400">
                <a:solidFill>
                  <a:schemeClr val="tx1"/>
                </a:solidFill>
                <a:latin typeface="Verdana" panose="020B0604030504040204" pitchFamily="34" charset="0"/>
                <a:ea typeface="MS PGothic" panose="020B0600070205080204" pitchFamily="34" charset="-128"/>
              </a:defRPr>
            </a:lvl3pPr>
            <a:lvl4pPr marL="1600200" indent="-228600">
              <a:defRPr sz="2400">
                <a:solidFill>
                  <a:schemeClr val="tx1"/>
                </a:solidFill>
                <a:latin typeface="Verdana" panose="020B0604030504040204" pitchFamily="34" charset="0"/>
                <a:ea typeface="MS PGothic" panose="020B0600070205080204" pitchFamily="34" charset="-128"/>
              </a:defRPr>
            </a:lvl4pPr>
            <a:lvl5pPr marL="2057400" indent="-228600">
              <a:defRPr sz="2400">
                <a:solidFill>
                  <a:schemeClr val="tx1"/>
                </a:solidFill>
                <a:latin typeface="Verdan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9pPr>
          </a:lstStyle>
          <a:p>
            <a:pPr algn="ctr" defTabSz="914377">
              <a:defRPr/>
            </a:pPr>
            <a:r>
              <a:rPr lang="en-US" altLang="en-US" sz="1400" b="1" dirty="0">
                <a:solidFill>
                  <a:srgbClr val="20294F"/>
                </a:solidFill>
                <a:latin typeface="Montserrat" panose="00000500000000000000" pitchFamily="2" charset="0"/>
                <a:hlinkClick r:id="rId36" action="ppaction://hlinksldjump"/>
              </a:rPr>
              <a:t>31 March</a:t>
            </a:r>
            <a:endParaRPr lang="en-GB" altLang="en-US" sz="1400" b="1" dirty="0">
              <a:solidFill>
                <a:srgbClr val="20294F"/>
              </a:solidFill>
              <a:latin typeface="Montserrat" panose="00000500000000000000" pitchFamily="2" charset="0"/>
            </a:endParaRPr>
          </a:p>
        </p:txBody>
      </p:sp>
      <p:sp>
        <p:nvSpPr>
          <p:cNvPr id="42" name="Rectangle 68">
            <a:hlinkClick r:id="" action="ppaction://noaction"/>
            <a:extLst>
              <a:ext uri="{FF2B5EF4-FFF2-40B4-BE49-F238E27FC236}">
                <a16:creationId xmlns:a16="http://schemas.microsoft.com/office/drawing/2014/main" id="{5A15B152-DDD7-5D25-D30D-3CCE9AAB678A}"/>
              </a:ext>
            </a:extLst>
          </p:cNvPr>
          <p:cNvSpPr>
            <a:spLocks noChangeArrowheads="1"/>
          </p:cNvSpPr>
          <p:nvPr/>
        </p:nvSpPr>
        <p:spPr bwMode="auto">
          <a:xfrm>
            <a:off x="8560022" y="5299550"/>
            <a:ext cx="1157288" cy="549275"/>
          </a:xfrm>
          <a:prstGeom prst="rect">
            <a:avLst/>
          </a:prstGeom>
          <a:solidFill>
            <a:schemeClr val="bg1"/>
          </a:solidFill>
          <a:ln w="28575" cap="rnd">
            <a:solidFill>
              <a:srgbClr val="20294F"/>
            </a:solidFill>
            <a:prstDash val="sysDot"/>
            <a:miter lim="800000"/>
            <a:headEnd/>
            <a:tailEnd/>
          </a:ln>
        </p:spPr>
        <p:txBody>
          <a:bodyPr wrap="none" anchor="ctr"/>
          <a:lstStyle>
            <a:lvl1pPr>
              <a:defRPr sz="2400">
                <a:solidFill>
                  <a:schemeClr val="tx1"/>
                </a:solidFill>
                <a:latin typeface="Verdana" panose="020B0604030504040204" pitchFamily="34" charset="0"/>
                <a:ea typeface="MS PGothic" panose="020B0600070205080204" pitchFamily="34" charset="-128"/>
              </a:defRPr>
            </a:lvl1pPr>
            <a:lvl2pPr marL="742950" indent="-285750">
              <a:defRPr sz="2400">
                <a:solidFill>
                  <a:schemeClr val="tx1"/>
                </a:solidFill>
                <a:latin typeface="Verdana" panose="020B0604030504040204" pitchFamily="34" charset="0"/>
                <a:ea typeface="MS PGothic" panose="020B0600070205080204" pitchFamily="34" charset="-128"/>
              </a:defRPr>
            </a:lvl2pPr>
            <a:lvl3pPr marL="1143000" indent="-228600">
              <a:defRPr sz="2400">
                <a:solidFill>
                  <a:schemeClr val="tx1"/>
                </a:solidFill>
                <a:latin typeface="Verdana" panose="020B0604030504040204" pitchFamily="34" charset="0"/>
                <a:ea typeface="MS PGothic" panose="020B0600070205080204" pitchFamily="34" charset="-128"/>
              </a:defRPr>
            </a:lvl3pPr>
            <a:lvl4pPr marL="1600200" indent="-228600">
              <a:defRPr sz="2400">
                <a:solidFill>
                  <a:schemeClr val="tx1"/>
                </a:solidFill>
                <a:latin typeface="Verdana" panose="020B0604030504040204" pitchFamily="34" charset="0"/>
                <a:ea typeface="MS PGothic" panose="020B0600070205080204" pitchFamily="34" charset="-128"/>
              </a:defRPr>
            </a:lvl4pPr>
            <a:lvl5pPr marL="2057400" indent="-228600">
              <a:defRPr sz="2400">
                <a:solidFill>
                  <a:schemeClr val="tx1"/>
                </a:solidFill>
                <a:latin typeface="Verdan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9pPr>
          </a:lstStyle>
          <a:p>
            <a:pPr algn="ctr" defTabSz="914377">
              <a:lnSpc>
                <a:spcPts val="300"/>
              </a:lnSpc>
              <a:defRPr/>
            </a:pPr>
            <a:endParaRPr lang="en-US" altLang="en-US" sz="133" b="1" dirty="0">
              <a:solidFill>
                <a:srgbClr val="3D7568"/>
              </a:solidFill>
              <a:latin typeface="Montserrat" panose="00000500000000000000" pitchFamily="2" charset="0"/>
              <a:cs typeface="Arial"/>
            </a:endParaRPr>
          </a:p>
          <a:p>
            <a:pPr algn="ctr" defTabSz="914377">
              <a:lnSpc>
                <a:spcPts val="1700"/>
              </a:lnSpc>
              <a:defRPr/>
            </a:pPr>
            <a:r>
              <a:rPr lang="en-US" altLang="en-US" sz="1400" b="1" dirty="0">
                <a:solidFill>
                  <a:srgbClr val="96C11F"/>
                </a:solidFill>
                <a:latin typeface="Montserrat" panose="00000500000000000000" pitchFamily="2" charset="0"/>
                <a:cs typeface="Arial"/>
                <a:hlinkClick r:id="rId37" action="ppaction://hlinksldjump"/>
              </a:rPr>
              <a:t>Easter</a:t>
            </a:r>
          </a:p>
          <a:p>
            <a:pPr algn="ctr" defTabSz="914377">
              <a:lnSpc>
                <a:spcPts val="1700"/>
              </a:lnSpc>
              <a:defRPr/>
            </a:pPr>
            <a:r>
              <a:rPr lang="en-US" altLang="en-US" sz="1400" b="1" dirty="0">
                <a:solidFill>
                  <a:srgbClr val="96C11F"/>
                </a:solidFill>
                <a:latin typeface="Montserrat" panose="00000500000000000000" pitchFamily="2" charset="0"/>
                <a:cs typeface="Arial"/>
                <a:hlinkClick r:id="rId37" action="ppaction://hlinksldjump"/>
              </a:rPr>
              <a:t>Sunday</a:t>
            </a:r>
            <a:endParaRPr lang="en-GB" altLang="en-US" sz="1400" b="1" dirty="0">
              <a:solidFill>
                <a:srgbClr val="96C11F"/>
              </a:solidFill>
              <a:latin typeface="Montserrat" panose="00000500000000000000" pitchFamily="2" charset="0"/>
              <a:cs typeface="Calibri"/>
            </a:endParaRPr>
          </a:p>
        </p:txBody>
      </p:sp>
      <p:pic>
        <p:nvPicPr>
          <p:cNvPr id="44" name="Picture 43" descr="A picture containing text, sign&#10;&#10;Description automatically generated">
            <a:extLst>
              <a:ext uri="{FF2B5EF4-FFF2-40B4-BE49-F238E27FC236}">
                <a16:creationId xmlns:a16="http://schemas.microsoft.com/office/drawing/2014/main" id="{BA9741D8-1575-3485-A33C-4B5DDDBA495C}"/>
              </a:ext>
            </a:extLst>
          </p:cNvPr>
          <p:cNvPicPr>
            <a:picLocks noChangeAspect="1"/>
          </p:cNvPicPr>
          <p:nvPr/>
        </p:nvPicPr>
        <p:blipFill>
          <a:blip r:embed="rId38" cstate="print">
            <a:extLst>
              <a:ext uri="{28A0092B-C50C-407E-A947-70E740481C1C}">
                <a14:useLocalDpi xmlns:a14="http://schemas.microsoft.com/office/drawing/2010/main" val="0"/>
              </a:ext>
            </a:extLst>
          </a:blip>
          <a:stretch>
            <a:fillRect/>
          </a:stretch>
        </p:blipFill>
        <p:spPr>
          <a:xfrm>
            <a:off x="103826" y="-64509"/>
            <a:ext cx="1343646" cy="1343646"/>
          </a:xfrm>
          <a:prstGeom prst="rect">
            <a:avLst/>
          </a:prstGeom>
        </p:spPr>
      </p:pic>
      <p:sp>
        <p:nvSpPr>
          <p:cNvPr id="46" name="Title 2">
            <a:extLst>
              <a:ext uri="{FF2B5EF4-FFF2-40B4-BE49-F238E27FC236}">
                <a16:creationId xmlns:a16="http://schemas.microsoft.com/office/drawing/2014/main" id="{6B0E84D0-8C63-58F2-1023-A9C694A6731B}"/>
              </a:ext>
            </a:extLst>
          </p:cNvPr>
          <p:cNvSpPr>
            <a:spLocks noGrp="1"/>
          </p:cNvSpPr>
          <p:nvPr>
            <p:ph type="title"/>
          </p:nvPr>
        </p:nvSpPr>
        <p:spPr>
          <a:xfrm>
            <a:off x="1214398" y="337822"/>
            <a:ext cx="9250753" cy="589900"/>
          </a:xfrm>
        </p:spPr>
        <p:txBody>
          <a:bodyPr>
            <a:normAutofit fontScale="90000"/>
          </a:bodyPr>
          <a:lstStyle/>
          <a:p>
            <a:pPr algn="ctr"/>
            <a:r>
              <a:rPr lang="en-GB" b="1">
                <a:solidFill>
                  <a:srgbClr val="222544"/>
                </a:solidFill>
                <a:latin typeface="Montserrat School SemiBold" pitchFamily="2" charset="0"/>
              </a:rPr>
              <a:t>Lent calendar 2026</a:t>
            </a:r>
          </a:p>
        </p:txBody>
      </p:sp>
      <p:pic>
        <p:nvPicPr>
          <p:cNvPr id="55" name="Picture 54" descr="A green bush with black background&#10;&#10;AI-generated content may be incorrect.">
            <a:extLst>
              <a:ext uri="{FF2B5EF4-FFF2-40B4-BE49-F238E27FC236}">
                <a16:creationId xmlns:a16="http://schemas.microsoft.com/office/drawing/2014/main" id="{2B0BCC60-7E2E-1A01-42F5-E20CCE75D9E2}"/>
              </a:ext>
            </a:extLst>
          </p:cNvPr>
          <p:cNvPicPr>
            <a:picLocks noChangeAspect="1"/>
          </p:cNvPicPr>
          <p:nvPr/>
        </p:nvPicPr>
        <p:blipFill>
          <a:blip r:embed="rId39">
            <a:extLst>
              <a:ext uri="{28A0092B-C50C-407E-A947-70E740481C1C}">
                <a14:useLocalDpi xmlns:a14="http://schemas.microsoft.com/office/drawing/2010/main" val="0"/>
              </a:ext>
            </a:extLst>
          </a:blip>
          <a:stretch>
            <a:fillRect/>
          </a:stretch>
        </p:blipFill>
        <p:spPr>
          <a:xfrm>
            <a:off x="10149977" y="5448004"/>
            <a:ext cx="1112508" cy="801643"/>
          </a:xfrm>
          <a:prstGeom prst="rect">
            <a:avLst/>
          </a:prstGeom>
        </p:spPr>
      </p:pic>
      <p:pic>
        <p:nvPicPr>
          <p:cNvPr id="57" name="Picture 56" descr="A yellow painted leaf on a black background&#10;&#10;AI-generated content may be incorrect.">
            <a:extLst>
              <a:ext uri="{FF2B5EF4-FFF2-40B4-BE49-F238E27FC236}">
                <a16:creationId xmlns:a16="http://schemas.microsoft.com/office/drawing/2014/main" id="{795AF897-E7A9-C28F-DF65-E0832EE76D94}"/>
              </a:ext>
            </a:extLst>
          </p:cNvPr>
          <p:cNvPicPr>
            <a:picLocks noChangeAspect="1"/>
          </p:cNvPicPr>
          <p:nvPr/>
        </p:nvPicPr>
        <p:blipFill>
          <a:blip r:embed="rId40">
            <a:extLst>
              <a:ext uri="{28A0092B-C50C-407E-A947-70E740481C1C}">
                <a14:useLocalDpi xmlns:a14="http://schemas.microsoft.com/office/drawing/2010/main" val="0"/>
              </a:ext>
            </a:extLst>
          </a:blip>
          <a:stretch>
            <a:fillRect/>
          </a:stretch>
        </p:blipFill>
        <p:spPr>
          <a:xfrm>
            <a:off x="9861532" y="5468595"/>
            <a:ext cx="844699" cy="800313"/>
          </a:xfrm>
          <a:prstGeom prst="rect">
            <a:avLst/>
          </a:prstGeom>
        </p:spPr>
      </p:pic>
      <p:pic>
        <p:nvPicPr>
          <p:cNvPr id="58" name="Picture 57" descr="A yellow painted leaf on a black background&#10;&#10;AI-generated content may be incorrect.">
            <a:extLst>
              <a:ext uri="{FF2B5EF4-FFF2-40B4-BE49-F238E27FC236}">
                <a16:creationId xmlns:a16="http://schemas.microsoft.com/office/drawing/2014/main" id="{CE8971BC-46DE-5658-30B3-1AB744564755}"/>
              </a:ext>
            </a:extLst>
          </p:cNvPr>
          <p:cNvPicPr>
            <a:picLocks noChangeAspect="1"/>
          </p:cNvPicPr>
          <p:nvPr/>
        </p:nvPicPr>
        <p:blipFill>
          <a:blip r:embed="rId40">
            <a:extLst>
              <a:ext uri="{28A0092B-C50C-407E-A947-70E740481C1C}">
                <a14:useLocalDpi xmlns:a14="http://schemas.microsoft.com/office/drawing/2010/main" val="0"/>
              </a:ext>
            </a:extLst>
          </a:blip>
          <a:stretch>
            <a:fillRect/>
          </a:stretch>
        </p:blipFill>
        <p:spPr>
          <a:xfrm rot="1721370">
            <a:off x="10752202" y="5546535"/>
            <a:ext cx="678364" cy="642718"/>
          </a:xfrm>
          <a:prstGeom prst="rect">
            <a:avLst/>
          </a:prstGeom>
        </p:spPr>
      </p:pic>
      <p:pic>
        <p:nvPicPr>
          <p:cNvPr id="4" name="Picture 3">
            <a:extLst>
              <a:ext uri="{FF2B5EF4-FFF2-40B4-BE49-F238E27FC236}">
                <a16:creationId xmlns:a16="http://schemas.microsoft.com/office/drawing/2014/main" id="{5361FFF5-7FBD-FE96-CB69-D417D9866179}"/>
              </a:ext>
            </a:extLst>
          </p:cNvPr>
          <p:cNvPicPr>
            <a:picLocks noChangeAspect="1"/>
          </p:cNvPicPr>
          <p:nvPr/>
        </p:nvPicPr>
        <p:blipFill>
          <a:blip r:embed="rId41">
            <a:extLst>
              <a:ext uri="{28A0092B-C50C-407E-A947-70E740481C1C}">
                <a14:useLocalDpi xmlns:a14="http://schemas.microsoft.com/office/drawing/2010/main" val="0"/>
              </a:ext>
            </a:extLst>
          </a:blip>
          <a:stretch>
            <a:fillRect/>
          </a:stretch>
        </p:blipFill>
        <p:spPr>
          <a:xfrm>
            <a:off x="10255334" y="181845"/>
            <a:ext cx="1672100" cy="488321"/>
          </a:xfrm>
          <a:prstGeom prst="rect">
            <a:avLst/>
          </a:prstGeom>
        </p:spPr>
      </p:pic>
    </p:spTree>
    <p:extLst>
      <p:ext uri="{BB962C8B-B14F-4D97-AF65-F5344CB8AC3E}">
        <p14:creationId xmlns:p14="http://schemas.microsoft.com/office/powerpoint/2010/main" val="334533715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57E15B-60DC-FB91-7F61-0E417969C8EC}"/>
            </a:ext>
          </a:extLst>
        </p:cNvPr>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4A031B45-40FA-18EC-2217-DAC27F8A455B}"/>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C6EC182C-0D68-4E87-806E-9A4A9E86B5B7}" type="slidenum">
              <a:rPr kumimoji="0" lang="en-GB" sz="933" b="0" i="0" u="none" strike="noStrike" kern="1200" cap="none" spc="0" normalizeH="0" baseline="0" noProof="0" smtClean="0">
                <a:ln>
                  <a:noFill/>
                </a:ln>
                <a:solidFill>
                  <a:srgbClr val="222444"/>
                </a:solidFill>
                <a:effectLst/>
                <a:uLnTx/>
                <a:uFillTx/>
                <a:latin typeface="Montserrat Light" panose="020F0502020204030204" pitchFamily="2"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20</a:t>
            </a:fld>
            <a:endParaRPr kumimoji="0" lang="en-GB" sz="933" b="0" i="0" u="none" strike="noStrike" kern="1200" cap="none" spc="0" normalizeH="0" baseline="0" noProof="0">
              <a:ln>
                <a:noFill/>
              </a:ln>
              <a:solidFill>
                <a:srgbClr val="222444"/>
              </a:solidFill>
              <a:effectLst/>
              <a:uLnTx/>
              <a:uFillTx/>
              <a:latin typeface="Montserrat Light" panose="020F0502020204030204" pitchFamily="2" charset="0"/>
              <a:ea typeface="+mn-ea"/>
              <a:cs typeface="+mn-cs"/>
            </a:endParaRPr>
          </a:p>
        </p:txBody>
      </p:sp>
      <p:sp>
        <p:nvSpPr>
          <p:cNvPr id="6" name="TextBox 5">
            <a:extLst>
              <a:ext uri="{FF2B5EF4-FFF2-40B4-BE49-F238E27FC236}">
                <a16:creationId xmlns:a16="http://schemas.microsoft.com/office/drawing/2014/main" id="{A9A4BDAB-6DB7-8705-8375-170889C48D40}"/>
              </a:ext>
            </a:extLst>
          </p:cNvPr>
          <p:cNvSpPr txBox="1"/>
          <p:nvPr/>
        </p:nvSpPr>
        <p:spPr>
          <a:xfrm>
            <a:off x="212928" y="1086445"/>
            <a:ext cx="11800477" cy="769441"/>
          </a:xfrm>
          <a:prstGeom prst="rect">
            <a:avLst/>
          </a:prstGeom>
          <a:noFill/>
        </p:spPr>
        <p:txBody>
          <a:bodyPr wrap="square" lIns="91440" tIns="45720" rIns="91440" bIns="45720" rtlCol="0" anchor="t">
            <a:spAutoFit/>
          </a:bodyPr>
          <a:lstStyle/>
          <a:p>
            <a:pPr>
              <a:defRPr/>
            </a:pPr>
            <a:r>
              <a:rPr lang="en-GB" sz="2200" b="1" dirty="0">
                <a:solidFill>
                  <a:srgbClr val="A2C617"/>
                </a:solidFill>
                <a:latin typeface="Montserrat School SemiBold"/>
                <a:ea typeface="Verdana"/>
                <a:cs typeface="Arial"/>
              </a:rPr>
              <a:t>"'...You shall love your neighbour as yourself.' There is no other commandment greater than these." Mark 12:31 </a:t>
            </a:r>
            <a:endParaRPr lang="en-GB" sz="1200" i="0" u="none" strike="noStrike" kern="1200" cap="none" spc="0" normalizeH="0" baseline="0" noProof="0" dirty="0">
              <a:ln>
                <a:noFill/>
              </a:ln>
              <a:solidFill>
                <a:srgbClr val="000000"/>
              </a:solidFill>
              <a:effectLst/>
              <a:highlight>
                <a:srgbClr val="FFFFFF"/>
              </a:highlight>
              <a:uLnTx/>
              <a:uFillTx/>
              <a:latin typeface="Montserrat"/>
              <a:ea typeface="Verdana"/>
              <a:cs typeface="Arial"/>
            </a:endParaRPr>
          </a:p>
        </p:txBody>
      </p:sp>
      <p:sp>
        <p:nvSpPr>
          <p:cNvPr id="8" name="TextBox 7">
            <a:extLst>
              <a:ext uri="{FF2B5EF4-FFF2-40B4-BE49-F238E27FC236}">
                <a16:creationId xmlns:a16="http://schemas.microsoft.com/office/drawing/2014/main" id="{102266FD-08C8-26B6-012B-614DBEC1C2B6}"/>
              </a:ext>
            </a:extLst>
          </p:cNvPr>
          <p:cNvSpPr txBox="1"/>
          <p:nvPr/>
        </p:nvSpPr>
        <p:spPr>
          <a:xfrm>
            <a:off x="3206953" y="114720"/>
            <a:ext cx="6333489" cy="646331"/>
          </a:xfrm>
          <a:prstGeom prst="rect">
            <a:avLst/>
          </a:prstGeom>
          <a:noFill/>
        </p:spPr>
        <p:txBody>
          <a:bodyPr wrap="square" lIns="91440" tIns="45720" rIns="91440" bIns="45720" rtlCol="0" anchor="t">
            <a:spAutoFit/>
          </a:bodyPr>
          <a:lstStyle/>
          <a:p>
            <a:pPr>
              <a:defRPr/>
            </a:pPr>
            <a:r>
              <a:rPr lang="en-US" sz="3600" i="1" dirty="0">
                <a:solidFill>
                  <a:srgbClr val="1F1750"/>
                </a:solidFill>
                <a:latin typeface="Montserrat School SemiBold"/>
                <a:cs typeface="Segoe UI"/>
              </a:rPr>
              <a:t>Friday 13 March</a:t>
            </a:r>
            <a:endParaRPr lang="en-US" dirty="0"/>
          </a:p>
        </p:txBody>
      </p:sp>
      <p:sp>
        <p:nvSpPr>
          <p:cNvPr id="9" name="Rectangle 8">
            <a:extLst>
              <a:ext uri="{FF2B5EF4-FFF2-40B4-BE49-F238E27FC236}">
                <a16:creationId xmlns:a16="http://schemas.microsoft.com/office/drawing/2014/main" id="{98C0D9CD-6C6D-5B7B-4A86-467BC7832260}"/>
              </a:ext>
            </a:extLst>
          </p:cNvPr>
          <p:cNvSpPr/>
          <p:nvPr/>
        </p:nvSpPr>
        <p:spPr>
          <a:xfrm>
            <a:off x="355803" y="1985903"/>
            <a:ext cx="5702300" cy="461665"/>
          </a:xfrm>
          <a:prstGeom prst="rect">
            <a:avLst/>
          </a:prstGeom>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altLang="en-US" sz="2400" b="0" i="0" u="none" strike="noStrike" kern="1200" cap="none" spc="0" normalizeH="0" baseline="0" noProof="0">
              <a:ln>
                <a:noFill/>
              </a:ln>
              <a:solidFill>
                <a:srgbClr val="222544"/>
              </a:solidFill>
              <a:effectLst/>
              <a:uLnTx/>
              <a:uFillTx/>
              <a:latin typeface="Montserrat School"/>
              <a:ea typeface="Verdana"/>
              <a:cs typeface="Arial"/>
            </a:endParaRPr>
          </a:p>
        </p:txBody>
      </p:sp>
      <p:sp>
        <p:nvSpPr>
          <p:cNvPr id="7" name="TextBox 6">
            <a:extLst>
              <a:ext uri="{FF2B5EF4-FFF2-40B4-BE49-F238E27FC236}">
                <a16:creationId xmlns:a16="http://schemas.microsoft.com/office/drawing/2014/main" id="{F9DE1B9E-0B49-2931-B2AE-1033E73EC494}"/>
              </a:ext>
            </a:extLst>
          </p:cNvPr>
          <p:cNvSpPr txBox="1"/>
          <p:nvPr/>
        </p:nvSpPr>
        <p:spPr>
          <a:xfrm>
            <a:off x="211810" y="1865387"/>
            <a:ext cx="5667738" cy="526297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dirty="0" err="1">
                <a:latin typeface="Montserrat School"/>
              </a:rPr>
              <a:t>Zunayed's</a:t>
            </a:r>
            <a:r>
              <a:rPr lang="en-US" sz="2000" dirty="0">
                <a:latin typeface="Montserrat School"/>
              </a:rPr>
              <a:t> father, </a:t>
            </a:r>
            <a:r>
              <a:rPr lang="en-US" sz="2000" dirty="0" err="1">
                <a:latin typeface="Montserrat School"/>
              </a:rPr>
              <a:t>Zahidul</a:t>
            </a:r>
            <a:r>
              <a:rPr lang="en-US" sz="2000" dirty="0">
                <a:latin typeface="Montserrat School"/>
              </a:rPr>
              <a:t>, learnt how to construct a floating garden from his </a:t>
            </a:r>
            <a:r>
              <a:rPr lang="en-US" sz="2000" dirty="0" err="1">
                <a:latin typeface="Montserrat School"/>
              </a:rPr>
              <a:t>neighbours</a:t>
            </a:r>
            <a:r>
              <a:rPr lang="en-US" sz="2000" dirty="0">
                <a:latin typeface="Montserrat School"/>
              </a:rPr>
              <a:t>. </a:t>
            </a:r>
          </a:p>
          <a:p>
            <a:endParaRPr lang="en-US" sz="2000" dirty="0">
              <a:latin typeface="Montserrat School"/>
            </a:endParaRPr>
          </a:p>
          <a:p>
            <a:r>
              <a:rPr lang="en-US" sz="2000" dirty="0">
                <a:latin typeface="Montserrat School"/>
              </a:rPr>
              <a:t>With help from CAFOD and the support of </a:t>
            </a:r>
            <a:r>
              <a:rPr lang="en-US" sz="2000" dirty="0" err="1">
                <a:latin typeface="Montserrat School"/>
              </a:rPr>
              <a:t>neighbours</a:t>
            </a:r>
            <a:r>
              <a:rPr lang="en-US" sz="2000" dirty="0">
                <a:latin typeface="Montserrat School"/>
              </a:rPr>
              <a:t>, the families in the community in Choto </a:t>
            </a:r>
            <a:r>
              <a:rPr lang="en-US" sz="2000" dirty="0" err="1">
                <a:latin typeface="Montserrat School"/>
              </a:rPr>
              <a:t>Bashail</a:t>
            </a:r>
            <a:r>
              <a:rPr lang="en-US" sz="2000" dirty="0">
                <a:latin typeface="Montserrat School"/>
              </a:rPr>
              <a:t> have come together, learning how to make a living and becoming    self-sufficient. </a:t>
            </a:r>
          </a:p>
          <a:p>
            <a:endParaRPr lang="en-US" sz="2000" dirty="0">
              <a:latin typeface="Montserrat School"/>
            </a:endParaRPr>
          </a:p>
          <a:p>
            <a:r>
              <a:rPr lang="en-US" sz="2000" dirty="0">
                <a:latin typeface="Montserrat School"/>
              </a:rPr>
              <a:t>Can you think of examples of where </a:t>
            </a:r>
            <a:r>
              <a:rPr lang="en-US" sz="2000" dirty="0" err="1">
                <a:latin typeface="Montserrat School"/>
              </a:rPr>
              <a:t>neighbours</a:t>
            </a:r>
            <a:r>
              <a:rPr lang="en-US" sz="2000" dirty="0">
                <a:latin typeface="Montserrat School"/>
              </a:rPr>
              <a:t> or communities have worked together, supporting one another, showing love for one another to make a difference to each other's lives?</a:t>
            </a:r>
          </a:p>
          <a:p>
            <a:endParaRPr lang="en-US" dirty="0"/>
          </a:p>
          <a:p>
            <a:endParaRPr lang="en-US" dirty="0"/>
          </a:p>
        </p:txBody>
      </p:sp>
      <p:sp>
        <p:nvSpPr>
          <p:cNvPr id="11" name="TextBox 10">
            <a:extLst>
              <a:ext uri="{FF2B5EF4-FFF2-40B4-BE49-F238E27FC236}">
                <a16:creationId xmlns:a16="http://schemas.microsoft.com/office/drawing/2014/main" id="{BA345A94-54DD-E39D-9344-1EE0C977BAFD}"/>
              </a:ext>
            </a:extLst>
          </p:cNvPr>
          <p:cNvSpPr txBox="1"/>
          <p:nvPr/>
        </p:nvSpPr>
        <p:spPr>
          <a:xfrm>
            <a:off x="6109906" y="5534025"/>
            <a:ext cx="5873373"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dirty="0">
                <a:latin typeface="Montserrat School"/>
              </a:rPr>
              <a:t>Lord of all people, help us to live life faithfully, growing in love for you and our </a:t>
            </a:r>
            <a:r>
              <a:rPr lang="en-US" sz="2000" err="1">
                <a:latin typeface="Montserrat School"/>
              </a:rPr>
              <a:t>neighbours</a:t>
            </a:r>
            <a:r>
              <a:rPr lang="en-US" sz="2000" dirty="0">
                <a:latin typeface="Montserrat School"/>
              </a:rPr>
              <a:t>, both near and far. Amen. </a:t>
            </a:r>
          </a:p>
        </p:txBody>
      </p:sp>
      <p:pic>
        <p:nvPicPr>
          <p:cNvPr id="17" name="Picture 16" descr="A group of people sitting on a blue mat&#10;&#10;AI-generated content may be incorrect.">
            <a:extLst>
              <a:ext uri="{FF2B5EF4-FFF2-40B4-BE49-F238E27FC236}">
                <a16:creationId xmlns:a16="http://schemas.microsoft.com/office/drawing/2014/main" id="{BAD16757-AE20-6E08-E48E-B89350F1286E}"/>
              </a:ext>
            </a:extLst>
          </p:cNvPr>
          <p:cNvPicPr>
            <a:picLocks noChangeAspect="1"/>
          </p:cNvPicPr>
          <p:nvPr/>
        </p:nvPicPr>
        <p:blipFill>
          <a:blip r:embed="rId3"/>
          <a:stretch>
            <a:fillRect/>
          </a:stretch>
        </p:blipFill>
        <p:spPr>
          <a:xfrm>
            <a:off x="6250781" y="2024062"/>
            <a:ext cx="5107781" cy="3202782"/>
          </a:xfrm>
          <a:prstGeom prst="rect">
            <a:avLst/>
          </a:prstGeom>
        </p:spPr>
      </p:pic>
      <p:pic>
        <p:nvPicPr>
          <p:cNvPr id="14" name="Picture 13" descr="A yellow painted leaf on a black background&#10;&#10;AI-generated content may be incorrect.">
            <a:extLst>
              <a:ext uri="{FF2B5EF4-FFF2-40B4-BE49-F238E27FC236}">
                <a16:creationId xmlns:a16="http://schemas.microsoft.com/office/drawing/2014/main" id="{40F2A689-06E4-2CD2-53A0-73C90F787A2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8417211" flipV="1">
            <a:off x="10513561" y="4729533"/>
            <a:ext cx="1328867" cy="997730"/>
          </a:xfrm>
          <a:prstGeom prst="rect">
            <a:avLst/>
          </a:prstGeom>
        </p:spPr>
      </p:pic>
    </p:spTree>
    <p:extLst>
      <p:ext uri="{BB962C8B-B14F-4D97-AF65-F5344CB8AC3E}">
        <p14:creationId xmlns:p14="http://schemas.microsoft.com/office/powerpoint/2010/main" val="390707505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5E242C-FCE8-2C49-FBF6-AD5714552581}"/>
            </a:ext>
          </a:extLst>
        </p:cNvPr>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96278A1A-1171-D0D5-6120-2B96AF5998AA}"/>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C6EC182C-0D68-4E87-806E-9A4A9E86B5B7}" type="slidenum">
              <a:rPr kumimoji="0" lang="en-GB" sz="933" b="0" i="0" u="none" strike="noStrike" kern="1200" cap="none" spc="0" normalizeH="0" baseline="0" noProof="0" smtClean="0">
                <a:ln>
                  <a:noFill/>
                </a:ln>
                <a:solidFill>
                  <a:srgbClr val="222444"/>
                </a:solidFill>
                <a:effectLst/>
                <a:uLnTx/>
                <a:uFillTx/>
                <a:latin typeface="Montserrat Light" panose="020F0502020204030204" pitchFamily="2"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21</a:t>
            </a:fld>
            <a:endParaRPr kumimoji="0" lang="en-GB" sz="933" b="0" i="0" u="none" strike="noStrike" kern="1200" cap="none" spc="0" normalizeH="0" baseline="0" noProof="0">
              <a:ln>
                <a:noFill/>
              </a:ln>
              <a:solidFill>
                <a:srgbClr val="222444"/>
              </a:solidFill>
              <a:effectLst/>
              <a:uLnTx/>
              <a:uFillTx/>
              <a:latin typeface="Montserrat Light" panose="020F0502020204030204" pitchFamily="2" charset="0"/>
              <a:ea typeface="+mn-ea"/>
              <a:cs typeface="+mn-cs"/>
            </a:endParaRPr>
          </a:p>
        </p:txBody>
      </p:sp>
      <p:sp>
        <p:nvSpPr>
          <p:cNvPr id="8" name="TextBox 7">
            <a:extLst>
              <a:ext uri="{FF2B5EF4-FFF2-40B4-BE49-F238E27FC236}">
                <a16:creationId xmlns:a16="http://schemas.microsoft.com/office/drawing/2014/main" id="{A7A367C3-7FC4-10DC-B718-17A9454C14AF}"/>
              </a:ext>
            </a:extLst>
          </p:cNvPr>
          <p:cNvSpPr txBox="1"/>
          <p:nvPr/>
        </p:nvSpPr>
        <p:spPr>
          <a:xfrm>
            <a:off x="3206953" y="114720"/>
            <a:ext cx="6333489" cy="646331"/>
          </a:xfrm>
          <a:prstGeom prst="rect">
            <a:avLst/>
          </a:prstGeom>
          <a:noFill/>
        </p:spPr>
        <p:txBody>
          <a:bodyPr wrap="square" lIns="91440" tIns="45720" rIns="91440" bIns="45720" rtlCol="0" anchor="t">
            <a:spAutoFit/>
          </a:bodyPr>
          <a:lstStyle/>
          <a:p>
            <a:pPr>
              <a:defRPr/>
            </a:pPr>
            <a:r>
              <a:rPr lang="en-US" sz="3600" i="1" dirty="0">
                <a:solidFill>
                  <a:srgbClr val="1F1750"/>
                </a:solidFill>
                <a:latin typeface="Montserrat School SemiBold"/>
                <a:cs typeface="Segoe UI"/>
              </a:rPr>
              <a:t>Monday 16 March</a:t>
            </a:r>
          </a:p>
        </p:txBody>
      </p:sp>
      <p:sp>
        <p:nvSpPr>
          <p:cNvPr id="9" name="Rectangle 8">
            <a:extLst>
              <a:ext uri="{FF2B5EF4-FFF2-40B4-BE49-F238E27FC236}">
                <a16:creationId xmlns:a16="http://schemas.microsoft.com/office/drawing/2014/main" id="{C711DC96-EFB1-DACC-2E61-7C17329A15C5}"/>
              </a:ext>
            </a:extLst>
          </p:cNvPr>
          <p:cNvSpPr/>
          <p:nvPr/>
        </p:nvSpPr>
        <p:spPr>
          <a:xfrm>
            <a:off x="355803" y="1985903"/>
            <a:ext cx="5702300" cy="461665"/>
          </a:xfrm>
          <a:prstGeom prst="rect">
            <a:avLst/>
          </a:prstGeom>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altLang="en-US" sz="2400" b="0" i="0" u="none" strike="noStrike" kern="1200" cap="none" spc="0" normalizeH="0" baseline="0" noProof="0">
              <a:ln>
                <a:noFill/>
              </a:ln>
              <a:solidFill>
                <a:srgbClr val="222544"/>
              </a:solidFill>
              <a:effectLst/>
              <a:uLnTx/>
              <a:uFillTx/>
              <a:latin typeface="Montserrat School"/>
              <a:ea typeface="Verdana"/>
              <a:cs typeface="Arial"/>
            </a:endParaRPr>
          </a:p>
        </p:txBody>
      </p:sp>
      <p:sp>
        <p:nvSpPr>
          <p:cNvPr id="4" name="TextBox 3">
            <a:hlinkClick r:id="rId2"/>
            <a:extLst>
              <a:ext uri="{FF2B5EF4-FFF2-40B4-BE49-F238E27FC236}">
                <a16:creationId xmlns:a16="http://schemas.microsoft.com/office/drawing/2014/main" id="{94620BA0-7434-2631-A575-6EE8F6E5FF71}"/>
              </a:ext>
            </a:extLst>
          </p:cNvPr>
          <p:cNvSpPr txBox="1"/>
          <p:nvPr/>
        </p:nvSpPr>
        <p:spPr>
          <a:xfrm>
            <a:off x="6409780" y="5552339"/>
            <a:ext cx="4950043" cy="476726"/>
          </a:xfrm>
          <a:prstGeom prst="roundRect">
            <a:avLst/>
          </a:prstGeom>
          <a:solidFill>
            <a:srgbClr val="A2C617"/>
          </a:solidFill>
          <a:ln>
            <a:noFill/>
          </a:ln>
        </p:spPr>
        <p:txBody>
          <a:bodyPr wrap="square" lIns="91440" tIns="45720" rIns="91440" bIns="45720" rtlCol="0" anchor="t">
            <a:spAutoFit/>
          </a:bodyPr>
          <a:lstStyle/>
          <a:p>
            <a:pPr algn="ctr">
              <a:defRPr/>
            </a:pPr>
            <a:r>
              <a:rPr lang="en-US" sz="2200" dirty="0">
                <a:solidFill>
                  <a:srgbClr val="FFFFFF"/>
                </a:solidFill>
                <a:latin typeface="Century Gothic"/>
                <a:cs typeface="Arial"/>
                <a:hlinkClick r:id="rId3">
                  <a:extLst>
                    <a:ext uri="{A12FA001-AC4F-418D-AE19-62706E023703}">
                      <ahyp:hlinkClr xmlns:ahyp="http://schemas.microsoft.com/office/drawing/2018/hyperlinkcolor" val="tx"/>
                    </a:ext>
                  </a:extLst>
                </a:hlinkClick>
              </a:rPr>
              <a:t>Watch the animation!</a:t>
            </a:r>
            <a:endParaRPr lang="en-GB" sz="2200">
              <a:solidFill>
                <a:srgbClr val="000000"/>
              </a:solidFill>
              <a:latin typeface="Century Gothic"/>
              <a:cs typeface="Arial"/>
            </a:endParaRPr>
          </a:p>
        </p:txBody>
      </p:sp>
      <p:pic>
        <p:nvPicPr>
          <p:cNvPr id="14" name="Picture 13" descr="A yellow painted leaf on a black background&#10;&#10;AI-generated content may be incorrect.">
            <a:extLst>
              <a:ext uri="{FF2B5EF4-FFF2-40B4-BE49-F238E27FC236}">
                <a16:creationId xmlns:a16="http://schemas.microsoft.com/office/drawing/2014/main" id="{B7B3CC2F-948C-F06E-5579-EC8198B7E05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8417211" flipV="1">
            <a:off x="10630381" y="5333749"/>
            <a:ext cx="1316962" cy="1247760"/>
          </a:xfrm>
          <a:prstGeom prst="rect">
            <a:avLst/>
          </a:prstGeom>
        </p:spPr>
      </p:pic>
      <p:sp>
        <p:nvSpPr>
          <p:cNvPr id="2" name="TextBox 1">
            <a:extLst>
              <a:ext uri="{FF2B5EF4-FFF2-40B4-BE49-F238E27FC236}">
                <a16:creationId xmlns:a16="http://schemas.microsoft.com/office/drawing/2014/main" id="{4F44324C-0A31-9B16-CB4C-0FD9AB93038E}"/>
              </a:ext>
            </a:extLst>
          </p:cNvPr>
          <p:cNvSpPr txBox="1"/>
          <p:nvPr/>
        </p:nvSpPr>
        <p:spPr>
          <a:xfrm>
            <a:off x="387553" y="1193860"/>
            <a:ext cx="5305486" cy="532453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spcBef>
                <a:spcPct val="0"/>
              </a:spcBef>
              <a:spcAft>
                <a:spcPct val="0"/>
              </a:spcAft>
            </a:pPr>
            <a:r>
              <a:rPr lang="en-GB" sz="2000" dirty="0">
                <a:latin typeface="Montserrat School"/>
              </a:rPr>
              <a:t>Pope Francis liked writing letters!</a:t>
            </a:r>
          </a:p>
          <a:p>
            <a:pPr>
              <a:spcBef>
                <a:spcPct val="0"/>
              </a:spcBef>
              <a:spcAft>
                <a:spcPct val="0"/>
              </a:spcAft>
            </a:pPr>
            <a:endParaRPr lang="en-GB" sz="2000" dirty="0">
              <a:latin typeface="Montserrat School"/>
            </a:endParaRPr>
          </a:p>
          <a:p>
            <a:pPr>
              <a:spcBef>
                <a:spcPct val="0"/>
              </a:spcBef>
              <a:spcAft>
                <a:spcPct val="0"/>
              </a:spcAft>
            </a:pPr>
            <a:r>
              <a:rPr lang="en-GB" sz="2000" dirty="0">
                <a:latin typeface="Montserrat School"/>
              </a:rPr>
              <a:t>This one is called Fratelli Tutti. In it, he asks us to  reach out to our sisters and brothers in need, whoever they are, wherever they may come from. </a:t>
            </a:r>
            <a:endParaRPr lang="en-US" sz="2000">
              <a:latin typeface="Montserrat School"/>
            </a:endParaRPr>
          </a:p>
          <a:p>
            <a:pPr>
              <a:spcBef>
                <a:spcPct val="0"/>
              </a:spcBef>
              <a:spcAft>
                <a:spcPct val="0"/>
              </a:spcAft>
            </a:pPr>
            <a:endParaRPr lang="en-GB" sz="2000" dirty="0">
              <a:latin typeface="Montserrat School"/>
            </a:endParaRPr>
          </a:p>
          <a:p>
            <a:r>
              <a:rPr lang="en-GB" sz="2000" dirty="0">
                <a:solidFill>
                  <a:srgbClr val="212544"/>
                </a:solidFill>
                <a:latin typeface="Montserrat School"/>
              </a:rPr>
              <a:t>We are challenged to think of ourselves as a single global family living in a common home, and neighbours to all.  </a:t>
            </a:r>
            <a:endParaRPr lang="en-GB" sz="2000" dirty="0">
              <a:latin typeface="Montserrat School"/>
            </a:endParaRPr>
          </a:p>
          <a:p>
            <a:endParaRPr lang="en-GB" sz="2000" dirty="0">
              <a:solidFill>
                <a:srgbClr val="212544"/>
              </a:solidFill>
              <a:latin typeface="Montserrat School"/>
            </a:endParaRPr>
          </a:p>
          <a:p>
            <a:r>
              <a:rPr lang="en-GB" sz="2000" dirty="0">
                <a:solidFill>
                  <a:srgbClr val="212544"/>
                </a:solidFill>
                <a:latin typeface="Montserrat School"/>
              </a:rPr>
              <a:t>At CAFOD, we believe this means moving towards a world where everyone can be the best person they can be. How do we all play our part in achieving that?</a:t>
            </a:r>
            <a:endParaRPr lang="en-GB" sz="2000" dirty="0">
              <a:latin typeface="Montserrat School"/>
            </a:endParaRPr>
          </a:p>
          <a:p>
            <a:pPr>
              <a:spcBef>
                <a:spcPct val="0"/>
              </a:spcBef>
              <a:spcAft>
                <a:spcPct val="0"/>
              </a:spcAft>
            </a:pPr>
            <a:endParaRPr lang="en-GB" sz="2000" dirty="0">
              <a:latin typeface="Montserrat School"/>
            </a:endParaRPr>
          </a:p>
        </p:txBody>
      </p:sp>
      <p:pic>
        <p:nvPicPr>
          <p:cNvPr id="7" name="Picture 6" descr="A group of people standing together&#10;&#10;AI-generated content may be incorrect.">
            <a:extLst>
              <a:ext uri="{FF2B5EF4-FFF2-40B4-BE49-F238E27FC236}">
                <a16:creationId xmlns:a16="http://schemas.microsoft.com/office/drawing/2014/main" id="{E933A629-DC15-C257-EF1A-49EC90E99ED8}"/>
              </a:ext>
            </a:extLst>
          </p:cNvPr>
          <p:cNvPicPr>
            <a:picLocks noChangeAspect="1"/>
          </p:cNvPicPr>
          <p:nvPr/>
        </p:nvPicPr>
        <p:blipFill>
          <a:blip r:embed="rId5"/>
          <a:stretch>
            <a:fillRect/>
          </a:stretch>
        </p:blipFill>
        <p:spPr>
          <a:xfrm>
            <a:off x="5692046" y="1685925"/>
            <a:ext cx="6229350" cy="3486150"/>
          </a:xfrm>
          <a:prstGeom prst="rect">
            <a:avLst/>
          </a:prstGeom>
        </p:spPr>
      </p:pic>
    </p:spTree>
    <p:extLst>
      <p:ext uri="{BB962C8B-B14F-4D97-AF65-F5344CB8AC3E}">
        <p14:creationId xmlns:p14="http://schemas.microsoft.com/office/powerpoint/2010/main" val="249562108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1CC669-D070-42FA-7875-41962F9D474A}"/>
            </a:ext>
          </a:extLst>
        </p:cNvPr>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645A2724-2696-C64D-2428-7CC8577F3E58}"/>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C6EC182C-0D68-4E87-806E-9A4A9E86B5B7}" type="slidenum">
              <a:rPr kumimoji="0" lang="en-GB" sz="933" b="0" i="0" u="none" strike="noStrike" kern="1200" cap="none" spc="0" normalizeH="0" baseline="0" noProof="0" smtClean="0">
                <a:ln>
                  <a:noFill/>
                </a:ln>
                <a:solidFill>
                  <a:srgbClr val="222444"/>
                </a:solidFill>
                <a:effectLst/>
                <a:uLnTx/>
                <a:uFillTx/>
                <a:latin typeface="Montserrat Light" panose="020F0502020204030204" pitchFamily="2"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22</a:t>
            </a:fld>
            <a:endParaRPr kumimoji="0" lang="en-GB" sz="933" b="0" i="0" u="none" strike="noStrike" kern="1200" cap="none" spc="0" normalizeH="0" baseline="0" noProof="0">
              <a:ln>
                <a:noFill/>
              </a:ln>
              <a:solidFill>
                <a:srgbClr val="222444"/>
              </a:solidFill>
              <a:effectLst/>
              <a:uLnTx/>
              <a:uFillTx/>
              <a:latin typeface="Montserrat Light" panose="020F0502020204030204" pitchFamily="2" charset="0"/>
              <a:ea typeface="+mn-ea"/>
              <a:cs typeface="+mn-cs"/>
            </a:endParaRPr>
          </a:p>
        </p:txBody>
      </p:sp>
      <p:sp>
        <p:nvSpPr>
          <p:cNvPr id="6" name="TextBox 5">
            <a:extLst>
              <a:ext uri="{FF2B5EF4-FFF2-40B4-BE49-F238E27FC236}">
                <a16:creationId xmlns:a16="http://schemas.microsoft.com/office/drawing/2014/main" id="{D603667A-F42B-C6DC-50CD-E324378CB418}"/>
              </a:ext>
            </a:extLst>
          </p:cNvPr>
          <p:cNvSpPr txBox="1"/>
          <p:nvPr/>
        </p:nvSpPr>
        <p:spPr>
          <a:xfrm>
            <a:off x="280851" y="936543"/>
            <a:ext cx="11623835" cy="584775"/>
          </a:xfrm>
          <a:prstGeom prst="rect">
            <a:avLst/>
          </a:prstGeom>
          <a:noFill/>
        </p:spPr>
        <p:txBody>
          <a:bodyPr wrap="square" lIns="91440" tIns="45720" rIns="91440" bIns="45720" rtlCol="0" anchor="t">
            <a:spAutoFit/>
          </a:bodyPr>
          <a:lstStyle/>
          <a:p>
            <a:pPr>
              <a:defRPr/>
            </a:pPr>
            <a:r>
              <a:rPr lang="en-GB" sz="2200" b="1" dirty="0">
                <a:solidFill>
                  <a:srgbClr val="A2C617"/>
                </a:solidFill>
                <a:latin typeface="Montserrat School"/>
                <a:ea typeface="Verdana"/>
                <a:cs typeface="Arial"/>
              </a:rPr>
              <a:t>'God is our refuge and strength, a very present help in trouble.' Psalm 46:1 </a:t>
            </a:r>
            <a:r>
              <a:rPr lang="en-GB" sz="3200" b="1" dirty="0">
                <a:solidFill>
                  <a:srgbClr val="A2C617"/>
                </a:solidFill>
                <a:latin typeface="Montserrat School SemiBold"/>
                <a:ea typeface="Verdana"/>
                <a:cs typeface="Arial"/>
              </a:rPr>
              <a:t> </a:t>
            </a:r>
            <a:endParaRPr lang="en-GB" sz="3200" b="1" i="0" u="none" strike="noStrike" kern="1200" cap="none" spc="0" normalizeH="0" baseline="0" noProof="0" dirty="0">
              <a:ln>
                <a:noFill/>
              </a:ln>
              <a:solidFill>
                <a:srgbClr val="A2C617"/>
              </a:solidFill>
              <a:effectLst/>
              <a:uLnTx/>
              <a:uFillTx/>
              <a:latin typeface="Montserrat School SemiBold" pitchFamily="2" charset="0"/>
              <a:ea typeface="Verdana"/>
              <a:cs typeface="Arial"/>
            </a:endParaRPr>
          </a:p>
        </p:txBody>
      </p:sp>
      <p:sp>
        <p:nvSpPr>
          <p:cNvPr id="8" name="TextBox 7">
            <a:extLst>
              <a:ext uri="{FF2B5EF4-FFF2-40B4-BE49-F238E27FC236}">
                <a16:creationId xmlns:a16="http://schemas.microsoft.com/office/drawing/2014/main" id="{06DECB4E-71AF-F265-21E3-925D7C41C463}"/>
              </a:ext>
            </a:extLst>
          </p:cNvPr>
          <p:cNvSpPr txBox="1"/>
          <p:nvPr/>
        </p:nvSpPr>
        <p:spPr>
          <a:xfrm>
            <a:off x="3206953" y="114720"/>
            <a:ext cx="6333489" cy="646331"/>
          </a:xfrm>
          <a:prstGeom prst="rect">
            <a:avLst/>
          </a:prstGeom>
          <a:noFill/>
        </p:spPr>
        <p:txBody>
          <a:bodyPr wrap="square" lIns="91440" tIns="45720" rIns="91440" bIns="45720" rtlCol="0" anchor="t">
            <a:spAutoFit/>
          </a:bodyPr>
          <a:lstStyle/>
          <a:p>
            <a:pPr>
              <a:defRPr/>
            </a:pPr>
            <a:r>
              <a:rPr lang="en-US" sz="3600" i="1" dirty="0">
                <a:solidFill>
                  <a:srgbClr val="1F1750"/>
                </a:solidFill>
                <a:latin typeface="Montserrat School SemiBold"/>
                <a:cs typeface="Segoe UI"/>
              </a:rPr>
              <a:t>Tuesday 17 March </a:t>
            </a:r>
            <a:endParaRPr lang="en-US" sz="3600" b="0" i="1" u="none" strike="noStrike" kern="1200" cap="none" spc="0" normalizeH="0" baseline="0" noProof="0" dirty="0">
              <a:ln>
                <a:noFill/>
              </a:ln>
              <a:solidFill>
                <a:srgbClr val="1F1750"/>
              </a:solidFill>
              <a:effectLst/>
              <a:uLnTx/>
              <a:uFillTx/>
              <a:latin typeface="Montserrat School SemiBold" pitchFamily="2" charset="0"/>
              <a:cs typeface="Segoe UI"/>
            </a:endParaRPr>
          </a:p>
        </p:txBody>
      </p:sp>
      <p:sp>
        <p:nvSpPr>
          <p:cNvPr id="9" name="Rectangle 8">
            <a:extLst>
              <a:ext uri="{FF2B5EF4-FFF2-40B4-BE49-F238E27FC236}">
                <a16:creationId xmlns:a16="http://schemas.microsoft.com/office/drawing/2014/main" id="{B1CBE1D8-0DE5-F38C-B046-21C17AF96676}"/>
              </a:ext>
            </a:extLst>
          </p:cNvPr>
          <p:cNvSpPr/>
          <p:nvPr/>
        </p:nvSpPr>
        <p:spPr>
          <a:xfrm>
            <a:off x="355803" y="1985903"/>
            <a:ext cx="5702300" cy="461665"/>
          </a:xfrm>
          <a:prstGeom prst="rect">
            <a:avLst/>
          </a:prstGeom>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altLang="en-US" sz="2400" b="0" i="0" u="none" strike="noStrike" kern="1200" cap="none" spc="0" normalizeH="0" baseline="0" noProof="0">
              <a:ln>
                <a:noFill/>
              </a:ln>
              <a:solidFill>
                <a:srgbClr val="222544"/>
              </a:solidFill>
              <a:effectLst/>
              <a:uLnTx/>
              <a:uFillTx/>
              <a:latin typeface="Montserrat School"/>
              <a:ea typeface="Verdana"/>
              <a:cs typeface="Arial"/>
            </a:endParaRPr>
          </a:p>
        </p:txBody>
      </p:sp>
      <p:pic>
        <p:nvPicPr>
          <p:cNvPr id="14" name="Picture 13" descr="A yellow painted leaf on a black background&#10;&#10;AI-generated content may be incorrect.">
            <a:extLst>
              <a:ext uri="{FF2B5EF4-FFF2-40B4-BE49-F238E27FC236}">
                <a16:creationId xmlns:a16="http://schemas.microsoft.com/office/drawing/2014/main" id="{D8ACED67-8B47-CA72-5EDD-81B5A86705D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8417211" flipV="1">
            <a:off x="11193669" y="5582858"/>
            <a:ext cx="842080" cy="777560"/>
          </a:xfrm>
          <a:prstGeom prst="rect">
            <a:avLst/>
          </a:prstGeom>
        </p:spPr>
      </p:pic>
      <p:sp>
        <p:nvSpPr>
          <p:cNvPr id="2" name="TextBox 1">
            <a:extLst>
              <a:ext uri="{FF2B5EF4-FFF2-40B4-BE49-F238E27FC236}">
                <a16:creationId xmlns:a16="http://schemas.microsoft.com/office/drawing/2014/main" id="{82A23455-EF19-F4CA-DE0A-3CE718EED722}"/>
              </a:ext>
            </a:extLst>
          </p:cNvPr>
          <p:cNvSpPr txBox="1"/>
          <p:nvPr/>
        </p:nvSpPr>
        <p:spPr>
          <a:xfrm>
            <a:off x="286438" y="1626017"/>
            <a:ext cx="6503226" cy="532453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spcBef>
                <a:spcPct val="0"/>
              </a:spcBef>
              <a:spcAft>
                <a:spcPct val="0"/>
              </a:spcAft>
            </a:pPr>
            <a:r>
              <a:rPr lang="en-GB" sz="2000" dirty="0">
                <a:latin typeface="Montserrat School"/>
              </a:rPr>
              <a:t>Dia </a:t>
            </a:r>
            <a:r>
              <a:rPr lang="en-GB" sz="2000" err="1">
                <a:latin typeface="Montserrat School"/>
              </a:rPr>
              <a:t>dhuit</a:t>
            </a:r>
            <a:r>
              <a:rPr lang="en-GB" sz="2000" dirty="0">
                <a:latin typeface="Montserrat School"/>
              </a:rPr>
              <a:t>! That's 'hello' in Irish and today we celebrate St Patrick, the patron saint of Ireland. </a:t>
            </a:r>
            <a:endParaRPr lang="en-US" sz="2000">
              <a:latin typeface="Montserrat School"/>
            </a:endParaRPr>
          </a:p>
          <a:p>
            <a:pPr>
              <a:spcBef>
                <a:spcPct val="0"/>
              </a:spcBef>
              <a:spcAft>
                <a:spcPct val="0"/>
              </a:spcAft>
            </a:pPr>
            <a:endParaRPr lang="en-GB" sz="2000" dirty="0">
              <a:latin typeface="Montserrat School"/>
            </a:endParaRPr>
          </a:p>
          <a:p>
            <a:pPr>
              <a:spcBef>
                <a:spcPct val="0"/>
              </a:spcBef>
              <a:spcAft>
                <a:spcPct val="0"/>
              </a:spcAft>
            </a:pPr>
            <a:r>
              <a:rPr lang="en-GB" sz="2000" dirty="0">
                <a:latin typeface="Montserrat School"/>
              </a:rPr>
              <a:t>This psalm may have sustained Patrick, sad and afraid when forced into slavery in Ireland. </a:t>
            </a:r>
          </a:p>
          <a:p>
            <a:pPr>
              <a:spcBef>
                <a:spcPct val="0"/>
              </a:spcBef>
              <a:spcAft>
                <a:spcPct val="0"/>
              </a:spcAft>
            </a:pPr>
            <a:endParaRPr lang="en-GB" sz="2000" dirty="0">
              <a:latin typeface="Montserrat School"/>
            </a:endParaRPr>
          </a:p>
          <a:p>
            <a:pPr>
              <a:spcBef>
                <a:spcPct val="0"/>
              </a:spcBef>
              <a:spcAft>
                <a:spcPct val="0"/>
              </a:spcAft>
            </a:pPr>
            <a:r>
              <a:rPr lang="en-GB" sz="2000" dirty="0">
                <a:latin typeface="Montserrat School"/>
              </a:rPr>
              <a:t>Conflict, poverty and hunger force millions of people from their homes, however they do not always find a warm welcome elsewhere. But Pope Leo XIV says: "In every rejected migrant, it is Christ himself who knocks on the door."</a:t>
            </a:r>
          </a:p>
          <a:p>
            <a:pPr>
              <a:spcBef>
                <a:spcPct val="0"/>
              </a:spcBef>
              <a:spcAft>
                <a:spcPct val="0"/>
              </a:spcAft>
            </a:pPr>
            <a:endParaRPr lang="en-GB" sz="2000" dirty="0">
              <a:latin typeface="Montserrat School"/>
            </a:endParaRPr>
          </a:p>
          <a:p>
            <a:pPr>
              <a:spcBef>
                <a:spcPct val="0"/>
              </a:spcBef>
              <a:spcAft>
                <a:spcPct val="0"/>
              </a:spcAft>
            </a:pPr>
            <a:r>
              <a:rPr lang="en-GB" sz="2000" dirty="0">
                <a:latin typeface="Montserrat School"/>
              </a:rPr>
              <a:t>St Patrick's symbol is a shamrock. Its three leaves represent the Holy Trinity of Father, Son and Holy Spirit, standing for faith, hope and love.</a:t>
            </a:r>
          </a:p>
          <a:p>
            <a:pPr>
              <a:spcBef>
                <a:spcPct val="0"/>
              </a:spcBef>
              <a:spcAft>
                <a:spcPct val="0"/>
              </a:spcAft>
            </a:pPr>
            <a:endParaRPr lang="en-GB" sz="2000" dirty="0">
              <a:latin typeface="Century Gothic"/>
            </a:endParaRPr>
          </a:p>
          <a:p>
            <a:pPr>
              <a:spcBef>
                <a:spcPct val="0"/>
              </a:spcBef>
              <a:spcAft>
                <a:spcPct val="0"/>
              </a:spcAft>
            </a:pPr>
            <a:endParaRPr lang="en-GB" sz="2000" dirty="0">
              <a:latin typeface="Century Gothic"/>
            </a:endParaRPr>
          </a:p>
        </p:txBody>
      </p:sp>
      <p:pic>
        <p:nvPicPr>
          <p:cNvPr id="7" name="Picture 6" descr="A shamrock, a symbol of St Patrick's Day and Ireland. ">
            <a:extLst>
              <a:ext uri="{FF2B5EF4-FFF2-40B4-BE49-F238E27FC236}">
                <a16:creationId xmlns:a16="http://schemas.microsoft.com/office/drawing/2014/main" id="{2AD2F394-A29F-AEB3-C059-6333D02C6EA9}"/>
              </a:ext>
            </a:extLst>
          </p:cNvPr>
          <p:cNvPicPr>
            <a:picLocks noChangeAspect="1"/>
          </p:cNvPicPr>
          <p:nvPr/>
        </p:nvPicPr>
        <p:blipFill>
          <a:blip r:embed="rId4"/>
          <a:stretch>
            <a:fillRect/>
          </a:stretch>
        </p:blipFill>
        <p:spPr>
          <a:xfrm>
            <a:off x="7038177" y="1621346"/>
            <a:ext cx="4867587" cy="3349208"/>
          </a:xfrm>
          <a:prstGeom prst="rect">
            <a:avLst/>
          </a:prstGeom>
        </p:spPr>
      </p:pic>
      <p:sp>
        <p:nvSpPr>
          <p:cNvPr id="17" name="TextBox 16">
            <a:extLst>
              <a:ext uri="{FF2B5EF4-FFF2-40B4-BE49-F238E27FC236}">
                <a16:creationId xmlns:a16="http://schemas.microsoft.com/office/drawing/2014/main" id="{0652376A-414C-73EB-9F47-9C8AF8AABBCE}"/>
              </a:ext>
            </a:extLst>
          </p:cNvPr>
          <p:cNvSpPr txBox="1"/>
          <p:nvPr/>
        </p:nvSpPr>
        <p:spPr>
          <a:xfrm>
            <a:off x="7036667" y="5039431"/>
            <a:ext cx="4855397" cy="132343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000" dirty="0">
                <a:latin typeface="Montserrat School"/>
              </a:rPr>
              <a:t>Lord, help us to put our faith into action, give hope to others and show love to our global neighbours in need. Amen. </a:t>
            </a:r>
          </a:p>
        </p:txBody>
      </p:sp>
    </p:spTree>
    <p:extLst>
      <p:ext uri="{BB962C8B-B14F-4D97-AF65-F5344CB8AC3E}">
        <p14:creationId xmlns:p14="http://schemas.microsoft.com/office/powerpoint/2010/main" val="368566444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DC9BC9-844E-2E62-D038-BF5F7B1CD9C0}"/>
            </a:ext>
          </a:extLst>
        </p:cNvPr>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9DFE46ED-CE6E-E1C9-234C-22DA8E35078D}"/>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C6EC182C-0D68-4E87-806E-9A4A9E86B5B7}" type="slidenum">
              <a:rPr kumimoji="0" lang="en-GB" sz="933" b="0" i="0" u="none" strike="noStrike" kern="1200" cap="none" spc="0" normalizeH="0" baseline="0" noProof="0" smtClean="0">
                <a:ln>
                  <a:noFill/>
                </a:ln>
                <a:solidFill>
                  <a:srgbClr val="222444"/>
                </a:solidFill>
                <a:effectLst/>
                <a:uLnTx/>
                <a:uFillTx/>
                <a:latin typeface="Montserrat Light" panose="020F0502020204030204" pitchFamily="2"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23</a:t>
            </a:fld>
            <a:endParaRPr kumimoji="0" lang="en-GB" sz="933" b="0" i="0" u="none" strike="noStrike" kern="1200" cap="none" spc="0" normalizeH="0" baseline="0" noProof="0">
              <a:ln>
                <a:noFill/>
              </a:ln>
              <a:solidFill>
                <a:srgbClr val="222444"/>
              </a:solidFill>
              <a:effectLst/>
              <a:uLnTx/>
              <a:uFillTx/>
              <a:latin typeface="Montserrat Light" panose="020F0502020204030204" pitchFamily="2" charset="0"/>
              <a:ea typeface="+mn-ea"/>
              <a:cs typeface="+mn-cs"/>
            </a:endParaRPr>
          </a:p>
        </p:txBody>
      </p:sp>
      <p:sp>
        <p:nvSpPr>
          <p:cNvPr id="6" name="TextBox 5">
            <a:extLst>
              <a:ext uri="{FF2B5EF4-FFF2-40B4-BE49-F238E27FC236}">
                <a16:creationId xmlns:a16="http://schemas.microsoft.com/office/drawing/2014/main" id="{B24AF9BE-1290-3705-23D4-3E8F36D02CA9}"/>
              </a:ext>
            </a:extLst>
          </p:cNvPr>
          <p:cNvSpPr txBox="1"/>
          <p:nvPr/>
        </p:nvSpPr>
        <p:spPr>
          <a:xfrm>
            <a:off x="355802" y="1086445"/>
            <a:ext cx="11511410" cy="1600438"/>
          </a:xfrm>
          <a:prstGeom prst="rect">
            <a:avLst/>
          </a:prstGeom>
          <a:noFill/>
        </p:spPr>
        <p:txBody>
          <a:bodyPr wrap="square" lIns="91440" tIns="45720" rIns="91440" bIns="45720" rtlCol="0" anchor="t">
            <a:spAutoFit/>
          </a:bodyPr>
          <a:lstStyle/>
          <a:p>
            <a:pPr>
              <a:defRPr/>
            </a:pPr>
            <a:r>
              <a:rPr lang="en-GB" sz="2200" b="1" dirty="0">
                <a:solidFill>
                  <a:srgbClr val="A2C617"/>
                </a:solidFill>
                <a:latin typeface="Montserrat School SemiBold"/>
                <a:ea typeface="Verdana"/>
                <a:cs typeface="Arial"/>
              </a:rPr>
              <a:t>So Jesus</a:t>
            </a:r>
            <a:r>
              <a:rPr kumimoji="0" lang="en-GB" sz="2200" b="1" i="0" u="none" strike="noStrike" kern="1200" cap="none" spc="0" normalizeH="0" baseline="0" noProof="0" dirty="0">
                <a:ln>
                  <a:noFill/>
                </a:ln>
                <a:solidFill>
                  <a:srgbClr val="A2C617"/>
                </a:solidFill>
                <a:effectLst/>
                <a:uLnTx/>
                <a:uFillTx/>
                <a:latin typeface="Montserrat School SemiBold"/>
                <a:ea typeface="Verdana"/>
                <a:cs typeface="Arial"/>
              </a:rPr>
              <a:t> </a:t>
            </a:r>
            <a:r>
              <a:rPr lang="en-GB" sz="2200" b="1" dirty="0">
                <a:solidFill>
                  <a:srgbClr val="A2C617"/>
                </a:solidFill>
                <a:latin typeface="Montserrat School SemiBold"/>
                <a:ea typeface="Verdana"/>
                <a:cs typeface="Arial"/>
              </a:rPr>
              <a:t>said to them, "Truly, I say to you... whatever the Father does, that the Son does likewise." John 5:19</a:t>
            </a:r>
            <a:endParaRPr lang="en-GB" sz="1200" dirty="0">
              <a:solidFill>
                <a:srgbClr val="000000"/>
              </a:solidFill>
              <a:highlight>
                <a:srgbClr val="FFFFFF"/>
              </a:highlight>
              <a:latin typeface="Montserrat"/>
              <a:ea typeface="Verdana"/>
              <a:cs typeface="Arial"/>
            </a:endParaRPr>
          </a:p>
          <a:p>
            <a:pPr>
              <a:defRPr/>
            </a:pPr>
            <a:endParaRPr lang="en-GB" sz="3200" b="1" i="0" u="none" strike="noStrike" kern="1200" cap="none" spc="0" normalizeH="0" baseline="0" noProof="0" dirty="0">
              <a:ln>
                <a:noFill/>
              </a:ln>
              <a:solidFill>
                <a:srgbClr val="A2C617"/>
              </a:solidFill>
              <a:effectLst/>
              <a:uLnTx/>
              <a:uFillTx/>
              <a:latin typeface="Montserrat School SemiBold" pitchFamily="2" charset="0"/>
              <a:ea typeface="Verdana"/>
              <a:cs typeface="Arial"/>
            </a:endParaRPr>
          </a:p>
          <a:p>
            <a:pPr>
              <a:defRPr/>
            </a:pPr>
            <a:endParaRPr lang="en-GB" sz="1100" dirty="0">
              <a:solidFill>
                <a:srgbClr val="000000"/>
              </a:solidFill>
              <a:highlight>
                <a:srgbClr val="FFFFFF"/>
              </a:highlight>
              <a:latin typeface="Calibri"/>
              <a:ea typeface="Calibri"/>
              <a:cs typeface="Calibri"/>
            </a:endParaRPr>
          </a:p>
          <a:p>
            <a:pPr>
              <a:defRPr/>
            </a:pPr>
            <a:endParaRPr lang="en-GB" sz="1100" dirty="0">
              <a:solidFill>
                <a:srgbClr val="000000"/>
              </a:solidFill>
              <a:highlight>
                <a:srgbClr val="FFFFFF"/>
              </a:highlight>
              <a:latin typeface="Calibri"/>
              <a:ea typeface="Calibri"/>
              <a:cs typeface="Calibri"/>
            </a:endParaRPr>
          </a:p>
        </p:txBody>
      </p:sp>
      <p:sp>
        <p:nvSpPr>
          <p:cNvPr id="8" name="TextBox 7">
            <a:extLst>
              <a:ext uri="{FF2B5EF4-FFF2-40B4-BE49-F238E27FC236}">
                <a16:creationId xmlns:a16="http://schemas.microsoft.com/office/drawing/2014/main" id="{1FDB7298-F63D-E48B-3F6D-C41806CAACB2}"/>
              </a:ext>
            </a:extLst>
          </p:cNvPr>
          <p:cNvSpPr txBox="1"/>
          <p:nvPr/>
        </p:nvSpPr>
        <p:spPr>
          <a:xfrm>
            <a:off x="3206953" y="114720"/>
            <a:ext cx="6333489" cy="646331"/>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1" u="none" strike="noStrike" kern="1200" cap="none" spc="0" normalizeH="0" baseline="0" noProof="0" dirty="0">
                <a:ln>
                  <a:noFill/>
                </a:ln>
                <a:solidFill>
                  <a:srgbClr val="1F1750"/>
                </a:solidFill>
                <a:effectLst/>
                <a:uLnTx/>
                <a:uFillTx/>
                <a:latin typeface="Montserrat School SemiBold"/>
                <a:cs typeface="Segoe UI"/>
              </a:rPr>
              <a:t>Wednesday 18 </a:t>
            </a:r>
            <a:r>
              <a:rPr lang="en-US" sz="3600" i="1" dirty="0">
                <a:solidFill>
                  <a:srgbClr val="1F1750"/>
                </a:solidFill>
                <a:latin typeface="Montserrat School SemiBold"/>
                <a:cs typeface="Segoe UI"/>
              </a:rPr>
              <a:t>March</a:t>
            </a:r>
            <a:endParaRPr kumimoji="0" lang="en-GB" sz="3600" b="0" i="1" u="none" strike="noStrike" kern="1200" cap="none" spc="0" normalizeH="0" baseline="0" noProof="0" dirty="0">
              <a:ln>
                <a:noFill/>
              </a:ln>
              <a:solidFill>
                <a:srgbClr val="1F1750"/>
              </a:solidFill>
              <a:effectLst/>
              <a:uLnTx/>
              <a:uFillTx/>
              <a:latin typeface="Montserrat School SemiBold" pitchFamily="2" charset="0"/>
              <a:cs typeface="Segoe UI"/>
            </a:endParaRPr>
          </a:p>
        </p:txBody>
      </p:sp>
      <p:sp>
        <p:nvSpPr>
          <p:cNvPr id="9" name="Rectangle 8">
            <a:extLst>
              <a:ext uri="{FF2B5EF4-FFF2-40B4-BE49-F238E27FC236}">
                <a16:creationId xmlns:a16="http://schemas.microsoft.com/office/drawing/2014/main" id="{E5A97868-74AF-93FA-C76B-8FC54F22DCBD}"/>
              </a:ext>
            </a:extLst>
          </p:cNvPr>
          <p:cNvSpPr/>
          <p:nvPr/>
        </p:nvSpPr>
        <p:spPr>
          <a:xfrm>
            <a:off x="355803" y="1985903"/>
            <a:ext cx="5702300" cy="461665"/>
          </a:xfrm>
          <a:prstGeom prst="rect">
            <a:avLst/>
          </a:prstGeom>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altLang="en-US" sz="2400" b="0" i="0" u="none" strike="noStrike" kern="1200" cap="none" spc="0" normalizeH="0" baseline="0" noProof="0">
              <a:ln>
                <a:noFill/>
              </a:ln>
              <a:solidFill>
                <a:srgbClr val="222544"/>
              </a:solidFill>
              <a:effectLst/>
              <a:uLnTx/>
              <a:uFillTx/>
              <a:latin typeface="Montserrat School"/>
              <a:ea typeface="Verdana"/>
              <a:cs typeface="Arial"/>
            </a:endParaRPr>
          </a:p>
        </p:txBody>
      </p:sp>
      <p:sp>
        <p:nvSpPr>
          <p:cNvPr id="2" name="TextBox 1">
            <a:extLst>
              <a:ext uri="{FF2B5EF4-FFF2-40B4-BE49-F238E27FC236}">
                <a16:creationId xmlns:a16="http://schemas.microsoft.com/office/drawing/2014/main" id="{3C04CA08-D9ED-3608-3290-D47ADBB58610}"/>
              </a:ext>
            </a:extLst>
          </p:cNvPr>
          <p:cNvSpPr txBox="1"/>
          <p:nvPr/>
        </p:nvSpPr>
        <p:spPr>
          <a:xfrm>
            <a:off x="355951" y="1991603"/>
            <a:ext cx="6194756" cy="501675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000" dirty="0">
                <a:highlight>
                  <a:srgbClr val="FFFFFF"/>
                </a:highlight>
                <a:latin typeface="Montserrat School"/>
                <a:ea typeface="Calibri"/>
                <a:cs typeface="Calibri"/>
              </a:rPr>
              <a:t>In Jesus’ day, it was usual for sons to take up their fathers’ work – </a:t>
            </a:r>
            <a:r>
              <a:rPr lang="en-GB" sz="2000" dirty="0" err="1">
                <a:highlight>
                  <a:srgbClr val="FFFFFF"/>
                </a:highlight>
                <a:latin typeface="Montserrat School"/>
                <a:ea typeface="Calibri"/>
                <a:cs typeface="Calibri"/>
              </a:rPr>
              <a:t>eg</a:t>
            </a:r>
            <a:r>
              <a:rPr lang="en-GB" sz="2000" dirty="0">
                <a:highlight>
                  <a:srgbClr val="FFFFFF"/>
                </a:highlight>
                <a:latin typeface="Montserrat School"/>
                <a:ea typeface="Calibri"/>
                <a:cs typeface="Calibri"/>
              </a:rPr>
              <a:t> carpentry or fishing - by watching and imitating their father. And Jesus, the Son, does the work of his Father. </a:t>
            </a:r>
          </a:p>
          <a:p>
            <a:endParaRPr lang="en-GB" sz="2000" dirty="0">
              <a:highlight>
                <a:srgbClr val="FFFFFF"/>
              </a:highlight>
              <a:latin typeface="Montserrat School"/>
              <a:ea typeface="Calibri"/>
              <a:cs typeface="Calibri"/>
            </a:endParaRPr>
          </a:p>
          <a:p>
            <a:r>
              <a:rPr lang="en-GB" sz="2000" dirty="0">
                <a:highlight>
                  <a:srgbClr val="FFFFFF"/>
                </a:highlight>
                <a:latin typeface="Montserrat School"/>
                <a:ea typeface="Calibri"/>
                <a:cs typeface="Calibri"/>
              </a:rPr>
              <a:t>Bayezid learned about beds from his father. </a:t>
            </a:r>
            <a:r>
              <a:rPr lang="en-US" sz="2000" dirty="0">
                <a:highlight>
                  <a:srgbClr val="FFFFFF"/>
                </a:highlight>
                <a:latin typeface="Montserrat School"/>
                <a:ea typeface="Calibri"/>
                <a:cs typeface="Calibri"/>
              </a:rPr>
              <a:t>Floating gardens aren't new – they've bobbed along in Bangladesh for hundreds of years!</a:t>
            </a:r>
            <a:endParaRPr lang="en-GB" sz="2000">
              <a:highlight>
                <a:srgbClr val="FFFFFF"/>
              </a:highlight>
              <a:latin typeface="Montserrat School"/>
              <a:ea typeface="Calibri"/>
              <a:cs typeface="Calibri"/>
            </a:endParaRPr>
          </a:p>
          <a:p>
            <a:endParaRPr lang="en-US" sz="2000">
              <a:highlight>
                <a:srgbClr val="FFFFFF"/>
              </a:highlight>
              <a:latin typeface="Montserrat School"/>
              <a:ea typeface="Calibri"/>
              <a:cs typeface="Calibri"/>
            </a:endParaRPr>
          </a:p>
          <a:p>
            <a:r>
              <a:rPr lang="en-US" sz="2000" dirty="0">
                <a:highlight>
                  <a:srgbClr val="FFFFFF"/>
                </a:highlight>
                <a:latin typeface="Montserrat School"/>
                <a:ea typeface="Calibri"/>
                <a:cs typeface="Calibri"/>
              </a:rPr>
              <a:t>But as changing weather means more rain, other ways of farming have become difficult. </a:t>
            </a:r>
            <a:endParaRPr lang="en-US" sz="2000">
              <a:highlight>
                <a:srgbClr val="FFFFFF"/>
              </a:highlight>
              <a:latin typeface="Montserrat School"/>
              <a:ea typeface="Calibri"/>
              <a:cs typeface="Calibri"/>
            </a:endParaRPr>
          </a:p>
          <a:p>
            <a:endParaRPr lang="en-US" sz="2000">
              <a:highlight>
                <a:srgbClr val="FFFFFF"/>
              </a:highlight>
              <a:latin typeface="Montserrat School"/>
              <a:ea typeface="Calibri"/>
              <a:cs typeface="Calibri"/>
            </a:endParaRPr>
          </a:p>
          <a:p>
            <a:r>
              <a:rPr lang="en-US" sz="2000" dirty="0">
                <a:highlight>
                  <a:srgbClr val="FFFFFF"/>
                </a:highlight>
                <a:latin typeface="Montserrat School"/>
                <a:ea typeface="Calibri"/>
                <a:cs typeface="Calibri"/>
              </a:rPr>
              <a:t>So, with CAFOD's help, more families are turning to the old way of farming floating beds which isn't as affected by flooding. </a:t>
            </a:r>
            <a:endParaRPr lang="en-US" sz="2000">
              <a:highlight>
                <a:srgbClr val="FFFFFF"/>
              </a:highlight>
              <a:latin typeface="Montserrat School"/>
              <a:ea typeface="Calibri"/>
              <a:cs typeface="Calibri"/>
            </a:endParaRPr>
          </a:p>
          <a:p>
            <a:endParaRPr lang="en-US" sz="2000">
              <a:highlight>
                <a:srgbClr val="FFFFFF"/>
              </a:highlight>
              <a:latin typeface="Montserrat School"/>
              <a:ea typeface="Calibri"/>
              <a:cs typeface="Calibri"/>
            </a:endParaRPr>
          </a:p>
        </p:txBody>
      </p:sp>
      <p:grpSp>
        <p:nvGrpSpPr>
          <p:cNvPr id="7" name="Group 6">
            <a:extLst>
              <a:ext uri="{FF2B5EF4-FFF2-40B4-BE49-F238E27FC236}">
                <a16:creationId xmlns:a16="http://schemas.microsoft.com/office/drawing/2014/main" id="{8E8F2460-81ED-A539-9F93-07F897D1ABB7}"/>
              </a:ext>
            </a:extLst>
          </p:cNvPr>
          <p:cNvGrpSpPr/>
          <p:nvPr/>
        </p:nvGrpSpPr>
        <p:grpSpPr>
          <a:xfrm>
            <a:off x="6343112" y="5186378"/>
            <a:ext cx="5848652" cy="1533668"/>
            <a:chOff x="5561078" y="4862062"/>
            <a:chExt cx="6295764" cy="1857983"/>
          </a:xfrm>
        </p:grpSpPr>
        <p:sp>
          <p:nvSpPr>
            <p:cNvPr id="10" name="Rounded Rectangle 6">
              <a:hlinkClick r:id="rId3"/>
              <a:extLst>
                <a:ext uri="{FF2B5EF4-FFF2-40B4-BE49-F238E27FC236}">
                  <a16:creationId xmlns:a16="http://schemas.microsoft.com/office/drawing/2014/main" id="{A6B6C159-B00F-19C3-F977-365C9F7244DA}"/>
                </a:ext>
              </a:extLst>
            </p:cNvPr>
            <p:cNvSpPr>
              <a:spLocks noChangeArrowheads="1"/>
            </p:cNvSpPr>
            <p:nvPr/>
          </p:nvSpPr>
          <p:spPr bwMode="auto">
            <a:xfrm>
              <a:off x="6477700" y="5255199"/>
              <a:ext cx="4837085" cy="814867"/>
            </a:xfrm>
            <a:prstGeom prst="roundRect">
              <a:avLst>
                <a:gd name="adj" fmla="val 16667"/>
              </a:avLst>
            </a:prstGeom>
            <a:solidFill>
              <a:srgbClr val="A2C617"/>
            </a:solidFill>
            <a:ln w="9525" algn="ctr">
              <a:noFill/>
              <a:round/>
              <a:headEnd/>
              <a:tailEnd/>
            </a:ln>
          </p:spPr>
          <p:txBody>
            <a:bodyPr lIns="91440" tIns="45720" rIns="91440" bIns="45720" anchor="t"/>
            <a:lstStyle>
              <a:defPPr>
                <a:defRPr lang="en-GB"/>
              </a:defPPr>
              <a:lvl1pPr marL="0" algn="l" defTabSz="914400" rtl="0" eaLnBrk="0" fontAlgn="base" latinLnBrk="0" hangingPunct="0">
                <a:spcBef>
                  <a:spcPct val="0"/>
                </a:spcBef>
                <a:spcAft>
                  <a:spcPct val="0"/>
                </a:spcAft>
                <a:defRPr sz="2400" kern="1200">
                  <a:solidFill>
                    <a:schemeClr val="tx1"/>
                  </a:solidFill>
                  <a:latin typeface="Verdana" panose="020B0604030504040204" pitchFamily="34" charset="0"/>
                  <a:ea typeface="+mn-ea"/>
                  <a:cs typeface="+mn-cs"/>
                </a:defRPr>
              </a:lvl1pPr>
              <a:lvl2pPr marL="457200" algn="l" defTabSz="914400" rtl="0" eaLnBrk="0" fontAlgn="base" latinLnBrk="0" hangingPunct="0">
                <a:spcBef>
                  <a:spcPct val="0"/>
                </a:spcBef>
                <a:spcAft>
                  <a:spcPct val="0"/>
                </a:spcAft>
                <a:defRPr sz="2400" kern="1200">
                  <a:solidFill>
                    <a:schemeClr val="tx1"/>
                  </a:solidFill>
                  <a:latin typeface="Verdana" panose="020B0604030504040204" pitchFamily="34" charset="0"/>
                  <a:ea typeface="+mn-ea"/>
                  <a:cs typeface="+mn-cs"/>
                </a:defRPr>
              </a:lvl2pPr>
              <a:lvl3pPr marL="914400" algn="l" defTabSz="914400" rtl="0" eaLnBrk="0" fontAlgn="base" latinLnBrk="0" hangingPunct="0">
                <a:spcBef>
                  <a:spcPct val="0"/>
                </a:spcBef>
                <a:spcAft>
                  <a:spcPct val="0"/>
                </a:spcAft>
                <a:defRPr sz="2400" kern="1200">
                  <a:solidFill>
                    <a:schemeClr val="tx1"/>
                  </a:solidFill>
                  <a:latin typeface="Verdana" panose="020B0604030504040204" pitchFamily="34" charset="0"/>
                  <a:ea typeface="+mn-ea"/>
                  <a:cs typeface="+mn-cs"/>
                </a:defRPr>
              </a:lvl3pPr>
              <a:lvl4pPr marL="1371600" algn="l" defTabSz="914400" rtl="0" eaLnBrk="0" fontAlgn="base" latinLnBrk="0" hangingPunct="0">
                <a:spcBef>
                  <a:spcPct val="0"/>
                </a:spcBef>
                <a:spcAft>
                  <a:spcPct val="0"/>
                </a:spcAft>
                <a:defRPr sz="2400" kern="1200">
                  <a:solidFill>
                    <a:schemeClr val="tx1"/>
                  </a:solidFill>
                  <a:latin typeface="Verdana" panose="020B0604030504040204" pitchFamily="34" charset="0"/>
                  <a:ea typeface="+mn-ea"/>
                  <a:cs typeface="+mn-cs"/>
                </a:defRPr>
              </a:lvl4pPr>
              <a:lvl5pPr marL="1828800" algn="l" defTabSz="914400" rtl="0" eaLnBrk="0" fontAlgn="base" latinLnBrk="0" hangingPunct="0">
                <a:spcBef>
                  <a:spcPct val="0"/>
                </a:spcBef>
                <a:spcAft>
                  <a:spcPct val="0"/>
                </a:spcAft>
                <a:defRPr sz="2400" kern="1200">
                  <a:solidFill>
                    <a:schemeClr val="tx1"/>
                  </a:solidFill>
                  <a:latin typeface="Verdana" panose="020B0604030504040204" pitchFamily="34" charset="0"/>
                  <a:ea typeface="+mn-ea"/>
                  <a:cs typeface="+mn-cs"/>
                </a:defRPr>
              </a:lvl5pPr>
              <a:lvl6pPr marL="2286000" algn="l" defTabSz="914400" rtl="0" eaLnBrk="1" latinLnBrk="0" hangingPunct="1">
                <a:defRPr sz="2400" kern="1200">
                  <a:solidFill>
                    <a:schemeClr val="tx1"/>
                  </a:solidFill>
                  <a:latin typeface="Verdana" panose="020B0604030504040204" pitchFamily="34" charset="0"/>
                  <a:ea typeface="+mn-ea"/>
                  <a:cs typeface="+mn-cs"/>
                </a:defRPr>
              </a:lvl6pPr>
              <a:lvl7pPr marL="2743200" algn="l" defTabSz="914400" rtl="0" eaLnBrk="1" latinLnBrk="0" hangingPunct="1">
                <a:defRPr sz="2400" kern="1200">
                  <a:solidFill>
                    <a:schemeClr val="tx1"/>
                  </a:solidFill>
                  <a:latin typeface="Verdana" panose="020B0604030504040204" pitchFamily="34" charset="0"/>
                  <a:ea typeface="+mn-ea"/>
                  <a:cs typeface="+mn-cs"/>
                </a:defRPr>
              </a:lvl7pPr>
              <a:lvl8pPr marL="3200400" algn="l" defTabSz="914400" rtl="0" eaLnBrk="1" latinLnBrk="0" hangingPunct="1">
                <a:defRPr sz="2400" kern="1200">
                  <a:solidFill>
                    <a:schemeClr val="tx1"/>
                  </a:solidFill>
                  <a:latin typeface="Verdana" panose="020B0604030504040204" pitchFamily="34" charset="0"/>
                  <a:ea typeface="+mn-ea"/>
                  <a:cs typeface="+mn-cs"/>
                </a:defRPr>
              </a:lvl8pPr>
              <a:lvl9pPr marL="3657600" algn="l" defTabSz="914400" rtl="0" eaLnBrk="1" latinLnBrk="0" hangingPunct="1">
                <a:defRPr sz="2400" kern="1200">
                  <a:solidFill>
                    <a:schemeClr val="tx1"/>
                  </a:solidFill>
                  <a:latin typeface="Verdana" panose="020B0604030504040204" pitchFamily="34" charset="0"/>
                  <a:ea typeface="+mn-ea"/>
                  <a:cs typeface="+mn-cs"/>
                </a:defRPr>
              </a:lvl9pPr>
            </a:lstStyle>
            <a:p>
              <a:pPr algn="ctr"/>
              <a:r>
                <a:rPr lang="en-US" sz="2200" dirty="0">
                  <a:solidFill>
                    <a:schemeClr val="bg1"/>
                  </a:solidFill>
                  <a:latin typeface="Century Gothic"/>
                  <a:cs typeface="Arial"/>
                  <a:hlinkClick r:id="rId4">
                    <a:extLst>
                      <a:ext uri="{A12FA001-AC4F-418D-AE19-62706E023703}">
                        <ahyp:hlinkClr xmlns:ahyp="http://schemas.microsoft.com/office/drawing/2018/hyperlinkcolor" val="tx"/>
                      </a:ext>
                    </a:extLst>
                  </a:hlinkClick>
                </a:rPr>
                <a:t>Join the Big Lent Walk!</a:t>
              </a:r>
              <a:endParaRPr lang="en-US"/>
            </a:p>
          </p:txBody>
        </p:sp>
        <p:pic>
          <p:nvPicPr>
            <p:cNvPr id="11" name="Picture 10" descr="A green leaf with a yellow outline&#10;&#10;AI-generated content may be incorrect.">
              <a:extLst>
                <a:ext uri="{FF2B5EF4-FFF2-40B4-BE49-F238E27FC236}">
                  <a16:creationId xmlns:a16="http://schemas.microsoft.com/office/drawing/2014/main" id="{54F44745-4C54-97FB-457C-592245BAE95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413220">
              <a:off x="5561078" y="5293797"/>
              <a:ext cx="1078488" cy="1057001"/>
            </a:xfrm>
            <a:prstGeom prst="rect">
              <a:avLst/>
            </a:prstGeom>
          </p:spPr>
        </p:pic>
        <p:pic>
          <p:nvPicPr>
            <p:cNvPr id="17" name="Picture 16" descr="A green bush with black background&#10;&#10;AI-generated content may be incorrect.">
              <a:extLst>
                <a:ext uri="{FF2B5EF4-FFF2-40B4-BE49-F238E27FC236}">
                  <a16:creationId xmlns:a16="http://schemas.microsoft.com/office/drawing/2014/main" id="{A59AF630-C14E-217C-025E-F6AA68C0584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257005" y="5471488"/>
              <a:ext cx="1599837" cy="1152800"/>
            </a:xfrm>
            <a:prstGeom prst="rect">
              <a:avLst/>
            </a:prstGeom>
          </p:spPr>
        </p:pic>
        <p:pic>
          <p:nvPicPr>
            <p:cNvPr id="18" name="Picture 17" descr="A green fruit with a black background&#10;&#10;AI-generated content may be incorrect.">
              <a:extLst>
                <a:ext uri="{FF2B5EF4-FFF2-40B4-BE49-F238E27FC236}">
                  <a16:creationId xmlns:a16="http://schemas.microsoft.com/office/drawing/2014/main" id="{F2326247-6D58-E0B6-BA8F-6413D71BCB2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9903382">
              <a:off x="5661382" y="4862062"/>
              <a:ext cx="1704747" cy="1857983"/>
            </a:xfrm>
            <a:prstGeom prst="rect">
              <a:avLst/>
            </a:prstGeom>
          </p:spPr>
        </p:pic>
      </p:grpSp>
      <p:pic>
        <p:nvPicPr>
          <p:cNvPr id="3" name="Picture 2" descr="A person and a child in a field&#10;&#10;AI-generated content may be incorrect.">
            <a:extLst>
              <a:ext uri="{FF2B5EF4-FFF2-40B4-BE49-F238E27FC236}">
                <a16:creationId xmlns:a16="http://schemas.microsoft.com/office/drawing/2014/main" id="{286AB708-4FAB-C429-D15F-5BD8129827A2}"/>
              </a:ext>
            </a:extLst>
          </p:cNvPr>
          <p:cNvPicPr>
            <a:picLocks noChangeAspect="1"/>
          </p:cNvPicPr>
          <p:nvPr/>
        </p:nvPicPr>
        <p:blipFill>
          <a:blip r:embed="rId8"/>
          <a:stretch>
            <a:fillRect/>
          </a:stretch>
        </p:blipFill>
        <p:spPr>
          <a:xfrm>
            <a:off x="6748932" y="1891806"/>
            <a:ext cx="5114925" cy="3324225"/>
          </a:xfrm>
          <a:prstGeom prst="rect">
            <a:avLst/>
          </a:prstGeom>
        </p:spPr>
      </p:pic>
    </p:spTree>
    <p:extLst>
      <p:ext uri="{BB962C8B-B14F-4D97-AF65-F5344CB8AC3E}">
        <p14:creationId xmlns:p14="http://schemas.microsoft.com/office/powerpoint/2010/main" val="223150820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DC3A25-B980-A05C-B565-F44BCFE92F97}"/>
            </a:ext>
          </a:extLst>
        </p:cNvPr>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0E797EC6-9E9E-070E-86B9-AD5EAE610B6C}"/>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C6EC182C-0D68-4E87-806E-9A4A9E86B5B7}" type="slidenum">
              <a:rPr kumimoji="0" lang="en-GB" sz="933" b="0" i="0" u="none" strike="noStrike" kern="1200" cap="none" spc="0" normalizeH="0" baseline="0" noProof="0" smtClean="0">
                <a:ln>
                  <a:noFill/>
                </a:ln>
                <a:solidFill>
                  <a:srgbClr val="222444"/>
                </a:solidFill>
                <a:effectLst/>
                <a:uLnTx/>
                <a:uFillTx/>
                <a:latin typeface="Montserrat Light" panose="020F0502020204030204" pitchFamily="2"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24</a:t>
            </a:fld>
            <a:endParaRPr kumimoji="0" lang="en-GB" sz="933" b="0" i="0" u="none" strike="noStrike" kern="1200" cap="none" spc="0" normalizeH="0" baseline="0" noProof="0">
              <a:ln>
                <a:noFill/>
              </a:ln>
              <a:solidFill>
                <a:srgbClr val="222444"/>
              </a:solidFill>
              <a:effectLst/>
              <a:uLnTx/>
              <a:uFillTx/>
              <a:latin typeface="Montserrat Light" panose="020F0502020204030204" pitchFamily="2" charset="0"/>
              <a:ea typeface="+mn-ea"/>
              <a:cs typeface="+mn-cs"/>
            </a:endParaRPr>
          </a:p>
        </p:txBody>
      </p:sp>
      <p:sp>
        <p:nvSpPr>
          <p:cNvPr id="8" name="TextBox 7">
            <a:extLst>
              <a:ext uri="{FF2B5EF4-FFF2-40B4-BE49-F238E27FC236}">
                <a16:creationId xmlns:a16="http://schemas.microsoft.com/office/drawing/2014/main" id="{B3741EE1-0F4D-06C3-6107-90A324CD56A0}"/>
              </a:ext>
            </a:extLst>
          </p:cNvPr>
          <p:cNvSpPr txBox="1"/>
          <p:nvPr/>
        </p:nvSpPr>
        <p:spPr>
          <a:xfrm>
            <a:off x="3206953" y="114720"/>
            <a:ext cx="6333489" cy="646331"/>
          </a:xfrm>
          <a:prstGeom prst="rect">
            <a:avLst/>
          </a:prstGeom>
          <a:noFill/>
        </p:spPr>
        <p:txBody>
          <a:bodyPr wrap="square" lIns="91440" tIns="45720" rIns="91440" bIns="45720" rtlCol="0" anchor="t">
            <a:spAutoFit/>
          </a:bodyPr>
          <a:lstStyle/>
          <a:p>
            <a:pPr>
              <a:defRPr/>
            </a:pPr>
            <a:r>
              <a:rPr lang="en-US" sz="3600" i="1" dirty="0">
                <a:solidFill>
                  <a:srgbClr val="1F1750"/>
                </a:solidFill>
                <a:latin typeface="Montserrat School SemiBold"/>
                <a:cs typeface="Segoe UI"/>
              </a:rPr>
              <a:t>Thursday 19 March</a:t>
            </a:r>
          </a:p>
        </p:txBody>
      </p:sp>
      <p:sp>
        <p:nvSpPr>
          <p:cNvPr id="9" name="Rectangle 8">
            <a:extLst>
              <a:ext uri="{FF2B5EF4-FFF2-40B4-BE49-F238E27FC236}">
                <a16:creationId xmlns:a16="http://schemas.microsoft.com/office/drawing/2014/main" id="{7515A7A6-9DFF-5A75-499C-83C4FF2CA644}"/>
              </a:ext>
            </a:extLst>
          </p:cNvPr>
          <p:cNvSpPr/>
          <p:nvPr/>
        </p:nvSpPr>
        <p:spPr>
          <a:xfrm>
            <a:off x="355803" y="1985903"/>
            <a:ext cx="5702300" cy="461665"/>
          </a:xfrm>
          <a:prstGeom prst="rect">
            <a:avLst/>
          </a:prstGeom>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altLang="en-US" sz="2400" b="0" i="0" u="none" strike="noStrike" kern="1200" cap="none" spc="0" normalizeH="0" baseline="0" noProof="0">
              <a:ln>
                <a:noFill/>
              </a:ln>
              <a:solidFill>
                <a:srgbClr val="222544"/>
              </a:solidFill>
              <a:effectLst/>
              <a:uLnTx/>
              <a:uFillTx/>
              <a:latin typeface="Montserrat School"/>
              <a:ea typeface="Verdana"/>
              <a:cs typeface="Arial"/>
            </a:endParaRPr>
          </a:p>
        </p:txBody>
      </p:sp>
      <p:sp>
        <p:nvSpPr>
          <p:cNvPr id="4" name="TextBox 3">
            <a:hlinkClick r:id="rId3"/>
            <a:extLst>
              <a:ext uri="{FF2B5EF4-FFF2-40B4-BE49-F238E27FC236}">
                <a16:creationId xmlns:a16="http://schemas.microsoft.com/office/drawing/2014/main" id="{858590F3-5D87-C0A0-FC81-040DF9E85E65}"/>
              </a:ext>
            </a:extLst>
          </p:cNvPr>
          <p:cNvSpPr txBox="1"/>
          <p:nvPr/>
        </p:nvSpPr>
        <p:spPr>
          <a:xfrm>
            <a:off x="6655299" y="5720637"/>
            <a:ext cx="4950043" cy="476726"/>
          </a:xfrm>
          <a:prstGeom prst="roundRect">
            <a:avLst/>
          </a:prstGeom>
          <a:solidFill>
            <a:srgbClr val="A2C617"/>
          </a:solidFill>
          <a:ln>
            <a:noFill/>
          </a:ln>
        </p:spPr>
        <p:txBody>
          <a:bodyPr wrap="square" lIns="91440" tIns="45720" rIns="91440" bIns="45720" rtlCol="0" anchor="t">
            <a:spAutoFit/>
          </a:bodyPr>
          <a:lstStyle/>
          <a:p>
            <a:pPr algn="ctr">
              <a:defRPr/>
            </a:pPr>
            <a:r>
              <a:rPr lang="en-US" sz="2200" dirty="0">
                <a:solidFill>
                  <a:schemeClr val="bg1"/>
                </a:solidFill>
                <a:latin typeface="Montserrat School"/>
                <a:cs typeface="Arial"/>
                <a:hlinkClick r:id="rId4">
                  <a:extLst>
                    <a:ext uri="{A12FA001-AC4F-418D-AE19-62706E023703}">
                      <ahyp:hlinkClr xmlns:ahyp="http://schemas.microsoft.com/office/drawing/2018/hyperlinkcolor" val="tx"/>
                    </a:ext>
                  </a:extLst>
                </a:hlinkClick>
              </a:rPr>
              <a:t>Watch Zein’s film</a:t>
            </a:r>
            <a:endParaRPr lang="en-US">
              <a:solidFill>
                <a:schemeClr val="bg1"/>
              </a:solidFill>
              <a:hlinkClick r:id="rId4">
                <a:extLst>
                  <a:ext uri="{A12FA001-AC4F-418D-AE19-62706E023703}">
                    <ahyp:hlinkClr xmlns:ahyp="http://schemas.microsoft.com/office/drawing/2018/hyperlinkcolor" val="tx"/>
                  </a:ext>
                </a:extLst>
              </a:hlinkClick>
            </a:endParaRPr>
          </a:p>
        </p:txBody>
      </p:sp>
      <p:sp>
        <p:nvSpPr>
          <p:cNvPr id="2" name="TextBox 1">
            <a:extLst>
              <a:ext uri="{FF2B5EF4-FFF2-40B4-BE49-F238E27FC236}">
                <a16:creationId xmlns:a16="http://schemas.microsoft.com/office/drawing/2014/main" id="{26CAE0B9-A173-4EE2-F534-485BADF8A4F8}"/>
              </a:ext>
            </a:extLst>
          </p:cNvPr>
          <p:cNvSpPr txBox="1"/>
          <p:nvPr/>
        </p:nvSpPr>
        <p:spPr>
          <a:xfrm>
            <a:off x="353561" y="1088539"/>
            <a:ext cx="6500851" cy="563231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spcBef>
                <a:spcPct val="0"/>
              </a:spcBef>
              <a:spcAft>
                <a:spcPct val="0"/>
              </a:spcAft>
            </a:pPr>
            <a:r>
              <a:rPr lang="en-GB" sz="2000" dirty="0">
                <a:latin typeface="Montserrat School"/>
              </a:rPr>
              <a:t>Today is the feast of St Joseph – patron saint of workers, fathers and families. </a:t>
            </a:r>
            <a:endParaRPr lang="en-US" sz="2000">
              <a:latin typeface="Montserrat School"/>
            </a:endParaRPr>
          </a:p>
          <a:p>
            <a:pPr>
              <a:spcBef>
                <a:spcPct val="0"/>
              </a:spcBef>
              <a:spcAft>
                <a:spcPct val="0"/>
              </a:spcAft>
            </a:pPr>
            <a:endParaRPr lang="en-GB" sz="2000" dirty="0">
              <a:latin typeface="Montserrat School"/>
            </a:endParaRPr>
          </a:p>
          <a:p>
            <a:pPr>
              <a:spcBef>
                <a:spcPct val="0"/>
              </a:spcBef>
              <a:spcAft>
                <a:spcPct val="0"/>
              </a:spcAft>
            </a:pPr>
            <a:r>
              <a:rPr lang="en-GB" sz="2000" dirty="0">
                <a:latin typeface="Montserrat School"/>
              </a:rPr>
              <a:t>Joseph protected Mary when pregnant with Jesus on the difficult journey to Bethlehem. </a:t>
            </a:r>
            <a:endParaRPr lang="en-US" sz="2000">
              <a:latin typeface="Montserrat School"/>
            </a:endParaRPr>
          </a:p>
          <a:p>
            <a:pPr>
              <a:spcBef>
                <a:spcPct val="0"/>
              </a:spcBef>
              <a:spcAft>
                <a:spcPct val="0"/>
              </a:spcAft>
            </a:pPr>
            <a:endParaRPr lang="en-GB" sz="2000" dirty="0">
              <a:latin typeface="Montserrat School"/>
            </a:endParaRPr>
          </a:p>
          <a:p>
            <a:pPr>
              <a:spcBef>
                <a:spcPct val="0"/>
              </a:spcBef>
              <a:spcAft>
                <a:spcPct val="0"/>
              </a:spcAft>
            </a:pPr>
            <a:r>
              <a:rPr lang="en-GB" sz="2000" dirty="0">
                <a:latin typeface="Montserrat School"/>
              </a:rPr>
              <a:t>Many children make difficult journeys fleeing poverty or war – like eight-year-old Zein. He escaped from southern Lebanon to a refugee camp. With CAFOD's help, his family receive food and bedding. "But what I want most is to go home," says Zein. </a:t>
            </a:r>
            <a:endParaRPr lang="en-GB" sz="2000">
              <a:solidFill>
                <a:srgbClr val="212544"/>
              </a:solidFill>
              <a:latin typeface="Montserrat School"/>
            </a:endParaRPr>
          </a:p>
          <a:p>
            <a:endParaRPr lang="en-GB" sz="2000" dirty="0">
              <a:solidFill>
                <a:srgbClr val="000000"/>
              </a:solidFill>
              <a:latin typeface="Montserrat School"/>
            </a:endParaRPr>
          </a:p>
          <a:p>
            <a:r>
              <a:rPr lang="en-GB" sz="2000" dirty="0">
                <a:solidFill>
                  <a:srgbClr val="000000"/>
                </a:solidFill>
                <a:latin typeface="Montserrat School"/>
              </a:rPr>
              <a:t>Jinane, his sister, says:  </a:t>
            </a:r>
            <a:r>
              <a:rPr lang="en-GB" sz="2000" dirty="0">
                <a:solidFill>
                  <a:srgbClr val="212544"/>
                </a:solidFill>
                <a:latin typeface="Montserrat School"/>
              </a:rPr>
              <a:t>“There are no schools here, so I’m teaching my brother [but] he no longer likes studying, saying he doesn’t feel comfortable because of the war."</a:t>
            </a:r>
            <a:endParaRPr lang="en-GB" sz="2000" dirty="0">
              <a:latin typeface="Montserrat School"/>
            </a:endParaRPr>
          </a:p>
          <a:p>
            <a:pPr>
              <a:spcBef>
                <a:spcPct val="0"/>
              </a:spcBef>
              <a:spcAft>
                <a:spcPct val="0"/>
              </a:spcAft>
            </a:pPr>
            <a:endParaRPr lang="en-GB" sz="2000" dirty="0">
              <a:latin typeface="Montserrat School"/>
            </a:endParaRPr>
          </a:p>
        </p:txBody>
      </p:sp>
      <p:pic>
        <p:nvPicPr>
          <p:cNvPr id="7" name="Picture 6" descr="A person and a child sitting on a couch&#10;&#10;AI-generated content may be incorrect.">
            <a:extLst>
              <a:ext uri="{FF2B5EF4-FFF2-40B4-BE49-F238E27FC236}">
                <a16:creationId xmlns:a16="http://schemas.microsoft.com/office/drawing/2014/main" id="{FE0FC79F-8744-0882-3F66-3764F9280912}"/>
              </a:ext>
            </a:extLst>
          </p:cNvPr>
          <p:cNvPicPr>
            <a:picLocks noChangeAspect="1"/>
          </p:cNvPicPr>
          <p:nvPr/>
        </p:nvPicPr>
        <p:blipFill>
          <a:blip r:embed="rId5"/>
          <a:srcRect l="20512" t="-1779" r="392" b="727"/>
          <a:stretch>
            <a:fillRect/>
          </a:stretch>
        </p:blipFill>
        <p:spPr>
          <a:xfrm>
            <a:off x="6654547" y="1413369"/>
            <a:ext cx="4955760" cy="4022642"/>
          </a:xfrm>
          <a:prstGeom prst="rect">
            <a:avLst/>
          </a:prstGeom>
        </p:spPr>
      </p:pic>
      <p:pic>
        <p:nvPicPr>
          <p:cNvPr id="14" name="Picture 13" descr="A yellow painted leaf on a black background&#10;&#10;AI-generated content may be incorrect.">
            <a:extLst>
              <a:ext uri="{FF2B5EF4-FFF2-40B4-BE49-F238E27FC236}">
                <a16:creationId xmlns:a16="http://schemas.microsoft.com/office/drawing/2014/main" id="{8EC6576C-3928-AAA6-2557-19EA836AF46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8417211" flipV="1">
            <a:off x="10807904" y="5198811"/>
            <a:ext cx="1095290" cy="1053797"/>
          </a:xfrm>
          <a:prstGeom prst="rect">
            <a:avLst/>
          </a:prstGeom>
        </p:spPr>
      </p:pic>
    </p:spTree>
    <p:extLst>
      <p:ext uri="{BB962C8B-B14F-4D97-AF65-F5344CB8AC3E}">
        <p14:creationId xmlns:p14="http://schemas.microsoft.com/office/powerpoint/2010/main" val="189270941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2A33A9-C2F9-D3FE-8C93-7A264D2F67B7}"/>
            </a:ext>
          </a:extLst>
        </p:cNvPr>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D6A5886C-08B6-726C-41D5-919480814324}"/>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C6EC182C-0D68-4E87-806E-9A4A9E86B5B7}" type="slidenum">
              <a:rPr kumimoji="0" lang="en-GB" sz="933" b="0" i="0" u="none" strike="noStrike" kern="1200" cap="none" spc="0" normalizeH="0" baseline="0" noProof="0" smtClean="0">
                <a:ln>
                  <a:noFill/>
                </a:ln>
                <a:solidFill>
                  <a:srgbClr val="222444"/>
                </a:solidFill>
                <a:effectLst/>
                <a:uLnTx/>
                <a:uFillTx/>
                <a:latin typeface="Montserrat Light" panose="020F0502020204030204" pitchFamily="2"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25</a:t>
            </a:fld>
            <a:endParaRPr kumimoji="0" lang="en-GB" sz="933" b="0" i="0" u="none" strike="noStrike" kern="1200" cap="none" spc="0" normalizeH="0" baseline="0" noProof="0">
              <a:ln>
                <a:noFill/>
              </a:ln>
              <a:solidFill>
                <a:srgbClr val="222444"/>
              </a:solidFill>
              <a:effectLst/>
              <a:uLnTx/>
              <a:uFillTx/>
              <a:latin typeface="Montserrat Light" panose="020F0502020204030204" pitchFamily="2" charset="0"/>
              <a:ea typeface="+mn-ea"/>
              <a:cs typeface="+mn-cs"/>
            </a:endParaRPr>
          </a:p>
        </p:txBody>
      </p:sp>
      <p:sp>
        <p:nvSpPr>
          <p:cNvPr id="8" name="TextBox 7">
            <a:extLst>
              <a:ext uri="{FF2B5EF4-FFF2-40B4-BE49-F238E27FC236}">
                <a16:creationId xmlns:a16="http://schemas.microsoft.com/office/drawing/2014/main" id="{843BF671-6DC9-AAF8-808D-F47AA4EAB82F}"/>
              </a:ext>
            </a:extLst>
          </p:cNvPr>
          <p:cNvSpPr txBox="1"/>
          <p:nvPr/>
        </p:nvSpPr>
        <p:spPr>
          <a:xfrm>
            <a:off x="3206953" y="114720"/>
            <a:ext cx="6333489" cy="646331"/>
          </a:xfrm>
          <a:prstGeom prst="rect">
            <a:avLst/>
          </a:prstGeom>
          <a:noFill/>
        </p:spPr>
        <p:txBody>
          <a:bodyPr wrap="square" lIns="91440" tIns="45720" rIns="91440" bIns="45720" rtlCol="0" anchor="t">
            <a:spAutoFit/>
          </a:bodyPr>
          <a:lstStyle/>
          <a:p>
            <a:pPr>
              <a:defRPr/>
            </a:pPr>
            <a:r>
              <a:rPr lang="en-US" sz="3600" i="1" dirty="0">
                <a:solidFill>
                  <a:srgbClr val="1F1750"/>
                </a:solidFill>
                <a:latin typeface="Montserrat School SemiBold"/>
                <a:cs typeface="Segoe UI"/>
              </a:rPr>
              <a:t>Friday 20 March</a:t>
            </a:r>
            <a:endParaRPr kumimoji="0" lang="en-GB" sz="3600" b="0" i="1" u="none" strike="noStrike" kern="1200" cap="none" spc="0" normalizeH="0" baseline="0" noProof="0" dirty="0">
              <a:ln>
                <a:noFill/>
              </a:ln>
              <a:solidFill>
                <a:srgbClr val="1F1750"/>
              </a:solidFill>
              <a:effectLst/>
              <a:uLnTx/>
              <a:uFillTx/>
              <a:latin typeface="Montserrat School SemiBold" pitchFamily="2" charset="0"/>
              <a:cs typeface="Segoe UI"/>
            </a:endParaRPr>
          </a:p>
        </p:txBody>
      </p:sp>
      <p:sp>
        <p:nvSpPr>
          <p:cNvPr id="9" name="Rectangle 8">
            <a:extLst>
              <a:ext uri="{FF2B5EF4-FFF2-40B4-BE49-F238E27FC236}">
                <a16:creationId xmlns:a16="http://schemas.microsoft.com/office/drawing/2014/main" id="{ABE43762-22E4-6A0E-5968-B7653558BC88}"/>
              </a:ext>
            </a:extLst>
          </p:cNvPr>
          <p:cNvSpPr/>
          <p:nvPr/>
        </p:nvSpPr>
        <p:spPr>
          <a:xfrm>
            <a:off x="355803" y="1985903"/>
            <a:ext cx="5702300" cy="461665"/>
          </a:xfrm>
          <a:prstGeom prst="rect">
            <a:avLst/>
          </a:prstGeom>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altLang="en-US" sz="2400" b="0" i="0" u="none" strike="noStrike" kern="1200" cap="none" spc="0" normalizeH="0" baseline="0" noProof="0">
              <a:ln>
                <a:noFill/>
              </a:ln>
              <a:solidFill>
                <a:srgbClr val="222544"/>
              </a:solidFill>
              <a:effectLst/>
              <a:uLnTx/>
              <a:uFillTx/>
              <a:latin typeface="Montserrat School"/>
              <a:ea typeface="Verdana"/>
              <a:cs typeface="Arial"/>
            </a:endParaRPr>
          </a:p>
        </p:txBody>
      </p:sp>
      <p:pic>
        <p:nvPicPr>
          <p:cNvPr id="14" name="Picture 13" descr="A yellow painted leaf on a black background&#10;&#10;AI-generated content may be incorrect.">
            <a:extLst>
              <a:ext uri="{FF2B5EF4-FFF2-40B4-BE49-F238E27FC236}">
                <a16:creationId xmlns:a16="http://schemas.microsoft.com/office/drawing/2014/main" id="{E445A11B-3246-FCAD-631F-F479DC96C63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8417211" flipV="1">
            <a:off x="10942792" y="5721743"/>
            <a:ext cx="840713" cy="831042"/>
          </a:xfrm>
          <a:prstGeom prst="rect">
            <a:avLst/>
          </a:prstGeom>
        </p:spPr>
      </p:pic>
      <p:sp>
        <p:nvSpPr>
          <p:cNvPr id="2" name="TextBox 1">
            <a:extLst>
              <a:ext uri="{FF2B5EF4-FFF2-40B4-BE49-F238E27FC236}">
                <a16:creationId xmlns:a16="http://schemas.microsoft.com/office/drawing/2014/main" id="{8507EFAC-CD72-7DC2-A66E-F3AD0552A922}"/>
              </a:ext>
            </a:extLst>
          </p:cNvPr>
          <p:cNvSpPr txBox="1"/>
          <p:nvPr/>
        </p:nvSpPr>
        <p:spPr>
          <a:xfrm>
            <a:off x="357291" y="1276009"/>
            <a:ext cx="5585729" cy="538609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spcBef>
                <a:spcPct val="0"/>
              </a:spcBef>
              <a:spcAft>
                <a:spcPct val="0"/>
              </a:spcAft>
            </a:pPr>
            <a:r>
              <a:rPr lang="en-GB" sz="2000" dirty="0">
                <a:latin typeface="Montserrat School"/>
              </a:rPr>
              <a:t>This Sunday is World Water Day. </a:t>
            </a:r>
            <a:endParaRPr lang="en-US" sz="2000" dirty="0">
              <a:latin typeface="Montserrat School"/>
            </a:endParaRPr>
          </a:p>
          <a:p>
            <a:pPr>
              <a:spcBef>
                <a:spcPct val="0"/>
              </a:spcBef>
              <a:spcAft>
                <a:spcPct val="0"/>
              </a:spcAft>
            </a:pPr>
            <a:endParaRPr lang="en-GB" sz="2000" dirty="0">
              <a:latin typeface="Montserrat School"/>
            </a:endParaRPr>
          </a:p>
          <a:p>
            <a:pPr>
              <a:spcBef>
                <a:spcPct val="0"/>
              </a:spcBef>
              <a:spcAft>
                <a:spcPct val="0"/>
              </a:spcAft>
            </a:pPr>
            <a:r>
              <a:rPr lang="en-GB" sz="2000" dirty="0">
                <a:latin typeface="Montserrat School"/>
              </a:rPr>
              <a:t>Bayezid and </a:t>
            </a:r>
            <a:r>
              <a:rPr lang="en-GB" sz="2000" dirty="0" err="1">
                <a:latin typeface="Montserrat School"/>
              </a:rPr>
              <a:t>Zunayed</a:t>
            </a:r>
            <a:r>
              <a:rPr lang="en-GB" sz="2000" dirty="0">
                <a:latin typeface="Montserrat School"/>
              </a:rPr>
              <a:t> are affected by too much rain, but we know in some areas of the world there is not enough. </a:t>
            </a:r>
            <a:endParaRPr lang="en-US" sz="2000" dirty="0">
              <a:latin typeface="Montserrat School"/>
            </a:endParaRPr>
          </a:p>
          <a:p>
            <a:pPr>
              <a:spcBef>
                <a:spcPct val="0"/>
              </a:spcBef>
              <a:spcAft>
                <a:spcPct val="0"/>
              </a:spcAft>
            </a:pPr>
            <a:endParaRPr lang="en-GB" sz="2000" dirty="0">
              <a:latin typeface="Montserrat School"/>
            </a:endParaRPr>
          </a:p>
          <a:p>
            <a:pPr>
              <a:spcBef>
                <a:spcPct val="0"/>
              </a:spcBef>
              <a:spcAft>
                <a:spcPct val="0"/>
              </a:spcAft>
            </a:pPr>
            <a:r>
              <a:rPr lang="en-GB" sz="2000" dirty="0">
                <a:latin typeface="Montserrat School"/>
              </a:rPr>
              <a:t>Severe drought in Ethiopia meant Adi had to walk for hours to fetch water. </a:t>
            </a:r>
          </a:p>
          <a:p>
            <a:pPr>
              <a:spcBef>
                <a:spcPct val="0"/>
              </a:spcBef>
              <a:spcAft>
                <a:spcPct val="0"/>
              </a:spcAft>
            </a:pPr>
            <a:endParaRPr lang="en-GB" sz="2000" dirty="0">
              <a:latin typeface="Montserrat School"/>
            </a:endParaRPr>
          </a:p>
          <a:p>
            <a:pPr>
              <a:spcBef>
                <a:spcPct val="0"/>
              </a:spcBef>
              <a:spcAft>
                <a:spcPct val="0"/>
              </a:spcAft>
            </a:pPr>
            <a:r>
              <a:rPr lang="en-GB" sz="2000" dirty="0">
                <a:latin typeface="Montserrat School"/>
              </a:rPr>
              <a:t>With CAFOD's help, a water tank was built in the community. She knows a better world needs all of us and helped with </a:t>
            </a:r>
            <a:r>
              <a:rPr lang="en-GB" sz="2000">
                <a:latin typeface="Montserrat School"/>
              </a:rPr>
              <a:t>the project. </a:t>
            </a:r>
          </a:p>
          <a:p>
            <a:pPr>
              <a:spcBef>
                <a:spcPct val="0"/>
              </a:spcBef>
              <a:spcAft>
                <a:spcPct val="0"/>
              </a:spcAft>
            </a:pPr>
            <a:endParaRPr lang="en-US" sz="2000" dirty="0">
              <a:latin typeface="Montserrat School"/>
            </a:endParaRPr>
          </a:p>
          <a:p>
            <a:pPr>
              <a:spcBef>
                <a:spcPct val="0"/>
              </a:spcBef>
              <a:spcAft>
                <a:spcPct val="0"/>
              </a:spcAft>
            </a:pPr>
            <a:r>
              <a:rPr lang="en-US" sz="2000" dirty="0">
                <a:latin typeface="Montserrat School"/>
              </a:rPr>
              <a:t>"This tank is a blessing," says Adi.</a:t>
            </a:r>
            <a:endParaRPr lang="en-US"/>
          </a:p>
          <a:p>
            <a:pPr>
              <a:spcBef>
                <a:spcPct val="0"/>
              </a:spcBef>
              <a:spcAft>
                <a:spcPct val="0"/>
              </a:spcAft>
            </a:pPr>
            <a:endParaRPr lang="en-US" sz="2200" dirty="0">
              <a:latin typeface="Century Gothic"/>
            </a:endParaRPr>
          </a:p>
          <a:p>
            <a:pPr>
              <a:spcBef>
                <a:spcPct val="0"/>
              </a:spcBef>
              <a:spcAft>
                <a:spcPct val="0"/>
              </a:spcAft>
            </a:pPr>
            <a:endParaRPr lang="en-GB" sz="2200" dirty="0">
              <a:latin typeface="Century Gothic"/>
            </a:endParaRPr>
          </a:p>
        </p:txBody>
      </p:sp>
      <p:pic>
        <p:nvPicPr>
          <p:cNvPr id="7" name="Picture 6" descr="A person carrying a yellow container&#10;&#10;AI-generated content may be incorrect.">
            <a:extLst>
              <a:ext uri="{FF2B5EF4-FFF2-40B4-BE49-F238E27FC236}">
                <a16:creationId xmlns:a16="http://schemas.microsoft.com/office/drawing/2014/main" id="{5D34195C-9251-9816-C95C-CE770673F169}"/>
              </a:ext>
            </a:extLst>
          </p:cNvPr>
          <p:cNvPicPr>
            <a:picLocks noChangeAspect="1"/>
          </p:cNvPicPr>
          <p:nvPr/>
        </p:nvPicPr>
        <p:blipFill>
          <a:blip r:embed="rId4"/>
          <a:stretch>
            <a:fillRect/>
          </a:stretch>
        </p:blipFill>
        <p:spPr>
          <a:xfrm>
            <a:off x="5926206" y="1276698"/>
            <a:ext cx="5915649" cy="3104213"/>
          </a:xfrm>
          <a:prstGeom prst="rect">
            <a:avLst/>
          </a:prstGeom>
        </p:spPr>
      </p:pic>
      <p:sp>
        <p:nvSpPr>
          <p:cNvPr id="10" name="TextBox 9">
            <a:extLst>
              <a:ext uri="{FF2B5EF4-FFF2-40B4-BE49-F238E27FC236}">
                <a16:creationId xmlns:a16="http://schemas.microsoft.com/office/drawing/2014/main" id="{49AB8CE1-2993-A926-541A-7B021F31764D}"/>
              </a:ext>
            </a:extLst>
          </p:cNvPr>
          <p:cNvSpPr txBox="1"/>
          <p:nvPr/>
        </p:nvSpPr>
        <p:spPr>
          <a:xfrm>
            <a:off x="5740193" y="4525412"/>
            <a:ext cx="6286502" cy="16312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spcBef>
                <a:spcPct val="0"/>
              </a:spcBef>
              <a:spcAft>
                <a:spcPct val="0"/>
              </a:spcAft>
            </a:pPr>
            <a:r>
              <a:rPr lang="en-GB" sz="2000" dirty="0">
                <a:latin typeface="Montserrat School"/>
              </a:rPr>
              <a:t>How many ways do you use water in one day?</a:t>
            </a:r>
          </a:p>
          <a:p>
            <a:pPr>
              <a:spcBef>
                <a:spcPct val="0"/>
              </a:spcBef>
              <a:spcAft>
                <a:spcPct val="0"/>
              </a:spcAft>
            </a:pPr>
            <a:endParaRPr lang="en-GB" sz="2000" dirty="0">
              <a:latin typeface="Montserrat School"/>
            </a:endParaRPr>
          </a:p>
          <a:p>
            <a:pPr>
              <a:spcBef>
                <a:spcPct val="0"/>
              </a:spcBef>
              <a:spcAft>
                <a:spcPct val="0"/>
              </a:spcAft>
            </a:pPr>
            <a:r>
              <a:rPr lang="en-GB" sz="2000" dirty="0">
                <a:latin typeface="Montserrat School"/>
              </a:rPr>
              <a:t>Today, when you have a drink, wash your hands, or flush the toilet, try to remember to thank God for this gift!</a:t>
            </a:r>
            <a:endParaRPr lang="en-US" sz="2000" dirty="0">
              <a:latin typeface="Montserrat School"/>
            </a:endParaRPr>
          </a:p>
        </p:txBody>
      </p:sp>
    </p:spTree>
    <p:extLst>
      <p:ext uri="{BB962C8B-B14F-4D97-AF65-F5344CB8AC3E}">
        <p14:creationId xmlns:p14="http://schemas.microsoft.com/office/powerpoint/2010/main" val="205888484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AC1051-5DDB-5CFE-7474-096D2D5C89FB}"/>
            </a:ext>
          </a:extLst>
        </p:cNvPr>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90FF2511-17BB-31EC-CDF6-FAC542BED989}"/>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C6EC182C-0D68-4E87-806E-9A4A9E86B5B7}" type="slidenum">
              <a:rPr kumimoji="0" lang="en-GB" sz="933" b="0" i="0" u="none" strike="noStrike" kern="1200" cap="none" spc="0" normalizeH="0" baseline="0" noProof="0" smtClean="0">
                <a:ln>
                  <a:noFill/>
                </a:ln>
                <a:solidFill>
                  <a:srgbClr val="222444"/>
                </a:solidFill>
                <a:effectLst/>
                <a:uLnTx/>
                <a:uFillTx/>
                <a:latin typeface="Montserrat Light" panose="020F0502020204030204" pitchFamily="2"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26</a:t>
            </a:fld>
            <a:endParaRPr kumimoji="0" lang="en-GB" sz="933" b="0" i="0" u="none" strike="noStrike" kern="1200" cap="none" spc="0" normalizeH="0" baseline="0" noProof="0">
              <a:ln>
                <a:noFill/>
              </a:ln>
              <a:solidFill>
                <a:srgbClr val="222444"/>
              </a:solidFill>
              <a:effectLst/>
              <a:uLnTx/>
              <a:uFillTx/>
              <a:latin typeface="Montserrat Light" panose="020F0502020204030204" pitchFamily="2" charset="0"/>
              <a:ea typeface="+mn-ea"/>
              <a:cs typeface="+mn-cs"/>
            </a:endParaRPr>
          </a:p>
        </p:txBody>
      </p:sp>
      <p:sp>
        <p:nvSpPr>
          <p:cNvPr id="6" name="TextBox 5">
            <a:extLst>
              <a:ext uri="{FF2B5EF4-FFF2-40B4-BE49-F238E27FC236}">
                <a16:creationId xmlns:a16="http://schemas.microsoft.com/office/drawing/2014/main" id="{94DD8241-B052-17A2-75A1-5EEFA47077CB}"/>
              </a:ext>
            </a:extLst>
          </p:cNvPr>
          <p:cNvSpPr txBox="1"/>
          <p:nvPr/>
        </p:nvSpPr>
        <p:spPr>
          <a:xfrm>
            <a:off x="355801" y="1074538"/>
            <a:ext cx="11788571" cy="430887"/>
          </a:xfrm>
          <a:prstGeom prst="rect">
            <a:avLst/>
          </a:prstGeom>
          <a:noFill/>
        </p:spPr>
        <p:txBody>
          <a:bodyPr wrap="square" lIns="91440" tIns="45720" rIns="91440" bIns="45720" rtlCol="0" anchor="t">
            <a:spAutoFit/>
          </a:bodyPr>
          <a:lstStyle/>
          <a:p>
            <a:pPr>
              <a:defRPr/>
            </a:pPr>
            <a:r>
              <a:rPr lang="en-GB" sz="2200" b="1" dirty="0">
                <a:solidFill>
                  <a:srgbClr val="A2C617"/>
                </a:solidFill>
                <a:latin typeface="Montserrat School SemiBold"/>
                <a:ea typeface="Verdana"/>
                <a:cs typeface="Arial"/>
              </a:rPr>
              <a:t>"The LORD is my shepherd; I shall not want..." Psalm 23</a:t>
            </a:r>
            <a:endParaRPr lang="en-GB" sz="2200" i="0" u="none" strike="noStrike" kern="1200" cap="none" spc="0" normalizeH="0" baseline="0" noProof="0" dirty="0">
              <a:ln>
                <a:noFill/>
              </a:ln>
              <a:solidFill>
                <a:srgbClr val="363936"/>
              </a:solidFill>
              <a:effectLst/>
              <a:highlight>
                <a:srgbClr val="FFFFFF"/>
              </a:highlight>
              <a:uLnTx/>
              <a:uFillTx/>
              <a:latin typeface="Lato"/>
              <a:ea typeface="Lato"/>
              <a:cs typeface="Lato"/>
            </a:endParaRPr>
          </a:p>
        </p:txBody>
      </p:sp>
      <p:sp>
        <p:nvSpPr>
          <p:cNvPr id="8" name="TextBox 7">
            <a:extLst>
              <a:ext uri="{FF2B5EF4-FFF2-40B4-BE49-F238E27FC236}">
                <a16:creationId xmlns:a16="http://schemas.microsoft.com/office/drawing/2014/main" id="{AB878661-E70A-6407-BD1F-08554DE0EA0D}"/>
              </a:ext>
            </a:extLst>
          </p:cNvPr>
          <p:cNvSpPr txBox="1"/>
          <p:nvPr/>
        </p:nvSpPr>
        <p:spPr>
          <a:xfrm>
            <a:off x="3206953" y="114720"/>
            <a:ext cx="6333489" cy="1200329"/>
          </a:xfrm>
          <a:prstGeom prst="rect">
            <a:avLst/>
          </a:prstGeom>
          <a:noFill/>
        </p:spPr>
        <p:txBody>
          <a:bodyPr wrap="square" lIns="91440" tIns="45720" rIns="91440" bIns="45720" rtlCol="0" anchor="t">
            <a:spAutoFit/>
          </a:bodyPr>
          <a:lstStyle/>
          <a:p>
            <a:pPr>
              <a:defRPr/>
            </a:pPr>
            <a:r>
              <a:rPr lang="en-US" sz="3600" i="1">
                <a:solidFill>
                  <a:srgbClr val="1F1750"/>
                </a:solidFill>
                <a:latin typeface="Montserrat School SemiBold"/>
                <a:cs typeface="Segoe UI"/>
              </a:rPr>
              <a:t>Monday 23 March</a:t>
            </a:r>
          </a:p>
          <a:p>
            <a:pPr>
              <a:defRPr/>
            </a:pPr>
            <a:endParaRPr lang="en-US" sz="3600" i="1" dirty="0">
              <a:solidFill>
                <a:srgbClr val="1F1750"/>
              </a:solidFill>
              <a:latin typeface="Montserrat School SemiBold" pitchFamily="2" charset="0"/>
              <a:cs typeface="Segoe UI"/>
            </a:endParaRPr>
          </a:p>
        </p:txBody>
      </p:sp>
      <p:sp>
        <p:nvSpPr>
          <p:cNvPr id="9" name="Rectangle 8">
            <a:extLst>
              <a:ext uri="{FF2B5EF4-FFF2-40B4-BE49-F238E27FC236}">
                <a16:creationId xmlns:a16="http://schemas.microsoft.com/office/drawing/2014/main" id="{C6D7F2EB-58BC-CEDD-9118-35241E4C54E5}"/>
              </a:ext>
            </a:extLst>
          </p:cNvPr>
          <p:cNvSpPr/>
          <p:nvPr/>
        </p:nvSpPr>
        <p:spPr>
          <a:xfrm>
            <a:off x="355803" y="1985903"/>
            <a:ext cx="5702300" cy="461665"/>
          </a:xfrm>
          <a:prstGeom prst="rect">
            <a:avLst/>
          </a:prstGeom>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altLang="en-US" sz="2400" b="0" i="0" u="none" strike="noStrike" kern="1200" cap="none" spc="0" normalizeH="0" baseline="0" noProof="0">
              <a:ln>
                <a:noFill/>
              </a:ln>
              <a:solidFill>
                <a:srgbClr val="222544"/>
              </a:solidFill>
              <a:effectLst/>
              <a:uLnTx/>
              <a:uFillTx/>
              <a:latin typeface="Montserrat School"/>
              <a:ea typeface="Verdana"/>
              <a:cs typeface="Arial"/>
            </a:endParaRPr>
          </a:p>
        </p:txBody>
      </p:sp>
      <p:grpSp>
        <p:nvGrpSpPr>
          <p:cNvPr id="16" name="Group 15">
            <a:extLst>
              <a:ext uri="{FF2B5EF4-FFF2-40B4-BE49-F238E27FC236}">
                <a16:creationId xmlns:a16="http://schemas.microsoft.com/office/drawing/2014/main" id="{2D26DCAE-C14E-12CE-1FAD-4D4D7D3DC823}"/>
              </a:ext>
            </a:extLst>
          </p:cNvPr>
          <p:cNvGrpSpPr/>
          <p:nvPr/>
        </p:nvGrpSpPr>
        <p:grpSpPr>
          <a:xfrm>
            <a:off x="6253423" y="4872729"/>
            <a:ext cx="5962389" cy="1857983"/>
            <a:chOff x="6229611" y="5218011"/>
            <a:chExt cx="5962389" cy="1857983"/>
          </a:xfrm>
        </p:grpSpPr>
        <p:sp>
          <p:nvSpPr>
            <p:cNvPr id="12" name="Rounded Rectangle 6">
              <a:hlinkClick r:id="rId3"/>
              <a:extLst>
                <a:ext uri="{FF2B5EF4-FFF2-40B4-BE49-F238E27FC236}">
                  <a16:creationId xmlns:a16="http://schemas.microsoft.com/office/drawing/2014/main" id="{04FCDAA0-CD27-61BC-0219-0920185B240D}"/>
                </a:ext>
              </a:extLst>
            </p:cNvPr>
            <p:cNvSpPr>
              <a:spLocks noChangeArrowheads="1"/>
            </p:cNvSpPr>
            <p:nvPr/>
          </p:nvSpPr>
          <p:spPr bwMode="auto">
            <a:xfrm>
              <a:off x="6824178" y="5533075"/>
              <a:ext cx="4765648" cy="854593"/>
            </a:xfrm>
            <a:prstGeom prst="roundRect">
              <a:avLst>
                <a:gd name="adj" fmla="val 16667"/>
              </a:avLst>
            </a:prstGeom>
            <a:solidFill>
              <a:srgbClr val="A2C617"/>
            </a:solidFill>
            <a:ln w="9525" algn="ctr">
              <a:noFill/>
              <a:round/>
              <a:headEnd/>
              <a:tailEnd/>
            </a:ln>
          </p:spPr>
          <p:txBody>
            <a:bodyPr lIns="91440" tIns="45720" rIns="91440" bIns="45720" anchor="t"/>
            <a:lstStyle>
              <a:defPPr>
                <a:defRPr lang="en-GB"/>
              </a:defPPr>
              <a:lvl1pPr algn="l" rtl="0" eaLnBrk="0" fontAlgn="base" hangingPunct="0">
                <a:spcBef>
                  <a:spcPct val="0"/>
                </a:spcBef>
                <a:spcAft>
                  <a:spcPct val="0"/>
                </a:spcAft>
                <a:defRPr sz="2400" kern="1200">
                  <a:solidFill>
                    <a:schemeClr val="tx1"/>
                  </a:solidFill>
                  <a:latin typeface="Verdana" panose="020B0604030504040204" pitchFamily="34" charset="0"/>
                  <a:ea typeface="+mn-ea"/>
                  <a:cs typeface="+mn-cs"/>
                </a:defRPr>
              </a:lvl1pPr>
              <a:lvl2pPr marL="457200" algn="l" rtl="0" eaLnBrk="0" fontAlgn="base" hangingPunct="0">
                <a:spcBef>
                  <a:spcPct val="0"/>
                </a:spcBef>
                <a:spcAft>
                  <a:spcPct val="0"/>
                </a:spcAft>
                <a:defRPr sz="2400" kern="1200">
                  <a:solidFill>
                    <a:schemeClr val="tx1"/>
                  </a:solidFill>
                  <a:latin typeface="Verdana" panose="020B0604030504040204" pitchFamily="34" charset="0"/>
                  <a:ea typeface="+mn-ea"/>
                  <a:cs typeface="+mn-cs"/>
                </a:defRPr>
              </a:lvl2pPr>
              <a:lvl3pPr marL="914400" algn="l" rtl="0" eaLnBrk="0" fontAlgn="base" hangingPunct="0">
                <a:spcBef>
                  <a:spcPct val="0"/>
                </a:spcBef>
                <a:spcAft>
                  <a:spcPct val="0"/>
                </a:spcAft>
                <a:defRPr sz="2400" kern="1200">
                  <a:solidFill>
                    <a:schemeClr val="tx1"/>
                  </a:solidFill>
                  <a:latin typeface="Verdana" panose="020B0604030504040204" pitchFamily="34" charset="0"/>
                  <a:ea typeface="+mn-ea"/>
                  <a:cs typeface="+mn-cs"/>
                </a:defRPr>
              </a:lvl3pPr>
              <a:lvl4pPr marL="1371600" algn="l" rtl="0" eaLnBrk="0" fontAlgn="base" hangingPunct="0">
                <a:spcBef>
                  <a:spcPct val="0"/>
                </a:spcBef>
                <a:spcAft>
                  <a:spcPct val="0"/>
                </a:spcAft>
                <a:defRPr sz="2400" kern="1200">
                  <a:solidFill>
                    <a:schemeClr val="tx1"/>
                  </a:solidFill>
                  <a:latin typeface="Verdana" panose="020B0604030504040204" pitchFamily="34" charset="0"/>
                  <a:ea typeface="+mn-ea"/>
                  <a:cs typeface="+mn-cs"/>
                </a:defRPr>
              </a:lvl4pPr>
              <a:lvl5pPr marL="1828800" algn="l" rtl="0" eaLnBrk="0" fontAlgn="base" hangingPunct="0">
                <a:spcBef>
                  <a:spcPct val="0"/>
                </a:spcBef>
                <a:spcAft>
                  <a:spcPct val="0"/>
                </a:spcAft>
                <a:defRPr sz="2400" kern="1200">
                  <a:solidFill>
                    <a:schemeClr val="tx1"/>
                  </a:solidFill>
                  <a:latin typeface="Verdana" panose="020B0604030504040204" pitchFamily="34" charset="0"/>
                  <a:ea typeface="+mn-ea"/>
                  <a:cs typeface="+mn-cs"/>
                </a:defRPr>
              </a:lvl5pPr>
              <a:lvl6pPr marL="2286000" algn="l" defTabSz="914400" rtl="0" eaLnBrk="1" latinLnBrk="0" hangingPunct="1">
                <a:defRPr sz="2400" kern="1200">
                  <a:solidFill>
                    <a:schemeClr val="tx1"/>
                  </a:solidFill>
                  <a:latin typeface="Verdana" panose="020B0604030504040204" pitchFamily="34" charset="0"/>
                  <a:ea typeface="+mn-ea"/>
                  <a:cs typeface="+mn-cs"/>
                </a:defRPr>
              </a:lvl6pPr>
              <a:lvl7pPr marL="2743200" algn="l" defTabSz="914400" rtl="0" eaLnBrk="1" latinLnBrk="0" hangingPunct="1">
                <a:defRPr sz="2400" kern="1200">
                  <a:solidFill>
                    <a:schemeClr val="tx1"/>
                  </a:solidFill>
                  <a:latin typeface="Verdana" panose="020B0604030504040204" pitchFamily="34" charset="0"/>
                  <a:ea typeface="+mn-ea"/>
                  <a:cs typeface="+mn-cs"/>
                </a:defRPr>
              </a:lvl7pPr>
              <a:lvl8pPr marL="3200400" algn="l" defTabSz="914400" rtl="0" eaLnBrk="1" latinLnBrk="0" hangingPunct="1">
                <a:defRPr sz="2400" kern="1200">
                  <a:solidFill>
                    <a:schemeClr val="tx1"/>
                  </a:solidFill>
                  <a:latin typeface="Verdana" panose="020B0604030504040204" pitchFamily="34" charset="0"/>
                  <a:ea typeface="+mn-ea"/>
                  <a:cs typeface="+mn-cs"/>
                </a:defRPr>
              </a:lvl8pPr>
              <a:lvl9pPr marL="3657600" algn="l" defTabSz="914400" rtl="0" eaLnBrk="1" latinLnBrk="0" hangingPunct="1">
                <a:defRPr sz="2400" kern="1200">
                  <a:solidFill>
                    <a:schemeClr val="tx1"/>
                  </a:solidFill>
                  <a:latin typeface="Verdana" panose="020B0604030504040204" pitchFamily="34" charset="0"/>
                  <a:ea typeface="+mn-ea"/>
                  <a:cs typeface="+mn-cs"/>
                </a:defRPr>
              </a:lvl9pPr>
            </a:lstStyle>
            <a:p>
              <a:pPr algn="ctr">
                <a:defRPr/>
              </a:pPr>
              <a:r>
                <a:rPr lang="en-US" sz="2000" dirty="0">
                  <a:solidFill>
                    <a:schemeClr val="bg1"/>
                  </a:solidFill>
                  <a:latin typeface="Montserrat School"/>
                  <a:cs typeface="Arial"/>
                  <a:hlinkClick r:id="rId4">
                    <a:extLst>
                      <a:ext uri="{A12FA001-AC4F-418D-AE19-62706E023703}">
                        <ahyp:hlinkClr xmlns:ahyp="http://schemas.microsoft.com/office/drawing/2018/hyperlinkcolor" val="tx"/>
                      </a:ext>
                    </a:extLst>
                  </a:hlinkClick>
                </a:rPr>
                <a:t>Share your hopes with our Jar of Hope activity</a:t>
              </a:r>
            </a:p>
          </p:txBody>
        </p:sp>
        <p:pic>
          <p:nvPicPr>
            <p:cNvPr id="3" name="Picture 2" descr="A green leaf with a yellow outline&#10;&#10;AI-generated content may be incorrect.">
              <a:extLst>
                <a:ext uri="{FF2B5EF4-FFF2-40B4-BE49-F238E27FC236}">
                  <a16:creationId xmlns:a16="http://schemas.microsoft.com/office/drawing/2014/main" id="{E0E0A5D5-8AC1-06A0-F174-DBFDE600F50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413220">
              <a:off x="6229611" y="5673559"/>
              <a:ext cx="1078488" cy="1057001"/>
            </a:xfrm>
            <a:prstGeom prst="rect">
              <a:avLst/>
            </a:prstGeom>
          </p:spPr>
        </p:pic>
        <p:pic>
          <p:nvPicPr>
            <p:cNvPr id="13" name="Picture 12" descr="A green bush with black background&#10;&#10;AI-generated content may be incorrect.">
              <a:extLst>
                <a:ext uri="{FF2B5EF4-FFF2-40B4-BE49-F238E27FC236}">
                  <a16:creationId xmlns:a16="http://schemas.microsoft.com/office/drawing/2014/main" id="{57E5DC26-81CA-72D8-C556-5A88FAB8855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592163" y="5660750"/>
              <a:ext cx="1599837" cy="1152800"/>
            </a:xfrm>
            <a:prstGeom prst="rect">
              <a:avLst/>
            </a:prstGeom>
          </p:spPr>
        </p:pic>
        <p:pic>
          <p:nvPicPr>
            <p:cNvPr id="15" name="Picture 14" descr="A green fruit with a black background&#10;&#10;AI-generated content may be incorrect.">
              <a:extLst>
                <a:ext uri="{FF2B5EF4-FFF2-40B4-BE49-F238E27FC236}">
                  <a16:creationId xmlns:a16="http://schemas.microsoft.com/office/drawing/2014/main" id="{76E5A914-8FF6-775F-6247-8A3205E8A17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9903382">
              <a:off x="6234665" y="5218011"/>
              <a:ext cx="1704747" cy="1857983"/>
            </a:xfrm>
            <a:prstGeom prst="rect">
              <a:avLst/>
            </a:prstGeom>
          </p:spPr>
        </p:pic>
      </p:grpSp>
      <p:sp>
        <p:nvSpPr>
          <p:cNvPr id="2" name="TextBox 1">
            <a:extLst>
              <a:ext uri="{FF2B5EF4-FFF2-40B4-BE49-F238E27FC236}">
                <a16:creationId xmlns:a16="http://schemas.microsoft.com/office/drawing/2014/main" id="{B357E94A-46B6-5589-A5BF-2A0143AC217C}"/>
              </a:ext>
            </a:extLst>
          </p:cNvPr>
          <p:cNvSpPr txBox="1"/>
          <p:nvPr/>
        </p:nvSpPr>
        <p:spPr>
          <a:xfrm>
            <a:off x="359026" y="1719332"/>
            <a:ext cx="6199164" cy="409342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dirty="0">
                <a:highlight>
                  <a:srgbClr val="FFFFFF"/>
                </a:highlight>
                <a:latin typeface="Montserrat School"/>
              </a:rPr>
              <a:t>Muslima is five and is Bayezid’s niece. Her grandfather was able to buy ducks and cows from money he made selling what he'd grown on the floating beds. </a:t>
            </a:r>
            <a:endParaRPr lang="en-GB" sz="2000" dirty="0">
              <a:latin typeface="Montserrat School"/>
            </a:endParaRPr>
          </a:p>
          <a:p>
            <a:endParaRPr lang="en-US" sz="2000" dirty="0">
              <a:latin typeface="Montserrat School"/>
            </a:endParaRPr>
          </a:p>
          <a:p>
            <a:r>
              <a:rPr lang="en-US" sz="2000" dirty="0">
                <a:highlight>
                  <a:srgbClr val="FFFFFF"/>
                </a:highlight>
                <a:latin typeface="Montserrat School"/>
              </a:rPr>
              <a:t>Muslima enjoys being in the kitchen with her grandmother, watching her cook vegetables harvested from the floating gardens. </a:t>
            </a:r>
            <a:endParaRPr lang="en-US" sz="2000" dirty="0">
              <a:latin typeface="Montserrat School"/>
            </a:endParaRPr>
          </a:p>
          <a:p>
            <a:endParaRPr lang="en-US" sz="2000" dirty="0">
              <a:latin typeface="Montserrat School"/>
            </a:endParaRPr>
          </a:p>
          <a:p>
            <a:r>
              <a:rPr lang="en-US" sz="2000" dirty="0">
                <a:highlight>
                  <a:srgbClr val="FFFFFF"/>
                </a:highlight>
                <a:latin typeface="Montserrat School"/>
              </a:rPr>
              <a:t>How do you feel knowing that the money you raise for CAFOD gives families real hope? That the money you raise helps communities help themselves so they "shall not want"?</a:t>
            </a:r>
            <a:endParaRPr lang="en-US" sz="2000" dirty="0">
              <a:latin typeface="Montserrat School"/>
            </a:endParaRPr>
          </a:p>
        </p:txBody>
      </p:sp>
      <p:pic>
        <p:nvPicPr>
          <p:cNvPr id="7" name="Picture 6" descr="A person and child sitting on the ground holding vegetables&#10;&#10;AI-generated content may be incorrect.">
            <a:extLst>
              <a:ext uri="{FF2B5EF4-FFF2-40B4-BE49-F238E27FC236}">
                <a16:creationId xmlns:a16="http://schemas.microsoft.com/office/drawing/2014/main" id="{14408A5B-BB88-6D84-FB4A-8A972273597C}"/>
              </a:ext>
            </a:extLst>
          </p:cNvPr>
          <p:cNvPicPr>
            <a:picLocks noChangeAspect="1"/>
          </p:cNvPicPr>
          <p:nvPr/>
        </p:nvPicPr>
        <p:blipFill>
          <a:blip r:embed="rId8"/>
          <a:stretch>
            <a:fillRect/>
          </a:stretch>
        </p:blipFill>
        <p:spPr>
          <a:xfrm>
            <a:off x="7324139" y="1556870"/>
            <a:ext cx="3805238" cy="3312319"/>
          </a:xfrm>
          <a:prstGeom prst="rect">
            <a:avLst/>
          </a:prstGeom>
        </p:spPr>
      </p:pic>
    </p:spTree>
    <p:extLst>
      <p:ext uri="{BB962C8B-B14F-4D97-AF65-F5344CB8AC3E}">
        <p14:creationId xmlns:p14="http://schemas.microsoft.com/office/powerpoint/2010/main" val="94343204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E6EF68-E3AC-AE58-A175-9EC27B780FC5}"/>
            </a:ext>
          </a:extLst>
        </p:cNvPr>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122E9485-0AE9-D132-2848-B221A55E40D0}"/>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C6EC182C-0D68-4E87-806E-9A4A9E86B5B7}" type="slidenum">
              <a:rPr kumimoji="0" lang="en-GB" sz="933" b="0" i="0" u="none" strike="noStrike" kern="1200" cap="none" spc="0" normalizeH="0" baseline="0" noProof="0" smtClean="0">
                <a:ln>
                  <a:noFill/>
                </a:ln>
                <a:solidFill>
                  <a:srgbClr val="222444"/>
                </a:solidFill>
                <a:effectLst/>
                <a:uLnTx/>
                <a:uFillTx/>
                <a:latin typeface="Montserrat Light" panose="020F0502020204030204" pitchFamily="2"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27</a:t>
            </a:fld>
            <a:endParaRPr kumimoji="0" lang="en-GB" sz="933" b="0" i="0" u="none" strike="noStrike" kern="1200" cap="none" spc="0" normalizeH="0" baseline="0" noProof="0">
              <a:ln>
                <a:noFill/>
              </a:ln>
              <a:solidFill>
                <a:srgbClr val="222444"/>
              </a:solidFill>
              <a:effectLst/>
              <a:uLnTx/>
              <a:uFillTx/>
              <a:latin typeface="Montserrat Light" panose="020F0502020204030204" pitchFamily="2" charset="0"/>
              <a:ea typeface="+mn-ea"/>
              <a:cs typeface="+mn-cs"/>
            </a:endParaRPr>
          </a:p>
        </p:txBody>
      </p:sp>
      <p:sp>
        <p:nvSpPr>
          <p:cNvPr id="8" name="TextBox 7">
            <a:extLst>
              <a:ext uri="{FF2B5EF4-FFF2-40B4-BE49-F238E27FC236}">
                <a16:creationId xmlns:a16="http://schemas.microsoft.com/office/drawing/2014/main" id="{FDFDE6B7-8BFD-0CB7-0FFC-0B080A0636D4}"/>
              </a:ext>
            </a:extLst>
          </p:cNvPr>
          <p:cNvSpPr txBox="1"/>
          <p:nvPr/>
        </p:nvSpPr>
        <p:spPr>
          <a:xfrm>
            <a:off x="3206953" y="114720"/>
            <a:ext cx="6333489" cy="646331"/>
          </a:xfrm>
          <a:prstGeom prst="rect">
            <a:avLst/>
          </a:prstGeom>
          <a:noFill/>
        </p:spPr>
        <p:txBody>
          <a:bodyPr wrap="square" lIns="91440" tIns="45720" rIns="91440" bIns="45720" rtlCol="0" anchor="t">
            <a:spAutoFit/>
          </a:bodyPr>
          <a:lstStyle/>
          <a:p>
            <a:pPr>
              <a:defRPr/>
            </a:pPr>
            <a:r>
              <a:rPr lang="en-US" sz="3600" i="1" dirty="0">
                <a:solidFill>
                  <a:srgbClr val="1F1750"/>
                </a:solidFill>
                <a:latin typeface="Montserrat School SemiBold"/>
                <a:cs typeface="Segoe UI"/>
              </a:rPr>
              <a:t>Tuesday 24 March</a:t>
            </a:r>
            <a:endParaRPr kumimoji="0" lang="en-GB" sz="3600" b="0" i="1" u="none" strike="noStrike" kern="1200" cap="none" spc="0" normalizeH="0" baseline="0" noProof="0" dirty="0">
              <a:ln>
                <a:noFill/>
              </a:ln>
              <a:solidFill>
                <a:srgbClr val="1F1750"/>
              </a:solidFill>
              <a:effectLst/>
              <a:uLnTx/>
              <a:uFillTx/>
              <a:latin typeface="Montserrat School SemiBold" pitchFamily="2" charset="0"/>
              <a:cs typeface="Segoe UI"/>
            </a:endParaRPr>
          </a:p>
        </p:txBody>
      </p:sp>
      <p:sp>
        <p:nvSpPr>
          <p:cNvPr id="9" name="Rectangle 8">
            <a:extLst>
              <a:ext uri="{FF2B5EF4-FFF2-40B4-BE49-F238E27FC236}">
                <a16:creationId xmlns:a16="http://schemas.microsoft.com/office/drawing/2014/main" id="{8EE9FCAF-33F1-181E-C75C-30AFF95537F8}"/>
              </a:ext>
            </a:extLst>
          </p:cNvPr>
          <p:cNvSpPr/>
          <p:nvPr/>
        </p:nvSpPr>
        <p:spPr>
          <a:xfrm>
            <a:off x="355803" y="1985903"/>
            <a:ext cx="5702300" cy="461665"/>
          </a:xfrm>
          <a:prstGeom prst="rect">
            <a:avLst/>
          </a:prstGeom>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altLang="en-US" sz="2400" b="0" i="0" u="none" strike="noStrike" kern="1200" cap="none" spc="0" normalizeH="0" baseline="0" noProof="0">
              <a:ln>
                <a:noFill/>
              </a:ln>
              <a:solidFill>
                <a:srgbClr val="222544"/>
              </a:solidFill>
              <a:effectLst/>
              <a:uLnTx/>
              <a:uFillTx/>
              <a:latin typeface="Montserrat School"/>
              <a:ea typeface="Verdana"/>
              <a:cs typeface="Arial"/>
            </a:endParaRPr>
          </a:p>
        </p:txBody>
      </p:sp>
      <p:sp>
        <p:nvSpPr>
          <p:cNvPr id="4" name="TextBox 3">
            <a:hlinkClick r:id="rId3"/>
            <a:extLst>
              <a:ext uri="{FF2B5EF4-FFF2-40B4-BE49-F238E27FC236}">
                <a16:creationId xmlns:a16="http://schemas.microsoft.com/office/drawing/2014/main" id="{D1CEEA74-C892-589D-4461-6219214A2E4D}"/>
              </a:ext>
            </a:extLst>
          </p:cNvPr>
          <p:cNvSpPr txBox="1"/>
          <p:nvPr/>
        </p:nvSpPr>
        <p:spPr>
          <a:xfrm>
            <a:off x="6381675" y="5462163"/>
            <a:ext cx="5676323" cy="476726"/>
          </a:xfrm>
          <a:prstGeom prst="roundRect">
            <a:avLst/>
          </a:prstGeom>
          <a:solidFill>
            <a:srgbClr val="A2C617"/>
          </a:solidFill>
          <a:ln>
            <a:noFill/>
          </a:ln>
        </p:spPr>
        <p:txBody>
          <a:bodyPr wrap="square" lIns="91440" tIns="45720" rIns="91440" bIns="45720" rtlCol="0" anchor="t">
            <a:spAutoFit/>
          </a:bodyPr>
          <a:lstStyle/>
          <a:p>
            <a:pPr algn="ctr">
              <a:defRPr/>
            </a:pPr>
            <a:r>
              <a:rPr lang="en-US" sz="2200" dirty="0">
                <a:solidFill>
                  <a:srgbClr val="FFFFFF"/>
                </a:solidFill>
                <a:latin typeface="Century Gothic"/>
                <a:cs typeface="Arial"/>
                <a:hlinkClick r:id="rId4">
                  <a:extLst>
                    <a:ext uri="{A12FA001-AC4F-418D-AE19-62706E023703}">
                      <ahyp:hlinkClr xmlns:ahyp="http://schemas.microsoft.com/office/drawing/2018/hyperlinkcolor" val="tx"/>
                    </a:ext>
                  </a:extLst>
                </a:hlinkClick>
              </a:rPr>
              <a:t>Reflect on the Stations of the Cross</a:t>
            </a:r>
            <a:endParaRPr lang="en-GB" sz="2200">
              <a:solidFill>
                <a:srgbClr val="000000"/>
              </a:solidFill>
              <a:latin typeface="Montserrat"/>
              <a:cs typeface="Arial"/>
            </a:endParaRPr>
          </a:p>
        </p:txBody>
      </p:sp>
      <p:pic>
        <p:nvPicPr>
          <p:cNvPr id="14" name="Picture 13" descr="A yellow painted leaf on a black background&#10;&#10;AI-generated content may be incorrect.">
            <a:extLst>
              <a:ext uri="{FF2B5EF4-FFF2-40B4-BE49-F238E27FC236}">
                <a16:creationId xmlns:a16="http://schemas.microsoft.com/office/drawing/2014/main" id="{876142CE-E42D-9A56-D0EF-2587A9B70A3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8417211" flipV="1">
            <a:off x="11533915" y="5533828"/>
            <a:ext cx="685932" cy="807229"/>
          </a:xfrm>
          <a:prstGeom prst="rect">
            <a:avLst/>
          </a:prstGeom>
        </p:spPr>
      </p:pic>
      <p:sp>
        <p:nvSpPr>
          <p:cNvPr id="2" name="TextBox 1">
            <a:extLst>
              <a:ext uri="{FF2B5EF4-FFF2-40B4-BE49-F238E27FC236}">
                <a16:creationId xmlns:a16="http://schemas.microsoft.com/office/drawing/2014/main" id="{97DD4555-E62B-606B-F34E-C9F0BA3ED75F}"/>
              </a:ext>
            </a:extLst>
          </p:cNvPr>
          <p:cNvSpPr txBox="1"/>
          <p:nvPr/>
        </p:nvSpPr>
        <p:spPr>
          <a:xfrm>
            <a:off x="364816" y="1189233"/>
            <a:ext cx="5734372" cy="498598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spcBef>
                <a:spcPct val="0"/>
              </a:spcBef>
              <a:spcAft>
                <a:spcPct val="0"/>
              </a:spcAft>
            </a:pPr>
            <a:r>
              <a:rPr lang="en-GB" sz="2000" dirty="0">
                <a:latin typeface="Montserrat School"/>
              </a:rPr>
              <a:t>The Stations of the Cross show Jesus' journey to his crucifixion on Good Friday. </a:t>
            </a:r>
            <a:endParaRPr lang="en-US" sz="2000">
              <a:latin typeface="Montserrat School"/>
            </a:endParaRPr>
          </a:p>
          <a:p>
            <a:pPr>
              <a:spcBef>
                <a:spcPct val="0"/>
              </a:spcBef>
              <a:spcAft>
                <a:spcPct val="0"/>
              </a:spcAft>
            </a:pPr>
            <a:endParaRPr lang="en-GB" sz="2000" dirty="0">
              <a:latin typeface="Montserrat School"/>
            </a:endParaRPr>
          </a:p>
          <a:p>
            <a:pPr>
              <a:spcBef>
                <a:spcPct val="0"/>
              </a:spcBef>
              <a:spcAft>
                <a:spcPct val="0"/>
              </a:spcAft>
            </a:pPr>
            <a:r>
              <a:rPr lang="en-GB" sz="2000" dirty="0">
                <a:latin typeface="Montserrat School"/>
              </a:rPr>
              <a:t>It is a difficult journey. We see Jesus being condemned to death, stumbling with his cross and meeting his mother, Mary. </a:t>
            </a:r>
            <a:endParaRPr lang="en-US" sz="2000">
              <a:latin typeface="Montserrat School"/>
            </a:endParaRPr>
          </a:p>
          <a:p>
            <a:pPr>
              <a:spcBef>
                <a:spcPct val="0"/>
              </a:spcBef>
              <a:spcAft>
                <a:spcPct val="0"/>
              </a:spcAft>
            </a:pPr>
            <a:endParaRPr lang="en-GB" sz="2000" dirty="0">
              <a:latin typeface="Montserrat School"/>
            </a:endParaRPr>
          </a:p>
          <a:p>
            <a:pPr>
              <a:spcBef>
                <a:spcPct val="0"/>
              </a:spcBef>
              <a:spcAft>
                <a:spcPct val="0"/>
              </a:spcAft>
            </a:pPr>
            <a:r>
              <a:rPr lang="en-GB" sz="2000" dirty="0">
                <a:latin typeface="Montserrat School"/>
              </a:rPr>
              <a:t>Inspired by Jesus, can we journey alongside our brothers and sisters in need?</a:t>
            </a:r>
          </a:p>
          <a:p>
            <a:pPr>
              <a:spcBef>
                <a:spcPct val="0"/>
              </a:spcBef>
              <a:spcAft>
                <a:spcPct val="0"/>
              </a:spcAft>
            </a:pPr>
            <a:endParaRPr lang="en-GB" sz="2000" dirty="0">
              <a:latin typeface="Montserrat School"/>
            </a:endParaRPr>
          </a:p>
          <a:p>
            <a:pPr>
              <a:spcBef>
                <a:spcPct val="0"/>
              </a:spcBef>
              <a:spcAft>
                <a:spcPct val="0"/>
              </a:spcAft>
            </a:pPr>
            <a:r>
              <a:rPr lang="en-GB" sz="2000" dirty="0">
                <a:latin typeface="Montserrat School"/>
              </a:rPr>
              <a:t>Can we stand by our global family facing difficulties every day because of lack of food, clean water or peace? </a:t>
            </a:r>
          </a:p>
          <a:p>
            <a:pPr>
              <a:spcBef>
                <a:spcPct val="0"/>
              </a:spcBef>
              <a:spcAft>
                <a:spcPct val="0"/>
              </a:spcAft>
            </a:pPr>
            <a:endParaRPr lang="en-GB" sz="2000" dirty="0">
              <a:latin typeface="Montserrat School"/>
            </a:endParaRPr>
          </a:p>
          <a:p>
            <a:pPr>
              <a:spcBef>
                <a:spcPct val="0"/>
              </a:spcBef>
              <a:spcAft>
                <a:spcPct val="0"/>
              </a:spcAft>
            </a:pPr>
            <a:r>
              <a:rPr lang="en-GB" sz="2000" dirty="0">
                <a:latin typeface="Montserrat School"/>
              </a:rPr>
              <a:t>Can we do the Big Lent Walk? </a:t>
            </a:r>
          </a:p>
          <a:p>
            <a:pPr algn="l"/>
            <a:endParaRPr lang="en-US" dirty="0"/>
          </a:p>
        </p:txBody>
      </p:sp>
      <p:pic>
        <p:nvPicPr>
          <p:cNvPr id="7" name="Picture 6" descr="A fire hydrant in the grass&#10;&#10;Description generated with very high confidence">
            <a:extLst>
              <a:ext uri="{FF2B5EF4-FFF2-40B4-BE49-F238E27FC236}">
                <a16:creationId xmlns:a16="http://schemas.microsoft.com/office/drawing/2014/main" id="{F0CA4988-8479-37FF-78BA-AF500840D4C4}"/>
              </a:ext>
            </a:extLst>
          </p:cNvPr>
          <p:cNvPicPr>
            <a:picLocks noChangeAspect="1"/>
          </p:cNvPicPr>
          <p:nvPr/>
        </p:nvPicPr>
        <p:blipFill>
          <a:blip r:embed="rId6"/>
          <a:stretch>
            <a:fillRect/>
          </a:stretch>
        </p:blipFill>
        <p:spPr>
          <a:xfrm>
            <a:off x="6367463" y="1473994"/>
            <a:ext cx="5695950" cy="3790950"/>
          </a:xfrm>
          <a:prstGeom prst="rect">
            <a:avLst/>
          </a:prstGeom>
        </p:spPr>
      </p:pic>
      <p:pic>
        <p:nvPicPr>
          <p:cNvPr id="10" name="Picture 9" descr="A purple and green text on a black background&#10;&#10;Description automatically generated">
            <a:extLst>
              <a:ext uri="{FF2B5EF4-FFF2-40B4-BE49-F238E27FC236}">
                <a16:creationId xmlns:a16="http://schemas.microsoft.com/office/drawing/2014/main" id="{90AEA31D-A8DF-9C06-804E-E69EA288BDE3}"/>
              </a:ext>
            </a:extLst>
          </p:cNvPr>
          <p:cNvPicPr>
            <a:picLocks noChangeAspect="1"/>
          </p:cNvPicPr>
          <p:nvPr/>
        </p:nvPicPr>
        <p:blipFill>
          <a:blip r:embed="rId7"/>
          <a:stretch>
            <a:fillRect/>
          </a:stretch>
        </p:blipFill>
        <p:spPr>
          <a:xfrm>
            <a:off x="4460081" y="4814887"/>
            <a:ext cx="1640681" cy="1752599"/>
          </a:xfrm>
          <a:prstGeom prst="rect">
            <a:avLst/>
          </a:prstGeom>
        </p:spPr>
      </p:pic>
    </p:spTree>
    <p:extLst>
      <p:ext uri="{BB962C8B-B14F-4D97-AF65-F5344CB8AC3E}">
        <p14:creationId xmlns:p14="http://schemas.microsoft.com/office/powerpoint/2010/main" val="157857131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95A56D-B704-EC4F-AEFF-77C68A9CFC55}"/>
            </a:ext>
          </a:extLst>
        </p:cNvPr>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9F3CBE68-794E-4088-C58E-770E1E10ABA3}"/>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C6EC182C-0D68-4E87-806E-9A4A9E86B5B7}" type="slidenum">
              <a:rPr kumimoji="0" lang="en-GB" sz="933" b="0" i="0" u="none" strike="noStrike" kern="1200" cap="none" spc="0" normalizeH="0" baseline="0" noProof="0" smtClean="0">
                <a:ln>
                  <a:noFill/>
                </a:ln>
                <a:solidFill>
                  <a:srgbClr val="222444"/>
                </a:solidFill>
                <a:effectLst/>
                <a:uLnTx/>
                <a:uFillTx/>
                <a:latin typeface="Montserrat Light" panose="020F0502020204030204" pitchFamily="2"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28</a:t>
            </a:fld>
            <a:endParaRPr kumimoji="0" lang="en-GB" sz="933" b="0" i="0" u="none" strike="noStrike" kern="1200" cap="none" spc="0" normalizeH="0" baseline="0" noProof="0">
              <a:ln>
                <a:noFill/>
              </a:ln>
              <a:solidFill>
                <a:srgbClr val="222444"/>
              </a:solidFill>
              <a:effectLst/>
              <a:uLnTx/>
              <a:uFillTx/>
              <a:latin typeface="Montserrat Light" panose="020F0502020204030204" pitchFamily="2" charset="0"/>
              <a:ea typeface="+mn-ea"/>
              <a:cs typeface="+mn-cs"/>
            </a:endParaRPr>
          </a:p>
        </p:txBody>
      </p:sp>
      <p:sp>
        <p:nvSpPr>
          <p:cNvPr id="6" name="TextBox 5">
            <a:extLst>
              <a:ext uri="{FF2B5EF4-FFF2-40B4-BE49-F238E27FC236}">
                <a16:creationId xmlns:a16="http://schemas.microsoft.com/office/drawing/2014/main" id="{9C227442-1F50-95D1-F664-98CEA007D148}"/>
              </a:ext>
            </a:extLst>
          </p:cNvPr>
          <p:cNvSpPr txBox="1"/>
          <p:nvPr/>
        </p:nvSpPr>
        <p:spPr>
          <a:xfrm>
            <a:off x="176621" y="969919"/>
            <a:ext cx="11829560" cy="769441"/>
          </a:xfrm>
          <a:prstGeom prst="rect">
            <a:avLst/>
          </a:prstGeom>
          <a:noFill/>
        </p:spPr>
        <p:txBody>
          <a:bodyPr wrap="square" lIns="91440" tIns="45720" rIns="91440" bIns="45720" rtlCol="0" anchor="t">
            <a:spAutoFit/>
          </a:bodyPr>
          <a:lstStyle/>
          <a:p>
            <a:pPr>
              <a:defRPr/>
            </a:pPr>
            <a:r>
              <a:rPr lang="en-GB" sz="2200" b="1" dirty="0">
                <a:solidFill>
                  <a:srgbClr val="A2C617"/>
                </a:solidFill>
                <a:latin typeface="Montserrat School SemiBold"/>
                <a:ea typeface="Verdana"/>
                <a:cs typeface="Arial"/>
              </a:rPr>
              <a:t>"I am the servant of the Lord, let it be to me according to your word." Luke 1:38</a:t>
            </a:r>
          </a:p>
          <a:p>
            <a:pPr>
              <a:defRPr/>
            </a:pPr>
            <a:endParaRPr lang="en-GB" sz="2200" b="1" dirty="0">
              <a:solidFill>
                <a:srgbClr val="A2C617"/>
              </a:solidFill>
              <a:latin typeface="Montserrat School SemiBold" pitchFamily="2" charset="0"/>
              <a:ea typeface="Verdana"/>
              <a:cs typeface="Arial"/>
            </a:endParaRPr>
          </a:p>
        </p:txBody>
      </p:sp>
      <p:sp>
        <p:nvSpPr>
          <p:cNvPr id="8" name="TextBox 7">
            <a:extLst>
              <a:ext uri="{FF2B5EF4-FFF2-40B4-BE49-F238E27FC236}">
                <a16:creationId xmlns:a16="http://schemas.microsoft.com/office/drawing/2014/main" id="{90042CC5-FE10-8C0D-1701-39343509C91C}"/>
              </a:ext>
            </a:extLst>
          </p:cNvPr>
          <p:cNvSpPr txBox="1"/>
          <p:nvPr/>
        </p:nvSpPr>
        <p:spPr>
          <a:xfrm>
            <a:off x="3206953" y="114720"/>
            <a:ext cx="6333489" cy="646331"/>
          </a:xfrm>
          <a:prstGeom prst="rect">
            <a:avLst/>
          </a:prstGeom>
          <a:noFill/>
        </p:spPr>
        <p:txBody>
          <a:bodyPr wrap="square" lIns="91440" tIns="45720" rIns="91440" bIns="45720" rtlCol="0" anchor="t">
            <a:spAutoFit/>
          </a:bodyPr>
          <a:lstStyle/>
          <a:p>
            <a:pPr>
              <a:defRPr/>
            </a:pPr>
            <a:r>
              <a:rPr kumimoji="0" lang="en-US" sz="3600" b="0" i="1" u="none" strike="noStrike" kern="1200" cap="none" spc="0" normalizeH="0" baseline="0" noProof="0" dirty="0">
                <a:ln>
                  <a:noFill/>
                </a:ln>
                <a:solidFill>
                  <a:srgbClr val="1F1750"/>
                </a:solidFill>
                <a:effectLst/>
                <a:uLnTx/>
                <a:uFillTx/>
                <a:latin typeface="Montserrat School SemiBold"/>
                <a:cs typeface="Segoe UI"/>
              </a:rPr>
              <a:t>Wednesday </a:t>
            </a:r>
            <a:r>
              <a:rPr lang="en-US" sz="3600" i="1" dirty="0">
                <a:solidFill>
                  <a:srgbClr val="1F1750"/>
                </a:solidFill>
                <a:latin typeface="Montserrat School SemiBold"/>
                <a:cs typeface="Segoe UI"/>
              </a:rPr>
              <a:t>25 March</a:t>
            </a:r>
            <a:endParaRPr kumimoji="0" lang="en-GB" sz="3600" b="0" i="1" u="none" strike="noStrike" kern="1200" cap="none" spc="0" normalizeH="0" baseline="0" noProof="0" dirty="0">
              <a:ln>
                <a:noFill/>
              </a:ln>
              <a:solidFill>
                <a:srgbClr val="1F1750"/>
              </a:solidFill>
              <a:effectLst/>
              <a:uLnTx/>
              <a:uFillTx/>
              <a:latin typeface="Montserrat School SemiBold" pitchFamily="2" charset="0"/>
              <a:cs typeface="Segoe UI"/>
            </a:endParaRPr>
          </a:p>
        </p:txBody>
      </p:sp>
      <p:sp>
        <p:nvSpPr>
          <p:cNvPr id="9" name="Rectangle 8">
            <a:extLst>
              <a:ext uri="{FF2B5EF4-FFF2-40B4-BE49-F238E27FC236}">
                <a16:creationId xmlns:a16="http://schemas.microsoft.com/office/drawing/2014/main" id="{5EBFD15C-E7EA-D133-1F81-9E3E74512C88}"/>
              </a:ext>
            </a:extLst>
          </p:cNvPr>
          <p:cNvSpPr/>
          <p:nvPr/>
        </p:nvSpPr>
        <p:spPr>
          <a:xfrm>
            <a:off x="355803" y="1985903"/>
            <a:ext cx="5702300" cy="461665"/>
          </a:xfrm>
          <a:prstGeom prst="rect">
            <a:avLst/>
          </a:prstGeom>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altLang="en-US" sz="2400" b="0" i="0" u="none" strike="noStrike" kern="1200" cap="none" spc="0" normalizeH="0" baseline="0" noProof="0">
              <a:ln>
                <a:noFill/>
              </a:ln>
              <a:solidFill>
                <a:srgbClr val="222544"/>
              </a:solidFill>
              <a:effectLst/>
              <a:uLnTx/>
              <a:uFillTx/>
              <a:latin typeface="Montserrat School"/>
              <a:ea typeface="Verdana"/>
              <a:cs typeface="Arial"/>
            </a:endParaRPr>
          </a:p>
        </p:txBody>
      </p:sp>
      <p:pic>
        <p:nvPicPr>
          <p:cNvPr id="14" name="Picture 13" descr="A yellow painted leaf on a black background&#10;&#10;AI-generated content may be incorrect.">
            <a:extLst>
              <a:ext uri="{FF2B5EF4-FFF2-40B4-BE49-F238E27FC236}">
                <a16:creationId xmlns:a16="http://schemas.microsoft.com/office/drawing/2014/main" id="{202AE680-CFA8-7AC6-9B74-24F793298AA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8417211" flipV="1">
            <a:off x="10950002" y="5798928"/>
            <a:ext cx="876431" cy="878666"/>
          </a:xfrm>
          <a:prstGeom prst="rect">
            <a:avLst/>
          </a:prstGeom>
        </p:spPr>
      </p:pic>
      <p:sp>
        <p:nvSpPr>
          <p:cNvPr id="2" name="TextBox 1">
            <a:extLst>
              <a:ext uri="{FF2B5EF4-FFF2-40B4-BE49-F238E27FC236}">
                <a16:creationId xmlns:a16="http://schemas.microsoft.com/office/drawing/2014/main" id="{83DD35C8-502F-5377-560D-B35E0BA4CBBC}"/>
              </a:ext>
            </a:extLst>
          </p:cNvPr>
          <p:cNvSpPr txBox="1"/>
          <p:nvPr/>
        </p:nvSpPr>
        <p:spPr>
          <a:xfrm>
            <a:off x="175504" y="1569583"/>
            <a:ext cx="6506501" cy="563231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dirty="0">
                <a:latin typeface="Montserrat School"/>
              </a:rPr>
              <a:t>Today is the feast of the Annunciation of the Lord. Although Mary must have been scared and overwhelmed, she said she would do as God asked her and be the mother of our Lord. </a:t>
            </a:r>
          </a:p>
          <a:p>
            <a:endParaRPr lang="en-US" sz="2000" dirty="0">
              <a:latin typeface="Montserrat School"/>
            </a:endParaRPr>
          </a:p>
          <a:p>
            <a:r>
              <a:rPr lang="en-US" sz="2000" dirty="0">
                <a:latin typeface="Montserrat School"/>
              </a:rPr>
              <a:t>Tuesday 7 April is World Health Day – but as that's in the Easter holidays, we'll mark it today, keeping in mind Mary's words. </a:t>
            </a:r>
          </a:p>
          <a:p>
            <a:endParaRPr lang="en-US" sz="2000" dirty="0">
              <a:latin typeface="Montserrat School"/>
            </a:endParaRPr>
          </a:p>
          <a:p>
            <a:r>
              <a:rPr lang="en-US" sz="2000" dirty="0">
                <a:latin typeface="Montserrat School"/>
              </a:rPr>
              <a:t>Monica is a doctor, working with families who live in poverty in El Salvador. </a:t>
            </a:r>
          </a:p>
          <a:p>
            <a:endParaRPr lang="en-US" sz="2000" dirty="0">
              <a:latin typeface="Montserrat School"/>
            </a:endParaRPr>
          </a:p>
          <a:p>
            <a:r>
              <a:rPr lang="en-US" sz="2000" dirty="0">
                <a:latin typeface="Montserrat School"/>
              </a:rPr>
              <a:t>Around the world, there are nurses and doctors answering God's call – giving care and hope to people, often in challenging situations. </a:t>
            </a:r>
          </a:p>
          <a:p>
            <a:endParaRPr lang="en-US" sz="2000" dirty="0">
              <a:latin typeface="Montserrat School"/>
            </a:endParaRPr>
          </a:p>
          <a:p>
            <a:endParaRPr lang="en-US" sz="2000">
              <a:latin typeface="Montserrat School"/>
            </a:endParaRPr>
          </a:p>
          <a:p>
            <a:endParaRPr lang="en-US" sz="2000" dirty="0">
              <a:latin typeface="Montserrat School"/>
            </a:endParaRPr>
          </a:p>
        </p:txBody>
      </p:sp>
      <p:pic>
        <p:nvPicPr>
          <p:cNvPr id="7" name="Picture 6" descr="A person sitting at a desk&#10;&#10;AI-generated content may be incorrect.">
            <a:extLst>
              <a:ext uri="{FF2B5EF4-FFF2-40B4-BE49-F238E27FC236}">
                <a16:creationId xmlns:a16="http://schemas.microsoft.com/office/drawing/2014/main" id="{7BD6D71F-ECD4-030C-D744-C43DE3138A8E}"/>
              </a:ext>
            </a:extLst>
          </p:cNvPr>
          <p:cNvPicPr>
            <a:picLocks noChangeAspect="1"/>
          </p:cNvPicPr>
          <p:nvPr/>
        </p:nvPicPr>
        <p:blipFill>
          <a:blip r:embed="rId4"/>
          <a:srcRect t="-368" b="11029"/>
          <a:stretch>
            <a:fillRect/>
          </a:stretch>
        </p:blipFill>
        <p:spPr>
          <a:xfrm>
            <a:off x="6858157" y="1570857"/>
            <a:ext cx="4752818" cy="3175315"/>
          </a:xfrm>
          <a:prstGeom prst="rect">
            <a:avLst/>
          </a:prstGeom>
        </p:spPr>
      </p:pic>
      <p:sp>
        <p:nvSpPr>
          <p:cNvPr id="10" name="TextBox 9">
            <a:extLst>
              <a:ext uri="{FF2B5EF4-FFF2-40B4-BE49-F238E27FC236}">
                <a16:creationId xmlns:a16="http://schemas.microsoft.com/office/drawing/2014/main" id="{DB53EFC8-43FC-65DD-7F23-AEAB46917A8B}"/>
              </a:ext>
            </a:extLst>
          </p:cNvPr>
          <p:cNvSpPr txBox="1"/>
          <p:nvPr/>
        </p:nvSpPr>
        <p:spPr>
          <a:xfrm>
            <a:off x="6848593" y="4906466"/>
            <a:ext cx="5155412" cy="16312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dirty="0">
                <a:latin typeface="Montserrat School"/>
              </a:rPr>
              <a:t>Lord, we pray for those who are sick and the nurses, doctors and others who look after them. Be close to them with your strength, comfort and peace. Amen. </a:t>
            </a:r>
          </a:p>
        </p:txBody>
      </p:sp>
    </p:spTree>
    <p:extLst>
      <p:ext uri="{BB962C8B-B14F-4D97-AF65-F5344CB8AC3E}">
        <p14:creationId xmlns:p14="http://schemas.microsoft.com/office/powerpoint/2010/main" val="250664824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268FA7-93A6-09F1-8259-6A362D5F9B59}"/>
            </a:ext>
          </a:extLst>
        </p:cNvPr>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8D21B322-5D65-23CA-06ED-DD2BC1C79804}"/>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C6EC182C-0D68-4E87-806E-9A4A9E86B5B7}" type="slidenum">
              <a:rPr kumimoji="0" lang="en-GB" sz="933" b="0" i="0" u="none" strike="noStrike" kern="1200" cap="none" spc="0" normalizeH="0" baseline="0" noProof="0" smtClean="0">
                <a:ln>
                  <a:noFill/>
                </a:ln>
                <a:solidFill>
                  <a:srgbClr val="222444"/>
                </a:solidFill>
                <a:effectLst/>
                <a:uLnTx/>
                <a:uFillTx/>
                <a:latin typeface="Montserrat Light" panose="020F0502020204030204" pitchFamily="2"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29</a:t>
            </a:fld>
            <a:endParaRPr kumimoji="0" lang="en-GB" sz="933" b="0" i="0" u="none" strike="noStrike" kern="1200" cap="none" spc="0" normalizeH="0" baseline="0" noProof="0">
              <a:ln>
                <a:noFill/>
              </a:ln>
              <a:solidFill>
                <a:srgbClr val="222444"/>
              </a:solidFill>
              <a:effectLst/>
              <a:uLnTx/>
              <a:uFillTx/>
              <a:latin typeface="Montserrat Light" panose="020F0502020204030204" pitchFamily="2" charset="0"/>
              <a:ea typeface="+mn-ea"/>
              <a:cs typeface="+mn-cs"/>
            </a:endParaRPr>
          </a:p>
        </p:txBody>
      </p:sp>
      <p:sp>
        <p:nvSpPr>
          <p:cNvPr id="8" name="TextBox 7">
            <a:extLst>
              <a:ext uri="{FF2B5EF4-FFF2-40B4-BE49-F238E27FC236}">
                <a16:creationId xmlns:a16="http://schemas.microsoft.com/office/drawing/2014/main" id="{3678869E-2CDD-1E14-FCAE-337A93745809}"/>
              </a:ext>
            </a:extLst>
          </p:cNvPr>
          <p:cNvSpPr txBox="1"/>
          <p:nvPr/>
        </p:nvSpPr>
        <p:spPr>
          <a:xfrm>
            <a:off x="3206953" y="114720"/>
            <a:ext cx="6333489" cy="646331"/>
          </a:xfrm>
          <a:prstGeom prst="rect">
            <a:avLst/>
          </a:prstGeom>
          <a:noFill/>
        </p:spPr>
        <p:txBody>
          <a:bodyPr wrap="square" lIns="91440" tIns="45720" rIns="91440" bIns="45720" rtlCol="0" anchor="t">
            <a:spAutoFit/>
          </a:bodyPr>
          <a:lstStyle/>
          <a:p>
            <a:pPr>
              <a:defRPr/>
            </a:pPr>
            <a:r>
              <a:rPr lang="en-US" sz="3600" i="1" dirty="0">
                <a:solidFill>
                  <a:srgbClr val="1F1750"/>
                </a:solidFill>
                <a:latin typeface="Montserrat School SemiBold"/>
                <a:cs typeface="Segoe UI"/>
              </a:rPr>
              <a:t>Thursday 26 March</a:t>
            </a:r>
            <a:endParaRPr kumimoji="0" lang="en-GB" sz="3600" b="0" i="1" u="none" strike="noStrike" kern="1200" cap="none" spc="0" normalizeH="0" baseline="0" noProof="0" dirty="0">
              <a:ln>
                <a:noFill/>
              </a:ln>
              <a:solidFill>
                <a:srgbClr val="1F1750"/>
              </a:solidFill>
              <a:effectLst/>
              <a:uLnTx/>
              <a:uFillTx/>
              <a:latin typeface="Montserrat School SemiBold" pitchFamily="2" charset="0"/>
              <a:cs typeface="Segoe UI"/>
            </a:endParaRPr>
          </a:p>
        </p:txBody>
      </p:sp>
      <p:sp>
        <p:nvSpPr>
          <p:cNvPr id="9" name="Rectangle 8">
            <a:extLst>
              <a:ext uri="{FF2B5EF4-FFF2-40B4-BE49-F238E27FC236}">
                <a16:creationId xmlns:a16="http://schemas.microsoft.com/office/drawing/2014/main" id="{B28B08F2-5366-2BC2-E71F-AAFDB6F07F16}"/>
              </a:ext>
            </a:extLst>
          </p:cNvPr>
          <p:cNvSpPr/>
          <p:nvPr/>
        </p:nvSpPr>
        <p:spPr>
          <a:xfrm>
            <a:off x="355803" y="1985903"/>
            <a:ext cx="5702300" cy="461665"/>
          </a:xfrm>
          <a:prstGeom prst="rect">
            <a:avLst/>
          </a:prstGeom>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altLang="en-US" sz="2400" b="0" i="0" u="none" strike="noStrike" kern="1200" cap="none" spc="0" normalizeH="0" baseline="0" noProof="0">
              <a:ln>
                <a:noFill/>
              </a:ln>
              <a:solidFill>
                <a:srgbClr val="222544"/>
              </a:solidFill>
              <a:effectLst/>
              <a:uLnTx/>
              <a:uFillTx/>
              <a:latin typeface="Montserrat School"/>
              <a:ea typeface="Verdana"/>
              <a:cs typeface="Arial"/>
            </a:endParaRPr>
          </a:p>
        </p:txBody>
      </p:sp>
      <p:grpSp>
        <p:nvGrpSpPr>
          <p:cNvPr id="16" name="Group 15">
            <a:extLst>
              <a:ext uri="{FF2B5EF4-FFF2-40B4-BE49-F238E27FC236}">
                <a16:creationId xmlns:a16="http://schemas.microsoft.com/office/drawing/2014/main" id="{686A60DC-A1B5-2381-CF49-6F0580ABBF09}"/>
              </a:ext>
            </a:extLst>
          </p:cNvPr>
          <p:cNvGrpSpPr/>
          <p:nvPr/>
        </p:nvGrpSpPr>
        <p:grpSpPr>
          <a:xfrm>
            <a:off x="5896236" y="4801488"/>
            <a:ext cx="6258289" cy="1857983"/>
            <a:chOff x="5896236" y="4901422"/>
            <a:chExt cx="6258289" cy="1857983"/>
          </a:xfrm>
        </p:grpSpPr>
        <p:sp>
          <p:nvSpPr>
            <p:cNvPr id="12" name="Rounded Rectangle 6">
              <a:hlinkClick r:id="rId3"/>
              <a:extLst>
                <a:ext uri="{FF2B5EF4-FFF2-40B4-BE49-F238E27FC236}">
                  <a16:creationId xmlns:a16="http://schemas.microsoft.com/office/drawing/2014/main" id="{627FE846-8BCC-9138-40F3-AC870BBE71A2}"/>
                </a:ext>
              </a:extLst>
            </p:cNvPr>
            <p:cNvSpPr>
              <a:spLocks noChangeArrowheads="1"/>
            </p:cNvSpPr>
            <p:nvPr/>
          </p:nvSpPr>
          <p:spPr bwMode="auto">
            <a:xfrm>
              <a:off x="6725415" y="5406985"/>
              <a:ext cx="4812102" cy="582312"/>
            </a:xfrm>
            <a:prstGeom prst="roundRect">
              <a:avLst>
                <a:gd name="adj" fmla="val 16667"/>
              </a:avLst>
            </a:prstGeom>
            <a:solidFill>
              <a:srgbClr val="A2C617"/>
            </a:solidFill>
            <a:ln w="9525" algn="ctr">
              <a:noFill/>
              <a:round/>
              <a:headEnd/>
              <a:tailEnd/>
            </a:ln>
          </p:spPr>
          <p:txBody>
            <a:bodyPr lIns="91440" tIns="45720" rIns="91440" bIns="45720" anchor="t"/>
            <a:lstStyle>
              <a:defPPr>
                <a:defRPr lang="en-GB"/>
              </a:defPPr>
              <a:lvl1pPr algn="l" rtl="0" eaLnBrk="0" fontAlgn="base" hangingPunct="0">
                <a:spcBef>
                  <a:spcPct val="0"/>
                </a:spcBef>
                <a:spcAft>
                  <a:spcPct val="0"/>
                </a:spcAft>
                <a:defRPr sz="2400" kern="1200">
                  <a:solidFill>
                    <a:schemeClr val="tx1"/>
                  </a:solidFill>
                  <a:latin typeface="Verdana" panose="020B0604030504040204" pitchFamily="34" charset="0"/>
                  <a:ea typeface="+mn-ea"/>
                  <a:cs typeface="+mn-cs"/>
                </a:defRPr>
              </a:lvl1pPr>
              <a:lvl2pPr marL="457200" algn="l" rtl="0" eaLnBrk="0" fontAlgn="base" hangingPunct="0">
                <a:spcBef>
                  <a:spcPct val="0"/>
                </a:spcBef>
                <a:spcAft>
                  <a:spcPct val="0"/>
                </a:spcAft>
                <a:defRPr sz="2400" kern="1200">
                  <a:solidFill>
                    <a:schemeClr val="tx1"/>
                  </a:solidFill>
                  <a:latin typeface="Verdana" panose="020B0604030504040204" pitchFamily="34" charset="0"/>
                  <a:ea typeface="+mn-ea"/>
                  <a:cs typeface="+mn-cs"/>
                </a:defRPr>
              </a:lvl2pPr>
              <a:lvl3pPr marL="914400" algn="l" rtl="0" eaLnBrk="0" fontAlgn="base" hangingPunct="0">
                <a:spcBef>
                  <a:spcPct val="0"/>
                </a:spcBef>
                <a:spcAft>
                  <a:spcPct val="0"/>
                </a:spcAft>
                <a:defRPr sz="2400" kern="1200">
                  <a:solidFill>
                    <a:schemeClr val="tx1"/>
                  </a:solidFill>
                  <a:latin typeface="Verdana" panose="020B0604030504040204" pitchFamily="34" charset="0"/>
                  <a:ea typeface="+mn-ea"/>
                  <a:cs typeface="+mn-cs"/>
                </a:defRPr>
              </a:lvl3pPr>
              <a:lvl4pPr marL="1371600" algn="l" rtl="0" eaLnBrk="0" fontAlgn="base" hangingPunct="0">
                <a:spcBef>
                  <a:spcPct val="0"/>
                </a:spcBef>
                <a:spcAft>
                  <a:spcPct val="0"/>
                </a:spcAft>
                <a:defRPr sz="2400" kern="1200">
                  <a:solidFill>
                    <a:schemeClr val="tx1"/>
                  </a:solidFill>
                  <a:latin typeface="Verdana" panose="020B0604030504040204" pitchFamily="34" charset="0"/>
                  <a:ea typeface="+mn-ea"/>
                  <a:cs typeface="+mn-cs"/>
                </a:defRPr>
              </a:lvl4pPr>
              <a:lvl5pPr marL="1828800" algn="l" rtl="0" eaLnBrk="0" fontAlgn="base" hangingPunct="0">
                <a:spcBef>
                  <a:spcPct val="0"/>
                </a:spcBef>
                <a:spcAft>
                  <a:spcPct val="0"/>
                </a:spcAft>
                <a:defRPr sz="2400" kern="1200">
                  <a:solidFill>
                    <a:schemeClr val="tx1"/>
                  </a:solidFill>
                  <a:latin typeface="Verdana" panose="020B0604030504040204" pitchFamily="34" charset="0"/>
                  <a:ea typeface="+mn-ea"/>
                  <a:cs typeface="+mn-cs"/>
                </a:defRPr>
              </a:lvl5pPr>
              <a:lvl6pPr marL="2286000" algn="l" defTabSz="914400" rtl="0" eaLnBrk="1" latinLnBrk="0" hangingPunct="1">
                <a:defRPr sz="2400" kern="1200">
                  <a:solidFill>
                    <a:schemeClr val="tx1"/>
                  </a:solidFill>
                  <a:latin typeface="Verdana" panose="020B0604030504040204" pitchFamily="34" charset="0"/>
                  <a:ea typeface="+mn-ea"/>
                  <a:cs typeface="+mn-cs"/>
                </a:defRPr>
              </a:lvl6pPr>
              <a:lvl7pPr marL="2743200" algn="l" defTabSz="914400" rtl="0" eaLnBrk="1" latinLnBrk="0" hangingPunct="1">
                <a:defRPr sz="2400" kern="1200">
                  <a:solidFill>
                    <a:schemeClr val="tx1"/>
                  </a:solidFill>
                  <a:latin typeface="Verdana" panose="020B0604030504040204" pitchFamily="34" charset="0"/>
                  <a:ea typeface="+mn-ea"/>
                  <a:cs typeface="+mn-cs"/>
                </a:defRPr>
              </a:lvl7pPr>
              <a:lvl8pPr marL="3200400" algn="l" defTabSz="914400" rtl="0" eaLnBrk="1" latinLnBrk="0" hangingPunct="1">
                <a:defRPr sz="2400" kern="1200">
                  <a:solidFill>
                    <a:schemeClr val="tx1"/>
                  </a:solidFill>
                  <a:latin typeface="Verdana" panose="020B0604030504040204" pitchFamily="34" charset="0"/>
                  <a:ea typeface="+mn-ea"/>
                  <a:cs typeface="+mn-cs"/>
                </a:defRPr>
              </a:lvl8pPr>
              <a:lvl9pPr marL="3657600" algn="l" defTabSz="914400" rtl="0" eaLnBrk="1" latinLnBrk="0" hangingPunct="1">
                <a:defRPr sz="2400" kern="1200">
                  <a:solidFill>
                    <a:schemeClr val="tx1"/>
                  </a:solidFill>
                  <a:latin typeface="Verdana" panose="020B0604030504040204" pitchFamily="34" charset="0"/>
                  <a:ea typeface="+mn-ea"/>
                  <a:cs typeface="+mn-cs"/>
                </a:defRPr>
              </a:lvl9pPr>
            </a:lstStyle>
            <a:p>
              <a:pPr algn="ctr">
                <a:defRPr/>
              </a:pPr>
              <a:r>
                <a:rPr lang="en-US" sz="2000" dirty="0">
                  <a:solidFill>
                    <a:schemeClr val="bg1"/>
                  </a:solidFill>
                  <a:latin typeface="Montserrat School"/>
                  <a:ea typeface="Verdana"/>
                  <a:cs typeface="Arial"/>
                  <a:hlinkClick r:id="rId4">
                    <a:extLst>
                      <a:ext uri="{A12FA001-AC4F-418D-AE19-62706E023703}">
                        <ahyp:hlinkClr xmlns:ahyp="http://schemas.microsoft.com/office/drawing/2018/hyperlinkcolor" val="tx"/>
                      </a:ext>
                    </a:extLst>
                  </a:hlinkClick>
                </a:rPr>
                <a:t>The new Beatitudes reflection</a:t>
              </a:r>
              <a:endParaRPr lang="en-US" sz="2000">
                <a:solidFill>
                  <a:schemeClr val="bg1"/>
                </a:solidFill>
                <a:latin typeface="Montserrat School"/>
                <a:ea typeface="Verdana"/>
                <a:cs typeface="Arial"/>
              </a:endParaRPr>
            </a:p>
          </p:txBody>
        </p:sp>
        <p:pic>
          <p:nvPicPr>
            <p:cNvPr id="3" name="Picture 2" descr="A green leaf with a yellow outline&#10;&#10;AI-generated content may be incorrect.">
              <a:extLst>
                <a:ext uri="{FF2B5EF4-FFF2-40B4-BE49-F238E27FC236}">
                  <a16:creationId xmlns:a16="http://schemas.microsoft.com/office/drawing/2014/main" id="{18719A43-454C-1FA9-07B8-101ABA1BF4C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413220">
              <a:off x="5896236" y="5483059"/>
              <a:ext cx="1078488" cy="1057001"/>
            </a:xfrm>
            <a:prstGeom prst="rect">
              <a:avLst/>
            </a:prstGeom>
          </p:spPr>
        </p:pic>
        <p:pic>
          <p:nvPicPr>
            <p:cNvPr id="13" name="Picture 12" descr="A green bush with black background&#10;&#10;AI-generated content may be incorrect.">
              <a:extLst>
                <a:ext uri="{FF2B5EF4-FFF2-40B4-BE49-F238E27FC236}">
                  <a16:creationId xmlns:a16="http://schemas.microsoft.com/office/drawing/2014/main" id="{41C83C7D-328A-DFA5-A0DB-952BDE48886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554688" y="5485865"/>
              <a:ext cx="1599837" cy="1152800"/>
            </a:xfrm>
            <a:prstGeom prst="rect">
              <a:avLst/>
            </a:prstGeom>
          </p:spPr>
        </p:pic>
        <p:pic>
          <p:nvPicPr>
            <p:cNvPr id="15" name="Picture 14" descr="A green fruit with a black background&#10;&#10;AI-generated content may be incorrect.">
              <a:extLst>
                <a:ext uri="{FF2B5EF4-FFF2-40B4-BE49-F238E27FC236}">
                  <a16:creationId xmlns:a16="http://schemas.microsoft.com/office/drawing/2014/main" id="{F981D484-B137-2992-3978-5A27D378B66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9903382">
              <a:off x="6021524" y="4901422"/>
              <a:ext cx="1704747" cy="1857983"/>
            </a:xfrm>
            <a:prstGeom prst="rect">
              <a:avLst/>
            </a:prstGeom>
          </p:spPr>
        </p:pic>
      </p:grpSp>
      <p:sp>
        <p:nvSpPr>
          <p:cNvPr id="2" name="TextBox 1">
            <a:extLst>
              <a:ext uri="{FF2B5EF4-FFF2-40B4-BE49-F238E27FC236}">
                <a16:creationId xmlns:a16="http://schemas.microsoft.com/office/drawing/2014/main" id="{7F148772-64E7-5913-C1F2-84BC67D66DB1}"/>
              </a:ext>
            </a:extLst>
          </p:cNvPr>
          <p:cNvSpPr txBox="1"/>
          <p:nvPr/>
        </p:nvSpPr>
        <p:spPr>
          <a:xfrm>
            <a:off x="512433" y="1162640"/>
            <a:ext cx="5861342" cy="532453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spcBef>
                <a:spcPct val="0"/>
              </a:spcBef>
              <a:spcAft>
                <a:spcPct val="0"/>
              </a:spcAft>
            </a:pPr>
            <a:r>
              <a:rPr lang="en-US" sz="2000" dirty="0">
                <a:highlight>
                  <a:srgbClr val="FFFFFF"/>
                </a:highlight>
                <a:latin typeface="Montserrat School"/>
              </a:rPr>
              <a:t>Harvest time brings satisfaction for Bayezid, here in the photo with his father.</a:t>
            </a:r>
            <a:endParaRPr lang="en-US" sz="2000" dirty="0">
              <a:latin typeface="Montserrat School"/>
            </a:endParaRPr>
          </a:p>
          <a:p>
            <a:pPr>
              <a:spcBef>
                <a:spcPct val="0"/>
              </a:spcBef>
              <a:spcAft>
                <a:spcPct val="0"/>
              </a:spcAft>
            </a:pPr>
            <a:endParaRPr lang="en-US" sz="2000" dirty="0">
              <a:latin typeface="Montserrat School"/>
            </a:endParaRPr>
          </a:p>
          <a:p>
            <a:pPr>
              <a:spcBef>
                <a:spcPct val="0"/>
              </a:spcBef>
              <a:spcAft>
                <a:spcPct val="0"/>
              </a:spcAft>
            </a:pPr>
            <a:r>
              <a:rPr lang="en-US" sz="2000" dirty="0">
                <a:highlight>
                  <a:srgbClr val="FFFFFF"/>
                </a:highlight>
                <a:latin typeface="Montserrat School"/>
              </a:rPr>
              <a:t>"After many days' hard work and dedication, I feel at peace when harvest comes," he says.</a:t>
            </a:r>
            <a:endParaRPr lang="en-US" sz="2000" dirty="0">
              <a:latin typeface="Montserrat School"/>
            </a:endParaRPr>
          </a:p>
          <a:p>
            <a:pPr>
              <a:spcBef>
                <a:spcPct val="0"/>
              </a:spcBef>
              <a:spcAft>
                <a:spcPct val="0"/>
              </a:spcAft>
            </a:pPr>
            <a:endParaRPr lang="en-US" sz="2000" dirty="0">
              <a:latin typeface="Montserrat School"/>
            </a:endParaRPr>
          </a:p>
          <a:p>
            <a:pPr>
              <a:spcBef>
                <a:spcPct val="0"/>
              </a:spcBef>
              <a:spcAft>
                <a:spcPct val="0"/>
              </a:spcAft>
            </a:pPr>
            <a:r>
              <a:rPr lang="en-US" sz="2000" dirty="0">
                <a:highlight>
                  <a:srgbClr val="FFFFFF"/>
                </a:highlight>
                <a:latin typeface="Montserrat School"/>
              </a:rPr>
              <a:t>Because of the floating beds, the family have enough food to eat and sell, with money left over for the things to live a happy life.  </a:t>
            </a:r>
            <a:endParaRPr lang="en-GB" sz="2000" dirty="0">
              <a:latin typeface="Montserrat School"/>
            </a:endParaRPr>
          </a:p>
          <a:p>
            <a:pPr>
              <a:spcBef>
                <a:spcPct val="0"/>
              </a:spcBef>
              <a:spcAft>
                <a:spcPct val="0"/>
              </a:spcAft>
            </a:pPr>
            <a:endParaRPr lang="en-US" sz="2000" dirty="0">
              <a:highlight>
                <a:srgbClr val="FFFFFF"/>
              </a:highlight>
              <a:latin typeface="Montserrat School"/>
            </a:endParaRPr>
          </a:p>
          <a:p>
            <a:pPr>
              <a:spcBef>
                <a:spcPct val="0"/>
              </a:spcBef>
              <a:spcAft>
                <a:spcPct val="0"/>
              </a:spcAft>
            </a:pPr>
            <a:r>
              <a:rPr lang="en-US" sz="2000" dirty="0">
                <a:highlight>
                  <a:srgbClr val="FFFFFF"/>
                </a:highlight>
                <a:latin typeface="Montserrat School"/>
              </a:rPr>
              <a:t>“The floating garden is very important for us," explains Bayezid. </a:t>
            </a:r>
            <a:endParaRPr lang="en-US" sz="2000" dirty="0">
              <a:latin typeface="Montserrat School"/>
            </a:endParaRPr>
          </a:p>
          <a:p>
            <a:pPr>
              <a:spcBef>
                <a:spcPct val="0"/>
              </a:spcBef>
              <a:spcAft>
                <a:spcPct val="0"/>
              </a:spcAft>
            </a:pPr>
            <a:endParaRPr lang="en-US" sz="2000" dirty="0">
              <a:latin typeface="Montserrat School"/>
            </a:endParaRPr>
          </a:p>
          <a:p>
            <a:pPr>
              <a:spcBef>
                <a:spcPct val="0"/>
              </a:spcBef>
              <a:spcAft>
                <a:spcPct val="0"/>
              </a:spcAft>
            </a:pPr>
            <a:r>
              <a:rPr lang="en-US" sz="2000" dirty="0">
                <a:highlight>
                  <a:srgbClr val="FFFFFF"/>
                </a:highlight>
                <a:latin typeface="Montserrat School"/>
              </a:rPr>
              <a:t>What is important to you? What are the things that make you feel blessed?</a:t>
            </a:r>
          </a:p>
        </p:txBody>
      </p:sp>
      <p:pic>
        <p:nvPicPr>
          <p:cNvPr id="7" name="Picture 6" descr="A person holding a basket of plants&#10;&#10;AI-generated content may be incorrect.">
            <a:extLst>
              <a:ext uri="{FF2B5EF4-FFF2-40B4-BE49-F238E27FC236}">
                <a16:creationId xmlns:a16="http://schemas.microsoft.com/office/drawing/2014/main" id="{0F6B3C3E-B763-96C2-C1D4-2212D6569C18}"/>
              </a:ext>
            </a:extLst>
          </p:cNvPr>
          <p:cNvPicPr>
            <a:picLocks noChangeAspect="1"/>
          </p:cNvPicPr>
          <p:nvPr/>
        </p:nvPicPr>
        <p:blipFill>
          <a:blip r:embed="rId8"/>
          <a:srcRect l="5745" t="-86" r="6607" b="-339"/>
          <a:stretch>
            <a:fillRect/>
          </a:stretch>
        </p:blipFill>
        <p:spPr>
          <a:xfrm>
            <a:off x="6231926" y="1164226"/>
            <a:ext cx="5320704" cy="3878767"/>
          </a:xfrm>
          <a:prstGeom prst="rect">
            <a:avLst/>
          </a:prstGeom>
        </p:spPr>
      </p:pic>
    </p:spTree>
    <p:extLst>
      <p:ext uri="{BB962C8B-B14F-4D97-AF65-F5344CB8AC3E}">
        <p14:creationId xmlns:p14="http://schemas.microsoft.com/office/powerpoint/2010/main" val="36297513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902939C3-B92D-F5E7-BEDF-19A3B1D0EC74}"/>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C6EC182C-0D68-4E87-806E-9A4A9E86B5B7}" type="slidenum">
              <a:rPr kumimoji="0" lang="en-GB" sz="933" b="0" i="0" u="none" strike="noStrike" kern="1200" cap="none" spc="0" normalizeH="0" baseline="0" noProof="0" smtClean="0">
                <a:ln>
                  <a:noFill/>
                </a:ln>
                <a:solidFill>
                  <a:srgbClr val="222444"/>
                </a:solidFill>
                <a:effectLst/>
                <a:uLnTx/>
                <a:uFillTx/>
                <a:latin typeface="Montserrat Light" panose="020F0502020204030204" pitchFamily="2"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3</a:t>
            </a:fld>
            <a:endParaRPr kumimoji="0" lang="en-GB" sz="933" b="0" i="0" u="none" strike="noStrike" kern="1200" cap="none" spc="0" normalizeH="0" baseline="0" noProof="0">
              <a:ln>
                <a:noFill/>
              </a:ln>
              <a:solidFill>
                <a:srgbClr val="222444"/>
              </a:solidFill>
              <a:effectLst/>
              <a:uLnTx/>
              <a:uFillTx/>
              <a:latin typeface="Montserrat Light" panose="020F0502020204030204" pitchFamily="2" charset="0"/>
              <a:ea typeface="+mn-ea"/>
              <a:cs typeface="+mn-cs"/>
            </a:endParaRPr>
          </a:p>
        </p:txBody>
      </p:sp>
      <p:sp>
        <p:nvSpPr>
          <p:cNvPr id="6" name="TextBox 5">
            <a:extLst>
              <a:ext uri="{FF2B5EF4-FFF2-40B4-BE49-F238E27FC236}">
                <a16:creationId xmlns:a16="http://schemas.microsoft.com/office/drawing/2014/main" id="{09F48B1E-150E-57C9-E9BF-2F4758E5CBF1}"/>
              </a:ext>
            </a:extLst>
          </p:cNvPr>
          <p:cNvSpPr txBox="1"/>
          <p:nvPr/>
        </p:nvSpPr>
        <p:spPr>
          <a:xfrm>
            <a:off x="382152" y="1324570"/>
            <a:ext cx="5877607" cy="769441"/>
          </a:xfrm>
          <a:prstGeom prst="rect">
            <a:avLst/>
          </a:prstGeom>
          <a:noFill/>
        </p:spPr>
        <p:txBody>
          <a:bodyPr wrap="square" lIns="91440" tIns="45720" rIns="91440" bIns="45720" rtlCol="0" anchor="t">
            <a:spAutoFit/>
          </a:bodyPr>
          <a:lstStyle/>
          <a:p>
            <a:pPr>
              <a:defRPr/>
            </a:pPr>
            <a:r>
              <a:rPr lang="en-GB" sz="2200" b="1" dirty="0">
                <a:solidFill>
                  <a:srgbClr val="A2C617"/>
                </a:solidFill>
                <a:latin typeface="Montserrat School SemiBold"/>
                <a:ea typeface="Verdana"/>
                <a:cs typeface="Arial"/>
              </a:rPr>
              <a:t>"Today, if you hear his voice, harden not your heart.</a:t>
            </a:r>
            <a:r>
              <a:rPr lang="en-GB" sz="2200" dirty="0"/>
              <a:t> </a:t>
            </a:r>
            <a:r>
              <a:rPr lang="en-GB" sz="2200" b="1" dirty="0">
                <a:solidFill>
                  <a:srgbClr val="A2C617"/>
                </a:solidFill>
                <a:latin typeface="Montserrat School SemiBold"/>
                <a:ea typeface="Verdana"/>
                <a:cs typeface="Arial"/>
              </a:rPr>
              <a:t>" </a:t>
            </a:r>
            <a:r>
              <a:rPr lang="en-GB" sz="2200" dirty="0">
                <a:solidFill>
                  <a:srgbClr val="A2C617"/>
                </a:solidFill>
                <a:latin typeface="Montserrat School SemiBold"/>
                <a:ea typeface="Verdana"/>
                <a:cs typeface="Arial"/>
              </a:rPr>
              <a:t>Psalm 95:8</a:t>
            </a:r>
            <a:endParaRPr lang="en-GB" sz="2200" i="0" u="none" strike="noStrike" kern="1200" cap="none" spc="0" normalizeH="0" baseline="0" noProof="0" dirty="0">
              <a:ln>
                <a:noFill/>
              </a:ln>
              <a:solidFill>
                <a:srgbClr val="A2C617"/>
              </a:solidFill>
              <a:effectLst/>
              <a:uLnTx/>
              <a:uFillTx/>
              <a:latin typeface="Montserrat School SemiBold" pitchFamily="2" charset="0"/>
              <a:ea typeface="Verdana"/>
              <a:cs typeface="Arial"/>
            </a:endParaRPr>
          </a:p>
        </p:txBody>
      </p:sp>
      <p:sp>
        <p:nvSpPr>
          <p:cNvPr id="8" name="TextBox 7">
            <a:extLst>
              <a:ext uri="{FF2B5EF4-FFF2-40B4-BE49-F238E27FC236}">
                <a16:creationId xmlns:a16="http://schemas.microsoft.com/office/drawing/2014/main" id="{FB903082-3549-24C1-FBDD-A5CD38799435}"/>
              </a:ext>
            </a:extLst>
          </p:cNvPr>
          <p:cNvSpPr txBox="1"/>
          <p:nvPr/>
        </p:nvSpPr>
        <p:spPr>
          <a:xfrm>
            <a:off x="3206953" y="114720"/>
            <a:ext cx="6333489" cy="646331"/>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1" u="none" strike="noStrike" kern="1200" cap="none" spc="0" normalizeH="0" baseline="0" noProof="0">
                <a:ln>
                  <a:noFill/>
                </a:ln>
                <a:solidFill>
                  <a:srgbClr val="1F1750"/>
                </a:solidFill>
                <a:effectLst/>
                <a:uLnTx/>
                <a:uFillTx/>
                <a:latin typeface="Montserrat School SemiBold" pitchFamily="2" charset="0"/>
                <a:cs typeface="Segoe UI"/>
              </a:rPr>
              <a:t>Wednesday 18 February</a:t>
            </a:r>
            <a:endParaRPr kumimoji="0" lang="en-GB" sz="3600" b="0" i="1" u="none" strike="noStrike" kern="1200" cap="none" spc="0" normalizeH="0" baseline="0" noProof="0">
              <a:ln>
                <a:noFill/>
              </a:ln>
              <a:solidFill>
                <a:srgbClr val="1F1750"/>
              </a:solidFill>
              <a:effectLst/>
              <a:uLnTx/>
              <a:uFillTx/>
              <a:latin typeface="Montserrat School SemiBold" pitchFamily="2" charset="0"/>
              <a:cs typeface="Segoe UI"/>
            </a:endParaRPr>
          </a:p>
        </p:txBody>
      </p:sp>
      <p:sp>
        <p:nvSpPr>
          <p:cNvPr id="9" name="Rectangle 8">
            <a:extLst>
              <a:ext uri="{FF2B5EF4-FFF2-40B4-BE49-F238E27FC236}">
                <a16:creationId xmlns:a16="http://schemas.microsoft.com/office/drawing/2014/main" id="{8799B387-08A4-10F7-5AB9-794F0CE77703}"/>
              </a:ext>
            </a:extLst>
          </p:cNvPr>
          <p:cNvSpPr/>
          <p:nvPr/>
        </p:nvSpPr>
        <p:spPr>
          <a:xfrm>
            <a:off x="382155" y="2344847"/>
            <a:ext cx="5652137" cy="3785652"/>
          </a:xfrm>
          <a:prstGeom prst="rect">
            <a:avLst/>
          </a:prstGeom>
        </p:spPr>
        <p:txBody>
          <a:bodyPr wrap="square" lIns="91440" tIns="45720" rIns="91440" bIns="45720" anchor="t">
            <a:spAutoFit/>
          </a:bodyPr>
          <a:lstStyle/>
          <a:p>
            <a:pPr>
              <a:defRPr/>
            </a:pPr>
            <a:r>
              <a:rPr kumimoji="0" lang="en-GB" altLang="en-US" sz="2000" b="0" i="0" u="none" strike="noStrike" kern="1200" cap="none" spc="0" normalizeH="0" baseline="0" noProof="0" dirty="0">
                <a:ln>
                  <a:noFill/>
                </a:ln>
                <a:solidFill>
                  <a:srgbClr val="222544"/>
                </a:solidFill>
                <a:effectLst/>
                <a:uLnTx/>
                <a:uFillTx/>
                <a:latin typeface="Montserrat School"/>
                <a:ea typeface="Verdana"/>
                <a:cs typeface="Arial"/>
              </a:rPr>
              <a:t>As Lent begins, we remember how Jesus spent 40 days</a:t>
            </a:r>
            <a:r>
              <a:rPr lang="en-GB" altLang="en-US" sz="2000" dirty="0">
                <a:solidFill>
                  <a:srgbClr val="222544"/>
                </a:solidFill>
                <a:latin typeface="Montserrat School"/>
                <a:ea typeface="Verdana"/>
                <a:cs typeface="Arial"/>
              </a:rPr>
              <a:t> in the desert, preparing for his ministry. </a:t>
            </a:r>
            <a:endParaRPr lang="en-US" sz="2000">
              <a:solidFill>
                <a:srgbClr val="000000"/>
              </a:solidFill>
              <a:latin typeface="Montserrat School"/>
              <a:ea typeface="Verdana"/>
              <a:cs typeface="Arial"/>
            </a:endParaRPr>
          </a:p>
          <a:p>
            <a:pPr>
              <a:defRPr/>
            </a:pPr>
            <a:endParaRPr lang="en-GB" altLang="en-US" sz="2000">
              <a:solidFill>
                <a:srgbClr val="222544"/>
              </a:solidFill>
              <a:latin typeface="Montserrat School"/>
              <a:ea typeface="Verdana"/>
              <a:cs typeface="Arial"/>
            </a:endParaRPr>
          </a:p>
          <a:p>
            <a:pPr>
              <a:defRPr/>
            </a:pPr>
            <a:r>
              <a:rPr lang="en-GB" altLang="en-US" sz="2000" dirty="0">
                <a:solidFill>
                  <a:srgbClr val="222544"/>
                </a:solidFill>
                <a:latin typeface="Montserrat School"/>
                <a:ea typeface="Verdana"/>
                <a:cs typeface="Arial"/>
              </a:rPr>
              <a:t>Alone and fasting, he spent time in prayer and reflection. If we take time to consider that, it must have been very challenging. </a:t>
            </a:r>
          </a:p>
          <a:p>
            <a:pPr>
              <a:defRPr/>
            </a:pPr>
            <a:endParaRPr lang="en-GB" altLang="en-US" sz="2000" dirty="0">
              <a:solidFill>
                <a:srgbClr val="222544"/>
              </a:solidFill>
              <a:latin typeface="Montserrat School"/>
              <a:ea typeface="Verdana"/>
              <a:cs typeface="Arial"/>
            </a:endParaRPr>
          </a:p>
          <a:p>
            <a:pPr>
              <a:defRPr/>
            </a:pPr>
            <a:r>
              <a:rPr lang="en-GB" altLang="en-US" sz="2000" dirty="0">
                <a:solidFill>
                  <a:srgbClr val="222544"/>
                </a:solidFill>
                <a:latin typeface="Montserrat School"/>
                <a:ea typeface="Verdana"/>
                <a:cs typeface="Arial"/>
              </a:rPr>
              <a:t>Many</a:t>
            </a:r>
            <a:r>
              <a:rPr kumimoji="0" lang="en-GB" altLang="en-US" sz="2000" b="0" i="0" u="none" strike="noStrike" kern="1200" cap="none" spc="0" normalizeH="0" baseline="0" noProof="0" dirty="0">
                <a:ln>
                  <a:noFill/>
                </a:ln>
                <a:solidFill>
                  <a:srgbClr val="222544"/>
                </a:solidFill>
                <a:effectLst/>
                <a:uLnTx/>
                <a:uFillTx/>
                <a:latin typeface="Montserrat School"/>
                <a:ea typeface="Verdana"/>
                <a:cs typeface="Arial"/>
              </a:rPr>
              <a:t> people around the world </a:t>
            </a:r>
            <a:r>
              <a:rPr lang="en-GB" altLang="en-US" sz="2000" dirty="0">
                <a:solidFill>
                  <a:srgbClr val="222544"/>
                </a:solidFill>
                <a:latin typeface="Montserrat School"/>
                <a:ea typeface="Verdana"/>
                <a:cs typeface="Arial"/>
              </a:rPr>
              <a:t>today face the challenge of lacking basic necessities</a:t>
            </a:r>
            <a:r>
              <a:rPr kumimoji="0" lang="en-GB" altLang="en-US" sz="2000" b="0" i="0" u="none" strike="noStrike" kern="1200" cap="none" spc="0" normalizeH="0" baseline="0" noProof="0" dirty="0">
                <a:ln>
                  <a:noFill/>
                </a:ln>
                <a:solidFill>
                  <a:srgbClr val="222544"/>
                </a:solidFill>
                <a:effectLst/>
                <a:uLnTx/>
                <a:uFillTx/>
                <a:latin typeface="Montserrat School"/>
                <a:ea typeface="Verdana"/>
                <a:cs typeface="Arial"/>
              </a:rPr>
              <a:t> like enough food </a:t>
            </a:r>
            <a:r>
              <a:rPr lang="en-GB" altLang="en-US" sz="2000" dirty="0">
                <a:solidFill>
                  <a:srgbClr val="222544"/>
                </a:solidFill>
                <a:latin typeface="Montserrat School"/>
                <a:ea typeface="Verdana"/>
                <a:cs typeface="Arial"/>
              </a:rPr>
              <a:t>to eat, </a:t>
            </a:r>
            <a:r>
              <a:rPr kumimoji="0" lang="en-GB" altLang="en-US" sz="2000" b="0" i="0" u="none" strike="noStrike" kern="1200" cap="none" spc="0" normalizeH="0" baseline="0" noProof="0" dirty="0">
                <a:ln>
                  <a:noFill/>
                </a:ln>
                <a:solidFill>
                  <a:srgbClr val="222544"/>
                </a:solidFill>
                <a:effectLst/>
                <a:uLnTx/>
                <a:uFillTx/>
                <a:latin typeface="Montserrat School"/>
                <a:ea typeface="Verdana"/>
                <a:cs typeface="Arial"/>
              </a:rPr>
              <a:t>clean water</a:t>
            </a:r>
            <a:r>
              <a:rPr lang="en-GB" altLang="en-US" sz="2000" dirty="0">
                <a:solidFill>
                  <a:srgbClr val="222544"/>
                </a:solidFill>
                <a:latin typeface="Montserrat School"/>
                <a:ea typeface="Verdana"/>
                <a:cs typeface="Arial"/>
              </a:rPr>
              <a:t> to drink or a safe place to live.</a:t>
            </a:r>
            <a:endParaRPr lang="en-GB" altLang="en-US" sz="2000" b="0" i="0" u="none" strike="noStrike" kern="1200" cap="none" spc="0" normalizeH="0" baseline="0" noProof="0" dirty="0">
              <a:ln>
                <a:noFill/>
              </a:ln>
              <a:solidFill>
                <a:srgbClr val="222544"/>
              </a:solidFill>
              <a:effectLst/>
              <a:uLnTx/>
              <a:uFillTx/>
              <a:latin typeface="Montserrat School"/>
              <a:ea typeface="Verdana"/>
              <a:cs typeface="Arial"/>
            </a:endParaRPr>
          </a:p>
        </p:txBody>
      </p:sp>
      <p:sp>
        <p:nvSpPr>
          <p:cNvPr id="10" name="Rectangle 9">
            <a:extLst>
              <a:ext uri="{FF2B5EF4-FFF2-40B4-BE49-F238E27FC236}">
                <a16:creationId xmlns:a16="http://schemas.microsoft.com/office/drawing/2014/main" id="{D165E6A1-69C8-0086-D68B-C12E7DC13328}"/>
              </a:ext>
            </a:extLst>
          </p:cNvPr>
          <p:cNvSpPr/>
          <p:nvPr/>
        </p:nvSpPr>
        <p:spPr>
          <a:xfrm>
            <a:off x="6370217" y="3424926"/>
            <a:ext cx="5617033" cy="1631216"/>
          </a:xfrm>
          <a:prstGeom prst="rect">
            <a:avLst/>
          </a:prstGeom>
        </p:spPr>
        <p:txBody>
          <a:bodyPr wrap="square" lIns="91440" tIns="45720" rIns="91440" bIns="45720" anchor="t">
            <a:spAutoFit/>
          </a:bodyPr>
          <a:lstStyle/>
          <a:p>
            <a:pPr>
              <a:defRPr/>
            </a:pPr>
            <a:r>
              <a:rPr kumimoji="0" lang="en-GB" altLang="en-US" sz="2000" b="0" i="0" u="none" strike="noStrike" kern="1200" cap="none" spc="0" normalizeH="0" baseline="0" noProof="0" dirty="0">
                <a:ln>
                  <a:noFill/>
                </a:ln>
                <a:solidFill>
                  <a:srgbClr val="222544"/>
                </a:solidFill>
                <a:effectLst/>
                <a:uLnTx/>
                <a:uFillTx/>
                <a:latin typeface="Montserrat School"/>
                <a:ea typeface="Verdana"/>
                <a:cs typeface="Arial"/>
              </a:rPr>
              <a:t>Throughout Lent</a:t>
            </a:r>
            <a:r>
              <a:rPr lang="en-GB" altLang="en-US" sz="2000" dirty="0">
                <a:solidFill>
                  <a:srgbClr val="222544"/>
                </a:solidFill>
                <a:latin typeface="Montserrat School"/>
                <a:ea typeface="Verdana"/>
                <a:cs typeface="Arial"/>
              </a:rPr>
              <a:t>,</a:t>
            </a:r>
            <a:r>
              <a:rPr kumimoji="0" lang="en-GB" altLang="en-US" sz="2000" b="0" i="0" u="none" strike="noStrike" kern="1200" cap="none" spc="0" normalizeH="0" baseline="0" noProof="0" dirty="0">
                <a:ln>
                  <a:noFill/>
                </a:ln>
                <a:solidFill>
                  <a:srgbClr val="222544"/>
                </a:solidFill>
                <a:effectLst/>
                <a:uLnTx/>
                <a:uFillTx/>
                <a:latin typeface="Montserrat School"/>
                <a:ea typeface="Verdana"/>
                <a:cs typeface="Arial"/>
              </a:rPr>
              <a:t> we will </a:t>
            </a:r>
            <a:r>
              <a:rPr lang="en-GB" altLang="en-US" sz="2000" dirty="0">
                <a:solidFill>
                  <a:srgbClr val="222544"/>
                </a:solidFill>
                <a:latin typeface="Montserrat School"/>
                <a:ea typeface="Verdana"/>
                <a:cs typeface="Arial"/>
              </a:rPr>
              <a:t>reflect</a:t>
            </a:r>
            <a:r>
              <a:rPr kumimoji="0" lang="en-GB" altLang="en-US" sz="2000" b="0" i="0" u="none" strike="noStrike" kern="1200" cap="none" spc="0" normalizeH="0" baseline="0" noProof="0" dirty="0">
                <a:ln>
                  <a:noFill/>
                </a:ln>
                <a:solidFill>
                  <a:srgbClr val="222544"/>
                </a:solidFill>
                <a:effectLst/>
                <a:uLnTx/>
                <a:uFillTx/>
                <a:latin typeface="Montserrat School"/>
                <a:ea typeface="Verdana"/>
                <a:cs typeface="Arial"/>
              </a:rPr>
              <a:t> </a:t>
            </a:r>
            <a:r>
              <a:rPr lang="en-GB" altLang="en-US" sz="2000" dirty="0">
                <a:solidFill>
                  <a:srgbClr val="222544"/>
                </a:solidFill>
                <a:latin typeface="Montserrat School"/>
                <a:ea typeface="Verdana"/>
                <a:cs typeface="Arial"/>
              </a:rPr>
              <a:t>on how we open our hearts to our</a:t>
            </a:r>
            <a:r>
              <a:rPr kumimoji="0" lang="en-GB" altLang="en-US" sz="2000" b="0" i="0" u="none" strike="noStrike" kern="1200" cap="none" spc="0" normalizeH="0" baseline="0" noProof="0" dirty="0">
                <a:ln>
                  <a:noFill/>
                </a:ln>
                <a:solidFill>
                  <a:srgbClr val="222544"/>
                </a:solidFill>
                <a:effectLst/>
                <a:uLnTx/>
                <a:uFillTx/>
                <a:latin typeface="Montserrat School"/>
                <a:ea typeface="Verdana"/>
                <a:cs typeface="Arial"/>
              </a:rPr>
              <a:t> neighbours </a:t>
            </a:r>
            <a:r>
              <a:rPr lang="en-GB" altLang="en-US" sz="2000" dirty="0">
                <a:solidFill>
                  <a:srgbClr val="222544"/>
                </a:solidFill>
                <a:latin typeface="Montserrat School"/>
                <a:ea typeface="Verdana"/>
                <a:cs typeface="Arial"/>
              </a:rPr>
              <a:t>in need around</a:t>
            </a:r>
            <a:r>
              <a:rPr kumimoji="0" lang="en-GB" altLang="en-US" sz="2000" b="0" i="0" u="none" strike="noStrike" kern="1200" cap="none" spc="0" normalizeH="0" baseline="0" noProof="0" dirty="0">
                <a:ln>
                  <a:noFill/>
                </a:ln>
                <a:solidFill>
                  <a:srgbClr val="222544"/>
                </a:solidFill>
                <a:effectLst/>
                <a:uLnTx/>
                <a:uFillTx/>
                <a:latin typeface="Montserrat School"/>
                <a:ea typeface="Verdana"/>
                <a:cs typeface="Arial"/>
              </a:rPr>
              <a:t> the world</a:t>
            </a:r>
            <a:r>
              <a:rPr lang="en-GB" altLang="en-US" sz="2000" dirty="0">
                <a:solidFill>
                  <a:srgbClr val="222544"/>
                </a:solidFill>
                <a:latin typeface="Montserrat School"/>
                <a:ea typeface="Verdana"/>
                <a:cs typeface="Arial"/>
              </a:rPr>
              <a:t>; how we can do what's right to help our global brothers and sisters live with dignity and hope.</a:t>
            </a:r>
            <a:endParaRPr lang="en-GB" altLang="en-US" sz="2000" b="0" i="0" u="none" strike="noStrike" kern="1200" cap="none" spc="0" normalizeH="0" baseline="0" noProof="0" dirty="0">
              <a:ln>
                <a:noFill/>
              </a:ln>
              <a:solidFill>
                <a:srgbClr val="222544"/>
              </a:solidFill>
              <a:effectLst/>
              <a:uLnTx/>
              <a:uFillTx/>
              <a:latin typeface="Montserrat School"/>
              <a:ea typeface="Verdana"/>
              <a:cs typeface="Arial"/>
            </a:endParaRPr>
          </a:p>
        </p:txBody>
      </p:sp>
      <p:pic>
        <p:nvPicPr>
          <p:cNvPr id="11" name="Picture 10">
            <a:extLst>
              <a:ext uri="{FF2B5EF4-FFF2-40B4-BE49-F238E27FC236}">
                <a16:creationId xmlns:a16="http://schemas.microsoft.com/office/drawing/2014/main" id="{4AA8D7AD-5CB9-1E6D-C0AD-C00A29C37B16}"/>
              </a:ext>
            </a:extLst>
          </p:cNvPr>
          <p:cNvPicPr>
            <a:picLocks noChangeAspect="1"/>
          </p:cNvPicPr>
          <p:nvPr/>
        </p:nvPicPr>
        <p:blipFill>
          <a:blip r:embed="rId2" cstate="print">
            <a:clrChange>
              <a:clrFrom>
                <a:srgbClr val="FDFEF8"/>
              </a:clrFrom>
              <a:clrTo>
                <a:srgbClr val="FDFEF8">
                  <a:alpha val="0"/>
                </a:srgbClr>
              </a:clrTo>
            </a:clrChange>
            <a:extLst>
              <a:ext uri="{28A0092B-C50C-407E-A947-70E740481C1C}">
                <a14:useLocalDpi xmlns:a14="http://schemas.microsoft.com/office/drawing/2010/main"/>
              </a:ext>
            </a:extLst>
          </a:blip>
          <a:stretch>
            <a:fillRect/>
          </a:stretch>
        </p:blipFill>
        <p:spPr>
          <a:xfrm rot="323551">
            <a:off x="7027958" y="663564"/>
            <a:ext cx="4028316" cy="2772855"/>
          </a:xfrm>
          <a:prstGeom prst="rect">
            <a:avLst/>
          </a:prstGeom>
        </p:spPr>
      </p:pic>
      <p:grpSp>
        <p:nvGrpSpPr>
          <p:cNvPr id="16" name="Group 15">
            <a:extLst>
              <a:ext uri="{FF2B5EF4-FFF2-40B4-BE49-F238E27FC236}">
                <a16:creationId xmlns:a16="http://schemas.microsoft.com/office/drawing/2014/main" id="{40A229FF-AD09-02B7-A290-F4EC254565E7}"/>
              </a:ext>
            </a:extLst>
          </p:cNvPr>
          <p:cNvGrpSpPr/>
          <p:nvPr/>
        </p:nvGrpSpPr>
        <p:grpSpPr>
          <a:xfrm>
            <a:off x="5896236" y="4872730"/>
            <a:ext cx="6295764" cy="1857983"/>
            <a:chOff x="5896236" y="5051324"/>
            <a:chExt cx="6295764" cy="1857983"/>
          </a:xfrm>
        </p:grpSpPr>
        <p:sp>
          <p:nvSpPr>
            <p:cNvPr id="12" name="Rounded Rectangle 6">
              <a:hlinkClick r:id="rId3"/>
              <a:extLst>
                <a:ext uri="{FF2B5EF4-FFF2-40B4-BE49-F238E27FC236}">
                  <a16:creationId xmlns:a16="http://schemas.microsoft.com/office/drawing/2014/main" id="{785593A4-7EBD-8D15-8152-373A370E37D6}"/>
                </a:ext>
              </a:extLst>
            </p:cNvPr>
            <p:cNvSpPr>
              <a:spLocks noChangeArrowheads="1"/>
            </p:cNvSpPr>
            <p:nvPr/>
          </p:nvSpPr>
          <p:spPr bwMode="auto">
            <a:xfrm>
              <a:off x="6812858" y="5444461"/>
              <a:ext cx="4837085" cy="1057000"/>
            </a:xfrm>
            <a:prstGeom prst="roundRect">
              <a:avLst>
                <a:gd name="adj" fmla="val 16667"/>
              </a:avLst>
            </a:prstGeom>
            <a:solidFill>
              <a:srgbClr val="A2C617"/>
            </a:solidFill>
            <a:ln w="9525" algn="ctr">
              <a:noFill/>
              <a:round/>
              <a:headEnd/>
              <a:tailEnd/>
            </a:ln>
          </p:spPr>
          <p:txBody>
            <a:bodyPr lIns="91440" tIns="45720" rIns="91440" bIns="45720" anchor="t"/>
            <a:lstStyle>
              <a:defPPr>
                <a:defRPr lang="en-GB"/>
              </a:defPPr>
              <a:lvl1pPr algn="l" rtl="0" eaLnBrk="0" fontAlgn="base" hangingPunct="0">
                <a:spcBef>
                  <a:spcPct val="0"/>
                </a:spcBef>
                <a:spcAft>
                  <a:spcPct val="0"/>
                </a:spcAft>
                <a:defRPr sz="2400" kern="1200">
                  <a:solidFill>
                    <a:schemeClr val="tx1"/>
                  </a:solidFill>
                  <a:latin typeface="Verdana" panose="020B0604030504040204" pitchFamily="34" charset="0"/>
                  <a:ea typeface="+mn-ea"/>
                  <a:cs typeface="+mn-cs"/>
                </a:defRPr>
              </a:lvl1pPr>
              <a:lvl2pPr marL="457200" algn="l" rtl="0" eaLnBrk="0" fontAlgn="base" hangingPunct="0">
                <a:spcBef>
                  <a:spcPct val="0"/>
                </a:spcBef>
                <a:spcAft>
                  <a:spcPct val="0"/>
                </a:spcAft>
                <a:defRPr sz="2400" kern="1200">
                  <a:solidFill>
                    <a:schemeClr val="tx1"/>
                  </a:solidFill>
                  <a:latin typeface="Verdana" panose="020B0604030504040204" pitchFamily="34" charset="0"/>
                  <a:ea typeface="+mn-ea"/>
                  <a:cs typeface="+mn-cs"/>
                </a:defRPr>
              </a:lvl2pPr>
              <a:lvl3pPr marL="914400" algn="l" rtl="0" eaLnBrk="0" fontAlgn="base" hangingPunct="0">
                <a:spcBef>
                  <a:spcPct val="0"/>
                </a:spcBef>
                <a:spcAft>
                  <a:spcPct val="0"/>
                </a:spcAft>
                <a:defRPr sz="2400" kern="1200">
                  <a:solidFill>
                    <a:schemeClr val="tx1"/>
                  </a:solidFill>
                  <a:latin typeface="Verdana" panose="020B0604030504040204" pitchFamily="34" charset="0"/>
                  <a:ea typeface="+mn-ea"/>
                  <a:cs typeface="+mn-cs"/>
                </a:defRPr>
              </a:lvl3pPr>
              <a:lvl4pPr marL="1371600" algn="l" rtl="0" eaLnBrk="0" fontAlgn="base" hangingPunct="0">
                <a:spcBef>
                  <a:spcPct val="0"/>
                </a:spcBef>
                <a:spcAft>
                  <a:spcPct val="0"/>
                </a:spcAft>
                <a:defRPr sz="2400" kern="1200">
                  <a:solidFill>
                    <a:schemeClr val="tx1"/>
                  </a:solidFill>
                  <a:latin typeface="Verdana" panose="020B0604030504040204" pitchFamily="34" charset="0"/>
                  <a:ea typeface="+mn-ea"/>
                  <a:cs typeface="+mn-cs"/>
                </a:defRPr>
              </a:lvl4pPr>
              <a:lvl5pPr marL="1828800" algn="l" rtl="0" eaLnBrk="0" fontAlgn="base" hangingPunct="0">
                <a:spcBef>
                  <a:spcPct val="0"/>
                </a:spcBef>
                <a:spcAft>
                  <a:spcPct val="0"/>
                </a:spcAft>
                <a:defRPr sz="2400" kern="1200">
                  <a:solidFill>
                    <a:schemeClr val="tx1"/>
                  </a:solidFill>
                  <a:latin typeface="Verdana" panose="020B0604030504040204" pitchFamily="34" charset="0"/>
                  <a:ea typeface="+mn-ea"/>
                  <a:cs typeface="+mn-cs"/>
                </a:defRPr>
              </a:lvl5pPr>
              <a:lvl6pPr marL="2286000" algn="l" defTabSz="914400" rtl="0" eaLnBrk="1" latinLnBrk="0" hangingPunct="1">
                <a:defRPr sz="2400" kern="1200">
                  <a:solidFill>
                    <a:schemeClr val="tx1"/>
                  </a:solidFill>
                  <a:latin typeface="Verdana" panose="020B0604030504040204" pitchFamily="34" charset="0"/>
                  <a:ea typeface="+mn-ea"/>
                  <a:cs typeface="+mn-cs"/>
                </a:defRPr>
              </a:lvl6pPr>
              <a:lvl7pPr marL="2743200" algn="l" defTabSz="914400" rtl="0" eaLnBrk="1" latinLnBrk="0" hangingPunct="1">
                <a:defRPr sz="2400" kern="1200">
                  <a:solidFill>
                    <a:schemeClr val="tx1"/>
                  </a:solidFill>
                  <a:latin typeface="Verdana" panose="020B0604030504040204" pitchFamily="34" charset="0"/>
                  <a:ea typeface="+mn-ea"/>
                  <a:cs typeface="+mn-cs"/>
                </a:defRPr>
              </a:lvl7pPr>
              <a:lvl8pPr marL="3200400" algn="l" defTabSz="914400" rtl="0" eaLnBrk="1" latinLnBrk="0" hangingPunct="1">
                <a:defRPr sz="2400" kern="1200">
                  <a:solidFill>
                    <a:schemeClr val="tx1"/>
                  </a:solidFill>
                  <a:latin typeface="Verdana" panose="020B0604030504040204" pitchFamily="34" charset="0"/>
                  <a:ea typeface="+mn-ea"/>
                  <a:cs typeface="+mn-cs"/>
                </a:defRPr>
              </a:lvl8pPr>
              <a:lvl9pPr marL="3657600" algn="l" defTabSz="914400" rtl="0" eaLnBrk="1" latinLnBrk="0" hangingPunct="1">
                <a:defRPr sz="2400" kern="1200">
                  <a:solidFill>
                    <a:schemeClr val="tx1"/>
                  </a:solidFill>
                  <a:latin typeface="Verdana" panose="020B0604030504040204" pitchFamily="34" charset="0"/>
                  <a:ea typeface="+mn-ea"/>
                  <a:cs typeface="+mn-cs"/>
                </a:defRPr>
              </a:lvl9pPr>
            </a:lstStyle>
            <a:p>
              <a:pPr algn="ctr">
                <a:defRPr/>
              </a:pPr>
              <a:r>
                <a:rPr lang="en-US" sz="2000">
                  <a:solidFill>
                    <a:schemeClr val="bg1"/>
                  </a:solidFill>
                  <a:latin typeface="Montserrat School"/>
                  <a:cs typeface="Arial"/>
                  <a:hlinkClick r:id="rId4">
                    <a:extLst>
                      <a:ext uri="{A12FA001-AC4F-418D-AE19-62706E023703}">
                        <ahyp:hlinkClr xmlns:ahyp="http://schemas.microsoft.com/office/drawing/2018/hyperlinkcolor" val="tx"/>
                      </a:ext>
                    </a:extLst>
                  </a:hlinkClick>
                </a:rPr>
                <a:t>Download our Lent liturgy - perfect for Ash Wednesday</a:t>
              </a:r>
              <a:endParaRPr lang="en-US" sz="2000">
                <a:solidFill>
                  <a:schemeClr val="bg1"/>
                </a:solidFill>
                <a:cs typeface="Arial"/>
                <a:hlinkClick r:id="rId4">
                  <a:extLst>
                    <a:ext uri="{A12FA001-AC4F-418D-AE19-62706E023703}">
                      <ahyp:hlinkClr xmlns:ahyp="http://schemas.microsoft.com/office/drawing/2018/hyperlinkcolor" val="tx"/>
                    </a:ext>
                  </a:extLst>
                </a:hlinkClick>
              </a:endParaRPr>
            </a:p>
          </p:txBody>
        </p:sp>
        <p:pic>
          <p:nvPicPr>
            <p:cNvPr id="3" name="Picture 2" descr="A green leaf with a yellow outline&#10;&#10;AI-generated content may be incorrect.">
              <a:extLst>
                <a:ext uri="{FF2B5EF4-FFF2-40B4-BE49-F238E27FC236}">
                  <a16:creationId xmlns:a16="http://schemas.microsoft.com/office/drawing/2014/main" id="{77A91DF6-49AF-7413-7B1E-72743817977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413220">
              <a:off x="5896236" y="5483059"/>
              <a:ext cx="1078488" cy="1057001"/>
            </a:xfrm>
            <a:prstGeom prst="rect">
              <a:avLst/>
            </a:prstGeom>
          </p:spPr>
        </p:pic>
        <p:pic>
          <p:nvPicPr>
            <p:cNvPr id="13" name="Picture 12" descr="A green bush with black background&#10;&#10;AI-generated content may be incorrect.">
              <a:extLst>
                <a:ext uri="{FF2B5EF4-FFF2-40B4-BE49-F238E27FC236}">
                  <a16:creationId xmlns:a16="http://schemas.microsoft.com/office/drawing/2014/main" id="{31EFC65F-2BB9-BE08-A8C2-4E92881C926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592163" y="5660750"/>
              <a:ext cx="1599837" cy="1152800"/>
            </a:xfrm>
            <a:prstGeom prst="rect">
              <a:avLst/>
            </a:prstGeom>
          </p:spPr>
        </p:pic>
        <p:pic>
          <p:nvPicPr>
            <p:cNvPr id="15" name="Picture 14" descr="A green fruit with a black background&#10;&#10;AI-generated content may be incorrect.">
              <a:extLst>
                <a:ext uri="{FF2B5EF4-FFF2-40B4-BE49-F238E27FC236}">
                  <a16:creationId xmlns:a16="http://schemas.microsoft.com/office/drawing/2014/main" id="{FA8B77EC-B2AF-DA1D-DC7F-012CAC5FE8A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9903382">
              <a:off x="5996540" y="5051324"/>
              <a:ext cx="1704747" cy="1857983"/>
            </a:xfrm>
            <a:prstGeom prst="rect">
              <a:avLst/>
            </a:prstGeom>
          </p:spPr>
        </p:pic>
      </p:grpSp>
    </p:spTree>
    <p:extLst>
      <p:ext uri="{BB962C8B-B14F-4D97-AF65-F5344CB8AC3E}">
        <p14:creationId xmlns:p14="http://schemas.microsoft.com/office/powerpoint/2010/main" val="337266434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24B523-6AA8-DDC2-A11E-D1FB3FB3F730}"/>
            </a:ext>
          </a:extLst>
        </p:cNvPr>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3B6CD183-21E9-EC09-2630-4E9DF9522E01}"/>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C6EC182C-0D68-4E87-806E-9A4A9E86B5B7}" type="slidenum">
              <a:rPr kumimoji="0" lang="en-GB" sz="933" b="0" i="0" u="none" strike="noStrike" kern="1200" cap="none" spc="0" normalizeH="0" baseline="0" noProof="0" smtClean="0">
                <a:ln>
                  <a:noFill/>
                </a:ln>
                <a:solidFill>
                  <a:srgbClr val="222444"/>
                </a:solidFill>
                <a:effectLst/>
                <a:uLnTx/>
                <a:uFillTx/>
                <a:latin typeface="Montserrat Light" panose="020F0502020204030204" pitchFamily="2"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30</a:t>
            </a:fld>
            <a:endParaRPr kumimoji="0" lang="en-GB" sz="933" b="0" i="0" u="none" strike="noStrike" kern="1200" cap="none" spc="0" normalizeH="0" baseline="0" noProof="0">
              <a:ln>
                <a:noFill/>
              </a:ln>
              <a:solidFill>
                <a:srgbClr val="222444"/>
              </a:solidFill>
              <a:effectLst/>
              <a:uLnTx/>
              <a:uFillTx/>
              <a:latin typeface="Montserrat Light" panose="020F0502020204030204" pitchFamily="2" charset="0"/>
              <a:ea typeface="+mn-ea"/>
              <a:cs typeface="+mn-cs"/>
            </a:endParaRPr>
          </a:p>
        </p:txBody>
      </p:sp>
      <p:sp>
        <p:nvSpPr>
          <p:cNvPr id="6" name="TextBox 5">
            <a:extLst>
              <a:ext uri="{FF2B5EF4-FFF2-40B4-BE49-F238E27FC236}">
                <a16:creationId xmlns:a16="http://schemas.microsoft.com/office/drawing/2014/main" id="{E64ACFCB-7DAD-F9E9-6B7B-240F38FE1652}"/>
              </a:ext>
            </a:extLst>
          </p:cNvPr>
          <p:cNvSpPr txBox="1"/>
          <p:nvPr/>
        </p:nvSpPr>
        <p:spPr>
          <a:xfrm>
            <a:off x="343896" y="1086445"/>
            <a:ext cx="11812383" cy="923330"/>
          </a:xfrm>
          <a:prstGeom prst="rect">
            <a:avLst/>
          </a:prstGeom>
          <a:noFill/>
        </p:spPr>
        <p:txBody>
          <a:bodyPr wrap="square" lIns="91440" tIns="45720" rIns="91440" bIns="45720" rtlCol="0" anchor="t">
            <a:spAutoFit/>
          </a:bodyPr>
          <a:lstStyle/>
          <a:p>
            <a:pPr>
              <a:defRPr/>
            </a:pPr>
            <a:r>
              <a:rPr lang="en-GB" sz="2200" b="1" dirty="0">
                <a:solidFill>
                  <a:srgbClr val="A2C617"/>
                </a:solidFill>
                <a:highlight>
                  <a:srgbClr val="FFFFFF"/>
                </a:highlight>
                <a:latin typeface="Montserrat School"/>
                <a:ea typeface="+mn-lt"/>
                <a:cs typeface="+mn-lt"/>
              </a:rPr>
              <a:t>"The LORD is </a:t>
            </a:r>
            <a:r>
              <a:rPr lang="en-GB" sz="2200" b="1" dirty="0">
                <a:solidFill>
                  <a:srgbClr val="A2C617"/>
                </a:solidFill>
                <a:highlight>
                  <a:srgbClr val="FFFFFF"/>
                </a:highlight>
                <a:latin typeface="Montserrat School"/>
                <a:ea typeface="Lato"/>
                <a:cs typeface="Lato"/>
              </a:rPr>
              <a:t>my rock and my fortress and my deliverer, my God, my rock in whom I take refuge... my stronghold." Psalm 18:2  </a:t>
            </a:r>
            <a:r>
              <a:rPr lang="en-GB" sz="3200" b="1" dirty="0">
                <a:solidFill>
                  <a:srgbClr val="A2C617"/>
                </a:solidFill>
                <a:highlight>
                  <a:srgbClr val="FFFFFF"/>
                </a:highlight>
                <a:latin typeface="Montserrat"/>
                <a:ea typeface="Lato"/>
                <a:cs typeface="Lato"/>
              </a:rPr>
              <a:t> </a:t>
            </a:r>
            <a:r>
              <a:rPr lang="en-GB" sz="1500" b="1" dirty="0">
                <a:solidFill>
                  <a:srgbClr val="363936"/>
                </a:solidFill>
                <a:highlight>
                  <a:srgbClr val="FFFFFF"/>
                </a:highlight>
                <a:latin typeface="Lato"/>
                <a:ea typeface="Lato"/>
                <a:cs typeface="Lato"/>
              </a:rPr>
              <a:t> </a:t>
            </a:r>
            <a:endParaRPr lang="en-GB" sz="1200" i="0" u="none" strike="noStrike" kern="1200" cap="none" spc="0" normalizeH="0" baseline="0" noProof="0" dirty="0">
              <a:ln>
                <a:noFill/>
              </a:ln>
              <a:solidFill>
                <a:srgbClr val="000000"/>
              </a:solidFill>
              <a:effectLst/>
              <a:highlight>
                <a:srgbClr val="FFFFFF"/>
              </a:highlight>
              <a:uLnTx/>
              <a:uFillTx/>
              <a:latin typeface="Montserrat"/>
              <a:ea typeface="Verdana"/>
              <a:cs typeface="Arial"/>
            </a:endParaRPr>
          </a:p>
        </p:txBody>
      </p:sp>
      <p:sp>
        <p:nvSpPr>
          <p:cNvPr id="8" name="TextBox 7">
            <a:extLst>
              <a:ext uri="{FF2B5EF4-FFF2-40B4-BE49-F238E27FC236}">
                <a16:creationId xmlns:a16="http://schemas.microsoft.com/office/drawing/2014/main" id="{D9E78F1A-49DB-3CF6-FF92-80D9E7420442}"/>
              </a:ext>
            </a:extLst>
          </p:cNvPr>
          <p:cNvSpPr txBox="1"/>
          <p:nvPr/>
        </p:nvSpPr>
        <p:spPr>
          <a:xfrm>
            <a:off x="3206953" y="114720"/>
            <a:ext cx="6333489" cy="646331"/>
          </a:xfrm>
          <a:prstGeom prst="rect">
            <a:avLst/>
          </a:prstGeom>
          <a:noFill/>
        </p:spPr>
        <p:txBody>
          <a:bodyPr wrap="square" lIns="91440" tIns="45720" rIns="91440" bIns="45720" rtlCol="0" anchor="t">
            <a:spAutoFit/>
          </a:bodyPr>
          <a:lstStyle/>
          <a:p>
            <a:pPr>
              <a:defRPr/>
            </a:pPr>
            <a:r>
              <a:rPr lang="en-US" sz="3600" i="1" dirty="0">
                <a:solidFill>
                  <a:srgbClr val="1F1750"/>
                </a:solidFill>
                <a:latin typeface="Montserrat School SemiBold"/>
                <a:cs typeface="Segoe UI"/>
              </a:rPr>
              <a:t>Friday 27 March</a:t>
            </a:r>
            <a:endParaRPr kumimoji="0" lang="en-GB" sz="3600" b="0" i="1" u="none" strike="noStrike" kern="1200" cap="none" spc="0" normalizeH="0" baseline="0" noProof="0" dirty="0">
              <a:ln>
                <a:noFill/>
              </a:ln>
              <a:solidFill>
                <a:srgbClr val="1F1750"/>
              </a:solidFill>
              <a:effectLst/>
              <a:uLnTx/>
              <a:uFillTx/>
              <a:latin typeface="Montserrat School SemiBold" pitchFamily="2" charset="0"/>
              <a:cs typeface="Segoe UI"/>
            </a:endParaRPr>
          </a:p>
        </p:txBody>
      </p:sp>
      <p:sp>
        <p:nvSpPr>
          <p:cNvPr id="9" name="Rectangle 8">
            <a:extLst>
              <a:ext uri="{FF2B5EF4-FFF2-40B4-BE49-F238E27FC236}">
                <a16:creationId xmlns:a16="http://schemas.microsoft.com/office/drawing/2014/main" id="{2C2F3528-C777-A58C-A543-6B858CB0E2D2}"/>
              </a:ext>
            </a:extLst>
          </p:cNvPr>
          <p:cNvSpPr/>
          <p:nvPr/>
        </p:nvSpPr>
        <p:spPr>
          <a:xfrm>
            <a:off x="355803" y="1985903"/>
            <a:ext cx="5702300" cy="461665"/>
          </a:xfrm>
          <a:prstGeom prst="rect">
            <a:avLst/>
          </a:prstGeom>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altLang="en-US" sz="2400" b="0" i="0" u="none" strike="noStrike" kern="1200" cap="none" spc="0" normalizeH="0" baseline="0" noProof="0">
              <a:ln>
                <a:noFill/>
              </a:ln>
              <a:solidFill>
                <a:srgbClr val="222544"/>
              </a:solidFill>
              <a:effectLst/>
              <a:uLnTx/>
              <a:uFillTx/>
              <a:latin typeface="Montserrat School"/>
              <a:ea typeface="Verdana"/>
              <a:cs typeface="Arial"/>
            </a:endParaRPr>
          </a:p>
        </p:txBody>
      </p:sp>
      <p:sp>
        <p:nvSpPr>
          <p:cNvPr id="4" name="TextBox 3">
            <a:hlinkClick r:id="rId3"/>
            <a:extLst>
              <a:ext uri="{FF2B5EF4-FFF2-40B4-BE49-F238E27FC236}">
                <a16:creationId xmlns:a16="http://schemas.microsoft.com/office/drawing/2014/main" id="{80AC805C-A940-FC31-B292-FA21FF7BFFC8}"/>
              </a:ext>
            </a:extLst>
          </p:cNvPr>
          <p:cNvSpPr txBox="1"/>
          <p:nvPr/>
        </p:nvSpPr>
        <p:spPr>
          <a:xfrm>
            <a:off x="6771261" y="5676476"/>
            <a:ext cx="4950043" cy="442674"/>
          </a:xfrm>
          <a:prstGeom prst="roundRect">
            <a:avLst/>
          </a:prstGeom>
          <a:solidFill>
            <a:srgbClr val="A2C617"/>
          </a:solidFill>
          <a:ln>
            <a:noFill/>
          </a:ln>
        </p:spPr>
        <p:txBody>
          <a:bodyPr wrap="square" lIns="91440" tIns="45720" rIns="91440" bIns="45720" rtlCol="0" anchor="t">
            <a:spAutoFit/>
          </a:bodyPr>
          <a:lstStyle/>
          <a:p>
            <a:pPr algn="ctr">
              <a:defRPr/>
            </a:pPr>
            <a:r>
              <a:rPr lang="en-US" sz="2000" dirty="0">
                <a:solidFill>
                  <a:srgbClr val="FFFFFF"/>
                </a:solidFill>
                <a:latin typeface="Montserrat School"/>
                <a:cs typeface="Arial"/>
                <a:hlinkClick r:id="rId4">
                  <a:extLst>
                    <a:ext uri="{A12FA001-AC4F-418D-AE19-62706E023703}">
                      <ahyp:hlinkClr xmlns:ahyp="http://schemas.microsoft.com/office/drawing/2018/hyperlinkcolor" val="tx"/>
                    </a:ext>
                  </a:extLst>
                </a:hlinkClick>
              </a:rPr>
              <a:t>Prayer for peace</a:t>
            </a:r>
            <a:endParaRPr lang="en-US" sz="2000"/>
          </a:p>
        </p:txBody>
      </p:sp>
      <p:sp>
        <p:nvSpPr>
          <p:cNvPr id="2" name="TextBox 1">
            <a:extLst>
              <a:ext uri="{FF2B5EF4-FFF2-40B4-BE49-F238E27FC236}">
                <a16:creationId xmlns:a16="http://schemas.microsoft.com/office/drawing/2014/main" id="{0EF007A1-CACF-401C-118D-E4AC05F52E0B}"/>
              </a:ext>
            </a:extLst>
          </p:cNvPr>
          <p:cNvSpPr txBox="1"/>
          <p:nvPr/>
        </p:nvSpPr>
        <p:spPr>
          <a:xfrm>
            <a:off x="333525" y="2210827"/>
            <a:ext cx="6016047" cy="409342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dirty="0">
                <a:latin typeface="Montserrat School"/>
              </a:rPr>
              <a:t>Most of us look forward to the Easter break – there might be time for a refresh and reset, possibly some nice meals and special treats. </a:t>
            </a:r>
          </a:p>
          <a:p>
            <a:endParaRPr lang="en-US" sz="2000" dirty="0">
              <a:latin typeface="Montserrat School"/>
            </a:endParaRPr>
          </a:p>
          <a:p>
            <a:r>
              <a:rPr lang="en-US" sz="2000" dirty="0">
                <a:latin typeface="Montserrat School"/>
              </a:rPr>
              <a:t>But what is Easter really about? God loved us so much, he sent his son to be our 'fortress, deliverer, rock, refuge, shield and stronghold'. Jesus came to live and, actually, die for us. Let's consider that for a moment...</a:t>
            </a:r>
          </a:p>
          <a:p>
            <a:endParaRPr lang="en-US" sz="2000" dirty="0">
              <a:latin typeface="Montserrat School"/>
            </a:endParaRPr>
          </a:p>
          <a:p>
            <a:r>
              <a:rPr lang="en-US" sz="2000" dirty="0">
                <a:latin typeface="Montserrat School"/>
              </a:rPr>
              <a:t>While we look forward to time off, some of our global family just look forward to a life lived in peace. Let's think of them today. </a:t>
            </a:r>
          </a:p>
        </p:txBody>
      </p:sp>
      <p:pic>
        <p:nvPicPr>
          <p:cNvPr id="14" name="Picture 13" descr="A yellow painted leaf on a black background&#10;&#10;AI-generated content may be incorrect.">
            <a:extLst>
              <a:ext uri="{FF2B5EF4-FFF2-40B4-BE49-F238E27FC236}">
                <a16:creationId xmlns:a16="http://schemas.microsoft.com/office/drawing/2014/main" id="{3386DC1E-670A-F9C5-5460-326C4247832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8417211" flipV="1">
            <a:off x="10570486" y="5369988"/>
            <a:ext cx="1031213" cy="1069167"/>
          </a:xfrm>
          <a:prstGeom prst="rect">
            <a:avLst/>
          </a:prstGeom>
        </p:spPr>
      </p:pic>
      <p:sp>
        <p:nvSpPr>
          <p:cNvPr id="10" name="TextBox 9">
            <a:extLst>
              <a:ext uri="{FF2B5EF4-FFF2-40B4-BE49-F238E27FC236}">
                <a16:creationId xmlns:a16="http://schemas.microsoft.com/office/drawing/2014/main" id="{51A91F45-B24F-9098-B68C-C788D47C2E94}"/>
              </a:ext>
            </a:extLst>
          </p:cNvPr>
          <p:cNvSpPr txBox="1"/>
          <p:nvPr/>
        </p:nvSpPr>
        <p:spPr>
          <a:xfrm>
            <a:off x="6149115" y="1912225"/>
            <a:ext cx="5549201" cy="149978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p>
        </p:txBody>
      </p:sp>
      <p:pic>
        <p:nvPicPr>
          <p:cNvPr id="7" name="Picture 6" descr="A group of people standing next to a destroyed building&#10;&#10;AI-generated content may be incorrect.">
            <a:extLst>
              <a:ext uri="{FF2B5EF4-FFF2-40B4-BE49-F238E27FC236}">
                <a16:creationId xmlns:a16="http://schemas.microsoft.com/office/drawing/2014/main" id="{1E78BCE8-6B5D-A07B-0852-BFDA68CFAD4F}"/>
              </a:ext>
            </a:extLst>
          </p:cNvPr>
          <p:cNvPicPr>
            <a:picLocks noChangeAspect="1"/>
          </p:cNvPicPr>
          <p:nvPr/>
        </p:nvPicPr>
        <p:blipFill>
          <a:blip r:embed="rId6"/>
          <a:stretch>
            <a:fillRect/>
          </a:stretch>
        </p:blipFill>
        <p:spPr>
          <a:xfrm>
            <a:off x="6655594" y="2214562"/>
            <a:ext cx="5179219" cy="3333751"/>
          </a:xfrm>
          <a:prstGeom prst="rect">
            <a:avLst/>
          </a:prstGeom>
        </p:spPr>
      </p:pic>
    </p:spTree>
    <p:extLst>
      <p:ext uri="{BB962C8B-B14F-4D97-AF65-F5344CB8AC3E}">
        <p14:creationId xmlns:p14="http://schemas.microsoft.com/office/powerpoint/2010/main" val="207333069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E0C503-6446-01CF-6015-0691431AEFE7}"/>
            </a:ext>
          </a:extLst>
        </p:cNvPr>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DF4F5232-CED9-78D0-EA5B-79E081557535}"/>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C6EC182C-0D68-4E87-806E-9A4A9E86B5B7}" type="slidenum">
              <a:rPr kumimoji="0" lang="en-GB" sz="933" b="0" i="0" u="none" strike="noStrike" kern="1200" cap="none" spc="0" normalizeH="0" baseline="0" noProof="0" smtClean="0">
                <a:ln>
                  <a:noFill/>
                </a:ln>
                <a:solidFill>
                  <a:srgbClr val="222444"/>
                </a:solidFill>
                <a:effectLst/>
                <a:uLnTx/>
                <a:uFillTx/>
                <a:latin typeface="Montserrat Light" panose="020F0502020204030204" pitchFamily="2"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31</a:t>
            </a:fld>
            <a:endParaRPr kumimoji="0" lang="en-GB" sz="933" b="0" i="0" u="none" strike="noStrike" kern="1200" cap="none" spc="0" normalizeH="0" baseline="0" noProof="0">
              <a:ln>
                <a:noFill/>
              </a:ln>
              <a:solidFill>
                <a:srgbClr val="222444"/>
              </a:solidFill>
              <a:effectLst/>
              <a:uLnTx/>
              <a:uFillTx/>
              <a:latin typeface="Montserrat Light" panose="020F0502020204030204" pitchFamily="2" charset="0"/>
              <a:ea typeface="+mn-ea"/>
              <a:cs typeface="+mn-cs"/>
            </a:endParaRPr>
          </a:p>
        </p:txBody>
      </p:sp>
      <p:sp>
        <p:nvSpPr>
          <p:cNvPr id="6" name="TextBox 5">
            <a:extLst>
              <a:ext uri="{FF2B5EF4-FFF2-40B4-BE49-F238E27FC236}">
                <a16:creationId xmlns:a16="http://schemas.microsoft.com/office/drawing/2014/main" id="{34C0091A-7D6E-11A0-3A59-FF4DAD93F9EE}"/>
              </a:ext>
            </a:extLst>
          </p:cNvPr>
          <p:cNvSpPr txBox="1"/>
          <p:nvPr/>
        </p:nvSpPr>
        <p:spPr>
          <a:xfrm>
            <a:off x="496530" y="1122164"/>
            <a:ext cx="11548885" cy="430887"/>
          </a:xfrm>
          <a:prstGeom prst="rect">
            <a:avLst/>
          </a:prstGeom>
          <a:noFill/>
        </p:spPr>
        <p:txBody>
          <a:bodyPr wrap="square" lIns="91440" tIns="45720" rIns="91440" bIns="45720" rtlCol="0" anchor="t">
            <a:spAutoFit/>
          </a:bodyPr>
          <a:lstStyle/>
          <a:p>
            <a:pPr>
              <a:defRPr/>
            </a:pPr>
            <a:r>
              <a:rPr lang="en-GB" sz="2200" b="1" dirty="0">
                <a:solidFill>
                  <a:srgbClr val="A2C617"/>
                </a:solidFill>
                <a:latin typeface="Montserrat School"/>
                <a:ea typeface="Verdana"/>
                <a:cs typeface="Arial"/>
              </a:rPr>
              <a:t>"The Lord is my light and my salvation; whom shall I fear?" Psalm 27:1</a:t>
            </a:r>
            <a:endParaRPr kumimoji="0" lang="en-GB" sz="2200" b="1" i="0" u="none" strike="noStrike" kern="1200" cap="none" spc="0" normalizeH="0" baseline="0" noProof="0" dirty="0">
              <a:ln>
                <a:noFill/>
              </a:ln>
              <a:solidFill>
                <a:srgbClr val="A2C617"/>
              </a:solidFill>
              <a:effectLst/>
              <a:uLnTx/>
              <a:uFillTx/>
              <a:latin typeface="Montserrat School"/>
              <a:ea typeface="Verdana"/>
              <a:cs typeface="Arial"/>
            </a:endParaRPr>
          </a:p>
        </p:txBody>
      </p:sp>
      <p:sp>
        <p:nvSpPr>
          <p:cNvPr id="8" name="TextBox 7">
            <a:extLst>
              <a:ext uri="{FF2B5EF4-FFF2-40B4-BE49-F238E27FC236}">
                <a16:creationId xmlns:a16="http://schemas.microsoft.com/office/drawing/2014/main" id="{8E64F8C8-9B81-7FEA-ED3F-614ADD280549}"/>
              </a:ext>
            </a:extLst>
          </p:cNvPr>
          <p:cNvSpPr txBox="1"/>
          <p:nvPr/>
        </p:nvSpPr>
        <p:spPr>
          <a:xfrm>
            <a:off x="3206953" y="114720"/>
            <a:ext cx="6333489" cy="646331"/>
          </a:xfrm>
          <a:prstGeom prst="rect">
            <a:avLst/>
          </a:prstGeom>
          <a:noFill/>
        </p:spPr>
        <p:txBody>
          <a:bodyPr wrap="square" lIns="91440" tIns="45720" rIns="91440" bIns="45720" rtlCol="0" anchor="t">
            <a:spAutoFit/>
          </a:bodyPr>
          <a:lstStyle/>
          <a:p>
            <a:pPr>
              <a:defRPr/>
            </a:pPr>
            <a:r>
              <a:rPr lang="en-US" sz="3600" i="1" dirty="0">
                <a:solidFill>
                  <a:srgbClr val="1F1750"/>
                </a:solidFill>
                <a:latin typeface="Montserrat School SemiBold"/>
                <a:cs typeface="Segoe UI"/>
              </a:rPr>
              <a:t>Monday 30 March </a:t>
            </a:r>
            <a:endParaRPr kumimoji="0" lang="en-GB" sz="3600" b="0" i="1" u="none" strike="noStrike" kern="1200" cap="none" spc="0" normalizeH="0" baseline="0" noProof="0" dirty="0">
              <a:ln>
                <a:noFill/>
              </a:ln>
              <a:solidFill>
                <a:srgbClr val="1F1750"/>
              </a:solidFill>
              <a:effectLst/>
              <a:uLnTx/>
              <a:uFillTx/>
              <a:latin typeface="Montserrat School SemiBold" pitchFamily="2" charset="0"/>
              <a:cs typeface="Segoe UI"/>
            </a:endParaRPr>
          </a:p>
        </p:txBody>
      </p:sp>
      <p:sp>
        <p:nvSpPr>
          <p:cNvPr id="9" name="Rectangle 8">
            <a:extLst>
              <a:ext uri="{FF2B5EF4-FFF2-40B4-BE49-F238E27FC236}">
                <a16:creationId xmlns:a16="http://schemas.microsoft.com/office/drawing/2014/main" id="{5A2A3BA4-E567-B20D-64C9-32387825382F}"/>
              </a:ext>
            </a:extLst>
          </p:cNvPr>
          <p:cNvSpPr/>
          <p:nvPr/>
        </p:nvSpPr>
        <p:spPr>
          <a:xfrm>
            <a:off x="355803" y="1985903"/>
            <a:ext cx="5702300" cy="461665"/>
          </a:xfrm>
          <a:prstGeom prst="rect">
            <a:avLst/>
          </a:prstGeom>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altLang="en-US" sz="2400" b="0" i="0" u="none" strike="noStrike" kern="1200" cap="none" spc="0" normalizeH="0" baseline="0" noProof="0">
              <a:ln>
                <a:noFill/>
              </a:ln>
              <a:solidFill>
                <a:srgbClr val="222544"/>
              </a:solidFill>
              <a:effectLst/>
              <a:uLnTx/>
              <a:uFillTx/>
              <a:latin typeface="Montserrat School"/>
              <a:ea typeface="Verdana"/>
              <a:cs typeface="Arial"/>
            </a:endParaRPr>
          </a:p>
        </p:txBody>
      </p:sp>
      <p:sp>
        <p:nvSpPr>
          <p:cNvPr id="2" name="TextBox 1">
            <a:extLst>
              <a:ext uri="{FF2B5EF4-FFF2-40B4-BE49-F238E27FC236}">
                <a16:creationId xmlns:a16="http://schemas.microsoft.com/office/drawing/2014/main" id="{72E0B179-B1B9-3434-3C37-B720B744BC85}"/>
              </a:ext>
            </a:extLst>
          </p:cNvPr>
          <p:cNvSpPr txBox="1"/>
          <p:nvPr/>
        </p:nvSpPr>
        <p:spPr>
          <a:xfrm>
            <a:off x="490786" y="1718101"/>
            <a:ext cx="6747744" cy="501675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dirty="0">
                <a:latin typeface="Montserrat School"/>
              </a:rPr>
              <a:t>Yesterday was Palm Sunday and we hear how Jesus entered Jerusalem on a donkey, greeted by joyful crowds waving palms.</a:t>
            </a:r>
            <a:endParaRPr lang="en-US"/>
          </a:p>
          <a:p>
            <a:r>
              <a:rPr lang="en-US" sz="2000" dirty="0">
                <a:latin typeface="Montserrat School"/>
              </a:rPr>
              <a:t>  </a:t>
            </a:r>
            <a:endParaRPr lang="en-US"/>
          </a:p>
          <a:p>
            <a:r>
              <a:rPr lang="en-US" sz="2000" dirty="0">
                <a:latin typeface="Montserrat School"/>
              </a:rPr>
              <a:t>It's a very different story less than one week later - the same crowds call for Jesus to be crucified. </a:t>
            </a:r>
          </a:p>
          <a:p>
            <a:endParaRPr lang="en-US" sz="2000" dirty="0">
              <a:latin typeface="Montserrat School"/>
            </a:endParaRPr>
          </a:p>
          <a:p>
            <a:r>
              <a:rPr lang="en-US" sz="2000" dirty="0">
                <a:latin typeface="Montserrat School"/>
              </a:rPr>
              <a:t>If we've ever had experience of friends being disloyal to us, we know how much it hurts. What are the emotions we experience?</a:t>
            </a:r>
          </a:p>
          <a:p>
            <a:endParaRPr lang="en-US" sz="2000" dirty="0">
              <a:latin typeface="Montserrat School"/>
            </a:endParaRPr>
          </a:p>
          <a:p>
            <a:r>
              <a:rPr lang="en-US" sz="2000" dirty="0">
                <a:latin typeface="Montserrat School"/>
              </a:rPr>
              <a:t>But even when we might feel there is no-one we can turn to, let's remember that 'the Lord is my light' - we can always turn to him. </a:t>
            </a:r>
            <a:endParaRPr lang="en-US"/>
          </a:p>
          <a:p>
            <a:endParaRPr lang="en-US" sz="2200" dirty="0">
              <a:latin typeface="Century Gothic"/>
            </a:endParaRPr>
          </a:p>
          <a:p>
            <a:endParaRPr lang="en-US" dirty="0"/>
          </a:p>
        </p:txBody>
      </p:sp>
      <p:pic>
        <p:nvPicPr>
          <p:cNvPr id="7" name="Picture 6" descr="A body of water with waves and a cloudy sky&#10;&#10;AI-generated content may be incorrect.">
            <a:extLst>
              <a:ext uri="{FF2B5EF4-FFF2-40B4-BE49-F238E27FC236}">
                <a16:creationId xmlns:a16="http://schemas.microsoft.com/office/drawing/2014/main" id="{866CF56F-702F-6C03-5842-D3D73D2BBD5D}"/>
              </a:ext>
            </a:extLst>
          </p:cNvPr>
          <p:cNvPicPr>
            <a:picLocks noChangeAspect="1"/>
          </p:cNvPicPr>
          <p:nvPr/>
        </p:nvPicPr>
        <p:blipFill>
          <a:blip r:embed="rId3"/>
          <a:srcRect t="11086" r="449" b="1233"/>
          <a:stretch>
            <a:fillRect/>
          </a:stretch>
        </p:blipFill>
        <p:spPr>
          <a:xfrm>
            <a:off x="7603604" y="1714623"/>
            <a:ext cx="3376423" cy="4408862"/>
          </a:xfrm>
          <a:prstGeom prst="rect">
            <a:avLst/>
          </a:prstGeom>
        </p:spPr>
      </p:pic>
      <p:pic>
        <p:nvPicPr>
          <p:cNvPr id="14" name="Picture 13" descr="A yellow painted leaf on a black background&#10;&#10;AI-generated content may be incorrect.">
            <a:extLst>
              <a:ext uri="{FF2B5EF4-FFF2-40B4-BE49-F238E27FC236}">
                <a16:creationId xmlns:a16="http://schemas.microsoft.com/office/drawing/2014/main" id="{E03B7884-451A-0778-2C1E-E7F0F26DDB4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8417211" flipV="1">
            <a:off x="10171870" y="4628282"/>
            <a:ext cx="1627422" cy="1572150"/>
          </a:xfrm>
          <a:prstGeom prst="rect">
            <a:avLst/>
          </a:prstGeom>
        </p:spPr>
      </p:pic>
    </p:spTree>
    <p:extLst>
      <p:ext uri="{BB962C8B-B14F-4D97-AF65-F5344CB8AC3E}">
        <p14:creationId xmlns:p14="http://schemas.microsoft.com/office/powerpoint/2010/main" val="385568485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257CF7-F9BF-E558-B23D-544D17ABA509}"/>
            </a:ext>
          </a:extLst>
        </p:cNvPr>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62F3BFA7-0A7F-D735-FA5B-A477BD07BB12}"/>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C6EC182C-0D68-4E87-806E-9A4A9E86B5B7}" type="slidenum">
              <a:rPr kumimoji="0" lang="en-GB" sz="933" b="0" i="0" u="none" strike="noStrike" kern="1200" cap="none" spc="0" normalizeH="0" baseline="0" noProof="0" smtClean="0">
                <a:ln>
                  <a:noFill/>
                </a:ln>
                <a:solidFill>
                  <a:srgbClr val="222444"/>
                </a:solidFill>
                <a:effectLst/>
                <a:uLnTx/>
                <a:uFillTx/>
                <a:latin typeface="Montserrat Light" panose="020F0502020204030204" pitchFamily="2"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32</a:t>
            </a:fld>
            <a:endParaRPr kumimoji="0" lang="en-GB" sz="933" b="0" i="0" u="none" strike="noStrike" kern="1200" cap="none" spc="0" normalizeH="0" baseline="0" noProof="0">
              <a:ln>
                <a:noFill/>
              </a:ln>
              <a:solidFill>
                <a:srgbClr val="222444"/>
              </a:solidFill>
              <a:effectLst/>
              <a:uLnTx/>
              <a:uFillTx/>
              <a:latin typeface="Montserrat Light" panose="020F0502020204030204" pitchFamily="2" charset="0"/>
              <a:ea typeface="+mn-ea"/>
              <a:cs typeface="+mn-cs"/>
            </a:endParaRPr>
          </a:p>
        </p:txBody>
      </p:sp>
      <p:sp>
        <p:nvSpPr>
          <p:cNvPr id="8" name="TextBox 7">
            <a:extLst>
              <a:ext uri="{FF2B5EF4-FFF2-40B4-BE49-F238E27FC236}">
                <a16:creationId xmlns:a16="http://schemas.microsoft.com/office/drawing/2014/main" id="{5B001C8C-0C5A-F5E2-A256-33CEDB49ECA7}"/>
              </a:ext>
            </a:extLst>
          </p:cNvPr>
          <p:cNvSpPr txBox="1"/>
          <p:nvPr/>
        </p:nvSpPr>
        <p:spPr>
          <a:xfrm>
            <a:off x="3206953" y="114720"/>
            <a:ext cx="6333489" cy="646331"/>
          </a:xfrm>
          <a:prstGeom prst="rect">
            <a:avLst/>
          </a:prstGeom>
          <a:noFill/>
        </p:spPr>
        <p:txBody>
          <a:bodyPr wrap="square" lIns="91440" tIns="45720" rIns="91440" bIns="45720" rtlCol="0" anchor="t">
            <a:spAutoFit/>
          </a:bodyPr>
          <a:lstStyle/>
          <a:p>
            <a:pPr>
              <a:defRPr/>
            </a:pPr>
            <a:r>
              <a:rPr lang="en-US" sz="3600" i="1" dirty="0">
                <a:solidFill>
                  <a:srgbClr val="1F1750"/>
                </a:solidFill>
                <a:latin typeface="Montserrat School SemiBold"/>
                <a:cs typeface="Segoe UI"/>
              </a:rPr>
              <a:t>Tuesday 31 March </a:t>
            </a:r>
            <a:endParaRPr kumimoji="0" lang="en-GB" sz="3600" b="0" i="1" u="none" strike="noStrike" kern="1200" cap="none" spc="0" normalizeH="0" baseline="0" noProof="0" dirty="0">
              <a:ln>
                <a:noFill/>
              </a:ln>
              <a:solidFill>
                <a:srgbClr val="1F1750"/>
              </a:solidFill>
              <a:effectLst/>
              <a:uLnTx/>
              <a:uFillTx/>
              <a:latin typeface="Montserrat School SemiBold" pitchFamily="2" charset="0"/>
              <a:cs typeface="Segoe UI"/>
            </a:endParaRPr>
          </a:p>
        </p:txBody>
      </p:sp>
      <p:sp>
        <p:nvSpPr>
          <p:cNvPr id="9" name="Rectangle 8">
            <a:extLst>
              <a:ext uri="{FF2B5EF4-FFF2-40B4-BE49-F238E27FC236}">
                <a16:creationId xmlns:a16="http://schemas.microsoft.com/office/drawing/2014/main" id="{591D1709-DE3B-5E7D-FB21-B06669E13D55}"/>
              </a:ext>
            </a:extLst>
          </p:cNvPr>
          <p:cNvSpPr/>
          <p:nvPr/>
        </p:nvSpPr>
        <p:spPr>
          <a:xfrm>
            <a:off x="355803" y="1985903"/>
            <a:ext cx="5702300" cy="461665"/>
          </a:xfrm>
          <a:prstGeom prst="rect">
            <a:avLst/>
          </a:prstGeom>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altLang="en-US" sz="2400" b="0" i="0" u="none" strike="noStrike" kern="1200" cap="none" spc="0" normalizeH="0" baseline="0" noProof="0">
              <a:ln>
                <a:noFill/>
              </a:ln>
              <a:solidFill>
                <a:srgbClr val="222544"/>
              </a:solidFill>
              <a:effectLst/>
              <a:uLnTx/>
              <a:uFillTx/>
              <a:latin typeface="Montserrat School"/>
              <a:ea typeface="Verdana"/>
              <a:cs typeface="Arial"/>
            </a:endParaRPr>
          </a:p>
        </p:txBody>
      </p:sp>
      <p:sp>
        <p:nvSpPr>
          <p:cNvPr id="4" name="TextBox 3">
            <a:hlinkClick r:id="rId2"/>
            <a:extLst>
              <a:ext uri="{FF2B5EF4-FFF2-40B4-BE49-F238E27FC236}">
                <a16:creationId xmlns:a16="http://schemas.microsoft.com/office/drawing/2014/main" id="{586DB38D-5337-DD85-BF34-1DECB4763B43}"/>
              </a:ext>
            </a:extLst>
          </p:cNvPr>
          <p:cNvSpPr txBox="1"/>
          <p:nvPr/>
        </p:nvSpPr>
        <p:spPr>
          <a:xfrm>
            <a:off x="6572173" y="5327486"/>
            <a:ext cx="4950043" cy="476726"/>
          </a:xfrm>
          <a:prstGeom prst="roundRect">
            <a:avLst/>
          </a:prstGeom>
          <a:solidFill>
            <a:srgbClr val="A2C617"/>
          </a:solidFill>
          <a:ln>
            <a:noFill/>
          </a:ln>
        </p:spPr>
        <p:txBody>
          <a:bodyPr wrap="square" lIns="91440" tIns="45720" rIns="91440" bIns="45720" rtlCol="0" anchor="t">
            <a:spAutoFit/>
          </a:bodyPr>
          <a:lstStyle/>
          <a:p>
            <a:pPr algn="ctr">
              <a:defRPr/>
            </a:pPr>
            <a:r>
              <a:rPr lang="en-US" sz="2200" dirty="0">
                <a:solidFill>
                  <a:srgbClr val="FFFFFF"/>
                </a:solidFill>
                <a:latin typeface="Century Gothic"/>
                <a:cs typeface="Arial"/>
                <a:hlinkClick r:id="rId3">
                  <a:extLst>
                    <a:ext uri="{A12FA001-AC4F-418D-AE19-62706E023703}">
                      <ahyp:hlinkClr xmlns:ahyp="http://schemas.microsoft.com/office/drawing/2018/hyperlinkcolor" val="tx"/>
                    </a:ext>
                  </a:extLst>
                </a:hlinkClick>
              </a:rPr>
              <a:t>The Big Lent Walk 2026</a:t>
            </a:r>
            <a:endParaRPr lang="en-GB" sz="2200">
              <a:solidFill>
                <a:srgbClr val="000000"/>
              </a:solidFill>
              <a:latin typeface="Montserrat"/>
              <a:cs typeface="Arial"/>
            </a:endParaRPr>
          </a:p>
        </p:txBody>
      </p:sp>
      <p:pic>
        <p:nvPicPr>
          <p:cNvPr id="14" name="Picture 13" descr="A yellow painted leaf on a black background&#10;&#10;AI-generated content may be incorrect.">
            <a:extLst>
              <a:ext uri="{FF2B5EF4-FFF2-40B4-BE49-F238E27FC236}">
                <a16:creationId xmlns:a16="http://schemas.microsoft.com/office/drawing/2014/main" id="{5D676589-439F-45E9-5A55-13D85B18C49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8417211" flipV="1">
            <a:off x="10705331" y="5121389"/>
            <a:ext cx="1316962" cy="1247760"/>
          </a:xfrm>
          <a:prstGeom prst="rect">
            <a:avLst/>
          </a:prstGeom>
        </p:spPr>
      </p:pic>
      <p:sp>
        <p:nvSpPr>
          <p:cNvPr id="2" name="TextBox 1">
            <a:extLst>
              <a:ext uri="{FF2B5EF4-FFF2-40B4-BE49-F238E27FC236}">
                <a16:creationId xmlns:a16="http://schemas.microsoft.com/office/drawing/2014/main" id="{B3C8440F-1037-581B-B25F-BBDD89EE7159}"/>
              </a:ext>
            </a:extLst>
          </p:cNvPr>
          <p:cNvSpPr txBox="1"/>
          <p:nvPr/>
        </p:nvSpPr>
        <p:spPr>
          <a:xfrm>
            <a:off x="462408" y="1162658"/>
            <a:ext cx="5492766" cy="501675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000" dirty="0">
                <a:latin typeface="Montserrat School"/>
              </a:rPr>
              <a:t>It's not too late to do a Big Lent Walk! </a:t>
            </a:r>
            <a:endParaRPr lang="en-US" sz="2000">
              <a:latin typeface="Montserrat School"/>
            </a:endParaRPr>
          </a:p>
          <a:p>
            <a:endParaRPr lang="en-GB" sz="2000" dirty="0">
              <a:latin typeface="Montserrat School"/>
            </a:endParaRPr>
          </a:p>
          <a:p>
            <a:r>
              <a:rPr lang="en-GB" sz="2000" dirty="0">
                <a:latin typeface="Montserrat School"/>
              </a:rPr>
              <a:t>You may have finished school for the holidays, but how about finding a friend or family member to do the Big Lent Walk with? </a:t>
            </a:r>
            <a:endParaRPr lang="en-US" sz="2000">
              <a:latin typeface="Montserrat School"/>
            </a:endParaRPr>
          </a:p>
          <a:p>
            <a:endParaRPr lang="en-GB" sz="2000" dirty="0">
              <a:latin typeface="Montserrat School"/>
            </a:endParaRPr>
          </a:p>
          <a:p>
            <a:r>
              <a:rPr lang="en-GB" sz="2000" dirty="0">
                <a:latin typeface="Montserrat School"/>
              </a:rPr>
              <a:t>You could walk around your garden if you have one, a nearby park or up and down the road! You can walk anywhere, just make sure it's a safe space. </a:t>
            </a:r>
            <a:endParaRPr lang="en-US" sz="2000" dirty="0">
              <a:latin typeface="Montserrat School"/>
            </a:endParaRPr>
          </a:p>
          <a:p>
            <a:endParaRPr lang="en-GB" sz="2000" dirty="0">
              <a:latin typeface="Montserrat School"/>
            </a:endParaRPr>
          </a:p>
          <a:p>
            <a:r>
              <a:rPr lang="en-GB" sz="2000" dirty="0">
                <a:latin typeface="Montserrat School"/>
              </a:rPr>
              <a:t>Click on the link to find out how to get sponsorship and how you can raise money for CAFOD. Make a difference to our global family around the world! </a:t>
            </a:r>
            <a:endParaRPr lang="en-US" sz="2000" dirty="0">
              <a:latin typeface="Montserrat School"/>
            </a:endParaRPr>
          </a:p>
        </p:txBody>
      </p:sp>
      <p:pic>
        <p:nvPicPr>
          <p:cNvPr id="7" name="Picture 6" descr="A group of people walking on a path&#10;&#10;AI-generated content may be incorrect.">
            <a:extLst>
              <a:ext uri="{FF2B5EF4-FFF2-40B4-BE49-F238E27FC236}">
                <a16:creationId xmlns:a16="http://schemas.microsoft.com/office/drawing/2014/main" id="{67DEBE28-5938-CC2F-878B-6EBDA13EF3EE}"/>
              </a:ext>
            </a:extLst>
          </p:cNvPr>
          <p:cNvPicPr>
            <a:picLocks noChangeAspect="1"/>
          </p:cNvPicPr>
          <p:nvPr/>
        </p:nvPicPr>
        <p:blipFill>
          <a:blip r:embed="rId5"/>
          <a:stretch>
            <a:fillRect/>
          </a:stretch>
        </p:blipFill>
        <p:spPr>
          <a:xfrm flipH="1">
            <a:off x="5955389" y="1376597"/>
            <a:ext cx="5801427" cy="3551263"/>
          </a:xfrm>
          <a:prstGeom prst="rect">
            <a:avLst/>
          </a:prstGeom>
        </p:spPr>
      </p:pic>
      <p:pic>
        <p:nvPicPr>
          <p:cNvPr id="11" name="Picture 10" descr="A purple and green text on a black background&#10;&#10;Description automatically generated">
            <a:extLst>
              <a:ext uri="{FF2B5EF4-FFF2-40B4-BE49-F238E27FC236}">
                <a16:creationId xmlns:a16="http://schemas.microsoft.com/office/drawing/2014/main" id="{14769568-F121-8E52-49DA-5237644AC408}"/>
              </a:ext>
            </a:extLst>
          </p:cNvPr>
          <p:cNvPicPr>
            <a:picLocks noChangeAspect="1"/>
          </p:cNvPicPr>
          <p:nvPr/>
        </p:nvPicPr>
        <p:blipFill>
          <a:blip r:embed="rId6"/>
          <a:stretch>
            <a:fillRect/>
          </a:stretch>
        </p:blipFill>
        <p:spPr>
          <a:xfrm>
            <a:off x="5796705" y="4927312"/>
            <a:ext cx="1553239" cy="1615190"/>
          </a:xfrm>
          <a:prstGeom prst="rect">
            <a:avLst/>
          </a:prstGeom>
        </p:spPr>
      </p:pic>
    </p:spTree>
    <p:extLst>
      <p:ext uri="{BB962C8B-B14F-4D97-AF65-F5344CB8AC3E}">
        <p14:creationId xmlns:p14="http://schemas.microsoft.com/office/powerpoint/2010/main" val="111038343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003FF0-D3F2-B9AA-9790-F7729BBBC841}"/>
            </a:ext>
          </a:extLst>
        </p:cNvPr>
        <p:cNvGrpSpPr/>
        <p:nvPr/>
      </p:nvGrpSpPr>
      <p:grpSpPr>
        <a:xfrm>
          <a:off x="0" y="0"/>
          <a:ext cx="0" cy="0"/>
          <a:chOff x="0" y="0"/>
          <a:chExt cx="0" cy="0"/>
        </a:xfrm>
      </p:grpSpPr>
      <p:pic>
        <p:nvPicPr>
          <p:cNvPr id="19" name="Picture 18" descr="A group of yellow flowers&#10;&#10;Description automatically generated">
            <a:extLst>
              <a:ext uri="{FF2B5EF4-FFF2-40B4-BE49-F238E27FC236}">
                <a16:creationId xmlns:a16="http://schemas.microsoft.com/office/drawing/2014/main" id="{E414D80B-1A8D-155A-DE28-D6254D7C1F76}"/>
              </a:ext>
            </a:extLst>
          </p:cNvPr>
          <p:cNvPicPr>
            <a:picLocks noChangeAspect="1"/>
          </p:cNvPicPr>
          <p:nvPr/>
        </p:nvPicPr>
        <p:blipFill>
          <a:blip r:embed="rId3"/>
          <a:stretch>
            <a:fillRect/>
          </a:stretch>
        </p:blipFill>
        <p:spPr>
          <a:xfrm>
            <a:off x="7108826" y="3721313"/>
            <a:ext cx="3467103" cy="2411557"/>
          </a:xfrm>
          <a:prstGeom prst="rect">
            <a:avLst/>
          </a:prstGeom>
        </p:spPr>
      </p:pic>
      <p:sp>
        <p:nvSpPr>
          <p:cNvPr id="5" name="Slide Number Placeholder 4">
            <a:extLst>
              <a:ext uri="{FF2B5EF4-FFF2-40B4-BE49-F238E27FC236}">
                <a16:creationId xmlns:a16="http://schemas.microsoft.com/office/drawing/2014/main" id="{554E1FF2-BE64-88B1-FB9D-8F547E7F2AF9}"/>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C6EC182C-0D68-4E87-806E-9A4A9E86B5B7}" type="slidenum">
              <a:rPr kumimoji="0" lang="en-GB" sz="933" b="0" i="0" u="none" strike="noStrike" kern="1200" cap="none" spc="0" normalizeH="0" baseline="0" noProof="0" smtClean="0">
                <a:ln>
                  <a:noFill/>
                </a:ln>
                <a:solidFill>
                  <a:srgbClr val="222444"/>
                </a:solidFill>
                <a:effectLst/>
                <a:uLnTx/>
                <a:uFillTx/>
                <a:latin typeface="Montserrat Light" panose="020F0502020204030204" pitchFamily="2"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33</a:t>
            </a:fld>
            <a:endParaRPr kumimoji="0" lang="en-GB" sz="933" b="0" i="0" u="none" strike="noStrike" kern="1200" cap="none" spc="0" normalizeH="0" baseline="0" noProof="0">
              <a:ln>
                <a:noFill/>
              </a:ln>
              <a:solidFill>
                <a:srgbClr val="222444"/>
              </a:solidFill>
              <a:effectLst/>
              <a:uLnTx/>
              <a:uFillTx/>
              <a:latin typeface="Montserrat Light" panose="020F0502020204030204" pitchFamily="2" charset="0"/>
              <a:ea typeface="+mn-ea"/>
              <a:cs typeface="+mn-cs"/>
            </a:endParaRPr>
          </a:p>
        </p:txBody>
      </p:sp>
      <p:sp>
        <p:nvSpPr>
          <p:cNvPr id="6" name="TextBox 5">
            <a:extLst>
              <a:ext uri="{FF2B5EF4-FFF2-40B4-BE49-F238E27FC236}">
                <a16:creationId xmlns:a16="http://schemas.microsoft.com/office/drawing/2014/main" id="{89230719-41D7-8523-6EBA-BD64B5392326}"/>
              </a:ext>
            </a:extLst>
          </p:cNvPr>
          <p:cNvSpPr txBox="1"/>
          <p:nvPr/>
        </p:nvSpPr>
        <p:spPr>
          <a:xfrm>
            <a:off x="330819" y="1036477"/>
            <a:ext cx="11523903" cy="954107"/>
          </a:xfrm>
          <a:prstGeom prst="rect">
            <a:avLst/>
          </a:prstGeom>
          <a:noFill/>
        </p:spPr>
        <p:txBody>
          <a:bodyPr wrap="square" lIns="91440" tIns="45720" rIns="91440" bIns="45720" rtlCol="0" anchor="t">
            <a:spAutoFit/>
          </a:bodyPr>
          <a:lstStyle/>
          <a:p>
            <a:pPr>
              <a:defRPr/>
            </a:pPr>
            <a:r>
              <a:rPr lang="en-GB" sz="2200" b="1" dirty="0">
                <a:solidFill>
                  <a:srgbClr val="A2C617"/>
                </a:solidFill>
                <a:latin typeface="Montserrat School SemiBold"/>
                <a:ea typeface="Verdana"/>
                <a:cs typeface="Arial"/>
              </a:rPr>
              <a:t>"The Lord God has given me the tongue... that I may know how to sustain a word with him who is weary." Isaiah 50:4</a:t>
            </a:r>
            <a:endParaRPr lang="en-GB" sz="2200" b="1" dirty="0">
              <a:solidFill>
                <a:srgbClr val="A2C617"/>
              </a:solidFill>
              <a:latin typeface="Montserrat School SemiBold" pitchFamily="2" charset="0"/>
              <a:ea typeface="Verdana"/>
              <a:cs typeface="Arial"/>
            </a:endParaRPr>
          </a:p>
          <a:p>
            <a:pPr>
              <a:defRPr/>
            </a:pPr>
            <a:endParaRPr lang="en-GB" sz="1200" i="0" u="none" strike="noStrike" kern="1200" cap="none" spc="0" normalizeH="0" baseline="0" noProof="0" dirty="0">
              <a:ln>
                <a:noFill/>
              </a:ln>
              <a:solidFill>
                <a:srgbClr val="000000"/>
              </a:solidFill>
              <a:effectLst/>
              <a:highlight>
                <a:srgbClr val="FFFFFF"/>
              </a:highlight>
              <a:uLnTx/>
              <a:uFillTx/>
              <a:latin typeface="Montserrat"/>
              <a:ea typeface="Verdana"/>
              <a:cs typeface="Arial"/>
            </a:endParaRPr>
          </a:p>
        </p:txBody>
      </p:sp>
      <p:sp>
        <p:nvSpPr>
          <p:cNvPr id="8" name="TextBox 7">
            <a:extLst>
              <a:ext uri="{FF2B5EF4-FFF2-40B4-BE49-F238E27FC236}">
                <a16:creationId xmlns:a16="http://schemas.microsoft.com/office/drawing/2014/main" id="{A79107F3-BAD4-63C7-1866-F690BA303C6F}"/>
              </a:ext>
            </a:extLst>
          </p:cNvPr>
          <p:cNvSpPr txBox="1"/>
          <p:nvPr/>
        </p:nvSpPr>
        <p:spPr>
          <a:xfrm>
            <a:off x="3206953" y="114720"/>
            <a:ext cx="6333489" cy="646331"/>
          </a:xfrm>
          <a:prstGeom prst="rect">
            <a:avLst/>
          </a:prstGeom>
          <a:noFill/>
        </p:spPr>
        <p:txBody>
          <a:bodyPr wrap="square" lIns="91440" tIns="45720" rIns="91440" bIns="45720" rtlCol="0" anchor="t">
            <a:spAutoFit/>
          </a:bodyPr>
          <a:lstStyle/>
          <a:p>
            <a:pPr>
              <a:defRPr/>
            </a:pPr>
            <a:r>
              <a:rPr lang="en-US" sz="3600" i="1" dirty="0">
                <a:solidFill>
                  <a:srgbClr val="1F1750"/>
                </a:solidFill>
                <a:latin typeface="Montserrat School SemiBold" pitchFamily="2" charset="0"/>
                <a:cs typeface="Segoe UI"/>
              </a:rPr>
              <a:t>Wednesday 1 April</a:t>
            </a:r>
            <a:endParaRPr lang="en-GB" sz="3600" b="0" i="1" u="none" strike="noStrike" kern="1200" cap="none" spc="0" normalizeH="0" baseline="0" noProof="0">
              <a:ln>
                <a:noFill/>
              </a:ln>
              <a:solidFill>
                <a:srgbClr val="1F1750"/>
              </a:solidFill>
              <a:effectLst/>
              <a:uLnTx/>
              <a:uFillTx/>
              <a:latin typeface="Montserrat School SemiBold" pitchFamily="2" charset="0"/>
              <a:cs typeface="Segoe UI"/>
            </a:endParaRPr>
          </a:p>
        </p:txBody>
      </p:sp>
      <p:sp>
        <p:nvSpPr>
          <p:cNvPr id="9" name="Rectangle 8">
            <a:extLst>
              <a:ext uri="{FF2B5EF4-FFF2-40B4-BE49-F238E27FC236}">
                <a16:creationId xmlns:a16="http://schemas.microsoft.com/office/drawing/2014/main" id="{4E16A93B-505B-F4C2-2274-4800A7DC7B7D}"/>
              </a:ext>
            </a:extLst>
          </p:cNvPr>
          <p:cNvSpPr/>
          <p:nvPr/>
        </p:nvSpPr>
        <p:spPr>
          <a:xfrm>
            <a:off x="355803" y="1985903"/>
            <a:ext cx="5702300" cy="461665"/>
          </a:xfrm>
          <a:prstGeom prst="rect">
            <a:avLst/>
          </a:prstGeom>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altLang="en-US" sz="2400" b="0" i="0" u="none" strike="noStrike" kern="1200" cap="none" spc="0" normalizeH="0" baseline="0" noProof="0">
              <a:ln>
                <a:noFill/>
              </a:ln>
              <a:solidFill>
                <a:srgbClr val="222544"/>
              </a:solidFill>
              <a:effectLst/>
              <a:uLnTx/>
              <a:uFillTx/>
              <a:latin typeface="Montserrat School"/>
              <a:ea typeface="Verdana"/>
              <a:cs typeface="Arial"/>
            </a:endParaRPr>
          </a:p>
        </p:txBody>
      </p:sp>
      <p:pic>
        <p:nvPicPr>
          <p:cNvPr id="14" name="Picture 13" descr="A yellow painted leaf on a black background&#10;&#10;AI-generated content may be incorrect.">
            <a:extLst>
              <a:ext uri="{FF2B5EF4-FFF2-40B4-BE49-F238E27FC236}">
                <a16:creationId xmlns:a16="http://schemas.microsoft.com/office/drawing/2014/main" id="{4C76D3E4-529C-0473-8256-CD789CB2087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8417211" flipV="1">
            <a:off x="10399567" y="4659959"/>
            <a:ext cx="1529321" cy="1360186"/>
          </a:xfrm>
          <a:prstGeom prst="rect">
            <a:avLst/>
          </a:prstGeom>
        </p:spPr>
      </p:pic>
      <p:sp>
        <p:nvSpPr>
          <p:cNvPr id="2" name="TextBox 1">
            <a:extLst>
              <a:ext uri="{FF2B5EF4-FFF2-40B4-BE49-F238E27FC236}">
                <a16:creationId xmlns:a16="http://schemas.microsoft.com/office/drawing/2014/main" id="{6E699F3C-8E1B-EC78-DD47-3C299E76D0FE}"/>
              </a:ext>
            </a:extLst>
          </p:cNvPr>
          <p:cNvSpPr txBox="1"/>
          <p:nvPr/>
        </p:nvSpPr>
        <p:spPr>
          <a:xfrm>
            <a:off x="325228" y="2043513"/>
            <a:ext cx="5417258" cy="440120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000" dirty="0">
                <a:solidFill>
                  <a:srgbClr val="0E0E0F"/>
                </a:solidFill>
                <a:highlight>
                  <a:srgbClr val="FFFFFF"/>
                </a:highlight>
                <a:latin typeface="Montserrat School"/>
                <a:ea typeface="Calibri"/>
                <a:cs typeface="Calibri"/>
              </a:rPr>
              <a:t>There are times when we all feel weary – perhaps worn out by illness, difficult relationships or simply the daily stress of life.</a:t>
            </a:r>
          </a:p>
          <a:p>
            <a:endParaRPr lang="en-GB" sz="2000" dirty="0">
              <a:solidFill>
                <a:srgbClr val="0E0E0F"/>
              </a:solidFill>
              <a:highlight>
                <a:srgbClr val="FFFFFF"/>
              </a:highlight>
              <a:latin typeface="Montserrat School"/>
              <a:ea typeface="Calibri"/>
              <a:cs typeface="Calibri"/>
            </a:endParaRPr>
          </a:p>
          <a:p>
            <a:r>
              <a:rPr lang="en-GB" sz="2000" dirty="0">
                <a:highlight>
                  <a:srgbClr val="FFFFFF"/>
                </a:highlight>
                <a:latin typeface="Montserrat School"/>
                <a:ea typeface="Calibri"/>
                <a:cs typeface="Calibri"/>
              </a:rPr>
              <a:t>Sometimes it might seem the whole world is weary - the climate crisis,  conflict, racism and poverty can make us feel anxious.</a:t>
            </a:r>
          </a:p>
          <a:p>
            <a:endParaRPr lang="en-GB" sz="2000" dirty="0">
              <a:highlight>
                <a:srgbClr val="FFFFFF"/>
              </a:highlight>
              <a:latin typeface="Montserrat School"/>
              <a:ea typeface="Calibri"/>
              <a:cs typeface="Calibri"/>
            </a:endParaRPr>
          </a:p>
          <a:p>
            <a:r>
              <a:rPr lang="en-GB" sz="2000" dirty="0">
                <a:latin typeface="Montserrat School"/>
              </a:rPr>
              <a:t>How can we lift our spirits? Look around and be inspired by creation and the signs of new life which are all about us, particularly at this time of year!</a:t>
            </a:r>
            <a:endParaRPr lang="en-US" sz="2000" dirty="0">
              <a:latin typeface="Montserrat School"/>
            </a:endParaRPr>
          </a:p>
        </p:txBody>
      </p:sp>
      <p:pic>
        <p:nvPicPr>
          <p:cNvPr id="17" name="Picture 16" descr="A close up of a baby sheep&#10;&#10;AI-generated content may be incorrect.">
            <a:extLst>
              <a:ext uri="{FF2B5EF4-FFF2-40B4-BE49-F238E27FC236}">
                <a16:creationId xmlns:a16="http://schemas.microsoft.com/office/drawing/2014/main" id="{09A585B2-91EA-8117-4DFC-C8B5986CABE8}"/>
              </a:ext>
            </a:extLst>
          </p:cNvPr>
          <p:cNvPicPr>
            <a:picLocks noChangeAspect="1"/>
          </p:cNvPicPr>
          <p:nvPr/>
        </p:nvPicPr>
        <p:blipFill>
          <a:blip r:embed="rId5"/>
          <a:stretch>
            <a:fillRect/>
          </a:stretch>
        </p:blipFill>
        <p:spPr>
          <a:xfrm rot="840000">
            <a:off x="8731735" y="2207897"/>
            <a:ext cx="3124201" cy="1870366"/>
          </a:xfrm>
          <a:prstGeom prst="rect">
            <a:avLst/>
          </a:prstGeom>
        </p:spPr>
      </p:pic>
      <p:pic>
        <p:nvPicPr>
          <p:cNvPr id="10" name="Picture 9" descr="A duck with ducklings swimming in water&#10;&#10;AI-generated content may be incorrect.">
            <a:extLst>
              <a:ext uri="{FF2B5EF4-FFF2-40B4-BE49-F238E27FC236}">
                <a16:creationId xmlns:a16="http://schemas.microsoft.com/office/drawing/2014/main" id="{DA638994-45E5-9C15-524A-C0B6C4A7F0B1}"/>
              </a:ext>
            </a:extLst>
          </p:cNvPr>
          <p:cNvPicPr>
            <a:picLocks noChangeAspect="1"/>
          </p:cNvPicPr>
          <p:nvPr/>
        </p:nvPicPr>
        <p:blipFill>
          <a:blip r:embed="rId6"/>
          <a:stretch>
            <a:fillRect/>
          </a:stretch>
        </p:blipFill>
        <p:spPr>
          <a:xfrm rot="21060000">
            <a:off x="5907213" y="1936558"/>
            <a:ext cx="3045096" cy="2078185"/>
          </a:xfrm>
          <a:prstGeom prst="rect">
            <a:avLst/>
          </a:prstGeom>
        </p:spPr>
      </p:pic>
    </p:spTree>
    <p:extLst>
      <p:ext uri="{BB962C8B-B14F-4D97-AF65-F5344CB8AC3E}">
        <p14:creationId xmlns:p14="http://schemas.microsoft.com/office/powerpoint/2010/main" val="406877583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DD6547-66DA-BA93-C394-9537F9E40710}"/>
            </a:ext>
          </a:extLst>
        </p:cNvPr>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3E3FED7E-6CE3-7335-93D3-4AB1732F03AE}"/>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C6EC182C-0D68-4E87-806E-9A4A9E86B5B7}" type="slidenum">
              <a:rPr kumimoji="0" lang="en-GB" sz="933" b="0" i="0" u="none" strike="noStrike" kern="1200" cap="none" spc="0" normalizeH="0" baseline="0" noProof="0" smtClean="0">
                <a:ln>
                  <a:noFill/>
                </a:ln>
                <a:solidFill>
                  <a:srgbClr val="222444"/>
                </a:solidFill>
                <a:effectLst/>
                <a:uLnTx/>
                <a:uFillTx/>
                <a:latin typeface="Montserrat Light" panose="020F0502020204030204" pitchFamily="2"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34</a:t>
            </a:fld>
            <a:endParaRPr kumimoji="0" lang="en-GB" sz="933" b="0" i="0" u="none" strike="noStrike" kern="1200" cap="none" spc="0" normalizeH="0" baseline="0" noProof="0">
              <a:ln>
                <a:noFill/>
              </a:ln>
              <a:solidFill>
                <a:srgbClr val="222444"/>
              </a:solidFill>
              <a:effectLst/>
              <a:uLnTx/>
              <a:uFillTx/>
              <a:latin typeface="Montserrat Light" panose="020F0502020204030204" pitchFamily="2" charset="0"/>
              <a:ea typeface="+mn-ea"/>
              <a:cs typeface="+mn-cs"/>
            </a:endParaRPr>
          </a:p>
        </p:txBody>
      </p:sp>
      <p:sp>
        <p:nvSpPr>
          <p:cNvPr id="8" name="TextBox 7">
            <a:extLst>
              <a:ext uri="{FF2B5EF4-FFF2-40B4-BE49-F238E27FC236}">
                <a16:creationId xmlns:a16="http://schemas.microsoft.com/office/drawing/2014/main" id="{1E16B976-1F33-D728-DFAB-7F25B43BAD83}"/>
              </a:ext>
            </a:extLst>
          </p:cNvPr>
          <p:cNvSpPr txBox="1"/>
          <p:nvPr/>
        </p:nvSpPr>
        <p:spPr>
          <a:xfrm>
            <a:off x="3206953" y="114720"/>
            <a:ext cx="6333489" cy="646331"/>
          </a:xfrm>
          <a:prstGeom prst="rect">
            <a:avLst/>
          </a:prstGeom>
          <a:noFill/>
        </p:spPr>
        <p:txBody>
          <a:bodyPr wrap="square" lIns="91440" tIns="45720" rIns="91440" bIns="45720" rtlCol="0" anchor="t">
            <a:spAutoFit/>
          </a:bodyPr>
          <a:lstStyle/>
          <a:p>
            <a:pPr>
              <a:defRPr/>
            </a:pPr>
            <a:r>
              <a:rPr lang="en-US" sz="3600" i="1" dirty="0">
                <a:solidFill>
                  <a:srgbClr val="1F1750"/>
                </a:solidFill>
                <a:latin typeface="Montserrat School SemiBold"/>
                <a:cs typeface="Segoe UI"/>
              </a:rPr>
              <a:t>Thursday 2 April </a:t>
            </a:r>
            <a:endParaRPr kumimoji="0" lang="en-GB" sz="3600" b="0" i="1" u="none" strike="noStrike" kern="1200" cap="none" spc="0" normalizeH="0" baseline="0" noProof="0" dirty="0">
              <a:ln>
                <a:noFill/>
              </a:ln>
              <a:solidFill>
                <a:srgbClr val="1F1750"/>
              </a:solidFill>
              <a:effectLst/>
              <a:uLnTx/>
              <a:uFillTx/>
              <a:latin typeface="Montserrat School SemiBold" pitchFamily="2" charset="0"/>
              <a:cs typeface="Segoe UI"/>
            </a:endParaRPr>
          </a:p>
        </p:txBody>
      </p:sp>
      <p:sp>
        <p:nvSpPr>
          <p:cNvPr id="9" name="Rectangle 8">
            <a:extLst>
              <a:ext uri="{FF2B5EF4-FFF2-40B4-BE49-F238E27FC236}">
                <a16:creationId xmlns:a16="http://schemas.microsoft.com/office/drawing/2014/main" id="{57F38501-4ABB-2C22-143A-FC369F6A1A93}"/>
              </a:ext>
            </a:extLst>
          </p:cNvPr>
          <p:cNvSpPr/>
          <p:nvPr/>
        </p:nvSpPr>
        <p:spPr>
          <a:xfrm>
            <a:off x="355803" y="1985903"/>
            <a:ext cx="5702300" cy="461665"/>
          </a:xfrm>
          <a:prstGeom prst="rect">
            <a:avLst/>
          </a:prstGeom>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altLang="en-US" sz="2400" b="0" i="0" u="none" strike="noStrike" kern="1200" cap="none" spc="0" normalizeH="0" baseline="0" noProof="0">
              <a:ln>
                <a:noFill/>
              </a:ln>
              <a:solidFill>
                <a:srgbClr val="222544"/>
              </a:solidFill>
              <a:effectLst/>
              <a:uLnTx/>
              <a:uFillTx/>
              <a:latin typeface="Montserrat School"/>
              <a:ea typeface="Verdana"/>
              <a:cs typeface="Arial"/>
            </a:endParaRPr>
          </a:p>
        </p:txBody>
      </p:sp>
      <p:pic>
        <p:nvPicPr>
          <p:cNvPr id="14" name="Picture 13" descr="A yellow painted leaf on a black background&#10;&#10;AI-generated content may be incorrect.">
            <a:extLst>
              <a:ext uri="{FF2B5EF4-FFF2-40B4-BE49-F238E27FC236}">
                <a16:creationId xmlns:a16="http://schemas.microsoft.com/office/drawing/2014/main" id="{53878C7E-7A19-C29D-4D9D-BEFBFB581D8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8417211" flipV="1">
            <a:off x="10741734" y="5449707"/>
            <a:ext cx="1245076" cy="1147118"/>
          </a:xfrm>
          <a:prstGeom prst="rect">
            <a:avLst/>
          </a:prstGeom>
        </p:spPr>
      </p:pic>
      <p:sp>
        <p:nvSpPr>
          <p:cNvPr id="2" name="TextBox 1">
            <a:extLst>
              <a:ext uri="{FF2B5EF4-FFF2-40B4-BE49-F238E27FC236}">
                <a16:creationId xmlns:a16="http://schemas.microsoft.com/office/drawing/2014/main" id="{1011C122-5C17-EE32-71C8-5853117CFB1F}"/>
              </a:ext>
            </a:extLst>
          </p:cNvPr>
          <p:cNvSpPr txBox="1"/>
          <p:nvPr/>
        </p:nvSpPr>
        <p:spPr>
          <a:xfrm>
            <a:off x="506196" y="1381295"/>
            <a:ext cx="5230420" cy="503727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90000"/>
              </a:lnSpc>
              <a:spcBef>
                <a:spcPts val="1000"/>
              </a:spcBef>
              <a:spcAft>
                <a:spcPct val="0"/>
              </a:spcAft>
            </a:pPr>
            <a:r>
              <a:rPr lang="en-GB" sz="2000" dirty="0">
                <a:latin typeface="Montserrat School"/>
              </a:rPr>
              <a:t>Today Jesus washed his disciples' feet at the Last Supper. This may seem a strange thing for the Son of God to do!</a:t>
            </a:r>
            <a:endParaRPr lang="en-US" sz="2000">
              <a:latin typeface="Montserrat School"/>
            </a:endParaRPr>
          </a:p>
          <a:p>
            <a:pPr>
              <a:lnSpc>
                <a:spcPct val="90000"/>
              </a:lnSpc>
              <a:spcBef>
                <a:spcPts val="1000"/>
              </a:spcBef>
              <a:spcAft>
                <a:spcPct val="0"/>
              </a:spcAft>
            </a:pPr>
            <a:r>
              <a:rPr lang="en-GB" sz="2000" dirty="0">
                <a:latin typeface="Montserrat School"/>
              </a:rPr>
              <a:t>Why do you think Jesus did this?</a:t>
            </a:r>
            <a:endParaRPr lang="en-US" sz="2000" dirty="0">
              <a:latin typeface="Montserrat School"/>
            </a:endParaRPr>
          </a:p>
          <a:p>
            <a:pPr>
              <a:lnSpc>
                <a:spcPct val="90000"/>
              </a:lnSpc>
              <a:spcBef>
                <a:spcPts val="1000"/>
              </a:spcBef>
              <a:spcAft>
                <a:spcPct val="0"/>
              </a:spcAft>
            </a:pPr>
            <a:r>
              <a:rPr lang="en-GB" sz="2000" dirty="0">
                <a:latin typeface="Montserrat School"/>
              </a:rPr>
              <a:t>Jesus was showing the apostles how important it is to be humble and to serve others. </a:t>
            </a:r>
            <a:endParaRPr lang="en-US" sz="2000">
              <a:latin typeface="Montserrat School"/>
            </a:endParaRPr>
          </a:p>
          <a:p>
            <a:pPr>
              <a:lnSpc>
                <a:spcPct val="90000"/>
              </a:lnSpc>
              <a:spcBef>
                <a:spcPts val="1000"/>
              </a:spcBef>
              <a:spcAft>
                <a:spcPct val="0"/>
              </a:spcAft>
            </a:pPr>
            <a:r>
              <a:rPr lang="en-GB" sz="2000" dirty="0">
                <a:latin typeface="Montserrat School"/>
              </a:rPr>
              <a:t>Today,  social media often promotes being the 'best' at this, the 'most impressive' of that. While it is important to be proud of our achievements, it's important too to be humble. </a:t>
            </a:r>
          </a:p>
          <a:p>
            <a:pPr>
              <a:lnSpc>
                <a:spcPct val="90000"/>
              </a:lnSpc>
              <a:spcBef>
                <a:spcPts val="1000"/>
              </a:spcBef>
              <a:spcAft>
                <a:spcPct val="0"/>
              </a:spcAft>
            </a:pPr>
            <a:r>
              <a:rPr lang="en-GB" sz="2000" dirty="0">
                <a:latin typeface="Montserrat School"/>
              </a:rPr>
              <a:t>How can we follow in Jesus' own footsteps and serve others?</a:t>
            </a:r>
            <a:endParaRPr lang="en-US" sz="2000" dirty="0">
              <a:latin typeface="Montserrat School"/>
            </a:endParaRPr>
          </a:p>
          <a:p>
            <a:pPr algn="l"/>
            <a:endParaRPr lang="en-US" dirty="0"/>
          </a:p>
        </p:txBody>
      </p:sp>
      <p:pic>
        <p:nvPicPr>
          <p:cNvPr id="7" name="Picture 6" descr="A person&amp;#39;s feet in water&#10;&#10;AI-generated content may be incorrect.">
            <a:extLst>
              <a:ext uri="{FF2B5EF4-FFF2-40B4-BE49-F238E27FC236}">
                <a16:creationId xmlns:a16="http://schemas.microsoft.com/office/drawing/2014/main" id="{507F2A7C-BDA1-2DCE-6C0E-5F995485F50F}"/>
              </a:ext>
            </a:extLst>
          </p:cNvPr>
          <p:cNvPicPr>
            <a:picLocks noChangeAspect="1"/>
          </p:cNvPicPr>
          <p:nvPr/>
        </p:nvPicPr>
        <p:blipFill>
          <a:blip r:embed="rId4"/>
          <a:stretch>
            <a:fillRect/>
          </a:stretch>
        </p:blipFill>
        <p:spPr>
          <a:xfrm>
            <a:off x="5861711" y="1379059"/>
            <a:ext cx="5755911" cy="3663377"/>
          </a:xfrm>
          <a:prstGeom prst="rect">
            <a:avLst/>
          </a:prstGeom>
        </p:spPr>
      </p:pic>
      <p:sp>
        <p:nvSpPr>
          <p:cNvPr id="10" name="TextBox 9">
            <a:extLst>
              <a:ext uri="{FF2B5EF4-FFF2-40B4-BE49-F238E27FC236}">
                <a16:creationId xmlns:a16="http://schemas.microsoft.com/office/drawing/2014/main" id="{C0D4810F-8ECC-9085-1C4A-82950A0C1BB6}"/>
              </a:ext>
            </a:extLst>
          </p:cNvPr>
          <p:cNvSpPr txBox="1"/>
          <p:nvPr/>
        </p:nvSpPr>
        <p:spPr>
          <a:xfrm>
            <a:off x="5855529" y="5055536"/>
            <a:ext cx="5767798" cy="136091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dirty="0">
                <a:latin typeface="Montserrat School"/>
              </a:rPr>
              <a:t>Lord, help us to be humble, knowing we are all equal in God's eyes, so we serve others in the way you have shown us. Amen.  </a:t>
            </a:r>
          </a:p>
        </p:txBody>
      </p:sp>
    </p:spTree>
    <p:extLst>
      <p:ext uri="{BB962C8B-B14F-4D97-AF65-F5344CB8AC3E}">
        <p14:creationId xmlns:p14="http://schemas.microsoft.com/office/powerpoint/2010/main" val="362687406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B4D5DE-CAA0-CD5A-14AB-6EEF5CE728C8}"/>
            </a:ext>
          </a:extLst>
        </p:cNvPr>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4E5CC683-9FE1-5CB7-1548-C480533E9FCD}"/>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C6EC182C-0D68-4E87-806E-9A4A9E86B5B7}" type="slidenum">
              <a:rPr kumimoji="0" lang="en-GB" sz="933" b="0" i="0" u="none" strike="noStrike" kern="1200" cap="none" spc="0" normalizeH="0" baseline="0" noProof="0" smtClean="0">
                <a:ln>
                  <a:noFill/>
                </a:ln>
                <a:solidFill>
                  <a:srgbClr val="222444"/>
                </a:solidFill>
                <a:effectLst/>
                <a:uLnTx/>
                <a:uFillTx/>
                <a:latin typeface="Montserrat Light" panose="020F0502020204030204" pitchFamily="2"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35</a:t>
            </a:fld>
            <a:endParaRPr kumimoji="0" lang="en-GB" sz="933" b="0" i="0" u="none" strike="noStrike" kern="1200" cap="none" spc="0" normalizeH="0" baseline="0" noProof="0">
              <a:ln>
                <a:noFill/>
              </a:ln>
              <a:solidFill>
                <a:srgbClr val="222444"/>
              </a:solidFill>
              <a:effectLst/>
              <a:uLnTx/>
              <a:uFillTx/>
              <a:latin typeface="Montserrat Light" panose="020F0502020204030204" pitchFamily="2" charset="0"/>
              <a:ea typeface="+mn-ea"/>
              <a:cs typeface="+mn-cs"/>
            </a:endParaRPr>
          </a:p>
        </p:txBody>
      </p:sp>
      <p:sp>
        <p:nvSpPr>
          <p:cNvPr id="6" name="TextBox 5">
            <a:extLst>
              <a:ext uri="{FF2B5EF4-FFF2-40B4-BE49-F238E27FC236}">
                <a16:creationId xmlns:a16="http://schemas.microsoft.com/office/drawing/2014/main" id="{B24804FB-2A50-6876-1E67-7F938AAF5976}"/>
              </a:ext>
            </a:extLst>
          </p:cNvPr>
          <p:cNvSpPr txBox="1"/>
          <p:nvPr/>
        </p:nvSpPr>
        <p:spPr>
          <a:xfrm>
            <a:off x="568163" y="1211363"/>
            <a:ext cx="11311541" cy="769441"/>
          </a:xfrm>
          <a:prstGeom prst="rect">
            <a:avLst/>
          </a:prstGeom>
          <a:noFill/>
        </p:spPr>
        <p:txBody>
          <a:bodyPr wrap="square" lIns="91440" tIns="45720" rIns="91440" bIns="45720" rtlCol="0" anchor="t">
            <a:spAutoFit/>
          </a:bodyPr>
          <a:lstStyle/>
          <a:p>
            <a:pPr>
              <a:defRPr/>
            </a:pPr>
            <a:r>
              <a:rPr lang="en-GB" sz="2200" b="1" dirty="0">
                <a:solidFill>
                  <a:srgbClr val="A2C617"/>
                </a:solidFill>
                <a:latin typeface="Montserrat School SemiBold"/>
                <a:ea typeface="Verdana"/>
                <a:cs typeface="Arial"/>
              </a:rPr>
              <a:t>Jesus said, "It is finished," and he bowed his head and gave up his spirit. John 19:30</a:t>
            </a:r>
            <a:endParaRPr kumimoji="0" lang="en-GB" sz="2200" b="1" i="0" u="none" strike="noStrike" kern="1200" cap="none" spc="0" normalizeH="0" baseline="0" noProof="0" dirty="0">
              <a:ln>
                <a:noFill/>
              </a:ln>
              <a:solidFill>
                <a:srgbClr val="A2C617"/>
              </a:solidFill>
              <a:effectLst/>
              <a:uLnTx/>
              <a:uFillTx/>
              <a:latin typeface="Montserrat School SemiBold"/>
              <a:ea typeface="Verdana"/>
              <a:cs typeface="Arial"/>
            </a:endParaRPr>
          </a:p>
        </p:txBody>
      </p:sp>
      <p:sp>
        <p:nvSpPr>
          <p:cNvPr id="8" name="TextBox 7">
            <a:extLst>
              <a:ext uri="{FF2B5EF4-FFF2-40B4-BE49-F238E27FC236}">
                <a16:creationId xmlns:a16="http://schemas.microsoft.com/office/drawing/2014/main" id="{1AFD9C50-6088-0BD1-CA9E-578D39D79AC9}"/>
              </a:ext>
            </a:extLst>
          </p:cNvPr>
          <p:cNvSpPr txBox="1"/>
          <p:nvPr/>
        </p:nvSpPr>
        <p:spPr>
          <a:xfrm>
            <a:off x="3206953" y="114720"/>
            <a:ext cx="6333489" cy="646331"/>
          </a:xfrm>
          <a:prstGeom prst="rect">
            <a:avLst/>
          </a:prstGeom>
          <a:noFill/>
        </p:spPr>
        <p:txBody>
          <a:bodyPr wrap="square" lIns="91440" tIns="45720" rIns="91440" bIns="45720" rtlCol="0" anchor="t">
            <a:spAutoFit/>
          </a:bodyPr>
          <a:lstStyle/>
          <a:p>
            <a:pPr>
              <a:defRPr/>
            </a:pPr>
            <a:r>
              <a:rPr lang="en-US" sz="3600" i="1" dirty="0">
                <a:solidFill>
                  <a:srgbClr val="1F1750"/>
                </a:solidFill>
                <a:latin typeface="Montserrat School SemiBold"/>
                <a:cs typeface="Segoe UI"/>
              </a:rPr>
              <a:t>Friday 3 April</a:t>
            </a:r>
            <a:endParaRPr kumimoji="0" lang="en-GB" sz="3600" b="0" i="1" u="none" strike="noStrike" kern="1200" cap="none" spc="0" normalizeH="0" baseline="0" noProof="0" dirty="0">
              <a:ln>
                <a:noFill/>
              </a:ln>
              <a:solidFill>
                <a:srgbClr val="1F1750"/>
              </a:solidFill>
              <a:effectLst/>
              <a:uLnTx/>
              <a:uFillTx/>
              <a:latin typeface="Montserrat School SemiBold" pitchFamily="2" charset="0"/>
              <a:cs typeface="Segoe UI"/>
            </a:endParaRPr>
          </a:p>
        </p:txBody>
      </p:sp>
      <p:sp>
        <p:nvSpPr>
          <p:cNvPr id="9" name="Rectangle 8">
            <a:extLst>
              <a:ext uri="{FF2B5EF4-FFF2-40B4-BE49-F238E27FC236}">
                <a16:creationId xmlns:a16="http://schemas.microsoft.com/office/drawing/2014/main" id="{A4A608C4-59FE-5B37-11CA-D18299A833E9}"/>
              </a:ext>
            </a:extLst>
          </p:cNvPr>
          <p:cNvSpPr/>
          <p:nvPr/>
        </p:nvSpPr>
        <p:spPr>
          <a:xfrm>
            <a:off x="355803" y="1985903"/>
            <a:ext cx="5702300" cy="461665"/>
          </a:xfrm>
          <a:prstGeom prst="rect">
            <a:avLst/>
          </a:prstGeom>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altLang="en-US" sz="2400" b="0" i="0" u="none" strike="noStrike" kern="1200" cap="none" spc="0" normalizeH="0" baseline="0" noProof="0">
              <a:ln>
                <a:noFill/>
              </a:ln>
              <a:solidFill>
                <a:srgbClr val="222544"/>
              </a:solidFill>
              <a:effectLst/>
              <a:uLnTx/>
              <a:uFillTx/>
              <a:latin typeface="Montserrat School"/>
              <a:ea typeface="Verdana"/>
              <a:cs typeface="Arial"/>
            </a:endParaRPr>
          </a:p>
        </p:txBody>
      </p:sp>
      <p:grpSp>
        <p:nvGrpSpPr>
          <p:cNvPr id="16" name="Group 15">
            <a:extLst>
              <a:ext uri="{FF2B5EF4-FFF2-40B4-BE49-F238E27FC236}">
                <a16:creationId xmlns:a16="http://schemas.microsoft.com/office/drawing/2014/main" id="{6AF4D0BA-8CCE-6BCB-48E2-8CF4DC569D91}"/>
              </a:ext>
            </a:extLst>
          </p:cNvPr>
          <p:cNvGrpSpPr/>
          <p:nvPr/>
        </p:nvGrpSpPr>
        <p:grpSpPr>
          <a:xfrm>
            <a:off x="5209187" y="4851455"/>
            <a:ext cx="6295764" cy="1857983"/>
            <a:chOff x="5896236" y="5051324"/>
            <a:chExt cx="6295764" cy="1857983"/>
          </a:xfrm>
        </p:grpSpPr>
        <p:sp>
          <p:nvSpPr>
            <p:cNvPr id="12" name="Rounded Rectangle 6">
              <a:hlinkClick r:id="rId2"/>
              <a:extLst>
                <a:ext uri="{FF2B5EF4-FFF2-40B4-BE49-F238E27FC236}">
                  <a16:creationId xmlns:a16="http://schemas.microsoft.com/office/drawing/2014/main" id="{1D287B96-BDB8-E905-EEED-79D74A5B91EE}"/>
                </a:ext>
              </a:extLst>
            </p:cNvPr>
            <p:cNvSpPr>
              <a:spLocks noChangeArrowheads="1"/>
            </p:cNvSpPr>
            <p:nvPr/>
          </p:nvSpPr>
          <p:spPr bwMode="auto">
            <a:xfrm>
              <a:off x="6812858" y="5444461"/>
              <a:ext cx="4837085" cy="1057000"/>
            </a:xfrm>
            <a:prstGeom prst="roundRect">
              <a:avLst>
                <a:gd name="adj" fmla="val 16667"/>
              </a:avLst>
            </a:prstGeom>
            <a:solidFill>
              <a:srgbClr val="A2C617"/>
            </a:solidFill>
            <a:ln w="9525" algn="ctr">
              <a:noFill/>
              <a:round/>
              <a:headEnd/>
              <a:tailEnd/>
            </a:ln>
          </p:spPr>
          <p:txBody>
            <a:bodyPr lIns="91440" tIns="45720" rIns="91440" bIns="45720" anchor="t"/>
            <a:lstStyle>
              <a:defPPr>
                <a:defRPr lang="en-GB"/>
              </a:defPPr>
              <a:lvl1pPr algn="l" rtl="0" eaLnBrk="0" fontAlgn="base" hangingPunct="0">
                <a:spcBef>
                  <a:spcPct val="0"/>
                </a:spcBef>
                <a:spcAft>
                  <a:spcPct val="0"/>
                </a:spcAft>
                <a:defRPr sz="2400" kern="1200">
                  <a:solidFill>
                    <a:schemeClr val="tx1"/>
                  </a:solidFill>
                  <a:latin typeface="Verdana" panose="020B0604030504040204" pitchFamily="34" charset="0"/>
                  <a:ea typeface="+mn-ea"/>
                  <a:cs typeface="+mn-cs"/>
                </a:defRPr>
              </a:lvl1pPr>
              <a:lvl2pPr marL="457200" algn="l" rtl="0" eaLnBrk="0" fontAlgn="base" hangingPunct="0">
                <a:spcBef>
                  <a:spcPct val="0"/>
                </a:spcBef>
                <a:spcAft>
                  <a:spcPct val="0"/>
                </a:spcAft>
                <a:defRPr sz="2400" kern="1200">
                  <a:solidFill>
                    <a:schemeClr val="tx1"/>
                  </a:solidFill>
                  <a:latin typeface="Verdana" panose="020B0604030504040204" pitchFamily="34" charset="0"/>
                  <a:ea typeface="+mn-ea"/>
                  <a:cs typeface="+mn-cs"/>
                </a:defRPr>
              </a:lvl2pPr>
              <a:lvl3pPr marL="914400" algn="l" rtl="0" eaLnBrk="0" fontAlgn="base" hangingPunct="0">
                <a:spcBef>
                  <a:spcPct val="0"/>
                </a:spcBef>
                <a:spcAft>
                  <a:spcPct val="0"/>
                </a:spcAft>
                <a:defRPr sz="2400" kern="1200">
                  <a:solidFill>
                    <a:schemeClr val="tx1"/>
                  </a:solidFill>
                  <a:latin typeface="Verdana" panose="020B0604030504040204" pitchFamily="34" charset="0"/>
                  <a:ea typeface="+mn-ea"/>
                  <a:cs typeface="+mn-cs"/>
                </a:defRPr>
              </a:lvl3pPr>
              <a:lvl4pPr marL="1371600" algn="l" rtl="0" eaLnBrk="0" fontAlgn="base" hangingPunct="0">
                <a:spcBef>
                  <a:spcPct val="0"/>
                </a:spcBef>
                <a:spcAft>
                  <a:spcPct val="0"/>
                </a:spcAft>
                <a:defRPr sz="2400" kern="1200">
                  <a:solidFill>
                    <a:schemeClr val="tx1"/>
                  </a:solidFill>
                  <a:latin typeface="Verdana" panose="020B0604030504040204" pitchFamily="34" charset="0"/>
                  <a:ea typeface="+mn-ea"/>
                  <a:cs typeface="+mn-cs"/>
                </a:defRPr>
              </a:lvl4pPr>
              <a:lvl5pPr marL="1828800" algn="l" rtl="0" eaLnBrk="0" fontAlgn="base" hangingPunct="0">
                <a:spcBef>
                  <a:spcPct val="0"/>
                </a:spcBef>
                <a:spcAft>
                  <a:spcPct val="0"/>
                </a:spcAft>
                <a:defRPr sz="2400" kern="1200">
                  <a:solidFill>
                    <a:schemeClr val="tx1"/>
                  </a:solidFill>
                  <a:latin typeface="Verdana" panose="020B0604030504040204" pitchFamily="34" charset="0"/>
                  <a:ea typeface="+mn-ea"/>
                  <a:cs typeface="+mn-cs"/>
                </a:defRPr>
              </a:lvl5pPr>
              <a:lvl6pPr marL="2286000" algn="l" defTabSz="914400" rtl="0" eaLnBrk="1" latinLnBrk="0" hangingPunct="1">
                <a:defRPr sz="2400" kern="1200">
                  <a:solidFill>
                    <a:schemeClr val="tx1"/>
                  </a:solidFill>
                  <a:latin typeface="Verdana" panose="020B0604030504040204" pitchFamily="34" charset="0"/>
                  <a:ea typeface="+mn-ea"/>
                  <a:cs typeface="+mn-cs"/>
                </a:defRPr>
              </a:lvl6pPr>
              <a:lvl7pPr marL="2743200" algn="l" defTabSz="914400" rtl="0" eaLnBrk="1" latinLnBrk="0" hangingPunct="1">
                <a:defRPr sz="2400" kern="1200">
                  <a:solidFill>
                    <a:schemeClr val="tx1"/>
                  </a:solidFill>
                  <a:latin typeface="Verdana" panose="020B0604030504040204" pitchFamily="34" charset="0"/>
                  <a:ea typeface="+mn-ea"/>
                  <a:cs typeface="+mn-cs"/>
                </a:defRPr>
              </a:lvl7pPr>
              <a:lvl8pPr marL="3200400" algn="l" defTabSz="914400" rtl="0" eaLnBrk="1" latinLnBrk="0" hangingPunct="1">
                <a:defRPr sz="2400" kern="1200">
                  <a:solidFill>
                    <a:schemeClr val="tx1"/>
                  </a:solidFill>
                  <a:latin typeface="Verdana" panose="020B0604030504040204" pitchFamily="34" charset="0"/>
                  <a:ea typeface="+mn-ea"/>
                  <a:cs typeface="+mn-cs"/>
                </a:defRPr>
              </a:lvl8pPr>
              <a:lvl9pPr marL="3657600" algn="l" defTabSz="914400" rtl="0" eaLnBrk="1" latinLnBrk="0" hangingPunct="1">
                <a:defRPr sz="2400" kern="1200">
                  <a:solidFill>
                    <a:schemeClr val="tx1"/>
                  </a:solidFill>
                  <a:latin typeface="Verdana" panose="020B0604030504040204" pitchFamily="34" charset="0"/>
                  <a:ea typeface="+mn-ea"/>
                  <a:cs typeface="+mn-cs"/>
                </a:defRPr>
              </a:lvl9pPr>
            </a:lstStyle>
            <a:p>
              <a:pPr algn="ctr">
                <a:defRPr/>
              </a:pPr>
              <a:r>
                <a:rPr lang="en-US" sz="2200" dirty="0">
                  <a:solidFill>
                    <a:schemeClr val="bg1"/>
                  </a:solidFill>
                  <a:latin typeface="Century Gothic"/>
                  <a:cs typeface="Arial"/>
                  <a:hlinkClick r:id="rId3">
                    <a:extLst>
                      <a:ext uri="{A12FA001-AC4F-418D-AE19-62706E023703}">
                        <ahyp:hlinkClr xmlns:ahyp="http://schemas.microsoft.com/office/drawing/2018/hyperlinkcolor" val="tx"/>
                      </a:ext>
                    </a:extLst>
                  </a:hlinkClick>
                </a:rPr>
                <a:t>Prayer for light in the darkest times</a:t>
              </a:r>
              <a:endParaRPr lang="en-US" sz="2200">
                <a:solidFill>
                  <a:schemeClr val="bg1"/>
                </a:solidFill>
                <a:latin typeface="Verdana"/>
                <a:ea typeface="Verdana"/>
                <a:cs typeface="Arial"/>
              </a:endParaRPr>
            </a:p>
            <a:p>
              <a:pPr algn="ctr">
                <a:defRPr/>
              </a:pPr>
              <a:endParaRPr lang="en-US" sz="2000" dirty="0">
                <a:solidFill>
                  <a:schemeClr val="bg1"/>
                </a:solidFill>
                <a:latin typeface="Montserrat School"/>
                <a:cs typeface="Arial"/>
              </a:endParaRPr>
            </a:p>
          </p:txBody>
        </p:sp>
        <p:pic>
          <p:nvPicPr>
            <p:cNvPr id="3" name="Picture 2" descr="A green leaf with a yellow outline&#10;&#10;AI-generated content may be incorrect.">
              <a:extLst>
                <a:ext uri="{FF2B5EF4-FFF2-40B4-BE49-F238E27FC236}">
                  <a16:creationId xmlns:a16="http://schemas.microsoft.com/office/drawing/2014/main" id="{014F6B35-5E37-7942-7707-7E0793884E0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413220">
              <a:off x="5896236" y="5483059"/>
              <a:ext cx="1078488" cy="1057001"/>
            </a:xfrm>
            <a:prstGeom prst="rect">
              <a:avLst/>
            </a:prstGeom>
          </p:spPr>
        </p:pic>
        <p:pic>
          <p:nvPicPr>
            <p:cNvPr id="13" name="Picture 12" descr="A green bush with black background&#10;&#10;AI-generated content may be incorrect.">
              <a:extLst>
                <a:ext uri="{FF2B5EF4-FFF2-40B4-BE49-F238E27FC236}">
                  <a16:creationId xmlns:a16="http://schemas.microsoft.com/office/drawing/2014/main" id="{CF6DB411-5C52-CB96-DD97-AD025502B04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592163" y="5660750"/>
              <a:ext cx="1599837" cy="1152800"/>
            </a:xfrm>
            <a:prstGeom prst="rect">
              <a:avLst/>
            </a:prstGeom>
          </p:spPr>
        </p:pic>
        <p:pic>
          <p:nvPicPr>
            <p:cNvPr id="15" name="Picture 14" descr="A green fruit with a black background&#10;&#10;AI-generated content may be incorrect.">
              <a:extLst>
                <a:ext uri="{FF2B5EF4-FFF2-40B4-BE49-F238E27FC236}">
                  <a16:creationId xmlns:a16="http://schemas.microsoft.com/office/drawing/2014/main" id="{832FC6D3-2EB4-2A35-D965-44D89999102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9903382">
              <a:off x="5996540" y="5051324"/>
              <a:ext cx="1704747" cy="1857983"/>
            </a:xfrm>
            <a:prstGeom prst="rect">
              <a:avLst/>
            </a:prstGeom>
          </p:spPr>
        </p:pic>
      </p:grpSp>
      <p:sp>
        <p:nvSpPr>
          <p:cNvPr id="2" name="TextBox 1">
            <a:extLst>
              <a:ext uri="{FF2B5EF4-FFF2-40B4-BE49-F238E27FC236}">
                <a16:creationId xmlns:a16="http://schemas.microsoft.com/office/drawing/2014/main" id="{60E03CBF-6718-97B6-2EAD-CBC7C9AFDEDF}"/>
              </a:ext>
            </a:extLst>
          </p:cNvPr>
          <p:cNvSpPr txBox="1"/>
          <p:nvPr/>
        </p:nvSpPr>
        <p:spPr>
          <a:xfrm>
            <a:off x="568713" y="2211970"/>
            <a:ext cx="4487034" cy="378565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spcBef>
                <a:spcPct val="0"/>
              </a:spcBef>
              <a:spcAft>
                <a:spcPct val="0"/>
              </a:spcAft>
            </a:pPr>
            <a:r>
              <a:rPr lang="en-GB" sz="2000" dirty="0">
                <a:latin typeface="Montserrat School"/>
              </a:rPr>
              <a:t>Today, Jesus died on the Cross.</a:t>
            </a:r>
            <a:endParaRPr lang="en-US" sz="2000">
              <a:latin typeface="Montserrat School"/>
            </a:endParaRPr>
          </a:p>
          <a:p>
            <a:pPr>
              <a:spcBef>
                <a:spcPct val="0"/>
              </a:spcBef>
              <a:spcAft>
                <a:spcPct val="0"/>
              </a:spcAft>
            </a:pPr>
            <a:endParaRPr lang="en-GB" sz="2000" dirty="0">
              <a:latin typeface="Montserrat School"/>
            </a:endParaRPr>
          </a:p>
          <a:p>
            <a:pPr>
              <a:spcBef>
                <a:spcPct val="0"/>
              </a:spcBef>
              <a:spcAft>
                <a:spcPct val="0"/>
              </a:spcAft>
            </a:pPr>
            <a:r>
              <a:rPr lang="en-GB" sz="2000" dirty="0">
                <a:latin typeface="Montserrat School"/>
              </a:rPr>
              <a:t>We pray together, the</a:t>
            </a:r>
            <a:r>
              <a:rPr lang="en-GB" sz="2000" i="1" dirty="0">
                <a:latin typeface="Montserrat School"/>
              </a:rPr>
              <a:t> Light in the darkest times</a:t>
            </a:r>
            <a:r>
              <a:rPr lang="en-GB" sz="2000" dirty="0">
                <a:latin typeface="Montserrat School"/>
              </a:rPr>
              <a:t> prayer. </a:t>
            </a:r>
          </a:p>
          <a:p>
            <a:pPr>
              <a:spcBef>
                <a:spcPct val="0"/>
              </a:spcBef>
              <a:spcAft>
                <a:spcPct val="0"/>
              </a:spcAft>
            </a:pPr>
            <a:endParaRPr lang="en-GB" sz="2000" dirty="0">
              <a:latin typeface="Montserrat School"/>
            </a:endParaRPr>
          </a:p>
          <a:p>
            <a:pPr>
              <a:spcBef>
                <a:spcPct val="0"/>
              </a:spcBef>
              <a:spcAft>
                <a:spcPct val="0"/>
              </a:spcAft>
            </a:pPr>
            <a:r>
              <a:rPr lang="en-GB" sz="2000" dirty="0">
                <a:latin typeface="Montserrat School"/>
              </a:rPr>
              <a:t>Let us remember all our global family who are struggling due to all the challenges that are facing the world at present - war, persecution of minorities, climate change, not having enough food to eat or clean water to drink. </a:t>
            </a:r>
            <a:endParaRPr lang="en-US" dirty="0">
              <a:latin typeface="Montserrat School"/>
            </a:endParaRPr>
          </a:p>
        </p:txBody>
      </p:sp>
      <p:pic>
        <p:nvPicPr>
          <p:cNvPr id="7" name="Picture 6" descr="A group of candles with a red button&#10;&#10;AI-generated content may be incorrect.">
            <a:extLst>
              <a:ext uri="{FF2B5EF4-FFF2-40B4-BE49-F238E27FC236}">
                <a16:creationId xmlns:a16="http://schemas.microsoft.com/office/drawing/2014/main" id="{77D84FAA-281A-8CCA-1383-1C1D6F0EDA07}"/>
              </a:ext>
            </a:extLst>
          </p:cNvPr>
          <p:cNvPicPr>
            <a:picLocks noChangeAspect="1"/>
          </p:cNvPicPr>
          <p:nvPr/>
        </p:nvPicPr>
        <p:blipFill>
          <a:blip r:embed="rId7"/>
          <a:stretch>
            <a:fillRect/>
          </a:stretch>
        </p:blipFill>
        <p:spPr>
          <a:xfrm>
            <a:off x="5211580" y="1930531"/>
            <a:ext cx="6600825" cy="2933700"/>
          </a:xfrm>
          <a:prstGeom prst="rect">
            <a:avLst/>
          </a:prstGeom>
        </p:spPr>
      </p:pic>
    </p:spTree>
    <p:extLst>
      <p:ext uri="{BB962C8B-B14F-4D97-AF65-F5344CB8AC3E}">
        <p14:creationId xmlns:p14="http://schemas.microsoft.com/office/powerpoint/2010/main" val="143951951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820C36-457C-171F-9252-A70321975D33}"/>
            </a:ext>
          </a:extLst>
        </p:cNvPr>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04233A58-7ADC-8691-B6EE-DCA9119972CD}"/>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C6EC182C-0D68-4E87-806E-9A4A9E86B5B7}" type="slidenum">
              <a:rPr kumimoji="0" lang="en-GB" sz="933" b="0" i="0" u="none" strike="noStrike" kern="1200" cap="none" spc="0" normalizeH="0" baseline="0" noProof="0" smtClean="0">
                <a:ln>
                  <a:noFill/>
                </a:ln>
                <a:solidFill>
                  <a:srgbClr val="222444"/>
                </a:solidFill>
                <a:effectLst/>
                <a:uLnTx/>
                <a:uFillTx/>
                <a:latin typeface="Montserrat Light" panose="020F0502020204030204" pitchFamily="2"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36</a:t>
            </a:fld>
            <a:endParaRPr kumimoji="0" lang="en-GB" sz="933" b="0" i="0" u="none" strike="noStrike" kern="1200" cap="none" spc="0" normalizeH="0" baseline="0" noProof="0">
              <a:ln>
                <a:noFill/>
              </a:ln>
              <a:solidFill>
                <a:srgbClr val="222444"/>
              </a:solidFill>
              <a:effectLst/>
              <a:uLnTx/>
              <a:uFillTx/>
              <a:latin typeface="Montserrat Light" panose="020F0502020204030204" pitchFamily="2" charset="0"/>
              <a:ea typeface="+mn-ea"/>
              <a:cs typeface="+mn-cs"/>
            </a:endParaRPr>
          </a:p>
        </p:txBody>
      </p:sp>
      <p:sp>
        <p:nvSpPr>
          <p:cNvPr id="8" name="TextBox 7">
            <a:extLst>
              <a:ext uri="{FF2B5EF4-FFF2-40B4-BE49-F238E27FC236}">
                <a16:creationId xmlns:a16="http://schemas.microsoft.com/office/drawing/2014/main" id="{4CB2D542-A0DC-16B6-60E8-8D920D87945E}"/>
              </a:ext>
            </a:extLst>
          </p:cNvPr>
          <p:cNvSpPr txBox="1"/>
          <p:nvPr/>
        </p:nvSpPr>
        <p:spPr>
          <a:xfrm>
            <a:off x="3206953" y="114720"/>
            <a:ext cx="6333489" cy="646331"/>
          </a:xfrm>
          <a:prstGeom prst="rect">
            <a:avLst/>
          </a:prstGeom>
          <a:noFill/>
        </p:spPr>
        <p:txBody>
          <a:bodyPr wrap="square" lIns="91440" tIns="45720" rIns="91440" bIns="45720" rtlCol="0" anchor="t">
            <a:spAutoFit/>
          </a:bodyPr>
          <a:lstStyle/>
          <a:p>
            <a:pPr>
              <a:defRPr/>
            </a:pPr>
            <a:r>
              <a:rPr lang="en-US" sz="3600" i="1" dirty="0">
                <a:solidFill>
                  <a:srgbClr val="1F1750"/>
                </a:solidFill>
                <a:latin typeface="Montserrat School SemiBold"/>
                <a:cs typeface="Segoe UI"/>
              </a:rPr>
              <a:t>Saturday 4 April </a:t>
            </a:r>
            <a:endParaRPr kumimoji="0" lang="en-GB" sz="3600" b="0" i="1" u="none" strike="noStrike" kern="1200" cap="none" spc="0" normalizeH="0" baseline="0" noProof="0" dirty="0">
              <a:ln>
                <a:noFill/>
              </a:ln>
              <a:solidFill>
                <a:srgbClr val="1F1750"/>
              </a:solidFill>
              <a:effectLst/>
              <a:uLnTx/>
              <a:uFillTx/>
              <a:latin typeface="Montserrat School SemiBold" pitchFamily="2" charset="0"/>
              <a:cs typeface="Segoe UI"/>
            </a:endParaRPr>
          </a:p>
        </p:txBody>
      </p:sp>
      <p:sp>
        <p:nvSpPr>
          <p:cNvPr id="9" name="Rectangle 8">
            <a:extLst>
              <a:ext uri="{FF2B5EF4-FFF2-40B4-BE49-F238E27FC236}">
                <a16:creationId xmlns:a16="http://schemas.microsoft.com/office/drawing/2014/main" id="{5502CA36-9280-411B-EF53-9E7E2C3123C8}"/>
              </a:ext>
            </a:extLst>
          </p:cNvPr>
          <p:cNvSpPr/>
          <p:nvPr/>
        </p:nvSpPr>
        <p:spPr>
          <a:xfrm>
            <a:off x="355803" y="1985903"/>
            <a:ext cx="5702300" cy="461665"/>
          </a:xfrm>
          <a:prstGeom prst="rect">
            <a:avLst/>
          </a:prstGeom>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altLang="en-US" sz="2400" b="0" i="0" u="none" strike="noStrike" kern="1200" cap="none" spc="0" normalizeH="0" baseline="0" noProof="0">
              <a:ln>
                <a:noFill/>
              </a:ln>
              <a:solidFill>
                <a:srgbClr val="222544"/>
              </a:solidFill>
              <a:effectLst/>
              <a:uLnTx/>
              <a:uFillTx/>
              <a:latin typeface="Montserrat School"/>
              <a:ea typeface="Verdana"/>
              <a:cs typeface="Arial"/>
            </a:endParaRPr>
          </a:p>
        </p:txBody>
      </p:sp>
      <p:sp>
        <p:nvSpPr>
          <p:cNvPr id="4" name="TextBox 3">
            <a:hlinkClick r:id="rId2"/>
            <a:extLst>
              <a:ext uri="{FF2B5EF4-FFF2-40B4-BE49-F238E27FC236}">
                <a16:creationId xmlns:a16="http://schemas.microsoft.com/office/drawing/2014/main" id="{817D89D5-9D47-3FBA-01C1-B703388038C5}"/>
              </a:ext>
            </a:extLst>
          </p:cNvPr>
          <p:cNvSpPr txBox="1"/>
          <p:nvPr/>
        </p:nvSpPr>
        <p:spPr>
          <a:xfrm>
            <a:off x="6122467" y="5589814"/>
            <a:ext cx="4987518" cy="442674"/>
          </a:xfrm>
          <a:prstGeom prst="roundRect">
            <a:avLst/>
          </a:prstGeom>
          <a:solidFill>
            <a:srgbClr val="A2C617"/>
          </a:solidFill>
          <a:ln>
            <a:noFill/>
          </a:ln>
        </p:spPr>
        <p:txBody>
          <a:bodyPr wrap="square" lIns="91440" tIns="45720" rIns="91440" bIns="45720" rtlCol="0" anchor="t">
            <a:spAutoFit/>
          </a:bodyPr>
          <a:lstStyle/>
          <a:p>
            <a:pPr algn="ctr">
              <a:defRPr/>
            </a:pPr>
            <a:r>
              <a:rPr lang="en-US" sz="2000" dirty="0">
                <a:solidFill>
                  <a:srgbClr val="FFFFFF"/>
                </a:solidFill>
                <a:latin typeface="Montserrat School"/>
                <a:cs typeface="Arial"/>
                <a:hlinkClick r:id="rId3">
                  <a:extLst>
                    <a:ext uri="{A12FA001-AC4F-418D-AE19-62706E023703}">
                      <ahyp:hlinkClr xmlns:ahyp="http://schemas.microsoft.com/office/drawing/2018/hyperlinkcolor" val="tx"/>
                    </a:ext>
                  </a:extLst>
                </a:hlinkClick>
              </a:rPr>
              <a:t>What brings you hope?</a:t>
            </a:r>
            <a:endParaRPr lang="en-GB" sz="2000">
              <a:solidFill>
                <a:srgbClr val="000000"/>
              </a:solidFill>
              <a:latin typeface="Montserrat School"/>
              <a:cs typeface="Arial"/>
            </a:endParaRPr>
          </a:p>
        </p:txBody>
      </p:sp>
      <p:pic>
        <p:nvPicPr>
          <p:cNvPr id="14" name="Picture 13" descr="A yellow painted leaf on a black background&#10;&#10;AI-generated content may be incorrect.">
            <a:extLst>
              <a:ext uri="{FF2B5EF4-FFF2-40B4-BE49-F238E27FC236}">
                <a16:creationId xmlns:a16="http://schemas.microsoft.com/office/drawing/2014/main" id="{7B552BD9-AC1E-0E30-4FEA-3E2CAECF9B8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8417211" flipV="1">
            <a:off x="10230643" y="5196340"/>
            <a:ext cx="1316962" cy="1247760"/>
          </a:xfrm>
          <a:prstGeom prst="rect">
            <a:avLst/>
          </a:prstGeom>
        </p:spPr>
      </p:pic>
      <p:pic>
        <p:nvPicPr>
          <p:cNvPr id="2" name="Picture 1" descr="A screenshot of a computer&#10;&#10;AI-generated content may be incorrect.">
            <a:extLst>
              <a:ext uri="{FF2B5EF4-FFF2-40B4-BE49-F238E27FC236}">
                <a16:creationId xmlns:a16="http://schemas.microsoft.com/office/drawing/2014/main" id="{5A5C9CED-DA43-5595-1C64-3E8F864087D6}"/>
              </a:ext>
            </a:extLst>
          </p:cNvPr>
          <p:cNvPicPr>
            <a:picLocks noChangeAspect="1"/>
          </p:cNvPicPr>
          <p:nvPr/>
        </p:nvPicPr>
        <p:blipFill>
          <a:blip r:embed="rId5"/>
          <a:stretch>
            <a:fillRect/>
          </a:stretch>
        </p:blipFill>
        <p:spPr>
          <a:xfrm>
            <a:off x="5923107" y="1551872"/>
            <a:ext cx="5374910" cy="3743324"/>
          </a:xfrm>
          <a:prstGeom prst="rect">
            <a:avLst/>
          </a:prstGeom>
        </p:spPr>
      </p:pic>
      <p:sp>
        <p:nvSpPr>
          <p:cNvPr id="7" name="TextBox 6">
            <a:extLst>
              <a:ext uri="{FF2B5EF4-FFF2-40B4-BE49-F238E27FC236}">
                <a16:creationId xmlns:a16="http://schemas.microsoft.com/office/drawing/2014/main" id="{88FCF734-8737-3E10-37F3-228945E6A70E}"/>
              </a:ext>
            </a:extLst>
          </p:cNvPr>
          <p:cNvSpPr txBox="1"/>
          <p:nvPr/>
        </p:nvSpPr>
        <p:spPr>
          <a:xfrm>
            <a:off x="749776" y="1549923"/>
            <a:ext cx="4911985" cy="409342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spcBef>
                <a:spcPct val="0"/>
              </a:spcBef>
              <a:spcAft>
                <a:spcPct val="0"/>
              </a:spcAft>
            </a:pPr>
            <a:r>
              <a:rPr lang="en-GB" sz="2000" dirty="0">
                <a:latin typeface="Montserrat School"/>
              </a:rPr>
              <a:t>Tomorrow is Easter Sunday and as the season of Lent comes to a close, we can look forward to celebrating Jesus rising from the dead. </a:t>
            </a:r>
            <a:endParaRPr lang="en-US" sz="2000">
              <a:latin typeface="Montserrat School"/>
            </a:endParaRPr>
          </a:p>
          <a:p>
            <a:pPr>
              <a:spcBef>
                <a:spcPct val="0"/>
              </a:spcBef>
              <a:spcAft>
                <a:spcPct val="0"/>
              </a:spcAft>
            </a:pPr>
            <a:endParaRPr lang="en-GB" sz="2000" dirty="0">
              <a:latin typeface="Montserrat School"/>
            </a:endParaRPr>
          </a:p>
          <a:p>
            <a:pPr>
              <a:spcBef>
                <a:spcPct val="0"/>
              </a:spcBef>
              <a:spcAft>
                <a:spcPct val="0"/>
              </a:spcAft>
            </a:pPr>
            <a:r>
              <a:rPr lang="en-GB" sz="2000" dirty="0">
                <a:latin typeface="Montserrat School"/>
              </a:rPr>
              <a:t>Easter Sunday gives us hope that we can walk from the darkness into the light, that even when things are difficult for us, we can always be optimistic. </a:t>
            </a:r>
            <a:endParaRPr lang="en-US" sz="2000">
              <a:latin typeface="Montserrat School"/>
            </a:endParaRPr>
          </a:p>
          <a:p>
            <a:pPr>
              <a:spcBef>
                <a:spcPct val="0"/>
              </a:spcBef>
              <a:spcAft>
                <a:spcPct val="0"/>
              </a:spcAft>
            </a:pPr>
            <a:endParaRPr lang="en-GB" sz="2000" dirty="0">
              <a:latin typeface="Montserrat School"/>
            </a:endParaRPr>
          </a:p>
          <a:p>
            <a:pPr>
              <a:spcBef>
                <a:spcPct val="0"/>
              </a:spcBef>
              <a:spcAft>
                <a:spcPct val="0"/>
              </a:spcAft>
            </a:pPr>
            <a:r>
              <a:rPr lang="en-GB" sz="2000" dirty="0">
                <a:latin typeface="Montserrat School"/>
              </a:rPr>
              <a:t>What gives you hope? Draw or write your thoughts on our worksheet. </a:t>
            </a:r>
            <a:endParaRPr lang="en-US" sz="2000" dirty="0">
              <a:latin typeface="Montserrat School"/>
            </a:endParaRPr>
          </a:p>
        </p:txBody>
      </p:sp>
    </p:spTree>
    <p:extLst>
      <p:ext uri="{BB962C8B-B14F-4D97-AF65-F5344CB8AC3E}">
        <p14:creationId xmlns:p14="http://schemas.microsoft.com/office/powerpoint/2010/main" val="193974174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1CDE44-C390-6F98-860C-C81109F85DCE}"/>
            </a:ext>
          </a:extLst>
        </p:cNvPr>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B3CB7DFE-B27C-9959-BBC4-8A1E3578B941}"/>
              </a:ext>
            </a:extLst>
          </p:cNvPr>
          <p:cNvSpPr>
            <a:spLocks noGrp="1"/>
          </p:cNvSpPr>
          <p:nvPr>
            <p:ph type="sldNum" sz="quarter" idx="12"/>
          </p:nvPr>
        </p:nvSpPr>
        <p:spPr/>
        <p:txBody>
          <a:bodyPr/>
          <a:lstStyle/>
          <a:p>
            <a:fld id="{C6EC182C-0D68-4E87-806E-9A4A9E86B5B7}" type="slidenum">
              <a:rPr lang="en-GB" smtClean="0"/>
              <a:t>37</a:t>
            </a:fld>
            <a:endParaRPr lang="en-GB"/>
          </a:p>
        </p:txBody>
      </p:sp>
      <p:sp>
        <p:nvSpPr>
          <p:cNvPr id="8" name="TextBox 7">
            <a:extLst>
              <a:ext uri="{FF2B5EF4-FFF2-40B4-BE49-F238E27FC236}">
                <a16:creationId xmlns:a16="http://schemas.microsoft.com/office/drawing/2014/main" id="{494DE3C3-9AE3-24AB-D1A1-7DB5C9ED1D90}"/>
              </a:ext>
            </a:extLst>
          </p:cNvPr>
          <p:cNvSpPr txBox="1"/>
          <p:nvPr/>
        </p:nvSpPr>
        <p:spPr>
          <a:xfrm>
            <a:off x="3644901" y="101602"/>
            <a:ext cx="5702300" cy="646331"/>
          </a:xfrm>
          <a:prstGeom prst="rect">
            <a:avLst/>
          </a:prstGeom>
          <a:noFill/>
        </p:spPr>
        <p:txBody>
          <a:bodyPr wrap="square" lIns="91440" tIns="45720" rIns="91440" bIns="45720" rtlCol="0" anchor="t">
            <a:spAutoFit/>
          </a:bodyPr>
          <a:lstStyle/>
          <a:p>
            <a:r>
              <a:rPr lang="en-US" sz="3600" i="1">
                <a:solidFill>
                  <a:srgbClr val="1F1750"/>
                </a:solidFill>
                <a:latin typeface="Montserrat School"/>
                <a:cs typeface="Segoe UI"/>
              </a:rPr>
              <a:t>Easter Sunday</a:t>
            </a:r>
            <a:endParaRPr lang="en-US" sz="3600" i="1">
              <a:solidFill>
                <a:srgbClr val="1F1750"/>
              </a:solidFill>
              <a:latin typeface="Montserrat Alternates"/>
              <a:cs typeface="Segoe UI"/>
            </a:endParaRPr>
          </a:p>
        </p:txBody>
      </p:sp>
      <p:pic>
        <p:nvPicPr>
          <p:cNvPr id="22" name="Picture 21" descr="Sunrise">
            <a:extLst>
              <a:ext uri="{FF2B5EF4-FFF2-40B4-BE49-F238E27FC236}">
                <a16:creationId xmlns:a16="http://schemas.microsoft.com/office/drawing/2014/main" id="{1454D7D2-C5C1-3D0A-C7EA-3DECEA789420}"/>
              </a:ext>
            </a:extLst>
          </p:cNvPr>
          <p:cNvPicPr>
            <a:picLocks noChangeAspect="1"/>
          </p:cNvPicPr>
          <p:nvPr/>
        </p:nvPicPr>
        <p:blipFill rotWithShape="1">
          <a:blip r:embed="rId3">
            <a:extLst>
              <a:ext uri="{28A0092B-C50C-407E-A947-70E740481C1C}">
                <a14:useLocalDpi xmlns:a14="http://schemas.microsoft.com/office/drawing/2010/main" val="0"/>
              </a:ext>
            </a:extLst>
          </a:blip>
          <a:srcRect l="9677" t="4266" r="149"/>
          <a:stretch/>
        </p:blipFill>
        <p:spPr>
          <a:xfrm>
            <a:off x="0" y="1047749"/>
            <a:ext cx="12213434" cy="5810251"/>
          </a:xfrm>
          <a:prstGeom prst="rect">
            <a:avLst/>
          </a:prstGeom>
        </p:spPr>
      </p:pic>
      <p:sp>
        <p:nvSpPr>
          <p:cNvPr id="23" name="TextBox 22">
            <a:extLst>
              <a:ext uri="{FF2B5EF4-FFF2-40B4-BE49-F238E27FC236}">
                <a16:creationId xmlns:a16="http://schemas.microsoft.com/office/drawing/2014/main" id="{C5C029B4-4708-C52B-9B33-42FDC6FA613C}"/>
              </a:ext>
            </a:extLst>
          </p:cNvPr>
          <p:cNvSpPr txBox="1"/>
          <p:nvPr/>
        </p:nvSpPr>
        <p:spPr>
          <a:xfrm>
            <a:off x="1636838" y="2427238"/>
            <a:ext cx="8939758" cy="230832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7200" b="1" i="1" dirty="0">
                <a:solidFill>
                  <a:srgbClr val="20294F"/>
                </a:solidFill>
                <a:latin typeface="Century Gothic"/>
              </a:rPr>
              <a:t>Alleluia!</a:t>
            </a:r>
            <a:endParaRPr lang="en-US" sz="7200" dirty="0">
              <a:latin typeface="Century Gothic"/>
            </a:endParaRPr>
          </a:p>
          <a:p>
            <a:pPr algn="ctr"/>
            <a:r>
              <a:rPr lang="en-GB" sz="7200" b="1" i="1" dirty="0">
                <a:solidFill>
                  <a:srgbClr val="20294F"/>
                </a:solidFill>
                <a:latin typeface="Century Gothic"/>
              </a:rPr>
              <a:t>He is risen!</a:t>
            </a:r>
            <a:endParaRPr lang="en-US" dirty="0"/>
          </a:p>
        </p:txBody>
      </p:sp>
    </p:spTree>
    <p:extLst>
      <p:ext uri="{BB962C8B-B14F-4D97-AF65-F5344CB8AC3E}">
        <p14:creationId xmlns:p14="http://schemas.microsoft.com/office/powerpoint/2010/main" val="46065110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4B8E58-501D-9F33-894C-A92287ED7D72}"/>
            </a:ext>
          </a:extLst>
        </p:cNvPr>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89364BFE-8556-33BD-BE79-CC60882388BC}"/>
              </a:ext>
            </a:extLst>
          </p:cNvPr>
          <p:cNvSpPr>
            <a:spLocks noGrp="1"/>
          </p:cNvSpPr>
          <p:nvPr>
            <p:ph type="sldNum" sz="quarter" idx="12"/>
          </p:nvPr>
        </p:nvSpPr>
        <p:spPr/>
        <p:txBody>
          <a:bodyPr/>
          <a:lstStyle/>
          <a:p>
            <a:fld id="{C6EC182C-0D68-4E87-806E-9A4A9E86B5B7}" type="slidenum">
              <a:rPr lang="en-GB" smtClean="0"/>
              <a:t>4</a:t>
            </a:fld>
            <a:endParaRPr lang="en-GB"/>
          </a:p>
        </p:txBody>
      </p:sp>
      <p:sp>
        <p:nvSpPr>
          <p:cNvPr id="8" name="TextBox 7">
            <a:extLst>
              <a:ext uri="{FF2B5EF4-FFF2-40B4-BE49-F238E27FC236}">
                <a16:creationId xmlns:a16="http://schemas.microsoft.com/office/drawing/2014/main" id="{E5D81946-22CF-E6D5-C80D-4CC285A0A291}"/>
              </a:ext>
            </a:extLst>
          </p:cNvPr>
          <p:cNvSpPr txBox="1"/>
          <p:nvPr/>
        </p:nvSpPr>
        <p:spPr>
          <a:xfrm>
            <a:off x="3644901" y="101602"/>
            <a:ext cx="5702300" cy="646331"/>
          </a:xfrm>
          <a:prstGeom prst="rect">
            <a:avLst/>
          </a:prstGeom>
          <a:noFill/>
        </p:spPr>
        <p:txBody>
          <a:bodyPr wrap="square" lIns="91440" tIns="45720" rIns="91440" bIns="45720" rtlCol="0" anchor="t">
            <a:spAutoFit/>
          </a:bodyPr>
          <a:lstStyle/>
          <a:p>
            <a:r>
              <a:rPr lang="en-US" sz="3600" i="1">
                <a:solidFill>
                  <a:srgbClr val="1F1750"/>
                </a:solidFill>
                <a:latin typeface="Montserrat School SemiBold"/>
                <a:cs typeface="Segoe UI"/>
              </a:rPr>
              <a:t>Thursday 19 February</a:t>
            </a:r>
            <a:endParaRPr lang="en-GB" sz="3600" i="1">
              <a:solidFill>
                <a:srgbClr val="1F1750"/>
              </a:solidFill>
              <a:latin typeface="Montserrat School SemiBold"/>
              <a:cs typeface="Segoe UI"/>
            </a:endParaRPr>
          </a:p>
        </p:txBody>
      </p:sp>
      <p:grpSp>
        <p:nvGrpSpPr>
          <p:cNvPr id="4" name="Group 3">
            <a:extLst>
              <a:ext uri="{FF2B5EF4-FFF2-40B4-BE49-F238E27FC236}">
                <a16:creationId xmlns:a16="http://schemas.microsoft.com/office/drawing/2014/main" id="{7A1B8EAB-D399-9494-1BE2-DEE6B1DEB5C7}"/>
              </a:ext>
            </a:extLst>
          </p:cNvPr>
          <p:cNvGrpSpPr/>
          <p:nvPr/>
        </p:nvGrpSpPr>
        <p:grpSpPr>
          <a:xfrm>
            <a:off x="5896236" y="4851455"/>
            <a:ext cx="6295764" cy="1857983"/>
            <a:chOff x="5896236" y="5051324"/>
            <a:chExt cx="6295764" cy="1857983"/>
          </a:xfrm>
        </p:grpSpPr>
        <p:sp>
          <p:nvSpPr>
            <p:cNvPr id="6" name="Rounded Rectangle 6">
              <a:hlinkClick r:id="rId3"/>
              <a:extLst>
                <a:ext uri="{FF2B5EF4-FFF2-40B4-BE49-F238E27FC236}">
                  <a16:creationId xmlns:a16="http://schemas.microsoft.com/office/drawing/2014/main" id="{50BDAC07-4B31-8A98-FE62-30A482499A79}"/>
                </a:ext>
              </a:extLst>
            </p:cNvPr>
            <p:cNvSpPr>
              <a:spLocks noChangeArrowheads="1"/>
            </p:cNvSpPr>
            <p:nvPr/>
          </p:nvSpPr>
          <p:spPr bwMode="auto">
            <a:xfrm>
              <a:off x="6912792" y="5644330"/>
              <a:ext cx="4837085" cy="682246"/>
            </a:xfrm>
            <a:prstGeom prst="roundRect">
              <a:avLst>
                <a:gd name="adj" fmla="val 16667"/>
              </a:avLst>
            </a:prstGeom>
            <a:solidFill>
              <a:srgbClr val="A2C617"/>
            </a:solidFill>
            <a:ln w="9525" algn="ctr">
              <a:noFill/>
              <a:round/>
              <a:headEnd/>
              <a:tailEnd/>
            </a:ln>
          </p:spPr>
          <p:txBody>
            <a:bodyPr lIns="91440" tIns="45720" rIns="91440" bIns="45720" anchor="t"/>
            <a:lstStyle>
              <a:defPPr>
                <a:defRPr lang="en-GB"/>
              </a:defPPr>
              <a:lvl1pPr algn="l" rtl="0" eaLnBrk="0" fontAlgn="base" hangingPunct="0">
                <a:spcBef>
                  <a:spcPct val="0"/>
                </a:spcBef>
                <a:spcAft>
                  <a:spcPct val="0"/>
                </a:spcAft>
                <a:defRPr sz="2400" kern="1200">
                  <a:solidFill>
                    <a:schemeClr val="tx1"/>
                  </a:solidFill>
                  <a:latin typeface="Verdana" panose="020B0604030504040204" pitchFamily="34" charset="0"/>
                  <a:ea typeface="+mn-ea"/>
                  <a:cs typeface="+mn-cs"/>
                </a:defRPr>
              </a:lvl1pPr>
              <a:lvl2pPr marL="457200" algn="l" rtl="0" eaLnBrk="0" fontAlgn="base" hangingPunct="0">
                <a:spcBef>
                  <a:spcPct val="0"/>
                </a:spcBef>
                <a:spcAft>
                  <a:spcPct val="0"/>
                </a:spcAft>
                <a:defRPr sz="2400" kern="1200">
                  <a:solidFill>
                    <a:schemeClr val="tx1"/>
                  </a:solidFill>
                  <a:latin typeface="Verdana" panose="020B0604030504040204" pitchFamily="34" charset="0"/>
                  <a:ea typeface="+mn-ea"/>
                  <a:cs typeface="+mn-cs"/>
                </a:defRPr>
              </a:lvl2pPr>
              <a:lvl3pPr marL="914400" algn="l" rtl="0" eaLnBrk="0" fontAlgn="base" hangingPunct="0">
                <a:spcBef>
                  <a:spcPct val="0"/>
                </a:spcBef>
                <a:spcAft>
                  <a:spcPct val="0"/>
                </a:spcAft>
                <a:defRPr sz="2400" kern="1200">
                  <a:solidFill>
                    <a:schemeClr val="tx1"/>
                  </a:solidFill>
                  <a:latin typeface="Verdana" panose="020B0604030504040204" pitchFamily="34" charset="0"/>
                  <a:ea typeface="+mn-ea"/>
                  <a:cs typeface="+mn-cs"/>
                </a:defRPr>
              </a:lvl3pPr>
              <a:lvl4pPr marL="1371600" algn="l" rtl="0" eaLnBrk="0" fontAlgn="base" hangingPunct="0">
                <a:spcBef>
                  <a:spcPct val="0"/>
                </a:spcBef>
                <a:spcAft>
                  <a:spcPct val="0"/>
                </a:spcAft>
                <a:defRPr sz="2400" kern="1200">
                  <a:solidFill>
                    <a:schemeClr val="tx1"/>
                  </a:solidFill>
                  <a:latin typeface="Verdana" panose="020B0604030504040204" pitchFamily="34" charset="0"/>
                  <a:ea typeface="+mn-ea"/>
                  <a:cs typeface="+mn-cs"/>
                </a:defRPr>
              </a:lvl4pPr>
              <a:lvl5pPr marL="1828800" algn="l" rtl="0" eaLnBrk="0" fontAlgn="base" hangingPunct="0">
                <a:spcBef>
                  <a:spcPct val="0"/>
                </a:spcBef>
                <a:spcAft>
                  <a:spcPct val="0"/>
                </a:spcAft>
                <a:defRPr sz="2400" kern="1200">
                  <a:solidFill>
                    <a:schemeClr val="tx1"/>
                  </a:solidFill>
                  <a:latin typeface="Verdana" panose="020B0604030504040204" pitchFamily="34" charset="0"/>
                  <a:ea typeface="+mn-ea"/>
                  <a:cs typeface="+mn-cs"/>
                </a:defRPr>
              </a:lvl5pPr>
              <a:lvl6pPr marL="2286000" algn="l" defTabSz="914400" rtl="0" eaLnBrk="1" latinLnBrk="0" hangingPunct="1">
                <a:defRPr sz="2400" kern="1200">
                  <a:solidFill>
                    <a:schemeClr val="tx1"/>
                  </a:solidFill>
                  <a:latin typeface="Verdana" panose="020B0604030504040204" pitchFamily="34" charset="0"/>
                  <a:ea typeface="+mn-ea"/>
                  <a:cs typeface="+mn-cs"/>
                </a:defRPr>
              </a:lvl6pPr>
              <a:lvl7pPr marL="2743200" algn="l" defTabSz="914400" rtl="0" eaLnBrk="1" latinLnBrk="0" hangingPunct="1">
                <a:defRPr sz="2400" kern="1200">
                  <a:solidFill>
                    <a:schemeClr val="tx1"/>
                  </a:solidFill>
                  <a:latin typeface="Verdana" panose="020B0604030504040204" pitchFamily="34" charset="0"/>
                  <a:ea typeface="+mn-ea"/>
                  <a:cs typeface="+mn-cs"/>
                </a:defRPr>
              </a:lvl7pPr>
              <a:lvl8pPr marL="3200400" algn="l" defTabSz="914400" rtl="0" eaLnBrk="1" latinLnBrk="0" hangingPunct="1">
                <a:defRPr sz="2400" kern="1200">
                  <a:solidFill>
                    <a:schemeClr val="tx1"/>
                  </a:solidFill>
                  <a:latin typeface="Verdana" panose="020B0604030504040204" pitchFamily="34" charset="0"/>
                  <a:ea typeface="+mn-ea"/>
                  <a:cs typeface="+mn-cs"/>
                </a:defRPr>
              </a:lvl8pPr>
              <a:lvl9pPr marL="3657600" algn="l" defTabSz="914400" rtl="0" eaLnBrk="1" latinLnBrk="0" hangingPunct="1">
                <a:defRPr sz="2400" kern="1200">
                  <a:solidFill>
                    <a:schemeClr val="tx1"/>
                  </a:solidFill>
                  <a:latin typeface="Verdana" panose="020B0604030504040204" pitchFamily="34" charset="0"/>
                  <a:ea typeface="+mn-ea"/>
                  <a:cs typeface="+mn-cs"/>
                </a:defRPr>
              </a:lvl9pPr>
            </a:lstStyle>
            <a:p>
              <a:pPr algn="ctr"/>
              <a:r>
                <a:rPr lang="en-US" sz="2200">
                  <a:solidFill>
                    <a:schemeClr val="bg1"/>
                  </a:solidFill>
                  <a:latin typeface="Montserrat School"/>
                  <a:cs typeface="Arial"/>
                  <a:hlinkClick r:id="rId4">
                    <a:extLst>
                      <a:ext uri="{A12FA001-AC4F-418D-AE19-62706E023703}">
                        <ahyp:hlinkClr xmlns:ahyp="http://schemas.microsoft.com/office/drawing/2018/hyperlinkcolor" val="tx"/>
                      </a:ext>
                    </a:extLst>
                  </a:hlinkClick>
                </a:rPr>
                <a:t>Watch our Lent film</a:t>
              </a:r>
              <a:endParaRPr lang="en-US" sz="2200">
                <a:solidFill>
                  <a:schemeClr val="bg1"/>
                </a:solidFill>
              </a:endParaRPr>
            </a:p>
          </p:txBody>
        </p:sp>
        <p:pic>
          <p:nvPicPr>
            <p:cNvPr id="7" name="Picture 6" descr="A green leaf with a yellow outline&#10;&#10;AI-generated content may be incorrect.">
              <a:extLst>
                <a:ext uri="{FF2B5EF4-FFF2-40B4-BE49-F238E27FC236}">
                  <a16:creationId xmlns:a16="http://schemas.microsoft.com/office/drawing/2014/main" id="{282D8629-C17D-BFE5-8E50-01C77D67443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413220">
              <a:off x="5896236" y="5483059"/>
              <a:ext cx="1078488" cy="1057001"/>
            </a:xfrm>
            <a:prstGeom prst="rect">
              <a:avLst/>
            </a:prstGeom>
          </p:spPr>
        </p:pic>
        <p:pic>
          <p:nvPicPr>
            <p:cNvPr id="9" name="Picture 8" descr="A green bush with black background&#10;&#10;AI-generated content may be incorrect.">
              <a:extLst>
                <a:ext uri="{FF2B5EF4-FFF2-40B4-BE49-F238E27FC236}">
                  <a16:creationId xmlns:a16="http://schemas.microsoft.com/office/drawing/2014/main" id="{C8D2F5F8-9C42-BBBC-A20C-C101174C39F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592163" y="5660750"/>
              <a:ext cx="1599837" cy="1152800"/>
            </a:xfrm>
            <a:prstGeom prst="rect">
              <a:avLst/>
            </a:prstGeom>
          </p:spPr>
        </p:pic>
        <p:pic>
          <p:nvPicPr>
            <p:cNvPr id="10" name="Picture 9" descr="A green fruit with a black background&#10;&#10;AI-generated content may be incorrect.">
              <a:extLst>
                <a:ext uri="{FF2B5EF4-FFF2-40B4-BE49-F238E27FC236}">
                  <a16:creationId xmlns:a16="http://schemas.microsoft.com/office/drawing/2014/main" id="{B6883AFC-42BF-F417-4A3B-EACD6DDAA60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9903382">
              <a:off x="5996540" y="5051324"/>
              <a:ext cx="1704747" cy="1857983"/>
            </a:xfrm>
            <a:prstGeom prst="rect">
              <a:avLst/>
            </a:prstGeom>
          </p:spPr>
        </p:pic>
      </p:grpSp>
      <p:sp>
        <p:nvSpPr>
          <p:cNvPr id="11" name="TextBox 10">
            <a:extLst>
              <a:ext uri="{FF2B5EF4-FFF2-40B4-BE49-F238E27FC236}">
                <a16:creationId xmlns:a16="http://schemas.microsoft.com/office/drawing/2014/main" id="{D433814B-3E27-2802-7DEB-7E074D7DAE81}"/>
              </a:ext>
            </a:extLst>
          </p:cNvPr>
          <p:cNvSpPr txBox="1"/>
          <p:nvPr/>
        </p:nvSpPr>
        <p:spPr>
          <a:xfrm>
            <a:off x="224088" y="1267077"/>
            <a:ext cx="6096178" cy="4708981"/>
          </a:xfrm>
          <a:prstGeom prst="rect">
            <a:avLst/>
          </a:prstGeom>
          <a:noFill/>
        </p:spPr>
        <p:txBody>
          <a:bodyPr wrap="square" lIns="91440" tIns="45720" rIns="91440" bIns="45720" rtlCol="0" anchor="t">
            <a:spAutoFit/>
          </a:bodyPr>
          <a:lstStyle/>
          <a:p>
            <a:r>
              <a:rPr lang="en-US" sz="2000" dirty="0">
                <a:solidFill>
                  <a:srgbClr val="222544"/>
                </a:solidFill>
                <a:latin typeface="Montserrat School"/>
              </a:rPr>
              <a:t>This Lent, we are thinking about our global </a:t>
            </a:r>
            <a:r>
              <a:rPr lang="en-US" sz="2000" err="1">
                <a:solidFill>
                  <a:srgbClr val="222544"/>
                </a:solidFill>
                <a:latin typeface="Montserrat School"/>
              </a:rPr>
              <a:t>neighbours</a:t>
            </a:r>
            <a:r>
              <a:rPr lang="en-US" sz="2000" dirty="0">
                <a:solidFill>
                  <a:srgbClr val="222544"/>
                </a:solidFill>
                <a:latin typeface="Montserrat School"/>
              </a:rPr>
              <a:t> who struggle to grow food because of the impact of climate change.</a:t>
            </a:r>
            <a:endParaRPr lang="en-US" sz="2000" dirty="0">
              <a:latin typeface="Montserrat School"/>
            </a:endParaRPr>
          </a:p>
          <a:p>
            <a:endParaRPr lang="en-US" sz="2000" dirty="0">
              <a:latin typeface="Montserrat School"/>
            </a:endParaRPr>
          </a:p>
          <a:p>
            <a:r>
              <a:rPr lang="en-GB" sz="2000" dirty="0">
                <a:solidFill>
                  <a:srgbClr val="222544"/>
                </a:solidFill>
                <a:latin typeface="Montserrat School"/>
              </a:rPr>
              <a:t>Meet 16</a:t>
            </a:r>
            <a:r>
              <a:rPr lang="en-US" sz="2000" dirty="0">
                <a:highlight>
                  <a:srgbClr val="FFFFFF"/>
                </a:highlight>
                <a:latin typeface="Montserrat School"/>
              </a:rPr>
              <a:t>-year-old Bayezid who lives in a village called Choto </a:t>
            </a:r>
            <a:r>
              <a:rPr lang="en-US" sz="2000" err="1">
                <a:highlight>
                  <a:srgbClr val="FFFFFF"/>
                </a:highlight>
                <a:latin typeface="Montserrat School"/>
              </a:rPr>
              <a:t>Bashail</a:t>
            </a:r>
            <a:r>
              <a:rPr lang="en-US" sz="2000" dirty="0">
                <a:highlight>
                  <a:srgbClr val="FFFFFF"/>
                </a:highlight>
                <a:latin typeface="Montserrat School"/>
              </a:rPr>
              <a:t> in Bangladesh.</a:t>
            </a:r>
          </a:p>
          <a:p>
            <a:endParaRPr lang="en-US" sz="2000" dirty="0">
              <a:highlight>
                <a:srgbClr val="FFFFFF"/>
              </a:highlight>
              <a:latin typeface="Montserrat School"/>
            </a:endParaRPr>
          </a:p>
          <a:p>
            <a:r>
              <a:rPr lang="en-US" sz="2000" dirty="0">
                <a:highlight>
                  <a:srgbClr val="FFFFFF"/>
                </a:highlight>
                <a:latin typeface="Montserrat School"/>
              </a:rPr>
              <a:t>Bayezid has always helped his family grow vegetables on a floating garden plot, which is how his family and others in the community make their living. </a:t>
            </a:r>
            <a:endParaRPr lang="en-US" sz="2000" dirty="0"/>
          </a:p>
          <a:p>
            <a:endParaRPr lang="en-US" sz="2000" dirty="0">
              <a:latin typeface="Montserrat School"/>
            </a:endParaRPr>
          </a:p>
          <a:p>
            <a:r>
              <a:rPr lang="en-US" sz="2000" dirty="0">
                <a:highlight>
                  <a:srgbClr val="FFFFFF"/>
                </a:highlight>
                <a:latin typeface="Montserrat School"/>
              </a:rPr>
              <a:t>But in recent years, growing crops has become very tough due to climate change.</a:t>
            </a:r>
            <a:r>
              <a:rPr lang="en-US" sz="2200" dirty="0">
                <a:highlight>
                  <a:srgbClr val="FFFFFF"/>
                </a:highlight>
                <a:latin typeface="Century Gothic"/>
              </a:rPr>
              <a:t> </a:t>
            </a:r>
          </a:p>
          <a:p>
            <a:endParaRPr lang="en-US"/>
          </a:p>
        </p:txBody>
      </p:sp>
      <p:pic>
        <p:nvPicPr>
          <p:cNvPr id="3" name="Picture 2" descr="A person kneeling in a field of plants&#10;&#10;AI-generated content may be incorrect.">
            <a:extLst>
              <a:ext uri="{FF2B5EF4-FFF2-40B4-BE49-F238E27FC236}">
                <a16:creationId xmlns:a16="http://schemas.microsoft.com/office/drawing/2014/main" id="{F41F6787-8CB5-5689-6BC7-7A51BD7898D6}"/>
              </a:ext>
            </a:extLst>
          </p:cNvPr>
          <p:cNvPicPr>
            <a:picLocks noChangeAspect="1"/>
          </p:cNvPicPr>
          <p:nvPr/>
        </p:nvPicPr>
        <p:blipFill>
          <a:blip r:embed="rId8"/>
          <a:stretch>
            <a:fillRect/>
          </a:stretch>
        </p:blipFill>
        <p:spPr>
          <a:xfrm>
            <a:off x="6498117" y="1420787"/>
            <a:ext cx="5325725" cy="3652604"/>
          </a:xfrm>
          <a:prstGeom prst="rect">
            <a:avLst/>
          </a:prstGeom>
        </p:spPr>
      </p:pic>
    </p:spTree>
    <p:extLst>
      <p:ext uri="{BB962C8B-B14F-4D97-AF65-F5344CB8AC3E}">
        <p14:creationId xmlns:p14="http://schemas.microsoft.com/office/powerpoint/2010/main" val="349432463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CD657C-6F5E-4127-3EDD-A13C7427593A}"/>
            </a:ext>
          </a:extLst>
        </p:cNvPr>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94B9CF01-0E66-0451-01AC-B5F8D2A0CF81}"/>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C6EC182C-0D68-4E87-806E-9A4A9E86B5B7}" type="slidenum">
              <a:rPr kumimoji="0" lang="en-GB" sz="933" b="0" i="0" u="none" strike="noStrike" kern="1200" cap="none" spc="0" normalizeH="0" baseline="0" noProof="0" smtClean="0">
                <a:ln>
                  <a:noFill/>
                </a:ln>
                <a:solidFill>
                  <a:srgbClr val="222444"/>
                </a:solidFill>
                <a:effectLst/>
                <a:uLnTx/>
                <a:uFillTx/>
                <a:latin typeface="Montserrat Light" panose="020F0502020204030204" pitchFamily="2"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5</a:t>
            </a:fld>
            <a:endParaRPr kumimoji="0" lang="en-GB" sz="933" b="0" i="0" u="none" strike="noStrike" kern="1200" cap="none" spc="0" normalizeH="0" baseline="0" noProof="0">
              <a:ln>
                <a:noFill/>
              </a:ln>
              <a:solidFill>
                <a:srgbClr val="222444"/>
              </a:solidFill>
              <a:effectLst/>
              <a:uLnTx/>
              <a:uFillTx/>
              <a:latin typeface="Montserrat Light" panose="020F0502020204030204" pitchFamily="2" charset="0"/>
              <a:ea typeface="+mn-ea"/>
              <a:cs typeface="+mn-cs"/>
            </a:endParaRPr>
          </a:p>
        </p:txBody>
      </p:sp>
      <p:sp>
        <p:nvSpPr>
          <p:cNvPr id="8" name="TextBox 7">
            <a:extLst>
              <a:ext uri="{FF2B5EF4-FFF2-40B4-BE49-F238E27FC236}">
                <a16:creationId xmlns:a16="http://schemas.microsoft.com/office/drawing/2014/main" id="{44F41181-9011-0B6D-9961-D9DCCE5AFA93}"/>
              </a:ext>
            </a:extLst>
          </p:cNvPr>
          <p:cNvSpPr txBox="1"/>
          <p:nvPr/>
        </p:nvSpPr>
        <p:spPr>
          <a:xfrm>
            <a:off x="3405747" y="136525"/>
            <a:ext cx="5702300" cy="646331"/>
          </a:xfrm>
          <a:prstGeom prst="rect">
            <a:avLst/>
          </a:prstGeom>
          <a:noFill/>
        </p:spPr>
        <p:txBody>
          <a:bodyPr wrap="square" lIns="91440" tIns="45720" rIns="91440" bIns="45720" rtlCol="0" anchor="t">
            <a:spAutoFit/>
          </a:bodyPr>
          <a:lstStyle/>
          <a:p>
            <a:pPr>
              <a:defRPr/>
            </a:pPr>
            <a:r>
              <a:rPr lang="en-US" sz="3600" i="1">
                <a:solidFill>
                  <a:srgbClr val="1F1750"/>
                </a:solidFill>
                <a:latin typeface="Montserrat School SemiBold"/>
                <a:cs typeface="Segoe UI"/>
              </a:rPr>
              <a:t>Friday 20</a:t>
            </a:r>
            <a:r>
              <a:rPr kumimoji="0" lang="en-US" sz="3600" b="0" i="1" u="none" strike="noStrike" kern="1200" cap="none" spc="0" normalizeH="0" baseline="0" noProof="0">
                <a:ln>
                  <a:noFill/>
                </a:ln>
                <a:solidFill>
                  <a:srgbClr val="1F1750"/>
                </a:solidFill>
                <a:effectLst/>
                <a:uLnTx/>
                <a:uFillTx/>
                <a:latin typeface="Montserrat School SemiBold"/>
                <a:cs typeface="Segoe UI"/>
              </a:rPr>
              <a:t> February</a:t>
            </a:r>
            <a:endParaRPr kumimoji="0" lang="en-GB" sz="3600" b="0" i="1" u="none" strike="noStrike" kern="1200" cap="none" spc="0" normalizeH="0" baseline="0" noProof="0">
              <a:ln>
                <a:noFill/>
              </a:ln>
              <a:solidFill>
                <a:srgbClr val="1F1750"/>
              </a:solidFill>
              <a:effectLst/>
              <a:uLnTx/>
              <a:uFillTx/>
              <a:latin typeface="Montserrat School SemiBold"/>
              <a:cs typeface="Segoe UI"/>
            </a:endParaRPr>
          </a:p>
        </p:txBody>
      </p:sp>
      <p:sp>
        <p:nvSpPr>
          <p:cNvPr id="2" name="TextBox 1">
            <a:extLst>
              <a:ext uri="{FF2B5EF4-FFF2-40B4-BE49-F238E27FC236}">
                <a16:creationId xmlns:a16="http://schemas.microsoft.com/office/drawing/2014/main" id="{F3AC7C28-B258-EAB2-A281-EE200D0827CB}"/>
              </a:ext>
            </a:extLst>
          </p:cNvPr>
          <p:cNvSpPr txBox="1"/>
          <p:nvPr/>
        </p:nvSpPr>
        <p:spPr>
          <a:xfrm>
            <a:off x="225973" y="1085033"/>
            <a:ext cx="11583907" cy="769441"/>
          </a:xfrm>
          <a:prstGeom prst="rect">
            <a:avLst/>
          </a:prstGeom>
          <a:noFill/>
        </p:spPr>
        <p:txBody>
          <a:bodyPr wrap="square" lIns="91440" tIns="45720" rIns="91440" bIns="45720" rtlCol="0" anchor="t">
            <a:spAutoFit/>
          </a:bodyPr>
          <a:lstStyle/>
          <a:p>
            <a:pPr>
              <a:defRPr/>
            </a:pPr>
            <a:r>
              <a:rPr lang="en-GB" sz="2200" b="1">
                <a:solidFill>
                  <a:srgbClr val="A2C617"/>
                </a:solidFill>
                <a:latin typeface="Montserrat School SemiBold"/>
                <a:ea typeface="Verdana"/>
                <a:cs typeface="Arial"/>
              </a:rPr>
              <a:t>"Is this not the fast that I choose... to share your bread with the hungry and bring the poor into your house?"</a:t>
            </a:r>
            <a:r>
              <a:rPr lang="en-GB" sz="2200">
                <a:solidFill>
                  <a:srgbClr val="A2C617"/>
                </a:solidFill>
                <a:latin typeface="Montserrat School SemiBold"/>
                <a:ea typeface="Verdana"/>
                <a:cs typeface="Arial"/>
              </a:rPr>
              <a:t> Isaiah 58: 6-7</a:t>
            </a:r>
            <a:endParaRPr lang="en-GB" sz="2000" i="0" u="none" strike="noStrike" kern="1200" cap="none" spc="0" normalizeH="0" baseline="0" noProof="0">
              <a:ln>
                <a:noFill/>
              </a:ln>
              <a:solidFill>
                <a:srgbClr val="000000"/>
              </a:solidFill>
              <a:effectLst/>
              <a:uLnTx/>
              <a:uFillTx/>
              <a:latin typeface="Montserrat School"/>
              <a:ea typeface="Calibri"/>
              <a:cs typeface="Calibri"/>
            </a:endParaRPr>
          </a:p>
        </p:txBody>
      </p:sp>
      <p:sp>
        <p:nvSpPr>
          <p:cNvPr id="6" name="TextBox 5">
            <a:hlinkClick r:id="rId3"/>
            <a:extLst>
              <a:ext uri="{FF2B5EF4-FFF2-40B4-BE49-F238E27FC236}">
                <a16:creationId xmlns:a16="http://schemas.microsoft.com/office/drawing/2014/main" id="{91583E80-DA88-EA05-2DC6-4992FDA3BE23}"/>
              </a:ext>
            </a:extLst>
          </p:cNvPr>
          <p:cNvSpPr txBox="1"/>
          <p:nvPr/>
        </p:nvSpPr>
        <p:spPr>
          <a:xfrm>
            <a:off x="6670351" y="5528331"/>
            <a:ext cx="4950043" cy="476726"/>
          </a:xfrm>
          <a:prstGeom prst="roundRect">
            <a:avLst/>
          </a:prstGeom>
          <a:solidFill>
            <a:srgbClr val="A2C617"/>
          </a:solidFill>
          <a:ln>
            <a:noFill/>
          </a:ln>
        </p:spPr>
        <p:txBody>
          <a:bodyPr wrap="square" lIns="91440" tIns="45720" rIns="91440" bIns="45720" rtlCol="0" anchor="t">
            <a:spAutoFit/>
          </a:bodyPr>
          <a:lstStyle/>
          <a:p>
            <a:pPr algn="ctr">
              <a:defRPr/>
            </a:pPr>
            <a:r>
              <a:rPr lang="en-US" sz="2200" dirty="0">
                <a:solidFill>
                  <a:srgbClr val="FFFFFF"/>
                </a:solidFill>
                <a:latin typeface="Century Gothic"/>
                <a:cs typeface="Arial"/>
                <a:hlinkClick r:id="rId4">
                  <a:extLst>
                    <a:ext uri="{A12FA001-AC4F-418D-AE19-62706E023703}">
                      <ahyp:hlinkClr xmlns:ahyp="http://schemas.microsoft.com/office/drawing/2018/hyperlinkcolor" val="tx"/>
                    </a:ext>
                  </a:extLst>
                </a:hlinkClick>
              </a:rPr>
              <a:t>Join the Big Lent Walk!</a:t>
            </a:r>
            <a:endParaRPr lang="en-US"/>
          </a:p>
        </p:txBody>
      </p:sp>
      <p:sp>
        <p:nvSpPr>
          <p:cNvPr id="9" name="TextBox 8">
            <a:extLst>
              <a:ext uri="{FF2B5EF4-FFF2-40B4-BE49-F238E27FC236}">
                <a16:creationId xmlns:a16="http://schemas.microsoft.com/office/drawing/2014/main" id="{16F37DBC-A0CB-39B4-7F8A-B594D0BBCE4D}"/>
              </a:ext>
            </a:extLst>
          </p:cNvPr>
          <p:cNvSpPr txBox="1"/>
          <p:nvPr/>
        </p:nvSpPr>
        <p:spPr>
          <a:xfrm>
            <a:off x="224675" y="1991406"/>
            <a:ext cx="5921292" cy="4370427"/>
          </a:xfrm>
          <a:prstGeom prst="rect">
            <a:avLst/>
          </a:prstGeom>
          <a:noFill/>
        </p:spPr>
        <p:txBody>
          <a:bodyPr wrap="square" lIns="91440" tIns="45720" rIns="91440" bIns="45720" rtlCol="0" anchor="t">
            <a:spAutoFit/>
          </a:bodyPr>
          <a:lstStyle/>
          <a:p>
            <a:r>
              <a:rPr lang="en-US" sz="2000" dirty="0">
                <a:latin typeface="Montserrat School"/>
              </a:rPr>
              <a:t>During Lent, we try to spend a little more time in prayer, be a little more considerate of those around us and give a little more of what we have to others, as we prepare to celebrate the feast of Easter. </a:t>
            </a:r>
          </a:p>
          <a:p>
            <a:endParaRPr lang="en-US" sz="2000">
              <a:latin typeface="Montserrat School"/>
            </a:endParaRPr>
          </a:p>
          <a:p>
            <a:r>
              <a:rPr lang="en-US" sz="2000" dirty="0">
                <a:latin typeface="Montserrat School"/>
              </a:rPr>
              <a:t>When we fundraise, or give up fast food, snacks or other treats, we stand in solidarity with people who are living in poverty.</a:t>
            </a:r>
          </a:p>
          <a:p>
            <a:endParaRPr lang="en-US" sz="2000">
              <a:latin typeface="Montserrat School"/>
            </a:endParaRPr>
          </a:p>
          <a:p>
            <a:r>
              <a:rPr lang="en-US" sz="2000" dirty="0">
                <a:latin typeface="Montserrat School"/>
              </a:rPr>
              <a:t>What can you do this Lent to stand with our brothers and sisters in need? Could you do the Big Lent Walk?</a:t>
            </a:r>
            <a:endParaRPr lang="en-GB" sz="2000">
              <a:latin typeface="Montserrat School"/>
            </a:endParaRPr>
          </a:p>
          <a:p>
            <a:endParaRPr lang="en-US"/>
          </a:p>
        </p:txBody>
      </p:sp>
      <p:pic>
        <p:nvPicPr>
          <p:cNvPr id="3" name="Picture 2" descr="A person with her hands to her mouth&#10;&#10;AI-generated content may be incorrect.">
            <a:extLst>
              <a:ext uri="{FF2B5EF4-FFF2-40B4-BE49-F238E27FC236}">
                <a16:creationId xmlns:a16="http://schemas.microsoft.com/office/drawing/2014/main" id="{A7719EC8-FC52-97AB-6FE9-BFE04C6BF198}"/>
              </a:ext>
            </a:extLst>
          </p:cNvPr>
          <p:cNvPicPr>
            <a:picLocks noChangeAspect="1"/>
          </p:cNvPicPr>
          <p:nvPr/>
        </p:nvPicPr>
        <p:blipFill>
          <a:blip r:embed="rId5"/>
          <a:stretch>
            <a:fillRect/>
          </a:stretch>
        </p:blipFill>
        <p:spPr>
          <a:xfrm>
            <a:off x="6584157" y="1988344"/>
            <a:ext cx="5036343" cy="3262313"/>
          </a:xfrm>
          <a:prstGeom prst="rect">
            <a:avLst/>
          </a:prstGeom>
        </p:spPr>
      </p:pic>
      <p:pic>
        <p:nvPicPr>
          <p:cNvPr id="11" name="Picture 10" descr="A yellow painted leaf on a black background&#10;&#10;AI-generated content may be incorrect.">
            <a:extLst>
              <a:ext uri="{FF2B5EF4-FFF2-40B4-BE49-F238E27FC236}">
                <a16:creationId xmlns:a16="http://schemas.microsoft.com/office/drawing/2014/main" id="{E072D96A-1BF2-EE48-679D-B19CC38B7E0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8417211" flipV="1">
            <a:off x="10878275" y="5307185"/>
            <a:ext cx="968365" cy="908726"/>
          </a:xfrm>
          <a:prstGeom prst="rect">
            <a:avLst/>
          </a:prstGeom>
        </p:spPr>
      </p:pic>
      <p:pic>
        <p:nvPicPr>
          <p:cNvPr id="7" name="Picture 6" descr="A purple and green text on a black background&#10;&#10;Description automatically generated">
            <a:extLst>
              <a:ext uri="{FF2B5EF4-FFF2-40B4-BE49-F238E27FC236}">
                <a16:creationId xmlns:a16="http://schemas.microsoft.com/office/drawing/2014/main" id="{600ADD77-6FF8-FBF3-5864-AE12841BAB0F}"/>
              </a:ext>
            </a:extLst>
          </p:cNvPr>
          <p:cNvPicPr>
            <a:picLocks noChangeAspect="1"/>
          </p:cNvPicPr>
          <p:nvPr/>
        </p:nvPicPr>
        <p:blipFill>
          <a:blip r:embed="rId7"/>
          <a:stretch>
            <a:fillRect/>
          </a:stretch>
        </p:blipFill>
        <p:spPr>
          <a:xfrm>
            <a:off x="5988843" y="5252490"/>
            <a:ext cx="1193749" cy="1175834"/>
          </a:xfrm>
          <a:prstGeom prst="rect">
            <a:avLst/>
          </a:prstGeom>
        </p:spPr>
      </p:pic>
    </p:spTree>
    <p:extLst>
      <p:ext uri="{BB962C8B-B14F-4D97-AF65-F5344CB8AC3E}">
        <p14:creationId xmlns:p14="http://schemas.microsoft.com/office/powerpoint/2010/main" val="341119181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1892B7-E154-8AEE-D3B2-C80BE72F7E61}"/>
            </a:ext>
          </a:extLst>
        </p:cNvPr>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0E22C18F-01CA-6A63-E4CD-43047867733E}"/>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C6EC182C-0D68-4E87-806E-9A4A9E86B5B7}" type="slidenum">
              <a:rPr kumimoji="0" lang="en-GB" sz="933" b="0" i="0" u="none" strike="noStrike" kern="1200" cap="none" spc="0" normalizeH="0" baseline="0" noProof="0" smtClean="0">
                <a:ln>
                  <a:noFill/>
                </a:ln>
                <a:solidFill>
                  <a:srgbClr val="222444"/>
                </a:solidFill>
                <a:effectLst/>
                <a:uLnTx/>
                <a:uFillTx/>
                <a:latin typeface="Montserrat Light" panose="020F0502020204030204" pitchFamily="2"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6</a:t>
            </a:fld>
            <a:endParaRPr kumimoji="0" lang="en-GB" sz="933" b="0" i="0" u="none" strike="noStrike" kern="1200" cap="none" spc="0" normalizeH="0" baseline="0" noProof="0">
              <a:ln>
                <a:noFill/>
              </a:ln>
              <a:solidFill>
                <a:srgbClr val="222444"/>
              </a:solidFill>
              <a:effectLst/>
              <a:uLnTx/>
              <a:uFillTx/>
              <a:latin typeface="Montserrat Light" panose="020F0502020204030204" pitchFamily="2" charset="0"/>
              <a:ea typeface="+mn-ea"/>
              <a:cs typeface="+mn-cs"/>
            </a:endParaRPr>
          </a:p>
        </p:txBody>
      </p:sp>
      <p:sp>
        <p:nvSpPr>
          <p:cNvPr id="6" name="TextBox 5">
            <a:extLst>
              <a:ext uri="{FF2B5EF4-FFF2-40B4-BE49-F238E27FC236}">
                <a16:creationId xmlns:a16="http://schemas.microsoft.com/office/drawing/2014/main" id="{4D8B7435-BC05-75EC-3497-130EA33082C0}"/>
              </a:ext>
            </a:extLst>
          </p:cNvPr>
          <p:cNvSpPr txBox="1"/>
          <p:nvPr/>
        </p:nvSpPr>
        <p:spPr>
          <a:xfrm>
            <a:off x="318327" y="1098937"/>
            <a:ext cx="11574259" cy="769441"/>
          </a:xfrm>
          <a:prstGeom prst="rect">
            <a:avLst/>
          </a:prstGeom>
          <a:noFill/>
        </p:spPr>
        <p:txBody>
          <a:bodyPr wrap="square" lIns="91440" tIns="45720" rIns="91440" bIns="45720" rtlCol="0" anchor="t">
            <a:spAutoFit/>
          </a:bodyPr>
          <a:lstStyle/>
          <a:p>
            <a:pPr>
              <a:defRPr/>
            </a:pPr>
            <a:r>
              <a:rPr lang="en-GB" sz="2200" b="1" dirty="0">
                <a:solidFill>
                  <a:srgbClr val="A2C617"/>
                </a:solidFill>
                <a:latin typeface="Montserrat School"/>
                <a:ea typeface="Verdana"/>
                <a:cs typeface="Arial"/>
              </a:rPr>
              <a:t>"For I was hungry and you gave me food, I was thirsty and you gave me drink." </a:t>
            </a:r>
            <a:r>
              <a:rPr lang="en-GB" sz="2200" b="1" dirty="0">
                <a:solidFill>
                  <a:srgbClr val="A2C617"/>
                </a:solidFill>
                <a:latin typeface="Montserrat School"/>
                <a:ea typeface="+mn-lt"/>
                <a:cs typeface="+mn-lt"/>
              </a:rPr>
              <a:t>Matthew 25:35</a:t>
            </a:r>
            <a:endParaRPr lang="en-GB" sz="2200" i="0" u="none" strike="noStrike" kern="1200" cap="none" spc="0" normalizeH="0" baseline="0" noProof="0" dirty="0">
              <a:ln>
                <a:noFill/>
              </a:ln>
              <a:solidFill>
                <a:srgbClr val="000000"/>
              </a:solidFill>
              <a:effectLst/>
              <a:highlight>
                <a:srgbClr val="FFFFFF"/>
              </a:highlight>
              <a:uLnTx/>
              <a:uFillTx/>
              <a:latin typeface="Montserrat School"/>
              <a:ea typeface="Verdana"/>
              <a:cs typeface="Arial"/>
            </a:endParaRPr>
          </a:p>
        </p:txBody>
      </p:sp>
      <p:sp>
        <p:nvSpPr>
          <p:cNvPr id="8" name="TextBox 7">
            <a:extLst>
              <a:ext uri="{FF2B5EF4-FFF2-40B4-BE49-F238E27FC236}">
                <a16:creationId xmlns:a16="http://schemas.microsoft.com/office/drawing/2014/main" id="{C741A83C-6BCC-0553-A33C-39C2C3DCAF30}"/>
              </a:ext>
            </a:extLst>
          </p:cNvPr>
          <p:cNvSpPr txBox="1"/>
          <p:nvPr/>
        </p:nvSpPr>
        <p:spPr>
          <a:xfrm>
            <a:off x="3206953" y="114720"/>
            <a:ext cx="6333489" cy="646331"/>
          </a:xfrm>
          <a:prstGeom prst="rect">
            <a:avLst/>
          </a:prstGeom>
          <a:noFill/>
        </p:spPr>
        <p:txBody>
          <a:bodyPr wrap="square" lIns="91440" tIns="45720" rIns="91440" bIns="45720" rtlCol="0" anchor="t">
            <a:spAutoFit/>
          </a:bodyPr>
          <a:lstStyle/>
          <a:p>
            <a:pPr>
              <a:defRPr/>
            </a:pPr>
            <a:r>
              <a:rPr lang="en-US" sz="3600" i="1">
                <a:solidFill>
                  <a:srgbClr val="1F1750"/>
                </a:solidFill>
                <a:latin typeface="Montserrat School SemiBold"/>
                <a:cs typeface="Segoe UI"/>
              </a:rPr>
              <a:t>Monday</a:t>
            </a:r>
            <a:r>
              <a:rPr kumimoji="0" lang="en-US" sz="3600" b="0" i="1" u="none" strike="noStrike" kern="1200" cap="none" spc="0" normalizeH="0" baseline="0" noProof="0">
                <a:ln>
                  <a:noFill/>
                </a:ln>
                <a:solidFill>
                  <a:srgbClr val="1F1750"/>
                </a:solidFill>
                <a:effectLst/>
                <a:uLnTx/>
                <a:uFillTx/>
                <a:latin typeface="Montserrat School SemiBold"/>
                <a:cs typeface="Segoe UI"/>
              </a:rPr>
              <a:t> </a:t>
            </a:r>
            <a:r>
              <a:rPr lang="en-US" sz="3600" i="1">
                <a:solidFill>
                  <a:srgbClr val="1F1750"/>
                </a:solidFill>
                <a:latin typeface="Montserrat School SemiBold"/>
                <a:cs typeface="Segoe UI"/>
              </a:rPr>
              <a:t>23 </a:t>
            </a:r>
            <a:r>
              <a:rPr kumimoji="0" lang="en-US" sz="3600" b="0" i="1" u="none" strike="noStrike" kern="1200" cap="none" spc="0" normalizeH="0" baseline="0" noProof="0">
                <a:ln>
                  <a:noFill/>
                </a:ln>
                <a:solidFill>
                  <a:srgbClr val="1F1750"/>
                </a:solidFill>
                <a:effectLst/>
                <a:uLnTx/>
                <a:uFillTx/>
                <a:latin typeface="Montserrat School SemiBold"/>
                <a:cs typeface="Segoe UI"/>
              </a:rPr>
              <a:t>February</a:t>
            </a:r>
            <a:endParaRPr kumimoji="0" lang="en-GB" sz="3600" b="0" i="1" u="none" strike="noStrike" kern="1200" cap="none" spc="0" normalizeH="0" baseline="0" noProof="0">
              <a:ln>
                <a:noFill/>
              </a:ln>
              <a:solidFill>
                <a:srgbClr val="1F1750"/>
              </a:solidFill>
              <a:effectLst/>
              <a:uLnTx/>
              <a:uFillTx/>
              <a:latin typeface="Montserrat School SemiBold"/>
              <a:cs typeface="Segoe UI"/>
            </a:endParaRPr>
          </a:p>
        </p:txBody>
      </p:sp>
      <p:sp>
        <p:nvSpPr>
          <p:cNvPr id="9" name="Rectangle 8">
            <a:extLst>
              <a:ext uri="{FF2B5EF4-FFF2-40B4-BE49-F238E27FC236}">
                <a16:creationId xmlns:a16="http://schemas.microsoft.com/office/drawing/2014/main" id="{1D327C5C-FBFB-7EEF-E75C-E14B476E4754}"/>
              </a:ext>
            </a:extLst>
          </p:cNvPr>
          <p:cNvSpPr/>
          <p:nvPr/>
        </p:nvSpPr>
        <p:spPr>
          <a:xfrm>
            <a:off x="318328" y="2038799"/>
            <a:ext cx="6050313" cy="3576905"/>
          </a:xfrm>
          <a:prstGeom prst="rect">
            <a:avLst/>
          </a:prstGeom>
        </p:spPr>
        <p:txBody>
          <a:bodyPr wrap="square" lIns="91440" tIns="45720" rIns="91440" bIns="45720" anchor="t">
            <a:spAutoFit/>
          </a:bodyPr>
          <a:lstStyle/>
          <a:p>
            <a:pPr>
              <a:spcBef>
                <a:spcPct val="0"/>
              </a:spcBef>
              <a:spcAft>
                <a:spcPct val="0"/>
              </a:spcAft>
              <a:defRPr/>
            </a:pPr>
            <a:r>
              <a:rPr lang="en-US" sz="2000" dirty="0">
                <a:solidFill>
                  <a:srgbClr val="000000"/>
                </a:solidFill>
                <a:latin typeface="Montserrat School"/>
                <a:ea typeface="Verdana"/>
                <a:cs typeface="Arial"/>
              </a:rPr>
              <a:t>This Lent, schools in England and Wales are taking part in the Big Lent Walk, raising money to help communities</a:t>
            </a:r>
            <a:r>
              <a:rPr lang="en-GB" sz="2000" dirty="0">
                <a:solidFill>
                  <a:srgbClr val="000000"/>
                </a:solidFill>
                <a:latin typeface="Montserrat School"/>
                <a:ea typeface="Verdana"/>
                <a:cs typeface="Arial"/>
              </a:rPr>
              <a:t> like Bayezid's help themselves. </a:t>
            </a:r>
          </a:p>
          <a:p>
            <a:pPr>
              <a:spcBef>
                <a:spcPct val="0"/>
              </a:spcBef>
              <a:spcAft>
                <a:spcPct val="0"/>
              </a:spcAft>
              <a:defRPr/>
            </a:pPr>
            <a:endParaRPr lang="en-GB" sz="2000" dirty="0">
              <a:solidFill>
                <a:srgbClr val="000000"/>
              </a:solidFill>
              <a:latin typeface="Montserrat School"/>
              <a:ea typeface="Verdana"/>
              <a:cs typeface="Arial"/>
            </a:endParaRPr>
          </a:p>
          <a:p>
            <a:pPr>
              <a:spcBef>
                <a:spcPct val="0"/>
              </a:spcBef>
              <a:spcAft>
                <a:spcPct val="0"/>
              </a:spcAft>
              <a:defRPr/>
            </a:pPr>
            <a:r>
              <a:rPr lang="en-GB" sz="2000" dirty="0">
                <a:solidFill>
                  <a:srgbClr val="000000"/>
                </a:solidFill>
                <a:latin typeface="Montserrat School"/>
                <a:ea typeface="Verdana"/>
                <a:cs typeface="Arial"/>
              </a:rPr>
              <a:t>Could you join other young people in making a difference to our brothers and sisters in need around the world? Could you do the Big Lent Walk to help fundraise for those who are hungry and thirsty? </a:t>
            </a:r>
          </a:p>
          <a:p>
            <a:pPr marL="0" marR="0" lvl="0" indent="0" algn="l" defTabSz="914400">
              <a:lnSpc>
                <a:spcPct val="100000"/>
              </a:lnSpc>
              <a:spcBef>
                <a:spcPts val="0"/>
              </a:spcBef>
              <a:spcAft>
                <a:spcPts val="0"/>
              </a:spcAft>
              <a:buClrTx/>
              <a:buSzTx/>
              <a:buFontTx/>
              <a:buNone/>
              <a:tabLst/>
              <a:defRPr/>
            </a:pPr>
            <a:endParaRPr lang="en-GB" altLang="en-US" sz="2400" b="0" i="0" u="none" strike="noStrike" kern="1200" cap="none" spc="0" normalizeH="0" baseline="0" noProof="0">
              <a:ln>
                <a:noFill/>
              </a:ln>
              <a:solidFill>
                <a:srgbClr val="222544"/>
              </a:solidFill>
              <a:effectLst/>
              <a:uLnTx/>
              <a:uFillTx/>
              <a:latin typeface="Montserrat School"/>
              <a:ea typeface="Verdana"/>
              <a:cs typeface="Arial"/>
            </a:endParaRPr>
          </a:p>
        </p:txBody>
      </p:sp>
      <p:sp>
        <p:nvSpPr>
          <p:cNvPr id="4" name="TextBox 3">
            <a:hlinkClick r:id="rId2"/>
            <a:extLst>
              <a:ext uri="{FF2B5EF4-FFF2-40B4-BE49-F238E27FC236}">
                <a16:creationId xmlns:a16="http://schemas.microsoft.com/office/drawing/2014/main" id="{D27CB8F7-A1DB-A8AD-975B-2046D6682BE7}"/>
              </a:ext>
            </a:extLst>
          </p:cNvPr>
          <p:cNvSpPr txBox="1"/>
          <p:nvPr/>
        </p:nvSpPr>
        <p:spPr>
          <a:xfrm>
            <a:off x="315927" y="5624947"/>
            <a:ext cx="5390574" cy="783193"/>
          </a:xfrm>
          <a:prstGeom prst="roundRect">
            <a:avLst/>
          </a:prstGeom>
          <a:solidFill>
            <a:srgbClr val="A2C617"/>
          </a:solidFill>
          <a:ln>
            <a:noFill/>
          </a:ln>
        </p:spPr>
        <p:txBody>
          <a:bodyPr wrap="square" lIns="91440" tIns="45720" rIns="91440" bIns="45720" rtlCol="0" anchor="t">
            <a:spAutoFit/>
          </a:bodyPr>
          <a:lstStyle/>
          <a:p>
            <a:pPr algn="ctr">
              <a:defRPr/>
            </a:pPr>
            <a:r>
              <a:rPr lang="en-US" sz="2000" dirty="0">
                <a:solidFill>
                  <a:srgbClr val="FFFFFF"/>
                </a:solidFill>
                <a:latin typeface="Montserrat School"/>
                <a:cs typeface="Arial"/>
                <a:hlinkClick r:id="rId3">
                  <a:extLst>
                    <a:ext uri="{A12FA001-AC4F-418D-AE19-62706E023703}">
                      <ahyp:hlinkClr xmlns:ahyp="http://schemas.microsoft.com/office/drawing/2018/hyperlinkcolor" val="tx"/>
                    </a:ext>
                  </a:extLst>
                </a:hlinkClick>
              </a:rPr>
              <a:t>Join the Big Lent Walk!</a:t>
            </a:r>
            <a:endParaRPr lang="en-US" sz="2000">
              <a:solidFill>
                <a:srgbClr val="FFFFFF"/>
              </a:solidFill>
              <a:latin typeface="Montserrat School"/>
              <a:cs typeface="Arial"/>
            </a:endParaRPr>
          </a:p>
          <a:p>
            <a:pPr algn="ctr">
              <a:defRPr/>
            </a:pPr>
            <a:r>
              <a:rPr lang="en-GB" sz="2000" dirty="0">
                <a:solidFill>
                  <a:srgbClr val="FFFFFF"/>
                </a:solidFill>
                <a:latin typeface="Montserrat School"/>
                <a:cs typeface="Arial"/>
                <a:hlinkClick r:id="rId4">
                  <a:extLst>
                    <a:ext uri="{A12FA001-AC4F-418D-AE19-62706E023703}">
                      <ahyp:hlinkClr xmlns:ahyp="http://schemas.microsoft.com/office/drawing/2018/hyperlinkcolor" val="tx"/>
                    </a:ext>
                  </a:extLst>
                </a:hlinkClick>
              </a:rPr>
              <a:t>Come together at our Lent Assembly</a:t>
            </a:r>
            <a:endParaRPr lang="en-US" sz="2000">
              <a:latin typeface="Montserrat School"/>
            </a:endParaRPr>
          </a:p>
        </p:txBody>
      </p:sp>
      <p:pic>
        <p:nvPicPr>
          <p:cNvPr id="2" name="Picture 1" descr="A purple and green text on a black background&#10;&#10;Description automatically generated">
            <a:extLst>
              <a:ext uri="{FF2B5EF4-FFF2-40B4-BE49-F238E27FC236}">
                <a16:creationId xmlns:a16="http://schemas.microsoft.com/office/drawing/2014/main" id="{0A59ED0D-7B36-D287-6B29-76C83123845D}"/>
              </a:ext>
            </a:extLst>
          </p:cNvPr>
          <p:cNvPicPr>
            <a:picLocks noChangeAspect="1"/>
          </p:cNvPicPr>
          <p:nvPr/>
        </p:nvPicPr>
        <p:blipFill>
          <a:blip r:embed="rId5"/>
          <a:stretch>
            <a:fillRect/>
          </a:stretch>
        </p:blipFill>
        <p:spPr>
          <a:xfrm>
            <a:off x="5276811" y="4690360"/>
            <a:ext cx="1643453" cy="1650521"/>
          </a:xfrm>
          <a:prstGeom prst="rect">
            <a:avLst/>
          </a:prstGeom>
        </p:spPr>
      </p:pic>
      <p:sp>
        <p:nvSpPr>
          <p:cNvPr id="7" name="TextBox 6">
            <a:extLst>
              <a:ext uri="{FF2B5EF4-FFF2-40B4-BE49-F238E27FC236}">
                <a16:creationId xmlns:a16="http://schemas.microsoft.com/office/drawing/2014/main" id="{72C811CF-9BCB-171C-9A72-FBA840FBE705}"/>
              </a:ext>
            </a:extLst>
          </p:cNvPr>
          <p:cNvSpPr txBox="1"/>
          <p:nvPr/>
        </p:nvSpPr>
        <p:spPr>
          <a:xfrm>
            <a:off x="6967156" y="4806879"/>
            <a:ext cx="4784373" cy="16312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spcBef>
                <a:spcPct val="0"/>
              </a:spcBef>
            </a:pPr>
            <a:r>
              <a:rPr lang="en-GB" sz="2000" dirty="0">
                <a:latin typeface="Montserrat School"/>
              </a:rPr>
              <a:t>Lord, may my support bring hope to people in difficulty around the world. May they know you are with them, with a global family that cares for them. Amen.</a:t>
            </a:r>
            <a:endParaRPr lang="en-US" dirty="0">
              <a:latin typeface="Montserrat School"/>
            </a:endParaRPr>
          </a:p>
        </p:txBody>
      </p:sp>
      <p:pic>
        <p:nvPicPr>
          <p:cNvPr id="10" name="Picture 9" descr="A group of girls holding a banner in a park&#10;&#10;AI-generated content may be incorrect.">
            <a:extLst>
              <a:ext uri="{FF2B5EF4-FFF2-40B4-BE49-F238E27FC236}">
                <a16:creationId xmlns:a16="http://schemas.microsoft.com/office/drawing/2014/main" id="{D8A09E53-40D0-8AB0-9B4E-CA9AFD2EE12A}"/>
              </a:ext>
            </a:extLst>
          </p:cNvPr>
          <p:cNvPicPr>
            <a:picLocks noChangeAspect="1"/>
          </p:cNvPicPr>
          <p:nvPr/>
        </p:nvPicPr>
        <p:blipFill>
          <a:blip r:embed="rId6"/>
          <a:stretch>
            <a:fillRect/>
          </a:stretch>
        </p:blipFill>
        <p:spPr>
          <a:xfrm>
            <a:off x="6964663" y="1708839"/>
            <a:ext cx="4652026" cy="3060686"/>
          </a:xfrm>
          <a:prstGeom prst="rect">
            <a:avLst/>
          </a:prstGeom>
        </p:spPr>
      </p:pic>
    </p:spTree>
    <p:extLst>
      <p:ext uri="{BB962C8B-B14F-4D97-AF65-F5344CB8AC3E}">
        <p14:creationId xmlns:p14="http://schemas.microsoft.com/office/powerpoint/2010/main" val="410536399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B082A0-0220-D356-CD54-A41BA947D51B}"/>
            </a:ext>
          </a:extLst>
        </p:cNvPr>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D0A751A1-9D82-3C9D-8CAC-BE373DB15EBA}"/>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C6EC182C-0D68-4E87-806E-9A4A9E86B5B7}" type="slidenum">
              <a:rPr kumimoji="0" lang="en-GB" sz="933" b="0" i="0" u="none" strike="noStrike" kern="1200" cap="none" spc="0" normalizeH="0" baseline="0" noProof="0" smtClean="0">
                <a:ln>
                  <a:noFill/>
                </a:ln>
                <a:solidFill>
                  <a:srgbClr val="222444"/>
                </a:solidFill>
                <a:effectLst/>
                <a:uLnTx/>
                <a:uFillTx/>
                <a:latin typeface="Montserrat Light" panose="020F0502020204030204" pitchFamily="2"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7</a:t>
            </a:fld>
            <a:endParaRPr kumimoji="0" lang="en-GB" sz="933" b="0" i="0" u="none" strike="noStrike" kern="1200" cap="none" spc="0" normalizeH="0" baseline="0" noProof="0">
              <a:ln>
                <a:noFill/>
              </a:ln>
              <a:solidFill>
                <a:srgbClr val="222444"/>
              </a:solidFill>
              <a:effectLst/>
              <a:uLnTx/>
              <a:uFillTx/>
              <a:latin typeface="Montserrat Light" panose="020F0502020204030204" pitchFamily="2" charset="0"/>
              <a:ea typeface="+mn-ea"/>
              <a:cs typeface="+mn-cs"/>
            </a:endParaRPr>
          </a:p>
        </p:txBody>
      </p:sp>
      <p:sp>
        <p:nvSpPr>
          <p:cNvPr id="8" name="TextBox 7">
            <a:extLst>
              <a:ext uri="{FF2B5EF4-FFF2-40B4-BE49-F238E27FC236}">
                <a16:creationId xmlns:a16="http://schemas.microsoft.com/office/drawing/2014/main" id="{27FD29C5-E108-6A2F-9B41-75A56A5B3518}"/>
              </a:ext>
            </a:extLst>
          </p:cNvPr>
          <p:cNvSpPr txBox="1"/>
          <p:nvPr/>
        </p:nvSpPr>
        <p:spPr>
          <a:xfrm>
            <a:off x="3206953" y="114720"/>
            <a:ext cx="6333489" cy="646331"/>
          </a:xfrm>
          <a:prstGeom prst="rect">
            <a:avLst/>
          </a:prstGeom>
          <a:noFill/>
        </p:spPr>
        <p:txBody>
          <a:bodyPr wrap="square" lIns="91440" tIns="45720" rIns="91440" bIns="45720" rtlCol="0" anchor="t">
            <a:spAutoFit/>
          </a:bodyPr>
          <a:lstStyle/>
          <a:p>
            <a:pPr>
              <a:defRPr/>
            </a:pPr>
            <a:r>
              <a:rPr lang="en-US" sz="3600" i="1">
                <a:solidFill>
                  <a:srgbClr val="1F1750"/>
                </a:solidFill>
                <a:latin typeface="Montserrat School SemiBold"/>
                <a:cs typeface="Segoe UI"/>
              </a:rPr>
              <a:t>Tuesday 24 February</a:t>
            </a:r>
            <a:endParaRPr kumimoji="0" lang="en-GB" sz="3600" b="0" i="1" u="none" strike="noStrike" kern="1200" cap="none" spc="0" normalizeH="0" baseline="0" noProof="0">
              <a:ln>
                <a:noFill/>
              </a:ln>
              <a:solidFill>
                <a:srgbClr val="1F1750"/>
              </a:solidFill>
              <a:effectLst/>
              <a:uLnTx/>
              <a:uFillTx/>
              <a:latin typeface="Montserrat School SemiBold" pitchFamily="2" charset="0"/>
              <a:cs typeface="Segoe UI"/>
            </a:endParaRPr>
          </a:p>
        </p:txBody>
      </p:sp>
      <p:sp>
        <p:nvSpPr>
          <p:cNvPr id="9" name="Rectangle 8">
            <a:extLst>
              <a:ext uri="{FF2B5EF4-FFF2-40B4-BE49-F238E27FC236}">
                <a16:creationId xmlns:a16="http://schemas.microsoft.com/office/drawing/2014/main" id="{3DEE1578-B3D0-CE67-BB9D-C46A57C6A834}"/>
              </a:ext>
            </a:extLst>
          </p:cNvPr>
          <p:cNvSpPr/>
          <p:nvPr/>
        </p:nvSpPr>
        <p:spPr>
          <a:xfrm>
            <a:off x="355803" y="1985903"/>
            <a:ext cx="5702300" cy="461665"/>
          </a:xfrm>
          <a:prstGeom prst="rect">
            <a:avLst/>
          </a:prstGeom>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altLang="en-US" sz="2400" b="0" i="0" u="none" strike="noStrike" kern="1200" cap="none" spc="0" normalizeH="0" baseline="0" noProof="0">
              <a:ln>
                <a:noFill/>
              </a:ln>
              <a:solidFill>
                <a:srgbClr val="222544"/>
              </a:solidFill>
              <a:effectLst/>
              <a:uLnTx/>
              <a:uFillTx/>
              <a:latin typeface="Montserrat School"/>
              <a:ea typeface="Verdana"/>
              <a:cs typeface="Arial"/>
            </a:endParaRPr>
          </a:p>
        </p:txBody>
      </p:sp>
      <p:sp>
        <p:nvSpPr>
          <p:cNvPr id="4" name="TextBox 3">
            <a:hlinkClick r:id="rId2"/>
            <a:extLst>
              <a:ext uri="{FF2B5EF4-FFF2-40B4-BE49-F238E27FC236}">
                <a16:creationId xmlns:a16="http://schemas.microsoft.com/office/drawing/2014/main" id="{37FFD48D-343F-FFC8-D1BF-AFADB868A21D}"/>
              </a:ext>
            </a:extLst>
          </p:cNvPr>
          <p:cNvSpPr txBox="1"/>
          <p:nvPr/>
        </p:nvSpPr>
        <p:spPr>
          <a:xfrm>
            <a:off x="426206" y="5864634"/>
            <a:ext cx="4950043" cy="476726"/>
          </a:xfrm>
          <a:prstGeom prst="roundRect">
            <a:avLst/>
          </a:prstGeom>
          <a:solidFill>
            <a:srgbClr val="A2C617"/>
          </a:solidFill>
          <a:ln>
            <a:noFill/>
          </a:ln>
        </p:spPr>
        <p:txBody>
          <a:bodyPr wrap="square" lIns="91440" tIns="45720" rIns="91440" bIns="45720" rtlCol="0" anchor="t">
            <a:spAutoFit/>
          </a:bodyPr>
          <a:lstStyle/>
          <a:p>
            <a:pPr>
              <a:defRPr/>
            </a:pPr>
            <a:r>
              <a:rPr lang="en-US" sz="2200">
                <a:solidFill>
                  <a:srgbClr val="FFFFFF"/>
                </a:solidFill>
                <a:latin typeface="Montserrat School"/>
                <a:cs typeface="Arial"/>
                <a:hlinkClick r:id="rId3">
                  <a:extLst>
                    <a:ext uri="{A12FA001-AC4F-418D-AE19-62706E023703}">
                      <ahyp:hlinkClr xmlns:ahyp="http://schemas.microsoft.com/office/drawing/2018/hyperlinkcolor" val="tx"/>
                    </a:ext>
                  </a:extLst>
                </a:hlinkClick>
              </a:rPr>
              <a:t>Our reflection on climate change</a:t>
            </a:r>
            <a:endParaRPr lang="en-US" sz="2200">
              <a:latin typeface="Montserrat School"/>
            </a:endParaRPr>
          </a:p>
        </p:txBody>
      </p:sp>
      <p:sp>
        <p:nvSpPr>
          <p:cNvPr id="2" name="TextBox 1">
            <a:extLst>
              <a:ext uri="{FF2B5EF4-FFF2-40B4-BE49-F238E27FC236}">
                <a16:creationId xmlns:a16="http://schemas.microsoft.com/office/drawing/2014/main" id="{19C1200B-633E-9CD8-B620-E1CADA0D89D0}"/>
              </a:ext>
            </a:extLst>
          </p:cNvPr>
          <p:cNvSpPr txBox="1"/>
          <p:nvPr/>
        </p:nvSpPr>
        <p:spPr>
          <a:xfrm>
            <a:off x="431168" y="1199632"/>
            <a:ext cx="5549201" cy="498598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000" dirty="0">
                <a:highlight>
                  <a:srgbClr val="FFFFFF"/>
                </a:highlight>
                <a:latin typeface="Montserrat School"/>
              </a:rPr>
              <a:t>Climate change can make growing crops very difficult. </a:t>
            </a:r>
            <a:endParaRPr lang="en-US" sz="2000" dirty="0">
              <a:latin typeface="Montserrat School"/>
            </a:endParaRPr>
          </a:p>
          <a:p>
            <a:endParaRPr lang="en-GB" sz="2000" dirty="0">
              <a:latin typeface="Montserrat School"/>
            </a:endParaRPr>
          </a:p>
          <a:p>
            <a:r>
              <a:rPr lang="en-GB" sz="2000" dirty="0">
                <a:highlight>
                  <a:srgbClr val="FFFFFF"/>
                </a:highlight>
                <a:latin typeface="Montserrat School"/>
              </a:rPr>
              <a:t>In some parts of the world, there is too little rain. In places like Bangladesh, where Bayezid lives, there is too much. The result is the same – seeds fail to grow, plants die and families go hungry.</a:t>
            </a:r>
            <a:endParaRPr lang="en-US" sz="2000" dirty="0">
              <a:latin typeface="Montserrat School"/>
            </a:endParaRPr>
          </a:p>
          <a:p>
            <a:endParaRPr lang="en-GB" sz="2000" dirty="0">
              <a:latin typeface="Montserrat School"/>
            </a:endParaRPr>
          </a:p>
          <a:p>
            <a:r>
              <a:rPr lang="en-GB" sz="2000" dirty="0">
                <a:highlight>
                  <a:srgbClr val="FFFFFF"/>
                </a:highlight>
                <a:latin typeface="Montserrat School"/>
              </a:rPr>
              <a:t>"It's a big loss for us in Choto </a:t>
            </a:r>
            <a:r>
              <a:rPr lang="en-GB" sz="2000" err="1">
                <a:highlight>
                  <a:srgbClr val="FFFFFF"/>
                </a:highlight>
                <a:latin typeface="Montserrat School"/>
              </a:rPr>
              <a:t>Bashail</a:t>
            </a:r>
            <a:r>
              <a:rPr lang="en-GB" sz="2000" dirty="0">
                <a:highlight>
                  <a:srgbClr val="FFFFFF"/>
                </a:highlight>
                <a:latin typeface="Montserrat School"/>
              </a:rPr>
              <a:t>," says Bayezid. </a:t>
            </a:r>
          </a:p>
          <a:p>
            <a:pPr algn="l"/>
            <a:endParaRPr lang="en-GB" sz="2000" dirty="0">
              <a:highlight>
                <a:srgbClr val="FFFFFF"/>
              </a:highlight>
              <a:latin typeface="Montserrat School"/>
            </a:endParaRPr>
          </a:p>
          <a:p>
            <a:r>
              <a:rPr lang="en-GB" sz="2000" dirty="0">
                <a:highlight>
                  <a:srgbClr val="FFFFFF"/>
                </a:highlight>
                <a:latin typeface="Montserrat School"/>
              </a:rPr>
              <a:t>Many communities across the world are affected by changing weather that affects livelihoods. </a:t>
            </a:r>
          </a:p>
          <a:p>
            <a:endParaRPr lang="en-US"/>
          </a:p>
        </p:txBody>
      </p:sp>
      <p:pic>
        <p:nvPicPr>
          <p:cNvPr id="7" name="Picture 6" descr="A person holding a bowl of dirt&#10;&#10;AI-generated content may be incorrect.">
            <a:extLst>
              <a:ext uri="{FF2B5EF4-FFF2-40B4-BE49-F238E27FC236}">
                <a16:creationId xmlns:a16="http://schemas.microsoft.com/office/drawing/2014/main" id="{AE5F7957-7630-BA67-80E6-AF10800748CA}"/>
              </a:ext>
            </a:extLst>
          </p:cNvPr>
          <p:cNvPicPr>
            <a:picLocks noChangeAspect="1"/>
          </p:cNvPicPr>
          <p:nvPr/>
        </p:nvPicPr>
        <p:blipFill>
          <a:blip r:embed="rId4"/>
          <a:stretch>
            <a:fillRect/>
          </a:stretch>
        </p:blipFill>
        <p:spPr>
          <a:xfrm>
            <a:off x="6091395" y="1451547"/>
            <a:ext cx="5705475" cy="3505200"/>
          </a:xfrm>
          <a:prstGeom prst="rect">
            <a:avLst/>
          </a:prstGeom>
        </p:spPr>
      </p:pic>
      <p:sp>
        <p:nvSpPr>
          <p:cNvPr id="10" name="TextBox 9">
            <a:extLst>
              <a:ext uri="{FF2B5EF4-FFF2-40B4-BE49-F238E27FC236}">
                <a16:creationId xmlns:a16="http://schemas.microsoft.com/office/drawing/2014/main" id="{12C1D607-E3EA-0ED4-D438-66EF4FAF021C}"/>
              </a:ext>
            </a:extLst>
          </p:cNvPr>
          <p:cNvSpPr txBox="1"/>
          <p:nvPr/>
        </p:nvSpPr>
        <p:spPr>
          <a:xfrm>
            <a:off x="6080441" y="4986559"/>
            <a:ext cx="5873985" cy="160043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dirty="0">
                <a:latin typeface="Montserrat School"/>
              </a:rPr>
              <a:t>Lord, fill our hearts with compassion for all our brothers and sisters around the world affected by a changing climate. Lead us to be good </a:t>
            </a:r>
            <a:r>
              <a:rPr lang="en-US" sz="2000" err="1">
                <a:latin typeface="Montserrat School"/>
              </a:rPr>
              <a:t>neighbours</a:t>
            </a:r>
            <a:r>
              <a:rPr lang="en-US" sz="2000" dirty="0">
                <a:latin typeface="Montserrat School"/>
              </a:rPr>
              <a:t> to all in need. Amen.</a:t>
            </a:r>
            <a:r>
              <a:rPr lang="en-US" sz="2000" dirty="0">
                <a:latin typeface="Montserrat School"/>
                <a:ea typeface="Verdana"/>
              </a:rPr>
              <a:t> </a:t>
            </a:r>
          </a:p>
          <a:p>
            <a:pPr algn="l"/>
            <a:endParaRPr lang="en-US"/>
          </a:p>
        </p:txBody>
      </p:sp>
      <p:pic>
        <p:nvPicPr>
          <p:cNvPr id="17" name="Picture 16" descr="A yellow painted leaf on a black background&#10;&#10;AI-generated content may be incorrect.">
            <a:extLst>
              <a:ext uri="{FF2B5EF4-FFF2-40B4-BE49-F238E27FC236}">
                <a16:creationId xmlns:a16="http://schemas.microsoft.com/office/drawing/2014/main" id="{70A7F9AC-AFC1-717F-8F53-1E411675F34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8417211" flipV="1">
            <a:off x="4933203" y="5727980"/>
            <a:ext cx="885411" cy="923365"/>
          </a:xfrm>
          <a:prstGeom prst="rect">
            <a:avLst/>
          </a:prstGeom>
        </p:spPr>
      </p:pic>
    </p:spTree>
    <p:extLst>
      <p:ext uri="{BB962C8B-B14F-4D97-AF65-F5344CB8AC3E}">
        <p14:creationId xmlns:p14="http://schemas.microsoft.com/office/powerpoint/2010/main" val="368886957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A8067B-1309-E0CD-3E06-1B9368BC85D1}"/>
            </a:ext>
          </a:extLst>
        </p:cNvPr>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336520A8-1D9C-7285-DCB6-9C4E9BA4074F}"/>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C6EC182C-0D68-4E87-806E-9A4A9E86B5B7}" type="slidenum">
              <a:rPr kumimoji="0" lang="en-GB" sz="933" b="0" i="0" u="none" strike="noStrike" kern="1200" cap="none" spc="0" normalizeH="0" baseline="0" noProof="0" smtClean="0">
                <a:ln>
                  <a:noFill/>
                </a:ln>
                <a:solidFill>
                  <a:srgbClr val="222444"/>
                </a:solidFill>
                <a:effectLst/>
                <a:uLnTx/>
                <a:uFillTx/>
                <a:latin typeface="Montserrat Light" panose="020F0502020204030204" pitchFamily="2"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8</a:t>
            </a:fld>
            <a:endParaRPr kumimoji="0" lang="en-GB" sz="933" b="0" i="0" u="none" strike="noStrike" kern="1200" cap="none" spc="0" normalizeH="0" baseline="0" noProof="0">
              <a:ln>
                <a:noFill/>
              </a:ln>
              <a:solidFill>
                <a:srgbClr val="222444"/>
              </a:solidFill>
              <a:effectLst/>
              <a:uLnTx/>
              <a:uFillTx/>
              <a:latin typeface="Montserrat Light" panose="020F0502020204030204" pitchFamily="2" charset="0"/>
              <a:ea typeface="+mn-ea"/>
              <a:cs typeface="+mn-cs"/>
            </a:endParaRPr>
          </a:p>
        </p:txBody>
      </p:sp>
      <p:sp>
        <p:nvSpPr>
          <p:cNvPr id="6" name="TextBox 5">
            <a:extLst>
              <a:ext uri="{FF2B5EF4-FFF2-40B4-BE49-F238E27FC236}">
                <a16:creationId xmlns:a16="http://schemas.microsoft.com/office/drawing/2014/main" id="{27C8B395-876B-55AA-74BE-27B67281A9D7}"/>
              </a:ext>
            </a:extLst>
          </p:cNvPr>
          <p:cNvSpPr txBox="1"/>
          <p:nvPr/>
        </p:nvSpPr>
        <p:spPr>
          <a:xfrm>
            <a:off x="293344" y="1061461"/>
            <a:ext cx="11598852" cy="769441"/>
          </a:xfrm>
          <a:prstGeom prst="rect">
            <a:avLst/>
          </a:prstGeom>
          <a:noFill/>
        </p:spPr>
        <p:txBody>
          <a:bodyPr wrap="square" lIns="91440" tIns="45720" rIns="91440" bIns="45720" rtlCol="0" anchor="t">
            <a:spAutoFit/>
          </a:bodyPr>
          <a:lstStyle/>
          <a:p>
            <a:pPr>
              <a:defRPr/>
            </a:pPr>
            <a:r>
              <a:rPr lang="en-GB" sz="2200" b="1" dirty="0">
                <a:solidFill>
                  <a:srgbClr val="A2C617"/>
                </a:solidFill>
                <a:latin typeface="Montserrat School SemiBold"/>
                <a:ea typeface="Verdana"/>
                <a:cs typeface="Arial"/>
              </a:rPr>
              <a:t>"Return to the Lord your God, for he is gracious and merciful, slow to anger and abounding in steadfast love." Joel 2:13</a:t>
            </a:r>
            <a:endParaRPr lang="en-US" sz="2200" b="1" dirty="0">
              <a:solidFill>
                <a:srgbClr val="1F2842"/>
              </a:solidFill>
              <a:ea typeface="Verdana"/>
              <a:cs typeface="Arial"/>
            </a:endParaRPr>
          </a:p>
        </p:txBody>
      </p:sp>
      <p:sp>
        <p:nvSpPr>
          <p:cNvPr id="8" name="TextBox 7">
            <a:extLst>
              <a:ext uri="{FF2B5EF4-FFF2-40B4-BE49-F238E27FC236}">
                <a16:creationId xmlns:a16="http://schemas.microsoft.com/office/drawing/2014/main" id="{D9D0221C-E88A-3387-DAFE-B01500B119BD}"/>
              </a:ext>
            </a:extLst>
          </p:cNvPr>
          <p:cNvSpPr txBox="1"/>
          <p:nvPr/>
        </p:nvSpPr>
        <p:spPr>
          <a:xfrm>
            <a:off x="3206953" y="114720"/>
            <a:ext cx="6333489" cy="646331"/>
          </a:xfrm>
          <a:prstGeom prst="rect">
            <a:avLst/>
          </a:prstGeom>
          <a:noFill/>
        </p:spPr>
        <p:txBody>
          <a:bodyPr wrap="square" lIns="91440" tIns="45720" rIns="91440" bIns="45720" rtlCol="0" anchor="t">
            <a:spAutoFit/>
          </a:bodyPr>
          <a:lstStyle/>
          <a:p>
            <a:pPr>
              <a:defRPr/>
            </a:pPr>
            <a:r>
              <a:rPr lang="en-US" sz="3600" i="1">
                <a:solidFill>
                  <a:srgbClr val="1F1750"/>
                </a:solidFill>
                <a:latin typeface="Montserrat School SemiBold"/>
                <a:cs typeface="Segoe UI"/>
              </a:rPr>
              <a:t>Wednesday 25 </a:t>
            </a:r>
            <a:r>
              <a:rPr kumimoji="0" lang="en-US" sz="3600" b="0" i="1" u="none" strike="noStrike" kern="1200" cap="none" spc="0" normalizeH="0" baseline="0" noProof="0">
                <a:ln>
                  <a:noFill/>
                </a:ln>
                <a:solidFill>
                  <a:srgbClr val="1F1750"/>
                </a:solidFill>
                <a:effectLst/>
                <a:uLnTx/>
                <a:uFillTx/>
                <a:latin typeface="Montserrat School SemiBold"/>
                <a:cs typeface="Segoe UI"/>
              </a:rPr>
              <a:t>February</a:t>
            </a:r>
            <a:endParaRPr kumimoji="0" lang="en-GB" sz="3600" b="0" i="1" u="none" strike="noStrike" kern="1200" cap="none" spc="0" normalizeH="0" baseline="0" noProof="0">
              <a:ln>
                <a:noFill/>
              </a:ln>
              <a:solidFill>
                <a:srgbClr val="1F1750"/>
              </a:solidFill>
              <a:effectLst/>
              <a:uLnTx/>
              <a:uFillTx/>
              <a:latin typeface="Montserrat School SemiBold"/>
              <a:cs typeface="Segoe UI"/>
            </a:endParaRPr>
          </a:p>
        </p:txBody>
      </p:sp>
      <p:sp>
        <p:nvSpPr>
          <p:cNvPr id="9" name="Rectangle 8">
            <a:extLst>
              <a:ext uri="{FF2B5EF4-FFF2-40B4-BE49-F238E27FC236}">
                <a16:creationId xmlns:a16="http://schemas.microsoft.com/office/drawing/2014/main" id="{69AFE118-652B-ACBF-84D5-DE8972742D43}"/>
              </a:ext>
            </a:extLst>
          </p:cNvPr>
          <p:cNvSpPr/>
          <p:nvPr/>
        </p:nvSpPr>
        <p:spPr>
          <a:xfrm>
            <a:off x="293344" y="1961310"/>
            <a:ext cx="6439314" cy="4401205"/>
          </a:xfrm>
          <a:prstGeom prst="rect">
            <a:avLst/>
          </a:prstGeom>
        </p:spPr>
        <p:txBody>
          <a:bodyPr wrap="square" lIns="91440" tIns="45720" rIns="91440" bIns="45720" anchor="t">
            <a:spAutoFit/>
          </a:bodyPr>
          <a:lstStyle/>
          <a:p>
            <a:pPr>
              <a:defRPr/>
            </a:pPr>
            <a:r>
              <a:rPr lang="en-US" sz="2000" dirty="0">
                <a:latin typeface="Montserrat School"/>
                <a:ea typeface="Verdana"/>
                <a:cs typeface="Arial"/>
              </a:rPr>
              <a:t>Lent is a time for us to turn back to God. It's a time to reflect on the choices we make and the way we live our lives and to seek forgiveness for where we've gone wrong. </a:t>
            </a:r>
            <a:endParaRPr lang="en-US"/>
          </a:p>
          <a:p>
            <a:pPr>
              <a:defRPr/>
            </a:pPr>
            <a:endParaRPr lang="en-US" sz="2000" dirty="0">
              <a:latin typeface="Montserrat School"/>
              <a:ea typeface="Verdana"/>
              <a:cs typeface="Arial"/>
            </a:endParaRPr>
          </a:p>
          <a:p>
            <a:pPr>
              <a:defRPr/>
            </a:pPr>
            <a:r>
              <a:rPr lang="en-US" sz="2000" dirty="0">
                <a:latin typeface="Montserrat School"/>
                <a:ea typeface="Verdana"/>
                <a:cs typeface="Arial"/>
              </a:rPr>
              <a:t>It's a time to draw closer to God, knowing he loves us very much and that we can do all things with him. </a:t>
            </a:r>
            <a:endParaRPr lang="en-US"/>
          </a:p>
          <a:p>
            <a:pPr>
              <a:defRPr/>
            </a:pPr>
            <a:endParaRPr lang="en-US" sz="2000" dirty="0">
              <a:latin typeface="Montserrat School"/>
              <a:ea typeface="Verdana"/>
              <a:cs typeface="Arial"/>
            </a:endParaRPr>
          </a:p>
          <a:p>
            <a:pPr>
              <a:defRPr/>
            </a:pPr>
            <a:r>
              <a:rPr lang="en-US" sz="2000" dirty="0">
                <a:latin typeface="Montserrat School"/>
                <a:ea typeface="Verdana"/>
                <a:cs typeface="Arial"/>
              </a:rPr>
              <a:t>We all have busy lives, but how, during our day, could we make a bit more space for God? How about a few minutes while having breakfast? On your journey to school or college? Or on your way home? Between homework tasks?</a:t>
            </a:r>
          </a:p>
        </p:txBody>
      </p:sp>
      <p:sp>
        <p:nvSpPr>
          <p:cNvPr id="4" name="TextBox 3">
            <a:hlinkClick r:id="rId2"/>
            <a:extLst>
              <a:ext uri="{FF2B5EF4-FFF2-40B4-BE49-F238E27FC236}">
                <a16:creationId xmlns:a16="http://schemas.microsoft.com/office/drawing/2014/main" id="{1C8E158C-F74B-4FE0-E740-5B824D21CCE7}"/>
              </a:ext>
            </a:extLst>
          </p:cNvPr>
          <p:cNvSpPr txBox="1"/>
          <p:nvPr/>
        </p:nvSpPr>
        <p:spPr>
          <a:xfrm>
            <a:off x="6934435" y="5614798"/>
            <a:ext cx="4950043" cy="442674"/>
          </a:xfrm>
          <a:prstGeom prst="roundRect">
            <a:avLst/>
          </a:prstGeom>
          <a:solidFill>
            <a:srgbClr val="A2C617"/>
          </a:solidFill>
          <a:ln>
            <a:noFill/>
          </a:ln>
        </p:spPr>
        <p:txBody>
          <a:bodyPr wrap="square" lIns="91440" tIns="45720" rIns="91440" bIns="45720" rtlCol="0" anchor="t">
            <a:spAutoFit/>
          </a:bodyPr>
          <a:lstStyle/>
          <a:p>
            <a:pPr algn="ctr">
              <a:defRPr/>
            </a:pPr>
            <a:r>
              <a:rPr lang="en-US" sz="2000" dirty="0">
                <a:solidFill>
                  <a:srgbClr val="FFFFFF"/>
                </a:solidFill>
                <a:latin typeface="Montserrat School"/>
                <a:cs typeface="Arial"/>
                <a:hlinkClick r:id="rId3">
                  <a:extLst>
                    <a:ext uri="{A12FA001-AC4F-418D-AE19-62706E023703}">
                      <ahyp:hlinkClr xmlns:ahyp="http://schemas.microsoft.com/office/drawing/2018/hyperlinkcolor" val="tx"/>
                    </a:ext>
                  </a:extLst>
                </a:hlinkClick>
              </a:rPr>
              <a:t>All Things reflection</a:t>
            </a:r>
            <a:endParaRPr lang="en-US">
              <a:latin typeface="Montserrat School"/>
            </a:endParaRPr>
          </a:p>
        </p:txBody>
      </p:sp>
      <p:pic>
        <p:nvPicPr>
          <p:cNvPr id="14" name="Picture 13" descr="A yellow painted leaf on a black background&#10;&#10;AI-generated content may be incorrect.">
            <a:extLst>
              <a:ext uri="{FF2B5EF4-FFF2-40B4-BE49-F238E27FC236}">
                <a16:creationId xmlns:a16="http://schemas.microsoft.com/office/drawing/2014/main" id="{6F7714BA-3688-6032-7F09-4C8D9C676CE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8417211" flipV="1">
            <a:off x="10863384" y="5188187"/>
            <a:ext cx="992175" cy="960448"/>
          </a:xfrm>
          <a:prstGeom prst="rect">
            <a:avLst/>
          </a:prstGeom>
        </p:spPr>
      </p:pic>
      <p:pic>
        <p:nvPicPr>
          <p:cNvPr id="7" name="Picture 6" descr="A person with eyes closed wearing earbuds&#10;&#10;AI-generated content may be incorrect.">
            <a:extLst>
              <a:ext uri="{FF2B5EF4-FFF2-40B4-BE49-F238E27FC236}">
                <a16:creationId xmlns:a16="http://schemas.microsoft.com/office/drawing/2014/main" id="{D5E99545-17A9-E874-1BF1-C0DD6091293D}"/>
              </a:ext>
            </a:extLst>
          </p:cNvPr>
          <p:cNvPicPr>
            <a:picLocks noChangeAspect="1"/>
          </p:cNvPicPr>
          <p:nvPr/>
        </p:nvPicPr>
        <p:blipFill>
          <a:blip r:embed="rId5"/>
          <a:stretch>
            <a:fillRect/>
          </a:stretch>
        </p:blipFill>
        <p:spPr>
          <a:xfrm flipH="1">
            <a:off x="6932468" y="2123606"/>
            <a:ext cx="4972703" cy="3010525"/>
          </a:xfrm>
          <a:prstGeom prst="rect">
            <a:avLst/>
          </a:prstGeom>
        </p:spPr>
      </p:pic>
    </p:spTree>
    <p:extLst>
      <p:ext uri="{BB962C8B-B14F-4D97-AF65-F5344CB8AC3E}">
        <p14:creationId xmlns:p14="http://schemas.microsoft.com/office/powerpoint/2010/main" val="281633193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B57738-232F-B860-1DAE-C15D3071D208}"/>
            </a:ext>
          </a:extLst>
        </p:cNvPr>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74C6F316-E503-2264-8FEF-175C35565FD6}"/>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C6EC182C-0D68-4E87-806E-9A4A9E86B5B7}" type="slidenum">
              <a:rPr kumimoji="0" lang="en-GB" sz="933" b="0" i="0" u="none" strike="noStrike" kern="1200" cap="none" spc="0" normalizeH="0" baseline="0" noProof="0" smtClean="0">
                <a:ln>
                  <a:noFill/>
                </a:ln>
                <a:solidFill>
                  <a:srgbClr val="222444"/>
                </a:solidFill>
                <a:effectLst/>
                <a:uLnTx/>
                <a:uFillTx/>
                <a:latin typeface="Montserrat Light" panose="020F0502020204030204" pitchFamily="2"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9</a:t>
            </a:fld>
            <a:endParaRPr kumimoji="0" lang="en-GB" sz="933" b="0" i="0" u="none" strike="noStrike" kern="1200" cap="none" spc="0" normalizeH="0" baseline="0" noProof="0">
              <a:ln>
                <a:noFill/>
              </a:ln>
              <a:solidFill>
                <a:srgbClr val="222444"/>
              </a:solidFill>
              <a:effectLst/>
              <a:uLnTx/>
              <a:uFillTx/>
              <a:latin typeface="Montserrat Light" panose="020F0502020204030204" pitchFamily="2" charset="0"/>
              <a:ea typeface="+mn-ea"/>
              <a:cs typeface="+mn-cs"/>
            </a:endParaRPr>
          </a:p>
        </p:txBody>
      </p:sp>
      <p:sp>
        <p:nvSpPr>
          <p:cNvPr id="6" name="TextBox 5">
            <a:extLst>
              <a:ext uri="{FF2B5EF4-FFF2-40B4-BE49-F238E27FC236}">
                <a16:creationId xmlns:a16="http://schemas.microsoft.com/office/drawing/2014/main" id="{9E986298-2014-9B2E-5053-BC2A66CAC1B0}"/>
              </a:ext>
            </a:extLst>
          </p:cNvPr>
          <p:cNvSpPr txBox="1"/>
          <p:nvPr/>
        </p:nvSpPr>
        <p:spPr>
          <a:xfrm>
            <a:off x="493212" y="1123920"/>
            <a:ext cx="11199115" cy="1723549"/>
          </a:xfrm>
          <a:prstGeom prst="rect">
            <a:avLst/>
          </a:prstGeom>
          <a:noFill/>
        </p:spPr>
        <p:txBody>
          <a:bodyPr wrap="square" lIns="91440" tIns="45720" rIns="91440" bIns="45720" rtlCol="0" anchor="t">
            <a:spAutoFit/>
          </a:bodyPr>
          <a:lstStyle/>
          <a:p>
            <a:pPr>
              <a:defRPr/>
            </a:pPr>
            <a:r>
              <a:rPr lang="en-GB" sz="2200" b="1" dirty="0">
                <a:solidFill>
                  <a:srgbClr val="A2C617"/>
                </a:solidFill>
                <a:latin typeface="Montserrat School"/>
                <a:ea typeface="Verdana"/>
                <a:cs typeface="Arial"/>
              </a:rPr>
              <a:t>"Ask and it will be given to you; seek and you will find; knock and it will be opened to you." Matthew 7:7</a:t>
            </a:r>
            <a:endParaRPr lang="en-GB" sz="3200" b="1" dirty="0">
              <a:solidFill>
                <a:srgbClr val="A2C617"/>
              </a:solidFill>
              <a:latin typeface="Montserrat School SemiBold"/>
              <a:ea typeface="Verdana"/>
              <a:cs typeface="Arial"/>
            </a:endParaRPr>
          </a:p>
          <a:p>
            <a:pPr>
              <a:defRPr/>
            </a:pPr>
            <a:endParaRPr lang="en-GB" sz="1200" dirty="0">
              <a:highlight>
                <a:srgbClr val="FFFFFF"/>
              </a:highlight>
            </a:endParaRPr>
          </a:p>
          <a:p>
            <a:pPr>
              <a:defRPr/>
            </a:pPr>
            <a:endParaRPr lang="en-GB" sz="3200" b="1" dirty="0">
              <a:solidFill>
                <a:srgbClr val="A2C617"/>
              </a:solidFill>
              <a:latin typeface="Montserrat School SemiBold"/>
              <a:ea typeface="Verdana"/>
              <a:cs typeface="Arial"/>
            </a:endParaRPr>
          </a:p>
          <a:p>
            <a:pPr>
              <a:defRPr/>
            </a:pPr>
            <a:endParaRPr lang="en-GB" dirty="0"/>
          </a:p>
        </p:txBody>
      </p:sp>
      <p:sp>
        <p:nvSpPr>
          <p:cNvPr id="8" name="TextBox 7">
            <a:extLst>
              <a:ext uri="{FF2B5EF4-FFF2-40B4-BE49-F238E27FC236}">
                <a16:creationId xmlns:a16="http://schemas.microsoft.com/office/drawing/2014/main" id="{FF9F16FE-E169-6035-FB11-697757373461}"/>
              </a:ext>
            </a:extLst>
          </p:cNvPr>
          <p:cNvSpPr txBox="1"/>
          <p:nvPr/>
        </p:nvSpPr>
        <p:spPr>
          <a:xfrm>
            <a:off x="3206953" y="114720"/>
            <a:ext cx="6333489" cy="646331"/>
          </a:xfrm>
          <a:prstGeom prst="rect">
            <a:avLst/>
          </a:prstGeom>
          <a:noFill/>
        </p:spPr>
        <p:txBody>
          <a:bodyPr wrap="square" lIns="91440" tIns="45720" rIns="91440" bIns="45720" rtlCol="0" anchor="t">
            <a:spAutoFit/>
          </a:bodyPr>
          <a:lstStyle/>
          <a:p>
            <a:pPr>
              <a:defRPr/>
            </a:pPr>
            <a:r>
              <a:rPr lang="en-US" sz="3600" i="1">
                <a:solidFill>
                  <a:srgbClr val="1F1750"/>
                </a:solidFill>
                <a:latin typeface="Montserrat School SemiBold"/>
                <a:cs typeface="Segoe UI"/>
              </a:rPr>
              <a:t>Thursday</a:t>
            </a:r>
            <a:r>
              <a:rPr kumimoji="0" lang="en-US" sz="3600" b="0" i="1" u="none" strike="noStrike" kern="1200" cap="none" spc="0" normalizeH="0" baseline="0" noProof="0">
                <a:ln>
                  <a:noFill/>
                </a:ln>
                <a:solidFill>
                  <a:srgbClr val="1F1750"/>
                </a:solidFill>
                <a:effectLst/>
                <a:uLnTx/>
                <a:uFillTx/>
                <a:latin typeface="Montserrat School SemiBold"/>
                <a:cs typeface="Segoe UI"/>
              </a:rPr>
              <a:t> </a:t>
            </a:r>
            <a:r>
              <a:rPr lang="en-US" sz="3600" i="1">
                <a:solidFill>
                  <a:srgbClr val="1F1750"/>
                </a:solidFill>
                <a:latin typeface="Montserrat School SemiBold"/>
                <a:cs typeface="Segoe UI"/>
              </a:rPr>
              <a:t>26 </a:t>
            </a:r>
            <a:r>
              <a:rPr kumimoji="0" lang="en-US" sz="3600" b="0" i="1" u="none" strike="noStrike" kern="1200" cap="none" spc="0" normalizeH="0" baseline="0" noProof="0">
                <a:ln>
                  <a:noFill/>
                </a:ln>
                <a:solidFill>
                  <a:srgbClr val="1F1750"/>
                </a:solidFill>
                <a:effectLst/>
                <a:uLnTx/>
                <a:uFillTx/>
                <a:latin typeface="Montserrat School SemiBold"/>
                <a:cs typeface="Segoe UI"/>
              </a:rPr>
              <a:t>February</a:t>
            </a:r>
            <a:endParaRPr kumimoji="0" lang="en-GB" sz="3600" b="0" i="1" u="none" strike="noStrike" kern="1200" cap="none" spc="0" normalizeH="0" baseline="0" noProof="0">
              <a:ln>
                <a:noFill/>
              </a:ln>
              <a:solidFill>
                <a:srgbClr val="1F1750"/>
              </a:solidFill>
              <a:effectLst/>
              <a:uLnTx/>
              <a:uFillTx/>
              <a:latin typeface="Montserrat School SemiBold"/>
              <a:cs typeface="Segoe UI"/>
            </a:endParaRPr>
          </a:p>
        </p:txBody>
      </p:sp>
      <p:sp>
        <p:nvSpPr>
          <p:cNvPr id="9" name="Rectangle 8">
            <a:extLst>
              <a:ext uri="{FF2B5EF4-FFF2-40B4-BE49-F238E27FC236}">
                <a16:creationId xmlns:a16="http://schemas.microsoft.com/office/drawing/2014/main" id="{68FD6ACD-71C7-B612-A116-5A2A1EEAFC61}"/>
              </a:ext>
            </a:extLst>
          </p:cNvPr>
          <p:cNvSpPr/>
          <p:nvPr/>
        </p:nvSpPr>
        <p:spPr>
          <a:xfrm>
            <a:off x="355803" y="1985903"/>
            <a:ext cx="5702300" cy="461665"/>
          </a:xfrm>
          <a:prstGeom prst="rect">
            <a:avLst/>
          </a:prstGeom>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altLang="en-US" sz="2400" b="0" i="0" u="none" strike="noStrike" kern="1200" cap="none" spc="0" normalizeH="0" baseline="0" noProof="0">
              <a:ln>
                <a:noFill/>
              </a:ln>
              <a:solidFill>
                <a:srgbClr val="222544"/>
              </a:solidFill>
              <a:effectLst/>
              <a:uLnTx/>
              <a:uFillTx/>
              <a:latin typeface="Montserrat School"/>
              <a:ea typeface="Verdana"/>
              <a:cs typeface="Arial"/>
            </a:endParaRPr>
          </a:p>
        </p:txBody>
      </p:sp>
      <p:sp>
        <p:nvSpPr>
          <p:cNvPr id="17" name="TextBox 16">
            <a:hlinkClick r:id="rId3"/>
            <a:extLst>
              <a:ext uri="{FF2B5EF4-FFF2-40B4-BE49-F238E27FC236}">
                <a16:creationId xmlns:a16="http://schemas.microsoft.com/office/drawing/2014/main" id="{9DAC2593-3014-FD86-F340-F5787C8F2C29}"/>
              </a:ext>
            </a:extLst>
          </p:cNvPr>
          <p:cNvSpPr txBox="1"/>
          <p:nvPr/>
        </p:nvSpPr>
        <p:spPr>
          <a:xfrm>
            <a:off x="6991697" y="4747136"/>
            <a:ext cx="4259482" cy="454580"/>
          </a:xfrm>
          <a:prstGeom prst="roundRect">
            <a:avLst/>
          </a:prstGeom>
          <a:solidFill>
            <a:srgbClr val="A2C617"/>
          </a:solidFill>
          <a:ln>
            <a:noFill/>
          </a:ln>
        </p:spPr>
        <p:txBody>
          <a:bodyPr wrap="square" lIns="91440" tIns="45720" rIns="91440" bIns="45720" rtlCol="0" anchor="t">
            <a:spAutoFit/>
          </a:bodyPr>
          <a:lstStyle/>
          <a:p>
            <a:pPr algn="ctr"/>
            <a:r>
              <a:rPr lang="en-US" sz="2000" dirty="0">
                <a:solidFill>
                  <a:schemeClr val="bg1"/>
                </a:solidFill>
                <a:latin typeface="Montserrat School"/>
                <a:cs typeface="Arial"/>
                <a:hlinkClick r:id="rId4">
                  <a:extLst>
                    <a:ext uri="{A12FA001-AC4F-418D-AE19-62706E023703}">
                      <ahyp:hlinkClr xmlns:ahyp="http://schemas.microsoft.com/office/drawing/2018/hyperlinkcolor" val="tx"/>
                    </a:ext>
                  </a:extLst>
                </a:hlinkClick>
              </a:rPr>
              <a:t>Harry's message</a:t>
            </a:r>
            <a:endParaRPr lang="en-US"/>
          </a:p>
        </p:txBody>
      </p:sp>
      <p:sp>
        <p:nvSpPr>
          <p:cNvPr id="22" name="TextBox 21">
            <a:extLst>
              <a:ext uri="{FF2B5EF4-FFF2-40B4-BE49-F238E27FC236}">
                <a16:creationId xmlns:a16="http://schemas.microsoft.com/office/drawing/2014/main" id="{11C00E74-E81A-4720-D215-DF414ED37558}"/>
              </a:ext>
            </a:extLst>
          </p:cNvPr>
          <p:cNvSpPr txBox="1"/>
          <p:nvPr/>
        </p:nvSpPr>
        <p:spPr>
          <a:xfrm>
            <a:off x="529520" y="1981054"/>
            <a:ext cx="5841940" cy="472817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000" dirty="0">
                <a:highlight>
                  <a:srgbClr val="FFFFFF"/>
                </a:highlight>
                <a:latin typeface="Montserrat School"/>
                <a:ea typeface="Calibri"/>
                <a:cs typeface="Calibri"/>
              </a:rPr>
              <a:t>We know God wants us to pray regularly, to ask him for the things that help us lead our best lives. </a:t>
            </a:r>
            <a:endParaRPr lang="en-US"/>
          </a:p>
          <a:p>
            <a:endParaRPr lang="en-GB" sz="2000" dirty="0">
              <a:highlight>
                <a:srgbClr val="FFFFFF"/>
              </a:highlight>
              <a:latin typeface="Montserrat School"/>
              <a:ea typeface="Calibri"/>
              <a:cs typeface="Calibri"/>
            </a:endParaRPr>
          </a:p>
          <a:p>
            <a:r>
              <a:rPr lang="en-GB" sz="2000" dirty="0">
                <a:highlight>
                  <a:srgbClr val="FFFFFF"/>
                </a:highlight>
                <a:latin typeface="Montserrat School"/>
                <a:ea typeface="Calibri"/>
                <a:cs typeface="Calibri"/>
              </a:rPr>
              <a:t>But praying may feel difficult - worrying about saying the right words or doing the right things. </a:t>
            </a:r>
            <a:endParaRPr lang="en-GB"/>
          </a:p>
          <a:p>
            <a:endParaRPr lang="en-US" sz="2000" dirty="0">
              <a:highlight>
                <a:srgbClr val="FFFFFF"/>
              </a:highlight>
              <a:latin typeface="Montserrat School"/>
              <a:ea typeface="Calibri"/>
              <a:cs typeface="Calibri"/>
            </a:endParaRPr>
          </a:p>
          <a:p>
            <a:r>
              <a:rPr lang="en-GB" sz="2000" dirty="0">
                <a:highlight>
                  <a:srgbClr val="FFFFFF"/>
                </a:highlight>
                <a:latin typeface="Montserrat School"/>
                <a:ea typeface="Calibri"/>
                <a:cs typeface="Calibri"/>
              </a:rPr>
              <a:t>We are reminded God always listens and wants us to come closer. And he just wants us to be us - no special language required!</a:t>
            </a:r>
            <a:endParaRPr lang="en-US" sz="2000" dirty="0">
              <a:highlight>
                <a:srgbClr val="FFFFFF"/>
              </a:highlight>
              <a:latin typeface="Montserrat School"/>
              <a:ea typeface="Calibri"/>
              <a:cs typeface="Calibri"/>
            </a:endParaRPr>
          </a:p>
          <a:p>
            <a:endParaRPr lang="en-GB" sz="2000" dirty="0">
              <a:highlight>
                <a:srgbClr val="FFFFFF"/>
              </a:highlight>
              <a:latin typeface="Montserrat School"/>
              <a:ea typeface="Calibri"/>
              <a:cs typeface="Calibri"/>
            </a:endParaRPr>
          </a:p>
          <a:p>
            <a:r>
              <a:rPr lang="en-GB" sz="2000" dirty="0">
                <a:highlight>
                  <a:srgbClr val="FFFFFF"/>
                </a:highlight>
                <a:latin typeface="Montserrat School"/>
                <a:ea typeface="Calibri"/>
                <a:cs typeface="Calibri"/>
              </a:rPr>
              <a:t>CAFOD is asking you to do the Big Lent Walk this Lent – and so is Harry...</a:t>
            </a:r>
          </a:p>
          <a:p>
            <a:endParaRPr lang="en-US" dirty="0"/>
          </a:p>
        </p:txBody>
      </p:sp>
      <p:pic>
        <p:nvPicPr>
          <p:cNvPr id="2" name="Picture 1" descr="A group of children running on a field&#10;&#10;AI-generated content may be incorrect.">
            <a:extLst>
              <a:ext uri="{FF2B5EF4-FFF2-40B4-BE49-F238E27FC236}">
                <a16:creationId xmlns:a16="http://schemas.microsoft.com/office/drawing/2014/main" id="{91469E93-9D37-13DD-9D4D-9459ABB289A5}"/>
              </a:ext>
            </a:extLst>
          </p:cNvPr>
          <p:cNvPicPr>
            <a:picLocks noChangeAspect="1"/>
          </p:cNvPicPr>
          <p:nvPr/>
        </p:nvPicPr>
        <p:blipFill>
          <a:blip r:embed="rId5"/>
          <a:stretch>
            <a:fillRect/>
          </a:stretch>
        </p:blipFill>
        <p:spPr>
          <a:xfrm>
            <a:off x="6988966" y="1988343"/>
            <a:ext cx="4250532" cy="2655097"/>
          </a:xfrm>
          <a:prstGeom prst="rect">
            <a:avLst/>
          </a:prstGeom>
        </p:spPr>
      </p:pic>
      <p:pic>
        <p:nvPicPr>
          <p:cNvPr id="7" name="Picture 6" descr="A purple and green text on a black background&#10;&#10;Description automatically generated">
            <a:extLst>
              <a:ext uri="{FF2B5EF4-FFF2-40B4-BE49-F238E27FC236}">
                <a16:creationId xmlns:a16="http://schemas.microsoft.com/office/drawing/2014/main" id="{30376AE4-F258-27F9-FC79-B536A572E5E8}"/>
              </a:ext>
            </a:extLst>
          </p:cNvPr>
          <p:cNvPicPr>
            <a:picLocks noChangeAspect="1"/>
          </p:cNvPicPr>
          <p:nvPr/>
        </p:nvPicPr>
        <p:blipFill>
          <a:blip r:embed="rId6"/>
          <a:stretch>
            <a:fillRect/>
          </a:stretch>
        </p:blipFill>
        <p:spPr>
          <a:xfrm>
            <a:off x="10518488" y="4175268"/>
            <a:ext cx="1179110" cy="1150459"/>
          </a:xfrm>
          <a:prstGeom prst="rect">
            <a:avLst/>
          </a:prstGeom>
        </p:spPr>
      </p:pic>
      <p:sp>
        <p:nvSpPr>
          <p:cNvPr id="14" name="TextBox 13">
            <a:extLst>
              <a:ext uri="{FF2B5EF4-FFF2-40B4-BE49-F238E27FC236}">
                <a16:creationId xmlns:a16="http://schemas.microsoft.com/office/drawing/2014/main" id="{DCE317E3-53FA-EFC1-F119-B1C4A31562FB}"/>
              </a:ext>
            </a:extLst>
          </p:cNvPr>
          <p:cNvSpPr txBox="1"/>
          <p:nvPr/>
        </p:nvSpPr>
        <p:spPr>
          <a:xfrm>
            <a:off x="6766787" y="5432178"/>
            <a:ext cx="4930015" cy="129266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dirty="0">
                <a:latin typeface="Montserrat School"/>
              </a:rPr>
              <a:t>Former Traitors winner Harry Clark has signed up to do the Big Lent Walk. We promise he's not lying!</a:t>
            </a:r>
          </a:p>
          <a:p>
            <a:pPr algn="l"/>
            <a:endParaRPr lang="en-US" dirty="0"/>
          </a:p>
        </p:txBody>
      </p:sp>
    </p:spTree>
    <p:extLst>
      <p:ext uri="{BB962C8B-B14F-4D97-AF65-F5344CB8AC3E}">
        <p14:creationId xmlns:p14="http://schemas.microsoft.com/office/powerpoint/2010/main" val="272176277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Office Theme">
  <a:themeElements>
    <a:clrScheme name="CAFOD new brand TEMPLATE 2025">
      <a:dk1>
        <a:srgbClr val="000000"/>
      </a:dk1>
      <a:lt1>
        <a:srgbClr val="FFFFFF"/>
      </a:lt1>
      <a:dk2>
        <a:srgbClr val="58A333"/>
      </a:dk2>
      <a:lt2>
        <a:srgbClr val="222444"/>
      </a:lt2>
      <a:accent1>
        <a:srgbClr val="A2C617"/>
      </a:accent1>
      <a:accent2>
        <a:srgbClr val="FAC850"/>
      </a:accent2>
      <a:accent3>
        <a:srgbClr val="EE7103"/>
      </a:accent3>
      <a:accent4>
        <a:srgbClr val="DC0014"/>
      </a:accent4>
      <a:accent5>
        <a:srgbClr val="E83273"/>
      </a:accent5>
      <a:accent6>
        <a:srgbClr val="7666AD"/>
      </a:accent6>
      <a:hlink>
        <a:srgbClr val="30BAC7"/>
      </a:hlink>
      <a:folHlink>
        <a:srgbClr val="A2C617"/>
      </a:folHlink>
    </a:clrScheme>
    <a:fontScheme name="CAFOD - typograph">
      <a:majorFont>
        <a:latin typeface="Montserrat ExtraBold"/>
        <a:ea typeface=""/>
        <a:cs typeface=""/>
      </a:majorFont>
      <a:minorFont>
        <a:latin typeface="Montserra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a:defPPr>
      </a:lstStyle>
      <a:style>
        <a:lnRef idx="2">
          <a:schemeClr val="accent1">
            <a:shade val="15000"/>
          </a:schemeClr>
        </a:lnRef>
        <a:fillRef idx="1">
          <a:schemeClr val="accent1"/>
        </a:fillRef>
        <a:effectRef idx="0">
          <a:schemeClr val="accent1"/>
        </a:effectRef>
        <a:fontRef idx="minor">
          <a:schemeClr val="lt1"/>
        </a:fontRef>
      </a:style>
    </a:sp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p:properties xmlns:p="http://schemas.microsoft.com/office/2006/metadata/properties" xmlns:xsi="http://www.w3.org/2001/XMLSchema-instance" xmlns:pc="http://schemas.microsoft.com/office/infopath/2007/PartnerControls">
  <documentManagement>
    <Activity xmlns="236a9a4b-a03c-46ba-8ec6-624c184acbc6">Lent</Activity>
    <Audience xmlns="236a9a4b-a03c-46ba-8ec6-624c184acbc6">11-18</Audience>
    <_Status xmlns="http://schemas.microsoft.com/sharepoint/v3/fields">Not Started</_Status>
    <lcf76f155ced4ddcb4097134ff3c332f xmlns="236a9a4b-a03c-46ba-8ec6-624c184acbc6">
      <Terms xmlns="http://schemas.microsoft.com/office/infopath/2007/PartnerControls"/>
    </lcf76f155ced4ddcb4097134ff3c332f>
    <TaxCatchAll xmlns="453a0c7f-c966-4a5c-a0f8-de0f8150ea1e" xsi:nil="true"/>
    <_dlc_DocId xmlns="04672002-f21f-4240-adfb-f0b653fb6fb5">SZUU6KYVHK2A-2146017777-19212</_dlc_DocId>
    <_dlc_DocIdUrl xmlns="04672002-f21f-4240-adfb-f0b653fb6fb5">
      <Url>https://cafod365.sharepoint.com/sites/int/Education/_layouts/15/DocIdRedir.aspx?ID=SZUU6KYVHK2A-2146017777-19212</Url>
      <Description>SZUU6KYVHK2A-2146017777-19212</Description>
    </_dlc_DocIdUrl>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96472308B02E1E4A9F4BBEA19176AB65" ma:contentTypeVersion="2976" ma:contentTypeDescription="Create a new document." ma:contentTypeScope="" ma:versionID="1d76f6af5401eba7145507b88f350e6e">
  <xsd:schema xmlns:xsd="http://www.w3.org/2001/XMLSchema" xmlns:xs="http://www.w3.org/2001/XMLSchema" xmlns:p="http://schemas.microsoft.com/office/2006/metadata/properties" xmlns:ns2="04672002-f21f-4240-adfb-f0b653fb6fb5" xmlns:ns3="236a9a4b-a03c-46ba-8ec6-624c184acbc6" xmlns:ns4="http://schemas.microsoft.com/sharepoint/v3/fields" xmlns:ns5="bdf04112-6931-4610-9724-cd62e91446a3" xmlns:ns6="453a0c7f-c966-4a5c-a0f8-de0f8150ea1e" targetNamespace="http://schemas.microsoft.com/office/2006/metadata/properties" ma:root="true" ma:fieldsID="a36f6bad067c38f775fd1fa5132acdcf" ns2:_="" ns3:_="" ns4:_="" ns5:_="" ns6:_="">
    <xsd:import namespace="04672002-f21f-4240-adfb-f0b653fb6fb5"/>
    <xsd:import namespace="236a9a4b-a03c-46ba-8ec6-624c184acbc6"/>
    <xsd:import namespace="http://schemas.microsoft.com/sharepoint/v3/fields"/>
    <xsd:import namespace="bdf04112-6931-4610-9724-cd62e91446a3"/>
    <xsd:import namespace="453a0c7f-c966-4a5c-a0f8-de0f8150ea1e"/>
    <xsd:element name="properties">
      <xsd:complexType>
        <xsd:sequence>
          <xsd:element name="documentManagement">
            <xsd:complexType>
              <xsd:all>
                <xsd:element ref="ns2:_dlc_DocId" minOccurs="0"/>
                <xsd:element ref="ns2:_dlc_DocIdUrl" minOccurs="0"/>
                <xsd:element ref="ns2:_dlc_DocIdPersistId" minOccurs="0"/>
                <xsd:element ref="ns3:Audience"/>
                <xsd:element ref="ns3:Activity" minOccurs="0"/>
                <xsd:element ref="ns4:_Status" minOccurs="0"/>
                <xsd:element ref="ns3:MediaServiceMetadata" minOccurs="0"/>
                <xsd:element ref="ns3:MediaServiceFastMetadata" minOccurs="0"/>
                <xsd:element ref="ns3:MediaServiceAutoTags" minOccurs="0"/>
                <xsd:element ref="ns3:MediaServiceOCR" minOccurs="0"/>
                <xsd:element ref="ns3:MediaServiceDateTaken" minOccurs="0"/>
                <xsd:element ref="ns5:SharedWithUsers" minOccurs="0"/>
                <xsd:element ref="ns5:SharedWithDetails" minOccurs="0"/>
                <xsd:element ref="ns3:MediaServiceGenerationTime" minOccurs="0"/>
                <xsd:element ref="ns3:MediaServiceEventHashCode" minOccurs="0"/>
                <xsd:element ref="ns3:MediaServiceLocation" minOccurs="0"/>
                <xsd:element ref="ns3:MediaServiceAutoKeyPoints" minOccurs="0"/>
                <xsd:element ref="ns3:MediaServiceKeyPoints" minOccurs="0"/>
                <xsd:element ref="ns3:MediaLengthInSeconds" minOccurs="0"/>
                <xsd:element ref="ns3:lcf76f155ced4ddcb4097134ff3c332f" minOccurs="0"/>
                <xsd:element ref="ns6:TaxCatchAll" minOccurs="0"/>
                <xsd:element ref="ns3:MediaServiceObjectDetectorVersion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4672002-f21f-4240-adfb-f0b653fb6fb5"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dexed="true"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236a9a4b-a03c-46ba-8ec6-624c184acbc6" elementFormDefault="qualified">
    <xsd:import namespace="http://schemas.microsoft.com/office/2006/documentManagement/types"/>
    <xsd:import namespace="http://schemas.microsoft.com/office/infopath/2007/PartnerControls"/>
    <xsd:element name="Audience" ma:index="11" ma:displayName="Audience" ma:format="Dropdown" ma:internalName="Audience">
      <xsd:simpleType>
        <xsd:restriction base="dms:Choice">
          <xsd:enumeration value="Primary"/>
          <xsd:enumeration value="11-18"/>
          <xsd:enumeration value="Both"/>
          <xsd:enumeration value="N/A"/>
        </xsd:restriction>
      </xsd:simpleType>
    </xsd:element>
    <xsd:element name="Activity" ma:index="12" nillable="true" ma:displayName="Activity" ma:default="Advent" ma:format="Dropdown" ma:internalName="Activity">
      <xsd:simpleType>
        <xsd:restriction base="dms:Choice">
          <xsd:enumeration value="Advent"/>
          <xsd:enumeration value="CAFOD Clubs"/>
          <xsd:enumeration value="Campaigns"/>
          <xsd:enumeration value="Fairtrade"/>
          <xsd:enumeration value="Faith in Action"/>
          <xsd:enumeration value="Harvest"/>
          <xsd:enumeration value="Lent"/>
          <xsd:enumeration value="Other Curriculum"/>
          <xsd:enumeration value="Prayer and Worship"/>
          <xsd:enumeration value="RE Curriculum"/>
          <xsd:enumeration value="Sport"/>
          <xsd:enumeration value="World Gifts"/>
        </xsd:restriction>
      </xsd:simpleType>
    </xsd:element>
    <xsd:element name="MediaServiceMetadata" ma:index="14" nillable="true" ma:displayName="MediaServiceMetadata" ma:hidden="true" ma:internalName="MediaServiceMetadata" ma:readOnly="true">
      <xsd:simpleType>
        <xsd:restriction base="dms:Note"/>
      </xsd:simpleType>
    </xsd:element>
    <xsd:element name="MediaServiceFastMetadata" ma:index="15" nillable="true" ma:displayName="MediaServiceFastMetadata" ma:hidden="true" ma:internalName="MediaServiceFastMetadata" ma:readOnly="true">
      <xsd:simpleType>
        <xsd:restriction base="dms:Note"/>
      </xsd:simpleType>
    </xsd:element>
    <xsd:element name="MediaServiceAutoTags" ma:index="16" nillable="true" ma:displayName="MediaServiceAutoTags" ma:internalName="MediaServiceAutoTags" ma:readOnly="true">
      <xsd:simpleType>
        <xsd:restriction base="dms:Text"/>
      </xsd:simpleType>
    </xsd:element>
    <xsd:element name="MediaServiceOCR" ma:index="17" nillable="true" ma:displayName="MediaServiceOCR" ma:internalName="MediaServiceOCR" ma:readOnly="tru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MediaServiceGenerationTime" ma:index="21" nillable="true" ma:displayName="MediaServiceGenerationTime" ma:hidden="true" ma:internalName="MediaServiceGenerationTime" ma:readOnly="true">
      <xsd:simpleType>
        <xsd:restriction base="dms:Text"/>
      </xsd:simpleType>
    </xsd:element>
    <xsd:element name="MediaServiceEventHashCode" ma:index="22" nillable="true" ma:displayName="MediaServiceEventHashCode" ma:hidden="true" ma:internalName="MediaServiceEventHashCode" ma:readOnly="true">
      <xsd:simpleType>
        <xsd:restriction base="dms:Text"/>
      </xsd:simpleType>
    </xsd:element>
    <xsd:element name="MediaServiceLocation" ma:index="23" nillable="true" ma:displayName="Location" ma:internalName="MediaServiceLocation" ma:readOnly="true">
      <xsd:simpleType>
        <xsd:restriction base="dms:Text"/>
      </xsd:simpleType>
    </xsd:element>
    <xsd:element name="MediaServiceAutoKeyPoints" ma:index="24" nillable="true" ma:displayName="MediaServiceAutoKeyPoints" ma:hidden="true" ma:internalName="MediaServiceAutoKeyPoints" ma:readOnly="true">
      <xsd:simpleType>
        <xsd:restriction base="dms:Note"/>
      </xsd:simpleType>
    </xsd:element>
    <xsd:element name="MediaServiceKeyPoints" ma:index="25" nillable="true" ma:displayName="KeyPoints" ma:internalName="MediaServiceKeyPoints" ma:readOnly="true">
      <xsd:simpleType>
        <xsd:restriction base="dms:Note">
          <xsd:maxLength value="255"/>
        </xsd:restriction>
      </xsd:simpleType>
    </xsd:element>
    <xsd:element name="MediaLengthInSeconds" ma:index="26" nillable="true" ma:displayName="Length (seconds)" ma:internalName="MediaLengthInSeconds" ma:readOnly="true">
      <xsd:simpleType>
        <xsd:restriction base="dms:Unknown"/>
      </xsd:simpleType>
    </xsd:element>
    <xsd:element name="lcf76f155ced4ddcb4097134ff3c332f" ma:index="28" nillable="true" ma:taxonomy="true" ma:internalName="lcf76f155ced4ddcb4097134ff3c332f" ma:taxonomyFieldName="MediaServiceImageTags" ma:displayName="Image Tags" ma:readOnly="false" ma:fieldId="{5cf76f15-5ced-4ddc-b409-7134ff3c332f}" ma:taxonomyMulti="true" ma:sspId="73aede18-5762-4cff-92fc-bd8aa2d29118"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30" nillable="true" ma:displayName="MediaServiceObjectDetectorVersions" ma:hidden="true" ma:indexed="true" ma:internalName="MediaServiceObjectDetectorVersions" ma:readOnly="true">
      <xsd:simpleType>
        <xsd:restriction base="dms:Text"/>
      </xsd:simpleType>
    </xsd:element>
    <xsd:element name="MediaServiceSearchProperties" ma:index="31"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fields" elementFormDefault="qualified">
    <xsd:import namespace="http://schemas.microsoft.com/office/2006/documentManagement/types"/>
    <xsd:import namespace="http://schemas.microsoft.com/office/infopath/2007/PartnerControls"/>
    <xsd:element name="_Status" ma:index="13" nillable="true" ma:displayName="Status" ma:default="Not Started" ma:internalName="_Status">
      <xsd:simpleType>
        <xsd:union memberTypes="dms:Text">
          <xsd:simpleType>
            <xsd:restriction base="dms:Choice">
              <xsd:enumeration value="Not Started"/>
              <xsd:enumeration value="Draft"/>
              <xsd:enumeration value="Reviewed"/>
              <xsd:enumeration value="Scheduled"/>
              <xsd:enumeration value="Published"/>
              <xsd:enumeration value="Final"/>
              <xsd:enumeration value="Expired"/>
            </xsd:restriction>
          </xsd:simpleType>
        </xsd:union>
      </xsd:simpleType>
    </xsd:element>
  </xsd:schema>
  <xsd:schema xmlns:xsd="http://www.w3.org/2001/XMLSchema" xmlns:xs="http://www.w3.org/2001/XMLSchema" xmlns:dms="http://schemas.microsoft.com/office/2006/documentManagement/types" xmlns:pc="http://schemas.microsoft.com/office/infopath/2007/PartnerControls" targetNamespace="bdf04112-6931-4610-9724-cd62e91446a3" elementFormDefault="qualified">
    <xsd:import namespace="http://schemas.microsoft.com/office/2006/documentManagement/types"/>
    <xsd:import namespace="http://schemas.microsoft.com/office/infopath/2007/PartnerControls"/>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453a0c7f-c966-4a5c-a0f8-de0f8150ea1e" elementFormDefault="qualified">
    <xsd:import namespace="http://schemas.microsoft.com/office/2006/documentManagement/types"/>
    <xsd:import namespace="http://schemas.microsoft.com/office/infopath/2007/PartnerControls"/>
    <xsd:element name="TaxCatchAll" ma:index="29" nillable="true" ma:displayName="Taxonomy Catch All Column" ma:hidden="true" ma:list="{3b9f4064-c5ee-4255-b955-fb8a72b2bce5}" ma:internalName="TaxCatchAll" ma:showField="CatchAllData" ma:web="04672002-f21f-4240-adfb-f0b653fb6fb5">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ma:displayName="Status"/>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Props1.xml><?xml version="1.0" encoding="utf-8"?>
<ds:datastoreItem xmlns:ds="http://schemas.openxmlformats.org/officeDocument/2006/customXml" ds:itemID="{A09D8D27-E1B5-4437-915F-851763C4F5C5}">
  <ds:schemaRefs>
    <ds:schemaRef ds:uri="04672002-f21f-4240-adfb-f0b653fb6fb5"/>
    <ds:schemaRef ds:uri="236a9a4b-a03c-46ba-8ec6-624c184acbc6"/>
    <ds:schemaRef ds:uri="453a0c7f-c966-4a5c-a0f8-de0f8150ea1e"/>
    <ds:schemaRef ds:uri="bdf04112-6931-4610-9724-cd62e91446a3"/>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microsoft.com/sharepoint/v3/field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F9D3EF89-9F84-4E9F-BCBA-D2B792A3E29B}">
  <ds:schemaRefs>
    <ds:schemaRef ds:uri="04672002-f21f-4240-adfb-f0b653fb6fb5"/>
    <ds:schemaRef ds:uri="236a9a4b-a03c-46ba-8ec6-624c184acbc6"/>
    <ds:schemaRef ds:uri="453a0c7f-c966-4a5c-a0f8-de0f8150ea1e"/>
    <ds:schemaRef ds:uri="bdf04112-6931-4610-9724-cd62e91446a3"/>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field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A336AB91-7C79-40CD-A400-39E6F6E1F88F}">
  <ds:schemaRefs>
    <ds:schemaRef ds:uri="http://schemas.microsoft.com/sharepoint/v3/contenttype/forms"/>
  </ds:schemaRefs>
</ds:datastoreItem>
</file>

<file path=customXml/itemProps4.xml><?xml version="1.0" encoding="utf-8"?>
<ds:datastoreItem xmlns:ds="http://schemas.openxmlformats.org/officeDocument/2006/customXml" ds:itemID="{BF9391D1-039E-4D3B-A0BF-C126635FBBF8}">
  <ds:schemaRefs>
    <ds:schemaRef ds:uri="http://schemas.microsoft.com/sharepoint/events"/>
  </ds:schemaRefs>
</ds:datastoreItem>
</file>

<file path=docProps/app.xml><?xml version="1.0" encoding="utf-8"?>
<Properties xmlns="http://schemas.openxmlformats.org/officeDocument/2006/extended-properties" xmlns:vt="http://schemas.openxmlformats.org/officeDocument/2006/docPropsVTypes">
  <TotalTime>7</TotalTime>
  <Words>4606</Words>
  <Application>Microsoft Office PowerPoint</Application>
  <PresentationFormat>Widescreen</PresentationFormat>
  <Paragraphs>484</Paragraphs>
  <Slides>37</Slides>
  <Notes>25</Notes>
  <HiddenSlides>0</HiddenSlides>
  <MMClips>0</MMClips>
  <ScaleCrop>false</ScaleCrop>
  <HeadingPairs>
    <vt:vector size="6" baseType="variant">
      <vt:variant>
        <vt:lpstr>Fonts Used</vt:lpstr>
      </vt:variant>
      <vt:variant>
        <vt:i4>14</vt:i4>
      </vt:variant>
      <vt:variant>
        <vt:lpstr>Theme</vt:lpstr>
      </vt:variant>
      <vt:variant>
        <vt:i4>2</vt:i4>
      </vt:variant>
      <vt:variant>
        <vt:lpstr>Slide Titles</vt:lpstr>
      </vt:variant>
      <vt:variant>
        <vt:i4>37</vt:i4>
      </vt:variant>
    </vt:vector>
  </HeadingPairs>
  <TitlesOfParts>
    <vt:vector size="53" baseType="lpstr">
      <vt:lpstr>Montserrat ExtraBold</vt:lpstr>
      <vt:lpstr>Montserrat School</vt:lpstr>
      <vt:lpstr>Montserrat</vt:lpstr>
      <vt:lpstr>Arial</vt:lpstr>
      <vt:lpstr>Calibri</vt:lpstr>
      <vt:lpstr>Verdana</vt:lpstr>
      <vt:lpstr>Aptos</vt:lpstr>
      <vt:lpstr>Montserrat School SemiBold</vt:lpstr>
      <vt:lpstr>Century Gothic</vt:lpstr>
      <vt:lpstr>Lato</vt:lpstr>
      <vt:lpstr>Arial,Sans-Serif</vt:lpstr>
      <vt:lpstr>Montserrat Light</vt:lpstr>
      <vt:lpstr>Aptos Display</vt:lpstr>
      <vt:lpstr>Montserrat Alternates</vt:lpstr>
      <vt:lpstr>Office Theme</vt:lpstr>
      <vt:lpstr>1_Office Theme</vt:lpstr>
      <vt:lpstr>PowerPoint Presentation</vt:lpstr>
      <vt:lpstr>Lent calendar 2026</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Jessica Bailey</dc:creator>
  <cp:lastModifiedBy>Jessica Bailey</cp:lastModifiedBy>
  <cp:revision>2629</cp:revision>
  <dcterms:created xsi:type="dcterms:W3CDTF">2026-01-05T17:36:09Z</dcterms:created>
  <dcterms:modified xsi:type="dcterms:W3CDTF">2026-01-29T16:14:16Z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0x01010096472308B02E1E4A9F4BBEA19176AB65</vt:lpwstr>
  </property>
  <property fmtid="{D5CDD505-2E9C-101B-9397-08002B2CF9AE}" pid="3" name="_dlc_DocIdItemGuid">
    <vt:lpwstr>d3cf2b13-6ee7-424a-aed5-eba851551407</vt:lpwstr>
  </property>
  <property fmtid="{D5CDD505-2E9C-101B-9397-08002B2CF9AE}" pid="4" name="MediaServiceImageTags">
    <vt:lpwstr/>
  </property>
</Properties>
</file>