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58" r:id="rId6"/>
  </p:sldMasterIdLst>
  <p:notesMasterIdLst>
    <p:notesMasterId r:id="rId27"/>
  </p:notesMasterIdLst>
  <p:sldIdLst>
    <p:sldId id="526" r:id="rId7"/>
    <p:sldId id="525" r:id="rId8"/>
    <p:sldId id="292" r:id="rId9"/>
    <p:sldId id="462" r:id="rId10"/>
    <p:sldId id="521" r:id="rId11"/>
    <p:sldId id="514" r:id="rId12"/>
    <p:sldId id="466" r:id="rId13"/>
    <p:sldId id="471" r:id="rId14"/>
    <p:sldId id="470" r:id="rId15"/>
    <p:sldId id="522" r:id="rId16"/>
    <p:sldId id="516" r:id="rId17"/>
    <p:sldId id="496" r:id="rId18"/>
    <p:sldId id="495" r:id="rId19"/>
    <p:sldId id="523" r:id="rId20"/>
    <p:sldId id="501" r:id="rId21"/>
    <p:sldId id="524" r:id="rId22"/>
    <p:sldId id="505" r:id="rId23"/>
    <p:sldId id="506" r:id="rId24"/>
    <p:sldId id="507" r:id="rId25"/>
    <p:sldId id="509"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2643"/>
    <a:srgbClr val="A5C400"/>
    <a:srgbClr val="E8EAED"/>
    <a:srgbClr val="409F4C"/>
    <a:srgbClr val="34AD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041" autoAdjust="0"/>
    <p:restoredTop sz="66809" autoAdjust="0"/>
  </p:normalViewPr>
  <p:slideViewPr>
    <p:cSldViewPr snapToGrid="0">
      <p:cViewPr varScale="1">
        <p:scale>
          <a:sx n="55" d="100"/>
          <a:sy n="55" d="100"/>
        </p:scale>
        <p:origin x="1373" y="38"/>
      </p:cViewPr>
      <p:guideLst/>
    </p:cSldViewPr>
  </p:slideViewPr>
  <p:outlineViewPr>
    <p:cViewPr>
      <p:scale>
        <a:sx n="33" d="100"/>
        <a:sy n="33" d="100"/>
      </p:scale>
      <p:origin x="0" y="-6928"/>
    </p:cViewPr>
  </p:outlineViewPr>
  <p:notesTextViewPr>
    <p:cViewPr>
      <p:scale>
        <a:sx n="125" d="100"/>
        <a:sy n="125" d="100"/>
      </p:scale>
      <p:origin x="0" y="0"/>
    </p:cViewPr>
  </p:notesTextViewPr>
  <p:sorterViewPr>
    <p:cViewPr>
      <p:scale>
        <a:sx n="100" d="100"/>
        <a:sy n="100" d="100"/>
      </p:scale>
      <p:origin x="0" y="-14072"/>
    </p:cViewPr>
  </p:sorterViewPr>
  <p:notesViewPr>
    <p:cSldViewPr snapToGrid="0">
      <p:cViewPr>
        <p:scale>
          <a:sx n="70" d="100"/>
          <a:sy n="70" d="100"/>
        </p:scale>
        <p:origin x="2288" y="-7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AF5031-E1FD-4377-B1E0-4F6F8249720B}" type="datetimeFigureOut">
              <a:rPr lang="en-GB" smtClean="0"/>
              <a:t>06/06/2025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176E7C-A6AE-4FD1-AFE5-00287C0352B5}" type="slidenum">
              <a:rPr lang="en-GB" smtClean="0"/>
              <a:t>‹#›</a:t>
            </a:fld>
            <a:endParaRPr lang="en-GB"/>
          </a:p>
        </p:txBody>
      </p:sp>
    </p:spTree>
    <p:extLst>
      <p:ext uri="{BB962C8B-B14F-4D97-AF65-F5344CB8AC3E}">
        <p14:creationId xmlns:p14="http://schemas.microsoft.com/office/powerpoint/2010/main" val="3870700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pPr>
            <a:r>
              <a:rPr lang="en-GB"/>
              <a:t>For teachers </a:t>
            </a:r>
            <a:endParaRPr lang="en-US"/>
          </a:p>
          <a:p>
            <a:pPr>
              <a:lnSpc>
                <a:spcPct val="107000"/>
              </a:lnSpc>
            </a:pPr>
            <a:r>
              <a:rPr lang="en-GB"/>
              <a:t>This pilgrimage is designed for primary pupils, allowing them to engage deeply with the </a:t>
            </a:r>
            <a:r>
              <a:rPr lang="en-GB" b="1"/>
              <a:t>Jubilee Year of Hope</a:t>
            </a:r>
            <a:r>
              <a:rPr lang="en-GB"/>
              <a:t> through the themes of </a:t>
            </a:r>
            <a:r>
              <a:rPr lang="en-GB" b="1"/>
              <a:t>solidarity</a:t>
            </a:r>
            <a:r>
              <a:rPr lang="en-GB"/>
              <a:t>, </a:t>
            </a:r>
            <a:r>
              <a:rPr lang="en-GB" b="1"/>
              <a:t>human dignity</a:t>
            </a:r>
            <a:r>
              <a:rPr lang="en-GB"/>
              <a:t>, </a:t>
            </a:r>
            <a:r>
              <a:rPr lang="en-GB" b="1"/>
              <a:t>stewardship</a:t>
            </a:r>
            <a:r>
              <a:rPr lang="en-GB"/>
              <a:t>, and </a:t>
            </a:r>
            <a:r>
              <a:rPr lang="en-GB" b="1"/>
              <a:t>justice</a:t>
            </a:r>
            <a:r>
              <a:rPr lang="en-GB"/>
              <a:t>. The aim is to help students understand how their faith leads them to take action on behalf of those who are suffering, while also caring for the earth and working for peace.</a:t>
            </a:r>
            <a:endParaRPr lang="en-GB" dirty="0"/>
          </a:p>
          <a:p>
            <a:pPr>
              <a:lnSpc>
                <a:spcPct val="107000"/>
              </a:lnSpc>
            </a:pPr>
            <a:endParaRPr lang="en-GB" dirty="0"/>
          </a:p>
          <a:p>
            <a:pPr marL="342900" indent="-342900">
              <a:lnSpc>
                <a:spcPct val="107000"/>
              </a:lnSpc>
              <a:buFont typeface="Aptos,Sans-Serif"/>
              <a:buChar char="-"/>
            </a:pPr>
            <a:r>
              <a:rPr lang="en-GB"/>
              <a:t>Have a candle, cross and banner/poster ready for the journey</a:t>
            </a:r>
            <a:endParaRPr lang="en-GB" dirty="0"/>
          </a:p>
          <a:p>
            <a:pPr marL="342900" indent="-342900">
              <a:lnSpc>
                <a:spcPct val="107000"/>
              </a:lnSpc>
              <a:buFont typeface="Aptos,Sans-Serif"/>
              <a:buChar char="-"/>
            </a:pPr>
            <a:r>
              <a:rPr lang="en-GB"/>
              <a:t>Plan your journey carefully thinking about where it will begin and end. Some ideas include: At a Jubilee of Hope display or prayer table, beside the Jubilee banner, in the local church, the school prayer garden… Alternatively, it could take place within a school assembly hall</a:t>
            </a:r>
            <a:endParaRPr lang="en-GB" dirty="0"/>
          </a:p>
          <a:p>
            <a:pPr marL="342900" indent="-342900">
              <a:lnSpc>
                <a:spcPct val="107000"/>
              </a:lnSpc>
              <a:buFont typeface="Aptos,Sans-Serif"/>
              <a:buChar char="-"/>
            </a:pPr>
            <a:r>
              <a:rPr lang="en-GB"/>
              <a:t>Make sure everyone has their HOPE passport/prayer booklet/reflection journal as well as a pencil (and perhaps something to lean on)</a:t>
            </a:r>
            <a:endParaRPr lang="en-GB" dirty="0"/>
          </a:p>
          <a:p>
            <a:pPr marL="342900" indent="-342900">
              <a:lnSpc>
                <a:spcPct val="107000"/>
              </a:lnSpc>
              <a:buFont typeface="Aptos,Sans-Serif"/>
              <a:buChar char="-"/>
            </a:pPr>
            <a:r>
              <a:rPr lang="en-GB" dirty="0"/>
              <a:t>Have Jubilee stickers ready to give out to pupils at the end of their pilgrimage (Jubilee Journey stickers)</a:t>
            </a:r>
          </a:p>
          <a:p>
            <a:pPr marL="342900" indent="-342900">
              <a:lnSpc>
                <a:spcPct val="107000"/>
              </a:lnSpc>
              <a:spcAft>
                <a:spcPts val="800"/>
              </a:spcAft>
              <a:buFont typeface="Aptos,Sans-Serif"/>
              <a:buChar char="-"/>
            </a:pPr>
            <a:r>
              <a:rPr lang="en-GB" dirty="0"/>
              <a:t>Have the ‘stations’ ready in advance with all of the resources prepared</a:t>
            </a:r>
          </a:p>
          <a:p>
            <a:endParaRPr lang="en-GB" dirty="0"/>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7A176E7C-A6AE-4FD1-AFE5-00287C0352B5}" type="slidenum">
              <a:rPr lang="en-GB" smtClean="0"/>
              <a:t>1</a:t>
            </a:fld>
            <a:endParaRPr lang="en-GB"/>
          </a:p>
        </p:txBody>
      </p:sp>
    </p:spTree>
    <p:extLst>
      <p:ext uri="{BB962C8B-B14F-4D97-AF65-F5344CB8AC3E}">
        <p14:creationId xmlns:p14="http://schemas.microsoft.com/office/powerpoint/2010/main" val="35693733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err="1">
                <a:solidFill>
                  <a:srgbClr val="38383C"/>
                </a:solidFill>
                <a:effectLst/>
                <a:latin typeface="Century Gothic" panose="020B0502020202020204" pitchFamily="34" charset="0"/>
              </a:rPr>
              <a:t>Lokho</a:t>
            </a:r>
            <a:r>
              <a:rPr lang="en-US" b="0" i="0" dirty="0">
                <a:solidFill>
                  <a:srgbClr val="38383C"/>
                </a:solidFill>
                <a:effectLst/>
                <a:latin typeface="Century Gothic" panose="020B0502020202020204" pitchFamily="34" charset="0"/>
              </a:rPr>
              <a:t> and </a:t>
            </a:r>
            <a:r>
              <a:rPr lang="en-US" b="0" i="0" dirty="0" err="1">
                <a:solidFill>
                  <a:srgbClr val="38383C"/>
                </a:solidFill>
                <a:effectLst/>
                <a:latin typeface="Century Gothic" panose="020B0502020202020204" pitchFamily="34" charset="0"/>
              </a:rPr>
              <a:t>Worqi</a:t>
            </a:r>
            <a:r>
              <a:rPr lang="en-US" b="0" i="0" dirty="0">
                <a:solidFill>
                  <a:srgbClr val="38383C"/>
                </a:solidFill>
                <a:effectLst/>
                <a:latin typeface="Century Gothic" panose="020B0502020202020204" pitchFamily="34" charset="0"/>
              </a:rPr>
              <a:t> live in a different part of Kenya but also experienced the same drought as Kiera and </a:t>
            </a:r>
            <a:r>
              <a:rPr lang="en-US" b="0" i="0" dirty="0" err="1">
                <a:solidFill>
                  <a:srgbClr val="38383C"/>
                </a:solidFill>
                <a:effectLst/>
                <a:latin typeface="Century Gothic" panose="020B0502020202020204" pitchFamily="34" charset="0"/>
              </a:rPr>
              <a:t>Chirri</a:t>
            </a:r>
            <a:r>
              <a:rPr lang="en-US" b="0" i="0" dirty="0">
                <a:solidFill>
                  <a:srgbClr val="38383C"/>
                </a:solidFill>
                <a:effectLst/>
                <a:latin typeface="Century Gothic" panose="020B0502020202020204" pitchFamily="34" charset="0"/>
              </a:rPr>
              <a:t>. They also lost all their animals, leaving them with no way to get food or earn a living.</a:t>
            </a:r>
          </a:p>
          <a:p>
            <a:endParaRPr lang="en-US" b="0" i="0" dirty="0">
              <a:solidFill>
                <a:srgbClr val="38383C"/>
              </a:solidFill>
              <a:effectLst/>
              <a:latin typeface="Century Gothic" panose="020B0502020202020204" pitchFamily="34" charset="0"/>
            </a:endParaRPr>
          </a:p>
          <a:p>
            <a:r>
              <a:rPr lang="en-GB" dirty="0"/>
              <a:t>Photo credit: Joe Newman, CAFOD</a:t>
            </a:r>
            <a:endParaRPr lang="en-US" dirty="0"/>
          </a:p>
        </p:txBody>
      </p:sp>
      <p:sp>
        <p:nvSpPr>
          <p:cNvPr id="4" name="Slide Number Placeholder 3"/>
          <p:cNvSpPr>
            <a:spLocks noGrp="1"/>
          </p:cNvSpPr>
          <p:nvPr>
            <p:ph type="sldNum" sz="quarter" idx="5"/>
          </p:nvPr>
        </p:nvSpPr>
        <p:spPr/>
        <p:txBody>
          <a:bodyPr/>
          <a:lstStyle/>
          <a:p>
            <a:fld id="{7A176E7C-A6AE-4FD1-AFE5-00287C0352B5}" type="slidenum">
              <a:rPr lang="en-GB" smtClean="0"/>
              <a:t>11</a:t>
            </a:fld>
            <a:endParaRPr lang="en-GB"/>
          </a:p>
        </p:txBody>
      </p:sp>
    </p:spTree>
    <p:extLst>
      <p:ext uri="{BB962C8B-B14F-4D97-AF65-F5344CB8AC3E}">
        <p14:creationId xmlns:p14="http://schemas.microsoft.com/office/powerpoint/2010/main" val="35592768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5FFD8-B4C4-0971-C266-A29C4BB7BF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1A9588-E136-5920-BE3C-39C75B55E1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F107FC-854B-B1A6-9AFA-87E743808BC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8383C"/>
                </a:solidFill>
                <a:effectLst/>
                <a:latin typeface="Century Gothic" panose="020B0502020202020204" pitchFamily="34" charset="0"/>
              </a:rPr>
              <a:t>Caritas experts provided shade nets to protect young plants from the burning sun which so they need less water.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38383C"/>
              </a:solidFill>
              <a:effectLst/>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Photo credit: Thom Flint, CAFOD</a:t>
            </a:r>
            <a:endParaRPr lang="en-US" dirty="0"/>
          </a:p>
          <a:p>
            <a:pPr>
              <a:buNone/>
            </a:pPr>
            <a:endParaRPr lang="en-GB" dirty="0"/>
          </a:p>
        </p:txBody>
      </p:sp>
      <p:sp>
        <p:nvSpPr>
          <p:cNvPr id="4" name="Slide Number Placeholder 3">
            <a:extLst>
              <a:ext uri="{FF2B5EF4-FFF2-40B4-BE49-F238E27FC236}">
                <a16:creationId xmlns:a16="http://schemas.microsoft.com/office/drawing/2014/main" id="{497DD765-4132-CD5B-F976-337BA731AED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0406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8793C-BD8B-C7FB-F692-5EABF855E0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1693DA-0E81-BA19-2F74-2841F230AB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7FBC9A-6EFD-A671-886C-F70BDA0318F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dirty="0">
                <a:solidFill>
                  <a:srgbClr val="38383C"/>
                </a:solidFill>
                <a:effectLst/>
                <a:latin typeface="Century Gothic" panose="020B0502020202020204" pitchFamily="34" charset="0"/>
              </a:rPr>
              <a:t>Fatu, (6), and </a:t>
            </a:r>
            <a:r>
              <a:rPr lang="en-US" sz="1800" b="0" i="0" dirty="0" err="1">
                <a:solidFill>
                  <a:srgbClr val="38383C"/>
                </a:solidFill>
                <a:effectLst/>
                <a:latin typeface="Century Gothic" panose="020B0502020202020204" pitchFamily="34" charset="0"/>
              </a:rPr>
              <a:t>Worqi</a:t>
            </a:r>
            <a:r>
              <a:rPr lang="en-US" sz="1800" b="0" i="0" dirty="0">
                <a:solidFill>
                  <a:srgbClr val="38383C"/>
                </a:solidFill>
                <a:effectLst/>
                <a:latin typeface="Century Gothic" panose="020B0502020202020204" pitchFamily="34" charset="0"/>
              </a:rPr>
              <a:t>, (9) use </a:t>
            </a:r>
            <a:r>
              <a:rPr lang="en-US" sz="1800" b="0" i="0" dirty="0" err="1">
                <a:solidFill>
                  <a:srgbClr val="38383C"/>
                </a:solidFill>
                <a:effectLst/>
                <a:latin typeface="Century Gothic" panose="020B0502020202020204" pitchFamily="34" charset="0"/>
              </a:rPr>
              <a:t>colourful</a:t>
            </a:r>
            <a:r>
              <a:rPr lang="en-US" sz="1800" b="0" i="0" dirty="0">
                <a:solidFill>
                  <a:srgbClr val="38383C"/>
                </a:solidFill>
                <a:effectLst/>
                <a:latin typeface="Century Gothic" panose="020B0502020202020204" pitchFamily="34" charset="0"/>
              </a:rPr>
              <a:t> bottle caps to play various games, such as pretending to be shopkeepers buying and selling goods, or herders caring for their animals. Their mother, </a:t>
            </a:r>
            <a:r>
              <a:rPr lang="en-US" sz="1800" b="0" i="0" dirty="0" err="1">
                <a:solidFill>
                  <a:srgbClr val="38383C"/>
                </a:solidFill>
                <a:effectLst/>
                <a:latin typeface="Century Gothic" panose="020B0502020202020204" pitchFamily="34" charset="0"/>
              </a:rPr>
              <a:t>Lokho</a:t>
            </a:r>
            <a:r>
              <a:rPr lang="en-US" sz="1800" b="0" i="0" dirty="0">
                <a:solidFill>
                  <a:srgbClr val="38383C"/>
                </a:solidFill>
                <a:effectLst/>
                <a:latin typeface="Century Gothic" panose="020B0502020202020204" pitchFamily="34" charset="0"/>
              </a:rPr>
              <a:t>, had always dreamed of being a shopkeeper. </a:t>
            </a:r>
            <a:br>
              <a:rPr lang="en-US" dirty="0"/>
            </a:b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Photo credit: Thom Flint, CAFOD</a:t>
            </a:r>
            <a:endParaRPr lang="en-US" dirty="0"/>
          </a:p>
          <a:p>
            <a:pPr>
              <a:buNone/>
            </a:pPr>
            <a:endParaRPr lang="en-GB" dirty="0"/>
          </a:p>
        </p:txBody>
      </p:sp>
      <p:sp>
        <p:nvSpPr>
          <p:cNvPr id="4" name="Slide Number Placeholder 3">
            <a:extLst>
              <a:ext uri="{FF2B5EF4-FFF2-40B4-BE49-F238E27FC236}">
                <a16:creationId xmlns:a16="http://schemas.microsoft.com/office/drawing/2014/main" id="{859283B1-6B73-D44B-6D99-B08FF610693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8249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C674CF-326C-C0FF-8C97-152AFF7E05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1B649B-45C4-7176-BEA1-9CB289C394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AB0DAE-4B2B-1B78-B373-E1A543400F23}"/>
              </a:ext>
            </a:extLst>
          </p:cNvPr>
          <p:cNvSpPr>
            <a:spLocks noGrp="1"/>
          </p:cNvSpPr>
          <p:nvPr>
            <p:ph type="body" idx="1"/>
          </p:nvPr>
        </p:nvSpPr>
        <p:spPr/>
        <p:txBody>
          <a:bodyPr/>
          <a:lstStyle/>
          <a:p>
            <a:pPr>
              <a:lnSpc>
                <a:spcPct val="107000"/>
              </a:lnSpc>
              <a:spcAft>
                <a:spcPts val="800"/>
              </a:spcAft>
              <a:buNone/>
            </a:pPr>
            <a:r>
              <a:rPr lang="en-GB" sz="1800" b="1"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CST Link </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Peace is not just the absence of conflict. It means bringing justice, reconciliation, and harmony in all relationships, whether local or global. Peace is something we work for in our hearts, our communities, and our world. It means:</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Listening and understanding others, even when we disagree</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Solving problems peacefully, without harm</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Forgiving and working together to build friendships</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Standing up for justice and helping those affected by conflict.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b="1"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CAFOD Link:</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Peace isn't just about stopping violence—it’s about bringing justice. In places like Gaza/South Sudan, children like Hala, Mohammed, Ruth and Dainer long for peace. They face struggles daily but they still hope for a better future, teaching us that peace starts with small acts of kindness and helping others.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D4192547-EB85-1125-1369-F588F4191235}"/>
              </a:ext>
            </a:extLst>
          </p:cNvPr>
          <p:cNvSpPr>
            <a:spLocks noGrp="1"/>
          </p:cNvSpPr>
          <p:nvPr>
            <p:ph type="sldNum" sz="quarter" idx="5"/>
          </p:nvPr>
        </p:nvSpPr>
        <p:spPr/>
        <p:txBody>
          <a:bodyPr/>
          <a:lstStyle/>
          <a:p>
            <a:fld id="{7A176E7C-A6AE-4FD1-AFE5-00287C0352B5}" type="slidenum">
              <a:rPr lang="en-GB" smtClean="0"/>
              <a:t>14</a:t>
            </a:fld>
            <a:endParaRPr lang="en-GB"/>
          </a:p>
        </p:txBody>
      </p:sp>
    </p:spTree>
    <p:extLst>
      <p:ext uri="{BB962C8B-B14F-4D97-AF65-F5344CB8AC3E}">
        <p14:creationId xmlns:p14="http://schemas.microsoft.com/office/powerpoint/2010/main" val="2651603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99E3A-652C-E056-746F-149C1EE6AB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F4431B-B61A-D658-B987-289C2116A0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39898C-A73D-2D28-BA1F-F265C87FD8E4}"/>
              </a:ext>
            </a:extLst>
          </p:cNvPr>
          <p:cNvSpPr>
            <a:spLocks noGrp="1"/>
          </p:cNvSpPr>
          <p:nvPr>
            <p:ph type="body" idx="1"/>
          </p:nvPr>
        </p:nvSpPr>
        <p:spPr/>
        <p:txBody>
          <a:bodyPr/>
          <a:lstStyle/>
          <a:p>
            <a:pPr>
              <a:buNone/>
            </a:pPr>
            <a:r>
              <a:rPr lang="en-GB" dirty="0"/>
              <a:t>Children’s groups in Gaza</a:t>
            </a:r>
          </a:p>
          <a:p>
            <a:pPr>
              <a:buNone/>
            </a:pPr>
            <a:r>
              <a:rPr lang="en-GB" dirty="0"/>
              <a:t>Photo credit: </a:t>
            </a:r>
            <a:r>
              <a:rPr lang="en-GB" dirty="0" err="1"/>
              <a:t>Witheld</a:t>
            </a:r>
            <a:r>
              <a:rPr lang="en-GB" dirty="0"/>
              <a:t> for security reasons</a:t>
            </a:r>
          </a:p>
          <a:p>
            <a:pPr>
              <a:buNone/>
            </a:pPr>
            <a:endParaRPr lang="en-GB" dirty="0"/>
          </a:p>
        </p:txBody>
      </p:sp>
      <p:sp>
        <p:nvSpPr>
          <p:cNvPr id="4" name="Slide Number Placeholder 3">
            <a:extLst>
              <a:ext uri="{FF2B5EF4-FFF2-40B4-BE49-F238E27FC236}">
                <a16:creationId xmlns:a16="http://schemas.microsoft.com/office/drawing/2014/main" id="{7B2BBC6C-ADE3-CEB7-DC1C-23E8A9C82D9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61198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208C58-ABB2-6CA8-9EE8-9739A7F107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A82681-DFD6-F6AE-4349-D29111AEFE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3CF6C7-9952-9735-2684-9C1D3812E57C}"/>
              </a:ext>
            </a:extLst>
          </p:cNvPr>
          <p:cNvSpPr>
            <a:spLocks noGrp="1"/>
          </p:cNvSpPr>
          <p:nvPr>
            <p:ph type="body" idx="1"/>
          </p:nvPr>
        </p:nvSpPr>
        <p:spPr/>
        <p:txBody>
          <a:bodyPr/>
          <a:lstStyle/>
          <a:p>
            <a:pPr>
              <a:lnSpc>
                <a:spcPct val="107000"/>
              </a:lnSpc>
              <a:spcAft>
                <a:spcPts val="800"/>
              </a:spcAft>
              <a:buNone/>
            </a:pPr>
            <a:r>
              <a:rPr lang="en-GB" sz="1800" b="1"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CST Link</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CST teaches that we have a responsibility to care for God's creation. Stewardship is about recognising the earth as a gift from God and acting in a way that preserves and protects the environment for future generations. It means:</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Looking after the world God gave us </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Reducing waste and recycling</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Protecting animals and nature</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Using resources wisely and not wasting them</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Taking action to stop pollution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b="1"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CAFOD Link:</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Climate change is affecting the most vulnerable, including people in places like Bangladesh, where Dristy lives. Her community is impacted by flooding caused by climate change. As stewards of the earth, we must act now to protect our planet for future generations.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E09CDBE0-32C9-0D3F-BBD9-30DCD8F68903}"/>
              </a:ext>
            </a:extLst>
          </p:cNvPr>
          <p:cNvSpPr>
            <a:spLocks noGrp="1"/>
          </p:cNvSpPr>
          <p:nvPr>
            <p:ph type="sldNum" sz="quarter" idx="5"/>
          </p:nvPr>
        </p:nvSpPr>
        <p:spPr/>
        <p:txBody>
          <a:bodyPr/>
          <a:lstStyle/>
          <a:p>
            <a:fld id="{7A176E7C-A6AE-4FD1-AFE5-00287C0352B5}" type="slidenum">
              <a:rPr lang="en-GB" smtClean="0"/>
              <a:t>16</a:t>
            </a:fld>
            <a:endParaRPr lang="en-GB"/>
          </a:p>
        </p:txBody>
      </p:sp>
    </p:spTree>
    <p:extLst>
      <p:ext uri="{BB962C8B-B14F-4D97-AF65-F5344CB8AC3E}">
        <p14:creationId xmlns:p14="http://schemas.microsoft.com/office/powerpoint/2010/main" val="30415917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EFA3E-901C-BC4B-B0B2-B380A0C2A3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53933F-9AC4-A3AE-FF6A-F0914DA4C3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C3AE96-F2C2-D4CB-442D-B6DE3ED917D3}"/>
              </a:ext>
            </a:extLst>
          </p:cNvPr>
          <p:cNvSpPr>
            <a:spLocks noGrp="1"/>
          </p:cNvSpPr>
          <p:nvPr>
            <p:ph type="body" idx="1"/>
          </p:nvPr>
        </p:nvSpPr>
        <p:spPr/>
        <p:txBody>
          <a:bodyPr/>
          <a:lstStyle/>
          <a:p>
            <a:pPr>
              <a:buNone/>
            </a:pPr>
            <a:endParaRPr lang="en-GB" dirty="0"/>
          </a:p>
        </p:txBody>
      </p:sp>
      <p:sp>
        <p:nvSpPr>
          <p:cNvPr id="4" name="Slide Number Placeholder 3">
            <a:extLst>
              <a:ext uri="{FF2B5EF4-FFF2-40B4-BE49-F238E27FC236}">
                <a16:creationId xmlns:a16="http://schemas.microsoft.com/office/drawing/2014/main" id="{01054C87-D7D8-8169-D917-1A157C2DF90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9885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78B23-B8D7-3962-67CD-DDA8C01E73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BA87A1-2309-7C31-5961-B1DA6DE618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6DE500-4222-68F9-A7AD-76F41EFFE2B8}"/>
              </a:ext>
            </a:extLst>
          </p:cNvPr>
          <p:cNvSpPr>
            <a:spLocks noGrp="1"/>
          </p:cNvSpPr>
          <p:nvPr>
            <p:ph type="body" idx="1"/>
          </p:nvPr>
        </p:nvSpPr>
        <p:spPr/>
        <p:txBody>
          <a:bodyPr/>
          <a:lstStyle/>
          <a:p>
            <a:pPr>
              <a:buNone/>
            </a:pPr>
            <a:endParaRPr lang="en-GB" dirty="0"/>
          </a:p>
        </p:txBody>
      </p:sp>
      <p:sp>
        <p:nvSpPr>
          <p:cNvPr id="4" name="Slide Number Placeholder 3">
            <a:extLst>
              <a:ext uri="{FF2B5EF4-FFF2-40B4-BE49-F238E27FC236}">
                <a16:creationId xmlns:a16="http://schemas.microsoft.com/office/drawing/2014/main" id="{DC47B302-9296-BCBA-6ABF-4FE45958BC2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41065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CB992-A253-8DE8-1627-75DC31A117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4DD481-5916-AA2F-D917-DAB8E9917B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DC5957-4D54-E92E-FA68-E866487C2ABA}"/>
              </a:ext>
            </a:extLst>
          </p:cNvPr>
          <p:cNvSpPr>
            <a:spLocks noGrp="1"/>
          </p:cNvSpPr>
          <p:nvPr>
            <p:ph type="body" idx="1"/>
          </p:nvPr>
        </p:nvSpPr>
        <p:spPr/>
        <p:txBody>
          <a:bodyPr/>
          <a:lstStyle/>
          <a:p>
            <a:pPr>
              <a:buNone/>
            </a:pPr>
            <a:endParaRPr lang="en-GB" dirty="0">
              <a:latin typeface="Century Gothic" panose="020B0502020202020204" pitchFamily="34" charset="0"/>
            </a:endParaRPr>
          </a:p>
        </p:txBody>
      </p:sp>
      <p:sp>
        <p:nvSpPr>
          <p:cNvPr id="4" name="Slide Number Placeholder 3">
            <a:extLst>
              <a:ext uri="{FF2B5EF4-FFF2-40B4-BE49-F238E27FC236}">
                <a16:creationId xmlns:a16="http://schemas.microsoft.com/office/drawing/2014/main" id="{54B504CB-BDB0-A1E6-1757-BDAB3287854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70845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E742B-2C42-F55A-15B1-0FEDE34593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2F8497-291C-1F2A-6829-55628D743D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805B99-1B78-9C2B-375C-72A211E3683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189A7F5D-4EDA-ED14-F079-579FC4F0182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89477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0847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B3086-D069-D8CB-AA89-EE709E877A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60BFB7-0CE9-F52A-E35D-9BD23D6872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5D915C-0A5F-E7CA-08A3-3C735FDD18D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ED94EC8-1732-4446-7922-8DC3A78D165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62221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Option 1</a:t>
            </a:r>
          </a:p>
        </p:txBody>
      </p:sp>
      <p:sp>
        <p:nvSpPr>
          <p:cNvPr id="4" name="Slide Number Placeholder 3"/>
          <p:cNvSpPr>
            <a:spLocks noGrp="1"/>
          </p:cNvSpPr>
          <p:nvPr>
            <p:ph type="sldNum" sz="quarter" idx="5"/>
          </p:nvPr>
        </p:nvSpPr>
        <p:spPr/>
        <p:txBody>
          <a:bodyPr/>
          <a:lstStyle/>
          <a:p>
            <a:fld id="{7A176E7C-A6AE-4FD1-AFE5-00287C0352B5}" type="slidenum">
              <a:rPr lang="en-GB" smtClean="0"/>
              <a:t>5</a:t>
            </a:fld>
            <a:endParaRPr lang="en-GB"/>
          </a:p>
        </p:txBody>
      </p:sp>
    </p:spTree>
    <p:extLst>
      <p:ext uri="{BB962C8B-B14F-4D97-AF65-F5344CB8AC3E}">
        <p14:creationId xmlns:p14="http://schemas.microsoft.com/office/powerpoint/2010/main" val="155710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GB" sz="1800" b="1"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CST Link:</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Human dignity is the foundation of all CST: This means: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Every person is special and important</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We are all made in God's image</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Treating others with kindness and respect</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Helping people when they need it</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Making sure everyone feels valued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b="1"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CAFOD Link:</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Many people around the world face discrimination, violence, or neglect. For example, those experiencing natural disasters such as floods, and  refugees who have fled their homes and often face hostility, are not treated with the dignity they deserve.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A176E7C-A6AE-4FD1-AFE5-00287C0352B5}" type="slidenum">
              <a:rPr lang="en-GB" smtClean="0"/>
              <a:t>6</a:t>
            </a:fld>
            <a:endParaRPr lang="en-GB"/>
          </a:p>
        </p:txBody>
      </p:sp>
    </p:spTree>
    <p:extLst>
      <p:ext uri="{BB962C8B-B14F-4D97-AF65-F5344CB8AC3E}">
        <p14:creationId xmlns:p14="http://schemas.microsoft.com/office/powerpoint/2010/main" val="1303666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0F4170-B643-35EB-24B6-474939B758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8959AB-CBB7-32E6-E40D-D97024FDF4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F2380E-FA1E-846B-BDF3-5BCA60C694B0}"/>
              </a:ext>
            </a:extLst>
          </p:cNvPr>
          <p:cNvSpPr>
            <a:spLocks noGrp="1"/>
          </p:cNvSpPr>
          <p:nvPr>
            <p:ph type="body" idx="1"/>
          </p:nvPr>
        </p:nvSpPr>
        <p:spPr/>
        <p:txBody>
          <a:bodyPr/>
          <a:lstStyle/>
          <a:p>
            <a:r>
              <a:rPr lang="en-GB" sz="1800" b="1" kern="100" dirty="0">
                <a:effectLst/>
                <a:latin typeface="Caviat"/>
                <a:ea typeface="Aptos" panose="020B0004020202020204" pitchFamily="34" charset="0"/>
                <a:cs typeface="Times New Roman" panose="02020603050405020304" pitchFamily="18" charset="0"/>
              </a:rPr>
              <a:t>Story:</a:t>
            </a:r>
            <a:r>
              <a:rPr lang="en-GB" sz="1800" kern="100" dirty="0">
                <a:effectLst/>
                <a:latin typeface="Caviat"/>
                <a:ea typeface="Aptos" panose="020B0004020202020204" pitchFamily="34" charset="0"/>
                <a:cs typeface="Times New Roman" panose="02020603050405020304" pitchFamily="18" charset="0"/>
              </a:rPr>
              <a:t> </a:t>
            </a:r>
            <a:r>
              <a:rPr lang="en-GB" sz="1800" b="1" kern="100" dirty="0">
                <a:effectLst/>
                <a:latin typeface="Caviat"/>
                <a:ea typeface="Aptos" panose="020B0004020202020204" pitchFamily="34" charset="0"/>
                <a:cs typeface="Times New Roman" panose="02020603050405020304" pitchFamily="18" charset="0"/>
              </a:rPr>
              <a:t>The Dignity of Chirri and the Glitter Group</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a:p>
            <a:r>
              <a:rPr lang="en-GB" dirty="0"/>
              <a:t>This is a story about Chirri. Here she is with her mum, Kiera, her dad and her brothers.</a:t>
            </a:r>
          </a:p>
        </p:txBody>
      </p:sp>
      <p:sp>
        <p:nvSpPr>
          <p:cNvPr id="4" name="Slide Number Placeholder 3">
            <a:extLst>
              <a:ext uri="{FF2B5EF4-FFF2-40B4-BE49-F238E27FC236}">
                <a16:creationId xmlns:a16="http://schemas.microsoft.com/office/drawing/2014/main" id="{EC2BED32-5F98-1E8E-B11B-46B40BD39C0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5622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9DD49A-34E4-F294-02C1-B06AE622C5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DA3C14-8AC3-6DA2-355A-3674D2B3E9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34722E-498B-1053-588E-62129970AC0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0E5B459-0587-9137-A0D7-4A53F0E59F3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1422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9401BC-C435-0889-BF3F-22122A761D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9D2E27-851A-8FA8-0369-7E9ECFCF50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1D2BD7-638B-CE7A-EA08-C0D6E61C9723}"/>
              </a:ext>
            </a:extLst>
          </p:cNvPr>
          <p:cNvSpPr>
            <a:spLocks noGrp="1"/>
          </p:cNvSpPr>
          <p:nvPr>
            <p:ph type="body" idx="1"/>
          </p:nvPr>
        </p:nvSpPr>
        <p:spPr/>
        <p:txBody>
          <a:bodyPr/>
          <a:lstStyle/>
          <a:p>
            <a:pPr>
              <a:lnSpc>
                <a:spcPct val="107000"/>
              </a:lnSpc>
              <a:spcAft>
                <a:spcPts val="800"/>
              </a:spcAft>
              <a:buNone/>
            </a:pPr>
            <a:r>
              <a:rPr lang="en-GB" kern="100" dirty="0">
                <a:effectLst/>
                <a:latin typeface="Caviat"/>
                <a:ea typeface="Aptos" panose="020B0004020202020204" pitchFamily="34" charset="0"/>
                <a:cs typeface="Times New Roman" panose="02020603050405020304" pitchFamily="18" charset="0"/>
              </a:rPr>
              <a:t>But Khera and other women in the village formed the Glitter Group to support one another. They shared what little they had, believing in the dignity of every person and the power of working together. With CAFOD’s help, they received chickens, which needed less water than cows.</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GB" kern="100" dirty="0">
                <a:effectLst/>
                <a:latin typeface="Caviat"/>
                <a:ea typeface="Aptos" panose="020B0004020202020204" pitchFamily="34" charset="0"/>
                <a:cs typeface="Times New Roman" panose="02020603050405020304" pitchFamily="18" charset="0"/>
              </a:rPr>
              <a:t>Caring for the chickens became a family effort. They cleaned the chicken house, fed the birds, and let them roam for food. These small steps helped them earn money and provide for their children.</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kern="100" dirty="0">
                <a:effectLst/>
                <a:latin typeface="Caviat"/>
                <a:ea typeface="Aptos" panose="020B0004020202020204" pitchFamily="34" charset="0"/>
                <a:cs typeface="Times New Roman" panose="02020603050405020304" pitchFamily="18" charset="0"/>
              </a:rPr>
              <a:t>The Glitter Group’s story shows that dignity comes from working together, supporting each other, and finding hope in difficult times. When people help one another, they build a stronger, more just world for all.</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a:extLst>
              <a:ext uri="{FF2B5EF4-FFF2-40B4-BE49-F238E27FC236}">
                <a16:creationId xmlns:a16="http://schemas.microsoft.com/office/drawing/2014/main" id="{A0C97DC2-7CF3-187B-B38F-1B84EAC3D0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057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E4B96-B88A-6259-762A-7F459BF46B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CE3BA0-26A7-6C02-0AB1-1A37FD1023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580EFC-9434-C71D-4614-583360BEA933}"/>
              </a:ext>
            </a:extLst>
          </p:cNvPr>
          <p:cNvSpPr>
            <a:spLocks noGrp="1"/>
          </p:cNvSpPr>
          <p:nvPr>
            <p:ph type="body" idx="1"/>
          </p:nvPr>
        </p:nvSpPr>
        <p:spPr/>
        <p:txBody>
          <a:bodyPr/>
          <a:lstStyle/>
          <a:p>
            <a:pPr>
              <a:lnSpc>
                <a:spcPct val="107000"/>
              </a:lnSpc>
              <a:spcAft>
                <a:spcPts val="800"/>
              </a:spcAft>
              <a:buNone/>
            </a:pPr>
            <a:r>
              <a:rPr lang="en-GB" sz="1800" b="1"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CST Link </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The principle of the preferential "Option for the Poor" calls us to place the needs of the most vulnerable at the centre of our actions. It means:</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Caring for those in need first</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Sharing what we have with others</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Standing up for fairness and justice</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Making sure no one is left out</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Segoe UI Symbol" panose="020B0502040204020203" pitchFamily="34" charset="0"/>
                <a:ea typeface="Aptos" panose="020B0004020202020204" pitchFamily="34" charset="0"/>
                <a:cs typeface="Segoe UI Symbol" panose="020B0502040204020203" pitchFamily="34" charset="0"/>
              </a:rPr>
              <a:t>✔</a:t>
            </a: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 Working together for a better world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b="1"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CAFOD Link:</a:t>
            </a:r>
            <a:b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br>
            <a:r>
              <a:rPr lang="en-GB" sz="1800" i="1" kern="100" dirty="0">
                <a:solidFill>
                  <a:srgbClr val="112643"/>
                </a:solidFill>
                <a:effectLst/>
                <a:latin typeface="Century Gothic" panose="020B0502020202020204" pitchFamily="34" charset="0"/>
                <a:ea typeface="Aptos" panose="020B0004020202020204" pitchFamily="34" charset="0"/>
                <a:cs typeface="Times New Roman" panose="02020603050405020304" pitchFamily="18" charset="0"/>
              </a:rPr>
              <a:t>CAFOD works with communities in poverty, where families struggle daily to survive. In places like Sindh, Pakistan, Arya’s family has faced immense hardship. We are called to act with compassion and help lift up those who are suffering, prioritising the needs of those who are most in need.</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2EE74990-434C-A847-7FBD-96432A3FC863}"/>
              </a:ext>
            </a:extLst>
          </p:cNvPr>
          <p:cNvSpPr>
            <a:spLocks noGrp="1"/>
          </p:cNvSpPr>
          <p:nvPr>
            <p:ph type="sldNum" sz="quarter" idx="5"/>
          </p:nvPr>
        </p:nvSpPr>
        <p:spPr/>
        <p:txBody>
          <a:bodyPr/>
          <a:lstStyle/>
          <a:p>
            <a:fld id="{7A176E7C-A6AE-4FD1-AFE5-00287C0352B5}" type="slidenum">
              <a:rPr lang="en-GB" smtClean="0"/>
              <a:t>10</a:t>
            </a:fld>
            <a:endParaRPr lang="en-GB"/>
          </a:p>
        </p:txBody>
      </p:sp>
    </p:spTree>
    <p:extLst>
      <p:ext uri="{BB962C8B-B14F-4D97-AF65-F5344CB8AC3E}">
        <p14:creationId xmlns:p14="http://schemas.microsoft.com/office/powerpoint/2010/main" val="33431816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hoto cover or section slide text lef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03249"/>
            <a:ext cx="12188829" cy="5954751"/>
          </a:xfrm>
          <a:prstGeom prst="rect">
            <a:avLst/>
          </a:prstGeom>
        </p:spPr>
      </p:pic>
      <p:sp>
        <p:nvSpPr>
          <p:cNvPr id="8" name="Title 1"/>
          <p:cNvSpPr>
            <a:spLocks noGrp="1"/>
          </p:cNvSpPr>
          <p:nvPr>
            <p:ph type="ctrTitle"/>
          </p:nvPr>
        </p:nvSpPr>
        <p:spPr>
          <a:xfrm>
            <a:off x="485999" y="2116800"/>
            <a:ext cx="5884983" cy="1323439"/>
          </a:xfrm>
        </p:spPr>
        <p:txBody>
          <a:bodyPr wrap="square" anchor="t" anchorCtr="0">
            <a:spAutoFit/>
          </a:bodyPr>
          <a:lstStyle>
            <a:lvl1pPr algn="l">
              <a:lnSpc>
                <a:spcPts val="4800"/>
              </a:lnSpc>
              <a:defRPr sz="4800">
                <a:solidFill>
                  <a:schemeClr val="bg1"/>
                </a:solidFill>
              </a:defRPr>
            </a:lvl1pPr>
          </a:lstStyle>
          <a:p>
            <a:r>
              <a:rPr lang="en-GB"/>
              <a:t>Click to edit Master title style</a:t>
            </a:r>
            <a:endParaRPr lang="en-US"/>
          </a:p>
        </p:txBody>
      </p:sp>
      <p:sp>
        <p:nvSpPr>
          <p:cNvPr id="9" name="Subtitle 2"/>
          <p:cNvSpPr>
            <a:spLocks noGrp="1"/>
          </p:cNvSpPr>
          <p:nvPr>
            <p:ph type="subTitle" idx="1"/>
          </p:nvPr>
        </p:nvSpPr>
        <p:spPr>
          <a:xfrm>
            <a:off x="486000" y="4935600"/>
            <a:ext cx="5608800" cy="400110"/>
          </a:xfrm>
        </p:spPr>
        <p:txBody>
          <a:bodyPr/>
          <a:lstStyle>
            <a:lvl1pPr marL="0" indent="0" algn="l">
              <a:buNone/>
              <a:defRPr sz="2000" b="1" i="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251183525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on right">
    <p:spTree>
      <p:nvGrpSpPr>
        <p:cNvPr id="1" name=""/>
        <p:cNvGrpSpPr/>
        <p:nvPr/>
      </p:nvGrpSpPr>
      <p:grpSpPr>
        <a:xfrm>
          <a:off x="0" y="0"/>
          <a:ext cx="0" cy="0"/>
          <a:chOff x="0" y="0"/>
          <a:chExt cx="0" cy="0"/>
        </a:xfrm>
      </p:grpSpPr>
      <p:sp>
        <p:nvSpPr>
          <p:cNvPr id="3" name="Title 1"/>
          <p:cNvSpPr>
            <a:spLocks noGrp="1"/>
          </p:cNvSpPr>
          <p:nvPr>
            <p:ph type="title"/>
          </p:nvPr>
        </p:nvSpPr>
        <p:spPr>
          <a:xfrm>
            <a:off x="637200" y="1299600"/>
            <a:ext cx="10890000" cy="810000"/>
          </a:xfrm>
        </p:spPr>
        <p:txBody>
          <a:bodyPr/>
          <a:lstStyle/>
          <a:p>
            <a:r>
              <a:rPr lang="en-GB"/>
              <a:t>Click to edit Master title style</a:t>
            </a:r>
            <a:endParaRPr lang="en-US"/>
          </a:p>
        </p:txBody>
      </p:sp>
      <p:sp>
        <p:nvSpPr>
          <p:cNvPr id="4" name="Content Placeholder 2">
            <a:extLst>
              <a:ext uri="{FF2B5EF4-FFF2-40B4-BE49-F238E27FC236}">
                <a16:creationId xmlns:a16="http://schemas.microsoft.com/office/drawing/2014/main" id="{F5719C18-ACC8-489E-9F78-7161B1A03AF2}"/>
              </a:ext>
            </a:extLst>
          </p:cNvPr>
          <p:cNvSpPr>
            <a:spLocks noGrp="1"/>
          </p:cNvSpPr>
          <p:nvPr>
            <p:ph idx="1"/>
          </p:nvPr>
        </p:nvSpPr>
        <p:spPr>
          <a:xfrm>
            <a:off x="637200" y="2278800"/>
            <a:ext cx="6120788"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2">
            <a:extLst>
              <a:ext uri="{FF2B5EF4-FFF2-40B4-BE49-F238E27FC236}">
                <a16:creationId xmlns:a16="http://schemas.microsoft.com/office/drawing/2014/main" id="{B7E6365E-529D-41D3-8B07-AE13821ED07D}"/>
              </a:ext>
            </a:extLst>
          </p:cNvPr>
          <p:cNvSpPr>
            <a:spLocks noGrp="1"/>
          </p:cNvSpPr>
          <p:nvPr>
            <p:ph type="pic" idx="10"/>
          </p:nvPr>
        </p:nvSpPr>
        <p:spPr>
          <a:xfrm>
            <a:off x="7100888" y="2278800"/>
            <a:ext cx="4426312" cy="40791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Tree>
    <p:extLst>
      <p:ext uri="{BB962C8B-B14F-4D97-AF65-F5344CB8AC3E}">
        <p14:creationId xmlns:p14="http://schemas.microsoft.com/office/powerpoint/2010/main" val="39797101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on right grey">
    <p:spTree>
      <p:nvGrpSpPr>
        <p:cNvPr id="1" name=""/>
        <p:cNvGrpSpPr/>
        <p:nvPr/>
      </p:nvGrpSpPr>
      <p:grpSpPr>
        <a:xfrm>
          <a:off x="0" y="0"/>
          <a:ext cx="0" cy="0"/>
          <a:chOff x="0" y="0"/>
          <a:chExt cx="0" cy="0"/>
        </a:xfrm>
      </p:grpSpPr>
      <p:sp>
        <p:nvSpPr>
          <p:cNvPr id="3" name="Rectangle 2"/>
          <p:cNvSpPr/>
          <p:nvPr userDrawn="1"/>
        </p:nvSpPr>
        <p:spPr>
          <a:xfrm>
            <a:off x="0" y="948968"/>
            <a:ext cx="12192000" cy="5909032"/>
          </a:xfrm>
          <a:prstGeom prst="rect">
            <a:avLst/>
          </a:prstGeom>
          <a:solidFill>
            <a:srgbClr val="11264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GB"/>
              <a:t>Click to edit Master title style</a:t>
            </a:r>
            <a:endParaRPr lang="en-US"/>
          </a:p>
        </p:txBody>
      </p:sp>
      <p:sp>
        <p:nvSpPr>
          <p:cNvPr id="4" name="Content Placeholder 2">
            <a:extLst>
              <a:ext uri="{FF2B5EF4-FFF2-40B4-BE49-F238E27FC236}">
                <a16:creationId xmlns:a16="http://schemas.microsoft.com/office/drawing/2014/main" id="{F5719C18-ACC8-489E-9F78-7161B1A03AF2}"/>
              </a:ext>
            </a:extLst>
          </p:cNvPr>
          <p:cNvSpPr>
            <a:spLocks noGrp="1"/>
          </p:cNvSpPr>
          <p:nvPr>
            <p:ph idx="1"/>
          </p:nvPr>
        </p:nvSpPr>
        <p:spPr>
          <a:xfrm>
            <a:off x="637200" y="2278800"/>
            <a:ext cx="6120788"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2">
            <a:extLst>
              <a:ext uri="{FF2B5EF4-FFF2-40B4-BE49-F238E27FC236}">
                <a16:creationId xmlns:a16="http://schemas.microsoft.com/office/drawing/2014/main" id="{B7E6365E-529D-41D3-8B07-AE13821ED07D}"/>
              </a:ext>
            </a:extLst>
          </p:cNvPr>
          <p:cNvSpPr>
            <a:spLocks noGrp="1"/>
          </p:cNvSpPr>
          <p:nvPr>
            <p:ph type="pic" idx="10"/>
          </p:nvPr>
        </p:nvSpPr>
        <p:spPr>
          <a:xfrm>
            <a:off x="7100888" y="2278800"/>
            <a:ext cx="4426312" cy="40791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Tree>
    <p:extLst>
      <p:ext uri="{BB962C8B-B14F-4D97-AF65-F5344CB8AC3E}">
        <p14:creationId xmlns:p14="http://schemas.microsoft.com/office/powerpoint/2010/main" val="122637480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5719C18-ACC8-489E-9F78-7161B1A03AF2}"/>
              </a:ext>
            </a:extLst>
          </p:cNvPr>
          <p:cNvSpPr>
            <a:spLocks noGrp="1"/>
          </p:cNvSpPr>
          <p:nvPr>
            <p:ph idx="1"/>
          </p:nvPr>
        </p:nvSpPr>
        <p:spPr>
          <a:xfrm>
            <a:off x="5406412" y="2278800"/>
            <a:ext cx="6120788"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2">
            <a:extLst>
              <a:ext uri="{FF2B5EF4-FFF2-40B4-BE49-F238E27FC236}">
                <a16:creationId xmlns:a16="http://schemas.microsoft.com/office/drawing/2014/main" id="{B7E6365E-529D-41D3-8B07-AE13821ED07D}"/>
              </a:ext>
            </a:extLst>
          </p:cNvPr>
          <p:cNvSpPr>
            <a:spLocks noGrp="1"/>
          </p:cNvSpPr>
          <p:nvPr>
            <p:ph type="pic" idx="10"/>
          </p:nvPr>
        </p:nvSpPr>
        <p:spPr>
          <a:xfrm>
            <a:off x="637200" y="2278800"/>
            <a:ext cx="4426312" cy="40791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Tree>
    <p:extLst>
      <p:ext uri="{BB962C8B-B14F-4D97-AF65-F5344CB8AC3E}">
        <p14:creationId xmlns:p14="http://schemas.microsoft.com/office/powerpoint/2010/main" val="156352853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on left grey">
    <p:spTree>
      <p:nvGrpSpPr>
        <p:cNvPr id="1" name=""/>
        <p:cNvGrpSpPr/>
        <p:nvPr/>
      </p:nvGrpSpPr>
      <p:grpSpPr>
        <a:xfrm>
          <a:off x="0" y="0"/>
          <a:ext cx="0" cy="0"/>
          <a:chOff x="0" y="0"/>
          <a:chExt cx="0" cy="0"/>
        </a:xfrm>
      </p:grpSpPr>
      <p:sp>
        <p:nvSpPr>
          <p:cNvPr id="5" name="Rectangle 4"/>
          <p:cNvSpPr/>
          <p:nvPr userDrawn="1"/>
        </p:nvSpPr>
        <p:spPr>
          <a:xfrm>
            <a:off x="0" y="948968"/>
            <a:ext cx="12192000" cy="5909032"/>
          </a:xfrm>
          <a:prstGeom prst="rect">
            <a:avLst/>
          </a:prstGeom>
          <a:solidFill>
            <a:srgbClr val="11264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5719C18-ACC8-489E-9F78-7161B1A03AF2}"/>
              </a:ext>
            </a:extLst>
          </p:cNvPr>
          <p:cNvSpPr>
            <a:spLocks noGrp="1"/>
          </p:cNvSpPr>
          <p:nvPr>
            <p:ph idx="1"/>
          </p:nvPr>
        </p:nvSpPr>
        <p:spPr>
          <a:xfrm>
            <a:off x="5406412" y="2278800"/>
            <a:ext cx="6120788"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2">
            <a:extLst>
              <a:ext uri="{FF2B5EF4-FFF2-40B4-BE49-F238E27FC236}">
                <a16:creationId xmlns:a16="http://schemas.microsoft.com/office/drawing/2014/main" id="{B7E6365E-529D-41D3-8B07-AE13821ED07D}"/>
              </a:ext>
            </a:extLst>
          </p:cNvPr>
          <p:cNvSpPr>
            <a:spLocks noGrp="1"/>
          </p:cNvSpPr>
          <p:nvPr>
            <p:ph type="pic" idx="10"/>
          </p:nvPr>
        </p:nvSpPr>
        <p:spPr>
          <a:xfrm>
            <a:off x="637200" y="2278800"/>
            <a:ext cx="4426312" cy="40791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Tree>
    <p:extLst>
      <p:ext uri="{BB962C8B-B14F-4D97-AF65-F5344CB8AC3E}">
        <p14:creationId xmlns:p14="http://schemas.microsoft.com/office/powerpoint/2010/main" val="39296227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rge image or video grab">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7E6365E-529D-41D3-8B07-AE13821ED07D}"/>
              </a:ext>
            </a:extLst>
          </p:cNvPr>
          <p:cNvSpPr>
            <a:spLocks noGrp="1" noChangeAspect="1"/>
          </p:cNvSpPr>
          <p:nvPr>
            <p:ph type="pic" idx="10"/>
          </p:nvPr>
        </p:nvSpPr>
        <p:spPr>
          <a:xfrm>
            <a:off x="1580401" y="1321200"/>
            <a:ext cx="8646567" cy="5108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Tree>
    <p:extLst>
      <p:ext uri="{BB962C8B-B14F-4D97-AF65-F5344CB8AC3E}">
        <p14:creationId xmlns:p14="http://schemas.microsoft.com/office/powerpoint/2010/main" val="168744537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arge image or video grab grey">
    <p:spTree>
      <p:nvGrpSpPr>
        <p:cNvPr id="1" name=""/>
        <p:cNvGrpSpPr/>
        <p:nvPr/>
      </p:nvGrpSpPr>
      <p:grpSpPr>
        <a:xfrm>
          <a:off x="0" y="0"/>
          <a:ext cx="0" cy="0"/>
          <a:chOff x="0" y="0"/>
          <a:chExt cx="0" cy="0"/>
        </a:xfrm>
      </p:grpSpPr>
      <p:sp>
        <p:nvSpPr>
          <p:cNvPr id="3" name="Rectangle 2"/>
          <p:cNvSpPr/>
          <p:nvPr userDrawn="1"/>
        </p:nvSpPr>
        <p:spPr>
          <a:xfrm>
            <a:off x="0" y="948968"/>
            <a:ext cx="12192000" cy="5909032"/>
          </a:xfrm>
          <a:prstGeom prst="rect">
            <a:avLst/>
          </a:prstGeom>
          <a:solidFill>
            <a:srgbClr val="11264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2">
            <a:extLst>
              <a:ext uri="{FF2B5EF4-FFF2-40B4-BE49-F238E27FC236}">
                <a16:creationId xmlns:a16="http://schemas.microsoft.com/office/drawing/2014/main" id="{B7E6365E-529D-41D3-8B07-AE13821ED07D}"/>
              </a:ext>
            </a:extLst>
          </p:cNvPr>
          <p:cNvSpPr>
            <a:spLocks noGrp="1" noChangeAspect="1"/>
          </p:cNvSpPr>
          <p:nvPr>
            <p:ph type="pic" idx="10"/>
          </p:nvPr>
        </p:nvSpPr>
        <p:spPr>
          <a:xfrm>
            <a:off x="1580401" y="1321200"/>
            <a:ext cx="8646567" cy="5108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Tree>
    <p:extLst>
      <p:ext uri="{BB962C8B-B14F-4D97-AF65-F5344CB8AC3E}">
        <p14:creationId xmlns:p14="http://schemas.microsoft.com/office/powerpoint/2010/main" val="50897883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rge image or video grab dark blue">
    <p:spTree>
      <p:nvGrpSpPr>
        <p:cNvPr id="1" name=""/>
        <p:cNvGrpSpPr/>
        <p:nvPr/>
      </p:nvGrpSpPr>
      <p:grpSpPr>
        <a:xfrm>
          <a:off x="0" y="0"/>
          <a:ext cx="0" cy="0"/>
          <a:chOff x="0" y="0"/>
          <a:chExt cx="0" cy="0"/>
        </a:xfrm>
      </p:grpSpPr>
      <p:sp>
        <p:nvSpPr>
          <p:cNvPr id="3" name="Rectangle 2"/>
          <p:cNvSpPr/>
          <p:nvPr userDrawn="1"/>
        </p:nvSpPr>
        <p:spPr>
          <a:xfrm>
            <a:off x="0" y="885825"/>
            <a:ext cx="12192000" cy="5972175"/>
          </a:xfrm>
          <a:prstGeom prst="rect">
            <a:avLst/>
          </a:prstGeom>
          <a:solidFill>
            <a:srgbClr val="112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2">
            <a:extLst>
              <a:ext uri="{FF2B5EF4-FFF2-40B4-BE49-F238E27FC236}">
                <a16:creationId xmlns:a16="http://schemas.microsoft.com/office/drawing/2014/main" id="{B7E6365E-529D-41D3-8B07-AE13821ED07D}"/>
              </a:ext>
            </a:extLst>
          </p:cNvPr>
          <p:cNvSpPr>
            <a:spLocks noGrp="1" noChangeAspect="1"/>
          </p:cNvSpPr>
          <p:nvPr>
            <p:ph type="pic" idx="10"/>
          </p:nvPr>
        </p:nvSpPr>
        <p:spPr>
          <a:xfrm>
            <a:off x="1580401" y="1321200"/>
            <a:ext cx="8646567" cy="5108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Tree>
    <p:extLst>
      <p:ext uri="{BB962C8B-B14F-4D97-AF65-F5344CB8AC3E}">
        <p14:creationId xmlns:p14="http://schemas.microsoft.com/office/powerpoint/2010/main" val="97998107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36402-BA29-4830-8DA5-DACDD67A1BE6}"/>
              </a:ext>
            </a:extLst>
          </p:cNvPr>
          <p:cNvSpPr>
            <a:spLocks noGrp="1"/>
          </p:cNvSpPr>
          <p:nvPr>
            <p:ph type="title"/>
          </p:nvPr>
        </p:nvSpPr>
        <p:spPr>
          <a:xfrm>
            <a:off x="831850" y="3362400"/>
            <a:ext cx="10515600" cy="707886"/>
          </a:xfrm>
        </p:spPr>
        <p:txBody>
          <a:bodyPr anchor="t" anchorCtr="0"/>
          <a:lstStyle>
            <a:lvl1pPr algn="ctr">
              <a:lnSpc>
                <a:spcPts val="4800"/>
              </a:lnSpc>
              <a:defRPr sz="4800"/>
            </a:lvl1pPr>
          </a:lstStyle>
          <a:p>
            <a:r>
              <a:rPr lang="en-US"/>
              <a:t>Click to edit Master title style</a:t>
            </a:r>
            <a:endParaRPr lang="en-GB"/>
          </a:p>
        </p:txBody>
      </p:sp>
      <p:sp>
        <p:nvSpPr>
          <p:cNvPr id="3" name="TextBox 2"/>
          <p:cNvSpPr txBox="1"/>
          <p:nvPr userDrawn="1"/>
        </p:nvSpPr>
        <p:spPr>
          <a:xfrm>
            <a:off x="248478" y="6350000"/>
            <a:ext cx="11694602" cy="359073"/>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300" b="0" i="0" u="none" strike="noStrike" kern="1200" baseline="30000">
                <a:solidFill>
                  <a:srgbClr val="112643"/>
                </a:solidFill>
                <a:latin typeface="+mn-lt"/>
                <a:ea typeface="+mn-ea"/>
                <a:cs typeface="+mn-cs"/>
              </a:rPr>
              <a:t>The Catholic Agency for Overseas Development (CAFOD) is the official aid agency of the Catholic Church in England and Wales and part of Caritas International.  </a:t>
            </a:r>
            <a:br>
              <a:rPr lang="en-GB" sz="1300" b="0" i="0" u="none" strike="noStrike" kern="1200" baseline="30000">
                <a:solidFill>
                  <a:srgbClr val="112643"/>
                </a:solidFill>
                <a:latin typeface="+mn-lt"/>
                <a:ea typeface="+mn-ea"/>
                <a:cs typeface="+mn-cs"/>
              </a:rPr>
            </a:br>
            <a:r>
              <a:rPr lang="en-GB" sz="1300" b="0" i="0" u="none" strike="noStrike" kern="1200" baseline="30000">
                <a:solidFill>
                  <a:srgbClr val="112643"/>
                </a:solidFill>
                <a:latin typeface="+mn-lt"/>
                <a:ea typeface="+mn-ea"/>
                <a:cs typeface="+mn-cs"/>
              </a:rPr>
              <a:t>Registered charity number 1160384. Company limited by guarantee registered in England and Wales number 09387398.</a:t>
            </a:r>
          </a:p>
        </p:txBody>
      </p:sp>
    </p:spTree>
    <p:extLst>
      <p:ext uri="{BB962C8B-B14F-4D97-AF65-F5344CB8AC3E}">
        <p14:creationId xmlns:p14="http://schemas.microsoft.com/office/powerpoint/2010/main" val="245508748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ank you slide grey">
    <p:spTree>
      <p:nvGrpSpPr>
        <p:cNvPr id="1" name=""/>
        <p:cNvGrpSpPr/>
        <p:nvPr/>
      </p:nvGrpSpPr>
      <p:grpSpPr>
        <a:xfrm>
          <a:off x="0" y="0"/>
          <a:ext cx="0" cy="0"/>
          <a:chOff x="0" y="0"/>
          <a:chExt cx="0" cy="0"/>
        </a:xfrm>
      </p:grpSpPr>
      <p:sp>
        <p:nvSpPr>
          <p:cNvPr id="3" name="Rectangle 2"/>
          <p:cNvSpPr/>
          <p:nvPr userDrawn="1"/>
        </p:nvSpPr>
        <p:spPr>
          <a:xfrm>
            <a:off x="0" y="948968"/>
            <a:ext cx="12192000" cy="5909032"/>
          </a:xfrm>
          <a:prstGeom prst="rect">
            <a:avLst/>
          </a:prstGeom>
          <a:solidFill>
            <a:srgbClr val="11264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05E36402-BA29-4830-8DA5-DACDD67A1BE6}"/>
              </a:ext>
            </a:extLst>
          </p:cNvPr>
          <p:cNvSpPr>
            <a:spLocks noGrp="1"/>
          </p:cNvSpPr>
          <p:nvPr>
            <p:ph type="title"/>
          </p:nvPr>
        </p:nvSpPr>
        <p:spPr>
          <a:xfrm>
            <a:off x="831850" y="3362400"/>
            <a:ext cx="10515600" cy="707886"/>
          </a:xfrm>
        </p:spPr>
        <p:txBody>
          <a:bodyPr anchor="t" anchorCtr="0"/>
          <a:lstStyle>
            <a:lvl1pPr algn="ctr">
              <a:lnSpc>
                <a:spcPts val="4800"/>
              </a:lnSpc>
              <a:defRPr sz="4800"/>
            </a:lvl1pPr>
          </a:lstStyle>
          <a:p>
            <a:r>
              <a:rPr lang="en-US"/>
              <a:t>Click to edit Master title style</a:t>
            </a:r>
            <a:endParaRPr lang="en-GB"/>
          </a:p>
        </p:txBody>
      </p:sp>
      <p:sp>
        <p:nvSpPr>
          <p:cNvPr id="6" name="TextBox 5"/>
          <p:cNvSpPr txBox="1"/>
          <p:nvPr userDrawn="1"/>
        </p:nvSpPr>
        <p:spPr>
          <a:xfrm>
            <a:off x="248478" y="6350000"/>
            <a:ext cx="11694602" cy="359073"/>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300" b="0" i="0" u="none" strike="noStrike" kern="1200" baseline="30000">
                <a:solidFill>
                  <a:srgbClr val="112643"/>
                </a:solidFill>
                <a:latin typeface="+mn-lt"/>
                <a:ea typeface="+mn-ea"/>
                <a:cs typeface="+mn-cs"/>
              </a:rPr>
              <a:t>The Catholic Agency for Overseas Development (CAFOD) is the official aid agency of the Catholic Church in England and Wales and part of Caritas International.  </a:t>
            </a:r>
            <a:br>
              <a:rPr lang="en-GB" sz="1300" b="0" i="0" u="none" strike="noStrike" kern="1200" baseline="30000">
                <a:solidFill>
                  <a:srgbClr val="112643"/>
                </a:solidFill>
                <a:latin typeface="+mn-lt"/>
                <a:ea typeface="+mn-ea"/>
                <a:cs typeface="+mn-cs"/>
              </a:rPr>
            </a:br>
            <a:r>
              <a:rPr lang="en-GB" sz="1300" b="0" i="0" u="none" strike="noStrike" kern="1200" baseline="30000">
                <a:solidFill>
                  <a:srgbClr val="112643"/>
                </a:solidFill>
                <a:latin typeface="+mn-lt"/>
                <a:ea typeface="+mn-ea"/>
                <a:cs typeface="+mn-cs"/>
              </a:rPr>
              <a:t>Registered charity number 1160384. Company limited by guarantee registered in England and Wales number 09387398.</a:t>
            </a:r>
          </a:p>
        </p:txBody>
      </p:sp>
    </p:spTree>
    <p:extLst>
      <p:ext uri="{BB962C8B-B14F-4D97-AF65-F5344CB8AC3E}">
        <p14:creationId xmlns:p14="http://schemas.microsoft.com/office/powerpoint/2010/main" val="42464272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ank you slide dark blue">
    <p:spTree>
      <p:nvGrpSpPr>
        <p:cNvPr id="1" name=""/>
        <p:cNvGrpSpPr/>
        <p:nvPr/>
      </p:nvGrpSpPr>
      <p:grpSpPr>
        <a:xfrm>
          <a:off x="0" y="0"/>
          <a:ext cx="0" cy="0"/>
          <a:chOff x="0" y="0"/>
          <a:chExt cx="0" cy="0"/>
        </a:xfrm>
      </p:grpSpPr>
      <p:sp>
        <p:nvSpPr>
          <p:cNvPr id="3" name="Rectangle 2"/>
          <p:cNvSpPr/>
          <p:nvPr userDrawn="1"/>
        </p:nvSpPr>
        <p:spPr>
          <a:xfrm>
            <a:off x="0" y="885825"/>
            <a:ext cx="12192000" cy="5972175"/>
          </a:xfrm>
          <a:prstGeom prst="rect">
            <a:avLst/>
          </a:prstGeom>
          <a:solidFill>
            <a:srgbClr val="112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05E36402-BA29-4830-8DA5-DACDD67A1BE6}"/>
              </a:ext>
            </a:extLst>
          </p:cNvPr>
          <p:cNvSpPr>
            <a:spLocks noGrp="1"/>
          </p:cNvSpPr>
          <p:nvPr>
            <p:ph type="title"/>
          </p:nvPr>
        </p:nvSpPr>
        <p:spPr>
          <a:xfrm>
            <a:off x="831850" y="3362400"/>
            <a:ext cx="10515600" cy="707886"/>
          </a:xfrm>
        </p:spPr>
        <p:txBody>
          <a:bodyPr anchor="t" anchorCtr="0"/>
          <a:lstStyle>
            <a:lvl1pPr algn="ctr">
              <a:lnSpc>
                <a:spcPts val="4800"/>
              </a:lnSpc>
              <a:defRPr sz="4800">
                <a:solidFill>
                  <a:schemeClr val="bg1"/>
                </a:solidFill>
              </a:defRPr>
            </a:lvl1pPr>
          </a:lstStyle>
          <a:p>
            <a:r>
              <a:rPr lang="en-US"/>
              <a:t>Click to edit Master title style</a:t>
            </a:r>
            <a:endParaRPr lang="en-GB"/>
          </a:p>
        </p:txBody>
      </p:sp>
      <p:sp>
        <p:nvSpPr>
          <p:cNvPr id="6" name="TextBox 5"/>
          <p:cNvSpPr txBox="1"/>
          <p:nvPr userDrawn="1"/>
        </p:nvSpPr>
        <p:spPr>
          <a:xfrm>
            <a:off x="248478" y="6350000"/>
            <a:ext cx="11694602" cy="359073"/>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300" b="0" i="0" u="none" strike="noStrike" kern="1200" baseline="30000">
                <a:solidFill>
                  <a:schemeClr val="bg1"/>
                </a:solidFill>
                <a:latin typeface="+mn-lt"/>
                <a:ea typeface="+mn-ea"/>
                <a:cs typeface="+mn-cs"/>
              </a:rPr>
              <a:t>The Catholic Agency for Overseas Development (CAFOD) is the official aid agency of the Catholic Church in England and Wales and part of Caritas International.  </a:t>
            </a:r>
            <a:br>
              <a:rPr lang="en-GB" sz="1300" b="0" i="0" u="none" strike="noStrike" kern="1200" baseline="30000">
                <a:solidFill>
                  <a:schemeClr val="bg1"/>
                </a:solidFill>
                <a:latin typeface="+mn-lt"/>
                <a:ea typeface="+mn-ea"/>
                <a:cs typeface="+mn-cs"/>
              </a:rPr>
            </a:br>
            <a:r>
              <a:rPr lang="en-GB" sz="1300" b="0" i="0" u="none" strike="noStrike" kern="1200" baseline="30000">
                <a:solidFill>
                  <a:schemeClr val="bg1"/>
                </a:solidFill>
                <a:latin typeface="+mn-lt"/>
                <a:ea typeface="+mn-ea"/>
                <a:cs typeface="+mn-cs"/>
              </a:rPr>
              <a:t>Registered charity number 1160384. Company limited by guarantee registered in England and Wales number 09387398.</a:t>
            </a:r>
          </a:p>
        </p:txBody>
      </p:sp>
    </p:spTree>
    <p:extLst>
      <p:ext uri="{BB962C8B-B14F-4D97-AF65-F5344CB8AC3E}">
        <p14:creationId xmlns:p14="http://schemas.microsoft.com/office/powerpoint/2010/main" val="25767185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hoto cover or section slide text righ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03249"/>
            <a:ext cx="12188829" cy="5954751"/>
          </a:xfrm>
          <a:prstGeom prst="rect">
            <a:avLst/>
          </a:prstGeom>
        </p:spPr>
      </p:pic>
      <p:sp>
        <p:nvSpPr>
          <p:cNvPr id="4" name="Title 1"/>
          <p:cNvSpPr>
            <a:spLocks noGrp="1"/>
          </p:cNvSpPr>
          <p:nvPr>
            <p:ph type="title"/>
          </p:nvPr>
        </p:nvSpPr>
        <p:spPr>
          <a:xfrm>
            <a:off x="6094800" y="2116800"/>
            <a:ext cx="5608800" cy="1323439"/>
          </a:xfrm>
        </p:spPr>
        <p:txBody>
          <a:bodyPr/>
          <a:lstStyle>
            <a:lvl1pPr>
              <a:lnSpc>
                <a:spcPts val="4800"/>
              </a:lnSpc>
              <a:defRPr sz="4800">
                <a:solidFill>
                  <a:schemeClr val="bg1"/>
                </a:solidFill>
              </a:defRPr>
            </a:lvl1pPr>
          </a:lstStyle>
          <a:p>
            <a:r>
              <a:rPr lang="en-GB"/>
              <a:t>Click to edit Master title style</a:t>
            </a:r>
            <a:endParaRPr lang="en-US"/>
          </a:p>
        </p:txBody>
      </p:sp>
      <p:sp>
        <p:nvSpPr>
          <p:cNvPr id="5" name="Subtitle 2"/>
          <p:cNvSpPr>
            <a:spLocks noGrp="1"/>
          </p:cNvSpPr>
          <p:nvPr>
            <p:ph type="subTitle" idx="1"/>
          </p:nvPr>
        </p:nvSpPr>
        <p:spPr>
          <a:xfrm>
            <a:off x="6094800" y="4935600"/>
            <a:ext cx="5608800" cy="400110"/>
          </a:xfrm>
        </p:spPr>
        <p:txBody>
          <a:bodyPr/>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33109743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5AF46-C57D-4982-BFAE-3CE62740AED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10460893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555722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Photo cover or section slide text lef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268060"/>
            <a:ext cx="12192000" cy="5589939"/>
          </a:xfrm>
          <a:prstGeom prst="rect">
            <a:avLst/>
          </a:prstGeom>
        </p:spPr>
      </p:pic>
      <p:sp>
        <p:nvSpPr>
          <p:cNvPr id="2" name="Title 1"/>
          <p:cNvSpPr>
            <a:spLocks noGrp="1"/>
          </p:cNvSpPr>
          <p:nvPr>
            <p:ph type="ctrTitle"/>
          </p:nvPr>
        </p:nvSpPr>
        <p:spPr>
          <a:xfrm>
            <a:off x="486000" y="2116800"/>
            <a:ext cx="5934678" cy="1323439"/>
          </a:xfrm>
        </p:spPr>
        <p:txBody>
          <a:bodyPr wrap="square" anchor="t" anchorCtr="0">
            <a:spAutoFit/>
          </a:bodyPr>
          <a:lstStyle>
            <a:lvl1pPr algn="l">
              <a:defRPr sz="4800">
                <a:solidFill>
                  <a:schemeClr val="bg1"/>
                </a:solidFill>
              </a:defRPr>
            </a:lvl1pPr>
          </a:lstStyle>
          <a:p>
            <a:r>
              <a:rPr lang="en-GB"/>
              <a:t>Click to edit Master title style</a:t>
            </a:r>
            <a:endParaRPr lang="en-US"/>
          </a:p>
        </p:txBody>
      </p:sp>
      <p:sp>
        <p:nvSpPr>
          <p:cNvPr id="3" name="Subtitle 2"/>
          <p:cNvSpPr>
            <a:spLocks noGrp="1"/>
          </p:cNvSpPr>
          <p:nvPr>
            <p:ph type="subTitle" idx="1"/>
          </p:nvPr>
        </p:nvSpPr>
        <p:spPr>
          <a:xfrm>
            <a:off x="486000" y="4935600"/>
            <a:ext cx="5608800" cy="400110"/>
          </a:xfrm>
        </p:spPr>
        <p:txBody>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94990663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cover or section slide text righ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268060"/>
            <a:ext cx="12192000" cy="5589939"/>
          </a:xfrm>
          <a:prstGeom prst="rect">
            <a:avLst/>
          </a:prstGeom>
        </p:spPr>
      </p:pic>
      <p:sp>
        <p:nvSpPr>
          <p:cNvPr id="2" name="Title 1"/>
          <p:cNvSpPr>
            <a:spLocks noGrp="1"/>
          </p:cNvSpPr>
          <p:nvPr>
            <p:ph type="title"/>
          </p:nvPr>
        </p:nvSpPr>
        <p:spPr>
          <a:xfrm>
            <a:off x="6094800" y="2116800"/>
            <a:ext cx="5608800" cy="1323439"/>
          </a:xfrm>
        </p:spPr>
        <p:txBody>
          <a:bodyPr/>
          <a:lstStyle>
            <a:lvl1pPr>
              <a:defRPr>
                <a:solidFill>
                  <a:schemeClr val="bg1"/>
                </a:solidFill>
              </a:defRPr>
            </a:lvl1pPr>
          </a:lstStyle>
          <a:p>
            <a:r>
              <a:rPr lang="en-GB"/>
              <a:t>Click to edit Master title style</a:t>
            </a:r>
            <a:endParaRPr lang="en-US"/>
          </a:p>
        </p:txBody>
      </p:sp>
      <p:sp>
        <p:nvSpPr>
          <p:cNvPr id="3" name="Subtitle 2"/>
          <p:cNvSpPr>
            <a:spLocks noGrp="1"/>
          </p:cNvSpPr>
          <p:nvPr>
            <p:ph type="subTitle" idx="1"/>
          </p:nvPr>
        </p:nvSpPr>
        <p:spPr>
          <a:xfrm>
            <a:off x="6094800" y="4935600"/>
            <a:ext cx="5608800" cy="400110"/>
          </a:xfrm>
        </p:spPr>
        <p:txBody>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55990902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ver or section slide plain">
    <p:spTree>
      <p:nvGrpSpPr>
        <p:cNvPr id="1" name=""/>
        <p:cNvGrpSpPr/>
        <p:nvPr/>
      </p:nvGrpSpPr>
      <p:grpSpPr>
        <a:xfrm>
          <a:off x="0" y="0"/>
          <a:ext cx="0" cy="0"/>
          <a:chOff x="0" y="0"/>
          <a:chExt cx="0" cy="0"/>
        </a:xfrm>
      </p:grpSpPr>
      <p:sp>
        <p:nvSpPr>
          <p:cNvPr id="4" name="Title 1"/>
          <p:cNvSpPr>
            <a:spLocks noGrp="1"/>
          </p:cNvSpPr>
          <p:nvPr>
            <p:ph type="ctrTitle"/>
          </p:nvPr>
        </p:nvSpPr>
        <p:spPr>
          <a:xfrm>
            <a:off x="2919600" y="2296800"/>
            <a:ext cx="6321600" cy="1323439"/>
          </a:xfrm>
        </p:spPr>
        <p:txBody>
          <a:bodyPr anchor="t" anchorCtr="0">
            <a:spAutoFit/>
          </a:bodyPr>
          <a:lstStyle>
            <a:lvl1pPr algn="l">
              <a:defRPr sz="4800">
                <a:solidFill>
                  <a:srgbClr val="112643"/>
                </a:solidFill>
              </a:defRPr>
            </a:lvl1pPr>
          </a:lstStyle>
          <a:p>
            <a:r>
              <a:rPr lang="en-GB"/>
              <a:t>Click to edit Master title style</a:t>
            </a:r>
            <a:endParaRPr lang="en-US"/>
          </a:p>
        </p:txBody>
      </p:sp>
      <p:sp>
        <p:nvSpPr>
          <p:cNvPr id="5" name="Subtitle 2"/>
          <p:cNvSpPr>
            <a:spLocks noGrp="1"/>
          </p:cNvSpPr>
          <p:nvPr>
            <p:ph type="subTitle" idx="1"/>
          </p:nvPr>
        </p:nvSpPr>
        <p:spPr>
          <a:xfrm>
            <a:off x="2919600" y="4521600"/>
            <a:ext cx="6321600" cy="400110"/>
          </a:xfrm>
        </p:spPr>
        <p:txBody>
          <a:bodyPr/>
          <a:lstStyle>
            <a:lvl1pPr marL="0" indent="0" algn="l">
              <a:buNone/>
              <a:defRPr sz="2000">
                <a:solidFill>
                  <a:srgbClr val="11264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254701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ver or section slide green">
    <p:spTree>
      <p:nvGrpSpPr>
        <p:cNvPr id="1" name=""/>
        <p:cNvGrpSpPr/>
        <p:nvPr/>
      </p:nvGrpSpPr>
      <p:grpSpPr>
        <a:xfrm>
          <a:off x="0" y="0"/>
          <a:ext cx="0" cy="0"/>
          <a:chOff x="0" y="0"/>
          <a:chExt cx="0" cy="0"/>
        </a:xfrm>
      </p:grpSpPr>
      <p:sp>
        <p:nvSpPr>
          <p:cNvPr id="3" name="Rectangle 2"/>
          <p:cNvSpPr/>
          <p:nvPr userDrawn="1"/>
        </p:nvSpPr>
        <p:spPr>
          <a:xfrm>
            <a:off x="0" y="1271588"/>
            <a:ext cx="12192000" cy="5586412"/>
          </a:xfrm>
          <a:prstGeom prst="rect">
            <a:avLst/>
          </a:prstGeom>
          <a:solidFill>
            <a:srgbClr val="A5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ctrTitle"/>
          </p:nvPr>
        </p:nvSpPr>
        <p:spPr>
          <a:xfrm>
            <a:off x="2919600" y="2296800"/>
            <a:ext cx="6321600" cy="1323439"/>
          </a:xfrm>
        </p:spPr>
        <p:txBody>
          <a:bodyPr anchor="t" anchorCtr="0">
            <a:spAutoFit/>
          </a:bodyPr>
          <a:lstStyle>
            <a:lvl1pPr algn="l">
              <a:defRPr sz="4800">
                <a:solidFill>
                  <a:srgbClr val="112643"/>
                </a:solidFill>
              </a:defRPr>
            </a:lvl1pPr>
          </a:lstStyle>
          <a:p>
            <a:r>
              <a:rPr lang="en-GB"/>
              <a:t>Click to edit Master title style</a:t>
            </a:r>
            <a:endParaRPr lang="en-US"/>
          </a:p>
        </p:txBody>
      </p:sp>
      <p:sp>
        <p:nvSpPr>
          <p:cNvPr id="5" name="Subtitle 2"/>
          <p:cNvSpPr>
            <a:spLocks noGrp="1"/>
          </p:cNvSpPr>
          <p:nvPr>
            <p:ph type="subTitle" idx="1"/>
          </p:nvPr>
        </p:nvSpPr>
        <p:spPr>
          <a:xfrm>
            <a:off x="2919600" y="4521600"/>
            <a:ext cx="6321600" cy="400110"/>
          </a:xfrm>
        </p:spPr>
        <p:txBody>
          <a:bodyPr/>
          <a:lstStyle>
            <a:lvl1pPr marL="0" indent="0" algn="l">
              <a:buNone/>
              <a:defRPr sz="2000">
                <a:solidFill>
                  <a:srgbClr val="11264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24936309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ver or section slide dark blue">
    <p:spTree>
      <p:nvGrpSpPr>
        <p:cNvPr id="1" name=""/>
        <p:cNvGrpSpPr/>
        <p:nvPr/>
      </p:nvGrpSpPr>
      <p:grpSpPr>
        <a:xfrm>
          <a:off x="0" y="0"/>
          <a:ext cx="0" cy="0"/>
          <a:chOff x="0" y="0"/>
          <a:chExt cx="0" cy="0"/>
        </a:xfrm>
      </p:grpSpPr>
      <p:sp>
        <p:nvSpPr>
          <p:cNvPr id="3" name="Rectangle 2"/>
          <p:cNvSpPr/>
          <p:nvPr userDrawn="1"/>
        </p:nvSpPr>
        <p:spPr>
          <a:xfrm>
            <a:off x="0" y="1271588"/>
            <a:ext cx="12192000" cy="5586412"/>
          </a:xfrm>
          <a:prstGeom prst="rect">
            <a:avLst/>
          </a:prstGeom>
          <a:solidFill>
            <a:srgbClr val="112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ctrTitle"/>
          </p:nvPr>
        </p:nvSpPr>
        <p:spPr>
          <a:xfrm>
            <a:off x="2919600" y="2296800"/>
            <a:ext cx="6321600" cy="1323439"/>
          </a:xfrm>
        </p:spPr>
        <p:txBody>
          <a:bodyPr anchor="t" anchorCtr="0">
            <a:spAutoFit/>
          </a:bodyPr>
          <a:lstStyle>
            <a:lvl1pPr algn="l">
              <a:defRPr sz="4800">
                <a:solidFill>
                  <a:schemeClr val="bg1"/>
                </a:solidFill>
              </a:defRPr>
            </a:lvl1pPr>
          </a:lstStyle>
          <a:p>
            <a:r>
              <a:rPr lang="en-GB"/>
              <a:t>Click to edit Master title style</a:t>
            </a:r>
            <a:endParaRPr lang="en-US"/>
          </a:p>
        </p:txBody>
      </p:sp>
      <p:sp>
        <p:nvSpPr>
          <p:cNvPr id="5" name="Subtitle 2"/>
          <p:cNvSpPr>
            <a:spLocks noGrp="1"/>
          </p:cNvSpPr>
          <p:nvPr>
            <p:ph type="subTitle" idx="1"/>
          </p:nvPr>
        </p:nvSpPr>
        <p:spPr>
          <a:xfrm>
            <a:off x="2919600" y="4521600"/>
            <a:ext cx="6321600" cy="400110"/>
          </a:xfrm>
        </p:spPr>
        <p:txBody>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10769245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Standar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6E84E-E248-4528-BBAA-120DF610877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719C18-ACC8-489E-9F78-7161B1A03AF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8403031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or section slide plain">
    <p:spTree>
      <p:nvGrpSpPr>
        <p:cNvPr id="1" name=""/>
        <p:cNvGrpSpPr/>
        <p:nvPr/>
      </p:nvGrpSpPr>
      <p:grpSpPr>
        <a:xfrm>
          <a:off x="0" y="0"/>
          <a:ext cx="0" cy="0"/>
          <a:chOff x="0" y="0"/>
          <a:chExt cx="0" cy="0"/>
        </a:xfrm>
      </p:grpSpPr>
      <p:sp>
        <p:nvSpPr>
          <p:cNvPr id="3" name="Title 1"/>
          <p:cNvSpPr>
            <a:spLocks noGrp="1"/>
          </p:cNvSpPr>
          <p:nvPr>
            <p:ph type="ctrTitle"/>
          </p:nvPr>
        </p:nvSpPr>
        <p:spPr>
          <a:xfrm>
            <a:off x="2919600" y="2296800"/>
            <a:ext cx="6321600" cy="1323439"/>
          </a:xfrm>
        </p:spPr>
        <p:txBody>
          <a:bodyPr anchor="t" anchorCtr="0">
            <a:spAutoFit/>
          </a:bodyPr>
          <a:lstStyle>
            <a:lvl1pPr algn="l">
              <a:lnSpc>
                <a:spcPts val="4800"/>
              </a:lnSpc>
              <a:defRPr sz="4800">
                <a:solidFill>
                  <a:srgbClr val="112643"/>
                </a:solidFill>
              </a:defRPr>
            </a:lvl1pPr>
          </a:lstStyle>
          <a:p>
            <a:r>
              <a:rPr lang="en-GB"/>
              <a:t>Click to edit Master title style</a:t>
            </a:r>
            <a:endParaRPr lang="en-US"/>
          </a:p>
        </p:txBody>
      </p:sp>
      <p:sp>
        <p:nvSpPr>
          <p:cNvPr id="4" name="Subtitle 2"/>
          <p:cNvSpPr>
            <a:spLocks noGrp="1"/>
          </p:cNvSpPr>
          <p:nvPr>
            <p:ph type="subTitle" idx="1"/>
          </p:nvPr>
        </p:nvSpPr>
        <p:spPr>
          <a:xfrm>
            <a:off x="2919600" y="4521600"/>
            <a:ext cx="6321600" cy="400110"/>
          </a:xfrm>
        </p:spPr>
        <p:txBody>
          <a:bodyPr/>
          <a:lstStyle>
            <a:lvl1pPr marL="0" indent="0" algn="l">
              <a:buNone/>
              <a:defRPr sz="2000" b="1" i="0">
                <a:solidFill>
                  <a:srgbClr val="112643"/>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81199369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or section slide green">
    <p:spTree>
      <p:nvGrpSpPr>
        <p:cNvPr id="1" name=""/>
        <p:cNvGrpSpPr/>
        <p:nvPr/>
      </p:nvGrpSpPr>
      <p:grpSpPr>
        <a:xfrm>
          <a:off x="0" y="0"/>
          <a:ext cx="0" cy="0"/>
          <a:chOff x="0" y="0"/>
          <a:chExt cx="0" cy="0"/>
        </a:xfrm>
      </p:grpSpPr>
      <p:sp>
        <p:nvSpPr>
          <p:cNvPr id="5" name="Rectangle 4"/>
          <p:cNvSpPr/>
          <p:nvPr userDrawn="1"/>
        </p:nvSpPr>
        <p:spPr>
          <a:xfrm>
            <a:off x="0" y="885825"/>
            <a:ext cx="12192000" cy="5972175"/>
          </a:xfrm>
          <a:prstGeom prst="rect">
            <a:avLst/>
          </a:prstGeom>
          <a:solidFill>
            <a:srgbClr val="A5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p:cNvSpPr>
            <a:spLocks noGrp="1"/>
          </p:cNvSpPr>
          <p:nvPr>
            <p:ph type="ctrTitle"/>
          </p:nvPr>
        </p:nvSpPr>
        <p:spPr>
          <a:xfrm>
            <a:off x="2919600" y="2296800"/>
            <a:ext cx="6321600" cy="1323439"/>
          </a:xfrm>
        </p:spPr>
        <p:txBody>
          <a:bodyPr anchor="t" anchorCtr="0">
            <a:spAutoFit/>
          </a:bodyPr>
          <a:lstStyle>
            <a:lvl1pPr algn="l">
              <a:lnSpc>
                <a:spcPts val="4800"/>
              </a:lnSpc>
              <a:defRPr sz="4800">
                <a:solidFill>
                  <a:srgbClr val="112643"/>
                </a:solidFill>
              </a:defRPr>
            </a:lvl1pPr>
          </a:lstStyle>
          <a:p>
            <a:r>
              <a:rPr lang="en-GB"/>
              <a:t>Click to edit Master title style</a:t>
            </a:r>
            <a:endParaRPr lang="en-US"/>
          </a:p>
        </p:txBody>
      </p:sp>
      <p:sp>
        <p:nvSpPr>
          <p:cNvPr id="4" name="Subtitle 2"/>
          <p:cNvSpPr>
            <a:spLocks noGrp="1"/>
          </p:cNvSpPr>
          <p:nvPr>
            <p:ph type="subTitle" idx="1"/>
          </p:nvPr>
        </p:nvSpPr>
        <p:spPr>
          <a:xfrm>
            <a:off x="2919600" y="4521600"/>
            <a:ext cx="6321600" cy="400110"/>
          </a:xfrm>
        </p:spPr>
        <p:txBody>
          <a:bodyPr/>
          <a:lstStyle>
            <a:lvl1pPr marL="0" indent="0" algn="l">
              <a:buNone/>
              <a:defRPr sz="2000" b="1" i="0">
                <a:solidFill>
                  <a:srgbClr val="112643"/>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60139460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or section slide dark blue">
    <p:spTree>
      <p:nvGrpSpPr>
        <p:cNvPr id="1" name=""/>
        <p:cNvGrpSpPr/>
        <p:nvPr/>
      </p:nvGrpSpPr>
      <p:grpSpPr>
        <a:xfrm>
          <a:off x="0" y="0"/>
          <a:ext cx="0" cy="0"/>
          <a:chOff x="0" y="0"/>
          <a:chExt cx="0" cy="0"/>
        </a:xfrm>
      </p:grpSpPr>
      <p:sp>
        <p:nvSpPr>
          <p:cNvPr id="3" name="Rectangle 2"/>
          <p:cNvSpPr/>
          <p:nvPr userDrawn="1"/>
        </p:nvSpPr>
        <p:spPr>
          <a:xfrm>
            <a:off x="0" y="885825"/>
            <a:ext cx="12192000" cy="5972175"/>
          </a:xfrm>
          <a:prstGeom prst="rect">
            <a:avLst/>
          </a:prstGeom>
          <a:solidFill>
            <a:srgbClr val="112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ctrTitle"/>
          </p:nvPr>
        </p:nvSpPr>
        <p:spPr>
          <a:xfrm>
            <a:off x="2919600" y="2296800"/>
            <a:ext cx="6321600" cy="1323439"/>
          </a:xfrm>
        </p:spPr>
        <p:txBody>
          <a:bodyPr anchor="t" anchorCtr="0">
            <a:spAutoFit/>
          </a:bodyPr>
          <a:lstStyle>
            <a:lvl1pPr algn="l">
              <a:lnSpc>
                <a:spcPts val="4800"/>
              </a:lnSpc>
              <a:defRPr sz="4800">
                <a:solidFill>
                  <a:schemeClr val="bg1"/>
                </a:solidFill>
              </a:defRPr>
            </a:lvl1pPr>
          </a:lstStyle>
          <a:p>
            <a:r>
              <a:rPr lang="en-GB"/>
              <a:t>Click to edit Master title style</a:t>
            </a:r>
            <a:endParaRPr lang="en-US"/>
          </a:p>
        </p:txBody>
      </p:sp>
      <p:sp>
        <p:nvSpPr>
          <p:cNvPr id="5" name="Subtitle 2"/>
          <p:cNvSpPr>
            <a:spLocks noGrp="1"/>
          </p:cNvSpPr>
          <p:nvPr>
            <p:ph type="subTitle" idx="1"/>
          </p:nvPr>
        </p:nvSpPr>
        <p:spPr>
          <a:xfrm>
            <a:off x="2919600" y="4521600"/>
            <a:ext cx="6321600" cy="400110"/>
          </a:xfrm>
        </p:spPr>
        <p:txBody>
          <a:bodyPr/>
          <a:lstStyle>
            <a:lvl1pPr marL="0" indent="0" algn="l">
              <a:buNone/>
              <a:defRPr sz="2000" b="1" i="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32791253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Standar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6E84E-E248-4528-BBAA-120DF610877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719C18-ACC8-489E-9F78-7161B1A03AF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448472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ndard content grey">
    <p:spTree>
      <p:nvGrpSpPr>
        <p:cNvPr id="1" name=""/>
        <p:cNvGrpSpPr/>
        <p:nvPr/>
      </p:nvGrpSpPr>
      <p:grpSpPr>
        <a:xfrm>
          <a:off x="0" y="0"/>
          <a:ext cx="0" cy="0"/>
          <a:chOff x="0" y="0"/>
          <a:chExt cx="0" cy="0"/>
        </a:xfrm>
      </p:grpSpPr>
      <p:sp>
        <p:nvSpPr>
          <p:cNvPr id="3" name="Rectangle 2"/>
          <p:cNvSpPr/>
          <p:nvPr userDrawn="1"/>
        </p:nvSpPr>
        <p:spPr>
          <a:xfrm>
            <a:off x="0" y="948968"/>
            <a:ext cx="12192000" cy="5909032"/>
          </a:xfrm>
          <a:prstGeom prst="rect">
            <a:avLst/>
          </a:prstGeom>
          <a:solidFill>
            <a:srgbClr val="11264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GB"/>
              <a:t>Click to edit Master title style</a:t>
            </a:r>
            <a:endParaRPr lang="en-US"/>
          </a:p>
        </p:txBody>
      </p:sp>
      <p:sp>
        <p:nvSpPr>
          <p:cNvPr id="5" name="Content Placeholder 2">
            <a:extLst>
              <a:ext uri="{FF2B5EF4-FFF2-40B4-BE49-F238E27FC236}">
                <a16:creationId xmlns:a16="http://schemas.microsoft.com/office/drawing/2014/main" id="{F5719C18-ACC8-489E-9F78-7161B1A03AF2}"/>
              </a:ext>
            </a:extLst>
          </p:cNvPr>
          <p:cNvSpPr>
            <a:spLocks noGrp="1"/>
          </p:cNvSpPr>
          <p:nvPr>
            <p:ph idx="1"/>
          </p:nvPr>
        </p:nvSpPr>
        <p:spPr>
          <a:xfrm>
            <a:off x="637200" y="2278800"/>
            <a:ext cx="10890000"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5279503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s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5719C18-ACC8-489E-9F78-7161B1A03AF2}"/>
              </a:ext>
            </a:extLst>
          </p:cNvPr>
          <p:cNvSpPr>
            <a:spLocks noGrp="1"/>
          </p:cNvSpPr>
          <p:nvPr>
            <p:ph idx="1"/>
          </p:nvPr>
        </p:nvSpPr>
        <p:spPr>
          <a:xfrm>
            <a:off x="637200" y="2278800"/>
            <a:ext cx="5295600"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F5719C18-ACC8-489E-9F78-7161B1A03AF2}"/>
              </a:ext>
            </a:extLst>
          </p:cNvPr>
          <p:cNvSpPr>
            <a:spLocks noGrp="1"/>
          </p:cNvSpPr>
          <p:nvPr>
            <p:ph idx="10"/>
          </p:nvPr>
        </p:nvSpPr>
        <p:spPr>
          <a:xfrm>
            <a:off x="6170400" y="2278800"/>
            <a:ext cx="5295600"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8126927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s text grey">
    <p:spTree>
      <p:nvGrpSpPr>
        <p:cNvPr id="1" name=""/>
        <p:cNvGrpSpPr/>
        <p:nvPr/>
      </p:nvGrpSpPr>
      <p:grpSpPr>
        <a:xfrm>
          <a:off x="0" y="0"/>
          <a:ext cx="0" cy="0"/>
          <a:chOff x="0" y="0"/>
          <a:chExt cx="0" cy="0"/>
        </a:xfrm>
      </p:grpSpPr>
      <p:sp>
        <p:nvSpPr>
          <p:cNvPr id="3" name="Rectangle 2"/>
          <p:cNvSpPr/>
          <p:nvPr userDrawn="1"/>
        </p:nvSpPr>
        <p:spPr>
          <a:xfrm>
            <a:off x="0" y="948968"/>
            <a:ext cx="12192000" cy="5909032"/>
          </a:xfrm>
          <a:prstGeom prst="rect">
            <a:avLst/>
          </a:prstGeom>
          <a:solidFill>
            <a:srgbClr val="11264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GB"/>
              <a:t>Click to edit Master title style</a:t>
            </a:r>
            <a:endParaRPr lang="en-US"/>
          </a:p>
        </p:txBody>
      </p:sp>
      <p:sp>
        <p:nvSpPr>
          <p:cNvPr id="4" name="Content Placeholder 2">
            <a:extLst>
              <a:ext uri="{FF2B5EF4-FFF2-40B4-BE49-F238E27FC236}">
                <a16:creationId xmlns:a16="http://schemas.microsoft.com/office/drawing/2014/main" id="{F5719C18-ACC8-489E-9F78-7161B1A03AF2}"/>
              </a:ext>
            </a:extLst>
          </p:cNvPr>
          <p:cNvSpPr>
            <a:spLocks noGrp="1"/>
          </p:cNvSpPr>
          <p:nvPr>
            <p:ph idx="1"/>
          </p:nvPr>
        </p:nvSpPr>
        <p:spPr>
          <a:xfrm>
            <a:off x="637200" y="2278800"/>
            <a:ext cx="5295600"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F5719C18-ACC8-489E-9F78-7161B1A03AF2}"/>
              </a:ext>
            </a:extLst>
          </p:cNvPr>
          <p:cNvSpPr>
            <a:spLocks noGrp="1"/>
          </p:cNvSpPr>
          <p:nvPr>
            <p:ph idx="10"/>
          </p:nvPr>
        </p:nvSpPr>
        <p:spPr>
          <a:xfrm>
            <a:off x="6170400" y="2278800"/>
            <a:ext cx="5295600"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309128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24.xml"/><Relationship Id="rId7" Type="http://schemas.openxmlformats.org/officeDocument/2006/relationships/theme" Target="../theme/theme2.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A6B0B3-DE56-41B8-BF63-E55B60D3E6AF}"/>
              </a:ext>
            </a:extLst>
          </p:cNvPr>
          <p:cNvSpPr>
            <a:spLocks noGrp="1"/>
          </p:cNvSpPr>
          <p:nvPr>
            <p:ph type="title"/>
          </p:nvPr>
        </p:nvSpPr>
        <p:spPr>
          <a:xfrm>
            <a:off x="637200" y="1299600"/>
            <a:ext cx="10890000" cy="451406"/>
          </a:xfrm>
          <a:prstGeom prst="rect">
            <a:avLst/>
          </a:prstGeom>
        </p:spPr>
        <p:txBody>
          <a:bodyPr vert="horz" lIns="91440" tIns="45720" rIns="91440" bIns="45720" rtlCol="0" anchor="t" anchorCtr="0">
            <a:sp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5D7B7D7-9F2A-45E8-B552-FAE2315F9032}"/>
              </a:ext>
            </a:extLst>
          </p:cNvPr>
          <p:cNvSpPr>
            <a:spLocks noGrp="1"/>
          </p:cNvSpPr>
          <p:nvPr>
            <p:ph type="body" idx="1"/>
          </p:nvPr>
        </p:nvSpPr>
        <p:spPr>
          <a:xfrm>
            <a:off x="637200" y="2278800"/>
            <a:ext cx="10890000" cy="2246400"/>
          </a:xfrm>
          <a:prstGeom prst="rect">
            <a:avLst/>
          </a:prstGeom>
        </p:spPr>
        <p:txBody>
          <a:bodyPr vert="horz" lIns="91440" tIns="45720" rIns="91440" bIns="4572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8" name="Picture 7"/>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325555" y="329271"/>
            <a:ext cx="2707578" cy="273330"/>
          </a:xfrm>
          <a:prstGeom prst="rect">
            <a:avLst/>
          </a:prstGeom>
        </p:spPr>
      </p:pic>
      <p:sp>
        <p:nvSpPr>
          <p:cNvPr id="10" name="Rectangle 9"/>
          <p:cNvSpPr/>
          <p:nvPr userDrawn="1"/>
        </p:nvSpPr>
        <p:spPr>
          <a:xfrm>
            <a:off x="0" y="903249"/>
            <a:ext cx="12192000" cy="45719"/>
          </a:xfrm>
          <a:prstGeom prst="rect">
            <a:avLst/>
          </a:prstGeom>
          <a:solidFill>
            <a:srgbClr val="A5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5340850"/>
      </p:ext>
    </p:extLst>
  </p:cSld>
  <p:clrMap bg1="lt1" tx1="dk1" bg2="lt2" tx2="dk2" accent1="accent1" accent2="accent2" accent3="accent3" accent4="accent4" accent5="accent5" accent6="accent6" hlink="hlink" folHlink="folHlink"/>
  <p:sldLayoutIdLst>
    <p:sldLayoutId id="2147483649" r:id="rId1"/>
    <p:sldLayoutId id="2147483664" r:id="rId2"/>
    <p:sldLayoutId id="2147483665" r:id="rId3"/>
    <p:sldLayoutId id="2147483666" r:id="rId4"/>
    <p:sldLayoutId id="2147483667" r:id="rId5"/>
    <p:sldLayoutId id="2147483650"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51" r:id="rId17"/>
    <p:sldLayoutId id="2147483678" r:id="rId18"/>
    <p:sldLayoutId id="2147483679" r:id="rId19"/>
    <p:sldLayoutId id="2147483654" r:id="rId20"/>
    <p:sldLayoutId id="2147483655" r:id="rId21"/>
  </p:sldLayoutIdLst>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xStyles>
    <p:titleStyle>
      <a:lvl1pPr algn="l" defTabSz="914400" rtl="0" eaLnBrk="1" latinLnBrk="0" hangingPunct="1">
        <a:lnSpc>
          <a:spcPts val="2800"/>
        </a:lnSpc>
        <a:spcBef>
          <a:spcPct val="0"/>
        </a:spcBef>
        <a:buNone/>
        <a:defRPr sz="2800" b="1" i="0" kern="1200">
          <a:solidFill>
            <a:srgbClr val="112643"/>
          </a:solidFill>
          <a:latin typeface="Arial Black" charset="0"/>
          <a:ea typeface="Arial Black" charset="0"/>
          <a:cs typeface="Arial Black" charset="0"/>
        </a:defRPr>
      </a:lvl1pPr>
    </p:titleStyle>
    <p:bodyStyle>
      <a:lvl1pPr marL="228600" indent="-228600" algn="l" defTabSz="914400" rtl="0" eaLnBrk="1" latinLnBrk="0" hangingPunct="1">
        <a:lnSpc>
          <a:spcPct val="100000"/>
        </a:lnSpc>
        <a:spcBef>
          <a:spcPts val="100"/>
        </a:spcBef>
        <a:spcAft>
          <a:spcPts val="1100"/>
        </a:spcAft>
        <a:buClr>
          <a:srgbClr val="A5C400"/>
        </a:buClr>
        <a:buSzPct val="120000"/>
        <a:buFont typeface="Arial" panose="020B0604020202020204" pitchFamily="34" charset="0"/>
        <a:buChar char="•"/>
        <a:defRPr sz="2000" kern="1200">
          <a:solidFill>
            <a:srgbClr val="112643"/>
          </a:solidFill>
          <a:latin typeface="+mn-lt"/>
          <a:ea typeface="+mn-ea"/>
          <a:cs typeface="+mn-cs"/>
        </a:defRPr>
      </a:lvl1pPr>
      <a:lvl2pPr marL="762000" indent="-304800" algn="l" defTabSz="914400" rtl="0" eaLnBrk="1" latinLnBrk="0" hangingPunct="1">
        <a:lnSpc>
          <a:spcPct val="100000"/>
        </a:lnSpc>
        <a:spcBef>
          <a:spcPts val="100"/>
        </a:spcBef>
        <a:spcAft>
          <a:spcPts val="1100"/>
        </a:spcAft>
        <a:buClr>
          <a:srgbClr val="A5C400"/>
        </a:buClr>
        <a:buSzPct val="120000"/>
        <a:buFont typeface="Wingdings" charset="2"/>
        <a:buChar char="ü"/>
        <a:tabLst/>
        <a:defRPr sz="2000" kern="1200">
          <a:solidFill>
            <a:srgbClr val="112643"/>
          </a:solidFill>
          <a:latin typeface="+mn-lt"/>
          <a:ea typeface="+mn-ea"/>
          <a:cs typeface="+mn-cs"/>
        </a:defRPr>
      </a:lvl2pPr>
      <a:lvl3pPr marL="1143000" indent="-228600" algn="l" defTabSz="914400" rtl="0" eaLnBrk="1" latinLnBrk="0" hangingPunct="1">
        <a:lnSpc>
          <a:spcPct val="100000"/>
        </a:lnSpc>
        <a:spcBef>
          <a:spcPts val="100"/>
        </a:spcBef>
        <a:spcAft>
          <a:spcPts val="1100"/>
        </a:spcAft>
        <a:buClr>
          <a:srgbClr val="A5C400"/>
        </a:buClr>
        <a:buSzPct val="120000"/>
        <a:buFont typeface="Arial" panose="020B0604020202020204" pitchFamily="34" charset="0"/>
        <a:buChar char="•"/>
        <a:defRPr sz="2000" kern="1200">
          <a:solidFill>
            <a:srgbClr val="112643"/>
          </a:solidFill>
          <a:latin typeface="+mn-lt"/>
          <a:ea typeface="+mn-ea"/>
          <a:cs typeface="+mn-cs"/>
        </a:defRPr>
      </a:lvl3pPr>
      <a:lvl4pPr marL="1600200" indent="-228600" algn="l" defTabSz="914400" rtl="0" eaLnBrk="1" latinLnBrk="0" hangingPunct="1">
        <a:lnSpc>
          <a:spcPct val="100000"/>
        </a:lnSpc>
        <a:spcBef>
          <a:spcPts val="100"/>
        </a:spcBef>
        <a:spcAft>
          <a:spcPts val="1100"/>
        </a:spcAft>
        <a:buClr>
          <a:srgbClr val="A5C400"/>
        </a:buClr>
        <a:buSzPct val="120000"/>
        <a:buFont typeface="Arial" panose="020B0604020202020204" pitchFamily="34" charset="0"/>
        <a:buChar char="•"/>
        <a:defRPr sz="2000" kern="1200">
          <a:solidFill>
            <a:srgbClr val="112643"/>
          </a:solidFill>
          <a:latin typeface="+mn-lt"/>
          <a:ea typeface="+mn-ea"/>
          <a:cs typeface="+mn-cs"/>
        </a:defRPr>
      </a:lvl4pPr>
      <a:lvl5pPr marL="2057400" indent="-228600" algn="l" defTabSz="914400" rtl="0" eaLnBrk="1" latinLnBrk="0" hangingPunct="1">
        <a:lnSpc>
          <a:spcPct val="100000"/>
        </a:lnSpc>
        <a:spcBef>
          <a:spcPts val="100"/>
        </a:spcBef>
        <a:spcAft>
          <a:spcPts val="1100"/>
        </a:spcAft>
        <a:buClr>
          <a:srgbClr val="A5C400"/>
        </a:buClr>
        <a:buSzPct val="120000"/>
        <a:buFont typeface="Arial" panose="020B0604020202020204" pitchFamily="34" charset="0"/>
        <a:buChar char="•"/>
        <a:defRPr sz="2000" kern="1200">
          <a:solidFill>
            <a:srgbClr val="11264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49618" y="353334"/>
            <a:ext cx="5796237" cy="585130"/>
          </a:xfrm>
          <a:prstGeom prst="rect">
            <a:avLst/>
          </a:prstGeom>
        </p:spPr>
      </p:pic>
      <p:sp>
        <p:nvSpPr>
          <p:cNvPr id="2" name="Title Placeholder 1"/>
          <p:cNvSpPr>
            <a:spLocks noGrp="1"/>
          </p:cNvSpPr>
          <p:nvPr>
            <p:ph type="title"/>
          </p:nvPr>
        </p:nvSpPr>
        <p:spPr>
          <a:xfrm>
            <a:off x="486000" y="2116800"/>
            <a:ext cx="5894922" cy="1323439"/>
          </a:xfrm>
          <a:prstGeom prst="rect">
            <a:avLst/>
          </a:prstGeom>
        </p:spPr>
        <p:txBody>
          <a:bodyPr vert="horz" wrap="square" lIns="91440" tIns="45720" rIns="91440" bIns="45720" rtlCol="0" anchor="t" anchorCtr="0">
            <a:spAutoFit/>
          </a:bodyPr>
          <a:lstStyle/>
          <a:p>
            <a:r>
              <a:rPr lang="en-GB"/>
              <a:t>Click to edit Master title style</a:t>
            </a:r>
            <a:endParaRPr lang="en-US"/>
          </a:p>
        </p:txBody>
      </p:sp>
      <p:sp>
        <p:nvSpPr>
          <p:cNvPr id="3" name="Text Placeholder 2"/>
          <p:cNvSpPr>
            <a:spLocks noGrp="1"/>
          </p:cNvSpPr>
          <p:nvPr>
            <p:ph type="body" idx="1"/>
          </p:nvPr>
        </p:nvSpPr>
        <p:spPr>
          <a:xfrm>
            <a:off x="486000" y="4935600"/>
            <a:ext cx="5608800" cy="400110"/>
          </a:xfrm>
          <a:prstGeom prst="rect">
            <a:avLst/>
          </a:prstGeom>
        </p:spPr>
        <p:txBody>
          <a:bodyPr vert="horz" lIns="91440" tIns="45720" rIns="91440" bIns="45720" rtlCol="0">
            <a:spAutoFit/>
          </a:bodyPr>
          <a:lstStyle/>
          <a:p>
            <a:pPr lvl="0"/>
            <a:r>
              <a:rPr lang="en-GB"/>
              <a:t>Click to edit Master text styles</a:t>
            </a:r>
          </a:p>
        </p:txBody>
      </p:sp>
      <p:sp>
        <p:nvSpPr>
          <p:cNvPr id="20" name="Rectangle 19"/>
          <p:cNvSpPr/>
          <p:nvPr userDrawn="1"/>
        </p:nvSpPr>
        <p:spPr>
          <a:xfrm>
            <a:off x="0" y="1274727"/>
            <a:ext cx="12192000" cy="45719"/>
          </a:xfrm>
          <a:prstGeom prst="rect">
            <a:avLst/>
          </a:prstGeom>
          <a:solidFill>
            <a:srgbClr val="A5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187865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92" r:id="rId6"/>
  </p:sldLayoutIdLst>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xStyles>
    <p:titleStyle>
      <a:lvl1pPr algn="l" defTabSz="914400" rtl="0" eaLnBrk="1" latinLnBrk="0" hangingPunct="1">
        <a:lnSpc>
          <a:spcPts val="4800"/>
        </a:lnSpc>
        <a:spcBef>
          <a:spcPct val="0"/>
        </a:spcBef>
        <a:buNone/>
        <a:defRPr sz="4800" b="1" i="0" kern="1200">
          <a:solidFill>
            <a:srgbClr val="112643"/>
          </a:solidFill>
          <a:latin typeface="Arial Black" charset="0"/>
          <a:ea typeface="Arial Black" charset="0"/>
          <a:cs typeface="Arial Black" charset="0"/>
        </a:defRPr>
      </a:lvl1pPr>
    </p:titleStyle>
    <p:bodyStyle>
      <a:lvl1pPr marL="0" indent="0" algn="l" defTabSz="914400" rtl="0" eaLnBrk="1" latinLnBrk="0" hangingPunct="1">
        <a:lnSpc>
          <a:spcPct val="100000"/>
        </a:lnSpc>
        <a:spcBef>
          <a:spcPts val="0"/>
        </a:spcBef>
        <a:buFont typeface="Arial"/>
        <a:buNone/>
        <a:defRPr sz="2000" b="1" i="0" kern="1200">
          <a:solidFill>
            <a:srgbClr val="112643"/>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7.xml"/><Relationship Id="rId5" Type="http://schemas.openxmlformats.org/officeDocument/2006/relationships/image" Target="../media/image9.tif"/><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7.xml"/><Relationship Id="rId5" Type="http://schemas.openxmlformats.org/officeDocument/2006/relationships/image" Target="../media/image11.png"/><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7.xml"/><Relationship Id="rId5" Type="http://schemas.openxmlformats.org/officeDocument/2006/relationships/image" Target="../media/image9.tif"/><Relationship Id="rId4" Type="http://schemas.openxmlformats.org/officeDocument/2006/relationships/image" Target="../media/image18.jpg"/></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7.xml"/><Relationship Id="rId5" Type="http://schemas.openxmlformats.org/officeDocument/2006/relationships/image" Target="../media/image1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7.xml"/><Relationship Id="rId5" Type="http://schemas.openxmlformats.org/officeDocument/2006/relationships/image" Target="../media/image11.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7.xml"/><Relationship Id="rId5" Type="http://schemas.openxmlformats.org/officeDocument/2006/relationships/image" Target="../media/image9.tif"/><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6.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7.xml"/><Relationship Id="rId5" Type="http://schemas.openxmlformats.org/officeDocument/2006/relationships/image" Target="../media/image9.tif"/><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7.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27.xml"/><Relationship Id="rId5" Type="http://schemas.openxmlformats.org/officeDocument/2006/relationships/image" Target="../media/image11.png"/><Relationship Id="rId4" Type="http://schemas.openxmlformats.org/officeDocument/2006/relationships/image" Target="../media/image9.t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2A31C0-3480-3810-4E46-7AB5333B8CC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C6FED92-2F3F-49D1-A96C-5B3995A5327C}"/>
              </a:ext>
            </a:extLst>
          </p:cNvPr>
          <p:cNvSpPr txBox="1"/>
          <p:nvPr/>
        </p:nvSpPr>
        <p:spPr>
          <a:xfrm>
            <a:off x="4026662" y="2452786"/>
            <a:ext cx="10927404" cy="2843792"/>
          </a:xfrm>
          <a:prstGeom prst="rect">
            <a:avLst/>
          </a:prstGeom>
          <a:noFill/>
        </p:spPr>
        <p:txBody>
          <a:bodyPr wrap="square" lIns="91440" tIns="45720" rIns="91440" bIns="45720" anchor="t">
            <a:spAutoFit/>
          </a:bodyPr>
          <a:lstStyle/>
          <a:p>
            <a:pPr>
              <a:lnSpc>
                <a:spcPts val="4800"/>
              </a:lnSpc>
              <a:buNone/>
            </a:pPr>
            <a:r>
              <a:rPr lang="en-GB" sz="9600" b="1" kern="100" dirty="0">
                <a:solidFill>
                  <a:schemeClr val="bg1"/>
                </a:solidFill>
                <a:effectLst/>
                <a:latin typeface="Century Gothic"/>
                <a:ea typeface="Aptos" panose="020B0004020202020204" pitchFamily="34" charset="0"/>
                <a:cs typeface="Times New Roman"/>
              </a:rPr>
              <a:t>HOPE</a:t>
            </a:r>
            <a:r>
              <a:rPr lang="en-GB" sz="4800" b="1" kern="100" dirty="0">
                <a:solidFill>
                  <a:schemeClr val="bg1"/>
                </a:solidFill>
                <a:effectLst/>
                <a:latin typeface="Century Gothic"/>
                <a:ea typeface="Aptos" panose="020B0004020202020204" pitchFamily="34" charset="0"/>
                <a:cs typeface="Times New Roman"/>
              </a:rPr>
              <a:t> </a:t>
            </a:r>
            <a:endParaRPr lang="en-US" sz="4800" b="1" kern="100" dirty="0">
              <a:solidFill>
                <a:schemeClr val="bg1"/>
              </a:solidFill>
              <a:latin typeface="Century Gothic"/>
              <a:ea typeface="Aptos" panose="020B0004020202020204" pitchFamily="34" charset="0"/>
              <a:cs typeface="Times New Roman"/>
            </a:endParaRPr>
          </a:p>
          <a:p>
            <a:pPr>
              <a:lnSpc>
                <a:spcPts val="4800"/>
              </a:lnSpc>
              <a:buNone/>
            </a:pPr>
            <a:endParaRPr lang="en-US" sz="4800" b="1" kern="100" dirty="0">
              <a:solidFill>
                <a:schemeClr val="bg1"/>
              </a:solidFill>
              <a:latin typeface="Century Gothic"/>
              <a:ea typeface="Aptos" panose="020B0004020202020204" pitchFamily="34" charset="0"/>
              <a:cs typeface="Times New Roman"/>
            </a:endParaRPr>
          </a:p>
          <a:p>
            <a:pPr>
              <a:lnSpc>
                <a:spcPts val="4800"/>
              </a:lnSpc>
            </a:pPr>
            <a:r>
              <a:rPr lang="en-GB" sz="4800" b="1" kern="100" dirty="0">
                <a:solidFill>
                  <a:schemeClr val="bg1"/>
                </a:solidFill>
                <a:latin typeface="Century Gothic"/>
                <a:ea typeface="Aptos" panose="020B0004020202020204" pitchFamily="34" charset="0"/>
                <a:cs typeface="Times New Roman"/>
              </a:rPr>
              <a:t>Pilgrimage</a:t>
            </a:r>
            <a:endParaRPr lang="en-US" sz="4800" kern="100" dirty="0">
              <a:solidFill>
                <a:schemeClr val="bg1"/>
              </a:solidFill>
              <a:effectLst/>
              <a:latin typeface="Century Gothic"/>
              <a:ea typeface="Aptos" panose="020B0004020202020204" pitchFamily="34" charset="0"/>
              <a:cs typeface="Times New Roman"/>
            </a:endParaRPr>
          </a:p>
          <a:p>
            <a:pPr lvl="0">
              <a:lnSpc>
                <a:spcPts val="4800"/>
              </a:lnSpc>
            </a:pPr>
            <a:r>
              <a:rPr lang="en-GB" sz="4800" b="1" kern="100" dirty="0">
                <a:solidFill>
                  <a:schemeClr val="bg1"/>
                </a:solidFill>
                <a:latin typeface="Century Gothic"/>
                <a:ea typeface="Aptos" panose="020B0004020202020204" pitchFamily="34" charset="0"/>
                <a:cs typeface="Times New Roman" panose="02020603050405020304" pitchFamily="18" charset="0"/>
              </a:rPr>
              <a:t>printables</a:t>
            </a:r>
            <a:endParaRPr lang="en-US" sz="4800" kern="100" dirty="0">
              <a:solidFill>
                <a:srgbClr val="000000"/>
              </a:solidFill>
              <a:effectLst/>
              <a:latin typeface="Century Gothic"/>
              <a:ea typeface="Aptos" panose="020B0004020202020204" pitchFamily="34" charset="0"/>
              <a:cs typeface="Times New Roman" panose="02020603050405020304" pitchFamily="18" charset="0"/>
            </a:endParaRPr>
          </a:p>
          <a:p>
            <a:pPr lvl="0">
              <a:lnSpc>
                <a:spcPct val="114999"/>
              </a:lnSpc>
              <a:spcAft>
                <a:spcPts val="800"/>
              </a:spcAft>
            </a:pPr>
            <a:endParaRPr lang="en-GB" b="1" kern="100" dirty="0">
              <a:solidFill>
                <a:srgbClr val="A5C400"/>
              </a:solidFill>
              <a:effectLst/>
              <a:latin typeface="Century Gothic"/>
              <a:ea typeface="Aptos" panose="020B000402020202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C39DF077-A39D-12C5-3EFB-BC32F5D6423D}"/>
              </a:ext>
            </a:extLst>
          </p:cNvPr>
          <p:cNvSpPr txBox="1"/>
          <p:nvPr/>
        </p:nvSpPr>
        <p:spPr>
          <a:xfrm>
            <a:off x="4026662" y="5296578"/>
            <a:ext cx="5608320" cy="584775"/>
          </a:xfrm>
          <a:prstGeom prst="rect">
            <a:avLst/>
          </a:prstGeom>
          <a:noFill/>
        </p:spPr>
        <p:txBody>
          <a:bodyPr wrap="square" rtlCol="0">
            <a:spAutoFit/>
          </a:bodyPr>
          <a:lstStyle/>
          <a:p>
            <a:r>
              <a:rPr lang="en-GB" sz="3200" b="1" dirty="0">
                <a:solidFill>
                  <a:srgbClr val="A5C400"/>
                </a:solidFill>
                <a:latin typeface="Century Gothic" panose="020B0502020202020204" pitchFamily="34" charset="0"/>
                <a:ea typeface="Arial" charset="0"/>
                <a:cs typeface="Arial" charset="0"/>
              </a:rPr>
              <a:t>For Primary schools</a:t>
            </a:r>
          </a:p>
        </p:txBody>
      </p:sp>
    </p:spTree>
    <p:extLst>
      <p:ext uri="{BB962C8B-B14F-4D97-AF65-F5344CB8AC3E}">
        <p14:creationId xmlns:p14="http://schemas.microsoft.com/office/powerpoint/2010/main" val="425492877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CD3D39-EE99-C06F-3274-85FCB9D0245B}"/>
            </a:ext>
          </a:extLst>
        </p:cNvPr>
        <p:cNvGrpSpPr/>
        <p:nvPr/>
      </p:nvGrpSpPr>
      <p:grpSpPr>
        <a:xfrm>
          <a:off x="0" y="0"/>
          <a:ext cx="0" cy="0"/>
          <a:chOff x="0" y="0"/>
          <a:chExt cx="0" cy="0"/>
        </a:xfrm>
      </p:grpSpPr>
      <p:pic>
        <p:nvPicPr>
          <p:cNvPr id="6" name="Picture 5" descr="A colorful object on a white surface&#10;&#10;AI-generated content may be incorrect.">
            <a:extLst>
              <a:ext uri="{FF2B5EF4-FFF2-40B4-BE49-F238E27FC236}">
                <a16:creationId xmlns:a16="http://schemas.microsoft.com/office/drawing/2014/main" id="{700B4215-C5FD-D837-CC64-3B4931287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C48E7CB1-4513-A033-A7F0-51DA14C0B0EA}"/>
              </a:ext>
            </a:extLst>
          </p:cNvPr>
          <p:cNvSpPr txBox="1"/>
          <p:nvPr/>
        </p:nvSpPr>
        <p:spPr>
          <a:xfrm>
            <a:off x="242736" y="4019595"/>
            <a:ext cx="11706528"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6600" b="1" kern="900" dirty="0">
                <a:solidFill>
                  <a:srgbClr val="112643"/>
                </a:solidFill>
                <a:cs typeface="Segoe UI"/>
              </a:rPr>
              <a:t>Station 2</a:t>
            </a:r>
            <a:r>
              <a:rPr lang="en-US" sz="6600" kern="900" dirty="0">
                <a:solidFill>
                  <a:srgbClr val="112643"/>
                </a:solidFill>
                <a:cs typeface="Segoe UI"/>
              </a:rPr>
              <a:t>​</a:t>
            </a:r>
          </a:p>
          <a:p>
            <a:pPr algn="ctr"/>
            <a:r>
              <a:rPr lang="en-GB" sz="6600" b="1" kern="900" dirty="0">
                <a:solidFill>
                  <a:srgbClr val="A5C400"/>
                </a:solidFill>
                <a:cs typeface="Segoe UI"/>
              </a:rPr>
              <a:t>Option for the Poor</a:t>
            </a:r>
            <a:endParaRPr lang="en-GB" sz="6600" kern="900" dirty="0">
              <a:cs typeface="Segoe UI"/>
            </a:endParaRPr>
          </a:p>
        </p:txBody>
      </p:sp>
      <p:pic>
        <p:nvPicPr>
          <p:cNvPr id="3" name="Picture 2">
            <a:extLst>
              <a:ext uri="{FF2B5EF4-FFF2-40B4-BE49-F238E27FC236}">
                <a16:creationId xmlns:a16="http://schemas.microsoft.com/office/drawing/2014/main" id="{1DFE124E-E368-0251-613D-F4E1DA82CA3B}"/>
              </a:ext>
            </a:extLst>
          </p:cNvPr>
          <p:cNvPicPr>
            <a:picLocks noChangeAspect="1"/>
          </p:cNvPicPr>
          <p:nvPr/>
        </p:nvPicPr>
        <p:blipFill>
          <a:blip r:embed="rId4"/>
          <a:stretch>
            <a:fillRect/>
          </a:stretch>
        </p:blipFill>
        <p:spPr>
          <a:xfrm>
            <a:off x="4601744" y="590595"/>
            <a:ext cx="2988512" cy="2838405"/>
          </a:xfrm>
          <a:prstGeom prst="rect">
            <a:avLst/>
          </a:prstGeom>
        </p:spPr>
      </p:pic>
    </p:spTree>
    <p:extLst>
      <p:ext uri="{BB962C8B-B14F-4D97-AF65-F5344CB8AC3E}">
        <p14:creationId xmlns:p14="http://schemas.microsoft.com/office/powerpoint/2010/main" val="160855936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DB9317-6B4E-4B24-F14E-F46A14E5F74B}"/>
            </a:ext>
          </a:extLst>
        </p:cNvPr>
        <p:cNvGrpSpPr/>
        <p:nvPr/>
      </p:nvGrpSpPr>
      <p:grpSpPr>
        <a:xfrm>
          <a:off x="0" y="0"/>
          <a:ext cx="0" cy="0"/>
          <a:chOff x="0" y="0"/>
          <a:chExt cx="0" cy="0"/>
        </a:xfrm>
      </p:grpSpPr>
      <p:pic>
        <p:nvPicPr>
          <p:cNvPr id="2" name="Picture 1" descr="A person holding a group of children&#10;&#10;AI-generated content may be incorrect.">
            <a:extLst>
              <a:ext uri="{FF2B5EF4-FFF2-40B4-BE49-F238E27FC236}">
                <a16:creationId xmlns:a16="http://schemas.microsoft.com/office/drawing/2014/main" id="{5ADB3DFE-02A6-D14D-FDA5-7D00EE70EAE4}"/>
              </a:ext>
            </a:extLst>
          </p:cNvPr>
          <p:cNvPicPr>
            <a:picLocks noChangeAspect="1"/>
          </p:cNvPicPr>
          <p:nvPr/>
        </p:nvPicPr>
        <p:blipFill>
          <a:blip r:embed="rId3">
            <a:extLst>
              <a:ext uri="{28A0092B-C50C-407E-A947-70E740481C1C}">
                <a14:useLocalDpi xmlns:a14="http://schemas.microsoft.com/office/drawing/2010/main" val="0"/>
              </a:ext>
            </a:extLst>
          </a:blip>
          <a:srcRect t="-12749" b="12749"/>
          <a:stretch/>
        </p:blipFill>
        <p:spPr>
          <a:xfrm>
            <a:off x="0" y="-1036321"/>
            <a:ext cx="12192000" cy="8128779"/>
          </a:xfrm>
          <a:prstGeom prst="rect">
            <a:avLst/>
          </a:prstGeom>
        </p:spPr>
      </p:pic>
      <p:pic>
        <p:nvPicPr>
          <p:cNvPr id="4" name="Picture 3" descr="A black and white logo&#10;&#10;AI-generated content may be incorrect.">
            <a:extLst>
              <a:ext uri="{FF2B5EF4-FFF2-40B4-BE49-F238E27FC236}">
                <a16:creationId xmlns:a16="http://schemas.microsoft.com/office/drawing/2014/main" id="{FEF60C61-4D0C-EAE5-2A53-3A94A17AD6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400759"/>
            <a:ext cx="1823574" cy="532557"/>
          </a:xfrm>
          <a:prstGeom prst="rect">
            <a:avLst/>
          </a:prstGeom>
        </p:spPr>
      </p:pic>
    </p:spTree>
    <p:extLst>
      <p:ext uri="{BB962C8B-B14F-4D97-AF65-F5344CB8AC3E}">
        <p14:creationId xmlns:p14="http://schemas.microsoft.com/office/powerpoint/2010/main" val="376880555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BDFD07-8081-DEE3-0A39-7A435EF50F9D}"/>
            </a:ext>
          </a:extLst>
        </p:cNvPr>
        <p:cNvGrpSpPr/>
        <p:nvPr/>
      </p:nvGrpSpPr>
      <p:grpSpPr>
        <a:xfrm>
          <a:off x="0" y="0"/>
          <a:ext cx="0" cy="0"/>
          <a:chOff x="0" y="0"/>
          <a:chExt cx="0" cy="0"/>
        </a:xfrm>
      </p:grpSpPr>
      <p:pic>
        <p:nvPicPr>
          <p:cNvPr id="5" name="Picture 4" descr="Jubilee 2025 – Pilgrims of Hope – Archdiocese of Philadelphia">
            <a:extLst>
              <a:ext uri="{FF2B5EF4-FFF2-40B4-BE49-F238E27FC236}">
                <a16:creationId xmlns:a16="http://schemas.microsoft.com/office/drawing/2014/main" id="{511DD183-FBF9-4F7F-69FA-8D44F37542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2153" y="5145106"/>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greenhouse in a field&#10;&#10;AI-generated content may be incorrect.">
            <a:extLst>
              <a:ext uri="{FF2B5EF4-FFF2-40B4-BE49-F238E27FC236}">
                <a16:creationId xmlns:a16="http://schemas.microsoft.com/office/drawing/2014/main" id="{B7B11CF0-6804-A556-F3B6-7A89E5A97604}"/>
              </a:ext>
            </a:extLst>
          </p:cNvPr>
          <p:cNvPicPr>
            <a:picLocks noChangeAspect="1"/>
          </p:cNvPicPr>
          <p:nvPr/>
        </p:nvPicPr>
        <p:blipFill>
          <a:blip r:embed="rId4">
            <a:extLst>
              <a:ext uri="{28A0092B-C50C-407E-A947-70E740481C1C}">
                <a14:useLocalDpi xmlns:a14="http://schemas.microsoft.com/office/drawing/2010/main" val="0"/>
              </a:ext>
            </a:extLst>
          </a:blip>
          <a:srcRect t="6808" b="8772"/>
          <a:stretch/>
        </p:blipFill>
        <p:spPr>
          <a:xfrm>
            <a:off x="6485" y="0"/>
            <a:ext cx="12185516" cy="6858000"/>
          </a:xfrm>
          <a:prstGeom prst="rect">
            <a:avLst/>
          </a:prstGeom>
        </p:spPr>
      </p:pic>
      <p:pic>
        <p:nvPicPr>
          <p:cNvPr id="2" name="Picture 1" descr="A logo with a green and purple design&#10;&#10;AI-generated content may be incorrect.">
            <a:extLst>
              <a:ext uri="{FF2B5EF4-FFF2-40B4-BE49-F238E27FC236}">
                <a16:creationId xmlns:a16="http://schemas.microsoft.com/office/drawing/2014/main" id="{2B1DCBF2-A45F-96E1-3439-CCE2270CB5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482" y="226201"/>
            <a:ext cx="1823573" cy="532557"/>
          </a:xfrm>
          <a:prstGeom prst="rect">
            <a:avLst/>
          </a:prstGeom>
        </p:spPr>
      </p:pic>
    </p:spTree>
    <p:extLst>
      <p:ext uri="{BB962C8B-B14F-4D97-AF65-F5344CB8AC3E}">
        <p14:creationId xmlns:p14="http://schemas.microsoft.com/office/powerpoint/2010/main" val="145167402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334E3-7F1A-9099-C3CE-C4D53E6A832B}"/>
            </a:ext>
          </a:extLst>
        </p:cNvPr>
        <p:cNvGrpSpPr/>
        <p:nvPr/>
      </p:nvGrpSpPr>
      <p:grpSpPr>
        <a:xfrm>
          <a:off x="0" y="0"/>
          <a:ext cx="0" cy="0"/>
          <a:chOff x="0" y="0"/>
          <a:chExt cx="0" cy="0"/>
        </a:xfrm>
      </p:grpSpPr>
      <p:pic>
        <p:nvPicPr>
          <p:cNvPr id="5" name="Picture 4" descr="Jubilee 2025 – Pilgrims of Hope – Archdiocese of Philadelphia">
            <a:extLst>
              <a:ext uri="{FF2B5EF4-FFF2-40B4-BE49-F238E27FC236}">
                <a16:creationId xmlns:a16="http://schemas.microsoft.com/office/drawing/2014/main" id="{1E55734D-AAB4-1584-F044-1AB876BE58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2153" y="5145106"/>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hild playing with toys&#10;&#10;AI-generated content may be incorrect.">
            <a:extLst>
              <a:ext uri="{FF2B5EF4-FFF2-40B4-BE49-F238E27FC236}">
                <a16:creationId xmlns:a16="http://schemas.microsoft.com/office/drawing/2014/main" id="{B15B89BA-2A76-37B7-F45C-70CD2D72E4D5}"/>
              </a:ext>
            </a:extLst>
          </p:cNvPr>
          <p:cNvPicPr>
            <a:picLocks noChangeAspect="1"/>
          </p:cNvPicPr>
          <p:nvPr/>
        </p:nvPicPr>
        <p:blipFill>
          <a:blip r:embed="rId4">
            <a:extLst>
              <a:ext uri="{28A0092B-C50C-407E-A947-70E740481C1C}">
                <a14:useLocalDpi xmlns:a14="http://schemas.microsoft.com/office/drawing/2010/main" val="0"/>
              </a:ext>
            </a:extLst>
          </a:blip>
          <a:srcRect t="5085" b="3409"/>
          <a:stretch/>
        </p:blipFill>
        <p:spPr>
          <a:xfrm>
            <a:off x="0" y="0"/>
            <a:ext cx="12192000" cy="7437026"/>
          </a:xfrm>
          <a:prstGeom prst="rect">
            <a:avLst/>
          </a:prstGeom>
        </p:spPr>
      </p:pic>
      <p:pic>
        <p:nvPicPr>
          <p:cNvPr id="3" name="Picture 2" descr="A black and white logo&#10;&#10;AI-generated content may be incorrect.">
            <a:extLst>
              <a:ext uri="{FF2B5EF4-FFF2-40B4-BE49-F238E27FC236}">
                <a16:creationId xmlns:a16="http://schemas.microsoft.com/office/drawing/2014/main" id="{67AA0908-0191-22E3-A709-09BAE62D42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400" y="451559"/>
            <a:ext cx="1823574" cy="532557"/>
          </a:xfrm>
          <a:prstGeom prst="rect">
            <a:avLst/>
          </a:prstGeom>
        </p:spPr>
      </p:pic>
    </p:spTree>
    <p:extLst>
      <p:ext uri="{BB962C8B-B14F-4D97-AF65-F5344CB8AC3E}">
        <p14:creationId xmlns:p14="http://schemas.microsoft.com/office/powerpoint/2010/main" val="330422274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F18C5-0CAE-7301-F06B-7D62552596A8}"/>
            </a:ext>
          </a:extLst>
        </p:cNvPr>
        <p:cNvGrpSpPr/>
        <p:nvPr/>
      </p:nvGrpSpPr>
      <p:grpSpPr>
        <a:xfrm>
          <a:off x="0" y="0"/>
          <a:ext cx="0" cy="0"/>
          <a:chOff x="0" y="0"/>
          <a:chExt cx="0" cy="0"/>
        </a:xfrm>
      </p:grpSpPr>
      <p:pic>
        <p:nvPicPr>
          <p:cNvPr id="6" name="Picture 5" descr="A colorful object on a white surface&#10;&#10;AI-generated content may be incorrect.">
            <a:extLst>
              <a:ext uri="{FF2B5EF4-FFF2-40B4-BE49-F238E27FC236}">
                <a16:creationId xmlns:a16="http://schemas.microsoft.com/office/drawing/2014/main" id="{4D408F0C-2E87-CF2E-7FA5-3033930F7B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83EF826B-F46A-8D6A-6232-FE0DF21875B7}"/>
              </a:ext>
            </a:extLst>
          </p:cNvPr>
          <p:cNvSpPr txBox="1"/>
          <p:nvPr/>
        </p:nvSpPr>
        <p:spPr>
          <a:xfrm>
            <a:off x="485472" y="3796378"/>
            <a:ext cx="11706528"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7200" b="1" kern="900" dirty="0">
                <a:solidFill>
                  <a:srgbClr val="112643"/>
                </a:solidFill>
                <a:cs typeface="Segoe UI"/>
              </a:rPr>
              <a:t>Station 3</a:t>
            </a:r>
            <a:r>
              <a:rPr lang="en-US" sz="7200" kern="900" dirty="0">
                <a:solidFill>
                  <a:srgbClr val="112643"/>
                </a:solidFill>
                <a:cs typeface="Segoe UI"/>
              </a:rPr>
              <a:t>​</a:t>
            </a:r>
          </a:p>
          <a:p>
            <a:pPr algn="ctr"/>
            <a:r>
              <a:rPr lang="en-GB" sz="7200" b="1" kern="900" dirty="0">
                <a:solidFill>
                  <a:srgbClr val="A5C400"/>
                </a:solidFill>
                <a:cs typeface="Segoe UI"/>
              </a:rPr>
              <a:t>Peace</a:t>
            </a:r>
            <a:endParaRPr lang="en-GB" sz="7200" kern="900" dirty="0">
              <a:cs typeface="Segoe UI"/>
            </a:endParaRPr>
          </a:p>
        </p:txBody>
      </p:sp>
      <p:pic>
        <p:nvPicPr>
          <p:cNvPr id="4" name="Picture 3">
            <a:extLst>
              <a:ext uri="{FF2B5EF4-FFF2-40B4-BE49-F238E27FC236}">
                <a16:creationId xmlns:a16="http://schemas.microsoft.com/office/drawing/2014/main" id="{A098F02D-CAC1-1F77-6BD1-C04DE0985C16}"/>
              </a:ext>
            </a:extLst>
          </p:cNvPr>
          <p:cNvPicPr>
            <a:picLocks noChangeAspect="1"/>
          </p:cNvPicPr>
          <p:nvPr/>
        </p:nvPicPr>
        <p:blipFill>
          <a:blip r:embed="rId4"/>
          <a:stretch>
            <a:fillRect/>
          </a:stretch>
        </p:blipFill>
        <p:spPr>
          <a:xfrm>
            <a:off x="5062463" y="277142"/>
            <a:ext cx="2552546" cy="3242094"/>
          </a:xfrm>
          <a:prstGeom prst="rect">
            <a:avLst/>
          </a:prstGeom>
        </p:spPr>
      </p:pic>
    </p:spTree>
    <p:extLst>
      <p:ext uri="{BB962C8B-B14F-4D97-AF65-F5344CB8AC3E}">
        <p14:creationId xmlns:p14="http://schemas.microsoft.com/office/powerpoint/2010/main" val="169030498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5D79B9-F9FC-7EEC-B45B-77ED578ED2F2}"/>
            </a:ext>
          </a:extLst>
        </p:cNvPr>
        <p:cNvGrpSpPr/>
        <p:nvPr/>
      </p:nvGrpSpPr>
      <p:grpSpPr>
        <a:xfrm>
          <a:off x="0" y="0"/>
          <a:ext cx="0" cy="0"/>
          <a:chOff x="0" y="0"/>
          <a:chExt cx="0" cy="0"/>
        </a:xfrm>
      </p:grpSpPr>
      <p:pic>
        <p:nvPicPr>
          <p:cNvPr id="5" name="Picture 4" descr="Jubilee 2025 – Pilgrims of Hope – Archdiocese of Philadelphia">
            <a:extLst>
              <a:ext uri="{FF2B5EF4-FFF2-40B4-BE49-F238E27FC236}">
                <a16:creationId xmlns:a16="http://schemas.microsoft.com/office/drawing/2014/main" id="{C4057BF7-7D8C-B4EF-AE60-7A91FFF769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2153" y="5145106"/>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colorful paper lantern from a string&#10;&#10;AI-generated content may be incorrect.">
            <a:extLst>
              <a:ext uri="{FF2B5EF4-FFF2-40B4-BE49-F238E27FC236}">
                <a16:creationId xmlns:a16="http://schemas.microsoft.com/office/drawing/2014/main" id="{20DD1E85-EE8F-BB24-15AE-96A482C0BBB9}"/>
              </a:ext>
            </a:extLst>
          </p:cNvPr>
          <p:cNvPicPr>
            <a:picLocks noChangeAspect="1"/>
          </p:cNvPicPr>
          <p:nvPr/>
        </p:nvPicPr>
        <p:blipFill>
          <a:blip r:embed="rId4">
            <a:extLst>
              <a:ext uri="{28A0092B-C50C-407E-A947-70E740481C1C}">
                <a14:useLocalDpi xmlns:a14="http://schemas.microsoft.com/office/drawing/2010/main" val="0"/>
              </a:ext>
            </a:extLst>
          </a:blip>
          <a:srcRect t="4039" b="20961"/>
          <a:stretch/>
        </p:blipFill>
        <p:spPr>
          <a:xfrm>
            <a:off x="0" y="1"/>
            <a:ext cx="12192000" cy="6858000"/>
          </a:xfrm>
          <a:prstGeom prst="rect">
            <a:avLst/>
          </a:prstGeom>
        </p:spPr>
      </p:pic>
      <p:pic>
        <p:nvPicPr>
          <p:cNvPr id="2" name="Picture 1" descr="A logo with a green and purple design&#10;&#10;AI-generated content may be incorrect.">
            <a:extLst>
              <a:ext uri="{FF2B5EF4-FFF2-40B4-BE49-F238E27FC236}">
                <a16:creationId xmlns:a16="http://schemas.microsoft.com/office/drawing/2014/main" id="{7F6EB0F9-8B7D-3B4E-9803-63B4AB7D7B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6067" y="384235"/>
            <a:ext cx="1823573" cy="532557"/>
          </a:xfrm>
          <a:prstGeom prst="rect">
            <a:avLst/>
          </a:prstGeom>
        </p:spPr>
      </p:pic>
    </p:spTree>
    <p:extLst>
      <p:ext uri="{BB962C8B-B14F-4D97-AF65-F5344CB8AC3E}">
        <p14:creationId xmlns:p14="http://schemas.microsoft.com/office/powerpoint/2010/main" val="22338891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C55406-5FCF-CDCA-2310-8FA9ACD6E7AB}"/>
            </a:ext>
          </a:extLst>
        </p:cNvPr>
        <p:cNvGrpSpPr/>
        <p:nvPr/>
      </p:nvGrpSpPr>
      <p:grpSpPr>
        <a:xfrm>
          <a:off x="0" y="0"/>
          <a:ext cx="0" cy="0"/>
          <a:chOff x="0" y="0"/>
          <a:chExt cx="0" cy="0"/>
        </a:xfrm>
      </p:grpSpPr>
      <p:pic>
        <p:nvPicPr>
          <p:cNvPr id="6" name="Picture 5" descr="A colorful object on a white surface&#10;&#10;AI-generated content may be incorrect.">
            <a:extLst>
              <a:ext uri="{FF2B5EF4-FFF2-40B4-BE49-F238E27FC236}">
                <a16:creationId xmlns:a16="http://schemas.microsoft.com/office/drawing/2014/main" id="{4A4EE582-21A2-E791-5553-A52FB45F2F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D4F94BD6-D54A-7D01-7B1D-DF2F595B1D49}"/>
              </a:ext>
            </a:extLst>
          </p:cNvPr>
          <p:cNvSpPr txBox="1"/>
          <p:nvPr/>
        </p:nvSpPr>
        <p:spPr>
          <a:xfrm>
            <a:off x="485472" y="3796378"/>
            <a:ext cx="11706528"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7200" b="1" kern="900" dirty="0">
                <a:solidFill>
                  <a:srgbClr val="112643"/>
                </a:solidFill>
                <a:cs typeface="Segoe UI"/>
              </a:rPr>
              <a:t>Station 3</a:t>
            </a:r>
            <a:r>
              <a:rPr lang="en-US" sz="7200" kern="900" dirty="0">
                <a:solidFill>
                  <a:srgbClr val="112643"/>
                </a:solidFill>
                <a:cs typeface="Segoe UI"/>
              </a:rPr>
              <a:t>​</a:t>
            </a:r>
          </a:p>
          <a:p>
            <a:pPr algn="ctr"/>
            <a:r>
              <a:rPr lang="en-GB" sz="6000" b="1" kern="900" dirty="0">
                <a:solidFill>
                  <a:srgbClr val="A5C400"/>
                </a:solidFill>
                <a:cs typeface="Segoe UI"/>
              </a:rPr>
              <a:t>Environment/Creation</a:t>
            </a:r>
            <a:endParaRPr lang="en-GB" sz="6000" kern="900" dirty="0">
              <a:cs typeface="Segoe UI"/>
            </a:endParaRPr>
          </a:p>
        </p:txBody>
      </p:sp>
      <p:pic>
        <p:nvPicPr>
          <p:cNvPr id="3" name="Picture 2">
            <a:extLst>
              <a:ext uri="{FF2B5EF4-FFF2-40B4-BE49-F238E27FC236}">
                <a16:creationId xmlns:a16="http://schemas.microsoft.com/office/drawing/2014/main" id="{79ABD7BC-588C-903D-8A08-5ACA8C3355C0}"/>
              </a:ext>
            </a:extLst>
          </p:cNvPr>
          <p:cNvPicPr>
            <a:picLocks noChangeAspect="1"/>
          </p:cNvPicPr>
          <p:nvPr/>
        </p:nvPicPr>
        <p:blipFill>
          <a:blip r:embed="rId4"/>
          <a:stretch>
            <a:fillRect/>
          </a:stretch>
        </p:blipFill>
        <p:spPr>
          <a:xfrm>
            <a:off x="4714492" y="480397"/>
            <a:ext cx="3223279" cy="3128939"/>
          </a:xfrm>
          <a:prstGeom prst="rect">
            <a:avLst/>
          </a:prstGeom>
        </p:spPr>
      </p:pic>
    </p:spTree>
    <p:extLst>
      <p:ext uri="{BB962C8B-B14F-4D97-AF65-F5344CB8AC3E}">
        <p14:creationId xmlns:p14="http://schemas.microsoft.com/office/powerpoint/2010/main" val="145124189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7E90C2-3833-4136-D4ED-C006389C78F0}"/>
            </a:ext>
          </a:extLst>
        </p:cNvPr>
        <p:cNvGrpSpPr/>
        <p:nvPr/>
      </p:nvGrpSpPr>
      <p:grpSpPr>
        <a:xfrm>
          <a:off x="0" y="0"/>
          <a:ext cx="0" cy="0"/>
          <a:chOff x="0" y="0"/>
          <a:chExt cx="0" cy="0"/>
        </a:xfrm>
      </p:grpSpPr>
      <p:pic>
        <p:nvPicPr>
          <p:cNvPr id="5" name="Picture 4" descr="Jubilee 2025 – Pilgrims of Hope – Archdiocese of Philadelphia">
            <a:extLst>
              <a:ext uri="{FF2B5EF4-FFF2-40B4-BE49-F238E27FC236}">
                <a16:creationId xmlns:a16="http://schemas.microsoft.com/office/drawing/2014/main" id="{00530B37-8728-A715-FD8C-034BDC5533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2153" y="5145106"/>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68C8974-BEC5-6174-3E26-E6E0A13E3E90}"/>
              </a:ext>
            </a:extLst>
          </p:cNvPr>
          <p:cNvPicPr>
            <a:picLocks noChangeAspect="1"/>
          </p:cNvPicPr>
          <p:nvPr/>
        </p:nvPicPr>
        <p:blipFill>
          <a:blip r:embed="rId4"/>
          <a:stretch>
            <a:fillRect/>
          </a:stretch>
        </p:blipFill>
        <p:spPr>
          <a:xfrm>
            <a:off x="0" y="0"/>
            <a:ext cx="12192000" cy="8291379"/>
          </a:xfrm>
          <a:prstGeom prst="rect">
            <a:avLst/>
          </a:prstGeom>
        </p:spPr>
      </p:pic>
      <p:pic>
        <p:nvPicPr>
          <p:cNvPr id="3" name="Picture 2" descr="A black and white logo&#10;&#10;AI-generated content may be incorrect.">
            <a:extLst>
              <a:ext uri="{FF2B5EF4-FFF2-40B4-BE49-F238E27FC236}">
                <a16:creationId xmlns:a16="http://schemas.microsoft.com/office/drawing/2014/main" id="{F4CFDA4C-AB8F-AB78-C799-AAB1616B35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 y="527759"/>
            <a:ext cx="1823574" cy="532557"/>
          </a:xfrm>
          <a:prstGeom prst="rect">
            <a:avLst/>
          </a:prstGeom>
        </p:spPr>
      </p:pic>
    </p:spTree>
    <p:extLst>
      <p:ext uri="{BB962C8B-B14F-4D97-AF65-F5344CB8AC3E}">
        <p14:creationId xmlns:p14="http://schemas.microsoft.com/office/powerpoint/2010/main" val="412626171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F79F4-6854-7C85-579B-1439AD64C68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FE315B2-BECF-509B-41D5-C5AA070FDF42}"/>
              </a:ext>
            </a:extLst>
          </p:cNvPr>
          <p:cNvSpPr txBox="1"/>
          <p:nvPr/>
        </p:nvSpPr>
        <p:spPr>
          <a:xfrm>
            <a:off x="7749967" y="1881068"/>
            <a:ext cx="3749040" cy="2308324"/>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Storms ruined the village</a:t>
            </a:r>
          </a:p>
        </p:txBody>
      </p:sp>
      <p:pic>
        <p:nvPicPr>
          <p:cNvPr id="5" name="Picture 4" descr="Jubilee 2025 – Pilgrims of Hope – Archdiocese of Philadelphia">
            <a:extLst>
              <a:ext uri="{FF2B5EF4-FFF2-40B4-BE49-F238E27FC236}">
                <a16:creationId xmlns:a16="http://schemas.microsoft.com/office/drawing/2014/main" id="{CE8BCD72-DC6A-615B-B8D0-69BB500BD8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2153" y="5145106"/>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A48D3B93-DA4C-2FB6-4493-DA00281A3939}"/>
              </a:ext>
            </a:extLst>
          </p:cNvPr>
          <p:cNvPicPr>
            <a:picLocks noChangeAspect="1"/>
          </p:cNvPicPr>
          <p:nvPr/>
        </p:nvPicPr>
        <p:blipFill>
          <a:blip r:embed="rId4"/>
          <a:srcRect t="-5391" r="4332" b="26920"/>
          <a:stretch/>
        </p:blipFill>
        <p:spPr>
          <a:xfrm>
            <a:off x="1" y="-505838"/>
            <a:ext cx="12192000" cy="7363838"/>
          </a:xfrm>
          <a:prstGeom prst="rect">
            <a:avLst/>
          </a:prstGeom>
        </p:spPr>
      </p:pic>
      <p:pic>
        <p:nvPicPr>
          <p:cNvPr id="9" name="Picture 8" descr="A black and white logo&#10;&#10;AI-generated content may be incorrect.">
            <a:extLst>
              <a:ext uri="{FF2B5EF4-FFF2-40B4-BE49-F238E27FC236}">
                <a16:creationId xmlns:a16="http://schemas.microsoft.com/office/drawing/2014/main" id="{DEAE2FEC-8BDF-217B-1D6F-2A8974832F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600" y="426159"/>
            <a:ext cx="1823574" cy="532557"/>
          </a:xfrm>
          <a:prstGeom prst="rect">
            <a:avLst/>
          </a:prstGeom>
        </p:spPr>
      </p:pic>
    </p:spTree>
    <p:extLst>
      <p:ext uri="{BB962C8B-B14F-4D97-AF65-F5344CB8AC3E}">
        <p14:creationId xmlns:p14="http://schemas.microsoft.com/office/powerpoint/2010/main" val="247083491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41DCD-8E68-044E-D904-E10EABE8BC0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9989D03-4DAD-31C4-590A-A599D20B10FA}"/>
              </a:ext>
            </a:extLst>
          </p:cNvPr>
          <p:cNvSpPr txBox="1"/>
          <p:nvPr/>
        </p:nvSpPr>
        <p:spPr>
          <a:xfrm>
            <a:off x="7526957" y="1881068"/>
            <a:ext cx="3972050" cy="378565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Dristy growing vegetables in the eco-village</a:t>
            </a:r>
          </a:p>
        </p:txBody>
      </p:sp>
      <p:pic>
        <p:nvPicPr>
          <p:cNvPr id="5" name="Picture 4" descr="Jubilee 2025 – Pilgrims of Hope – Archdiocese of Philadelphia">
            <a:extLst>
              <a:ext uri="{FF2B5EF4-FFF2-40B4-BE49-F238E27FC236}">
                <a16:creationId xmlns:a16="http://schemas.microsoft.com/office/drawing/2014/main" id="{3270037C-91BD-1CE6-F516-0C753EED53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2153" y="5145106"/>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Two people working in a garden&#10;&#10;AI-generated content may be incorrect.">
            <a:extLst>
              <a:ext uri="{FF2B5EF4-FFF2-40B4-BE49-F238E27FC236}">
                <a16:creationId xmlns:a16="http://schemas.microsoft.com/office/drawing/2014/main" id="{99382659-E668-FF84-DB24-9C7A7F2EAA8D}"/>
              </a:ext>
            </a:extLst>
          </p:cNvPr>
          <p:cNvPicPr>
            <a:picLocks noChangeAspect="1"/>
          </p:cNvPicPr>
          <p:nvPr/>
        </p:nvPicPr>
        <p:blipFill>
          <a:blip r:embed="rId4">
            <a:extLst>
              <a:ext uri="{28A0092B-C50C-407E-A947-70E740481C1C}">
                <a14:useLocalDpi xmlns:a14="http://schemas.microsoft.com/office/drawing/2010/main" val="0"/>
              </a:ext>
            </a:extLst>
          </a:blip>
          <a:srcRect b="15636"/>
          <a:stretch/>
        </p:blipFill>
        <p:spPr>
          <a:xfrm>
            <a:off x="0" y="0"/>
            <a:ext cx="12192000" cy="6858000"/>
          </a:xfrm>
          <a:prstGeom prst="rect">
            <a:avLst/>
          </a:prstGeom>
        </p:spPr>
      </p:pic>
      <p:pic>
        <p:nvPicPr>
          <p:cNvPr id="6" name="Picture 5" descr="A logo with a green and purple design&#10;&#10;AI-generated content may be incorrect.">
            <a:extLst>
              <a:ext uri="{FF2B5EF4-FFF2-40B4-BE49-F238E27FC236}">
                <a16:creationId xmlns:a16="http://schemas.microsoft.com/office/drawing/2014/main" id="{624A8A76-5893-1147-36EA-71A83F59F6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482" y="226201"/>
            <a:ext cx="1823573" cy="532557"/>
          </a:xfrm>
          <a:prstGeom prst="rect">
            <a:avLst/>
          </a:prstGeom>
        </p:spPr>
      </p:pic>
    </p:spTree>
    <p:extLst>
      <p:ext uri="{BB962C8B-B14F-4D97-AF65-F5344CB8AC3E}">
        <p14:creationId xmlns:p14="http://schemas.microsoft.com/office/powerpoint/2010/main" val="416161633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9E97728-8CD8-9EFB-CAE2-2AF1CDE5C73F}"/>
              </a:ext>
            </a:extLst>
          </p:cNvPr>
          <p:cNvSpPr txBox="1"/>
          <p:nvPr/>
        </p:nvSpPr>
        <p:spPr>
          <a:xfrm>
            <a:off x="632298" y="1273455"/>
            <a:ext cx="10927404" cy="5369611"/>
          </a:xfrm>
          <a:prstGeom prst="rect">
            <a:avLst/>
          </a:prstGeom>
          <a:noFill/>
        </p:spPr>
        <p:txBody>
          <a:bodyPr wrap="square" lIns="91440" tIns="45720" rIns="91440" bIns="45720" anchor="t">
            <a:spAutoFit/>
          </a:bodyPr>
          <a:lstStyle/>
          <a:p>
            <a:pPr>
              <a:lnSpc>
                <a:spcPct val="115000"/>
              </a:lnSpc>
              <a:spcAft>
                <a:spcPts val="800"/>
              </a:spcAft>
              <a:buNone/>
            </a:pPr>
            <a:r>
              <a:rPr lang="en-GB" sz="2400" b="1" kern="100" dirty="0">
                <a:solidFill>
                  <a:srgbClr val="A5C400"/>
                </a:solidFill>
                <a:effectLst/>
                <a:ea typeface="Aptos" panose="020B0004020202020204" pitchFamily="34" charset="0"/>
                <a:cs typeface="Times New Roman" panose="02020603050405020304" pitchFamily="18" charset="0"/>
              </a:rPr>
              <a:t>What resources do I need for the pilgrimage?</a:t>
            </a:r>
            <a:endParaRPr lang="en-US" sz="2400" kern="100" dirty="0">
              <a:effectLst/>
              <a:ea typeface="Aptos" panose="020B0004020202020204" pitchFamily="34" charset="0"/>
              <a:cs typeface="Times New Roman" panose="02020603050405020304" pitchFamily="18" charset="0"/>
            </a:endParaRPr>
          </a:p>
          <a:p>
            <a:pPr>
              <a:lnSpc>
                <a:spcPct val="115000"/>
              </a:lnSpc>
              <a:spcAft>
                <a:spcPts val="800"/>
              </a:spcAft>
              <a:buNone/>
            </a:pPr>
            <a:r>
              <a:rPr lang="en-GB" sz="2400" kern="100" dirty="0">
                <a:solidFill>
                  <a:schemeClr val="bg1"/>
                </a:solidFill>
                <a:effectLst/>
                <a:ea typeface="Aptos" panose="020B0004020202020204" pitchFamily="34" charset="0"/>
                <a:cs typeface="Times New Roman" panose="02020603050405020304" pitchFamily="18" charset="0"/>
              </a:rPr>
              <a:t>Here are some resources that you may wish to use at each point:</a:t>
            </a:r>
            <a:endParaRPr lang="en-US" sz="2400" kern="100" dirty="0">
              <a:solidFill>
                <a:schemeClr val="bg1"/>
              </a:solidFill>
              <a:effectLst/>
              <a:ea typeface="Aptos" panose="020B000402020202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2400" b="1" kern="100" dirty="0">
                <a:solidFill>
                  <a:schemeClr val="bg1"/>
                </a:solidFill>
                <a:effectLst/>
                <a:ea typeface="Aptos" panose="020B0004020202020204" pitchFamily="34" charset="0"/>
                <a:cs typeface="Times New Roman" panose="02020603050405020304" pitchFamily="18" charset="0"/>
              </a:rPr>
              <a:t>Starting point:</a:t>
            </a:r>
            <a:r>
              <a:rPr lang="en-GB" sz="2400" kern="100" dirty="0">
                <a:solidFill>
                  <a:schemeClr val="bg1"/>
                </a:solidFill>
                <a:effectLst/>
                <a:ea typeface="Aptos" panose="020B0004020202020204" pitchFamily="34" charset="0"/>
                <a:cs typeface="Times New Roman" panose="02020603050405020304" pitchFamily="18" charset="0"/>
              </a:rPr>
              <a:t> Candle, cross and Jubilee banner or poster, teacher’s notes</a:t>
            </a:r>
            <a:endParaRPr lang="en-US" sz="2400" kern="100" dirty="0">
              <a:solidFill>
                <a:schemeClr val="bg1"/>
              </a:solidFill>
              <a:effectLst/>
              <a:ea typeface="Aptos" panose="020B000402020202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GB" sz="2400" b="1" kern="100" dirty="0">
                <a:solidFill>
                  <a:schemeClr val="bg1"/>
                </a:solidFill>
                <a:effectLst/>
                <a:ea typeface="Aptos" panose="020B0004020202020204" pitchFamily="34" charset="0"/>
                <a:cs typeface="Times New Roman" panose="02020603050405020304" pitchFamily="18" charset="0"/>
              </a:rPr>
              <a:t>Station 1:</a:t>
            </a:r>
            <a:r>
              <a:rPr lang="en-GB" sz="2400" kern="100" dirty="0">
                <a:solidFill>
                  <a:schemeClr val="bg1"/>
                </a:solidFill>
                <a:effectLst/>
                <a:ea typeface="Aptos" panose="020B0004020202020204" pitchFamily="34" charset="0"/>
                <a:cs typeface="Times New Roman" panose="02020603050405020304" pitchFamily="18" charset="0"/>
              </a:rPr>
              <a:t> H – </a:t>
            </a:r>
            <a:r>
              <a:rPr lang="en-GB" sz="2400" i="1" kern="100" dirty="0">
                <a:solidFill>
                  <a:schemeClr val="bg1"/>
                </a:solidFill>
                <a:effectLst/>
                <a:ea typeface="Aptos" panose="020B0004020202020204" pitchFamily="34" charset="0"/>
                <a:cs typeface="Times New Roman" panose="02020603050405020304" pitchFamily="18" charset="0"/>
              </a:rPr>
              <a:t>Human Dignity: </a:t>
            </a:r>
            <a:r>
              <a:rPr lang="en-GB" sz="2400" kern="100" dirty="0">
                <a:solidFill>
                  <a:schemeClr val="bg1"/>
                </a:solidFill>
                <a:effectLst/>
                <a:ea typeface="Aptos" panose="020B0004020202020204" pitchFamily="34" charset="0"/>
                <a:cs typeface="Times New Roman" panose="02020603050405020304" pitchFamily="18" charset="0"/>
              </a:rPr>
              <a:t>H sign</a:t>
            </a:r>
            <a:r>
              <a:rPr lang="en-GB" sz="2400" i="1" kern="100" dirty="0">
                <a:solidFill>
                  <a:schemeClr val="bg1"/>
                </a:solidFill>
                <a:effectLst/>
                <a:ea typeface="Aptos" panose="020B0004020202020204" pitchFamily="34" charset="0"/>
                <a:cs typeface="Times New Roman" panose="02020603050405020304" pitchFamily="18" charset="0"/>
              </a:rPr>
              <a:t>; </a:t>
            </a:r>
            <a:r>
              <a:rPr lang="en-GB" sz="2400" kern="100" dirty="0">
                <a:solidFill>
                  <a:schemeClr val="bg1"/>
                </a:solidFill>
                <a:effectLst/>
                <a:ea typeface="Aptos" panose="020B0004020202020204" pitchFamily="34" charset="0"/>
                <a:cs typeface="Times New Roman" panose="02020603050405020304" pitchFamily="18" charset="0"/>
              </a:rPr>
              <a:t> images of </a:t>
            </a:r>
            <a:r>
              <a:rPr lang="en-GB" sz="2400" kern="100" dirty="0" err="1">
                <a:solidFill>
                  <a:schemeClr val="bg1"/>
                </a:solidFill>
                <a:effectLst/>
                <a:ea typeface="Aptos" panose="020B0004020202020204" pitchFamily="34" charset="0"/>
                <a:cs typeface="Times New Roman" panose="02020603050405020304" pitchFamily="18" charset="0"/>
              </a:rPr>
              <a:t>Chirri</a:t>
            </a:r>
            <a:r>
              <a:rPr lang="en-GB" sz="2400" kern="100" dirty="0">
                <a:solidFill>
                  <a:schemeClr val="bg1"/>
                </a:solidFill>
                <a:effectLst/>
                <a:ea typeface="Aptos" panose="020B0004020202020204" pitchFamily="34" charset="0"/>
                <a:cs typeface="Times New Roman" panose="02020603050405020304" pitchFamily="18" charset="0"/>
              </a:rPr>
              <a:t>;</a:t>
            </a:r>
          </a:p>
          <a:p>
            <a:pPr marL="342900" lvl="0" indent="-342900">
              <a:lnSpc>
                <a:spcPct val="115000"/>
              </a:lnSpc>
              <a:buFont typeface="Symbol" panose="05050102010706020507" pitchFamily="18" charset="2"/>
              <a:buChar char=""/>
            </a:pPr>
            <a:r>
              <a:rPr lang="en-GB" sz="2400" b="1" kern="100" dirty="0">
                <a:solidFill>
                  <a:schemeClr val="bg1"/>
                </a:solidFill>
                <a:effectLst/>
                <a:ea typeface="Aptos" panose="020B0004020202020204" pitchFamily="34" charset="0"/>
                <a:cs typeface="Times New Roman"/>
              </a:rPr>
              <a:t>Station 2:</a:t>
            </a:r>
            <a:r>
              <a:rPr lang="en-GB" sz="2400" kern="100" dirty="0">
                <a:solidFill>
                  <a:schemeClr val="bg1"/>
                </a:solidFill>
                <a:effectLst/>
                <a:ea typeface="Aptos" panose="020B0004020202020204" pitchFamily="34" charset="0"/>
                <a:cs typeface="Times New Roman"/>
              </a:rPr>
              <a:t> O – </a:t>
            </a:r>
            <a:r>
              <a:rPr lang="en-GB" sz="2400" i="1" kern="100" dirty="0">
                <a:solidFill>
                  <a:schemeClr val="bg1"/>
                </a:solidFill>
                <a:effectLst/>
                <a:ea typeface="Aptos" panose="020B0004020202020204" pitchFamily="34" charset="0"/>
                <a:cs typeface="Times New Roman"/>
              </a:rPr>
              <a:t>Option for the Poor: </a:t>
            </a:r>
            <a:r>
              <a:rPr lang="en-GB" sz="2400" kern="100" dirty="0">
                <a:solidFill>
                  <a:schemeClr val="bg1"/>
                </a:solidFill>
                <a:effectLst/>
                <a:ea typeface="Aptos" panose="020B0004020202020204" pitchFamily="34" charset="0"/>
                <a:cs typeface="Times New Roman"/>
              </a:rPr>
              <a:t>O sign;</a:t>
            </a:r>
            <a:r>
              <a:rPr lang="en-GB" sz="2400" i="1" kern="100" dirty="0">
                <a:solidFill>
                  <a:schemeClr val="bg1"/>
                </a:solidFill>
                <a:effectLst/>
                <a:ea typeface="Aptos" panose="020B0004020202020204" pitchFamily="34" charset="0"/>
                <a:cs typeface="Times New Roman"/>
              </a:rPr>
              <a:t> </a:t>
            </a:r>
            <a:r>
              <a:rPr lang="en-GB" sz="2400" kern="100" dirty="0">
                <a:solidFill>
                  <a:schemeClr val="bg1"/>
                </a:solidFill>
                <a:effectLst/>
                <a:ea typeface="Aptos" panose="020B0004020202020204" pitchFamily="34" charset="0"/>
                <a:cs typeface="Times New Roman"/>
              </a:rPr>
              <a:t>images of</a:t>
            </a:r>
            <a:r>
              <a:rPr lang="en-GB" sz="2400" kern="100" dirty="0">
                <a:solidFill>
                  <a:schemeClr val="bg1"/>
                </a:solidFill>
                <a:ea typeface="Aptos" panose="020B0004020202020204" pitchFamily="34" charset="0"/>
                <a:cs typeface="Times New Roman"/>
              </a:rPr>
              <a:t> </a:t>
            </a:r>
            <a:r>
              <a:rPr lang="en-GB" sz="2400" kern="100" dirty="0" err="1">
                <a:solidFill>
                  <a:schemeClr val="bg1"/>
                </a:solidFill>
                <a:ea typeface="Aptos" panose="020B0004020202020204" pitchFamily="34" charset="0"/>
                <a:cs typeface="Times New Roman"/>
              </a:rPr>
              <a:t>Lokho</a:t>
            </a:r>
            <a:r>
              <a:rPr lang="en-GB" sz="2400" kern="100" dirty="0">
                <a:solidFill>
                  <a:schemeClr val="bg1"/>
                </a:solidFill>
                <a:ea typeface="Aptos" panose="020B0004020202020204" pitchFamily="34" charset="0"/>
                <a:cs typeface="Times New Roman"/>
              </a:rPr>
              <a:t> and </a:t>
            </a:r>
            <a:r>
              <a:rPr lang="en-GB" sz="2400" kern="100" dirty="0" err="1">
                <a:solidFill>
                  <a:schemeClr val="bg1"/>
                </a:solidFill>
                <a:ea typeface="Aptos" panose="020B0004020202020204" pitchFamily="34" charset="0"/>
                <a:cs typeface="Times New Roman"/>
              </a:rPr>
              <a:t>Worqi</a:t>
            </a:r>
            <a:endParaRPr lang="en-GB" sz="2400" kern="100" dirty="0">
              <a:solidFill>
                <a:schemeClr val="bg1"/>
              </a:solidFill>
              <a:ea typeface="Aptos" panose="020B0004020202020204" pitchFamily="34" charset="0"/>
              <a:cs typeface="Times New Roman"/>
            </a:endParaRPr>
          </a:p>
          <a:p>
            <a:pPr marL="342900" lvl="0" indent="-342900">
              <a:lnSpc>
                <a:spcPct val="115000"/>
              </a:lnSpc>
              <a:buFont typeface="Symbol" panose="05050102010706020507" pitchFamily="18" charset="2"/>
              <a:buChar char=""/>
            </a:pPr>
            <a:r>
              <a:rPr lang="en-GB" sz="2400" b="1" kern="100" dirty="0">
                <a:solidFill>
                  <a:schemeClr val="bg1"/>
                </a:solidFill>
                <a:effectLst/>
                <a:ea typeface="Aptos" panose="020B0004020202020204" pitchFamily="34" charset="0"/>
                <a:cs typeface="Times New Roman"/>
              </a:rPr>
              <a:t>Station 3:</a:t>
            </a:r>
            <a:r>
              <a:rPr lang="en-GB" sz="2400" kern="100" dirty="0">
                <a:solidFill>
                  <a:schemeClr val="bg1"/>
                </a:solidFill>
                <a:effectLst/>
                <a:ea typeface="Aptos" panose="020B0004020202020204" pitchFamily="34" charset="0"/>
                <a:cs typeface="Times New Roman"/>
              </a:rPr>
              <a:t> P – </a:t>
            </a:r>
            <a:r>
              <a:rPr lang="en-GB" sz="2400" i="1" kern="100" dirty="0">
                <a:solidFill>
                  <a:schemeClr val="bg1"/>
                </a:solidFill>
                <a:effectLst/>
                <a:ea typeface="Aptos" panose="020B0004020202020204" pitchFamily="34" charset="0"/>
                <a:cs typeface="Times New Roman"/>
              </a:rPr>
              <a:t>Promoting Peace: </a:t>
            </a:r>
            <a:r>
              <a:rPr lang="en-GB" sz="2400" kern="100" dirty="0">
                <a:solidFill>
                  <a:schemeClr val="bg1"/>
                </a:solidFill>
                <a:effectLst/>
                <a:ea typeface="Aptos" panose="020B0004020202020204" pitchFamily="34" charset="0"/>
                <a:cs typeface="Times New Roman"/>
              </a:rPr>
              <a:t>P sign; images of </a:t>
            </a:r>
            <a:r>
              <a:rPr lang="en-GB" sz="2400" kern="100" dirty="0">
                <a:solidFill>
                  <a:schemeClr val="bg1"/>
                </a:solidFill>
                <a:ea typeface="Aptos" panose="020B0004020202020204" pitchFamily="34" charset="0"/>
                <a:cs typeface="Times New Roman"/>
              </a:rPr>
              <a:t>the children's art class in Gaza</a:t>
            </a:r>
          </a:p>
          <a:p>
            <a:pPr marL="342900" lvl="0" indent="-342900">
              <a:lnSpc>
                <a:spcPct val="115000"/>
              </a:lnSpc>
              <a:buFont typeface="Symbol" panose="05050102010706020507" pitchFamily="18" charset="2"/>
              <a:buChar char=""/>
            </a:pPr>
            <a:r>
              <a:rPr lang="en-GB" sz="2400" b="1" kern="100" dirty="0">
                <a:solidFill>
                  <a:schemeClr val="bg1"/>
                </a:solidFill>
                <a:effectLst/>
                <a:ea typeface="Aptos" panose="020B0004020202020204" pitchFamily="34" charset="0"/>
                <a:cs typeface="Times New Roman" panose="02020603050405020304" pitchFamily="18" charset="0"/>
              </a:rPr>
              <a:t>Station 4:</a:t>
            </a:r>
            <a:r>
              <a:rPr lang="en-GB" sz="2400" kern="100" dirty="0">
                <a:solidFill>
                  <a:schemeClr val="bg1"/>
                </a:solidFill>
                <a:effectLst/>
                <a:ea typeface="Aptos" panose="020B0004020202020204" pitchFamily="34" charset="0"/>
                <a:cs typeface="Times New Roman" panose="02020603050405020304" pitchFamily="18" charset="0"/>
              </a:rPr>
              <a:t> E – </a:t>
            </a:r>
            <a:r>
              <a:rPr lang="en-GB" sz="2400" i="1" kern="100" dirty="0">
                <a:solidFill>
                  <a:schemeClr val="bg1"/>
                </a:solidFill>
                <a:effectLst/>
                <a:ea typeface="Aptos" panose="020B0004020202020204" pitchFamily="34" charset="0"/>
                <a:cs typeface="Times New Roman" panose="02020603050405020304" pitchFamily="18" charset="0"/>
              </a:rPr>
              <a:t>Environment and Creation (Stewardship):</a:t>
            </a:r>
            <a:r>
              <a:rPr lang="en-GB" sz="2400" kern="100" dirty="0">
                <a:solidFill>
                  <a:schemeClr val="bg1"/>
                </a:solidFill>
                <a:effectLst/>
                <a:ea typeface="Aptos" panose="020B0004020202020204" pitchFamily="34" charset="0"/>
                <a:cs typeface="Times New Roman" panose="02020603050405020304" pitchFamily="18" charset="0"/>
              </a:rPr>
              <a:t> E sign; images of Dristy </a:t>
            </a:r>
            <a:endParaRPr lang="en-US" sz="2400" kern="100" dirty="0">
              <a:solidFill>
                <a:schemeClr val="bg1"/>
              </a:solidFill>
              <a:effectLst/>
              <a:ea typeface="Aptos" panose="020B0004020202020204" pitchFamily="34" charset="0"/>
              <a:cs typeface="Times New Roman" panose="02020603050405020304" pitchFamily="18" charset="0"/>
            </a:endParaRPr>
          </a:p>
          <a:p>
            <a:pPr marL="342900" lvl="0" indent="-342900">
              <a:lnSpc>
                <a:spcPct val="115000"/>
              </a:lnSpc>
              <a:spcAft>
                <a:spcPts val="800"/>
              </a:spcAft>
              <a:buFont typeface="Symbol" panose="05050102010706020507" pitchFamily="18" charset="2"/>
              <a:buChar char=""/>
            </a:pPr>
            <a:r>
              <a:rPr lang="en-GB" sz="2400" b="1" kern="100" dirty="0">
                <a:solidFill>
                  <a:schemeClr val="bg1"/>
                </a:solidFill>
                <a:effectLst/>
                <a:ea typeface="Aptos" panose="020B0004020202020204" pitchFamily="34" charset="0"/>
                <a:cs typeface="Times New Roman" panose="02020603050405020304" pitchFamily="18" charset="0"/>
              </a:rPr>
              <a:t>Ending point: </a:t>
            </a:r>
            <a:r>
              <a:rPr lang="en-GB" sz="2400" kern="100" dirty="0">
                <a:solidFill>
                  <a:schemeClr val="bg1"/>
                </a:solidFill>
                <a:effectLst/>
                <a:ea typeface="Aptos" panose="020B0004020202020204" pitchFamily="34" charset="0"/>
                <a:cs typeface="Times New Roman" panose="02020603050405020304" pitchFamily="18" charset="0"/>
              </a:rPr>
              <a:t>Bible (Luke 4: 18-19), holy water for commissioning, Jubilee prayer cards, Jubilee stickers for each pupil</a:t>
            </a:r>
            <a:endParaRPr lang="en-US" sz="2400" kern="100" dirty="0">
              <a:solidFill>
                <a:schemeClr val="bg1"/>
              </a:solidFill>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21129265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662EE-BCF0-D392-F777-E35F1ED5DE2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EC0E064-EB61-364E-354D-447DCB4986EA}"/>
              </a:ext>
            </a:extLst>
          </p:cNvPr>
          <p:cNvSpPr txBox="1"/>
          <p:nvPr/>
        </p:nvSpPr>
        <p:spPr>
          <a:xfrm>
            <a:off x="31205" y="395992"/>
            <a:ext cx="12129589" cy="42780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00" cap="none" spc="0" normalizeH="0" baseline="0" noProof="0" dirty="0">
              <a:ln>
                <a:noFill/>
              </a:ln>
              <a:solidFill>
                <a:srgbClr val="00B050"/>
              </a:solidFill>
              <a:effectLst/>
              <a:uLnTx/>
              <a:uFillTx/>
              <a:latin typeface="Century Gothic" panose="020B0502020202020204" pitchFamily="34" charset="0"/>
              <a:ea typeface="Aptos" panose="020B000402020202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0" b="0" i="0" u="none" strike="noStrike" kern="100" cap="none" spc="0" normalizeH="0" baseline="0" noProof="0" dirty="0">
                <a:ln>
                  <a:noFill/>
                </a:ln>
                <a:solidFill>
                  <a:prstClr val="white"/>
                </a:solidFill>
                <a:effectLst/>
                <a:uLnTx/>
                <a:uFillTx/>
                <a:latin typeface="Century Gothic" panose="020B0502020202020204" pitchFamily="34" charset="0"/>
                <a:ea typeface="+mn-ea"/>
                <a:cs typeface="Times New Roman" panose="02020603050405020304" pitchFamily="18" charset="0"/>
              </a:rPr>
              <a:t>We end our journey of</a:t>
            </a:r>
            <a:br>
              <a:rPr kumimoji="0" lang="en-GB" sz="2400" b="0" i="0" u="none" strike="noStrike" kern="100" cap="none" spc="0" normalizeH="0" baseline="0" noProof="0" dirty="0">
                <a:ln>
                  <a:noFill/>
                </a:ln>
                <a:solidFill>
                  <a:prstClr val="white"/>
                </a:solidFill>
                <a:effectLst/>
                <a:uLnTx/>
                <a:uFillTx/>
                <a:latin typeface="Century Gothic" panose="020B0502020202020204" pitchFamily="34" charset="0"/>
                <a:ea typeface="+mn-ea"/>
                <a:cs typeface="Times New Roman" panose="02020603050405020304" pitchFamily="18" charset="0"/>
              </a:rPr>
            </a:br>
            <a:endParaRPr kumimoji="0" lang="en-GB" sz="2400" b="0" i="0" u="none" strike="noStrike" kern="100" cap="none" spc="0" normalizeH="0" baseline="0" noProof="0" dirty="0">
              <a:ln>
                <a:noFill/>
              </a:ln>
              <a:solidFill>
                <a:prstClr val="white"/>
              </a:solidFill>
              <a:effectLst/>
              <a:uLnTx/>
              <a:uFillTx/>
              <a:latin typeface="Century Gothic" panose="020B0502020202020204" pitchFamily="34"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00" cap="none" spc="0" normalizeH="0" baseline="0" noProof="0" dirty="0">
              <a:ln>
                <a:noFill/>
              </a:ln>
              <a:solidFill>
                <a:prstClr val="white"/>
              </a:solidFill>
              <a:effectLst/>
              <a:uLnTx/>
              <a:uFillTx/>
              <a:latin typeface="Century Gothic" panose="020B0502020202020204" pitchFamily="34" charset="0"/>
              <a:ea typeface="+mn-ea"/>
              <a:cs typeface="Times New Roman" panose="02020603050405020304" pitchFamily="18" charset="0"/>
            </a:endParaRPr>
          </a:p>
        </p:txBody>
      </p:sp>
      <p:pic>
        <p:nvPicPr>
          <p:cNvPr id="3" name="Picture 4" descr="Jubilee 2025 – Pilgrims of Hope – Archdiocese of Philadelphia">
            <a:extLst>
              <a:ext uri="{FF2B5EF4-FFF2-40B4-BE49-F238E27FC236}">
                <a16:creationId xmlns:a16="http://schemas.microsoft.com/office/drawing/2014/main" id="{B681234B-6371-EDE9-D2EC-181131E43E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171" y="1043155"/>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E6B9416E-FFC4-183E-1004-D21961F8F2DD}"/>
              </a:ext>
            </a:extLst>
          </p:cNvPr>
          <p:cNvPicPr>
            <a:picLocks noChangeAspect="1"/>
          </p:cNvPicPr>
          <p:nvPr/>
        </p:nvPicPr>
        <p:blipFill>
          <a:blip r:embed="rId4"/>
          <a:stretch>
            <a:fillRect/>
          </a:stretch>
        </p:blipFill>
        <p:spPr>
          <a:xfrm>
            <a:off x="3120871" y="4150489"/>
            <a:ext cx="5950256" cy="2311519"/>
          </a:xfrm>
          <a:custGeom>
            <a:avLst/>
            <a:gdLst>
              <a:gd name="connsiteX0" fmla="*/ 0 w 5950256"/>
              <a:gd name="connsiteY0" fmla="*/ 0 h 2311519"/>
              <a:gd name="connsiteX1" fmla="*/ 720642 w 5950256"/>
              <a:gd name="connsiteY1" fmla="*/ 0 h 2311519"/>
              <a:gd name="connsiteX2" fmla="*/ 1203274 w 5950256"/>
              <a:gd name="connsiteY2" fmla="*/ 0 h 2311519"/>
              <a:gd name="connsiteX3" fmla="*/ 1804911 w 5950256"/>
              <a:gd name="connsiteY3" fmla="*/ 0 h 2311519"/>
              <a:gd name="connsiteX4" fmla="*/ 2585056 w 5950256"/>
              <a:gd name="connsiteY4" fmla="*/ 0 h 2311519"/>
              <a:gd name="connsiteX5" fmla="*/ 3246195 w 5950256"/>
              <a:gd name="connsiteY5" fmla="*/ 0 h 2311519"/>
              <a:gd name="connsiteX6" fmla="*/ 3966837 w 5950256"/>
              <a:gd name="connsiteY6" fmla="*/ 0 h 2311519"/>
              <a:gd name="connsiteX7" fmla="*/ 4568474 w 5950256"/>
              <a:gd name="connsiteY7" fmla="*/ 0 h 2311519"/>
              <a:gd name="connsiteX8" fmla="*/ 5229614 w 5950256"/>
              <a:gd name="connsiteY8" fmla="*/ 0 h 2311519"/>
              <a:gd name="connsiteX9" fmla="*/ 5950256 w 5950256"/>
              <a:gd name="connsiteY9" fmla="*/ 0 h 2311519"/>
              <a:gd name="connsiteX10" fmla="*/ 5950256 w 5950256"/>
              <a:gd name="connsiteY10" fmla="*/ 531649 h 2311519"/>
              <a:gd name="connsiteX11" fmla="*/ 5950256 w 5950256"/>
              <a:gd name="connsiteY11" fmla="*/ 1040184 h 2311519"/>
              <a:gd name="connsiteX12" fmla="*/ 5950256 w 5950256"/>
              <a:gd name="connsiteY12" fmla="*/ 1571833 h 2311519"/>
              <a:gd name="connsiteX13" fmla="*/ 5950256 w 5950256"/>
              <a:gd name="connsiteY13" fmla="*/ 2311519 h 2311519"/>
              <a:gd name="connsiteX14" fmla="*/ 5289116 w 5950256"/>
              <a:gd name="connsiteY14" fmla="*/ 2311519 h 2311519"/>
              <a:gd name="connsiteX15" fmla="*/ 4627977 w 5950256"/>
              <a:gd name="connsiteY15" fmla="*/ 2311519 h 2311519"/>
              <a:gd name="connsiteX16" fmla="*/ 4085842 w 5950256"/>
              <a:gd name="connsiteY16" fmla="*/ 2311519 h 2311519"/>
              <a:gd name="connsiteX17" fmla="*/ 3424703 w 5950256"/>
              <a:gd name="connsiteY17" fmla="*/ 2311519 h 2311519"/>
              <a:gd name="connsiteX18" fmla="*/ 2763563 w 5950256"/>
              <a:gd name="connsiteY18" fmla="*/ 2311519 h 2311519"/>
              <a:gd name="connsiteX19" fmla="*/ 2102424 w 5950256"/>
              <a:gd name="connsiteY19" fmla="*/ 2311519 h 2311519"/>
              <a:gd name="connsiteX20" fmla="*/ 1441284 w 5950256"/>
              <a:gd name="connsiteY20" fmla="*/ 2311519 h 2311519"/>
              <a:gd name="connsiteX21" fmla="*/ 839647 w 5950256"/>
              <a:gd name="connsiteY21" fmla="*/ 2311519 h 2311519"/>
              <a:gd name="connsiteX22" fmla="*/ 0 w 5950256"/>
              <a:gd name="connsiteY22" fmla="*/ 2311519 h 2311519"/>
              <a:gd name="connsiteX23" fmla="*/ 0 w 5950256"/>
              <a:gd name="connsiteY23" fmla="*/ 1733639 h 2311519"/>
              <a:gd name="connsiteX24" fmla="*/ 0 w 5950256"/>
              <a:gd name="connsiteY24" fmla="*/ 1132644 h 2311519"/>
              <a:gd name="connsiteX25" fmla="*/ 0 w 5950256"/>
              <a:gd name="connsiteY25" fmla="*/ 531649 h 2311519"/>
              <a:gd name="connsiteX26" fmla="*/ 0 w 5950256"/>
              <a:gd name="connsiteY26" fmla="*/ 0 h 231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50256" h="2311519" fill="none" extrusionOk="0">
                <a:moveTo>
                  <a:pt x="0" y="0"/>
                </a:moveTo>
                <a:cubicBezTo>
                  <a:pt x="189102" y="-5451"/>
                  <a:pt x="475905" y="4105"/>
                  <a:pt x="720642" y="0"/>
                </a:cubicBezTo>
                <a:cubicBezTo>
                  <a:pt x="965379" y="-4105"/>
                  <a:pt x="1005372" y="-4490"/>
                  <a:pt x="1203274" y="0"/>
                </a:cubicBezTo>
                <a:cubicBezTo>
                  <a:pt x="1401176" y="4490"/>
                  <a:pt x="1639669" y="21224"/>
                  <a:pt x="1804911" y="0"/>
                </a:cubicBezTo>
                <a:cubicBezTo>
                  <a:pt x="1970153" y="-21224"/>
                  <a:pt x="2199792" y="178"/>
                  <a:pt x="2585056" y="0"/>
                </a:cubicBezTo>
                <a:cubicBezTo>
                  <a:pt x="2970321" y="-178"/>
                  <a:pt x="2970623" y="19420"/>
                  <a:pt x="3246195" y="0"/>
                </a:cubicBezTo>
                <a:cubicBezTo>
                  <a:pt x="3521767" y="-19420"/>
                  <a:pt x="3744622" y="17192"/>
                  <a:pt x="3966837" y="0"/>
                </a:cubicBezTo>
                <a:cubicBezTo>
                  <a:pt x="4189052" y="-17192"/>
                  <a:pt x="4431076" y="4895"/>
                  <a:pt x="4568474" y="0"/>
                </a:cubicBezTo>
                <a:cubicBezTo>
                  <a:pt x="4705872" y="-4895"/>
                  <a:pt x="5053522" y="12706"/>
                  <a:pt x="5229614" y="0"/>
                </a:cubicBezTo>
                <a:cubicBezTo>
                  <a:pt x="5405706" y="-12706"/>
                  <a:pt x="5612524" y="17165"/>
                  <a:pt x="5950256" y="0"/>
                </a:cubicBezTo>
                <a:cubicBezTo>
                  <a:pt x="5942147" y="126950"/>
                  <a:pt x="5962674" y="410906"/>
                  <a:pt x="5950256" y="531649"/>
                </a:cubicBezTo>
                <a:cubicBezTo>
                  <a:pt x="5937838" y="652392"/>
                  <a:pt x="5969213" y="891179"/>
                  <a:pt x="5950256" y="1040184"/>
                </a:cubicBezTo>
                <a:cubicBezTo>
                  <a:pt x="5931299" y="1189189"/>
                  <a:pt x="5967701" y="1452832"/>
                  <a:pt x="5950256" y="1571833"/>
                </a:cubicBezTo>
                <a:cubicBezTo>
                  <a:pt x="5932811" y="1690834"/>
                  <a:pt x="5926638" y="1962104"/>
                  <a:pt x="5950256" y="2311519"/>
                </a:cubicBezTo>
                <a:cubicBezTo>
                  <a:pt x="5626852" y="2344462"/>
                  <a:pt x="5483472" y="2291134"/>
                  <a:pt x="5289116" y="2311519"/>
                </a:cubicBezTo>
                <a:cubicBezTo>
                  <a:pt x="5094760" y="2331904"/>
                  <a:pt x="4789066" y="2305248"/>
                  <a:pt x="4627977" y="2311519"/>
                </a:cubicBezTo>
                <a:cubicBezTo>
                  <a:pt x="4466888" y="2317790"/>
                  <a:pt x="4309571" y="2319922"/>
                  <a:pt x="4085842" y="2311519"/>
                </a:cubicBezTo>
                <a:cubicBezTo>
                  <a:pt x="3862113" y="2303116"/>
                  <a:pt x="3564937" y="2338663"/>
                  <a:pt x="3424703" y="2311519"/>
                </a:cubicBezTo>
                <a:cubicBezTo>
                  <a:pt x="3284469" y="2284375"/>
                  <a:pt x="3050490" y="2323129"/>
                  <a:pt x="2763563" y="2311519"/>
                </a:cubicBezTo>
                <a:cubicBezTo>
                  <a:pt x="2476636" y="2299909"/>
                  <a:pt x="2406663" y="2278835"/>
                  <a:pt x="2102424" y="2311519"/>
                </a:cubicBezTo>
                <a:cubicBezTo>
                  <a:pt x="1798185" y="2344203"/>
                  <a:pt x="1764790" y="2281178"/>
                  <a:pt x="1441284" y="2311519"/>
                </a:cubicBezTo>
                <a:cubicBezTo>
                  <a:pt x="1117778" y="2341860"/>
                  <a:pt x="1075727" y="2315336"/>
                  <a:pt x="839647" y="2311519"/>
                </a:cubicBezTo>
                <a:cubicBezTo>
                  <a:pt x="603567" y="2307702"/>
                  <a:pt x="388169" y="2350795"/>
                  <a:pt x="0" y="2311519"/>
                </a:cubicBezTo>
                <a:cubicBezTo>
                  <a:pt x="144" y="2041136"/>
                  <a:pt x="-4193" y="1944578"/>
                  <a:pt x="0" y="1733639"/>
                </a:cubicBezTo>
                <a:cubicBezTo>
                  <a:pt x="4193" y="1522700"/>
                  <a:pt x="7443" y="1291652"/>
                  <a:pt x="0" y="1132644"/>
                </a:cubicBezTo>
                <a:cubicBezTo>
                  <a:pt x="-7443" y="973636"/>
                  <a:pt x="2471" y="703743"/>
                  <a:pt x="0" y="531649"/>
                </a:cubicBezTo>
                <a:cubicBezTo>
                  <a:pt x="-2471" y="359555"/>
                  <a:pt x="11555" y="261233"/>
                  <a:pt x="0" y="0"/>
                </a:cubicBezTo>
                <a:close/>
              </a:path>
              <a:path w="5950256" h="2311519" stroke="0" extrusionOk="0">
                <a:moveTo>
                  <a:pt x="0" y="0"/>
                </a:moveTo>
                <a:cubicBezTo>
                  <a:pt x="127085" y="15359"/>
                  <a:pt x="354662" y="27259"/>
                  <a:pt x="601637" y="0"/>
                </a:cubicBezTo>
                <a:cubicBezTo>
                  <a:pt x="848612" y="-27259"/>
                  <a:pt x="965492" y="17119"/>
                  <a:pt x="1084269" y="0"/>
                </a:cubicBezTo>
                <a:cubicBezTo>
                  <a:pt x="1203046" y="-17119"/>
                  <a:pt x="1538712" y="-35583"/>
                  <a:pt x="1864414" y="0"/>
                </a:cubicBezTo>
                <a:cubicBezTo>
                  <a:pt x="2190117" y="35583"/>
                  <a:pt x="2214070" y="10756"/>
                  <a:pt x="2466051" y="0"/>
                </a:cubicBezTo>
                <a:cubicBezTo>
                  <a:pt x="2718032" y="-10756"/>
                  <a:pt x="2920088" y="-24074"/>
                  <a:pt x="3067688" y="0"/>
                </a:cubicBezTo>
                <a:cubicBezTo>
                  <a:pt x="3215288" y="24074"/>
                  <a:pt x="3508595" y="25824"/>
                  <a:pt x="3847832" y="0"/>
                </a:cubicBezTo>
                <a:cubicBezTo>
                  <a:pt x="4187069" y="-25824"/>
                  <a:pt x="4191164" y="-2683"/>
                  <a:pt x="4389967" y="0"/>
                </a:cubicBezTo>
                <a:cubicBezTo>
                  <a:pt x="4588770" y="2683"/>
                  <a:pt x="4880346" y="26355"/>
                  <a:pt x="5170111" y="0"/>
                </a:cubicBezTo>
                <a:cubicBezTo>
                  <a:pt x="5459876" y="-26355"/>
                  <a:pt x="5775639" y="-7813"/>
                  <a:pt x="5950256" y="0"/>
                </a:cubicBezTo>
                <a:cubicBezTo>
                  <a:pt x="5962053" y="272706"/>
                  <a:pt x="5941219" y="462017"/>
                  <a:pt x="5950256" y="577880"/>
                </a:cubicBezTo>
                <a:cubicBezTo>
                  <a:pt x="5959293" y="693743"/>
                  <a:pt x="5954743" y="990838"/>
                  <a:pt x="5950256" y="1155760"/>
                </a:cubicBezTo>
                <a:cubicBezTo>
                  <a:pt x="5945769" y="1320682"/>
                  <a:pt x="5943340" y="1491768"/>
                  <a:pt x="5950256" y="1756754"/>
                </a:cubicBezTo>
                <a:cubicBezTo>
                  <a:pt x="5957172" y="2021740"/>
                  <a:pt x="5924385" y="2132982"/>
                  <a:pt x="5950256" y="2311519"/>
                </a:cubicBezTo>
                <a:cubicBezTo>
                  <a:pt x="5791313" y="2330951"/>
                  <a:pt x="5618665" y="2314121"/>
                  <a:pt x="5289116" y="2311519"/>
                </a:cubicBezTo>
                <a:cubicBezTo>
                  <a:pt x="4959567" y="2308917"/>
                  <a:pt x="4923326" y="2284666"/>
                  <a:pt x="4746982" y="2311519"/>
                </a:cubicBezTo>
                <a:cubicBezTo>
                  <a:pt x="4570638" y="2338372"/>
                  <a:pt x="4265149" y="2329969"/>
                  <a:pt x="4085842" y="2311519"/>
                </a:cubicBezTo>
                <a:cubicBezTo>
                  <a:pt x="3906535" y="2293069"/>
                  <a:pt x="3639204" y="2310347"/>
                  <a:pt x="3305698" y="2311519"/>
                </a:cubicBezTo>
                <a:cubicBezTo>
                  <a:pt x="2972192" y="2312691"/>
                  <a:pt x="2805192" y="2303374"/>
                  <a:pt x="2644558" y="2311519"/>
                </a:cubicBezTo>
                <a:cubicBezTo>
                  <a:pt x="2483924" y="2319664"/>
                  <a:pt x="2260792" y="2308987"/>
                  <a:pt x="2161926" y="2311519"/>
                </a:cubicBezTo>
                <a:cubicBezTo>
                  <a:pt x="2063060" y="2314051"/>
                  <a:pt x="1763982" y="2288321"/>
                  <a:pt x="1619792" y="2311519"/>
                </a:cubicBezTo>
                <a:cubicBezTo>
                  <a:pt x="1475602" y="2334717"/>
                  <a:pt x="1084802" y="2325792"/>
                  <a:pt x="839647" y="2311519"/>
                </a:cubicBezTo>
                <a:cubicBezTo>
                  <a:pt x="594492" y="2297246"/>
                  <a:pt x="362870" y="2308958"/>
                  <a:pt x="0" y="2311519"/>
                </a:cubicBezTo>
                <a:cubicBezTo>
                  <a:pt x="5636" y="2195713"/>
                  <a:pt x="-37" y="2017772"/>
                  <a:pt x="0" y="1779870"/>
                </a:cubicBezTo>
                <a:cubicBezTo>
                  <a:pt x="37" y="1541968"/>
                  <a:pt x="12276" y="1464096"/>
                  <a:pt x="0" y="1225105"/>
                </a:cubicBezTo>
                <a:cubicBezTo>
                  <a:pt x="-12276" y="986115"/>
                  <a:pt x="8553" y="852088"/>
                  <a:pt x="0" y="716571"/>
                </a:cubicBezTo>
                <a:cubicBezTo>
                  <a:pt x="-8553" y="581054"/>
                  <a:pt x="-4657" y="221487"/>
                  <a:pt x="0" y="0"/>
                </a:cubicBezTo>
                <a:close/>
              </a:path>
            </a:pathLst>
          </a:custGeom>
          <a:ln w="50800">
            <a:solidFill>
              <a:srgbClr val="A5C400"/>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pic>
    </p:spTree>
    <p:extLst>
      <p:ext uri="{BB962C8B-B14F-4D97-AF65-F5344CB8AC3E}">
        <p14:creationId xmlns:p14="http://schemas.microsoft.com/office/powerpoint/2010/main" val="24437933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811C7F1-88AC-BBE8-594A-6060725B6D9F}"/>
              </a:ext>
            </a:extLst>
          </p:cNvPr>
          <p:cNvSpPr txBox="1"/>
          <p:nvPr/>
        </p:nvSpPr>
        <p:spPr>
          <a:xfrm>
            <a:off x="31205" y="395992"/>
            <a:ext cx="12129589" cy="42780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00" cap="none" spc="0" normalizeH="0" baseline="0" noProof="0" dirty="0">
              <a:ln>
                <a:noFill/>
              </a:ln>
              <a:solidFill>
                <a:srgbClr val="00B050"/>
              </a:solidFill>
              <a:effectLst/>
              <a:uLnTx/>
              <a:uFillTx/>
              <a:latin typeface="Century Gothic" panose="020B0502020202020204" pitchFamily="34" charset="0"/>
              <a:ea typeface="Aptos" panose="020B000402020202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0" b="0" i="0" u="none" strike="noStrike" kern="100" cap="none" spc="0" normalizeH="0" baseline="0" noProof="0" dirty="0">
                <a:ln>
                  <a:noFill/>
                </a:ln>
                <a:solidFill>
                  <a:prstClr val="white"/>
                </a:solidFill>
                <a:effectLst/>
                <a:uLnTx/>
                <a:uFillTx/>
                <a:latin typeface="Century Gothic" panose="020B0502020202020204" pitchFamily="34" charset="0"/>
                <a:ea typeface="+mn-ea"/>
                <a:cs typeface="Times New Roman" panose="02020603050405020304" pitchFamily="18" charset="0"/>
              </a:rPr>
              <a:t>We begin our journey of</a:t>
            </a:r>
            <a:br>
              <a:rPr kumimoji="0" lang="en-GB" sz="2400" b="0" i="0" u="none" strike="noStrike" kern="100" cap="none" spc="0" normalizeH="0" baseline="0" noProof="0" dirty="0">
                <a:ln>
                  <a:noFill/>
                </a:ln>
                <a:solidFill>
                  <a:prstClr val="white"/>
                </a:solidFill>
                <a:effectLst/>
                <a:uLnTx/>
                <a:uFillTx/>
                <a:latin typeface="Century Gothic" panose="020B0502020202020204" pitchFamily="34" charset="0"/>
                <a:ea typeface="+mn-ea"/>
                <a:cs typeface="Times New Roman" panose="02020603050405020304" pitchFamily="18" charset="0"/>
              </a:rPr>
            </a:br>
            <a:endParaRPr kumimoji="0" lang="en-GB" sz="2400" b="0" i="0" u="none" strike="noStrike" kern="100" cap="none" spc="0" normalizeH="0" baseline="0" noProof="0" dirty="0">
              <a:ln>
                <a:noFill/>
              </a:ln>
              <a:solidFill>
                <a:prstClr val="white"/>
              </a:solidFill>
              <a:effectLst/>
              <a:uLnTx/>
              <a:uFillTx/>
              <a:latin typeface="Century Gothic" panose="020B0502020202020204" pitchFamily="34"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00" cap="none" spc="0" normalizeH="0" baseline="0" noProof="0" dirty="0">
              <a:ln>
                <a:noFill/>
              </a:ln>
              <a:solidFill>
                <a:prstClr val="white"/>
              </a:solidFill>
              <a:effectLst/>
              <a:uLnTx/>
              <a:uFillTx/>
              <a:latin typeface="Century Gothic" panose="020B0502020202020204" pitchFamily="34" charset="0"/>
              <a:ea typeface="+mn-ea"/>
              <a:cs typeface="Times New Roman" panose="02020603050405020304" pitchFamily="18" charset="0"/>
            </a:endParaRPr>
          </a:p>
        </p:txBody>
      </p:sp>
      <p:pic>
        <p:nvPicPr>
          <p:cNvPr id="3" name="Picture 4" descr="Jubilee 2025 – Pilgrims of Hope – Archdiocese of Philadelphia">
            <a:extLst>
              <a:ext uri="{FF2B5EF4-FFF2-40B4-BE49-F238E27FC236}">
                <a16:creationId xmlns:a16="http://schemas.microsoft.com/office/drawing/2014/main" id="{8040EAFB-E8B8-4DAF-6FC2-E2CE77036A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171" y="1043155"/>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622E016B-B3B4-0299-763F-BDCDBBCCEBED}"/>
              </a:ext>
            </a:extLst>
          </p:cNvPr>
          <p:cNvPicPr>
            <a:picLocks noChangeAspect="1"/>
          </p:cNvPicPr>
          <p:nvPr/>
        </p:nvPicPr>
        <p:blipFill>
          <a:blip r:embed="rId4"/>
          <a:stretch>
            <a:fillRect/>
          </a:stretch>
        </p:blipFill>
        <p:spPr>
          <a:xfrm>
            <a:off x="3120871" y="4150489"/>
            <a:ext cx="5950256" cy="2311519"/>
          </a:xfrm>
          <a:custGeom>
            <a:avLst/>
            <a:gdLst>
              <a:gd name="connsiteX0" fmla="*/ 0 w 5950256"/>
              <a:gd name="connsiteY0" fmla="*/ 0 h 2311519"/>
              <a:gd name="connsiteX1" fmla="*/ 720642 w 5950256"/>
              <a:gd name="connsiteY1" fmla="*/ 0 h 2311519"/>
              <a:gd name="connsiteX2" fmla="*/ 1203274 w 5950256"/>
              <a:gd name="connsiteY2" fmla="*/ 0 h 2311519"/>
              <a:gd name="connsiteX3" fmla="*/ 1804911 w 5950256"/>
              <a:gd name="connsiteY3" fmla="*/ 0 h 2311519"/>
              <a:gd name="connsiteX4" fmla="*/ 2585056 w 5950256"/>
              <a:gd name="connsiteY4" fmla="*/ 0 h 2311519"/>
              <a:gd name="connsiteX5" fmla="*/ 3246195 w 5950256"/>
              <a:gd name="connsiteY5" fmla="*/ 0 h 2311519"/>
              <a:gd name="connsiteX6" fmla="*/ 3966837 w 5950256"/>
              <a:gd name="connsiteY6" fmla="*/ 0 h 2311519"/>
              <a:gd name="connsiteX7" fmla="*/ 4568474 w 5950256"/>
              <a:gd name="connsiteY7" fmla="*/ 0 h 2311519"/>
              <a:gd name="connsiteX8" fmla="*/ 5229614 w 5950256"/>
              <a:gd name="connsiteY8" fmla="*/ 0 h 2311519"/>
              <a:gd name="connsiteX9" fmla="*/ 5950256 w 5950256"/>
              <a:gd name="connsiteY9" fmla="*/ 0 h 2311519"/>
              <a:gd name="connsiteX10" fmla="*/ 5950256 w 5950256"/>
              <a:gd name="connsiteY10" fmla="*/ 531649 h 2311519"/>
              <a:gd name="connsiteX11" fmla="*/ 5950256 w 5950256"/>
              <a:gd name="connsiteY11" fmla="*/ 1040184 h 2311519"/>
              <a:gd name="connsiteX12" fmla="*/ 5950256 w 5950256"/>
              <a:gd name="connsiteY12" fmla="*/ 1571833 h 2311519"/>
              <a:gd name="connsiteX13" fmla="*/ 5950256 w 5950256"/>
              <a:gd name="connsiteY13" fmla="*/ 2311519 h 2311519"/>
              <a:gd name="connsiteX14" fmla="*/ 5289116 w 5950256"/>
              <a:gd name="connsiteY14" fmla="*/ 2311519 h 2311519"/>
              <a:gd name="connsiteX15" fmla="*/ 4627977 w 5950256"/>
              <a:gd name="connsiteY15" fmla="*/ 2311519 h 2311519"/>
              <a:gd name="connsiteX16" fmla="*/ 4085842 w 5950256"/>
              <a:gd name="connsiteY16" fmla="*/ 2311519 h 2311519"/>
              <a:gd name="connsiteX17" fmla="*/ 3424703 w 5950256"/>
              <a:gd name="connsiteY17" fmla="*/ 2311519 h 2311519"/>
              <a:gd name="connsiteX18" fmla="*/ 2763563 w 5950256"/>
              <a:gd name="connsiteY18" fmla="*/ 2311519 h 2311519"/>
              <a:gd name="connsiteX19" fmla="*/ 2102424 w 5950256"/>
              <a:gd name="connsiteY19" fmla="*/ 2311519 h 2311519"/>
              <a:gd name="connsiteX20" fmla="*/ 1441284 w 5950256"/>
              <a:gd name="connsiteY20" fmla="*/ 2311519 h 2311519"/>
              <a:gd name="connsiteX21" fmla="*/ 839647 w 5950256"/>
              <a:gd name="connsiteY21" fmla="*/ 2311519 h 2311519"/>
              <a:gd name="connsiteX22" fmla="*/ 0 w 5950256"/>
              <a:gd name="connsiteY22" fmla="*/ 2311519 h 2311519"/>
              <a:gd name="connsiteX23" fmla="*/ 0 w 5950256"/>
              <a:gd name="connsiteY23" fmla="*/ 1733639 h 2311519"/>
              <a:gd name="connsiteX24" fmla="*/ 0 w 5950256"/>
              <a:gd name="connsiteY24" fmla="*/ 1132644 h 2311519"/>
              <a:gd name="connsiteX25" fmla="*/ 0 w 5950256"/>
              <a:gd name="connsiteY25" fmla="*/ 531649 h 2311519"/>
              <a:gd name="connsiteX26" fmla="*/ 0 w 5950256"/>
              <a:gd name="connsiteY26" fmla="*/ 0 h 231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50256" h="2311519" fill="none" extrusionOk="0">
                <a:moveTo>
                  <a:pt x="0" y="0"/>
                </a:moveTo>
                <a:cubicBezTo>
                  <a:pt x="189102" y="-5451"/>
                  <a:pt x="475905" y="4105"/>
                  <a:pt x="720642" y="0"/>
                </a:cubicBezTo>
                <a:cubicBezTo>
                  <a:pt x="965379" y="-4105"/>
                  <a:pt x="1005372" y="-4490"/>
                  <a:pt x="1203274" y="0"/>
                </a:cubicBezTo>
                <a:cubicBezTo>
                  <a:pt x="1401176" y="4490"/>
                  <a:pt x="1639669" y="21224"/>
                  <a:pt x="1804911" y="0"/>
                </a:cubicBezTo>
                <a:cubicBezTo>
                  <a:pt x="1970153" y="-21224"/>
                  <a:pt x="2199792" y="178"/>
                  <a:pt x="2585056" y="0"/>
                </a:cubicBezTo>
                <a:cubicBezTo>
                  <a:pt x="2970321" y="-178"/>
                  <a:pt x="2970623" y="19420"/>
                  <a:pt x="3246195" y="0"/>
                </a:cubicBezTo>
                <a:cubicBezTo>
                  <a:pt x="3521767" y="-19420"/>
                  <a:pt x="3744622" y="17192"/>
                  <a:pt x="3966837" y="0"/>
                </a:cubicBezTo>
                <a:cubicBezTo>
                  <a:pt x="4189052" y="-17192"/>
                  <a:pt x="4431076" y="4895"/>
                  <a:pt x="4568474" y="0"/>
                </a:cubicBezTo>
                <a:cubicBezTo>
                  <a:pt x="4705872" y="-4895"/>
                  <a:pt x="5053522" y="12706"/>
                  <a:pt x="5229614" y="0"/>
                </a:cubicBezTo>
                <a:cubicBezTo>
                  <a:pt x="5405706" y="-12706"/>
                  <a:pt x="5612524" y="17165"/>
                  <a:pt x="5950256" y="0"/>
                </a:cubicBezTo>
                <a:cubicBezTo>
                  <a:pt x="5942147" y="126950"/>
                  <a:pt x="5962674" y="410906"/>
                  <a:pt x="5950256" y="531649"/>
                </a:cubicBezTo>
                <a:cubicBezTo>
                  <a:pt x="5937838" y="652392"/>
                  <a:pt x="5969213" y="891179"/>
                  <a:pt x="5950256" y="1040184"/>
                </a:cubicBezTo>
                <a:cubicBezTo>
                  <a:pt x="5931299" y="1189189"/>
                  <a:pt x="5967701" y="1452832"/>
                  <a:pt x="5950256" y="1571833"/>
                </a:cubicBezTo>
                <a:cubicBezTo>
                  <a:pt x="5932811" y="1690834"/>
                  <a:pt x="5926638" y="1962104"/>
                  <a:pt x="5950256" y="2311519"/>
                </a:cubicBezTo>
                <a:cubicBezTo>
                  <a:pt x="5626852" y="2344462"/>
                  <a:pt x="5483472" y="2291134"/>
                  <a:pt x="5289116" y="2311519"/>
                </a:cubicBezTo>
                <a:cubicBezTo>
                  <a:pt x="5094760" y="2331904"/>
                  <a:pt x="4789066" y="2305248"/>
                  <a:pt x="4627977" y="2311519"/>
                </a:cubicBezTo>
                <a:cubicBezTo>
                  <a:pt x="4466888" y="2317790"/>
                  <a:pt x="4309571" y="2319922"/>
                  <a:pt x="4085842" y="2311519"/>
                </a:cubicBezTo>
                <a:cubicBezTo>
                  <a:pt x="3862113" y="2303116"/>
                  <a:pt x="3564937" y="2338663"/>
                  <a:pt x="3424703" y="2311519"/>
                </a:cubicBezTo>
                <a:cubicBezTo>
                  <a:pt x="3284469" y="2284375"/>
                  <a:pt x="3050490" y="2323129"/>
                  <a:pt x="2763563" y="2311519"/>
                </a:cubicBezTo>
                <a:cubicBezTo>
                  <a:pt x="2476636" y="2299909"/>
                  <a:pt x="2406663" y="2278835"/>
                  <a:pt x="2102424" y="2311519"/>
                </a:cubicBezTo>
                <a:cubicBezTo>
                  <a:pt x="1798185" y="2344203"/>
                  <a:pt x="1764790" y="2281178"/>
                  <a:pt x="1441284" y="2311519"/>
                </a:cubicBezTo>
                <a:cubicBezTo>
                  <a:pt x="1117778" y="2341860"/>
                  <a:pt x="1075727" y="2315336"/>
                  <a:pt x="839647" y="2311519"/>
                </a:cubicBezTo>
                <a:cubicBezTo>
                  <a:pt x="603567" y="2307702"/>
                  <a:pt x="388169" y="2350795"/>
                  <a:pt x="0" y="2311519"/>
                </a:cubicBezTo>
                <a:cubicBezTo>
                  <a:pt x="144" y="2041136"/>
                  <a:pt x="-4193" y="1944578"/>
                  <a:pt x="0" y="1733639"/>
                </a:cubicBezTo>
                <a:cubicBezTo>
                  <a:pt x="4193" y="1522700"/>
                  <a:pt x="7443" y="1291652"/>
                  <a:pt x="0" y="1132644"/>
                </a:cubicBezTo>
                <a:cubicBezTo>
                  <a:pt x="-7443" y="973636"/>
                  <a:pt x="2471" y="703743"/>
                  <a:pt x="0" y="531649"/>
                </a:cubicBezTo>
                <a:cubicBezTo>
                  <a:pt x="-2471" y="359555"/>
                  <a:pt x="11555" y="261233"/>
                  <a:pt x="0" y="0"/>
                </a:cubicBezTo>
                <a:close/>
              </a:path>
              <a:path w="5950256" h="2311519" stroke="0" extrusionOk="0">
                <a:moveTo>
                  <a:pt x="0" y="0"/>
                </a:moveTo>
                <a:cubicBezTo>
                  <a:pt x="127085" y="15359"/>
                  <a:pt x="354662" y="27259"/>
                  <a:pt x="601637" y="0"/>
                </a:cubicBezTo>
                <a:cubicBezTo>
                  <a:pt x="848612" y="-27259"/>
                  <a:pt x="965492" y="17119"/>
                  <a:pt x="1084269" y="0"/>
                </a:cubicBezTo>
                <a:cubicBezTo>
                  <a:pt x="1203046" y="-17119"/>
                  <a:pt x="1538712" y="-35583"/>
                  <a:pt x="1864414" y="0"/>
                </a:cubicBezTo>
                <a:cubicBezTo>
                  <a:pt x="2190117" y="35583"/>
                  <a:pt x="2214070" y="10756"/>
                  <a:pt x="2466051" y="0"/>
                </a:cubicBezTo>
                <a:cubicBezTo>
                  <a:pt x="2718032" y="-10756"/>
                  <a:pt x="2920088" y="-24074"/>
                  <a:pt x="3067688" y="0"/>
                </a:cubicBezTo>
                <a:cubicBezTo>
                  <a:pt x="3215288" y="24074"/>
                  <a:pt x="3508595" y="25824"/>
                  <a:pt x="3847832" y="0"/>
                </a:cubicBezTo>
                <a:cubicBezTo>
                  <a:pt x="4187069" y="-25824"/>
                  <a:pt x="4191164" y="-2683"/>
                  <a:pt x="4389967" y="0"/>
                </a:cubicBezTo>
                <a:cubicBezTo>
                  <a:pt x="4588770" y="2683"/>
                  <a:pt x="4880346" y="26355"/>
                  <a:pt x="5170111" y="0"/>
                </a:cubicBezTo>
                <a:cubicBezTo>
                  <a:pt x="5459876" y="-26355"/>
                  <a:pt x="5775639" y="-7813"/>
                  <a:pt x="5950256" y="0"/>
                </a:cubicBezTo>
                <a:cubicBezTo>
                  <a:pt x="5962053" y="272706"/>
                  <a:pt x="5941219" y="462017"/>
                  <a:pt x="5950256" y="577880"/>
                </a:cubicBezTo>
                <a:cubicBezTo>
                  <a:pt x="5959293" y="693743"/>
                  <a:pt x="5954743" y="990838"/>
                  <a:pt x="5950256" y="1155760"/>
                </a:cubicBezTo>
                <a:cubicBezTo>
                  <a:pt x="5945769" y="1320682"/>
                  <a:pt x="5943340" y="1491768"/>
                  <a:pt x="5950256" y="1756754"/>
                </a:cubicBezTo>
                <a:cubicBezTo>
                  <a:pt x="5957172" y="2021740"/>
                  <a:pt x="5924385" y="2132982"/>
                  <a:pt x="5950256" y="2311519"/>
                </a:cubicBezTo>
                <a:cubicBezTo>
                  <a:pt x="5791313" y="2330951"/>
                  <a:pt x="5618665" y="2314121"/>
                  <a:pt x="5289116" y="2311519"/>
                </a:cubicBezTo>
                <a:cubicBezTo>
                  <a:pt x="4959567" y="2308917"/>
                  <a:pt x="4923326" y="2284666"/>
                  <a:pt x="4746982" y="2311519"/>
                </a:cubicBezTo>
                <a:cubicBezTo>
                  <a:pt x="4570638" y="2338372"/>
                  <a:pt x="4265149" y="2329969"/>
                  <a:pt x="4085842" y="2311519"/>
                </a:cubicBezTo>
                <a:cubicBezTo>
                  <a:pt x="3906535" y="2293069"/>
                  <a:pt x="3639204" y="2310347"/>
                  <a:pt x="3305698" y="2311519"/>
                </a:cubicBezTo>
                <a:cubicBezTo>
                  <a:pt x="2972192" y="2312691"/>
                  <a:pt x="2805192" y="2303374"/>
                  <a:pt x="2644558" y="2311519"/>
                </a:cubicBezTo>
                <a:cubicBezTo>
                  <a:pt x="2483924" y="2319664"/>
                  <a:pt x="2260792" y="2308987"/>
                  <a:pt x="2161926" y="2311519"/>
                </a:cubicBezTo>
                <a:cubicBezTo>
                  <a:pt x="2063060" y="2314051"/>
                  <a:pt x="1763982" y="2288321"/>
                  <a:pt x="1619792" y="2311519"/>
                </a:cubicBezTo>
                <a:cubicBezTo>
                  <a:pt x="1475602" y="2334717"/>
                  <a:pt x="1084802" y="2325792"/>
                  <a:pt x="839647" y="2311519"/>
                </a:cubicBezTo>
                <a:cubicBezTo>
                  <a:pt x="594492" y="2297246"/>
                  <a:pt x="362870" y="2308958"/>
                  <a:pt x="0" y="2311519"/>
                </a:cubicBezTo>
                <a:cubicBezTo>
                  <a:pt x="5636" y="2195713"/>
                  <a:pt x="-37" y="2017772"/>
                  <a:pt x="0" y="1779870"/>
                </a:cubicBezTo>
                <a:cubicBezTo>
                  <a:pt x="37" y="1541968"/>
                  <a:pt x="12276" y="1464096"/>
                  <a:pt x="0" y="1225105"/>
                </a:cubicBezTo>
                <a:cubicBezTo>
                  <a:pt x="-12276" y="986115"/>
                  <a:pt x="8553" y="852088"/>
                  <a:pt x="0" y="716571"/>
                </a:cubicBezTo>
                <a:cubicBezTo>
                  <a:pt x="-8553" y="581054"/>
                  <a:pt x="-4657" y="221487"/>
                  <a:pt x="0" y="0"/>
                </a:cubicBezTo>
                <a:close/>
              </a:path>
            </a:pathLst>
          </a:custGeom>
          <a:ln w="50800">
            <a:solidFill>
              <a:srgbClr val="A5C400"/>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pic>
    </p:spTree>
    <p:extLst>
      <p:ext uri="{BB962C8B-B14F-4D97-AF65-F5344CB8AC3E}">
        <p14:creationId xmlns:p14="http://schemas.microsoft.com/office/powerpoint/2010/main" val="238086014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2EC85E-E125-4DC6-6463-4FCEEDB8F2AA}"/>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03B8AB3F-48B4-8149-6B94-C0FFAEECFE6D}"/>
              </a:ext>
            </a:extLst>
          </p:cNvPr>
          <p:cNvPicPr>
            <a:picLocks noChangeAspect="1"/>
          </p:cNvPicPr>
          <p:nvPr/>
        </p:nvPicPr>
        <p:blipFill>
          <a:blip r:embed="rId3"/>
          <a:stretch>
            <a:fillRect/>
          </a:stretch>
        </p:blipFill>
        <p:spPr>
          <a:xfrm>
            <a:off x="-24016" y="2324047"/>
            <a:ext cx="12197590" cy="4076753"/>
          </a:xfrm>
          <a:prstGeom prst="rect">
            <a:avLst/>
          </a:prstGeom>
        </p:spPr>
      </p:pic>
    </p:spTree>
    <p:extLst>
      <p:ext uri="{BB962C8B-B14F-4D97-AF65-F5344CB8AC3E}">
        <p14:creationId xmlns:p14="http://schemas.microsoft.com/office/powerpoint/2010/main" val="348433091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F41751-C50C-4384-5430-97859B9E5F67}"/>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52635DF3-3A70-6CAE-6B7D-92BB9B625B9D}"/>
              </a:ext>
            </a:extLst>
          </p:cNvPr>
          <p:cNvPicPr>
            <a:picLocks noChangeAspect="1"/>
          </p:cNvPicPr>
          <p:nvPr/>
        </p:nvPicPr>
        <p:blipFill>
          <a:blip r:embed="rId3"/>
          <a:stretch>
            <a:fillRect/>
          </a:stretch>
        </p:blipFill>
        <p:spPr>
          <a:xfrm>
            <a:off x="3437314" y="2630375"/>
            <a:ext cx="5317371" cy="2065660"/>
          </a:xfrm>
          <a:custGeom>
            <a:avLst/>
            <a:gdLst>
              <a:gd name="connsiteX0" fmla="*/ 0 w 5317371"/>
              <a:gd name="connsiteY0" fmla="*/ 0 h 2065660"/>
              <a:gd name="connsiteX1" fmla="*/ 771019 w 5317371"/>
              <a:gd name="connsiteY1" fmla="*/ 0 h 2065660"/>
              <a:gd name="connsiteX2" fmla="*/ 1488864 w 5317371"/>
              <a:gd name="connsiteY2" fmla="*/ 0 h 2065660"/>
              <a:gd name="connsiteX3" fmla="*/ 2153535 w 5317371"/>
              <a:gd name="connsiteY3" fmla="*/ 0 h 2065660"/>
              <a:gd name="connsiteX4" fmla="*/ 2818207 w 5317371"/>
              <a:gd name="connsiteY4" fmla="*/ 0 h 2065660"/>
              <a:gd name="connsiteX5" fmla="*/ 3589225 w 5317371"/>
              <a:gd name="connsiteY5" fmla="*/ 0 h 2065660"/>
              <a:gd name="connsiteX6" fmla="*/ 4307071 w 5317371"/>
              <a:gd name="connsiteY6" fmla="*/ 0 h 2065660"/>
              <a:gd name="connsiteX7" fmla="*/ 5317371 w 5317371"/>
              <a:gd name="connsiteY7" fmla="*/ 0 h 2065660"/>
              <a:gd name="connsiteX8" fmla="*/ 5317371 w 5317371"/>
              <a:gd name="connsiteY8" fmla="*/ 667897 h 2065660"/>
              <a:gd name="connsiteX9" fmla="*/ 5317371 w 5317371"/>
              <a:gd name="connsiteY9" fmla="*/ 1294480 h 2065660"/>
              <a:gd name="connsiteX10" fmla="*/ 5317371 w 5317371"/>
              <a:gd name="connsiteY10" fmla="*/ 2065660 h 2065660"/>
              <a:gd name="connsiteX11" fmla="*/ 4759047 w 5317371"/>
              <a:gd name="connsiteY11" fmla="*/ 2065660 h 2065660"/>
              <a:gd name="connsiteX12" fmla="*/ 3988028 w 5317371"/>
              <a:gd name="connsiteY12" fmla="*/ 2065660 h 2065660"/>
              <a:gd name="connsiteX13" fmla="*/ 3376531 w 5317371"/>
              <a:gd name="connsiteY13" fmla="*/ 2065660 h 2065660"/>
              <a:gd name="connsiteX14" fmla="*/ 2605512 w 5317371"/>
              <a:gd name="connsiteY14" fmla="*/ 2065660 h 2065660"/>
              <a:gd name="connsiteX15" fmla="*/ 2047188 w 5317371"/>
              <a:gd name="connsiteY15" fmla="*/ 2065660 h 2065660"/>
              <a:gd name="connsiteX16" fmla="*/ 1542038 w 5317371"/>
              <a:gd name="connsiteY16" fmla="*/ 2065660 h 2065660"/>
              <a:gd name="connsiteX17" fmla="*/ 1036887 w 5317371"/>
              <a:gd name="connsiteY17" fmla="*/ 2065660 h 2065660"/>
              <a:gd name="connsiteX18" fmla="*/ 0 w 5317371"/>
              <a:gd name="connsiteY18" fmla="*/ 2065660 h 2065660"/>
              <a:gd name="connsiteX19" fmla="*/ 0 w 5317371"/>
              <a:gd name="connsiteY19" fmla="*/ 1439076 h 2065660"/>
              <a:gd name="connsiteX20" fmla="*/ 0 w 5317371"/>
              <a:gd name="connsiteY20" fmla="*/ 709210 h 2065660"/>
              <a:gd name="connsiteX21" fmla="*/ 0 w 5317371"/>
              <a:gd name="connsiteY21" fmla="*/ 0 h 206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317371" h="2065660" fill="none" extrusionOk="0">
                <a:moveTo>
                  <a:pt x="0" y="0"/>
                </a:moveTo>
                <a:cubicBezTo>
                  <a:pt x="259484" y="34566"/>
                  <a:pt x="576119" y="-37998"/>
                  <a:pt x="771019" y="0"/>
                </a:cubicBezTo>
                <a:cubicBezTo>
                  <a:pt x="965919" y="37998"/>
                  <a:pt x="1284681" y="5672"/>
                  <a:pt x="1488864" y="0"/>
                </a:cubicBezTo>
                <a:cubicBezTo>
                  <a:pt x="1693048" y="-5672"/>
                  <a:pt x="1877331" y="-605"/>
                  <a:pt x="2153535" y="0"/>
                </a:cubicBezTo>
                <a:cubicBezTo>
                  <a:pt x="2429739" y="605"/>
                  <a:pt x="2567251" y="23561"/>
                  <a:pt x="2818207" y="0"/>
                </a:cubicBezTo>
                <a:cubicBezTo>
                  <a:pt x="3069163" y="-23561"/>
                  <a:pt x="3431838" y="27708"/>
                  <a:pt x="3589225" y="0"/>
                </a:cubicBezTo>
                <a:cubicBezTo>
                  <a:pt x="3746612" y="-27708"/>
                  <a:pt x="4033592" y="-3443"/>
                  <a:pt x="4307071" y="0"/>
                </a:cubicBezTo>
                <a:cubicBezTo>
                  <a:pt x="4580550" y="3443"/>
                  <a:pt x="4888692" y="-3722"/>
                  <a:pt x="5317371" y="0"/>
                </a:cubicBezTo>
                <a:cubicBezTo>
                  <a:pt x="5322336" y="209326"/>
                  <a:pt x="5287851" y="388345"/>
                  <a:pt x="5317371" y="667897"/>
                </a:cubicBezTo>
                <a:cubicBezTo>
                  <a:pt x="5346891" y="947449"/>
                  <a:pt x="5325522" y="1166719"/>
                  <a:pt x="5317371" y="1294480"/>
                </a:cubicBezTo>
                <a:cubicBezTo>
                  <a:pt x="5309220" y="1422241"/>
                  <a:pt x="5350547" y="1884376"/>
                  <a:pt x="5317371" y="2065660"/>
                </a:cubicBezTo>
                <a:cubicBezTo>
                  <a:pt x="5150862" y="2084536"/>
                  <a:pt x="5025668" y="2065677"/>
                  <a:pt x="4759047" y="2065660"/>
                </a:cubicBezTo>
                <a:cubicBezTo>
                  <a:pt x="4492426" y="2065643"/>
                  <a:pt x="4299594" y="2089996"/>
                  <a:pt x="3988028" y="2065660"/>
                </a:cubicBezTo>
                <a:cubicBezTo>
                  <a:pt x="3676462" y="2041324"/>
                  <a:pt x="3588707" y="2085005"/>
                  <a:pt x="3376531" y="2065660"/>
                </a:cubicBezTo>
                <a:cubicBezTo>
                  <a:pt x="3164355" y="2046315"/>
                  <a:pt x="2905358" y="2050273"/>
                  <a:pt x="2605512" y="2065660"/>
                </a:cubicBezTo>
                <a:cubicBezTo>
                  <a:pt x="2305666" y="2081047"/>
                  <a:pt x="2185116" y="2073878"/>
                  <a:pt x="2047188" y="2065660"/>
                </a:cubicBezTo>
                <a:cubicBezTo>
                  <a:pt x="1909260" y="2057442"/>
                  <a:pt x="1671208" y="2071263"/>
                  <a:pt x="1542038" y="2065660"/>
                </a:cubicBezTo>
                <a:cubicBezTo>
                  <a:pt x="1412868" y="2060058"/>
                  <a:pt x="1230863" y="2049219"/>
                  <a:pt x="1036887" y="2065660"/>
                </a:cubicBezTo>
                <a:cubicBezTo>
                  <a:pt x="842911" y="2082101"/>
                  <a:pt x="217207" y="2098293"/>
                  <a:pt x="0" y="2065660"/>
                </a:cubicBezTo>
                <a:cubicBezTo>
                  <a:pt x="-28652" y="1896577"/>
                  <a:pt x="7939" y="1739733"/>
                  <a:pt x="0" y="1439076"/>
                </a:cubicBezTo>
                <a:cubicBezTo>
                  <a:pt x="-7939" y="1138419"/>
                  <a:pt x="-23285" y="898325"/>
                  <a:pt x="0" y="709210"/>
                </a:cubicBezTo>
                <a:cubicBezTo>
                  <a:pt x="23285" y="520095"/>
                  <a:pt x="-24286" y="274528"/>
                  <a:pt x="0" y="0"/>
                </a:cubicBezTo>
                <a:close/>
              </a:path>
              <a:path w="5317371" h="2065660" stroke="0" extrusionOk="0">
                <a:moveTo>
                  <a:pt x="0" y="0"/>
                </a:moveTo>
                <a:cubicBezTo>
                  <a:pt x="224774" y="-8151"/>
                  <a:pt x="435783" y="-22146"/>
                  <a:pt x="611498" y="0"/>
                </a:cubicBezTo>
                <a:cubicBezTo>
                  <a:pt x="787213" y="22146"/>
                  <a:pt x="924550" y="12872"/>
                  <a:pt x="1116648" y="0"/>
                </a:cubicBezTo>
                <a:cubicBezTo>
                  <a:pt x="1308746" y="-12872"/>
                  <a:pt x="1661124" y="-28991"/>
                  <a:pt x="1887667" y="0"/>
                </a:cubicBezTo>
                <a:cubicBezTo>
                  <a:pt x="2114210" y="28991"/>
                  <a:pt x="2195934" y="19190"/>
                  <a:pt x="2499164" y="0"/>
                </a:cubicBezTo>
                <a:cubicBezTo>
                  <a:pt x="2802394" y="-19190"/>
                  <a:pt x="2914056" y="15236"/>
                  <a:pt x="3110662" y="0"/>
                </a:cubicBezTo>
                <a:cubicBezTo>
                  <a:pt x="3307268" y="-15236"/>
                  <a:pt x="3643462" y="34599"/>
                  <a:pt x="3881681" y="0"/>
                </a:cubicBezTo>
                <a:cubicBezTo>
                  <a:pt x="4119900" y="-34599"/>
                  <a:pt x="4180282" y="-14371"/>
                  <a:pt x="4440005" y="0"/>
                </a:cubicBezTo>
                <a:cubicBezTo>
                  <a:pt x="4699728" y="14371"/>
                  <a:pt x="5000363" y="34044"/>
                  <a:pt x="5317371" y="0"/>
                </a:cubicBezTo>
                <a:cubicBezTo>
                  <a:pt x="5325627" y="173230"/>
                  <a:pt x="5340789" y="391360"/>
                  <a:pt x="5317371" y="729867"/>
                </a:cubicBezTo>
                <a:cubicBezTo>
                  <a:pt x="5293953" y="1068374"/>
                  <a:pt x="5294974" y="1080506"/>
                  <a:pt x="5317371" y="1377107"/>
                </a:cubicBezTo>
                <a:cubicBezTo>
                  <a:pt x="5339768" y="1673708"/>
                  <a:pt x="5340004" y="1768379"/>
                  <a:pt x="5317371" y="2065660"/>
                </a:cubicBezTo>
                <a:cubicBezTo>
                  <a:pt x="4986463" y="2037888"/>
                  <a:pt x="4845413" y="2037474"/>
                  <a:pt x="4599526" y="2065660"/>
                </a:cubicBezTo>
                <a:cubicBezTo>
                  <a:pt x="4353640" y="2093846"/>
                  <a:pt x="4136659" y="2097773"/>
                  <a:pt x="3828507" y="2065660"/>
                </a:cubicBezTo>
                <a:cubicBezTo>
                  <a:pt x="3520355" y="2033547"/>
                  <a:pt x="3216832" y="2049276"/>
                  <a:pt x="3057488" y="2065660"/>
                </a:cubicBezTo>
                <a:cubicBezTo>
                  <a:pt x="2898144" y="2082044"/>
                  <a:pt x="2623573" y="2085822"/>
                  <a:pt x="2499164" y="2065660"/>
                </a:cubicBezTo>
                <a:cubicBezTo>
                  <a:pt x="2374755" y="2045498"/>
                  <a:pt x="2061402" y="2082618"/>
                  <a:pt x="1834493" y="2065660"/>
                </a:cubicBezTo>
                <a:cubicBezTo>
                  <a:pt x="1607584" y="2048702"/>
                  <a:pt x="1264413" y="2071800"/>
                  <a:pt x="1063474" y="2065660"/>
                </a:cubicBezTo>
                <a:cubicBezTo>
                  <a:pt x="862535" y="2059520"/>
                  <a:pt x="378948" y="2059325"/>
                  <a:pt x="0" y="2065660"/>
                </a:cubicBezTo>
                <a:cubicBezTo>
                  <a:pt x="27428" y="1860983"/>
                  <a:pt x="-20123" y="1608878"/>
                  <a:pt x="0" y="1439076"/>
                </a:cubicBezTo>
                <a:cubicBezTo>
                  <a:pt x="20123" y="1269274"/>
                  <a:pt x="10232" y="1050849"/>
                  <a:pt x="0" y="791836"/>
                </a:cubicBezTo>
                <a:cubicBezTo>
                  <a:pt x="-10232" y="532823"/>
                  <a:pt x="-31930" y="209594"/>
                  <a:pt x="0" y="0"/>
                </a:cubicBezTo>
                <a:close/>
              </a:path>
            </a:pathLst>
          </a:custGeom>
          <a:ln w="50800">
            <a:noFill/>
            <a:extLst>
              <a:ext uri="{C807C97D-BFC1-408E-A445-0C87EB9F89A2}">
                <ask:lineSketchStyleProps xmlns:ask="http://schemas.microsoft.com/office/drawing/2018/sketchyshapes" sd="1219033472">
                  <a:prstGeom prst="rect">
                    <a:avLst/>
                  </a:prstGeom>
                  <ask:type>
                    <ask:lineSketchFreehand/>
                  </ask:type>
                </ask:lineSketchStyleProps>
              </a:ext>
            </a:extLst>
          </a:ln>
        </p:spPr>
      </p:pic>
    </p:spTree>
    <p:extLst>
      <p:ext uri="{BB962C8B-B14F-4D97-AF65-F5344CB8AC3E}">
        <p14:creationId xmlns:p14="http://schemas.microsoft.com/office/powerpoint/2010/main" val="104167230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olorful object on a white surface&#10;&#10;AI-generated content may be incorrect.">
            <a:extLst>
              <a:ext uri="{FF2B5EF4-FFF2-40B4-BE49-F238E27FC236}">
                <a16:creationId xmlns:a16="http://schemas.microsoft.com/office/drawing/2014/main" id="{492EE6B9-862F-2666-AFEB-92EA8A8720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201E5C97-1B6F-DFBC-021D-8F9B76AC0BCC}"/>
              </a:ext>
            </a:extLst>
          </p:cNvPr>
          <p:cNvPicPr>
            <a:picLocks noChangeAspect="1"/>
          </p:cNvPicPr>
          <p:nvPr/>
        </p:nvPicPr>
        <p:blipFill>
          <a:blip r:embed="rId4"/>
          <a:stretch>
            <a:fillRect/>
          </a:stretch>
        </p:blipFill>
        <p:spPr>
          <a:xfrm>
            <a:off x="5006869" y="1141453"/>
            <a:ext cx="2178261" cy="2433189"/>
          </a:xfrm>
          <a:prstGeom prst="rect">
            <a:avLst/>
          </a:prstGeom>
        </p:spPr>
      </p:pic>
      <p:sp>
        <p:nvSpPr>
          <p:cNvPr id="2" name="TextBox 1">
            <a:extLst>
              <a:ext uri="{FF2B5EF4-FFF2-40B4-BE49-F238E27FC236}">
                <a16:creationId xmlns:a16="http://schemas.microsoft.com/office/drawing/2014/main" id="{42129471-AE3E-C742-D56B-14061A6630C2}"/>
              </a:ext>
            </a:extLst>
          </p:cNvPr>
          <p:cNvSpPr txBox="1"/>
          <p:nvPr/>
        </p:nvSpPr>
        <p:spPr>
          <a:xfrm>
            <a:off x="485472" y="3796378"/>
            <a:ext cx="11706528"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7200" b="1" kern="900" dirty="0">
                <a:solidFill>
                  <a:srgbClr val="112643"/>
                </a:solidFill>
                <a:cs typeface="Segoe UI"/>
              </a:rPr>
              <a:t>Station 1</a:t>
            </a:r>
            <a:r>
              <a:rPr lang="en-US" sz="7200" kern="900" dirty="0">
                <a:solidFill>
                  <a:srgbClr val="112643"/>
                </a:solidFill>
                <a:cs typeface="Segoe UI"/>
              </a:rPr>
              <a:t>​</a:t>
            </a:r>
          </a:p>
          <a:p>
            <a:pPr algn="ctr"/>
            <a:r>
              <a:rPr lang="en-GB" sz="7200" b="1" kern="900" dirty="0">
                <a:solidFill>
                  <a:srgbClr val="A5C400"/>
                </a:solidFill>
                <a:cs typeface="Segoe UI"/>
              </a:rPr>
              <a:t>Human Dignity</a:t>
            </a:r>
            <a:r>
              <a:rPr lang="en-GB" sz="7200" kern="900" dirty="0">
                <a:cs typeface="Segoe UI"/>
              </a:rPr>
              <a:t>​</a:t>
            </a:r>
          </a:p>
        </p:txBody>
      </p:sp>
    </p:spTree>
    <p:extLst>
      <p:ext uri="{BB962C8B-B14F-4D97-AF65-F5344CB8AC3E}">
        <p14:creationId xmlns:p14="http://schemas.microsoft.com/office/powerpoint/2010/main" val="57490110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0200DA-C98D-94F2-28B6-384F7BBB19B2}"/>
            </a:ext>
          </a:extLst>
        </p:cNvPr>
        <p:cNvGrpSpPr/>
        <p:nvPr/>
      </p:nvGrpSpPr>
      <p:grpSpPr>
        <a:xfrm>
          <a:off x="0" y="0"/>
          <a:ext cx="0" cy="0"/>
          <a:chOff x="0" y="0"/>
          <a:chExt cx="0" cy="0"/>
        </a:xfrm>
      </p:grpSpPr>
      <p:pic>
        <p:nvPicPr>
          <p:cNvPr id="16" name="Picture 4" descr="Jubilee 2025 – Pilgrims of Hope – Archdiocese of Philadelphia">
            <a:extLst>
              <a:ext uri="{FF2B5EF4-FFF2-40B4-BE49-F238E27FC236}">
                <a16:creationId xmlns:a16="http://schemas.microsoft.com/office/drawing/2014/main" id="{D83E4998-35DD-9BD9-AEE2-7F92AA9CB8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358621"/>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 group of people standing together&#10;&#10;AI-generated content may be incorrect.">
            <a:extLst>
              <a:ext uri="{FF2B5EF4-FFF2-40B4-BE49-F238E27FC236}">
                <a16:creationId xmlns:a16="http://schemas.microsoft.com/office/drawing/2014/main" id="{5B1752FC-35DE-703C-0B98-947953E3DF29}"/>
              </a:ext>
            </a:extLst>
          </p:cNvPr>
          <p:cNvPicPr>
            <a:picLocks noChangeAspect="1"/>
          </p:cNvPicPr>
          <p:nvPr/>
        </p:nvPicPr>
        <p:blipFill>
          <a:blip r:embed="rId4">
            <a:extLst>
              <a:ext uri="{28A0092B-C50C-407E-A947-70E740481C1C}">
                <a14:useLocalDpi xmlns:a14="http://schemas.microsoft.com/office/drawing/2010/main" val="0"/>
              </a:ext>
            </a:extLst>
          </a:blip>
          <a:srcRect b="15678"/>
          <a:stretch/>
        </p:blipFill>
        <p:spPr>
          <a:xfrm>
            <a:off x="0" y="0"/>
            <a:ext cx="12192000" cy="6858000"/>
          </a:xfrm>
          <a:prstGeom prst="rect">
            <a:avLst/>
          </a:prstGeom>
        </p:spPr>
      </p:pic>
      <p:pic>
        <p:nvPicPr>
          <p:cNvPr id="4" name="Picture 3" descr="A logo with a green and purple design&#10;&#10;AI-generated content may be incorrect.">
            <a:extLst>
              <a:ext uri="{FF2B5EF4-FFF2-40B4-BE49-F238E27FC236}">
                <a16:creationId xmlns:a16="http://schemas.microsoft.com/office/drawing/2014/main" id="{7461FEFF-B4BE-3697-662E-14D9EFCBCA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1027" y="245656"/>
            <a:ext cx="1823573" cy="532557"/>
          </a:xfrm>
          <a:prstGeom prst="rect">
            <a:avLst/>
          </a:prstGeom>
        </p:spPr>
      </p:pic>
    </p:spTree>
    <p:extLst>
      <p:ext uri="{BB962C8B-B14F-4D97-AF65-F5344CB8AC3E}">
        <p14:creationId xmlns:p14="http://schemas.microsoft.com/office/powerpoint/2010/main" val="207222578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AC6A7-990F-B0AC-C9D6-ABC2742F5C3F}"/>
            </a:ext>
          </a:extLst>
        </p:cNvPr>
        <p:cNvGrpSpPr/>
        <p:nvPr/>
      </p:nvGrpSpPr>
      <p:grpSpPr>
        <a:xfrm>
          <a:off x="0" y="0"/>
          <a:ext cx="0" cy="0"/>
          <a:chOff x="0" y="0"/>
          <a:chExt cx="0" cy="0"/>
        </a:xfrm>
      </p:grpSpPr>
      <p:pic>
        <p:nvPicPr>
          <p:cNvPr id="5" name="Picture 4" descr="A aerial view of a dirt road and tents&#10;&#10;AI-generated content may be incorrect.">
            <a:extLst>
              <a:ext uri="{FF2B5EF4-FFF2-40B4-BE49-F238E27FC236}">
                <a16:creationId xmlns:a16="http://schemas.microsoft.com/office/drawing/2014/main" id="{5EEFFDEF-596F-C7AE-7DB1-F839F5C928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591"/>
            <a:ext cx="12192000" cy="6858000"/>
          </a:xfrm>
          <a:prstGeom prst="rect">
            <a:avLst/>
          </a:prstGeom>
        </p:spPr>
      </p:pic>
      <p:pic>
        <p:nvPicPr>
          <p:cNvPr id="3" name="Picture 2" descr="A black and white logo&#10;&#10;AI-generated content may be incorrect.">
            <a:extLst>
              <a:ext uri="{FF2B5EF4-FFF2-40B4-BE49-F238E27FC236}">
                <a16:creationId xmlns:a16="http://schemas.microsoft.com/office/drawing/2014/main" id="{E9BBB8BF-3AEE-3531-11C7-2C7240145F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451559"/>
            <a:ext cx="1823574" cy="532557"/>
          </a:xfrm>
          <a:prstGeom prst="rect">
            <a:avLst/>
          </a:prstGeom>
        </p:spPr>
      </p:pic>
    </p:spTree>
    <p:extLst>
      <p:ext uri="{BB962C8B-B14F-4D97-AF65-F5344CB8AC3E}">
        <p14:creationId xmlns:p14="http://schemas.microsoft.com/office/powerpoint/2010/main" val="114657160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71CDC-1AE3-9969-0BF4-29AE675F68AA}"/>
            </a:ext>
          </a:extLst>
        </p:cNvPr>
        <p:cNvGrpSpPr/>
        <p:nvPr/>
      </p:nvGrpSpPr>
      <p:grpSpPr>
        <a:xfrm>
          <a:off x="0" y="0"/>
          <a:ext cx="0" cy="0"/>
          <a:chOff x="0" y="0"/>
          <a:chExt cx="0" cy="0"/>
        </a:xfrm>
      </p:grpSpPr>
      <p:pic>
        <p:nvPicPr>
          <p:cNvPr id="3" name="Picture 2" descr="A group of people in colorful robes&#10;&#10;AI-generated content may be incorrect.">
            <a:extLst>
              <a:ext uri="{FF2B5EF4-FFF2-40B4-BE49-F238E27FC236}">
                <a16:creationId xmlns:a16="http://schemas.microsoft.com/office/drawing/2014/main" id="{E134C3C0-6908-47CA-75FD-A1FF3F88F454}"/>
              </a:ext>
            </a:extLst>
          </p:cNvPr>
          <p:cNvPicPr>
            <a:picLocks noChangeAspect="1"/>
          </p:cNvPicPr>
          <p:nvPr/>
        </p:nvPicPr>
        <p:blipFill>
          <a:blip r:embed="rId3">
            <a:extLst>
              <a:ext uri="{28A0092B-C50C-407E-A947-70E740481C1C}">
                <a14:useLocalDpi xmlns:a14="http://schemas.microsoft.com/office/drawing/2010/main" val="0"/>
              </a:ext>
            </a:extLst>
          </a:blip>
          <a:srcRect b="15572"/>
          <a:stretch/>
        </p:blipFill>
        <p:spPr>
          <a:xfrm>
            <a:off x="0" y="0"/>
            <a:ext cx="12192000" cy="6858000"/>
          </a:xfrm>
          <a:prstGeom prst="rect">
            <a:avLst/>
          </a:prstGeom>
        </p:spPr>
      </p:pic>
      <p:pic>
        <p:nvPicPr>
          <p:cNvPr id="2" name="Picture 1" descr="A logo with a green and purple design&#10;&#10;AI-generated content may be incorrect.">
            <a:extLst>
              <a:ext uri="{FF2B5EF4-FFF2-40B4-BE49-F238E27FC236}">
                <a16:creationId xmlns:a16="http://schemas.microsoft.com/office/drawing/2014/main" id="{388B3C14-7671-55C8-C2BC-5351F9559E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0482" y="226201"/>
            <a:ext cx="1823573" cy="532557"/>
          </a:xfrm>
          <a:prstGeom prst="rect">
            <a:avLst/>
          </a:prstGeom>
        </p:spPr>
      </p:pic>
      <p:pic>
        <p:nvPicPr>
          <p:cNvPr id="4" name="Picture 3" descr="A black and white logo&#10;&#10;AI-generated content may be incorrect.">
            <a:extLst>
              <a:ext uri="{FF2B5EF4-FFF2-40B4-BE49-F238E27FC236}">
                <a16:creationId xmlns:a16="http://schemas.microsoft.com/office/drawing/2014/main" id="{3C9EA2D5-77B5-0D0A-8FD1-CC231211AC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482" y="452402"/>
            <a:ext cx="1823574" cy="532557"/>
          </a:xfrm>
          <a:prstGeom prst="rect">
            <a:avLst/>
          </a:prstGeom>
        </p:spPr>
      </p:pic>
    </p:spTree>
    <p:extLst>
      <p:ext uri="{BB962C8B-B14F-4D97-AF65-F5344CB8AC3E}">
        <p14:creationId xmlns:p14="http://schemas.microsoft.com/office/powerpoint/2010/main" val="35460596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theme/theme1.xml><?xml version="1.0" encoding="utf-8"?>
<a:theme xmlns:a="http://schemas.openxmlformats.org/drawingml/2006/main" name="Standard CAFOD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28">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eper header for cover slid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59E71814B58459211ABFEAC119CC8" ma:contentTypeVersion="2978" ma:contentTypeDescription="Create a new document." ma:contentTypeScope="" ma:versionID="b46105eadcb31c0c50ce001436cb67d4">
  <xsd:schema xmlns:xsd="http://www.w3.org/2001/XMLSchema" xmlns:xs="http://www.w3.org/2001/XMLSchema" xmlns:p="http://schemas.microsoft.com/office/2006/metadata/properties" xmlns:ns2="04672002-f21f-4240-adfb-f0b653fb6fb5" xmlns:ns3="f198e0bd-c17b-4511-ad03-ce28218f2c86" xmlns:ns4="bdf04112-6931-4610-9724-cd62e91446a3" xmlns:ns5="453a0c7f-c966-4a5c-a0f8-de0f8150ea1e" targetNamespace="http://schemas.microsoft.com/office/2006/metadata/properties" ma:root="true" ma:fieldsID="79038ef875be54f55595bfdbf1f87387" ns2:_="" ns3:_="" ns4:_="" ns5:_="">
    <xsd:import namespace="04672002-f21f-4240-adfb-f0b653fb6fb5"/>
    <xsd:import namespace="f198e0bd-c17b-4511-ad03-ce28218f2c86"/>
    <xsd:import namespace="bdf04112-6931-4610-9724-cd62e91446a3"/>
    <xsd:import namespace="453a0c7f-c966-4a5c-a0f8-de0f8150ea1e"/>
    <xsd:element name="properties">
      <xsd:complexType>
        <xsd:sequence>
          <xsd:element name="documentManagement">
            <xsd:complexType>
              <xsd:all>
                <xsd:element ref="ns2:_dlc_DocId" minOccurs="0"/>
                <xsd:element ref="ns2:_dlc_DocIdUrl" minOccurs="0"/>
                <xsd:element ref="ns2:_dlc_DocIdPersistId" minOccurs="0"/>
                <xsd:element ref="ns3:Activity" minOccurs="0"/>
                <xsd:element ref="ns3:MediaServiceMetadata" minOccurs="0"/>
                <xsd:element ref="ns3:MediaServiceFastMetadata" minOccurs="0"/>
                <xsd:element ref="ns4:SharedWithUsers" minOccurs="0"/>
                <xsd:element ref="ns4:SharedWithDetails" minOccurs="0"/>
                <xsd:element ref="ns3:M_x0026_E_x0020_Activity" minOccurs="0"/>
                <xsd:element ref="ns3:MediaServiceAutoTags" minOccurs="0"/>
                <xsd:element ref="ns3:MediaServiceOCR" minOccurs="0"/>
                <xsd:element ref="ns3:MediaServiceDateTaken" minOccurs="0"/>
                <xsd:element ref="ns3:MediaServiceAutoKeyPoints" minOccurs="0"/>
                <xsd:element ref="ns3:MediaServiceKeyPoints" minOccurs="0"/>
                <xsd:element ref="ns3:MediaServiceGenerationTime" minOccurs="0"/>
                <xsd:element ref="ns3:MediaServiceEventHashCode" minOccurs="0"/>
                <xsd:element ref="ns3:MediaLengthInSeconds" minOccurs="0"/>
                <xsd:element ref="ns3:lcf76f155ced4ddcb4097134ff3c332f" minOccurs="0"/>
                <xsd:element ref="ns5:TaxCatchAll" minOccurs="0"/>
                <xsd:element ref="ns3:MediaServiceObjectDetectorVersions"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672002-f21f-4240-adfb-f0b653fb6fb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198e0bd-c17b-4511-ad03-ce28218f2c86" elementFormDefault="qualified">
    <xsd:import namespace="http://schemas.microsoft.com/office/2006/documentManagement/types"/>
    <xsd:import namespace="http://schemas.microsoft.com/office/infopath/2007/PartnerControls"/>
    <xsd:element name="Activity" ma:index="11" nillable="true" ma:displayName="Activity" ma:default="Budgets" ma:format="Dropdown" ma:internalName="Activity">
      <xsd:simpleType>
        <xsd:restriction base="dms:Choice">
          <xsd:enumeration value="Budgets"/>
          <xsd:enumeration value="Historic Documents"/>
          <xsd:enumeration value="Networking and External Org"/>
          <xsd:enumeration value="Monitoring and Evaluation"/>
          <xsd:enumeration value="Planning"/>
          <xsd:enumeration value="Research"/>
          <xsd:enumeration value="Section Meetings"/>
          <xsd:enumeration value="Strategies"/>
          <xsd:enumeration value="Work in Progress"/>
        </xsd:restriction>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_x0026_E_x0020_Activity" ma:index="16" nillable="true" ma:displayName="M&amp;E Activity" ma:default="Activity Monitoring" ma:format="Dropdown" ma:internalName="M_x0026_E_x0020_Activity">
      <xsd:simpleType>
        <xsd:restriction base="dms:Choice">
          <xsd:enumeration value="Activity Monitoring"/>
          <xsd:enumeration value="Projects Evaluations"/>
          <xsd:enumeration value="Reporting"/>
          <xsd:enumeration value="Come and See"/>
          <xsd:enumeration value="GCSE and PoG"/>
          <xsd:enumeration value="Targets"/>
        </xsd:restriction>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73aede18-5762-4cff-92fc-bd8aa2d2911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Location" ma:index="3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df04112-6931-4610-9724-cd62e91446a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53a0c7f-c966-4a5c-a0f8-de0f8150ea1e"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3b9f4064-c5ee-4255-b955-fb8a72b2bce5}" ma:internalName="TaxCatchAll" ma:showField="CatchAllData" ma:web="04672002-f21f-4240-adfb-f0b653fb6fb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04672002-f21f-4240-adfb-f0b653fb6fb5">SZUU6KYVHK2A-877776833-16289</_dlc_DocId>
    <_dlc_DocIdUrl xmlns="04672002-f21f-4240-adfb-f0b653fb6fb5">
      <Url>https://cafod365.sharepoint.com/sites/int/Education/_layouts/15/DocIdRedir.aspx?ID=SZUU6KYVHK2A-877776833-16289</Url>
      <Description>SZUU6KYVHK2A-877776833-16289</Description>
    </_dlc_DocIdUrl>
    <TaxCatchAll xmlns="453a0c7f-c966-4a5c-a0f8-de0f8150ea1e" xsi:nil="true"/>
    <Activity xmlns="f198e0bd-c17b-4511-ad03-ce28218f2c86">Budgets</Activity>
    <lcf76f155ced4ddcb4097134ff3c332f xmlns="f198e0bd-c17b-4511-ad03-ce28218f2c86">
      <Terms xmlns="http://schemas.microsoft.com/office/infopath/2007/PartnerControls"/>
    </lcf76f155ced4ddcb4097134ff3c332f>
    <M_x0026_E_x0020_Activity xmlns="f198e0bd-c17b-4511-ad03-ce28218f2c86">Activity Monitoring</M_x0026_E_x0020_Activity>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D06C491-DA9B-479E-9C46-69FED8FC1A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4672002-f21f-4240-adfb-f0b653fb6fb5"/>
    <ds:schemaRef ds:uri="f198e0bd-c17b-4511-ad03-ce28218f2c86"/>
    <ds:schemaRef ds:uri="bdf04112-6931-4610-9724-cd62e91446a3"/>
    <ds:schemaRef ds:uri="453a0c7f-c966-4a5c-a0f8-de0f8150ea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8F8F324-CDC9-4933-8C85-D79B4FFDA6D0}">
  <ds:schemaRefs>
    <ds:schemaRef ds:uri="http://schemas.microsoft.com/sharepoint/v3/contenttype/forms"/>
  </ds:schemaRefs>
</ds:datastoreItem>
</file>

<file path=customXml/itemProps3.xml><?xml version="1.0" encoding="utf-8"?>
<ds:datastoreItem xmlns:ds="http://schemas.openxmlformats.org/officeDocument/2006/customXml" ds:itemID="{BB8AE2DC-ECA7-4BDB-A1D9-CE1D53814864}">
  <ds:schemaRefs>
    <ds:schemaRef ds:uri="http://schemas.microsoft.com/office/2006/metadata/properties"/>
    <ds:schemaRef ds:uri="http://schemas.microsoft.com/office/2006/documentManagement/types"/>
    <ds:schemaRef ds:uri="http://purl.org/dc/terms/"/>
    <ds:schemaRef ds:uri="bdf04112-6931-4610-9724-cd62e91446a3"/>
    <ds:schemaRef ds:uri="http://purl.org/dc/dcmitype/"/>
    <ds:schemaRef ds:uri="http://schemas.microsoft.com/office/infopath/2007/PartnerControls"/>
    <ds:schemaRef ds:uri="http://schemas.openxmlformats.org/package/2006/metadata/core-properties"/>
    <ds:schemaRef ds:uri="453a0c7f-c966-4a5c-a0f8-de0f8150ea1e"/>
    <ds:schemaRef ds:uri="http://purl.org/dc/elements/1.1/"/>
    <ds:schemaRef ds:uri="f198e0bd-c17b-4511-ad03-ce28218f2c86"/>
    <ds:schemaRef ds:uri="04672002-f21f-4240-adfb-f0b653fb6fb5"/>
    <ds:schemaRef ds:uri="http://www.w3.org/XML/1998/namespace"/>
  </ds:schemaRefs>
</ds:datastoreItem>
</file>

<file path=customXml/itemProps4.xml><?xml version="1.0" encoding="utf-8"?>
<ds:datastoreItem xmlns:ds="http://schemas.openxmlformats.org/officeDocument/2006/customXml" ds:itemID="{C0125B66-5B72-49E1-80BF-A9629689D96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5747</TotalTime>
  <Words>1231</Words>
  <Application>Microsoft Office PowerPoint</Application>
  <PresentationFormat>Widescreen</PresentationFormat>
  <Paragraphs>80</Paragraphs>
  <Slides>20</Slides>
  <Notes>19</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20</vt:i4>
      </vt:variant>
    </vt:vector>
  </HeadingPairs>
  <TitlesOfParts>
    <vt:vector size="33" baseType="lpstr">
      <vt:lpstr>Aptos</vt:lpstr>
      <vt:lpstr>Aptos,Sans-Serif</vt:lpstr>
      <vt:lpstr>Arial</vt:lpstr>
      <vt:lpstr>Arial Black</vt:lpstr>
      <vt:lpstr>Calibri</vt:lpstr>
      <vt:lpstr>Caviat</vt:lpstr>
      <vt:lpstr>Century Gothic</vt:lpstr>
      <vt:lpstr>Segoe UI</vt:lpstr>
      <vt:lpstr>Segoe UI Symbol</vt:lpstr>
      <vt:lpstr>Symbol</vt:lpstr>
      <vt:lpstr>Wingdings</vt:lpstr>
      <vt:lpstr>Standard CAFOD theme</vt:lpstr>
      <vt:lpstr>Deeper header for cover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Brinn</dc:creator>
  <cp:lastModifiedBy>Victoria Ahmed</cp:lastModifiedBy>
  <cp:revision>24</cp:revision>
  <dcterms:created xsi:type="dcterms:W3CDTF">2019-01-09T08:40:52Z</dcterms:created>
  <dcterms:modified xsi:type="dcterms:W3CDTF">2025-06-05T23:04:52Z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cademic Year">
    <vt:lpwstr>110;#2018-2019|0c0cc2e4-894c-4bae-84ab-54cf8c7f4c4b</vt:lpwstr>
  </property>
  <property fmtid="{D5CDD505-2E9C-101B-9397-08002B2CF9AE}" pid="3" name="ContentTypeId">
    <vt:lpwstr>0x0101007CF59E71814B58459211ABFEAC119CC8</vt:lpwstr>
  </property>
  <property fmtid="{D5CDD505-2E9C-101B-9397-08002B2CF9AE}" pid="4" name="Diocese">
    <vt:lpwstr>66;#UK Clifton|8b026b32-65d7-4ef4-bae1-e983b626a5d7</vt:lpwstr>
  </property>
  <property fmtid="{D5CDD505-2E9C-101B-9397-08002B2CF9AE}" pid="5" name="NXPowerLiteLastOptimized">
    <vt:lpwstr>267814</vt:lpwstr>
  </property>
  <property fmtid="{D5CDD505-2E9C-101B-9397-08002B2CF9AE}" pid="6" name="NXPowerLiteSettings">
    <vt:lpwstr>C700052003A000</vt:lpwstr>
  </property>
  <property fmtid="{D5CDD505-2E9C-101B-9397-08002B2CF9AE}" pid="7" name="NXPowerLiteVersion">
    <vt:lpwstr>D8.0.4</vt:lpwstr>
  </property>
  <property fmtid="{D5CDD505-2E9C-101B-9397-08002B2CF9AE}" pid="8" name="Year">
    <vt:lpwstr>121;#2018|70089784-6a9d-4c9c-a3a4-1d83a4067355</vt:lpwstr>
  </property>
  <property fmtid="{D5CDD505-2E9C-101B-9397-08002B2CF9AE}" pid="9" name="_dlc_DocIdItemGuid">
    <vt:lpwstr>76759824-bdee-4214-8675-8b1c74e9a2e8</vt:lpwstr>
  </property>
  <property fmtid="{D5CDD505-2E9C-101B-9397-08002B2CF9AE}" pid="10" name="MediaServiceImageTags">
    <vt:lpwstr/>
  </property>
</Properties>
</file>