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0"/>
  </p:notesMasterIdLst>
  <p:sldIdLst>
    <p:sldId id="2157" r:id="rId6"/>
    <p:sldId id="2159" r:id="rId7"/>
    <p:sldId id="2155" r:id="rId8"/>
    <p:sldId id="2156" r:id="rId9"/>
    <p:sldId id="274" r:id="rId10"/>
    <p:sldId id="2161" r:id="rId11"/>
    <p:sldId id="2164" r:id="rId12"/>
    <p:sldId id="275" r:id="rId13"/>
    <p:sldId id="262" r:id="rId14"/>
    <p:sldId id="258" r:id="rId15"/>
    <p:sldId id="257" r:id="rId16"/>
    <p:sldId id="273" r:id="rId17"/>
    <p:sldId id="256" r:id="rId18"/>
    <p:sldId id="26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C29084-E20D-4802-9921-3451A8D19461}" v="4023" dt="2026-09-03T00:32:16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Ahmed" userId="d7b2ef2b-6674-4efc-b11b-0c38a2fd5536" providerId="ADAL" clId="{97DA4315-7444-497A-972B-1ED4349B9216}"/>
    <pc:docChg chg="undo custSel addSld delSld modSld sldOrd">
      <pc:chgData name="Victoria Ahmed" userId="d7b2ef2b-6674-4efc-b11b-0c38a2fd5536" providerId="ADAL" clId="{97DA4315-7444-497A-972B-1ED4349B9216}" dt="2026-09-03T00:32:16.617" v="7271" actId="20577"/>
      <pc:docMkLst>
        <pc:docMk/>
      </pc:docMkLst>
      <pc:sldChg chg="addSp delSp modSp mod ord">
        <pc:chgData name="Victoria Ahmed" userId="d7b2ef2b-6674-4efc-b11b-0c38a2fd5536" providerId="ADAL" clId="{97DA4315-7444-497A-972B-1ED4349B9216}" dt="2026-09-03T00:30:38.124" v="7093" actId="207"/>
        <pc:sldMkLst>
          <pc:docMk/>
          <pc:sldMk cId="4038423983" sldId="258"/>
        </pc:sldMkLst>
        <pc:spChg chg="del">
          <ac:chgData name="Victoria Ahmed" userId="d7b2ef2b-6674-4efc-b11b-0c38a2fd5536" providerId="ADAL" clId="{97DA4315-7444-497A-972B-1ED4349B9216}" dt="2026-09-03T00:10:34.261" v="6388" actId="478"/>
          <ac:spMkLst>
            <pc:docMk/>
            <pc:sldMk cId="4038423983" sldId="258"/>
            <ac:spMk id="2" creationId="{F6E1AD04-198F-6CB1-A071-63174FB21F94}"/>
          </ac:spMkLst>
        </pc:spChg>
        <pc:spChg chg="mod">
          <ac:chgData name="Victoria Ahmed" userId="d7b2ef2b-6674-4efc-b11b-0c38a2fd5536" providerId="ADAL" clId="{97DA4315-7444-497A-972B-1ED4349B9216}" dt="2026-09-03T00:21:51.505" v="6603" actId="20577"/>
          <ac:spMkLst>
            <pc:docMk/>
            <pc:sldMk cId="4038423983" sldId="258"/>
            <ac:spMk id="5" creationId="{3890337C-1F81-6416-6EBD-C96BC59D0076}"/>
          </ac:spMkLst>
        </pc:spChg>
        <pc:spChg chg="add mod">
          <ac:chgData name="Victoria Ahmed" userId="d7b2ef2b-6674-4efc-b11b-0c38a2fd5536" providerId="ADAL" clId="{97DA4315-7444-497A-972B-1ED4349B9216}" dt="2026-09-03T00:30:38.124" v="7093" actId="207"/>
          <ac:spMkLst>
            <pc:docMk/>
            <pc:sldMk cId="4038423983" sldId="258"/>
            <ac:spMk id="6" creationId="{016C53C3-B4A1-387B-3B1D-5787D2BC3FC3}"/>
          </ac:spMkLst>
        </pc:spChg>
        <pc:spChg chg="mod">
          <ac:chgData name="Victoria Ahmed" userId="d7b2ef2b-6674-4efc-b11b-0c38a2fd5536" providerId="ADAL" clId="{97DA4315-7444-497A-972B-1ED4349B9216}" dt="2026-09-03T00:21:56.432" v="6604" actId="20577"/>
          <ac:spMkLst>
            <pc:docMk/>
            <pc:sldMk cId="4038423983" sldId="258"/>
            <ac:spMk id="10" creationId="{44D54479-0831-8CC2-A2D9-88FBD6820F6A}"/>
          </ac:spMkLst>
        </pc:spChg>
        <pc:graphicFrameChg chg="mod modGraphic">
          <ac:chgData name="Victoria Ahmed" userId="d7b2ef2b-6674-4efc-b11b-0c38a2fd5536" providerId="ADAL" clId="{97DA4315-7444-497A-972B-1ED4349B9216}" dt="2026-09-03T00:30:26.844" v="7092" actId="20577"/>
          <ac:graphicFrameMkLst>
            <pc:docMk/>
            <pc:sldMk cId="4038423983" sldId="258"/>
            <ac:graphicFrameMk id="8" creationId="{CB688746-CF26-7898-43F2-C0FB9B364F42}"/>
          </ac:graphicFrameMkLst>
        </pc:graphicFrameChg>
      </pc:sldChg>
      <pc:sldChg chg="ord">
        <pc:chgData name="Victoria Ahmed" userId="d7b2ef2b-6674-4efc-b11b-0c38a2fd5536" providerId="ADAL" clId="{97DA4315-7444-497A-972B-1ED4349B9216}" dt="2026-09-02T23:56:24.792" v="5699"/>
        <pc:sldMkLst>
          <pc:docMk/>
          <pc:sldMk cId="3074588912" sldId="262"/>
        </pc:sldMkLst>
      </pc:sldChg>
      <pc:sldChg chg="delSp modSp mod">
        <pc:chgData name="Victoria Ahmed" userId="d7b2ef2b-6674-4efc-b11b-0c38a2fd5536" providerId="ADAL" clId="{97DA4315-7444-497A-972B-1ED4349B9216}" dt="2026-09-03T00:32:16.617" v="7271" actId="20577"/>
        <pc:sldMkLst>
          <pc:docMk/>
          <pc:sldMk cId="3486157133" sldId="267"/>
        </pc:sldMkLst>
        <pc:spChg chg="mod">
          <ac:chgData name="Victoria Ahmed" userId="d7b2ef2b-6674-4efc-b11b-0c38a2fd5536" providerId="ADAL" clId="{97DA4315-7444-497A-972B-1ED4349B9216}" dt="2026-09-03T00:28:44.436" v="7043" actId="20577"/>
          <ac:spMkLst>
            <pc:docMk/>
            <pc:sldMk cId="3486157133" sldId="267"/>
            <ac:spMk id="2" creationId="{3EFD0E59-321F-9E4C-F8D6-078D63057099}"/>
          </ac:spMkLst>
        </pc:spChg>
        <pc:spChg chg="del mod">
          <ac:chgData name="Victoria Ahmed" userId="d7b2ef2b-6674-4efc-b11b-0c38a2fd5536" providerId="ADAL" clId="{97DA4315-7444-497A-972B-1ED4349B9216}" dt="2026-09-03T00:10:43.686" v="6391" actId="478"/>
          <ac:spMkLst>
            <pc:docMk/>
            <pc:sldMk cId="3486157133" sldId="267"/>
            <ac:spMk id="5" creationId="{87341C19-5175-32F4-218C-64E3A2E58B55}"/>
          </ac:spMkLst>
        </pc:spChg>
        <pc:spChg chg="mod">
          <ac:chgData name="Victoria Ahmed" userId="d7b2ef2b-6674-4efc-b11b-0c38a2fd5536" providerId="ADAL" clId="{97DA4315-7444-497A-972B-1ED4349B9216}" dt="2026-08-25T21:03:11.494" v="2787" actId="5793"/>
          <ac:spMkLst>
            <pc:docMk/>
            <pc:sldMk cId="3486157133" sldId="267"/>
            <ac:spMk id="10" creationId="{B2CAAED2-DE0B-D624-7D36-3E899D86986D}"/>
          </ac:spMkLst>
        </pc:spChg>
        <pc:graphicFrameChg chg="mod modGraphic">
          <ac:chgData name="Victoria Ahmed" userId="d7b2ef2b-6674-4efc-b11b-0c38a2fd5536" providerId="ADAL" clId="{97DA4315-7444-497A-972B-1ED4349B9216}" dt="2026-09-03T00:32:16.617" v="7271" actId="20577"/>
          <ac:graphicFrameMkLst>
            <pc:docMk/>
            <pc:sldMk cId="3486157133" sldId="267"/>
            <ac:graphicFrameMk id="8" creationId="{EA968F01-F020-50EB-08AD-C92894B41D41}"/>
          </ac:graphicFrameMkLst>
        </pc:graphicFrameChg>
      </pc:sldChg>
      <pc:sldChg chg="delSp modSp mod">
        <pc:chgData name="Victoria Ahmed" userId="d7b2ef2b-6674-4efc-b11b-0c38a2fd5536" providerId="ADAL" clId="{97DA4315-7444-497A-972B-1ED4349B9216}" dt="2026-09-03T00:30:47.420" v="7094" actId="1076"/>
        <pc:sldMkLst>
          <pc:docMk/>
          <pc:sldMk cId="2038676529" sldId="273"/>
        </pc:sldMkLst>
        <pc:spChg chg="mod">
          <ac:chgData name="Victoria Ahmed" userId="d7b2ef2b-6674-4efc-b11b-0c38a2fd5536" providerId="ADAL" clId="{97DA4315-7444-497A-972B-1ED4349B9216}" dt="2026-09-03T00:22:48.477" v="6610" actId="20577"/>
          <ac:spMkLst>
            <pc:docMk/>
            <pc:sldMk cId="2038676529" sldId="273"/>
            <ac:spMk id="2" creationId="{ADB314BD-91C7-810F-0BBB-A4DCCB9AB068}"/>
          </ac:spMkLst>
        </pc:spChg>
        <pc:spChg chg="del mod">
          <ac:chgData name="Victoria Ahmed" userId="d7b2ef2b-6674-4efc-b11b-0c38a2fd5536" providerId="ADAL" clId="{97DA4315-7444-497A-972B-1ED4349B9216}" dt="2026-09-03T00:10:40.337" v="6390" actId="478"/>
          <ac:spMkLst>
            <pc:docMk/>
            <pc:sldMk cId="2038676529" sldId="273"/>
            <ac:spMk id="5" creationId="{92DE0762-F874-02FD-E205-C7A6847E446F}"/>
          </ac:spMkLst>
        </pc:spChg>
        <pc:spChg chg="mod">
          <ac:chgData name="Victoria Ahmed" userId="d7b2ef2b-6674-4efc-b11b-0c38a2fd5536" providerId="ADAL" clId="{97DA4315-7444-497A-972B-1ED4349B9216}" dt="2026-08-25T20:48:45.778" v="2184" actId="20577"/>
          <ac:spMkLst>
            <pc:docMk/>
            <pc:sldMk cId="2038676529" sldId="273"/>
            <ac:spMk id="10" creationId="{E3FB4C6A-3195-AF16-8BFC-21D086B0AC8D}"/>
          </ac:spMkLst>
        </pc:spChg>
        <pc:graphicFrameChg chg="mod modGraphic">
          <ac:chgData name="Victoria Ahmed" userId="d7b2ef2b-6674-4efc-b11b-0c38a2fd5536" providerId="ADAL" clId="{97DA4315-7444-497A-972B-1ED4349B9216}" dt="2026-09-03T00:30:47.420" v="7094" actId="1076"/>
          <ac:graphicFrameMkLst>
            <pc:docMk/>
            <pc:sldMk cId="2038676529" sldId="273"/>
            <ac:graphicFrameMk id="8" creationId="{1CCC6475-51BD-BC4C-E676-F7C5A481A330}"/>
          </ac:graphicFrameMkLst>
        </pc:graphicFrameChg>
      </pc:sldChg>
      <pc:sldChg chg="delSp modSp mod ord">
        <pc:chgData name="Victoria Ahmed" userId="d7b2ef2b-6674-4efc-b11b-0c38a2fd5536" providerId="ADAL" clId="{97DA4315-7444-497A-972B-1ED4349B9216}" dt="2026-09-03T00:29:40.765" v="7047" actId="1076"/>
        <pc:sldMkLst>
          <pc:docMk/>
          <pc:sldMk cId="34737536" sldId="275"/>
        </pc:sldMkLst>
        <pc:spChg chg="del mod">
          <ac:chgData name="Victoria Ahmed" userId="d7b2ef2b-6674-4efc-b11b-0c38a2fd5536" providerId="ADAL" clId="{97DA4315-7444-497A-972B-1ED4349B9216}" dt="2026-09-03T00:10:37.279" v="6389" actId="478"/>
          <ac:spMkLst>
            <pc:docMk/>
            <pc:sldMk cId="34737536" sldId="275"/>
            <ac:spMk id="2" creationId="{7905352D-CA73-0E12-25D4-582DF4FD87F0}"/>
          </ac:spMkLst>
        </pc:spChg>
        <pc:spChg chg="mod">
          <ac:chgData name="Victoria Ahmed" userId="d7b2ef2b-6674-4efc-b11b-0c38a2fd5536" providerId="ADAL" clId="{97DA4315-7444-497A-972B-1ED4349B9216}" dt="2026-09-03T00:21:41.677" v="6601" actId="20577"/>
          <ac:spMkLst>
            <pc:docMk/>
            <pc:sldMk cId="34737536" sldId="275"/>
            <ac:spMk id="5" creationId="{90F5AFE1-D9C9-A43F-775F-D4B9D49437A8}"/>
          </ac:spMkLst>
        </pc:spChg>
        <pc:spChg chg="mod">
          <ac:chgData name="Victoria Ahmed" userId="d7b2ef2b-6674-4efc-b11b-0c38a2fd5536" providerId="ADAL" clId="{97DA4315-7444-497A-972B-1ED4349B9216}" dt="2026-09-03T00:29:36.562" v="7046" actId="20577"/>
          <ac:spMkLst>
            <pc:docMk/>
            <pc:sldMk cId="34737536" sldId="275"/>
            <ac:spMk id="10" creationId="{507AF84C-21F1-9BCD-F4D9-5A5C86CFDFE1}"/>
          </ac:spMkLst>
        </pc:spChg>
        <pc:graphicFrameChg chg="mod modGraphic">
          <ac:chgData name="Victoria Ahmed" userId="d7b2ef2b-6674-4efc-b11b-0c38a2fd5536" providerId="ADAL" clId="{97DA4315-7444-497A-972B-1ED4349B9216}" dt="2026-09-03T00:29:40.765" v="7047" actId="1076"/>
          <ac:graphicFrameMkLst>
            <pc:docMk/>
            <pc:sldMk cId="34737536" sldId="275"/>
            <ac:graphicFrameMk id="8" creationId="{B3958820-3B92-5397-289F-33996563417B}"/>
          </ac:graphicFrameMkLst>
        </pc:graphicFrameChg>
      </pc:sldChg>
      <pc:sldChg chg="add del setBg">
        <pc:chgData name="Victoria Ahmed" userId="d7b2ef2b-6674-4efc-b11b-0c38a2fd5536" providerId="ADAL" clId="{97DA4315-7444-497A-972B-1ED4349B9216}" dt="2026-09-02T22:52:21.229" v="3256" actId="47"/>
        <pc:sldMkLst>
          <pc:docMk/>
          <pc:sldMk cId="72730388" sldId="299"/>
        </pc:sldMkLst>
      </pc:sldChg>
      <pc:sldChg chg="add">
        <pc:chgData name="Victoria Ahmed" userId="d7b2ef2b-6674-4efc-b11b-0c38a2fd5536" providerId="ADAL" clId="{97DA4315-7444-497A-972B-1ED4349B9216}" dt="2026-09-02T22:51:33.487" v="3252"/>
        <pc:sldMkLst>
          <pc:docMk/>
          <pc:sldMk cId="3490429227" sldId="2155"/>
        </pc:sldMkLst>
      </pc:sldChg>
      <pc:sldChg chg="modSp add mod modAnim">
        <pc:chgData name="Victoria Ahmed" userId="d7b2ef2b-6674-4efc-b11b-0c38a2fd5536" providerId="ADAL" clId="{97DA4315-7444-497A-972B-1ED4349B9216}" dt="2026-09-02T22:54:50.071" v="3331" actId="313"/>
        <pc:sldMkLst>
          <pc:docMk/>
          <pc:sldMk cId="2495777975" sldId="2156"/>
        </pc:sldMkLst>
        <pc:spChg chg="mod">
          <ac:chgData name="Victoria Ahmed" userId="d7b2ef2b-6674-4efc-b11b-0c38a2fd5536" providerId="ADAL" clId="{97DA4315-7444-497A-972B-1ED4349B9216}" dt="2026-09-02T22:54:50.071" v="3331" actId="313"/>
          <ac:spMkLst>
            <pc:docMk/>
            <pc:sldMk cId="2495777975" sldId="2156"/>
            <ac:spMk id="9" creationId="{2CD505D0-288C-8D96-F268-0AD1889D895A}"/>
          </ac:spMkLst>
        </pc:spChg>
      </pc:sldChg>
      <pc:sldChg chg="add del setBg">
        <pc:chgData name="Victoria Ahmed" userId="d7b2ef2b-6674-4efc-b11b-0c38a2fd5536" providerId="ADAL" clId="{97DA4315-7444-497A-972B-1ED4349B9216}" dt="2026-09-02T22:52:18.903" v="3254"/>
        <pc:sldMkLst>
          <pc:docMk/>
          <pc:sldMk cId="3055765049" sldId="2156"/>
        </pc:sldMkLst>
      </pc:sldChg>
      <pc:sldChg chg="addSp modSp new mod">
        <pc:chgData name="Victoria Ahmed" userId="d7b2ef2b-6674-4efc-b11b-0c38a2fd5536" providerId="ADAL" clId="{97DA4315-7444-497A-972B-1ED4349B9216}" dt="2026-09-02T22:54:25.151" v="3321" actId="1076"/>
        <pc:sldMkLst>
          <pc:docMk/>
          <pc:sldMk cId="3222468215" sldId="2157"/>
        </pc:sldMkLst>
        <pc:spChg chg="add mod">
          <ac:chgData name="Victoria Ahmed" userId="d7b2ef2b-6674-4efc-b11b-0c38a2fd5536" providerId="ADAL" clId="{97DA4315-7444-497A-972B-1ED4349B9216}" dt="2026-09-02T22:54:25.151" v="3321" actId="1076"/>
          <ac:spMkLst>
            <pc:docMk/>
            <pc:sldMk cId="3222468215" sldId="2157"/>
            <ac:spMk id="7" creationId="{04B58694-34C1-42A6-5DDD-1584104EB5B5}"/>
          </ac:spMkLst>
        </pc:spChg>
        <pc:picChg chg="add mod">
          <ac:chgData name="Victoria Ahmed" userId="d7b2ef2b-6674-4efc-b11b-0c38a2fd5536" providerId="ADAL" clId="{97DA4315-7444-497A-972B-1ED4349B9216}" dt="2026-09-02T22:53:36.924" v="3272" actId="14100"/>
          <ac:picMkLst>
            <pc:docMk/>
            <pc:sldMk cId="3222468215" sldId="2157"/>
            <ac:picMk id="5" creationId="{DE455B8B-ABB3-029C-7283-3499FDDA2064}"/>
          </ac:picMkLst>
        </pc:picChg>
      </pc:sldChg>
      <pc:sldChg chg="modSp add del mod">
        <pc:chgData name="Victoria Ahmed" userId="d7b2ef2b-6674-4efc-b11b-0c38a2fd5536" providerId="ADAL" clId="{97DA4315-7444-497A-972B-1ED4349B9216}" dt="2026-09-02T23:29:52.658" v="5023" actId="47"/>
        <pc:sldMkLst>
          <pc:docMk/>
          <pc:sldMk cId="2892016050" sldId="2158"/>
        </pc:sldMkLst>
        <pc:spChg chg="mod">
          <ac:chgData name="Victoria Ahmed" userId="d7b2ef2b-6674-4efc-b11b-0c38a2fd5536" providerId="ADAL" clId="{97DA4315-7444-497A-972B-1ED4349B9216}" dt="2026-09-02T22:58:07.772" v="3340" actId="20577"/>
          <ac:spMkLst>
            <pc:docMk/>
            <pc:sldMk cId="2892016050" sldId="2158"/>
            <ac:spMk id="2" creationId="{8F3277A1-97AD-9EFA-108A-BCC59472419B}"/>
          </ac:spMkLst>
        </pc:spChg>
      </pc:sldChg>
      <pc:sldChg chg="delSp modSp add mod">
        <pc:chgData name="Victoria Ahmed" userId="d7b2ef2b-6674-4efc-b11b-0c38a2fd5536" providerId="ADAL" clId="{97DA4315-7444-497A-972B-1ED4349B9216}" dt="2026-09-02T23:29:14.495" v="5022" actId="20577"/>
        <pc:sldMkLst>
          <pc:docMk/>
          <pc:sldMk cId="3805517175" sldId="2159"/>
        </pc:sldMkLst>
        <pc:spChg chg="mod">
          <ac:chgData name="Victoria Ahmed" userId="d7b2ef2b-6674-4efc-b11b-0c38a2fd5536" providerId="ADAL" clId="{97DA4315-7444-497A-972B-1ED4349B9216}" dt="2026-09-02T23:00:25.529" v="3460" actId="1076"/>
          <ac:spMkLst>
            <pc:docMk/>
            <pc:sldMk cId="3805517175" sldId="2159"/>
            <ac:spMk id="2" creationId="{1F3ACAE9-0C09-FC77-06CE-14626490D626}"/>
          </ac:spMkLst>
        </pc:spChg>
        <pc:spChg chg="del">
          <ac:chgData name="Victoria Ahmed" userId="d7b2ef2b-6674-4efc-b11b-0c38a2fd5536" providerId="ADAL" clId="{97DA4315-7444-497A-972B-1ED4349B9216}" dt="2026-09-02T22:58:59.420" v="3369" actId="478"/>
          <ac:spMkLst>
            <pc:docMk/>
            <pc:sldMk cId="3805517175" sldId="2159"/>
            <ac:spMk id="5" creationId="{79294CBE-7959-8606-D959-1F3D8B2167F8}"/>
          </ac:spMkLst>
        </pc:spChg>
        <pc:spChg chg="mod">
          <ac:chgData name="Victoria Ahmed" userId="d7b2ef2b-6674-4efc-b11b-0c38a2fd5536" providerId="ADAL" clId="{97DA4315-7444-497A-972B-1ED4349B9216}" dt="2026-09-02T23:29:14.495" v="5022" actId="20577"/>
          <ac:spMkLst>
            <pc:docMk/>
            <pc:sldMk cId="3805517175" sldId="2159"/>
            <ac:spMk id="10" creationId="{899DA2AB-3270-4083-62BA-A68CA463E24E}"/>
          </ac:spMkLst>
        </pc:spChg>
        <pc:graphicFrameChg chg="del">
          <ac:chgData name="Victoria Ahmed" userId="d7b2ef2b-6674-4efc-b11b-0c38a2fd5536" providerId="ADAL" clId="{97DA4315-7444-497A-972B-1ED4349B9216}" dt="2026-09-02T22:59:04.170" v="3370" actId="478"/>
          <ac:graphicFrameMkLst>
            <pc:docMk/>
            <pc:sldMk cId="3805517175" sldId="2159"/>
            <ac:graphicFrameMk id="8" creationId="{65DBF394-4790-1911-02EC-A7CF21C3A575}"/>
          </ac:graphicFrameMkLst>
        </pc:graphicFrameChg>
      </pc:sldChg>
      <pc:sldChg chg="new del">
        <pc:chgData name="Victoria Ahmed" userId="d7b2ef2b-6674-4efc-b11b-0c38a2fd5536" providerId="ADAL" clId="{97DA4315-7444-497A-972B-1ED4349B9216}" dt="2026-09-02T23:56:42.196" v="5702" actId="47"/>
        <pc:sldMkLst>
          <pc:docMk/>
          <pc:sldMk cId="697749418" sldId="2160"/>
        </pc:sldMkLst>
      </pc:sldChg>
      <pc:sldChg chg="addSp delSp modSp add mod">
        <pc:chgData name="Victoria Ahmed" userId="d7b2ef2b-6674-4efc-b11b-0c38a2fd5536" providerId="ADAL" clId="{97DA4315-7444-497A-972B-1ED4349B9216}" dt="2026-09-03T00:29:17.178" v="7044" actId="1076"/>
        <pc:sldMkLst>
          <pc:docMk/>
          <pc:sldMk cId="319741327" sldId="2161"/>
        </pc:sldMkLst>
        <pc:spChg chg="del">
          <ac:chgData name="Victoria Ahmed" userId="d7b2ef2b-6674-4efc-b11b-0c38a2fd5536" providerId="ADAL" clId="{97DA4315-7444-497A-972B-1ED4349B9216}" dt="2026-09-03T00:10:30.418" v="6387" actId="478"/>
          <ac:spMkLst>
            <pc:docMk/>
            <pc:sldMk cId="319741327" sldId="2161"/>
            <ac:spMk id="2" creationId="{A8E47566-A130-7043-A1C7-7B23074D9CD4}"/>
          </ac:spMkLst>
        </pc:spChg>
        <pc:spChg chg="del mod">
          <ac:chgData name="Victoria Ahmed" userId="d7b2ef2b-6674-4efc-b11b-0c38a2fd5536" providerId="ADAL" clId="{97DA4315-7444-497A-972B-1ED4349B9216}" dt="2026-09-02T23:57:26.626" v="5703" actId="478"/>
          <ac:spMkLst>
            <pc:docMk/>
            <pc:sldMk cId="319741327" sldId="2161"/>
            <ac:spMk id="10" creationId="{4B114DD6-4355-0A2F-6A4A-B0D20CA7AE37}"/>
          </ac:spMkLst>
        </pc:spChg>
        <pc:spChg chg="add mod">
          <ac:chgData name="Victoria Ahmed" userId="d7b2ef2b-6674-4efc-b11b-0c38a2fd5536" providerId="ADAL" clId="{97DA4315-7444-497A-972B-1ED4349B9216}" dt="2026-09-03T00:16:41.828" v="6530" actId="20577"/>
          <ac:spMkLst>
            <pc:docMk/>
            <pc:sldMk cId="319741327" sldId="2161"/>
            <ac:spMk id="26" creationId="{7EBC3690-E1AE-5F7F-A558-BAA82FCF9DB1}"/>
          </ac:spMkLst>
        </pc:spChg>
        <pc:graphicFrameChg chg="mod modGraphic">
          <ac:chgData name="Victoria Ahmed" userId="d7b2ef2b-6674-4efc-b11b-0c38a2fd5536" providerId="ADAL" clId="{97DA4315-7444-497A-972B-1ED4349B9216}" dt="2026-09-03T00:29:17.178" v="7044" actId="1076"/>
          <ac:graphicFrameMkLst>
            <pc:docMk/>
            <pc:sldMk cId="319741327" sldId="2161"/>
            <ac:graphicFrameMk id="8" creationId="{53CEB401-30CC-A9C6-38B0-F541AB35065E}"/>
          </ac:graphicFrameMkLst>
        </pc:graphicFrameChg>
        <pc:picChg chg="add del mod">
          <ac:chgData name="Victoria Ahmed" userId="d7b2ef2b-6674-4efc-b11b-0c38a2fd5536" providerId="ADAL" clId="{97DA4315-7444-497A-972B-1ED4349B9216}" dt="2026-09-03T00:02:58.593" v="5885" actId="478"/>
          <ac:picMkLst>
            <pc:docMk/>
            <pc:sldMk cId="319741327" sldId="2161"/>
            <ac:picMk id="6" creationId="{FF9B6BA9-ABE2-7B0C-E6C3-45310D1A5E6A}"/>
          </ac:picMkLst>
        </pc:picChg>
        <pc:picChg chg="add del mod">
          <ac:chgData name="Victoria Ahmed" userId="d7b2ef2b-6674-4efc-b11b-0c38a2fd5536" providerId="ADAL" clId="{97DA4315-7444-497A-972B-1ED4349B9216}" dt="2026-09-03T00:02:51.382" v="5882" actId="478"/>
          <ac:picMkLst>
            <pc:docMk/>
            <pc:sldMk cId="319741327" sldId="2161"/>
            <ac:picMk id="9" creationId="{A8848354-4479-E981-409D-B537D6EF0B35}"/>
          </ac:picMkLst>
        </pc:picChg>
        <pc:picChg chg="add del mod">
          <ac:chgData name="Victoria Ahmed" userId="d7b2ef2b-6674-4efc-b11b-0c38a2fd5536" providerId="ADAL" clId="{97DA4315-7444-497A-972B-1ED4349B9216}" dt="2026-09-03T00:02:54.033" v="5883" actId="478"/>
          <ac:picMkLst>
            <pc:docMk/>
            <pc:sldMk cId="319741327" sldId="2161"/>
            <ac:picMk id="12" creationId="{5333BBDC-409A-CCA1-B567-199A2F5B3065}"/>
          </ac:picMkLst>
        </pc:picChg>
        <pc:picChg chg="add del mod">
          <ac:chgData name="Victoria Ahmed" userId="d7b2ef2b-6674-4efc-b11b-0c38a2fd5536" providerId="ADAL" clId="{97DA4315-7444-497A-972B-1ED4349B9216}" dt="2026-09-02T23:49:40.586" v="5590" actId="478"/>
          <ac:picMkLst>
            <pc:docMk/>
            <pc:sldMk cId="319741327" sldId="2161"/>
            <ac:picMk id="14" creationId="{F7F41DF5-D2D6-C107-E873-0BACEC18DFC3}"/>
          </ac:picMkLst>
        </pc:picChg>
        <pc:picChg chg="add del mod">
          <ac:chgData name="Victoria Ahmed" userId="d7b2ef2b-6674-4efc-b11b-0c38a2fd5536" providerId="ADAL" clId="{97DA4315-7444-497A-972B-1ED4349B9216}" dt="2026-09-02T23:49:25.538" v="5588" actId="478"/>
          <ac:picMkLst>
            <pc:docMk/>
            <pc:sldMk cId="319741327" sldId="2161"/>
            <ac:picMk id="16" creationId="{C1E0326A-0C04-D4BE-2284-F3A825F77E07}"/>
          </ac:picMkLst>
        </pc:picChg>
        <pc:picChg chg="add del mod">
          <ac:chgData name="Victoria Ahmed" userId="d7b2ef2b-6674-4efc-b11b-0c38a2fd5536" providerId="ADAL" clId="{97DA4315-7444-497A-972B-1ED4349B9216}" dt="2026-09-03T00:02:56.209" v="5884" actId="478"/>
          <ac:picMkLst>
            <pc:docMk/>
            <pc:sldMk cId="319741327" sldId="2161"/>
            <ac:picMk id="18" creationId="{CC12786A-345F-6607-A09C-414C8217DEA5}"/>
          </ac:picMkLst>
        </pc:picChg>
        <pc:picChg chg="add del mod">
          <ac:chgData name="Victoria Ahmed" userId="d7b2ef2b-6674-4efc-b11b-0c38a2fd5536" providerId="ADAL" clId="{97DA4315-7444-497A-972B-1ED4349B9216}" dt="2026-09-02T23:58:25.099" v="5726" actId="478"/>
          <ac:picMkLst>
            <pc:docMk/>
            <pc:sldMk cId="319741327" sldId="2161"/>
            <ac:picMk id="20" creationId="{AAE5A3D2-0C13-AE20-44AF-FFD5E3D9E513}"/>
          </ac:picMkLst>
        </pc:picChg>
        <pc:picChg chg="add del mod">
          <ac:chgData name="Victoria Ahmed" userId="d7b2ef2b-6674-4efc-b11b-0c38a2fd5536" providerId="ADAL" clId="{97DA4315-7444-497A-972B-1ED4349B9216}" dt="2026-09-02T23:58:26.110" v="5727" actId="478"/>
          <ac:picMkLst>
            <pc:docMk/>
            <pc:sldMk cId="319741327" sldId="2161"/>
            <ac:picMk id="22" creationId="{4698B8D1-97C2-F887-6E05-AC28D044A98D}"/>
          </ac:picMkLst>
        </pc:picChg>
        <pc:picChg chg="add del mod">
          <ac:chgData name="Victoria Ahmed" userId="d7b2ef2b-6674-4efc-b11b-0c38a2fd5536" providerId="ADAL" clId="{97DA4315-7444-497A-972B-1ED4349B9216}" dt="2026-09-02T23:58:23.696" v="5725" actId="478"/>
          <ac:picMkLst>
            <pc:docMk/>
            <pc:sldMk cId="319741327" sldId="2161"/>
            <ac:picMk id="24" creationId="{3AF8FCA1-4DDD-7578-78C8-98B3A6906D7A}"/>
          </ac:picMkLst>
        </pc:picChg>
      </pc:sldChg>
      <pc:sldChg chg="addSp new del mod">
        <pc:chgData name="Victoria Ahmed" userId="d7b2ef2b-6674-4efc-b11b-0c38a2fd5536" providerId="ADAL" clId="{97DA4315-7444-497A-972B-1ED4349B9216}" dt="2026-09-03T00:28:40.115" v="7041" actId="47"/>
        <pc:sldMkLst>
          <pc:docMk/>
          <pc:sldMk cId="4183497598" sldId="2162"/>
        </pc:sldMkLst>
        <pc:spChg chg="add">
          <ac:chgData name="Victoria Ahmed" userId="d7b2ef2b-6674-4efc-b11b-0c38a2fd5536" providerId="ADAL" clId="{97DA4315-7444-497A-972B-1ED4349B9216}" dt="2026-09-03T00:04:45.072" v="6034" actId="22"/>
          <ac:spMkLst>
            <pc:docMk/>
            <pc:sldMk cId="4183497598" sldId="2162"/>
            <ac:spMk id="5" creationId="{F545756C-ADA3-DFAF-3FCC-3DE8AB20DD8D}"/>
          </ac:spMkLst>
        </pc:spChg>
      </pc:sldChg>
      <pc:sldChg chg="addSp delSp modSp new del mod">
        <pc:chgData name="Victoria Ahmed" userId="d7b2ef2b-6674-4efc-b11b-0c38a2fd5536" providerId="ADAL" clId="{97DA4315-7444-497A-972B-1ED4349B9216}" dt="2026-09-03T00:22:43.581" v="6608" actId="47"/>
        <pc:sldMkLst>
          <pc:docMk/>
          <pc:sldMk cId="1217359696" sldId="2163"/>
        </pc:sldMkLst>
        <pc:spChg chg="del">
          <ac:chgData name="Victoria Ahmed" userId="d7b2ef2b-6674-4efc-b11b-0c38a2fd5536" providerId="ADAL" clId="{97DA4315-7444-497A-972B-1ED4349B9216}" dt="2026-09-03T00:14:19.648" v="6414"/>
          <ac:spMkLst>
            <pc:docMk/>
            <pc:sldMk cId="1217359696" sldId="2163"/>
            <ac:spMk id="3" creationId="{1AE771FA-FB58-7061-F84D-875EE80F721C}"/>
          </ac:spMkLst>
        </pc:spChg>
        <pc:picChg chg="add mod ord">
          <ac:chgData name="Victoria Ahmed" userId="d7b2ef2b-6674-4efc-b11b-0c38a2fd5536" providerId="ADAL" clId="{97DA4315-7444-497A-972B-1ED4349B9216}" dt="2026-09-03T00:14:25.043" v="6416" actId="14100"/>
          <ac:picMkLst>
            <pc:docMk/>
            <pc:sldMk cId="1217359696" sldId="2163"/>
            <ac:picMk id="5" creationId="{423650C9-AC0C-4741-4649-98215F73065C}"/>
          </ac:picMkLst>
        </pc:picChg>
      </pc:sldChg>
      <pc:sldChg chg="addSp delSp modSp new mod">
        <pc:chgData name="Victoria Ahmed" userId="d7b2ef2b-6674-4efc-b11b-0c38a2fd5536" providerId="ADAL" clId="{97DA4315-7444-497A-972B-1ED4349B9216}" dt="2026-09-03T00:17:13.308" v="6536" actId="1076"/>
        <pc:sldMkLst>
          <pc:docMk/>
          <pc:sldMk cId="3683297008" sldId="2164"/>
        </pc:sldMkLst>
        <pc:spChg chg="del">
          <ac:chgData name="Victoria Ahmed" userId="d7b2ef2b-6674-4efc-b11b-0c38a2fd5536" providerId="ADAL" clId="{97DA4315-7444-497A-972B-1ED4349B9216}" dt="2026-09-03T00:17:07.177" v="6533"/>
          <ac:spMkLst>
            <pc:docMk/>
            <pc:sldMk cId="3683297008" sldId="2164"/>
            <ac:spMk id="3" creationId="{23E49263-E322-DC89-4D51-6749A939C88D}"/>
          </ac:spMkLst>
        </pc:spChg>
        <pc:picChg chg="add mod ord">
          <ac:chgData name="Victoria Ahmed" userId="d7b2ef2b-6674-4efc-b11b-0c38a2fd5536" providerId="ADAL" clId="{97DA4315-7444-497A-972B-1ED4349B9216}" dt="2026-09-03T00:17:13.308" v="6536" actId="1076"/>
          <ac:picMkLst>
            <pc:docMk/>
            <pc:sldMk cId="3683297008" sldId="2164"/>
            <ac:picMk id="5" creationId="{4F0C8A72-7794-696F-CB25-761E1B3E95A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3C8BD-97D4-429A-B1B5-44E703A710B4}" type="datetimeFigureOut">
              <a:rPr lang="en-GB" smtClean="0"/>
              <a:t>02/09/2026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28910-D7CF-4F75-A507-0DCFAA419A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1596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1C622-B966-A834-AA2F-D6FCACD00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A64160-C7C6-3D19-B8E9-59EA061B5B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AC9509-1A12-7E77-9EC8-2B7031770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8A63C-79A4-F8C7-321B-1EB078620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4016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Photo Credit: Thom Flint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9094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2EC45-41E7-C740-A815-94C0B32ED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EF80E9-19DE-4DA6-F72E-B493FD4296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20797D-F70D-68A7-CA12-99F0DE3A8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87C33-B77C-D6E1-9BF5-83D77467F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2890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Photo Credit: Thom Flint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849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61F3D-04D9-E8A7-7DA8-DD058B1BC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59428C-04FB-A215-F218-DC6C34E257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B01427-85F8-E36C-C6EF-F0A148927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ABEB0-6299-16E5-753B-5D24C57EA5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561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Photo Credit: Thom Flint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6678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045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Photo Credit: Thom Flint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247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Photo Credit: Thom Flint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328910-D7CF-4F75-A507-0DCFAA419AB5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192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4B02A-2F86-FE0A-038A-6128F977F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EC0772-85CB-BDD9-099F-02C69978F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9BEEE-E5D0-F10D-B578-5F4D64E1E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B3FAA-7027-EABF-8CF7-FCA4962AC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8E46E-EF21-E89D-4AB6-3F04DE3E0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77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020D2-EFDC-94E7-724E-457C0D94D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18D79D-4D59-189E-7EA9-A8CF07B13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FC66E-3E5E-B69B-4CC6-B705B37E7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72075-7C70-B003-5F41-963B78D77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CACEB-3C0E-3F68-BB8B-820E7B125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82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4E8C35-3A74-28A7-3226-3AF19670BF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329B9-2C65-BC28-955F-77143381D4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7D66C-D8C2-28DC-2568-B760C7C91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C3AEB-244F-5F4C-1A85-62F2827F2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1D58F-ECE0-2738-7EB3-C9537AB3C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83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- onl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0080964-5130-6F27-DAF1-2587A399D2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3333" y="1146951"/>
            <a:ext cx="9250752" cy="5144121"/>
          </a:xfrm>
        </p:spPr>
        <p:txBody>
          <a:bodyPr/>
          <a:lstStyle>
            <a:lvl1pPr marL="162980" indent="-162980">
              <a:tabLst/>
              <a:defRPr/>
            </a:lvl1pPr>
            <a:lvl2pPr marL="385224" indent="-222245">
              <a:tabLst/>
              <a:defRPr/>
            </a:lvl2pPr>
            <a:lvl3pPr marL="618051" indent="-222245">
              <a:tabLst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8185333F-D164-149A-77ED-2A40DAED2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D51DDBE-C133-A808-8365-386DDB5334D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5955DC4-43CB-8C56-6D3B-05C4DB4A25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9979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64E49-A728-106E-34F2-3C3986EBA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C5DFD-3748-4C3B-D076-B00F4B94B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A0CE5-DB38-3FE1-713A-9EF8D6546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953D3-2217-7B6F-35B3-09862865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B3F4B-1005-23AB-E3A0-4938F7281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81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56908-A2F2-2A88-1E54-E0C35462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078F8-40EE-EEFA-57DB-03F7116BC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2AE16-537F-3102-6F14-8014C610D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2C90D-36DF-556E-D78F-78A6175ED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7E99B-7979-DA7B-AE37-8B9F9055A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61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F8364-C06E-0293-C135-569BB185F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88724-3F37-EC31-B6A5-2F25A06547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C6D763-A353-1E3D-80B4-B234EE75F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BE4C4-A320-BD96-23B0-39BFEE540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9EB0D-9731-AB22-1DD0-0AD294F3B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0AD748-EDB2-8F2B-B893-725980C86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2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8C8D9-A287-5154-2D0C-08EEA7B63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57D35B-E3B7-2921-B161-4C8197C8D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5CDC2A-AD65-2D2A-6CA6-E01F935D5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0CA448-F96E-3D87-5D89-E1DDDDAF2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7F98E-F60B-545E-AFDE-ECDC9B0AF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42A6AF-9BA5-5606-6574-9602E9F96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AAB70A-B392-974C-3149-625E1E2A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2B972B-8BC8-4B67-AECD-14AD65D5C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82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E5B1D-9AA5-DED0-F754-AB52C9FC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5C4F6-7636-B0EA-A2F5-F02ACDAEE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ACF740-6096-1BB3-916F-1E30E1D5A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0B37D-4585-82A2-5334-9956275F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329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06DD49-D79F-A005-D7FA-2E431D0AD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04CED5-8B46-08A5-3024-436D1929F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C9FB0-C20D-8217-66A4-70C8F33BF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476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429E-75FD-3407-D385-4360A50BF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21979-807B-00A5-7CA1-DA821DA3B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A87CD7-4764-CB70-F75B-A8F9882AC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E6CF7-B7EF-A9CC-387C-2F7D00BE7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511EA-9326-0263-6309-F0D889EBA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C14B2-49D6-D066-FA9A-B8F5C291E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4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3AD7D-2CDC-2B4D-59FA-2754EB631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B19F81-820A-4D29-7D8A-9E332ACDB7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770F3-EF9D-0142-39F1-4AD3F7947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7A331-49C1-C062-EF3C-1550B35BB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4D9C6-C5F3-A8B4-81C1-02E84215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B9CE6-59B9-9E9A-021D-F9DDC010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740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AD809E-073F-E54E-85E1-980426ED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FB3CA-A28A-BC8B-9B7E-EBF2DDBF3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E0BB8-06F0-B959-A9B1-05E23EE05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CFA9BC-8957-4682-B652-FB4B6A296FBA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0BA00-CC98-31EA-DE04-87889BF41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38A51-2292-81FB-1D21-79E699946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C00FF-CBC1-4E32-8670-DC88481F70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84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8fzCJ_Zv_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s://formstack.io/BDA4B" TargetMode="External"/><Relationship Id="rId4" Type="http://schemas.openxmlformats.org/officeDocument/2006/relationships/hyperlink" Target="https://cafod.org.uk/education/primary-teaching-resources/primary-school-assemblies/primary-national-assembly-for-harves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svg"/><Relationship Id="rId7" Type="http://schemas.openxmlformats.org/officeDocument/2006/relationships/image" Target="../media/image11.jpe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g"/><Relationship Id="rId5" Type="http://schemas.openxmlformats.org/officeDocument/2006/relationships/image" Target="../media/image9.svg"/><Relationship Id="rId4" Type="http://schemas.openxmlformats.org/officeDocument/2006/relationships/image" Target="../media/image8.svg"/><Relationship Id="rId9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F1A7E-3CDF-882B-3D4C-6C9C0DEDD9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E5B8AB-1842-BA38-FEEB-2173CB69B1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455B8B-ABB3-029C-7283-3499FDDA2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1422400"/>
            <a:ext cx="12420600" cy="8280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B58694-34C1-42A6-5DDD-1584104EB5B5}"/>
              </a:ext>
            </a:extLst>
          </p:cNvPr>
          <p:cNvSpPr txBox="1"/>
          <p:nvPr/>
        </p:nvSpPr>
        <p:spPr>
          <a:xfrm>
            <a:off x="8122730" y="1132304"/>
            <a:ext cx="35267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Montserrat ExtraBold" panose="00000900000000000000" pitchFamily="2" charset="0"/>
              </a:rPr>
              <a:t>Zimbabwe photopack</a:t>
            </a:r>
          </a:p>
          <a:p>
            <a:endParaRPr lang="en-GB" sz="2800" dirty="0">
              <a:solidFill>
                <a:schemeClr val="bg1"/>
              </a:solidFill>
              <a:latin typeface="Montserrat ExtraBold" panose="00000900000000000000" pitchFamily="2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Montserrat ExtraBold" panose="00000900000000000000" pitchFamily="2" charset="0"/>
              </a:rPr>
              <a:t>For primary schools</a:t>
            </a:r>
          </a:p>
        </p:txBody>
      </p:sp>
    </p:spTree>
    <p:extLst>
      <p:ext uri="{BB962C8B-B14F-4D97-AF65-F5344CB8AC3E}">
        <p14:creationId xmlns:p14="http://schemas.microsoft.com/office/powerpoint/2010/main" val="322246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890337C-1F81-6416-6EBD-C96BC59D0076}"/>
              </a:ext>
            </a:extLst>
          </p:cNvPr>
          <p:cNvSpPr txBox="1"/>
          <p:nvPr/>
        </p:nvSpPr>
        <p:spPr>
          <a:xfrm>
            <a:off x="206829" y="163285"/>
            <a:ext cx="1262741" cy="104644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Montserrat School ExtraBold" pitchFamily="2" charset="0"/>
              </a:rPr>
              <a:t>Photo </a:t>
            </a:r>
          </a:p>
          <a:p>
            <a:pPr algn="ctr"/>
            <a:r>
              <a:rPr lang="en-GB" sz="4400" b="1" dirty="0">
                <a:latin typeface="Montserrat School ExtraBold" pitchFamily="2" charset="0"/>
              </a:rPr>
              <a:t>3</a:t>
            </a:r>
            <a:endParaRPr lang="en-US" sz="4400" b="1" dirty="0">
              <a:latin typeface="Montserrat School ExtraBold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B688746-CF26-7898-43F2-C0FB9B364F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130804"/>
              </p:ext>
            </p:extLst>
          </p:nvPr>
        </p:nvGraphicFramePr>
        <p:xfrm>
          <a:off x="540369" y="2749501"/>
          <a:ext cx="11444802" cy="2013020"/>
        </p:xfrm>
        <a:graphic>
          <a:graphicData uri="http://schemas.openxmlformats.org/drawingml/2006/table">
            <a:tbl>
              <a:tblPr/>
              <a:tblGrid>
                <a:gridCol w="11444802">
                  <a:extLst>
                    <a:ext uri="{9D8B030D-6E8A-4147-A177-3AD203B41FA5}">
                      <a16:colId xmlns:a16="http://schemas.microsoft.com/office/drawing/2014/main" val="1987969688"/>
                    </a:ext>
                  </a:extLst>
                </a:gridCol>
              </a:tblGrid>
              <a:tr h="1842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Many girls at Maggie’s school, </a:t>
                      </a: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such as Mary, Maggie’s friend, would fetch water before school. Mary lived far from the water source and would often miss lessons because she had so far to walk.</a:t>
                      </a: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Now that there are taps at school, pupils can focus on learning. This picture shows Maggie in her classroom. Maggie wants to be a doctor when she is older.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i="1" kern="1200" dirty="0">
                        <a:solidFill>
                          <a:srgbClr val="9ACA3C"/>
                        </a:solidFill>
                        <a:effectLst/>
                        <a:latin typeface="Montserrat School ExtraBold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i="1" kern="1200" dirty="0">
                        <a:solidFill>
                          <a:srgbClr val="9ACA3C"/>
                        </a:solidFill>
                        <a:effectLst/>
                        <a:latin typeface="Montserrat School ExtraBold" pitchFamily="2" charset="0"/>
                        <a:ea typeface="+mn-ea"/>
                        <a:cs typeface="+mn-cs"/>
                      </a:endParaRPr>
                    </a:p>
                  </a:txBody>
                  <a:tcPr marL="0" marR="0" marT="46390" marB="46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64462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4D54479-0831-8CC2-A2D9-88FBD6820F6A}"/>
              </a:ext>
            </a:extLst>
          </p:cNvPr>
          <p:cNvSpPr txBox="1"/>
          <p:nvPr/>
        </p:nvSpPr>
        <p:spPr>
          <a:xfrm>
            <a:off x="1031417" y="1549012"/>
            <a:ext cx="10129159" cy="770660"/>
          </a:xfrm>
          <a:custGeom>
            <a:avLst/>
            <a:gdLst>
              <a:gd name="csX0" fmla="*/ 0 w 10129159"/>
              <a:gd name="csY0" fmla="*/ 0 h 770660"/>
              <a:gd name="csX1" fmla="*/ 371402 w 10129159"/>
              <a:gd name="csY1" fmla="*/ 0 h 770660"/>
              <a:gd name="csX2" fmla="*/ 844097 w 10129159"/>
              <a:gd name="csY2" fmla="*/ 0 h 770660"/>
              <a:gd name="csX3" fmla="*/ 1620665 w 10129159"/>
              <a:gd name="csY3" fmla="*/ 0 h 770660"/>
              <a:gd name="csX4" fmla="*/ 2397234 w 10129159"/>
              <a:gd name="csY4" fmla="*/ 0 h 770660"/>
              <a:gd name="csX5" fmla="*/ 3072512 w 10129159"/>
              <a:gd name="csY5" fmla="*/ 0 h 770660"/>
              <a:gd name="csX6" fmla="*/ 3443914 w 10129159"/>
              <a:gd name="csY6" fmla="*/ 0 h 770660"/>
              <a:gd name="csX7" fmla="*/ 4220483 w 10129159"/>
              <a:gd name="csY7" fmla="*/ 0 h 770660"/>
              <a:gd name="csX8" fmla="*/ 4895760 w 10129159"/>
              <a:gd name="csY8" fmla="*/ 0 h 770660"/>
              <a:gd name="csX9" fmla="*/ 5571037 w 10129159"/>
              <a:gd name="csY9" fmla="*/ 0 h 770660"/>
              <a:gd name="csX10" fmla="*/ 6043732 w 10129159"/>
              <a:gd name="csY10" fmla="*/ 0 h 770660"/>
              <a:gd name="csX11" fmla="*/ 6415134 w 10129159"/>
              <a:gd name="csY11" fmla="*/ 0 h 770660"/>
              <a:gd name="csX12" fmla="*/ 7090411 w 10129159"/>
              <a:gd name="csY12" fmla="*/ 0 h 770660"/>
              <a:gd name="csX13" fmla="*/ 7968272 w 10129159"/>
              <a:gd name="csY13" fmla="*/ 0 h 770660"/>
              <a:gd name="csX14" fmla="*/ 8643549 w 10129159"/>
              <a:gd name="csY14" fmla="*/ 0 h 770660"/>
              <a:gd name="csX15" fmla="*/ 9420118 w 10129159"/>
              <a:gd name="csY15" fmla="*/ 0 h 770660"/>
              <a:gd name="csX16" fmla="*/ 10129159 w 10129159"/>
              <a:gd name="csY16" fmla="*/ 0 h 770660"/>
              <a:gd name="csX17" fmla="*/ 10129159 w 10129159"/>
              <a:gd name="csY17" fmla="*/ 362210 h 770660"/>
              <a:gd name="csX18" fmla="*/ 10129159 w 10129159"/>
              <a:gd name="csY18" fmla="*/ 770660 h 770660"/>
              <a:gd name="csX19" fmla="*/ 9555173 w 10129159"/>
              <a:gd name="csY19" fmla="*/ 770660 h 770660"/>
              <a:gd name="csX20" fmla="*/ 9082479 w 10129159"/>
              <a:gd name="csY20" fmla="*/ 770660 h 770660"/>
              <a:gd name="csX21" fmla="*/ 8711077 w 10129159"/>
              <a:gd name="csY21" fmla="*/ 770660 h 770660"/>
              <a:gd name="csX22" fmla="*/ 8035799 w 10129159"/>
              <a:gd name="csY22" fmla="*/ 770660 h 770660"/>
              <a:gd name="csX23" fmla="*/ 7360522 w 10129159"/>
              <a:gd name="csY23" fmla="*/ 770660 h 770660"/>
              <a:gd name="csX24" fmla="*/ 6482662 w 10129159"/>
              <a:gd name="csY24" fmla="*/ 770660 h 770660"/>
              <a:gd name="csX25" fmla="*/ 6111259 w 10129159"/>
              <a:gd name="csY25" fmla="*/ 770660 h 770660"/>
              <a:gd name="csX26" fmla="*/ 5537274 w 10129159"/>
              <a:gd name="csY26" fmla="*/ 770660 h 770660"/>
              <a:gd name="csX27" fmla="*/ 4861996 w 10129159"/>
              <a:gd name="csY27" fmla="*/ 770660 h 770660"/>
              <a:gd name="csX28" fmla="*/ 4288011 w 10129159"/>
              <a:gd name="csY28" fmla="*/ 770660 h 770660"/>
              <a:gd name="csX29" fmla="*/ 3511442 w 10129159"/>
              <a:gd name="csY29" fmla="*/ 770660 h 770660"/>
              <a:gd name="csX30" fmla="*/ 2633581 w 10129159"/>
              <a:gd name="csY30" fmla="*/ 770660 h 770660"/>
              <a:gd name="csX31" fmla="*/ 1755721 w 10129159"/>
              <a:gd name="csY31" fmla="*/ 770660 h 770660"/>
              <a:gd name="csX32" fmla="*/ 1080444 w 10129159"/>
              <a:gd name="csY32" fmla="*/ 770660 h 770660"/>
              <a:gd name="csX33" fmla="*/ 0 w 10129159"/>
              <a:gd name="csY33" fmla="*/ 770660 h 770660"/>
              <a:gd name="csX34" fmla="*/ 0 w 10129159"/>
              <a:gd name="csY34" fmla="*/ 400743 h 770660"/>
              <a:gd name="csX35" fmla="*/ 0 w 10129159"/>
              <a:gd name="csY35" fmla="*/ 0 h 7706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129159" h="770660" extrusionOk="0">
                <a:moveTo>
                  <a:pt x="0" y="0"/>
                </a:moveTo>
                <a:cubicBezTo>
                  <a:pt x="92260" y="-7085"/>
                  <a:pt x="272712" y="-7019"/>
                  <a:pt x="371402" y="0"/>
                </a:cubicBezTo>
                <a:cubicBezTo>
                  <a:pt x="470092" y="7019"/>
                  <a:pt x="631057" y="1671"/>
                  <a:pt x="844097" y="0"/>
                </a:cubicBezTo>
                <a:cubicBezTo>
                  <a:pt x="1057138" y="-1671"/>
                  <a:pt x="1462802" y="-38754"/>
                  <a:pt x="1620665" y="0"/>
                </a:cubicBezTo>
                <a:cubicBezTo>
                  <a:pt x="1778528" y="38754"/>
                  <a:pt x="2123464" y="-28119"/>
                  <a:pt x="2397234" y="0"/>
                </a:cubicBezTo>
                <a:cubicBezTo>
                  <a:pt x="2671004" y="28119"/>
                  <a:pt x="2771408" y="27072"/>
                  <a:pt x="3072512" y="0"/>
                </a:cubicBezTo>
                <a:cubicBezTo>
                  <a:pt x="3373616" y="-27072"/>
                  <a:pt x="3327934" y="-3248"/>
                  <a:pt x="3443914" y="0"/>
                </a:cubicBezTo>
                <a:cubicBezTo>
                  <a:pt x="3559894" y="3248"/>
                  <a:pt x="4017587" y="26822"/>
                  <a:pt x="4220483" y="0"/>
                </a:cubicBezTo>
                <a:cubicBezTo>
                  <a:pt x="4423379" y="-26822"/>
                  <a:pt x="4599181" y="20203"/>
                  <a:pt x="4895760" y="0"/>
                </a:cubicBezTo>
                <a:cubicBezTo>
                  <a:pt x="5192339" y="-20203"/>
                  <a:pt x="5348486" y="5744"/>
                  <a:pt x="5571037" y="0"/>
                </a:cubicBezTo>
                <a:cubicBezTo>
                  <a:pt x="5793588" y="-5744"/>
                  <a:pt x="5886699" y="13828"/>
                  <a:pt x="6043732" y="0"/>
                </a:cubicBezTo>
                <a:cubicBezTo>
                  <a:pt x="6200766" y="-13828"/>
                  <a:pt x="6238131" y="-1710"/>
                  <a:pt x="6415134" y="0"/>
                </a:cubicBezTo>
                <a:cubicBezTo>
                  <a:pt x="6592137" y="1710"/>
                  <a:pt x="6754112" y="-19350"/>
                  <a:pt x="7090411" y="0"/>
                </a:cubicBezTo>
                <a:cubicBezTo>
                  <a:pt x="7426710" y="19350"/>
                  <a:pt x="7760579" y="-36016"/>
                  <a:pt x="7968272" y="0"/>
                </a:cubicBezTo>
                <a:cubicBezTo>
                  <a:pt x="8175965" y="36016"/>
                  <a:pt x="8423554" y="4327"/>
                  <a:pt x="8643549" y="0"/>
                </a:cubicBezTo>
                <a:cubicBezTo>
                  <a:pt x="8863544" y="-4327"/>
                  <a:pt x="9215784" y="9086"/>
                  <a:pt x="9420118" y="0"/>
                </a:cubicBezTo>
                <a:cubicBezTo>
                  <a:pt x="9624452" y="-9086"/>
                  <a:pt x="9782981" y="20499"/>
                  <a:pt x="10129159" y="0"/>
                </a:cubicBezTo>
                <a:cubicBezTo>
                  <a:pt x="10147013" y="123261"/>
                  <a:pt x="10120282" y="265028"/>
                  <a:pt x="10129159" y="362210"/>
                </a:cubicBezTo>
                <a:cubicBezTo>
                  <a:pt x="10138037" y="459392"/>
                  <a:pt x="10144336" y="632624"/>
                  <a:pt x="10129159" y="770660"/>
                </a:cubicBezTo>
                <a:cubicBezTo>
                  <a:pt x="10001442" y="749281"/>
                  <a:pt x="9840120" y="785162"/>
                  <a:pt x="9555173" y="770660"/>
                </a:cubicBezTo>
                <a:cubicBezTo>
                  <a:pt x="9270226" y="756158"/>
                  <a:pt x="9269372" y="772828"/>
                  <a:pt x="9082479" y="770660"/>
                </a:cubicBezTo>
                <a:cubicBezTo>
                  <a:pt x="8895586" y="768492"/>
                  <a:pt x="8873329" y="756801"/>
                  <a:pt x="8711077" y="770660"/>
                </a:cubicBezTo>
                <a:cubicBezTo>
                  <a:pt x="8548825" y="784519"/>
                  <a:pt x="8229890" y="780705"/>
                  <a:pt x="8035799" y="770660"/>
                </a:cubicBezTo>
                <a:cubicBezTo>
                  <a:pt x="7841708" y="760615"/>
                  <a:pt x="7629883" y="764504"/>
                  <a:pt x="7360522" y="770660"/>
                </a:cubicBezTo>
                <a:cubicBezTo>
                  <a:pt x="7091161" y="776816"/>
                  <a:pt x="6918900" y="738908"/>
                  <a:pt x="6482662" y="770660"/>
                </a:cubicBezTo>
                <a:cubicBezTo>
                  <a:pt x="6046424" y="802412"/>
                  <a:pt x="6197013" y="765746"/>
                  <a:pt x="6111259" y="770660"/>
                </a:cubicBezTo>
                <a:cubicBezTo>
                  <a:pt x="6025505" y="775574"/>
                  <a:pt x="5807642" y="767123"/>
                  <a:pt x="5537274" y="770660"/>
                </a:cubicBezTo>
                <a:cubicBezTo>
                  <a:pt x="5266907" y="774197"/>
                  <a:pt x="5140719" y="799724"/>
                  <a:pt x="4861996" y="770660"/>
                </a:cubicBezTo>
                <a:cubicBezTo>
                  <a:pt x="4583273" y="741596"/>
                  <a:pt x="4494050" y="781162"/>
                  <a:pt x="4288011" y="770660"/>
                </a:cubicBezTo>
                <a:cubicBezTo>
                  <a:pt x="4081972" y="760158"/>
                  <a:pt x="3792987" y="743032"/>
                  <a:pt x="3511442" y="770660"/>
                </a:cubicBezTo>
                <a:cubicBezTo>
                  <a:pt x="3229897" y="798288"/>
                  <a:pt x="2915302" y="813978"/>
                  <a:pt x="2633581" y="770660"/>
                </a:cubicBezTo>
                <a:cubicBezTo>
                  <a:pt x="2351860" y="727342"/>
                  <a:pt x="2007048" y="810126"/>
                  <a:pt x="1755721" y="770660"/>
                </a:cubicBezTo>
                <a:cubicBezTo>
                  <a:pt x="1504394" y="731194"/>
                  <a:pt x="1266283" y="746570"/>
                  <a:pt x="1080444" y="770660"/>
                </a:cubicBezTo>
                <a:cubicBezTo>
                  <a:pt x="894605" y="794750"/>
                  <a:pt x="256671" y="768532"/>
                  <a:pt x="0" y="770660"/>
                </a:cubicBezTo>
                <a:cubicBezTo>
                  <a:pt x="-8112" y="639681"/>
                  <a:pt x="7826" y="578388"/>
                  <a:pt x="0" y="400743"/>
                </a:cubicBezTo>
                <a:cubicBezTo>
                  <a:pt x="-7826" y="223098"/>
                  <a:pt x="16681" y="114388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299333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Montserrat School" pitchFamily="2" charset="0"/>
              </a:rPr>
              <a:t>“I love coming to school. We have water. We no longer carry it to school.”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Montserrat School" pitchFamily="2" charset="0"/>
                <a:ea typeface="Aptos" panose="020B0004020202020204" pitchFamily="34" charset="0"/>
                <a:cs typeface="Times New Roman"/>
              </a:rPr>
              <a:t>Maggie</a:t>
            </a:r>
          </a:p>
        </p:txBody>
      </p:sp>
      <p:pic>
        <p:nvPicPr>
          <p:cNvPr id="3" name="Picture 2" descr="A logo with a green and blue circle&#10;&#10;AI-generated content may be incorrect.">
            <a:extLst>
              <a:ext uri="{FF2B5EF4-FFF2-40B4-BE49-F238E27FC236}">
                <a16:creationId xmlns:a16="http://schemas.microsoft.com/office/drawing/2014/main" id="{63046ED1-DFE9-E98B-DEFD-FBA9F1AE90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485" y="247679"/>
            <a:ext cx="2582686" cy="7544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6C53C3-B4A1-387B-3B1D-5787D2BC3FC3}"/>
              </a:ext>
            </a:extLst>
          </p:cNvPr>
          <p:cNvSpPr txBox="1"/>
          <p:nvPr/>
        </p:nvSpPr>
        <p:spPr>
          <a:xfrm>
            <a:off x="347145" y="4554935"/>
            <a:ext cx="1163802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1" kern="1200" dirty="0">
                <a:solidFill>
                  <a:srgbClr val="9ACA3C"/>
                </a:solidFill>
                <a:effectLst/>
                <a:latin typeface="Montserrat School ExtraBold" pitchFamily="2" charset="0"/>
                <a:ea typeface="+mn-ea"/>
                <a:cs typeface="+mn-cs"/>
              </a:rPr>
              <a:t>Say a prayer today for people around the world who walk for water: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i="1" kern="1200" dirty="0">
              <a:solidFill>
                <a:srgbClr val="9ACA3C"/>
              </a:solidFill>
              <a:effectLst/>
              <a:latin typeface="Montserrat School ExtraBold" pitchFamily="2" charset="0"/>
              <a:ea typeface="+mn-ea"/>
              <a:cs typeface="+mn-cs"/>
            </a:endParaRPr>
          </a:p>
          <a:p>
            <a:pPr rtl="0" fontAlgn="base"/>
            <a:r>
              <a:rPr lang="en-GB" sz="1400" b="0" i="0" u="none" strike="noStrike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Loving God, </a:t>
            </a:r>
            <a:r>
              <a:rPr lang="en-US" sz="1400" b="0" i="0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​</a:t>
            </a:r>
            <a:endParaRPr lang="en-GB" sz="1400" b="0" i="0" kern="1200" dirty="0">
              <a:solidFill>
                <a:srgbClr val="9ACA3C"/>
              </a:solidFill>
              <a:effectLst/>
              <a:latin typeface="Montserrat School ExtBd" pitchFamily="2" charset="0"/>
              <a:ea typeface="+mn-ea"/>
              <a:cs typeface="+mn-cs"/>
            </a:endParaRPr>
          </a:p>
          <a:p>
            <a:pPr rtl="0" fontAlgn="base"/>
            <a:r>
              <a:rPr lang="en-GB" sz="1400" b="0" i="0" u="none" strike="noStrike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We think of all the people around the world who walk to collect water every day.</a:t>
            </a:r>
            <a:r>
              <a:rPr lang="en-US" sz="1400" b="0" i="0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en-GB" sz="1400" b="0" i="0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​</a:t>
            </a:r>
            <a:r>
              <a:rPr lang="en-GB" sz="1400" b="0" i="0" u="none" strike="noStrike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Together, may we build a better world where everyone has water</a:t>
            </a:r>
            <a:r>
              <a:rPr lang="en-GB" sz="1400" dirty="0">
                <a:solidFill>
                  <a:srgbClr val="9ACA3C"/>
                </a:solidFill>
                <a:latin typeface="Montserrat School ExtBd" pitchFamily="2" charset="0"/>
              </a:rPr>
              <a:t>,</a:t>
            </a:r>
            <a:r>
              <a:rPr lang="en-GB" sz="1400" b="0" i="0" u="none" strike="noStrike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 goes to school and follows their dreams.</a:t>
            </a:r>
            <a:r>
              <a:rPr lang="en-US" sz="1400" b="0" i="0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en-GB" sz="1400" b="0" i="0" u="none" strike="noStrike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Amen</a:t>
            </a:r>
            <a:r>
              <a:rPr lang="en-US" sz="1400" b="0" i="0" kern="1200" dirty="0">
                <a:solidFill>
                  <a:srgbClr val="9ACA3C"/>
                </a:solidFill>
                <a:effectLst/>
                <a:latin typeface="Montserrat School ExtBd" pitchFamily="2" charset="0"/>
                <a:ea typeface="+mn-ea"/>
                <a:cs typeface="+mn-cs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038423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7293D-5CE0-439B-58DC-AC8B59086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C1D1A29-8656-7C6D-D35B-35EEF6A40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61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CDAC8-327D-1867-7339-28B51F801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CCC6475-51BD-BC4C-E676-F7C5A481A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426415"/>
              </p:ext>
            </p:extLst>
          </p:nvPr>
        </p:nvGraphicFramePr>
        <p:xfrm>
          <a:off x="582382" y="2677061"/>
          <a:ext cx="11027227" cy="3933260"/>
        </p:xfrm>
        <a:graphic>
          <a:graphicData uri="http://schemas.openxmlformats.org/drawingml/2006/table">
            <a:tbl>
              <a:tblPr/>
              <a:tblGrid>
                <a:gridCol w="11027227">
                  <a:extLst>
                    <a:ext uri="{9D8B030D-6E8A-4147-A177-3AD203B41FA5}">
                      <a16:colId xmlns:a16="http://schemas.microsoft.com/office/drawing/2014/main" val="1987969688"/>
                    </a:ext>
                  </a:extLst>
                </a:gridCol>
              </a:tblGrid>
              <a:tr h="1842861">
                <a:tc>
                  <a:txBody>
                    <a:bodyPr/>
                    <a:lstStyle/>
                    <a:p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What game do you think Maggie is playing here? How do you know that? What sport do you like to play? </a:t>
                      </a:r>
                    </a:p>
                    <a:p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Maggie loves playing netball. Her position is Goal Shooter and she is happy that her school now has showers so she can wash after playing netball.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As she says, it feels good to have water! Having water at school has made such a difference to Maggie and her friends.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0" kern="1200" dirty="0">
                        <a:solidFill>
                          <a:srgbClr val="9ACA3C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Why do you need to have water to drink at school? What Catholic Social Teaching principle can we link this to? Why?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1" kern="1200" dirty="0">
                        <a:solidFill>
                          <a:srgbClr val="9ACA3C"/>
                        </a:solidFill>
                        <a:effectLst/>
                        <a:latin typeface="Montserrat School ExtraBold" pitchFamily="2" charset="0"/>
                        <a:ea typeface="+mn-ea"/>
                        <a:cs typeface="+mn-cs"/>
                      </a:endParaRPr>
                    </a:p>
                  </a:txBody>
                  <a:tcPr marL="0" marR="0" marT="46390" marB="46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64462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3FB4C6A-3195-AF16-8BFC-21D086B0AC8D}"/>
              </a:ext>
            </a:extLst>
          </p:cNvPr>
          <p:cNvSpPr txBox="1"/>
          <p:nvPr/>
        </p:nvSpPr>
        <p:spPr>
          <a:xfrm>
            <a:off x="1031417" y="1549012"/>
            <a:ext cx="10129159" cy="923330"/>
          </a:xfrm>
          <a:custGeom>
            <a:avLst/>
            <a:gdLst>
              <a:gd name="csX0" fmla="*/ 0 w 10129159"/>
              <a:gd name="csY0" fmla="*/ 0 h 923330"/>
              <a:gd name="csX1" fmla="*/ 371402 w 10129159"/>
              <a:gd name="csY1" fmla="*/ 0 h 923330"/>
              <a:gd name="csX2" fmla="*/ 844097 w 10129159"/>
              <a:gd name="csY2" fmla="*/ 0 h 923330"/>
              <a:gd name="csX3" fmla="*/ 1620665 w 10129159"/>
              <a:gd name="csY3" fmla="*/ 0 h 923330"/>
              <a:gd name="csX4" fmla="*/ 2397234 w 10129159"/>
              <a:gd name="csY4" fmla="*/ 0 h 923330"/>
              <a:gd name="csX5" fmla="*/ 3072512 w 10129159"/>
              <a:gd name="csY5" fmla="*/ 0 h 923330"/>
              <a:gd name="csX6" fmla="*/ 3443914 w 10129159"/>
              <a:gd name="csY6" fmla="*/ 0 h 923330"/>
              <a:gd name="csX7" fmla="*/ 4220483 w 10129159"/>
              <a:gd name="csY7" fmla="*/ 0 h 923330"/>
              <a:gd name="csX8" fmla="*/ 4895760 w 10129159"/>
              <a:gd name="csY8" fmla="*/ 0 h 923330"/>
              <a:gd name="csX9" fmla="*/ 5571037 w 10129159"/>
              <a:gd name="csY9" fmla="*/ 0 h 923330"/>
              <a:gd name="csX10" fmla="*/ 6043732 w 10129159"/>
              <a:gd name="csY10" fmla="*/ 0 h 923330"/>
              <a:gd name="csX11" fmla="*/ 6415134 w 10129159"/>
              <a:gd name="csY11" fmla="*/ 0 h 923330"/>
              <a:gd name="csX12" fmla="*/ 7090411 w 10129159"/>
              <a:gd name="csY12" fmla="*/ 0 h 923330"/>
              <a:gd name="csX13" fmla="*/ 7968272 w 10129159"/>
              <a:gd name="csY13" fmla="*/ 0 h 923330"/>
              <a:gd name="csX14" fmla="*/ 8643549 w 10129159"/>
              <a:gd name="csY14" fmla="*/ 0 h 923330"/>
              <a:gd name="csX15" fmla="*/ 9420118 w 10129159"/>
              <a:gd name="csY15" fmla="*/ 0 h 923330"/>
              <a:gd name="csX16" fmla="*/ 10129159 w 10129159"/>
              <a:gd name="csY16" fmla="*/ 0 h 923330"/>
              <a:gd name="csX17" fmla="*/ 10129159 w 10129159"/>
              <a:gd name="csY17" fmla="*/ 433965 h 923330"/>
              <a:gd name="csX18" fmla="*/ 10129159 w 10129159"/>
              <a:gd name="csY18" fmla="*/ 923330 h 923330"/>
              <a:gd name="csX19" fmla="*/ 9555173 w 10129159"/>
              <a:gd name="csY19" fmla="*/ 923330 h 923330"/>
              <a:gd name="csX20" fmla="*/ 9082479 w 10129159"/>
              <a:gd name="csY20" fmla="*/ 923330 h 923330"/>
              <a:gd name="csX21" fmla="*/ 8711077 w 10129159"/>
              <a:gd name="csY21" fmla="*/ 923330 h 923330"/>
              <a:gd name="csX22" fmla="*/ 8035799 w 10129159"/>
              <a:gd name="csY22" fmla="*/ 923330 h 923330"/>
              <a:gd name="csX23" fmla="*/ 7360522 w 10129159"/>
              <a:gd name="csY23" fmla="*/ 923330 h 923330"/>
              <a:gd name="csX24" fmla="*/ 6482662 w 10129159"/>
              <a:gd name="csY24" fmla="*/ 923330 h 923330"/>
              <a:gd name="csX25" fmla="*/ 6111259 w 10129159"/>
              <a:gd name="csY25" fmla="*/ 923330 h 923330"/>
              <a:gd name="csX26" fmla="*/ 5537274 w 10129159"/>
              <a:gd name="csY26" fmla="*/ 923330 h 923330"/>
              <a:gd name="csX27" fmla="*/ 4861996 w 10129159"/>
              <a:gd name="csY27" fmla="*/ 923330 h 923330"/>
              <a:gd name="csX28" fmla="*/ 4288011 w 10129159"/>
              <a:gd name="csY28" fmla="*/ 923330 h 923330"/>
              <a:gd name="csX29" fmla="*/ 3511442 w 10129159"/>
              <a:gd name="csY29" fmla="*/ 923330 h 923330"/>
              <a:gd name="csX30" fmla="*/ 2633581 w 10129159"/>
              <a:gd name="csY30" fmla="*/ 923330 h 923330"/>
              <a:gd name="csX31" fmla="*/ 1755721 w 10129159"/>
              <a:gd name="csY31" fmla="*/ 923330 h 923330"/>
              <a:gd name="csX32" fmla="*/ 1080444 w 10129159"/>
              <a:gd name="csY32" fmla="*/ 923330 h 923330"/>
              <a:gd name="csX33" fmla="*/ 0 w 10129159"/>
              <a:gd name="csY33" fmla="*/ 923330 h 923330"/>
              <a:gd name="csX34" fmla="*/ 0 w 10129159"/>
              <a:gd name="csY34" fmla="*/ 480132 h 923330"/>
              <a:gd name="csX35" fmla="*/ 0 w 10129159"/>
              <a:gd name="csY35" fmla="*/ 0 h 9233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129159" h="923330" extrusionOk="0">
                <a:moveTo>
                  <a:pt x="0" y="0"/>
                </a:moveTo>
                <a:cubicBezTo>
                  <a:pt x="92260" y="-7085"/>
                  <a:pt x="272712" y="-7019"/>
                  <a:pt x="371402" y="0"/>
                </a:cubicBezTo>
                <a:cubicBezTo>
                  <a:pt x="470092" y="7019"/>
                  <a:pt x="631057" y="1671"/>
                  <a:pt x="844097" y="0"/>
                </a:cubicBezTo>
                <a:cubicBezTo>
                  <a:pt x="1057138" y="-1671"/>
                  <a:pt x="1462802" y="-38754"/>
                  <a:pt x="1620665" y="0"/>
                </a:cubicBezTo>
                <a:cubicBezTo>
                  <a:pt x="1778528" y="38754"/>
                  <a:pt x="2123464" y="-28119"/>
                  <a:pt x="2397234" y="0"/>
                </a:cubicBezTo>
                <a:cubicBezTo>
                  <a:pt x="2671004" y="28119"/>
                  <a:pt x="2771408" y="27072"/>
                  <a:pt x="3072512" y="0"/>
                </a:cubicBezTo>
                <a:cubicBezTo>
                  <a:pt x="3373616" y="-27072"/>
                  <a:pt x="3327934" y="-3248"/>
                  <a:pt x="3443914" y="0"/>
                </a:cubicBezTo>
                <a:cubicBezTo>
                  <a:pt x="3559894" y="3248"/>
                  <a:pt x="4017587" y="26822"/>
                  <a:pt x="4220483" y="0"/>
                </a:cubicBezTo>
                <a:cubicBezTo>
                  <a:pt x="4423379" y="-26822"/>
                  <a:pt x="4599181" y="20203"/>
                  <a:pt x="4895760" y="0"/>
                </a:cubicBezTo>
                <a:cubicBezTo>
                  <a:pt x="5192339" y="-20203"/>
                  <a:pt x="5348486" y="5744"/>
                  <a:pt x="5571037" y="0"/>
                </a:cubicBezTo>
                <a:cubicBezTo>
                  <a:pt x="5793588" y="-5744"/>
                  <a:pt x="5886699" y="13828"/>
                  <a:pt x="6043732" y="0"/>
                </a:cubicBezTo>
                <a:cubicBezTo>
                  <a:pt x="6200766" y="-13828"/>
                  <a:pt x="6238131" y="-1710"/>
                  <a:pt x="6415134" y="0"/>
                </a:cubicBezTo>
                <a:cubicBezTo>
                  <a:pt x="6592137" y="1710"/>
                  <a:pt x="6754112" y="-19350"/>
                  <a:pt x="7090411" y="0"/>
                </a:cubicBezTo>
                <a:cubicBezTo>
                  <a:pt x="7426710" y="19350"/>
                  <a:pt x="7760579" y="-36016"/>
                  <a:pt x="7968272" y="0"/>
                </a:cubicBezTo>
                <a:cubicBezTo>
                  <a:pt x="8175965" y="36016"/>
                  <a:pt x="8423554" y="4327"/>
                  <a:pt x="8643549" y="0"/>
                </a:cubicBezTo>
                <a:cubicBezTo>
                  <a:pt x="8863544" y="-4327"/>
                  <a:pt x="9215784" y="9086"/>
                  <a:pt x="9420118" y="0"/>
                </a:cubicBezTo>
                <a:cubicBezTo>
                  <a:pt x="9624452" y="-9086"/>
                  <a:pt x="9782981" y="20499"/>
                  <a:pt x="10129159" y="0"/>
                </a:cubicBezTo>
                <a:cubicBezTo>
                  <a:pt x="10133111" y="192484"/>
                  <a:pt x="10117486" y="261761"/>
                  <a:pt x="10129159" y="433965"/>
                </a:cubicBezTo>
                <a:cubicBezTo>
                  <a:pt x="10140832" y="606169"/>
                  <a:pt x="10111663" y="742173"/>
                  <a:pt x="10129159" y="923330"/>
                </a:cubicBezTo>
                <a:cubicBezTo>
                  <a:pt x="10001442" y="901951"/>
                  <a:pt x="9840120" y="937832"/>
                  <a:pt x="9555173" y="923330"/>
                </a:cubicBezTo>
                <a:cubicBezTo>
                  <a:pt x="9270226" y="908828"/>
                  <a:pt x="9269372" y="925498"/>
                  <a:pt x="9082479" y="923330"/>
                </a:cubicBezTo>
                <a:cubicBezTo>
                  <a:pt x="8895586" y="921162"/>
                  <a:pt x="8873329" y="909471"/>
                  <a:pt x="8711077" y="923330"/>
                </a:cubicBezTo>
                <a:cubicBezTo>
                  <a:pt x="8548825" y="937189"/>
                  <a:pt x="8229890" y="933375"/>
                  <a:pt x="8035799" y="923330"/>
                </a:cubicBezTo>
                <a:cubicBezTo>
                  <a:pt x="7841708" y="913285"/>
                  <a:pt x="7629883" y="917174"/>
                  <a:pt x="7360522" y="923330"/>
                </a:cubicBezTo>
                <a:cubicBezTo>
                  <a:pt x="7091161" y="929486"/>
                  <a:pt x="6918900" y="891578"/>
                  <a:pt x="6482662" y="923330"/>
                </a:cubicBezTo>
                <a:cubicBezTo>
                  <a:pt x="6046424" y="955082"/>
                  <a:pt x="6197013" y="918416"/>
                  <a:pt x="6111259" y="923330"/>
                </a:cubicBezTo>
                <a:cubicBezTo>
                  <a:pt x="6025505" y="928244"/>
                  <a:pt x="5807642" y="919793"/>
                  <a:pt x="5537274" y="923330"/>
                </a:cubicBezTo>
                <a:cubicBezTo>
                  <a:pt x="5266907" y="926867"/>
                  <a:pt x="5140719" y="952394"/>
                  <a:pt x="4861996" y="923330"/>
                </a:cubicBezTo>
                <a:cubicBezTo>
                  <a:pt x="4583273" y="894266"/>
                  <a:pt x="4494050" y="933832"/>
                  <a:pt x="4288011" y="923330"/>
                </a:cubicBezTo>
                <a:cubicBezTo>
                  <a:pt x="4081972" y="912828"/>
                  <a:pt x="3792987" y="895702"/>
                  <a:pt x="3511442" y="923330"/>
                </a:cubicBezTo>
                <a:cubicBezTo>
                  <a:pt x="3229897" y="950958"/>
                  <a:pt x="2915302" y="966648"/>
                  <a:pt x="2633581" y="923330"/>
                </a:cubicBezTo>
                <a:cubicBezTo>
                  <a:pt x="2351860" y="880012"/>
                  <a:pt x="2007048" y="962796"/>
                  <a:pt x="1755721" y="923330"/>
                </a:cubicBezTo>
                <a:cubicBezTo>
                  <a:pt x="1504394" y="883864"/>
                  <a:pt x="1266283" y="899240"/>
                  <a:pt x="1080444" y="923330"/>
                </a:cubicBezTo>
                <a:cubicBezTo>
                  <a:pt x="894605" y="947420"/>
                  <a:pt x="256671" y="921202"/>
                  <a:pt x="0" y="923330"/>
                </a:cubicBezTo>
                <a:cubicBezTo>
                  <a:pt x="-12989" y="825145"/>
                  <a:pt x="-205" y="585136"/>
                  <a:pt x="0" y="480132"/>
                </a:cubicBezTo>
                <a:cubicBezTo>
                  <a:pt x="205" y="375128"/>
                  <a:pt x="-17751" y="191782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299333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GB" dirty="0">
                <a:latin typeface="Montserrat School"/>
              </a:rPr>
              <a:t>“</a:t>
            </a:r>
            <a:r>
              <a:rPr lang="en-GB" dirty="0">
                <a:latin typeface="Montserrat School" pitchFamily="2" charset="0"/>
              </a:rPr>
              <a:t>It just felt good to have water. After I finished showering, I just stood in the shower and just let water flow on my body. And it was just a good feeling.”</a:t>
            </a:r>
          </a:p>
          <a:p>
            <a:pPr algn="ctr"/>
            <a:r>
              <a:rPr lang="en-GB" dirty="0">
                <a:latin typeface="Montserrat School" pitchFamily="2" charset="0"/>
              </a:rPr>
              <a:t>Maggie</a:t>
            </a:r>
          </a:p>
        </p:txBody>
      </p:sp>
      <p:pic>
        <p:nvPicPr>
          <p:cNvPr id="3" name="Picture 2" descr="A logo with a green and blue circle&#10;&#10;AI-generated content may be incorrect.">
            <a:extLst>
              <a:ext uri="{FF2B5EF4-FFF2-40B4-BE49-F238E27FC236}">
                <a16:creationId xmlns:a16="http://schemas.microsoft.com/office/drawing/2014/main" id="{5B186A0F-7703-7C4A-AC6B-4990C2A34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485" y="247679"/>
            <a:ext cx="2582686" cy="7544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B314BD-91C7-810F-0BBB-A4DCCB9AB068}"/>
              </a:ext>
            </a:extLst>
          </p:cNvPr>
          <p:cNvSpPr txBox="1"/>
          <p:nvPr/>
        </p:nvSpPr>
        <p:spPr>
          <a:xfrm>
            <a:off x="206829" y="163285"/>
            <a:ext cx="1262741" cy="104644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Montserrat School ExtraBold" pitchFamily="2" charset="0"/>
              </a:rPr>
              <a:t>Photo </a:t>
            </a:r>
          </a:p>
          <a:p>
            <a:pPr algn="ctr"/>
            <a:r>
              <a:rPr lang="en-GB" sz="4400" b="1" dirty="0">
                <a:latin typeface="Montserrat School ExtraBold" pitchFamily="2" charset="0"/>
              </a:rPr>
              <a:t>4</a:t>
            </a:r>
            <a:endParaRPr lang="en-US" sz="4400" b="1" dirty="0">
              <a:latin typeface="Montserrat School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76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225B7-B732-69E9-18AA-653502E3EB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EF7FB9-66DF-C60B-1E6B-4D233BFF26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4FB4EE-8B45-F9EF-2E59-606FD3509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9576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13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59D21-643A-A301-A752-674F4BA58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A968F01-F020-50EB-08AD-C92894B41D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102749"/>
              </p:ext>
            </p:extLst>
          </p:nvPr>
        </p:nvGraphicFramePr>
        <p:xfrm>
          <a:off x="582382" y="2887460"/>
          <a:ext cx="11027227" cy="4026040"/>
        </p:xfrm>
        <a:graphic>
          <a:graphicData uri="http://schemas.openxmlformats.org/drawingml/2006/table">
            <a:tbl>
              <a:tblPr/>
              <a:tblGrid>
                <a:gridCol w="11027227">
                  <a:extLst>
                    <a:ext uri="{9D8B030D-6E8A-4147-A177-3AD203B41FA5}">
                      <a16:colId xmlns:a16="http://schemas.microsoft.com/office/drawing/2014/main" val="1987969688"/>
                    </a:ext>
                  </a:extLst>
                </a:gridCol>
              </a:tblGrid>
              <a:tr h="2539070">
                <a:tc>
                  <a:txBody>
                    <a:bodyPr/>
                    <a:lstStyle/>
                    <a:p>
                      <a:pPr rtl="0" fontAlgn="base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With CAFOD’s help, clubs have been set up at Maggie’s school to help pupils learn about staying healthy. </a:t>
                      </a:r>
                    </a:p>
                    <a:p>
                      <a:pPr rtl="0" fontAlgn="base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How do you keep healthy at school?</a:t>
                      </a: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Do you have any handwashing posters at school?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Is it fair that some people don’t have water?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What can we do about it?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kern="1200" dirty="0">
                        <a:solidFill>
                          <a:srgbClr val="9ACA3C"/>
                        </a:solidFill>
                        <a:effectLst/>
                        <a:latin typeface="Montserrat School ExtBd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Together we can build a better world. We</a:t>
                      </a:r>
                      <a:r>
                        <a:rPr lang="en-GB" sz="180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 can fundraise for CAFOD to help communities like Maggie’s have taps, toilets and showers. </a:t>
                      </a:r>
                      <a:endParaRPr lang="en-GB" sz="1800" b="0" i="0" kern="1200" dirty="0">
                        <a:solidFill>
                          <a:srgbClr val="9ACA3C"/>
                        </a:solidFill>
                        <a:effectLst/>
                        <a:latin typeface="Montserrat School ExtBd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0" kern="1200" dirty="0">
                        <a:solidFill>
                          <a:srgbClr val="9ACA3C"/>
                        </a:solidFill>
                        <a:effectLst/>
                        <a:latin typeface="Montserrat School ExtraBold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0" kern="1200" dirty="0">
                        <a:solidFill>
                          <a:srgbClr val="9ACA3C"/>
                        </a:solidFill>
                        <a:effectLst/>
                        <a:latin typeface="Montserrat School ExtraBold" pitchFamily="2" charset="0"/>
                        <a:ea typeface="+mn-ea"/>
                        <a:cs typeface="+mn-cs"/>
                      </a:endParaRPr>
                    </a:p>
                  </a:txBody>
                  <a:tcPr marL="0" marR="0" marT="46390" marB="46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644624"/>
                  </a:ext>
                </a:extLst>
              </a:tr>
              <a:tr h="299679">
                <a:tc>
                  <a:txBody>
                    <a:bodyPr/>
                    <a:lstStyle/>
                    <a:p>
                      <a:pPr rtl="0" fontAlgn="base"/>
                      <a:endParaRPr lang="en-US" sz="1800" b="1" i="0" kern="1200" dirty="0">
                        <a:solidFill>
                          <a:schemeClr val="tx1"/>
                        </a:solidFill>
                        <a:effectLst/>
                        <a:latin typeface="Montserrat"/>
                        <a:ea typeface="+mn-ea"/>
                        <a:cs typeface="+mn-cs"/>
                      </a:endParaRPr>
                    </a:p>
                  </a:txBody>
                  <a:tcPr marL="0" marR="0" marT="46390" marB="46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47136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2CAAED2-DE0B-D624-7D36-3E899D86986D}"/>
              </a:ext>
            </a:extLst>
          </p:cNvPr>
          <p:cNvSpPr txBox="1"/>
          <p:nvPr/>
        </p:nvSpPr>
        <p:spPr>
          <a:xfrm>
            <a:off x="1031417" y="1549012"/>
            <a:ext cx="10129159" cy="1200329"/>
          </a:xfrm>
          <a:custGeom>
            <a:avLst/>
            <a:gdLst>
              <a:gd name="csX0" fmla="*/ 0 w 10129159"/>
              <a:gd name="csY0" fmla="*/ 0 h 1200329"/>
              <a:gd name="csX1" fmla="*/ 371402 w 10129159"/>
              <a:gd name="csY1" fmla="*/ 0 h 1200329"/>
              <a:gd name="csX2" fmla="*/ 844097 w 10129159"/>
              <a:gd name="csY2" fmla="*/ 0 h 1200329"/>
              <a:gd name="csX3" fmla="*/ 1620665 w 10129159"/>
              <a:gd name="csY3" fmla="*/ 0 h 1200329"/>
              <a:gd name="csX4" fmla="*/ 2397234 w 10129159"/>
              <a:gd name="csY4" fmla="*/ 0 h 1200329"/>
              <a:gd name="csX5" fmla="*/ 3072512 w 10129159"/>
              <a:gd name="csY5" fmla="*/ 0 h 1200329"/>
              <a:gd name="csX6" fmla="*/ 3443914 w 10129159"/>
              <a:gd name="csY6" fmla="*/ 0 h 1200329"/>
              <a:gd name="csX7" fmla="*/ 4220483 w 10129159"/>
              <a:gd name="csY7" fmla="*/ 0 h 1200329"/>
              <a:gd name="csX8" fmla="*/ 4895760 w 10129159"/>
              <a:gd name="csY8" fmla="*/ 0 h 1200329"/>
              <a:gd name="csX9" fmla="*/ 5571037 w 10129159"/>
              <a:gd name="csY9" fmla="*/ 0 h 1200329"/>
              <a:gd name="csX10" fmla="*/ 6043732 w 10129159"/>
              <a:gd name="csY10" fmla="*/ 0 h 1200329"/>
              <a:gd name="csX11" fmla="*/ 6415134 w 10129159"/>
              <a:gd name="csY11" fmla="*/ 0 h 1200329"/>
              <a:gd name="csX12" fmla="*/ 7090411 w 10129159"/>
              <a:gd name="csY12" fmla="*/ 0 h 1200329"/>
              <a:gd name="csX13" fmla="*/ 7968272 w 10129159"/>
              <a:gd name="csY13" fmla="*/ 0 h 1200329"/>
              <a:gd name="csX14" fmla="*/ 8643549 w 10129159"/>
              <a:gd name="csY14" fmla="*/ 0 h 1200329"/>
              <a:gd name="csX15" fmla="*/ 9420118 w 10129159"/>
              <a:gd name="csY15" fmla="*/ 0 h 1200329"/>
              <a:gd name="csX16" fmla="*/ 10129159 w 10129159"/>
              <a:gd name="csY16" fmla="*/ 0 h 1200329"/>
              <a:gd name="csX17" fmla="*/ 10129159 w 10129159"/>
              <a:gd name="csY17" fmla="*/ 564155 h 1200329"/>
              <a:gd name="csX18" fmla="*/ 10129159 w 10129159"/>
              <a:gd name="csY18" fmla="*/ 1200329 h 1200329"/>
              <a:gd name="csX19" fmla="*/ 9555173 w 10129159"/>
              <a:gd name="csY19" fmla="*/ 1200329 h 1200329"/>
              <a:gd name="csX20" fmla="*/ 9082479 w 10129159"/>
              <a:gd name="csY20" fmla="*/ 1200329 h 1200329"/>
              <a:gd name="csX21" fmla="*/ 8711077 w 10129159"/>
              <a:gd name="csY21" fmla="*/ 1200329 h 1200329"/>
              <a:gd name="csX22" fmla="*/ 8035799 w 10129159"/>
              <a:gd name="csY22" fmla="*/ 1200329 h 1200329"/>
              <a:gd name="csX23" fmla="*/ 7360522 w 10129159"/>
              <a:gd name="csY23" fmla="*/ 1200329 h 1200329"/>
              <a:gd name="csX24" fmla="*/ 6482662 w 10129159"/>
              <a:gd name="csY24" fmla="*/ 1200329 h 1200329"/>
              <a:gd name="csX25" fmla="*/ 6111259 w 10129159"/>
              <a:gd name="csY25" fmla="*/ 1200329 h 1200329"/>
              <a:gd name="csX26" fmla="*/ 5537274 w 10129159"/>
              <a:gd name="csY26" fmla="*/ 1200329 h 1200329"/>
              <a:gd name="csX27" fmla="*/ 4861996 w 10129159"/>
              <a:gd name="csY27" fmla="*/ 1200329 h 1200329"/>
              <a:gd name="csX28" fmla="*/ 4288011 w 10129159"/>
              <a:gd name="csY28" fmla="*/ 1200329 h 1200329"/>
              <a:gd name="csX29" fmla="*/ 3511442 w 10129159"/>
              <a:gd name="csY29" fmla="*/ 1200329 h 1200329"/>
              <a:gd name="csX30" fmla="*/ 2633581 w 10129159"/>
              <a:gd name="csY30" fmla="*/ 1200329 h 1200329"/>
              <a:gd name="csX31" fmla="*/ 1755721 w 10129159"/>
              <a:gd name="csY31" fmla="*/ 1200329 h 1200329"/>
              <a:gd name="csX32" fmla="*/ 1080444 w 10129159"/>
              <a:gd name="csY32" fmla="*/ 1200329 h 1200329"/>
              <a:gd name="csX33" fmla="*/ 0 w 10129159"/>
              <a:gd name="csY33" fmla="*/ 1200329 h 1200329"/>
              <a:gd name="csX34" fmla="*/ 0 w 10129159"/>
              <a:gd name="csY34" fmla="*/ 624171 h 1200329"/>
              <a:gd name="csX35" fmla="*/ 0 w 10129159"/>
              <a:gd name="csY35" fmla="*/ 0 h 12003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129159" h="1200329" extrusionOk="0">
                <a:moveTo>
                  <a:pt x="0" y="0"/>
                </a:moveTo>
                <a:cubicBezTo>
                  <a:pt x="92260" y="-7085"/>
                  <a:pt x="272712" y="-7019"/>
                  <a:pt x="371402" y="0"/>
                </a:cubicBezTo>
                <a:cubicBezTo>
                  <a:pt x="470092" y="7019"/>
                  <a:pt x="631057" y="1671"/>
                  <a:pt x="844097" y="0"/>
                </a:cubicBezTo>
                <a:cubicBezTo>
                  <a:pt x="1057138" y="-1671"/>
                  <a:pt x="1462802" y="-38754"/>
                  <a:pt x="1620665" y="0"/>
                </a:cubicBezTo>
                <a:cubicBezTo>
                  <a:pt x="1778528" y="38754"/>
                  <a:pt x="2123464" y="-28119"/>
                  <a:pt x="2397234" y="0"/>
                </a:cubicBezTo>
                <a:cubicBezTo>
                  <a:pt x="2671004" y="28119"/>
                  <a:pt x="2771408" y="27072"/>
                  <a:pt x="3072512" y="0"/>
                </a:cubicBezTo>
                <a:cubicBezTo>
                  <a:pt x="3373616" y="-27072"/>
                  <a:pt x="3327934" y="-3248"/>
                  <a:pt x="3443914" y="0"/>
                </a:cubicBezTo>
                <a:cubicBezTo>
                  <a:pt x="3559894" y="3248"/>
                  <a:pt x="4017587" y="26822"/>
                  <a:pt x="4220483" y="0"/>
                </a:cubicBezTo>
                <a:cubicBezTo>
                  <a:pt x="4423379" y="-26822"/>
                  <a:pt x="4599181" y="20203"/>
                  <a:pt x="4895760" y="0"/>
                </a:cubicBezTo>
                <a:cubicBezTo>
                  <a:pt x="5192339" y="-20203"/>
                  <a:pt x="5348486" y="5744"/>
                  <a:pt x="5571037" y="0"/>
                </a:cubicBezTo>
                <a:cubicBezTo>
                  <a:pt x="5793588" y="-5744"/>
                  <a:pt x="5886699" y="13828"/>
                  <a:pt x="6043732" y="0"/>
                </a:cubicBezTo>
                <a:cubicBezTo>
                  <a:pt x="6200766" y="-13828"/>
                  <a:pt x="6238131" y="-1710"/>
                  <a:pt x="6415134" y="0"/>
                </a:cubicBezTo>
                <a:cubicBezTo>
                  <a:pt x="6592137" y="1710"/>
                  <a:pt x="6754112" y="-19350"/>
                  <a:pt x="7090411" y="0"/>
                </a:cubicBezTo>
                <a:cubicBezTo>
                  <a:pt x="7426710" y="19350"/>
                  <a:pt x="7760579" y="-36016"/>
                  <a:pt x="7968272" y="0"/>
                </a:cubicBezTo>
                <a:cubicBezTo>
                  <a:pt x="8175965" y="36016"/>
                  <a:pt x="8423554" y="4327"/>
                  <a:pt x="8643549" y="0"/>
                </a:cubicBezTo>
                <a:cubicBezTo>
                  <a:pt x="8863544" y="-4327"/>
                  <a:pt x="9215784" y="9086"/>
                  <a:pt x="9420118" y="0"/>
                </a:cubicBezTo>
                <a:cubicBezTo>
                  <a:pt x="9624452" y="-9086"/>
                  <a:pt x="9782981" y="20499"/>
                  <a:pt x="10129159" y="0"/>
                </a:cubicBezTo>
                <a:cubicBezTo>
                  <a:pt x="10102220" y="260600"/>
                  <a:pt x="10152588" y="341251"/>
                  <a:pt x="10129159" y="564155"/>
                </a:cubicBezTo>
                <a:cubicBezTo>
                  <a:pt x="10105730" y="787059"/>
                  <a:pt x="10157494" y="1043109"/>
                  <a:pt x="10129159" y="1200329"/>
                </a:cubicBezTo>
                <a:cubicBezTo>
                  <a:pt x="10001442" y="1178950"/>
                  <a:pt x="9840120" y="1214831"/>
                  <a:pt x="9555173" y="1200329"/>
                </a:cubicBezTo>
                <a:cubicBezTo>
                  <a:pt x="9270226" y="1185827"/>
                  <a:pt x="9269372" y="1202497"/>
                  <a:pt x="9082479" y="1200329"/>
                </a:cubicBezTo>
                <a:cubicBezTo>
                  <a:pt x="8895586" y="1198161"/>
                  <a:pt x="8873329" y="1186470"/>
                  <a:pt x="8711077" y="1200329"/>
                </a:cubicBezTo>
                <a:cubicBezTo>
                  <a:pt x="8548825" y="1214188"/>
                  <a:pt x="8229890" y="1210374"/>
                  <a:pt x="8035799" y="1200329"/>
                </a:cubicBezTo>
                <a:cubicBezTo>
                  <a:pt x="7841708" y="1190284"/>
                  <a:pt x="7629883" y="1194173"/>
                  <a:pt x="7360522" y="1200329"/>
                </a:cubicBezTo>
                <a:cubicBezTo>
                  <a:pt x="7091161" y="1206485"/>
                  <a:pt x="6918900" y="1168577"/>
                  <a:pt x="6482662" y="1200329"/>
                </a:cubicBezTo>
                <a:cubicBezTo>
                  <a:pt x="6046424" y="1232081"/>
                  <a:pt x="6197013" y="1195415"/>
                  <a:pt x="6111259" y="1200329"/>
                </a:cubicBezTo>
                <a:cubicBezTo>
                  <a:pt x="6025505" y="1205243"/>
                  <a:pt x="5807642" y="1196792"/>
                  <a:pt x="5537274" y="1200329"/>
                </a:cubicBezTo>
                <a:cubicBezTo>
                  <a:pt x="5266907" y="1203866"/>
                  <a:pt x="5140719" y="1229393"/>
                  <a:pt x="4861996" y="1200329"/>
                </a:cubicBezTo>
                <a:cubicBezTo>
                  <a:pt x="4583273" y="1171265"/>
                  <a:pt x="4494050" y="1210831"/>
                  <a:pt x="4288011" y="1200329"/>
                </a:cubicBezTo>
                <a:cubicBezTo>
                  <a:pt x="4081972" y="1189827"/>
                  <a:pt x="3792987" y="1172701"/>
                  <a:pt x="3511442" y="1200329"/>
                </a:cubicBezTo>
                <a:cubicBezTo>
                  <a:pt x="3229897" y="1227957"/>
                  <a:pt x="2915302" y="1243647"/>
                  <a:pt x="2633581" y="1200329"/>
                </a:cubicBezTo>
                <a:cubicBezTo>
                  <a:pt x="2351860" y="1157011"/>
                  <a:pt x="2007048" y="1239795"/>
                  <a:pt x="1755721" y="1200329"/>
                </a:cubicBezTo>
                <a:cubicBezTo>
                  <a:pt x="1504394" y="1160863"/>
                  <a:pt x="1266283" y="1176239"/>
                  <a:pt x="1080444" y="1200329"/>
                </a:cubicBezTo>
                <a:cubicBezTo>
                  <a:pt x="894605" y="1224419"/>
                  <a:pt x="256671" y="1198201"/>
                  <a:pt x="0" y="1200329"/>
                </a:cubicBezTo>
                <a:cubicBezTo>
                  <a:pt x="-25828" y="954772"/>
                  <a:pt x="-22849" y="794053"/>
                  <a:pt x="0" y="624171"/>
                </a:cubicBezTo>
                <a:cubicBezTo>
                  <a:pt x="22849" y="454289"/>
                  <a:pt x="24083" y="299679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299333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GB" dirty="0">
                <a:latin typeface="Montserrat School" pitchFamily="2" charset="0"/>
              </a:rPr>
              <a:t>“Learning about hygiene is important. Someone from the community comes and talks to girls in the clubs…We're keeping ourselves healthy. ”</a:t>
            </a:r>
          </a:p>
          <a:p>
            <a:endParaRPr lang="en-GB" dirty="0">
              <a:latin typeface="Montserrat School" pitchFamily="2" charset="0"/>
            </a:endParaRPr>
          </a:p>
          <a:p>
            <a:pPr algn="ctr"/>
            <a:r>
              <a:rPr lang="en-GB" dirty="0">
                <a:latin typeface="Montserrat School" pitchFamily="2" charset="0"/>
              </a:rPr>
              <a:t>Maggie</a:t>
            </a:r>
          </a:p>
        </p:txBody>
      </p:sp>
      <p:pic>
        <p:nvPicPr>
          <p:cNvPr id="3" name="Picture 2" descr="A logo with a green and blue circle&#10;&#10;AI-generated content may be incorrect.">
            <a:extLst>
              <a:ext uri="{FF2B5EF4-FFF2-40B4-BE49-F238E27FC236}">
                <a16:creationId xmlns:a16="http://schemas.microsoft.com/office/drawing/2014/main" id="{74F44B20-6082-A633-0347-EE7B93D09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485" y="247679"/>
            <a:ext cx="2582686" cy="7544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FD0E59-321F-9E4C-F8D6-078D63057099}"/>
              </a:ext>
            </a:extLst>
          </p:cNvPr>
          <p:cNvSpPr txBox="1"/>
          <p:nvPr/>
        </p:nvSpPr>
        <p:spPr>
          <a:xfrm>
            <a:off x="206829" y="163285"/>
            <a:ext cx="1262741" cy="104644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Montserrat School ExtraBold" pitchFamily="2" charset="0"/>
              </a:rPr>
              <a:t>Photo </a:t>
            </a:r>
          </a:p>
          <a:p>
            <a:pPr algn="ctr"/>
            <a:r>
              <a:rPr lang="en-GB" sz="4400" b="1" dirty="0">
                <a:latin typeface="Montserrat School ExtraBold" pitchFamily="2" charset="0"/>
              </a:rPr>
              <a:t>5</a:t>
            </a:r>
            <a:endParaRPr lang="en-US" sz="4400" b="1" dirty="0">
              <a:latin typeface="Montserrat School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157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C5598-4E1E-0533-D93B-6935349AD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99DA2AB-3270-4083-62BA-A68CA463E24E}"/>
              </a:ext>
            </a:extLst>
          </p:cNvPr>
          <p:cNvSpPr txBox="1"/>
          <p:nvPr/>
        </p:nvSpPr>
        <p:spPr>
          <a:xfrm>
            <a:off x="1031420" y="1134249"/>
            <a:ext cx="10129159" cy="4801314"/>
          </a:xfrm>
          <a:custGeom>
            <a:avLst/>
            <a:gdLst>
              <a:gd name="csX0" fmla="*/ 0 w 10129159"/>
              <a:gd name="csY0" fmla="*/ 0 h 4801314"/>
              <a:gd name="csX1" fmla="*/ 371402 w 10129159"/>
              <a:gd name="csY1" fmla="*/ 0 h 4801314"/>
              <a:gd name="csX2" fmla="*/ 844097 w 10129159"/>
              <a:gd name="csY2" fmla="*/ 0 h 4801314"/>
              <a:gd name="csX3" fmla="*/ 1620665 w 10129159"/>
              <a:gd name="csY3" fmla="*/ 0 h 4801314"/>
              <a:gd name="csX4" fmla="*/ 2397234 w 10129159"/>
              <a:gd name="csY4" fmla="*/ 0 h 4801314"/>
              <a:gd name="csX5" fmla="*/ 3072512 w 10129159"/>
              <a:gd name="csY5" fmla="*/ 0 h 4801314"/>
              <a:gd name="csX6" fmla="*/ 3443914 w 10129159"/>
              <a:gd name="csY6" fmla="*/ 0 h 4801314"/>
              <a:gd name="csX7" fmla="*/ 4220483 w 10129159"/>
              <a:gd name="csY7" fmla="*/ 0 h 4801314"/>
              <a:gd name="csX8" fmla="*/ 4895760 w 10129159"/>
              <a:gd name="csY8" fmla="*/ 0 h 4801314"/>
              <a:gd name="csX9" fmla="*/ 5571037 w 10129159"/>
              <a:gd name="csY9" fmla="*/ 0 h 4801314"/>
              <a:gd name="csX10" fmla="*/ 6043732 w 10129159"/>
              <a:gd name="csY10" fmla="*/ 0 h 4801314"/>
              <a:gd name="csX11" fmla="*/ 6415134 w 10129159"/>
              <a:gd name="csY11" fmla="*/ 0 h 4801314"/>
              <a:gd name="csX12" fmla="*/ 7090411 w 10129159"/>
              <a:gd name="csY12" fmla="*/ 0 h 4801314"/>
              <a:gd name="csX13" fmla="*/ 7968272 w 10129159"/>
              <a:gd name="csY13" fmla="*/ 0 h 4801314"/>
              <a:gd name="csX14" fmla="*/ 8643549 w 10129159"/>
              <a:gd name="csY14" fmla="*/ 0 h 4801314"/>
              <a:gd name="csX15" fmla="*/ 9420118 w 10129159"/>
              <a:gd name="csY15" fmla="*/ 0 h 4801314"/>
              <a:gd name="csX16" fmla="*/ 10129159 w 10129159"/>
              <a:gd name="csY16" fmla="*/ 0 h 4801314"/>
              <a:gd name="csX17" fmla="*/ 10129159 w 10129159"/>
              <a:gd name="csY17" fmla="*/ 541863 h 4801314"/>
              <a:gd name="csX18" fmla="*/ 10129159 w 10129159"/>
              <a:gd name="csY18" fmla="*/ 1131738 h 4801314"/>
              <a:gd name="csX19" fmla="*/ 10129159 w 10129159"/>
              <a:gd name="csY19" fmla="*/ 1769627 h 4801314"/>
              <a:gd name="csX20" fmla="*/ 10129159 w 10129159"/>
              <a:gd name="csY20" fmla="*/ 2455529 h 4801314"/>
              <a:gd name="csX21" fmla="*/ 10129159 w 10129159"/>
              <a:gd name="csY21" fmla="*/ 2997392 h 4801314"/>
              <a:gd name="csX22" fmla="*/ 10129159 w 10129159"/>
              <a:gd name="csY22" fmla="*/ 3635281 h 4801314"/>
              <a:gd name="csX23" fmla="*/ 10129159 w 10129159"/>
              <a:gd name="csY23" fmla="*/ 4801314 h 4801314"/>
              <a:gd name="csX24" fmla="*/ 9555173 w 10129159"/>
              <a:gd name="csY24" fmla="*/ 4801314 h 4801314"/>
              <a:gd name="csX25" fmla="*/ 9183771 w 10129159"/>
              <a:gd name="csY25" fmla="*/ 4801314 h 4801314"/>
              <a:gd name="csX26" fmla="*/ 8609785 w 10129159"/>
              <a:gd name="csY26" fmla="*/ 4801314 h 4801314"/>
              <a:gd name="csX27" fmla="*/ 7934508 w 10129159"/>
              <a:gd name="csY27" fmla="*/ 4801314 h 4801314"/>
              <a:gd name="csX28" fmla="*/ 7360522 w 10129159"/>
              <a:gd name="csY28" fmla="*/ 4801314 h 4801314"/>
              <a:gd name="csX29" fmla="*/ 6583953 w 10129159"/>
              <a:gd name="csY29" fmla="*/ 4801314 h 4801314"/>
              <a:gd name="csX30" fmla="*/ 5706093 w 10129159"/>
              <a:gd name="csY30" fmla="*/ 4801314 h 4801314"/>
              <a:gd name="csX31" fmla="*/ 4828232 w 10129159"/>
              <a:gd name="csY31" fmla="*/ 4801314 h 4801314"/>
              <a:gd name="csX32" fmla="*/ 4152955 w 10129159"/>
              <a:gd name="csY32" fmla="*/ 4801314 h 4801314"/>
              <a:gd name="csX33" fmla="*/ 3275095 w 10129159"/>
              <a:gd name="csY33" fmla="*/ 4801314 h 4801314"/>
              <a:gd name="csX34" fmla="*/ 2802401 w 10129159"/>
              <a:gd name="csY34" fmla="*/ 4801314 h 4801314"/>
              <a:gd name="csX35" fmla="*/ 2127123 w 10129159"/>
              <a:gd name="csY35" fmla="*/ 4801314 h 4801314"/>
              <a:gd name="csX36" fmla="*/ 1654429 w 10129159"/>
              <a:gd name="csY36" fmla="*/ 4801314 h 4801314"/>
              <a:gd name="csX37" fmla="*/ 776569 w 10129159"/>
              <a:gd name="csY37" fmla="*/ 4801314 h 4801314"/>
              <a:gd name="csX38" fmla="*/ 0 w 10129159"/>
              <a:gd name="csY38" fmla="*/ 4801314 h 4801314"/>
              <a:gd name="csX39" fmla="*/ 0 w 10129159"/>
              <a:gd name="csY39" fmla="*/ 4067399 h 4801314"/>
              <a:gd name="csX40" fmla="*/ 0 w 10129159"/>
              <a:gd name="csY40" fmla="*/ 3477523 h 4801314"/>
              <a:gd name="csX41" fmla="*/ 0 w 10129159"/>
              <a:gd name="csY41" fmla="*/ 2935661 h 4801314"/>
              <a:gd name="csX42" fmla="*/ 0 w 10129159"/>
              <a:gd name="csY42" fmla="*/ 2249759 h 4801314"/>
              <a:gd name="csX43" fmla="*/ 0 w 10129159"/>
              <a:gd name="csY43" fmla="*/ 1707896 h 4801314"/>
              <a:gd name="csX44" fmla="*/ 0 w 10129159"/>
              <a:gd name="csY44" fmla="*/ 973981 h 4801314"/>
              <a:gd name="csX45" fmla="*/ 0 w 10129159"/>
              <a:gd name="csY45" fmla="*/ 0 h 48013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10129159" h="4801314" extrusionOk="0">
                <a:moveTo>
                  <a:pt x="0" y="0"/>
                </a:moveTo>
                <a:cubicBezTo>
                  <a:pt x="92260" y="-7085"/>
                  <a:pt x="272712" y="-7019"/>
                  <a:pt x="371402" y="0"/>
                </a:cubicBezTo>
                <a:cubicBezTo>
                  <a:pt x="470092" y="7019"/>
                  <a:pt x="631057" y="1671"/>
                  <a:pt x="844097" y="0"/>
                </a:cubicBezTo>
                <a:cubicBezTo>
                  <a:pt x="1057138" y="-1671"/>
                  <a:pt x="1462802" y="-38754"/>
                  <a:pt x="1620665" y="0"/>
                </a:cubicBezTo>
                <a:cubicBezTo>
                  <a:pt x="1778528" y="38754"/>
                  <a:pt x="2123464" y="-28119"/>
                  <a:pt x="2397234" y="0"/>
                </a:cubicBezTo>
                <a:cubicBezTo>
                  <a:pt x="2671004" y="28119"/>
                  <a:pt x="2771408" y="27072"/>
                  <a:pt x="3072512" y="0"/>
                </a:cubicBezTo>
                <a:cubicBezTo>
                  <a:pt x="3373616" y="-27072"/>
                  <a:pt x="3327934" y="-3248"/>
                  <a:pt x="3443914" y="0"/>
                </a:cubicBezTo>
                <a:cubicBezTo>
                  <a:pt x="3559894" y="3248"/>
                  <a:pt x="4017587" y="26822"/>
                  <a:pt x="4220483" y="0"/>
                </a:cubicBezTo>
                <a:cubicBezTo>
                  <a:pt x="4423379" y="-26822"/>
                  <a:pt x="4599181" y="20203"/>
                  <a:pt x="4895760" y="0"/>
                </a:cubicBezTo>
                <a:cubicBezTo>
                  <a:pt x="5192339" y="-20203"/>
                  <a:pt x="5348486" y="5744"/>
                  <a:pt x="5571037" y="0"/>
                </a:cubicBezTo>
                <a:cubicBezTo>
                  <a:pt x="5793588" y="-5744"/>
                  <a:pt x="5886699" y="13828"/>
                  <a:pt x="6043732" y="0"/>
                </a:cubicBezTo>
                <a:cubicBezTo>
                  <a:pt x="6200766" y="-13828"/>
                  <a:pt x="6238131" y="-1710"/>
                  <a:pt x="6415134" y="0"/>
                </a:cubicBezTo>
                <a:cubicBezTo>
                  <a:pt x="6592137" y="1710"/>
                  <a:pt x="6754112" y="-19350"/>
                  <a:pt x="7090411" y="0"/>
                </a:cubicBezTo>
                <a:cubicBezTo>
                  <a:pt x="7426710" y="19350"/>
                  <a:pt x="7760579" y="-36016"/>
                  <a:pt x="7968272" y="0"/>
                </a:cubicBezTo>
                <a:cubicBezTo>
                  <a:pt x="8175965" y="36016"/>
                  <a:pt x="8423554" y="4327"/>
                  <a:pt x="8643549" y="0"/>
                </a:cubicBezTo>
                <a:cubicBezTo>
                  <a:pt x="8863544" y="-4327"/>
                  <a:pt x="9215784" y="9086"/>
                  <a:pt x="9420118" y="0"/>
                </a:cubicBezTo>
                <a:cubicBezTo>
                  <a:pt x="9624452" y="-9086"/>
                  <a:pt x="9782981" y="20499"/>
                  <a:pt x="10129159" y="0"/>
                </a:cubicBezTo>
                <a:cubicBezTo>
                  <a:pt x="10110324" y="175560"/>
                  <a:pt x="10102603" y="390378"/>
                  <a:pt x="10129159" y="541863"/>
                </a:cubicBezTo>
                <a:cubicBezTo>
                  <a:pt x="10155715" y="693348"/>
                  <a:pt x="10144692" y="884965"/>
                  <a:pt x="10129159" y="1131738"/>
                </a:cubicBezTo>
                <a:cubicBezTo>
                  <a:pt x="10113626" y="1378511"/>
                  <a:pt x="10115926" y="1531630"/>
                  <a:pt x="10129159" y="1769627"/>
                </a:cubicBezTo>
                <a:cubicBezTo>
                  <a:pt x="10142392" y="2007624"/>
                  <a:pt x="10161832" y="2254127"/>
                  <a:pt x="10129159" y="2455529"/>
                </a:cubicBezTo>
                <a:cubicBezTo>
                  <a:pt x="10096486" y="2656931"/>
                  <a:pt x="10103450" y="2772925"/>
                  <a:pt x="10129159" y="2997392"/>
                </a:cubicBezTo>
                <a:cubicBezTo>
                  <a:pt x="10154868" y="3221859"/>
                  <a:pt x="10134395" y="3406766"/>
                  <a:pt x="10129159" y="3635281"/>
                </a:cubicBezTo>
                <a:cubicBezTo>
                  <a:pt x="10123923" y="3863796"/>
                  <a:pt x="10125696" y="4533117"/>
                  <a:pt x="10129159" y="4801314"/>
                </a:cubicBezTo>
                <a:cubicBezTo>
                  <a:pt x="9943360" y="4804785"/>
                  <a:pt x="9734032" y="4778912"/>
                  <a:pt x="9555173" y="4801314"/>
                </a:cubicBezTo>
                <a:cubicBezTo>
                  <a:pt x="9376314" y="4823716"/>
                  <a:pt x="9260017" y="4796073"/>
                  <a:pt x="9183771" y="4801314"/>
                </a:cubicBezTo>
                <a:cubicBezTo>
                  <a:pt x="9107525" y="4806555"/>
                  <a:pt x="8880953" y="4801900"/>
                  <a:pt x="8609785" y="4801314"/>
                </a:cubicBezTo>
                <a:cubicBezTo>
                  <a:pt x="8338617" y="4800728"/>
                  <a:pt x="8210535" y="4826642"/>
                  <a:pt x="7934508" y="4801314"/>
                </a:cubicBezTo>
                <a:cubicBezTo>
                  <a:pt x="7658481" y="4775986"/>
                  <a:pt x="7570863" y="4814736"/>
                  <a:pt x="7360522" y="4801314"/>
                </a:cubicBezTo>
                <a:cubicBezTo>
                  <a:pt x="7150181" y="4787892"/>
                  <a:pt x="6865498" y="4773686"/>
                  <a:pt x="6583953" y="4801314"/>
                </a:cubicBezTo>
                <a:cubicBezTo>
                  <a:pt x="6302408" y="4828942"/>
                  <a:pt x="5984590" y="4843542"/>
                  <a:pt x="5706093" y="4801314"/>
                </a:cubicBezTo>
                <a:cubicBezTo>
                  <a:pt x="5427596" y="4759086"/>
                  <a:pt x="5083197" y="4842342"/>
                  <a:pt x="4828232" y="4801314"/>
                </a:cubicBezTo>
                <a:cubicBezTo>
                  <a:pt x="4573267" y="4760286"/>
                  <a:pt x="4338794" y="4777224"/>
                  <a:pt x="4152955" y="4801314"/>
                </a:cubicBezTo>
                <a:cubicBezTo>
                  <a:pt x="3967116" y="4825404"/>
                  <a:pt x="3551679" y="4758883"/>
                  <a:pt x="3275095" y="4801314"/>
                </a:cubicBezTo>
                <a:cubicBezTo>
                  <a:pt x="2998511" y="4843745"/>
                  <a:pt x="2918702" y="4824299"/>
                  <a:pt x="2802401" y="4801314"/>
                </a:cubicBezTo>
                <a:cubicBezTo>
                  <a:pt x="2686100" y="4778329"/>
                  <a:pt x="2365338" y="4813316"/>
                  <a:pt x="2127123" y="4801314"/>
                </a:cubicBezTo>
                <a:cubicBezTo>
                  <a:pt x="1888908" y="4789312"/>
                  <a:pt x="1845041" y="4782960"/>
                  <a:pt x="1654429" y="4801314"/>
                </a:cubicBezTo>
                <a:cubicBezTo>
                  <a:pt x="1463817" y="4819668"/>
                  <a:pt x="1195142" y="4809387"/>
                  <a:pt x="776569" y="4801314"/>
                </a:cubicBezTo>
                <a:cubicBezTo>
                  <a:pt x="357996" y="4793241"/>
                  <a:pt x="346988" y="4840122"/>
                  <a:pt x="0" y="4801314"/>
                </a:cubicBezTo>
                <a:cubicBezTo>
                  <a:pt x="-35003" y="4561025"/>
                  <a:pt x="-22264" y="4301431"/>
                  <a:pt x="0" y="4067399"/>
                </a:cubicBezTo>
                <a:cubicBezTo>
                  <a:pt x="22264" y="3833367"/>
                  <a:pt x="-19349" y="3680300"/>
                  <a:pt x="0" y="3477523"/>
                </a:cubicBezTo>
                <a:cubicBezTo>
                  <a:pt x="19349" y="3274746"/>
                  <a:pt x="11386" y="3194282"/>
                  <a:pt x="0" y="2935661"/>
                </a:cubicBezTo>
                <a:cubicBezTo>
                  <a:pt x="-11386" y="2677040"/>
                  <a:pt x="1463" y="2442172"/>
                  <a:pt x="0" y="2249759"/>
                </a:cubicBezTo>
                <a:cubicBezTo>
                  <a:pt x="-1463" y="2057346"/>
                  <a:pt x="14470" y="1836112"/>
                  <a:pt x="0" y="1707896"/>
                </a:cubicBezTo>
                <a:cubicBezTo>
                  <a:pt x="-14470" y="1579680"/>
                  <a:pt x="19933" y="1239344"/>
                  <a:pt x="0" y="973981"/>
                </a:cubicBezTo>
                <a:cubicBezTo>
                  <a:pt x="-19933" y="708619"/>
                  <a:pt x="-46034" y="428722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299333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GB" dirty="0">
                <a:latin typeface="Montserrat" panose="00000500000000000000" pitchFamily="2" charset="0"/>
              </a:rPr>
              <a:t>This photopack accompanies the Zimbabwe film and is designed to help children learn about how access to water is keeping children at school.</a:t>
            </a:r>
          </a:p>
          <a:p>
            <a:endParaRPr lang="en-GB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ontserrat" panose="00000500000000000000" pitchFamily="2" charset="0"/>
                <a:hlinkClick r:id="rId3"/>
              </a:rPr>
              <a:t>Watch the film </a:t>
            </a:r>
            <a:r>
              <a:rPr lang="en-GB" dirty="0">
                <a:latin typeface="Montserrat" panose="00000500000000000000" pitchFamily="2" charset="0"/>
              </a:rPr>
              <a:t>for primary schools about Maggie in Zimbabwe.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ontserrat" panose="00000500000000000000" pitchFamily="2" charset="0"/>
              </a:rPr>
              <a:t>Each card includes photos, quotes and prompt questions. You could also include more general questions when sharing the images:</a:t>
            </a:r>
          </a:p>
          <a:p>
            <a:pPr lvl="3"/>
            <a:r>
              <a:rPr lang="en-GB" dirty="0">
                <a:solidFill>
                  <a:srgbClr val="9ACA3C"/>
                </a:solidFill>
                <a:latin typeface="Montserrat School ExtBd" pitchFamily="2" charset="0"/>
              </a:rPr>
              <a:t>What do you notice in this picture? What does that tell you?</a:t>
            </a:r>
          </a:p>
          <a:p>
            <a:pPr lvl="3"/>
            <a:r>
              <a:rPr lang="en-GB" dirty="0">
                <a:solidFill>
                  <a:srgbClr val="9ACA3C"/>
                </a:solidFill>
                <a:latin typeface="Montserrat School ExtBd" pitchFamily="2" charset="0"/>
              </a:rPr>
              <a:t>What’s the same? What’s different? </a:t>
            </a:r>
          </a:p>
          <a:p>
            <a:pPr lvl="3"/>
            <a:r>
              <a:rPr lang="en-GB" dirty="0">
                <a:solidFill>
                  <a:srgbClr val="9ACA3C"/>
                </a:solidFill>
                <a:latin typeface="Montserrat School ExtBd" pitchFamily="2" charset="0"/>
              </a:rPr>
              <a:t>How does it make you feel? </a:t>
            </a:r>
          </a:p>
          <a:p>
            <a:endParaRPr lang="en-GB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ontserrat" panose="00000500000000000000" pitchFamily="2" charset="0"/>
              </a:rPr>
              <a:t>Join </a:t>
            </a:r>
            <a:r>
              <a:rPr lang="en-GB" dirty="0">
                <a:latin typeface="Montserrat" panose="00000500000000000000" pitchFamily="2" charset="0"/>
                <a:hlinkClick r:id="rId4"/>
              </a:rPr>
              <a:t>CAFOD’s primary national assembly </a:t>
            </a:r>
            <a:r>
              <a:rPr lang="en-GB" dirty="0">
                <a:latin typeface="Montserrat" panose="00000500000000000000" pitchFamily="2" charset="0"/>
              </a:rPr>
              <a:t>to help children understand how Maggie’s story links to Pope Leo’s message about caring for our sisters and brothers in need.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Montserrat" panose="00000500000000000000" pitchFamily="2" charset="0"/>
              <a:hlinkClick r:id="rId5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Montserrat" panose="00000500000000000000" pitchFamily="2" charset="0"/>
                <a:hlinkClick r:id="rId5"/>
              </a:rPr>
              <a:t>Order a fundraising pack </a:t>
            </a:r>
            <a:r>
              <a:rPr lang="en-GB" dirty="0">
                <a:latin typeface="Montserrat" panose="00000500000000000000" pitchFamily="2" charset="0"/>
              </a:rPr>
              <a:t>and think about ways your school could raise money to help more communities have access to water.</a:t>
            </a:r>
          </a:p>
          <a:p>
            <a:endParaRPr lang="en-GB" dirty="0">
              <a:latin typeface="Montserrat School" pitchFamily="2" charset="0"/>
            </a:endParaRPr>
          </a:p>
          <a:p>
            <a:endParaRPr lang="en-GB" dirty="0">
              <a:latin typeface="Montserrat School" pitchFamily="2" charset="0"/>
            </a:endParaRPr>
          </a:p>
        </p:txBody>
      </p:sp>
      <p:pic>
        <p:nvPicPr>
          <p:cNvPr id="3" name="Picture 2" descr="A logo with a green and blue circle&#10;&#10;AI-generated content may be incorrect.">
            <a:extLst>
              <a:ext uri="{FF2B5EF4-FFF2-40B4-BE49-F238E27FC236}">
                <a16:creationId xmlns:a16="http://schemas.microsoft.com/office/drawing/2014/main" id="{4BF767BA-F580-54EC-D709-BE20F34724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485" y="247679"/>
            <a:ext cx="2582686" cy="7544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3ACAE9-0C09-FC77-06CE-14626490D626}"/>
              </a:ext>
            </a:extLst>
          </p:cNvPr>
          <p:cNvSpPr txBox="1"/>
          <p:nvPr/>
        </p:nvSpPr>
        <p:spPr>
          <a:xfrm>
            <a:off x="1031417" y="394076"/>
            <a:ext cx="526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Montserrat School ExtraBold" pitchFamily="2" charset="0"/>
              </a:rPr>
              <a:t>How to use this photopack</a:t>
            </a:r>
          </a:p>
        </p:txBody>
      </p:sp>
    </p:spTree>
    <p:extLst>
      <p:ext uri="{BB962C8B-B14F-4D97-AF65-F5344CB8AC3E}">
        <p14:creationId xmlns:p14="http://schemas.microsoft.com/office/powerpoint/2010/main" val="3805517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A42BB-548C-FB5A-FBD7-2C82F5DEA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CD9033-7469-F5BB-2866-6C1179C0A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Graphic 8" descr="Marker with solid fill">
            <a:extLst>
              <a:ext uri="{FF2B5EF4-FFF2-40B4-BE49-F238E27FC236}">
                <a16:creationId xmlns:a16="http://schemas.microsoft.com/office/drawing/2014/main" id="{BDECF89A-A8D4-2371-34B0-92471D95DA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6836" y="3546980"/>
            <a:ext cx="1454727" cy="1454727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FC2AFD2-D099-534B-825A-FC94DD0F2A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039" t="38770" r="7029" b="36200"/>
          <a:stretch/>
        </p:blipFill>
        <p:spPr>
          <a:xfrm>
            <a:off x="10184702" y="6025484"/>
            <a:ext cx="1604625" cy="467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197569-D4BD-95CD-29F5-1A97610A5746}"/>
              </a:ext>
            </a:extLst>
          </p:cNvPr>
          <p:cNvSpPr txBox="1"/>
          <p:nvPr/>
        </p:nvSpPr>
        <p:spPr>
          <a:xfrm>
            <a:off x="7802690" y="3905011"/>
            <a:ext cx="2382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Montserrat ExtraBold" panose="00000900000000000000" pitchFamily="2" charset="0"/>
              </a:rPr>
              <a:t>Zimbabwe</a:t>
            </a:r>
          </a:p>
        </p:txBody>
      </p:sp>
    </p:spTree>
    <p:extLst>
      <p:ext uri="{BB962C8B-B14F-4D97-AF65-F5344CB8AC3E}">
        <p14:creationId xmlns:p14="http://schemas.microsoft.com/office/powerpoint/2010/main" val="3490429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CD505D0-288C-8D96-F268-0AD1889D8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566" y="122422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Montserrat School ExtBd" pitchFamily="2" charset="0"/>
              </a:rPr>
              <a:t>Zimbabwe fact file</a:t>
            </a:r>
            <a:endParaRPr lang="en-US" b="1" dirty="0">
              <a:solidFill>
                <a:schemeClr val="bg1"/>
              </a:solidFill>
              <a:latin typeface="Montserrat School ExtBd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10E87-96D3-6D91-CDFD-68456377CC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822050" y="6496436"/>
            <a:ext cx="231900" cy="213851"/>
          </a:xfrm>
        </p:spPr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222444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222444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BF89B3-466C-8B2E-EC71-F6FF303B1E21}"/>
              </a:ext>
            </a:extLst>
          </p:cNvPr>
          <p:cNvSpPr txBox="1"/>
          <p:nvPr/>
        </p:nvSpPr>
        <p:spPr>
          <a:xfrm>
            <a:off x="1422722" y="826707"/>
            <a:ext cx="7543800" cy="1065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Zimbabwe is a country in the south of Africa. Its capital city is Harare.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F69293-E813-2371-764A-ECD739ABDE83}"/>
              </a:ext>
            </a:extLst>
          </p:cNvPr>
          <p:cNvSpPr txBox="1"/>
          <p:nvPr/>
        </p:nvSpPr>
        <p:spPr>
          <a:xfrm>
            <a:off x="1483032" y="2226502"/>
            <a:ext cx="7543800" cy="923330"/>
          </a:xfrm>
          <a:prstGeom prst="rect">
            <a:avLst/>
          </a:prstGeom>
          <a:solidFill>
            <a:srgbClr val="18234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chool" pitchFamily="2" charset="0"/>
                <a:ea typeface="+mn-ea"/>
                <a:cs typeface="+mn-cs"/>
              </a:rPr>
              <a:t>Zimbabwe is a country with amazing animals and beautiful natural wonders.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School" pitchFamily="2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1D0A07-6757-0934-8D9E-2697D9E716F7}"/>
              </a:ext>
            </a:extLst>
          </p:cNvPr>
          <p:cNvGrpSpPr/>
          <p:nvPr/>
        </p:nvGrpSpPr>
        <p:grpSpPr>
          <a:xfrm>
            <a:off x="423333" y="2894082"/>
            <a:ext cx="8734421" cy="3340579"/>
            <a:chOff x="1608898" y="2069686"/>
            <a:chExt cx="8734421" cy="33405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6FC745-FC33-3AB1-D3BA-F6D3A8989E82}"/>
                </a:ext>
              </a:extLst>
            </p:cNvPr>
            <p:cNvSpPr txBox="1"/>
            <p:nvPr/>
          </p:nvSpPr>
          <p:spPr>
            <a:xfrm>
              <a:off x="2799519" y="5040933"/>
              <a:ext cx="7543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8" name="Picture 17" descr="Thermometer outline">
              <a:extLst>
                <a:ext uri="{FF2B5EF4-FFF2-40B4-BE49-F238E27FC236}">
                  <a16:creationId xmlns:a16="http://schemas.microsoft.com/office/drawing/2014/main" id="{BE0CE1FB-F720-41A3-1A00-36862DBDB6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1608898" y="2069686"/>
              <a:ext cx="958284" cy="958284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6BA921A-C946-7846-04FD-ACE8D3DF3E4A}"/>
              </a:ext>
            </a:extLst>
          </p:cNvPr>
          <p:cNvSpPr txBox="1"/>
          <p:nvPr/>
        </p:nvSpPr>
        <p:spPr>
          <a:xfrm>
            <a:off x="9166214" y="3204421"/>
            <a:ext cx="2751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chool" pitchFamily="2" charset="0"/>
                <a:ea typeface="+mn-ea"/>
                <a:cs typeface="+mn-cs"/>
              </a:rPr>
              <a:t>Capital city: Harare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chool" pitchFamily="2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20DF16-D64B-57A6-5EF1-08C99892E855}"/>
              </a:ext>
            </a:extLst>
          </p:cNvPr>
          <p:cNvSpPr txBox="1"/>
          <p:nvPr/>
        </p:nvSpPr>
        <p:spPr>
          <a:xfrm>
            <a:off x="9246579" y="5383813"/>
            <a:ext cx="2751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chool" pitchFamily="2" charset="0"/>
                <a:ea typeface="+mn-ea"/>
                <a:cs typeface="+mn-cs"/>
              </a:rPr>
              <a:t>Rushinga, in northern Zimbabwe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chool" pitchFamily="2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7E62E2-1FBD-C222-2E13-72A33DA8CE6C}"/>
              </a:ext>
            </a:extLst>
          </p:cNvPr>
          <p:cNvSpPr txBox="1"/>
          <p:nvPr/>
        </p:nvSpPr>
        <p:spPr>
          <a:xfrm>
            <a:off x="1485479" y="4128107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chool" pitchFamily="2" charset="0"/>
                <a:ea typeface="+mn-ea"/>
                <a:cs typeface="+mn-cs"/>
              </a:rPr>
              <a:t>Poor rainfall leads to drought. This can mean it’s hard to grow crops.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chool" pitchFamily="2" charset="0"/>
              <a:ea typeface="+mn-ea"/>
              <a:cs typeface="+mn-cs"/>
            </a:endParaRPr>
          </a:p>
        </p:txBody>
      </p:sp>
      <p:pic>
        <p:nvPicPr>
          <p:cNvPr id="28" name="Graphic 27" descr="Africa with solid fill">
            <a:extLst>
              <a:ext uri="{FF2B5EF4-FFF2-40B4-BE49-F238E27FC236}">
                <a16:creationId xmlns:a16="http://schemas.microsoft.com/office/drawing/2014/main" id="{BCCC98BF-6BE2-7517-C768-38F0AE5E15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250" y="1058557"/>
            <a:ext cx="914400" cy="914400"/>
          </a:xfrm>
          <a:prstGeom prst="rect">
            <a:avLst/>
          </a:prstGeom>
        </p:spPr>
      </p:pic>
      <p:pic>
        <p:nvPicPr>
          <p:cNvPr id="1031" name="Graphic 1030" descr="Elephant outline">
            <a:extLst>
              <a:ext uri="{FF2B5EF4-FFF2-40B4-BE49-F238E27FC236}">
                <a16:creationId xmlns:a16="http://schemas.microsoft.com/office/drawing/2014/main" id="{A7D61B24-E3B7-9938-2EEB-0191CF17D4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5706" y="2000412"/>
            <a:ext cx="914400" cy="914400"/>
          </a:xfrm>
          <a:prstGeom prst="rect">
            <a:avLst/>
          </a:prstGeom>
        </p:spPr>
      </p:pic>
      <p:sp>
        <p:nvSpPr>
          <p:cNvPr id="1035" name="TextBox 1034">
            <a:extLst>
              <a:ext uri="{FF2B5EF4-FFF2-40B4-BE49-F238E27FC236}">
                <a16:creationId xmlns:a16="http://schemas.microsoft.com/office/drawing/2014/main" id="{CB75C50F-AF8E-AF84-16DF-CE09531C4FDC}"/>
              </a:ext>
            </a:extLst>
          </p:cNvPr>
          <p:cNvSpPr txBox="1"/>
          <p:nvPr/>
        </p:nvSpPr>
        <p:spPr>
          <a:xfrm>
            <a:off x="1485479" y="3170505"/>
            <a:ext cx="74753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Climate change has made Zimbabwe's weather hard to predict for many years.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40" name="Graphic 1039" descr="Open book with solid fill">
            <a:extLst>
              <a:ext uri="{FF2B5EF4-FFF2-40B4-BE49-F238E27FC236}">
                <a16:creationId xmlns:a16="http://schemas.microsoft.com/office/drawing/2014/main" id="{774F995B-4526-A5E3-6C21-F62329481D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637" y="5199589"/>
            <a:ext cx="914400" cy="914400"/>
          </a:xfrm>
          <a:prstGeom prst="rect">
            <a:avLst/>
          </a:prstGeom>
        </p:spPr>
      </p:pic>
      <p:sp>
        <p:nvSpPr>
          <p:cNvPr id="1044" name="TextBox 1043">
            <a:extLst>
              <a:ext uri="{FF2B5EF4-FFF2-40B4-BE49-F238E27FC236}">
                <a16:creationId xmlns:a16="http://schemas.microsoft.com/office/drawing/2014/main" id="{22065F92-AB3F-D8E3-5071-5AFA64AC7393}"/>
              </a:ext>
            </a:extLst>
          </p:cNvPr>
          <p:cNvSpPr txBox="1"/>
          <p:nvPr/>
        </p:nvSpPr>
        <p:spPr>
          <a:xfrm>
            <a:off x="1469425" y="5244752"/>
            <a:ext cx="76967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chool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 places with too little water, some children miss school because they need to collect water.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46" name="Picture 1045">
            <a:extLst>
              <a:ext uri="{FF2B5EF4-FFF2-40B4-BE49-F238E27FC236}">
                <a16:creationId xmlns:a16="http://schemas.microsoft.com/office/drawing/2014/main" id="{787975A4-18E6-5EF8-5B94-CA8D9F9B7A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579" y="3561237"/>
            <a:ext cx="2671611" cy="1781073"/>
          </a:xfrm>
          <a:prstGeom prst="rect">
            <a:avLst/>
          </a:prstGeom>
        </p:spPr>
      </p:pic>
      <p:pic>
        <p:nvPicPr>
          <p:cNvPr id="1047" name="Picture 1046" descr="Harare, Zimbabwe (2024 Trip Guide) - By Travel S Helper">
            <a:extLst>
              <a:ext uri="{FF2B5EF4-FFF2-40B4-BE49-F238E27FC236}">
                <a16:creationId xmlns:a16="http://schemas.microsoft.com/office/drawing/2014/main" id="{7514A923-AB3E-8E78-57A6-C5AB630186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6214" y="1340513"/>
            <a:ext cx="2764858" cy="1728036"/>
          </a:xfrm>
          <a:prstGeom prst="rect">
            <a:avLst/>
          </a:prstGeom>
        </p:spPr>
      </p:pic>
      <p:pic>
        <p:nvPicPr>
          <p:cNvPr id="3" name="Picture 2" descr="Plant outline">
            <a:extLst>
              <a:ext uri="{FF2B5EF4-FFF2-40B4-BE49-F238E27FC236}">
                <a16:creationId xmlns:a16="http://schemas.microsoft.com/office/drawing/2014/main" id="{015EF4CC-1981-1208-14CE-8A0242F122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39933" y="4179460"/>
            <a:ext cx="693034" cy="693034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26E65C4-F6E4-4F0B-6F1D-2150666C7A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7039" t="38770" r="7029" b="36200"/>
          <a:stretch/>
        </p:blipFill>
        <p:spPr>
          <a:xfrm>
            <a:off x="10187738" y="6029045"/>
            <a:ext cx="1604625" cy="46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77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25027-0C3F-EE8B-76C7-D9B81663B4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6919E-072F-7FC0-99F6-D1190F3748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B4E7AD-A152-3E85-7CB2-9ED7F3A7C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06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D821-3892-AB0B-2969-C4B1304CA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8415F3F-0661-F3D9-2AF2-A2BA70F98180}"/>
              </a:ext>
            </a:extLst>
          </p:cNvPr>
          <p:cNvSpPr txBox="1"/>
          <p:nvPr/>
        </p:nvSpPr>
        <p:spPr>
          <a:xfrm>
            <a:off x="206829" y="163285"/>
            <a:ext cx="1262741" cy="104644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Montserrat School ExtraBold" pitchFamily="2" charset="0"/>
              </a:rPr>
              <a:t>Photo </a:t>
            </a:r>
          </a:p>
          <a:p>
            <a:pPr algn="ctr"/>
            <a:r>
              <a:rPr lang="en-GB" sz="4400" b="1" dirty="0">
                <a:latin typeface="Montserrat School ExtraBold" pitchFamily="2" charset="0"/>
              </a:rPr>
              <a:t>1</a:t>
            </a:r>
            <a:endParaRPr lang="en-US" sz="4400" b="1" dirty="0">
              <a:latin typeface="Montserrat School ExtraBold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3CEB401-30CC-A9C6-38B0-F541AB350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770600"/>
              </p:ext>
            </p:extLst>
          </p:nvPr>
        </p:nvGraphicFramePr>
        <p:xfrm>
          <a:off x="467217" y="2658959"/>
          <a:ext cx="11444802" cy="4678458"/>
        </p:xfrm>
        <a:graphic>
          <a:graphicData uri="http://schemas.openxmlformats.org/drawingml/2006/table">
            <a:tbl>
              <a:tblPr/>
              <a:tblGrid>
                <a:gridCol w="11444802">
                  <a:extLst>
                    <a:ext uri="{9D8B030D-6E8A-4147-A177-3AD203B41FA5}">
                      <a16:colId xmlns:a16="http://schemas.microsoft.com/office/drawing/2014/main" val="1987969688"/>
                    </a:ext>
                  </a:extLst>
                </a:gridCol>
              </a:tblGrid>
              <a:tr h="4311358">
                <a:tc>
                  <a:txBody>
                    <a:bodyPr/>
                    <a:lstStyle/>
                    <a:p>
                      <a:pPr rtl="0" fontAlgn="base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Sixteen-year-old Maggie lives in Zimbabwe with her family. 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 She loves school and playing sport. Maggie and her friends love to sing, especially when they win netball games!</a:t>
                      </a:r>
                    </a:p>
                    <a:p>
                      <a:pPr rtl="0" fontAlgn="base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In Zimbabwe where Maggie lives, the weather is very hard to predict because of </a:t>
                      </a:r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climate change.</a:t>
                      </a:r>
                    </a:p>
                    <a:p>
                      <a:pPr rtl="0" fontAlgn="base"/>
                      <a:endParaRPr lang="en-GB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Lack of rain has brought drought in many areas. Because of this, many people, including schoolgirls like Maggie, walk long distances to collect water.</a:t>
                      </a:r>
                      <a:endParaRPr lang="en-US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​</a:t>
                      </a:r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 ExtBd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How is Maggie’s life like yours? How is it different?</a:t>
                      </a: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What do you think it would be like to walk a long way every day to collect water?</a:t>
                      </a:r>
                    </a:p>
                    <a:p>
                      <a:pPr rtl="0" fontAlgn="base"/>
                      <a:endParaRPr lang="en-GB" sz="1800" b="0" i="0" kern="1200" dirty="0">
                        <a:solidFill>
                          <a:srgbClr val="9ACA3C"/>
                        </a:solidFill>
                        <a:effectLst/>
                        <a:latin typeface="Montserrat School ExtBd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0" kern="1200" dirty="0">
                        <a:solidFill>
                          <a:srgbClr val="9ACA3C"/>
                        </a:solidFill>
                        <a:effectLst/>
                        <a:latin typeface="Montserrat School ExtBd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</a:txBody>
                  <a:tcPr marL="0" marR="0" marT="46390" marB="46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644624"/>
                  </a:ext>
                </a:extLst>
              </a:tr>
              <a:tr h="312723">
                <a:tc>
                  <a:txBody>
                    <a:bodyPr/>
                    <a:lstStyle/>
                    <a:p>
                      <a:pPr rtl="0" fontAlgn="base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</a:txBody>
                  <a:tcPr marL="0" marR="0" marT="46390" marB="46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315321"/>
                  </a:ext>
                </a:extLst>
              </a:tr>
            </a:tbl>
          </a:graphicData>
        </a:graphic>
      </p:graphicFrame>
      <p:pic>
        <p:nvPicPr>
          <p:cNvPr id="3" name="Picture 2" descr="A logo with a green and blue circle&#10;&#10;AI-generated content may be incorrect.">
            <a:extLst>
              <a:ext uri="{FF2B5EF4-FFF2-40B4-BE49-F238E27FC236}">
                <a16:creationId xmlns:a16="http://schemas.microsoft.com/office/drawing/2014/main" id="{178EF780-C4D7-8C66-06D3-5D1D499A3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485" y="247679"/>
            <a:ext cx="2582686" cy="75446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EBC3690-E1AE-5F7F-A558-BAA82FCF9DB1}"/>
              </a:ext>
            </a:extLst>
          </p:cNvPr>
          <p:cNvSpPr txBox="1"/>
          <p:nvPr/>
        </p:nvSpPr>
        <p:spPr>
          <a:xfrm>
            <a:off x="1031417" y="1549012"/>
            <a:ext cx="10129159" cy="770660"/>
          </a:xfrm>
          <a:custGeom>
            <a:avLst/>
            <a:gdLst>
              <a:gd name="csX0" fmla="*/ 0 w 10129159"/>
              <a:gd name="csY0" fmla="*/ 0 h 770660"/>
              <a:gd name="csX1" fmla="*/ 371402 w 10129159"/>
              <a:gd name="csY1" fmla="*/ 0 h 770660"/>
              <a:gd name="csX2" fmla="*/ 844097 w 10129159"/>
              <a:gd name="csY2" fmla="*/ 0 h 770660"/>
              <a:gd name="csX3" fmla="*/ 1620665 w 10129159"/>
              <a:gd name="csY3" fmla="*/ 0 h 770660"/>
              <a:gd name="csX4" fmla="*/ 2397234 w 10129159"/>
              <a:gd name="csY4" fmla="*/ 0 h 770660"/>
              <a:gd name="csX5" fmla="*/ 3072512 w 10129159"/>
              <a:gd name="csY5" fmla="*/ 0 h 770660"/>
              <a:gd name="csX6" fmla="*/ 3443914 w 10129159"/>
              <a:gd name="csY6" fmla="*/ 0 h 770660"/>
              <a:gd name="csX7" fmla="*/ 4220483 w 10129159"/>
              <a:gd name="csY7" fmla="*/ 0 h 770660"/>
              <a:gd name="csX8" fmla="*/ 4895760 w 10129159"/>
              <a:gd name="csY8" fmla="*/ 0 h 770660"/>
              <a:gd name="csX9" fmla="*/ 5571037 w 10129159"/>
              <a:gd name="csY9" fmla="*/ 0 h 770660"/>
              <a:gd name="csX10" fmla="*/ 6043732 w 10129159"/>
              <a:gd name="csY10" fmla="*/ 0 h 770660"/>
              <a:gd name="csX11" fmla="*/ 6415134 w 10129159"/>
              <a:gd name="csY11" fmla="*/ 0 h 770660"/>
              <a:gd name="csX12" fmla="*/ 7090411 w 10129159"/>
              <a:gd name="csY12" fmla="*/ 0 h 770660"/>
              <a:gd name="csX13" fmla="*/ 7968272 w 10129159"/>
              <a:gd name="csY13" fmla="*/ 0 h 770660"/>
              <a:gd name="csX14" fmla="*/ 8643549 w 10129159"/>
              <a:gd name="csY14" fmla="*/ 0 h 770660"/>
              <a:gd name="csX15" fmla="*/ 9420118 w 10129159"/>
              <a:gd name="csY15" fmla="*/ 0 h 770660"/>
              <a:gd name="csX16" fmla="*/ 10129159 w 10129159"/>
              <a:gd name="csY16" fmla="*/ 0 h 770660"/>
              <a:gd name="csX17" fmla="*/ 10129159 w 10129159"/>
              <a:gd name="csY17" fmla="*/ 362210 h 770660"/>
              <a:gd name="csX18" fmla="*/ 10129159 w 10129159"/>
              <a:gd name="csY18" fmla="*/ 770660 h 770660"/>
              <a:gd name="csX19" fmla="*/ 9555173 w 10129159"/>
              <a:gd name="csY19" fmla="*/ 770660 h 770660"/>
              <a:gd name="csX20" fmla="*/ 9082479 w 10129159"/>
              <a:gd name="csY20" fmla="*/ 770660 h 770660"/>
              <a:gd name="csX21" fmla="*/ 8711077 w 10129159"/>
              <a:gd name="csY21" fmla="*/ 770660 h 770660"/>
              <a:gd name="csX22" fmla="*/ 8035799 w 10129159"/>
              <a:gd name="csY22" fmla="*/ 770660 h 770660"/>
              <a:gd name="csX23" fmla="*/ 7360522 w 10129159"/>
              <a:gd name="csY23" fmla="*/ 770660 h 770660"/>
              <a:gd name="csX24" fmla="*/ 6482662 w 10129159"/>
              <a:gd name="csY24" fmla="*/ 770660 h 770660"/>
              <a:gd name="csX25" fmla="*/ 6111259 w 10129159"/>
              <a:gd name="csY25" fmla="*/ 770660 h 770660"/>
              <a:gd name="csX26" fmla="*/ 5537274 w 10129159"/>
              <a:gd name="csY26" fmla="*/ 770660 h 770660"/>
              <a:gd name="csX27" fmla="*/ 4861996 w 10129159"/>
              <a:gd name="csY27" fmla="*/ 770660 h 770660"/>
              <a:gd name="csX28" fmla="*/ 4288011 w 10129159"/>
              <a:gd name="csY28" fmla="*/ 770660 h 770660"/>
              <a:gd name="csX29" fmla="*/ 3511442 w 10129159"/>
              <a:gd name="csY29" fmla="*/ 770660 h 770660"/>
              <a:gd name="csX30" fmla="*/ 2633581 w 10129159"/>
              <a:gd name="csY30" fmla="*/ 770660 h 770660"/>
              <a:gd name="csX31" fmla="*/ 1755721 w 10129159"/>
              <a:gd name="csY31" fmla="*/ 770660 h 770660"/>
              <a:gd name="csX32" fmla="*/ 1080444 w 10129159"/>
              <a:gd name="csY32" fmla="*/ 770660 h 770660"/>
              <a:gd name="csX33" fmla="*/ 0 w 10129159"/>
              <a:gd name="csY33" fmla="*/ 770660 h 770660"/>
              <a:gd name="csX34" fmla="*/ 0 w 10129159"/>
              <a:gd name="csY34" fmla="*/ 400743 h 770660"/>
              <a:gd name="csX35" fmla="*/ 0 w 10129159"/>
              <a:gd name="csY35" fmla="*/ 0 h 7706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129159" h="770660" extrusionOk="0">
                <a:moveTo>
                  <a:pt x="0" y="0"/>
                </a:moveTo>
                <a:cubicBezTo>
                  <a:pt x="92260" y="-7085"/>
                  <a:pt x="272712" y="-7019"/>
                  <a:pt x="371402" y="0"/>
                </a:cubicBezTo>
                <a:cubicBezTo>
                  <a:pt x="470092" y="7019"/>
                  <a:pt x="631057" y="1671"/>
                  <a:pt x="844097" y="0"/>
                </a:cubicBezTo>
                <a:cubicBezTo>
                  <a:pt x="1057138" y="-1671"/>
                  <a:pt x="1462802" y="-38754"/>
                  <a:pt x="1620665" y="0"/>
                </a:cubicBezTo>
                <a:cubicBezTo>
                  <a:pt x="1778528" y="38754"/>
                  <a:pt x="2123464" y="-28119"/>
                  <a:pt x="2397234" y="0"/>
                </a:cubicBezTo>
                <a:cubicBezTo>
                  <a:pt x="2671004" y="28119"/>
                  <a:pt x="2771408" y="27072"/>
                  <a:pt x="3072512" y="0"/>
                </a:cubicBezTo>
                <a:cubicBezTo>
                  <a:pt x="3373616" y="-27072"/>
                  <a:pt x="3327934" y="-3248"/>
                  <a:pt x="3443914" y="0"/>
                </a:cubicBezTo>
                <a:cubicBezTo>
                  <a:pt x="3559894" y="3248"/>
                  <a:pt x="4017587" y="26822"/>
                  <a:pt x="4220483" y="0"/>
                </a:cubicBezTo>
                <a:cubicBezTo>
                  <a:pt x="4423379" y="-26822"/>
                  <a:pt x="4599181" y="20203"/>
                  <a:pt x="4895760" y="0"/>
                </a:cubicBezTo>
                <a:cubicBezTo>
                  <a:pt x="5192339" y="-20203"/>
                  <a:pt x="5348486" y="5744"/>
                  <a:pt x="5571037" y="0"/>
                </a:cubicBezTo>
                <a:cubicBezTo>
                  <a:pt x="5793588" y="-5744"/>
                  <a:pt x="5886699" y="13828"/>
                  <a:pt x="6043732" y="0"/>
                </a:cubicBezTo>
                <a:cubicBezTo>
                  <a:pt x="6200766" y="-13828"/>
                  <a:pt x="6238131" y="-1710"/>
                  <a:pt x="6415134" y="0"/>
                </a:cubicBezTo>
                <a:cubicBezTo>
                  <a:pt x="6592137" y="1710"/>
                  <a:pt x="6754112" y="-19350"/>
                  <a:pt x="7090411" y="0"/>
                </a:cubicBezTo>
                <a:cubicBezTo>
                  <a:pt x="7426710" y="19350"/>
                  <a:pt x="7760579" y="-36016"/>
                  <a:pt x="7968272" y="0"/>
                </a:cubicBezTo>
                <a:cubicBezTo>
                  <a:pt x="8175965" y="36016"/>
                  <a:pt x="8423554" y="4327"/>
                  <a:pt x="8643549" y="0"/>
                </a:cubicBezTo>
                <a:cubicBezTo>
                  <a:pt x="8863544" y="-4327"/>
                  <a:pt x="9215784" y="9086"/>
                  <a:pt x="9420118" y="0"/>
                </a:cubicBezTo>
                <a:cubicBezTo>
                  <a:pt x="9624452" y="-9086"/>
                  <a:pt x="9782981" y="20499"/>
                  <a:pt x="10129159" y="0"/>
                </a:cubicBezTo>
                <a:cubicBezTo>
                  <a:pt x="10147013" y="123261"/>
                  <a:pt x="10120282" y="265028"/>
                  <a:pt x="10129159" y="362210"/>
                </a:cubicBezTo>
                <a:cubicBezTo>
                  <a:pt x="10138037" y="459392"/>
                  <a:pt x="10144336" y="632624"/>
                  <a:pt x="10129159" y="770660"/>
                </a:cubicBezTo>
                <a:cubicBezTo>
                  <a:pt x="10001442" y="749281"/>
                  <a:pt x="9840120" y="785162"/>
                  <a:pt x="9555173" y="770660"/>
                </a:cubicBezTo>
                <a:cubicBezTo>
                  <a:pt x="9270226" y="756158"/>
                  <a:pt x="9269372" y="772828"/>
                  <a:pt x="9082479" y="770660"/>
                </a:cubicBezTo>
                <a:cubicBezTo>
                  <a:pt x="8895586" y="768492"/>
                  <a:pt x="8873329" y="756801"/>
                  <a:pt x="8711077" y="770660"/>
                </a:cubicBezTo>
                <a:cubicBezTo>
                  <a:pt x="8548825" y="784519"/>
                  <a:pt x="8229890" y="780705"/>
                  <a:pt x="8035799" y="770660"/>
                </a:cubicBezTo>
                <a:cubicBezTo>
                  <a:pt x="7841708" y="760615"/>
                  <a:pt x="7629883" y="764504"/>
                  <a:pt x="7360522" y="770660"/>
                </a:cubicBezTo>
                <a:cubicBezTo>
                  <a:pt x="7091161" y="776816"/>
                  <a:pt x="6918900" y="738908"/>
                  <a:pt x="6482662" y="770660"/>
                </a:cubicBezTo>
                <a:cubicBezTo>
                  <a:pt x="6046424" y="802412"/>
                  <a:pt x="6197013" y="765746"/>
                  <a:pt x="6111259" y="770660"/>
                </a:cubicBezTo>
                <a:cubicBezTo>
                  <a:pt x="6025505" y="775574"/>
                  <a:pt x="5807642" y="767123"/>
                  <a:pt x="5537274" y="770660"/>
                </a:cubicBezTo>
                <a:cubicBezTo>
                  <a:pt x="5266907" y="774197"/>
                  <a:pt x="5140719" y="799724"/>
                  <a:pt x="4861996" y="770660"/>
                </a:cubicBezTo>
                <a:cubicBezTo>
                  <a:pt x="4583273" y="741596"/>
                  <a:pt x="4494050" y="781162"/>
                  <a:pt x="4288011" y="770660"/>
                </a:cubicBezTo>
                <a:cubicBezTo>
                  <a:pt x="4081972" y="760158"/>
                  <a:pt x="3792987" y="743032"/>
                  <a:pt x="3511442" y="770660"/>
                </a:cubicBezTo>
                <a:cubicBezTo>
                  <a:pt x="3229897" y="798288"/>
                  <a:pt x="2915302" y="813978"/>
                  <a:pt x="2633581" y="770660"/>
                </a:cubicBezTo>
                <a:cubicBezTo>
                  <a:pt x="2351860" y="727342"/>
                  <a:pt x="2007048" y="810126"/>
                  <a:pt x="1755721" y="770660"/>
                </a:cubicBezTo>
                <a:cubicBezTo>
                  <a:pt x="1504394" y="731194"/>
                  <a:pt x="1266283" y="746570"/>
                  <a:pt x="1080444" y="770660"/>
                </a:cubicBezTo>
                <a:cubicBezTo>
                  <a:pt x="894605" y="794750"/>
                  <a:pt x="256671" y="768532"/>
                  <a:pt x="0" y="770660"/>
                </a:cubicBezTo>
                <a:cubicBezTo>
                  <a:pt x="-8112" y="639681"/>
                  <a:pt x="7826" y="578388"/>
                  <a:pt x="0" y="400743"/>
                </a:cubicBezTo>
                <a:cubicBezTo>
                  <a:pt x="-7826" y="223098"/>
                  <a:pt x="16681" y="114388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299333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Montserrat School" pitchFamily="2" charset="0"/>
              </a:rPr>
              <a:t>“</a:t>
            </a:r>
            <a:r>
              <a:rPr lang="en-US" dirty="0">
                <a:latin typeface="Montserrat School" pitchFamily="2" charset="0"/>
              </a:rPr>
              <a:t>When we win a game, we go around the playground singing songs!”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Montserrat School" pitchFamily="2" charset="0"/>
                <a:ea typeface="Aptos" panose="020B0004020202020204" pitchFamily="34" charset="0"/>
                <a:cs typeface="Times New Roman"/>
              </a:rPr>
              <a:t>Maggie</a:t>
            </a:r>
          </a:p>
        </p:txBody>
      </p:sp>
    </p:spTree>
    <p:extLst>
      <p:ext uri="{BB962C8B-B14F-4D97-AF65-F5344CB8AC3E}">
        <p14:creationId xmlns:p14="http://schemas.microsoft.com/office/powerpoint/2010/main" val="319741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585BE-4C70-3365-DCC7-788623E00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0C8A72-7794-696F-CB25-761E1B3E9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724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97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0454D-88D8-361E-79AA-6DBFEF073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F5AFE1-D9C9-A43F-775F-D4B9D49437A8}"/>
              </a:ext>
            </a:extLst>
          </p:cNvPr>
          <p:cNvSpPr txBox="1"/>
          <p:nvPr/>
        </p:nvSpPr>
        <p:spPr>
          <a:xfrm>
            <a:off x="206829" y="163285"/>
            <a:ext cx="1262741" cy="1046440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Montserrat School ExtraBold" pitchFamily="2" charset="0"/>
              </a:rPr>
              <a:t>Photo </a:t>
            </a:r>
          </a:p>
          <a:p>
            <a:pPr algn="ctr"/>
            <a:r>
              <a:rPr lang="en-GB" sz="4400" b="1" dirty="0">
                <a:latin typeface="Montserrat School ExtraBold" pitchFamily="2" charset="0"/>
              </a:rPr>
              <a:t>2</a:t>
            </a:r>
            <a:endParaRPr lang="en-US" sz="4400" b="1" dirty="0">
              <a:latin typeface="Montserrat School ExtraBold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3958820-3B92-5397-289F-339965634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470308"/>
              </p:ext>
            </p:extLst>
          </p:nvPr>
        </p:nvGraphicFramePr>
        <p:xfrm>
          <a:off x="373595" y="3173730"/>
          <a:ext cx="11444802" cy="4419865"/>
        </p:xfrm>
        <a:graphic>
          <a:graphicData uri="http://schemas.openxmlformats.org/drawingml/2006/table">
            <a:tbl>
              <a:tblPr/>
              <a:tblGrid>
                <a:gridCol w="11444802">
                  <a:extLst>
                    <a:ext uri="{9D8B030D-6E8A-4147-A177-3AD203B41FA5}">
                      <a16:colId xmlns:a16="http://schemas.microsoft.com/office/drawing/2014/main" val="1987969688"/>
                    </a:ext>
                  </a:extLst>
                </a:gridCol>
              </a:tblGrid>
              <a:tr h="1423348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Maggie said carrying water was difficult because it was heavy. She would carry five litres of water – that’s about the weight of ten water bottles. </a:t>
                      </a:r>
                    </a:p>
                    <a:p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With CAFOD’s help, taps and showers were installed at Maggie’s school, powered by solar panels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effectLst/>
                          <a:latin typeface="Montserrat School" pitchFamily="2" charset="0"/>
                          <a:ea typeface="+mn-ea"/>
                          <a:cs typeface="+mn-cs"/>
                        </a:rPr>
                        <a:t> Pupils now have water at school, pumped from the ground, and they do not need to fetch water to take to school for drinking and washing.</a:t>
                      </a:r>
                    </a:p>
                    <a:p>
                      <a:pPr rtl="0" fontAlgn="base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i="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Think of all the different ways you have used water today.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i="0" kern="1200" dirty="0">
                          <a:solidFill>
                            <a:srgbClr val="9ACA3C"/>
                          </a:solidFill>
                          <a:effectLst/>
                          <a:latin typeface="Montserrat School ExtBd" pitchFamily="2" charset="0"/>
                          <a:ea typeface="+mn-ea"/>
                          <a:cs typeface="+mn-cs"/>
                        </a:rPr>
                        <a:t>What would happen if you didn’t have water available at school? </a:t>
                      </a:r>
                    </a:p>
                    <a:p>
                      <a:pPr rtl="0" fontAlgn="base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endParaRPr lang="en-GB" sz="1800" b="0" i="0" kern="1200" dirty="0">
                        <a:solidFill>
                          <a:srgbClr val="9ACA3C"/>
                        </a:solidFill>
                        <a:effectLst/>
                        <a:latin typeface="Montserrat School ExtraBold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1" kern="1200" dirty="0">
                        <a:solidFill>
                          <a:srgbClr val="9ACA3C"/>
                        </a:solidFill>
                        <a:effectLst/>
                        <a:latin typeface="Montserrat School ExtraBold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endParaRPr lang="en-GB" sz="2000" b="1" i="0" kern="1200" dirty="0">
                        <a:solidFill>
                          <a:srgbClr val="9ACA3C"/>
                        </a:solidFill>
                        <a:effectLst/>
                        <a:latin typeface="Montserrat School ExtraBold" pitchFamily="2" charset="0"/>
                        <a:ea typeface="+mn-ea"/>
                        <a:cs typeface="+mn-cs"/>
                      </a:endParaRPr>
                    </a:p>
                    <a:p>
                      <a:pPr rtl="0" fontAlgn="base"/>
                      <a:endParaRPr lang="en-GB" sz="14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</a:txBody>
                  <a:tcPr marL="0" marR="0" marT="46390" marB="46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644624"/>
                  </a:ext>
                </a:extLst>
              </a:tr>
              <a:tr h="517085">
                <a:tc>
                  <a:txBody>
                    <a:bodyPr/>
                    <a:lstStyle/>
                    <a:p>
                      <a:pPr rtl="0" fontAlgn="base"/>
                      <a:endParaRPr lang="en-GB" sz="1800" b="0" i="0" kern="1200" dirty="0">
                        <a:solidFill>
                          <a:schemeClr val="tx1"/>
                        </a:solidFill>
                        <a:effectLst/>
                        <a:latin typeface="Montserrat School" pitchFamily="2" charset="0"/>
                        <a:ea typeface="+mn-ea"/>
                        <a:cs typeface="+mn-cs"/>
                      </a:endParaRPr>
                    </a:p>
                  </a:txBody>
                  <a:tcPr marL="0" marR="0" marT="46390" marB="463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31532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07AF84C-21F1-9BCD-F4D9-5A5C86CFDFE1}"/>
              </a:ext>
            </a:extLst>
          </p:cNvPr>
          <p:cNvSpPr txBox="1"/>
          <p:nvPr/>
        </p:nvSpPr>
        <p:spPr>
          <a:xfrm>
            <a:off x="1031417" y="1549012"/>
            <a:ext cx="10129159" cy="1200329"/>
          </a:xfrm>
          <a:custGeom>
            <a:avLst/>
            <a:gdLst>
              <a:gd name="csX0" fmla="*/ 0 w 10129159"/>
              <a:gd name="csY0" fmla="*/ 0 h 1200329"/>
              <a:gd name="csX1" fmla="*/ 371402 w 10129159"/>
              <a:gd name="csY1" fmla="*/ 0 h 1200329"/>
              <a:gd name="csX2" fmla="*/ 844097 w 10129159"/>
              <a:gd name="csY2" fmla="*/ 0 h 1200329"/>
              <a:gd name="csX3" fmla="*/ 1620665 w 10129159"/>
              <a:gd name="csY3" fmla="*/ 0 h 1200329"/>
              <a:gd name="csX4" fmla="*/ 2397234 w 10129159"/>
              <a:gd name="csY4" fmla="*/ 0 h 1200329"/>
              <a:gd name="csX5" fmla="*/ 3072512 w 10129159"/>
              <a:gd name="csY5" fmla="*/ 0 h 1200329"/>
              <a:gd name="csX6" fmla="*/ 3443914 w 10129159"/>
              <a:gd name="csY6" fmla="*/ 0 h 1200329"/>
              <a:gd name="csX7" fmla="*/ 4220483 w 10129159"/>
              <a:gd name="csY7" fmla="*/ 0 h 1200329"/>
              <a:gd name="csX8" fmla="*/ 4895760 w 10129159"/>
              <a:gd name="csY8" fmla="*/ 0 h 1200329"/>
              <a:gd name="csX9" fmla="*/ 5571037 w 10129159"/>
              <a:gd name="csY9" fmla="*/ 0 h 1200329"/>
              <a:gd name="csX10" fmla="*/ 6043732 w 10129159"/>
              <a:gd name="csY10" fmla="*/ 0 h 1200329"/>
              <a:gd name="csX11" fmla="*/ 6415134 w 10129159"/>
              <a:gd name="csY11" fmla="*/ 0 h 1200329"/>
              <a:gd name="csX12" fmla="*/ 7090411 w 10129159"/>
              <a:gd name="csY12" fmla="*/ 0 h 1200329"/>
              <a:gd name="csX13" fmla="*/ 7968272 w 10129159"/>
              <a:gd name="csY13" fmla="*/ 0 h 1200329"/>
              <a:gd name="csX14" fmla="*/ 8643549 w 10129159"/>
              <a:gd name="csY14" fmla="*/ 0 h 1200329"/>
              <a:gd name="csX15" fmla="*/ 9420118 w 10129159"/>
              <a:gd name="csY15" fmla="*/ 0 h 1200329"/>
              <a:gd name="csX16" fmla="*/ 10129159 w 10129159"/>
              <a:gd name="csY16" fmla="*/ 0 h 1200329"/>
              <a:gd name="csX17" fmla="*/ 10129159 w 10129159"/>
              <a:gd name="csY17" fmla="*/ 564155 h 1200329"/>
              <a:gd name="csX18" fmla="*/ 10129159 w 10129159"/>
              <a:gd name="csY18" fmla="*/ 1200329 h 1200329"/>
              <a:gd name="csX19" fmla="*/ 9555173 w 10129159"/>
              <a:gd name="csY19" fmla="*/ 1200329 h 1200329"/>
              <a:gd name="csX20" fmla="*/ 9082479 w 10129159"/>
              <a:gd name="csY20" fmla="*/ 1200329 h 1200329"/>
              <a:gd name="csX21" fmla="*/ 8711077 w 10129159"/>
              <a:gd name="csY21" fmla="*/ 1200329 h 1200329"/>
              <a:gd name="csX22" fmla="*/ 8035799 w 10129159"/>
              <a:gd name="csY22" fmla="*/ 1200329 h 1200329"/>
              <a:gd name="csX23" fmla="*/ 7360522 w 10129159"/>
              <a:gd name="csY23" fmla="*/ 1200329 h 1200329"/>
              <a:gd name="csX24" fmla="*/ 6482662 w 10129159"/>
              <a:gd name="csY24" fmla="*/ 1200329 h 1200329"/>
              <a:gd name="csX25" fmla="*/ 6111259 w 10129159"/>
              <a:gd name="csY25" fmla="*/ 1200329 h 1200329"/>
              <a:gd name="csX26" fmla="*/ 5537274 w 10129159"/>
              <a:gd name="csY26" fmla="*/ 1200329 h 1200329"/>
              <a:gd name="csX27" fmla="*/ 4861996 w 10129159"/>
              <a:gd name="csY27" fmla="*/ 1200329 h 1200329"/>
              <a:gd name="csX28" fmla="*/ 4288011 w 10129159"/>
              <a:gd name="csY28" fmla="*/ 1200329 h 1200329"/>
              <a:gd name="csX29" fmla="*/ 3511442 w 10129159"/>
              <a:gd name="csY29" fmla="*/ 1200329 h 1200329"/>
              <a:gd name="csX30" fmla="*/ 2633581 w 10129159"/>
              <a:gd name="csY30" fmla="*/ 1200329 h 1200329"/>
              <a:gd name="csX31" fmla="*/ 1755721 w 10129159"/>
              <a:gd name="csY31" fmla="*/ 1200329 h 1200329"/>
              <a:gd name="csX32" fmla="*/ 1080444 w 10129159"/>
              <a:gd name="csY32" fmla="*/ 1200329 h 1200329"/>
              <a:gd name="csX33" fmla="*/ 0 w 10129159"/>
              <a:gd name="csY33" fmla="*/ 1200329 h 1200329"/>
              <a:gd name="csX34" fmla="*/ 0 w 10129159"/>
              <a:gd name="csY34" fmla="*/ 624171 h 1200329"/>
              <a:gd name="csX35" fmla="*/ 0 w 10129159"/>
              <a:gd name="csY35" fmla="*/ 0 h 12003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129159" h="1200329" extrusionOk="0">
                <a:moveTo>
                  <a:pt x="0" y="0"/>
                </a:moveTo>
                <a:cubicBezTo>
                  <a:pt x="92260" y="-7085"/>
                  <a:pt x="272712" y="-7019"/>
                  <a:pt x="371402" y="0"/>
                </a:cubicBezTo>
                <a:cubicBezTo>
                  <a:pt x="470092" y="7019"/>
                  <a:pt x="631057" y="1671"/>
                  <a:pt x="844097" y="0"/>
                </a:cubicBezTo>
                <a:cubicBezTo>
                  <a:pt x="1057138" y="-1671"/>
                  <a:pt x="1462802" y="-38754"/>
                  <a:pt x="1620665" y="0"/>
                </a:cubicBezTo>
                <a:cubicBezTo>
                  <a:pt x="1778528" y="38754"/>
                  <a:pt x="2123464" y="-28119"/>
                  <a:pt x="2397234" y="0"/>
                </a:cubicBezTo>
                <a:cubicBezTo>
                  <a:pt x="2671004" y="28119"/>
                  <a:pt x="2771408" y="27072"/>
                  <a:pt x="3072512" y="0"/>
                </a:cubicBezTo>
                <a:cubicBezTo>
                  <a:pt x="3373616" y="-27072"/>
                  <a:pt x="3327934" y="-3248"/>
                  <a:pt x="3443914" y="0"/>
                </a:cubicBezTo>
                <a:cubicBezTo>
                  <a:pt x="3559894" y="3248"/>
                  <a:pt x="4017587" y="26822"/>
                  <a:pt x="4220483" y="0"/>
                </a:cubicBezTo>
                <a:cubicBezTo>
                  <a:pt x="4423379" y="-26822"/>
                  <a:pt x="4599181" y="20203"/>
                  <a:pt x="4895760" y="0"/>
                </a:cubicBezTo>
                <a:cubicBezTo>
                  <a:pt x="5192339" y="-20203"/>
                  <a:pt x="5348486" y="5744"/>
                  <a:pt x="5571037" y="0"/>
                </a:cubicBezTo>
                <a:cubicBezTo>
                  <a:pt x="5793588" y="-5744"/>
                  <a:pt x="5886699" y="13828"/>
                  <a:pt x="6043732" y="0"/>
                </a:cubicBezTo>
                <a:cubicBezTo>
                  <a:pt x="6200766" y="-13828"/>
                  <a:pt x="6238131" y="-1710"/>
                  <a:pt x="6415134" y="0"/>
                </a:cubicBezTo>
                <a:cubicBezTo>
                  <a:pt x="6592137" y="1710"/>
                  <a:pt x="6754112" y="-19350"/>
                  <a:pt x="7090411" y="0"/>
                </a:cubicBezTo>
                <a:cubicBezTo>
                  <a:pt x="7426710" y="19350"/>
                  <a:pt x="7760579" y="-36016"/>
                  <a:pt x="7968272" y="0"/>
                </a:cubicBezTo>
                <a:cubicBezTo>
                  <a:pt x="8175965" y="36016"/>
                  <a:pt x="8423554" y="4327"/>
                  <a:pt x="8643549" y="0"/>
                </a:cubicBezTo>
                <a:cubicBezTo>
                  <a:pt x="8863544" y="-4327"/>
                  <a:pt x="9215784" y="9086"/>
                  <a:pt x="9420118" y="0"/>
                </a:cubicBezTo>
                <a:cubicBezTo>
                  <a:pt x="9624452" y="-9086"/>
                  <a:pt x="9782981" y="20499"/>
                  <a:pt x="10129159" y="0"/>
                </a:cubicBezTo>
                <a:cubicBezTo>
                  <a:pt x="10102220" y="260600"/>
                  <a:pt x="10152588" y="341251"/>
                  <a:pt x="10129159" y="564155"/>
                </a:cubicBezTo>
                <a:cubicBezTo>
                  <a:pt x="10105730" y="787059"/>
                  <a:pt x="10157494" y="1043109"/>
                  <a:pt x="10129159" y="1200329"/>
                </a:cubicBezTo>
                <a:cubicBezTo>
                  <a:pt x="10001442" y="1178950"/>
                  <a:pt x="9840120" y="1214831"/>
                  <a:pt x="9555173" y="1200329"/>
                </a:cubicBezTo>
                <a:cubicBezTo>
                  <a:pt x="9270226" y="1185827"/>
                  <a:pt x="9269372" y="1202497"/>
                  <a:pt x="9082479" y="1200329"/>
                </a:cubicBezTo>
                <a:cubicBezTo>
                  <a:pt x="8895586" y="1198161"/>
                  <a:pt x="8873329" y="1186470"/>
                  <a:pt x="8711077" y="1200329"/>
                </a:cubicBezTo>
                <a:cubicBezTo>
                  <a:pt x="8548825" y="1214188"/>
                  <a:pt x="8229890" y="1210374"/>
                  <a:pt x="8035799" y="1200329"/>
                </a:cubicBezTo>
                <a:cubicBezTo>
                  <a:pt x="7841708" y="1190284"/>
                  <a:pt x="7629883" y="1194173"/>
                  <a:pt x="7360522" y="1200329"/>
                </a:cubicBezTo>
                <a:cubicBezTo>
                  <a:pt x="7091161" y="1206485"/>
                  <a:pt x="6918900" y="1168577"/>
                  <a:pt x="6482662" y="1200329"/>
                </a:cubicBezTo>
                <a:cubicBezTo>
                  <a:pt x="6046424" y="1232081"/>
                  <a:pt x="6197013" y="1195415"/>
                  <a:pt x="6111259" y="1200329"/>
                </a:cubicBezTo>
                <a:cubicBezTo>
                  <a:pt x="6025505" y="1205243"/>
                  <a:pt x="5807642" y="1196792"/>
                  <a:pt x="5537274" y="1200329"/>
                </a:cubicBezTo>
                <a:cubicBezTo>
                  <a:pt x="5266907" y="1203866"/>
                  <a:pt x="5140719" y="1229393"/>
                  <a:pt x="4861996" y="1200329"/>
                </a:cubicBezTo>
                <a:cubicBezTo>
                  <a:pt x="4583273" y="1171265"/>
                  <a:pt x="4494050" y="1210831"/>
                  <a:pt x="4288011" y="1200329"/>
                </a:cubicBezTo>
                <a:cubicBezTo>
                  <a:pt x="4081972" y="1189827"/>
                  <a:pt x="3792987" y="1172701"/>
                  <a:pt x="3511442" y="1200329"/>
                </a:cubicBezTo>
                <a:cubicBezTo>
                  <a:pt x="3229897" y="1227957"/>
                  <a:pt x="2915302" y="1243647"/>
                  <a:pt x="2633581" y="1200329"/>
                </a:cubicBezTo>
                <a:cubicBezTo>
                  <a:pt x="2351860" y="1157011"/>
                  <a:pt x="2007048" y="1239795"/>
                  <a:pt x="1755721" y="1200329"/>
                </a:cubicBezTo>
                <a:cubicBezTo>
                  <a:pt x="1504394" y="1160863"/>
                  <a:pt x="1266283" y="1176239"/>
                  <a:pt x="1080444" y="1200329"/>
                </a:cubicBezTo>
                <a:cubicBezTo>
                  <a:pt x="894605" y="1224419"/>
                  <a:pt x="256671" y="1198201"/>
                  <a:pt x="0" y="1200329"/>
                </a:cubicBezTo>
                <a:cubicBezTo>
                  <a:pt x="-25828" y="954772"/>
                  <a:pt x="-22849" y="794053"/>
                  <a:pt x="0" y="624171"/>
                </a:cubicBezTo>
                <a:cubicBezTo>
                  <a:pt x="22849" y="454289"/>
                  <a:pt x="24083" y="299679"/>
                  <a:pt x="0" y="0"/>
                </a:cubicBezTo>
                <a:close/>
              </a:path>
            </a:pathLst>
          </a:cu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1299333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GB" dirty="0">
                <a:latin typeface="Montserrat School"/>
              </a:rPr>
              <a:t>“We would wake up very early in the morning, and my mother would get a bucket, and I would get my tin. We’d fetch water and then come back home. </a:t>
            </a:r>
          </a:p>
          <a:p>
            <a:endParaRPr lang="en-GB" dirty="0">
              <a:latin typeface="Montserrat School"/>
            </a:endParaRPr>
          </a:p>
          <a:p>
            <a:pPr algn="ctr"/>
            <a:r>
              <a:rPr lang="en-GB" dirty="0">
                <a:latin typeface="Montserrat School" pitchFamily="2" charset="0"/>
              </a:rPr>
              <a:t>Maggie</a:t>
            </a:r>
          </a:p>
        </p:txBody>
      </p:sp>
      <p:pic>
        <p:nvPicPr>
          <p:cNvPr id="3" name="Picture 2" descr="A logo with a green and blue circle&#10;&#10;AI-generated content may be incorrect.">
            <a:extLst>
              <a:ext uri="{FF2B5EF4-FFF2-40B4-BE49-F238E27FC236}">
                <a16:creationId xmlns:a16="http://schemas.microsoft.com/office/drawing/2014/main" id="{25FBE827-8CA6-9563-A782-F1F3BF545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485" y="247679"/>
            <a:ext cx="2582686" cy="75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C81E84-2AFC-A7BA-6BE5-EC7B7E149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" y="-164592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88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472308B02E1E4A9F4BBEA19176AB65" ma:contentTypeVersion="2976" ma:contentTypeDescription="Create a new document." ma:contentTypeScope="" ma:versionID="577683d2868247b252211b2613be0c92">
  <xsd:schema xmlns:xsd="http://www.w3.org/2001/XMLSchema" xmlns:xs="http://www.w3.org/2001/XMLSchema" xmlns:p="http://schemas.microsoft.com/office/2006/metadata/properties" xmlns:ns2="04672002-f21f-4240-adfb-f0b653fb6fb5" xmlns:ns3="236a9a4b-a03c-46ba-8ec6-624c184acbc6" xmlns:ns4="http://schemas.microsoft.com/sharepoint/v3/fields" xmlns:ns5="bdf04112-6931-4610-9724-cd62e91446a3" xmlns:ns6="453a0c7f-c966-4a5c-a0f8-de0f8150ea1e" targetNamespace="http://schemas.microsoft.com/office/2006/metadata/properties" ma:root="true" ma:fieldsID="c3e6392446de2dc74f0d420db2acf702" ns2:_="" ns3:_="" ns4:_="" ns5:_="" ns6:_="">
    <xsd:import namespace="04672002-f21f-4240-adfb-f0b653fb6fb5"/>
    <xsd:import namespace="236a9a4b-a03c-46ba-8ec6-624c184acbc6"/>
    <xsd:import namespace="http://schemas.microsoft.com/sharepoint/v3/fields"/>
    <xsd:import namespace="bdf04112-6931-4610-9724-cd62e91446a3"/>
    <xsd:import namespace="453a0c7f-c966-4a5c-a0f8-de0f8150ea1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Audience"/>
                <xsd:element ref="ns3:Activity" minOccurs="0"/>
                <xsd:element ref="ns4:_Statu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5:SharedWithUsers" minOccurs="0"/>
                <xsd:element ref="ns5:SharedWithDetail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6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72002-f21f-4240-adfb-f0b653fb6f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a9a4b-a03c-46ba-8ec6-624c184acbc6" elementFormDefault="qualified">
    <xsd:import namespace="http://schemas.microsoft.com/office/2006/documentManagement/types"/>
    <xsd:import namespace="http://schemas.microsoft.com/office/infopath/2007/PartnerControls"/>
    <xsd:element name="Audience" ma:index="11" ma:displayName="Audience" ma:format="Dropdown" ma:internalName="Audience">
      <xsd:simpleType>
        <xsd:restriction base="dms:Choice">
          <xsd:enumeration value="Primary"/>
          <xsd:enumeration value="11-18"/>
          <xsd:enumeration value="Both"/>
          <xsd:enumeration value="N/A"/>
        </xsd:restriction>
      </xsd:simpleType>
    </xsd:element>
    <xsd:element name="Activity" ma:index="12" nillable="true" ma:displayName="Activity" ma:default="Advent" ma:format="Dropdown" ma:internalName="Activity">
      <xsd:simpleType>
        <xsd:restriction base="dms:Choice">
          <xsd:enumeration value="Advent"/>
          <xsd:enumeration value="CAFOD Clubs"/>
          <xsd:enumeration value="Campaigns"/>
          <xsd:enumeration value="Fairtrade"/>
          <xsd:enumeration value="Faith in Action"/>
          <xsd:enumeration value="Harvest"/>
          <xsd:enumeration value="Lent"/>
          <xsd:enumeration value="Other Curriculum"/>
          <xsd:enumeration value="Prayer and Worship"/>
          <xsd:enumeration value="RE Curriculum"/>
          <xsd:enumeration value="Sport"/>
          <xsd:enumeration value="World Gifts"/>
        </xsd:restriction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73aede18-5762-4cff-92fc-bd8aa2d291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f04112-6931-4610-9724-cd62e91446a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3a0c7f-c966-4a5c-a0f8-de0f8150ea1e" elementFormDefault="qualified">
    <xsd:import namespace="http://schemas.microsoft.com/office/2006/documentManagement/types"/>
    <xsd:import namespace="http://schemas.microsoft.com/office/infopath/2007/PartnerControls"/>
    <xsd:element name="TaxCatchAll" ma:index="29" nillable="true" ma:displayName="Taxonomy Catch All Column" ma:hidden="true" ma:list="{3b9f4064-c5ee-4255-b955-fb8a72b2bce5}" ma:internalName="TaxCatchAll" ma:showField="CatchAllData" ma:web="04672002-f21f-4240-adfb-f0b653fb6f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tivity xmlns="236a9a4b-a03c-46ba-8ec6-624c184acbc6">Advent</Activity>
    <Audience xmlns="236a9a4b-a03c-46ba-8ec6-624c184acbc6">11-18</Audience>
    <_Status xmlns="http://schemas.microsoft.com/sharepoint/v3/fields">Not Started</_Status>
    <lcf76f155ced4ddcb4097134ff3c332f xmlns="236a9a4b-a03c-46ba-8ec6-624c184acbc6">
      <Terms xmlns="http://schemas.microsoft.com/office/infopath/2007/PartnerControls"/>
    </lcf76f155ced4ddcb4097134ff3c332f>
    <TaxCatchAll xmlns="453a0c7f-c966-4a5c-a0f8-de0f8150ea1e" xsi:nil="true"/>
    <_dlc_DocId xmlns="04672002-f21f-4240-adfb-f0b653fb6fb5">SZUU6KYVHK2A-2146017777-19996</_dlc_DocId>
    <_dlc_DocIdUrl xmlns="04672002-f21f-4240-adfb-f0b653fb6fb5">
      <Url>https://cafod365.sharepoint.com/sites/int/Education/_layouts/15/DocIdRedir.aspx?ID=SZUU6KYVHK2A-2146017777-19996</Url>
      <Description>SZUU6KYVHK2A-2146017777-19996</Description>
    </_dlc_DocIdUrl>
  </documentManagement>
</p:properties>
</file>

<file path=customXml/itemProps1.xml><?xml version="1.0" encoding="utf-8"?>
<ds:datastoreItem xmlns:ds="http://schemas.openxmlformats.org/officeDocument/2006/customXml" ds:itemID="{9C09DE4A-CDE7-4E18-B493-8E19094E45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FC92AF-4F14-4FEF-945B-E776806EB02B}">
  <ds:schemaRefs>
    <ds:schemaRef ds:uri="04672002-f21f-4240-adfb-f0b653fb6fb5"/>
    <ds:schemaRef ds:uri="236a9a4b-a03c-46ba-8ec6-624c184acbc6"/>
    <ds:schemaRef ds:uri="453a0c7f-c966-4a5c-a0f8-de0f8150ea1e"/>
    <ds:schemaRef ds:uri="bdf04112-6931-4610-9724-cd62e91446a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8D3DD52-D3A7-4AB6-BF44-D1874DF4CC7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4D2530C-301A-4D8A-A213-0A14A1413E27}">
  <ds:schemaRefs>
    <ds:schemaRef ds:uri="04672002-f21f-4240-adfb-f0b653fb6fb5"/>
    <ds:schemaRef ds:uri="236a9a4b-a03c-46ba-8ec6-624c184acbc6"/>
    <ds:schemaRef ds:uri="http://purl.org/dc/terms/"/>
    <ds:schemaRef ds:uri="453a0c7f-c966-4a5c-a0f8-de0f8150ea1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bdf04112-6931-4610-9724-cd62e91446a3"/>
    <ds:schemaRef ds:uri="http://schemas.microsoft.com/sharepoint/v3/field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938</Words>
  <Application>Microsoft Office PowerPoint</Application>
  <PresentationFormat>Widescreen</PresentationFormat>
  <Paragraphs>106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Montserrat</vt:lpstr>
      <vt:lpstr>Montserrat ExtraBold</vt:lpstr>
      <vt:lpstr>Montserrat School</vt:lpstr>
      <vt:lpstr>Montserrat School ExtBd</vt:lpstr>
      <vt:lpstr>Montserrat School ExtraBold</vt:lpstr>
      <vt:lpstr>Office Theme</vt:lpstr>
      <vt:lpstr>PowerPoint Presentation</vt:lpstr>
      <vt:lpstr>PowerPoint Presentation</vt:lpstr>
      <vt:lpstr>PowerPoint Presentation</vt:lpstr>
      <vt:lpstr>Zimbabwe fact file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Bailey</dc:creator>
  <cp:lastModifiedBy>Victoria Ahmed</cp:lastModifiedBy>
  <cp:revision>1</cp:revision>
  <dcterms:created xsi:type="dcterms:W3CDTF">2025-09-22T10:39:09Z</dcterms:created>
  <dcterms:modified xsi:type="dcterms:W3CDTF">2026-09-03T00:36:50Z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0x01010096472308B02E1E4A9F4BBEA19176AB65</vt:lpwstr>
  </property>
  <property fmtid="{D5CDD505-2E9C-101B-9397-08002B2CF9AE}" pid="3" name="_dlc_DocIdItemGuid">
    <vt:lpwstr>eb658567-138c-4437-8c45-d38bbc5669ea</vt:lpwstr>
  </property>
  <property fmtid="{D5CDD505-2E9C-101B-9397-08002B2CF9AE}" pid="4" name="MediaServiceImageTags">
    <vt:lpwstr/>
  </property>
</Properties>
</file>