
<file path=[Content_Types].xml><?xml version="1.0" encoding="utf-8"?>
<Types xmlns="http://schemas.openxmlformats.org/package/2006/content-types">
  <Default Extension="xml" ContentType="application/xml"/>
  <Default Extension="jpg" ContentType="image/jpeg"/>
  <Default Extension="mp3" ContentType="audio/unknown"/>
  <Default Extension="jpe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58" r:id="rId6"/>
  </p:sldMasterIdLst>
  <p:notesMasterIdLst>
    <p:notesMasterId r:id="rId30"/>
  </p:notesMasterIdLst>
  <p:sldIdLst>
    <p:sldId id="283" r:id="rId7"/>
    <p:sldId id="319" r:id="rId8"/>
    <p:sldId id="290" r:id="rId9"/>
    <p:sldId id="301" r:id="rId10"/>
    <p:sldId id="304" r:id="rId11"/>
    <p:sldId id="318" r:id="rId12"/>
    <p:sldId id="291" r:id="rId13"/>
    <p:sldId id="294" r:id="rId14"/>
    <p:sldId id="312" r:id="rId15"/>
    <p:sldId id="303" r:id="rId16"/>
    <p:sldId id="287" r:id="rId17"/>
    <p:sldId id="306" r:id="rId18"/>
    <p:sldId id="298" r:id="rId19"/>
    <p:sldId id="305" r:id="rId20"/>
    <p:sldId id="300" r:id="rId21"/>
    <p:sldId id="317" r:id="rId22"/>
    <p:sldId id="289" r:id="rId23"/>
    <p:sldId id="310" r:id="rId24"/>
    <p:sldId id="307" r:id="rId25"/>
    <p:sldId id="311" r:id="rId26"/>
    <p:sldId id="295" r:id="rId27"/>
    <p:sldId id="309"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643"/>
    <a:srgbClr val="A5C400"/>
    <a:srgbClr val="409F4C"/>
    <a:srgbClr val="34AD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BDCD65-84D9-479E-AED9-AD58762FC954}" v="1" dt="2019-07-03T13:15:31.803"/>
    <p1510:client id="{CA10DED2-64DB-9747-99D4-115E164124A6}" v="2014" dt="2019-06-21T16:18:47.076"/>
  </p1510:revLst>
</p1510:revInfo>
</file>

<file path=ppt/tableStyles.xml><?xml version="1.0" encoding="utf-8"?>
<a:tblStyleLst xmlns:a="http://schemas.openxmlformats.org/drawingml/2006/main" def="{5C22544A-7EE6-4342-B048-85BDC9FD1C3A}">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60984" autoAdjust="0"/>
  </p:normalViewPr>
  <p:slideViewPr>
    <p:cSldViewPr snapToGrid="0">
      <p:cViewPr>
        <p:scale>
          <a:sx n="63" d="100"/>
          <a:sy n="63" d="100"/>
        </p:scale>
        <p:origin x="-1584" y="-80"/>
      </p:cViewPr>
      <p:guideLst>
        <p:guide orient="horz" pos="3813"/>
        <p:guide pos="382"/>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52" Type="http://schemas.microsoft.com/office/2015/10/relationships/revisionInfo" Target="revisionInfo.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3.xml"/><Relationship Id="rId6" Type="http://schemas.openxmlformats.org/officeDocument/2006/relationships/slideMaster" Target="slideMasters/slideMaster2.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F5031-E1FD-4377-B1E0-4F6F8249720B}" type="datetimeFigureOut">
              <a:rPr lang="en-GB" smtClean="0"/>
              <a:t>13/06/22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76E7C-A6AE-4FD1-AFE5-00287C0352B5}" type="slidenum">
              <a:rPr lang="en-GB" smtClean="0"/>
              <a:t>‹#›</a:t>
            </a:fld>
            <a:endParaRPr lang="en-GB"/>
          </a:p>
        </p:txBody>
      </p:sp>
    </p:spTree>
    <p:extLst>
      <p:ext uri="{BB962C8B-B14F-4D97-AF65-F5344CB8AC3E}">
        <p14:creationId xmlns:p14="http://schemas.microsoft.com/office/powerpoint/2010/main" val="3870700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reativecommons.org/licenses/by-nd/4.0/" TargetMode="External"/><Relationship Id="rId4" Type="http://schemas.openxmlformats.org/officeDocument/2006/relationships/hyperlink" Target="https://commons.wikimedia.org/wiki/File:Oranta-Kyiv.jpg"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response to the war in Ukraine, Pope Francis has consecrated Ukraine and Russia to the Immaculate Heart of Mary.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a:t>
            </a:r>
            <a:r>
              <a:rPr lang="en-GB" sz="1200" kern="1200" baseline="0" dirty="0" smtClean="0">
                <a:solidFill>
                  <a:schemeClr val="tx1"/>
                </a:solidFill>
                <a:effectLst/>
                <a:latin typeface="+mn-lt"/>
                <a:ea typeface="+mn-ea"/>
                <a:cs typeface="+mn-cs"/>
              </a:rPr>
              <a:t> adaptation uses </a:t>
            </a:r>
            <a:r>
              <a:rPr lang="en-GB" sz="1200" kern="1200" dirty="0" smtClean="0">
                <a:solidFill>
                  <a:schemeClr val="tx1"/>
                </a:solidFill>
                <a:effectLst/>
                <a:latin typeface="+mn-lt"/>
                <a:ea typeface="+mn-ea"/>
                <a:cs typeface="+mn-cs"/>
              </a:rPr>
              <a:t>some of the beautiful words used during the consecration and homily in St Peter’s Basilica, accompanied by images and music.</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act of consecration was read simultaneously at St Peter’s in Rome by Pope Francis and at the Sanctuary of Our Lady of </a:t>
            </a:r>
            <a:r>
              <a:rPr lang="en-GB" sz="1200" kern="1200" dirty="0" err="1" smtClean="0">
                <a:solidFill>
                  <a:schemeClr val="tx1"/>
                </a:solidFill>
                <a:effectLst/>
                <a:latin typeface="+mn-lt"/>
                <a:ea typeface="+mn-ea"/>
                <a:cs typeface="+mn-cs"/>
              </a:rPr>
              <a:t>Fátima</a:t>
            </a:r>
            <a:r>
              <a:rPr lang="en-GB" sz="1200" kern="1200" dirty="0" smtClean="0">
                <a:solidFill>
                  <a:schemeClr val="tx1"/>
                </a:solidFill>
                <a:effectLst/>
                <a:latin typeface="+mn-lt"/>
                <a:ea typeface="+mn-ea"/>
                <a:cs typeface="+mn-cs"/>
              </a:rPr>
              <a:t> in Portugal.</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ceremony was in answer to one of the visions of the Virgin Mary at Fatima in 1917, which included the instruction to consecrate Russia to her Immaculate Heart. </a:t>
            </a:r>
            <a:r>
              <a:rPr lang="en-GB" sz="1200" kern="1200" smtClean="0">
                <a:solidFill>
                  <a:schemeClr val="tx1"/>
                </a:solidFill>
                <a:effectLst/>
                <a:latin typeface="+mn-lt"/>
                <a:ea typeface="+mn-ea"/>
                <a:cs typeface="+mn-cs"/>
              </a:rPr>
              <a:t>In </a:t>
            </a:r>
            <a:r>
              <a:rPr lang="en-GB" sz="1200" kern="1200" dirty="0" smtClean="0">
                <a:solidFill>
                  <a:schemeClr val="tx1"/>
                </a:solidFill>
                <a:effectLst/>
                <a:latin typeface="+mn-lt"/>
                <a:ea typeface="+mn-ea"/>
                <a:cs typeface="+mn-cs"/>
              </a:rPr>
              <a:t>light of the war in Ukraine, the Ukrainian Catholic bishops formally requested that the Pope renew this consecration in full for the people of Russia and Ukraine</a:t>
            </a:r>
            <a:r>
              <a:rPr lang="en-GB" sz="1200" kern="120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his homily, the Pope said that the consecration “is no magic formula but a spiritual act… an act of complete trust on the part of children who, amid the tribulation of this cruel and senseless war that threatens our world, turn to their Mother, reposing all their fears and pain in her heart and abandoning themselves to her.”</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TEXT IN FULL:</a:t>
            </a:r>
          </a:p>
          <a:p>
            <a:r>
              <a:rPr lang="en-GB" sz="1200" b="1" kern="1200" dirty="0" smtClean="0">
                <a:solidFill>
                  <a:schemeClr val="tx1"/>
                </a:solidFill>
                <a:effectLst/>
                <a:latin typeface="+mn-lt"/>
                <a:ea typeface="+mn-ea"/>
                <a:cs typeface="+mn-cs"/>
              </a:rPr>
              <a:t>Immaculate Heart of Mary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A prayer for peace in Ukraine, based on the words of Pope Francis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O Mary, Mother of God and our Mother, </a:t>
            </a:r>
          </a:p>
          <a:p>
            <a:r>
              <a:rPr lang="en-GB" sz="1200" kern="1200" dirty="0" smtClean="0">
                <a:solidFill>
                  <a:schemeClr val="tx1"/>
                </a:solidFill>
                <a:effectLst/>
                <a:latin typeface="+mn-lt"/>
                <a:ea typeface="+mn-ea"/>
                <a:cs typeface="+mn-cs"/>
              </a:rPr>
              <a:t>as scenes of war enter our homes, filling us with grief and helplessness,</a:t>
            </a:r>
          </a:p>
          <a:p>
            <a:r>
              <a:rPr lang="en-GB" sz="1200" kern="1200" dirty="0" smtClean="0">
                <a:solidFill>
                  <a:schemeClr val="tx1"/>
                </a:solidFill>
                <a:effectLst/>
                <a:latin typeface="+mn-lt"/>
                <a:ea typeface="+mn-ea"/>
                <a:cs typeface="+mn-cs"/>
              </a:rPr>
              <a:t>we turn to you and knock at the door of your heart.</a:t>
            </a:r>
          </a:p>
          <a:p>
            <a:r>
              <a:rPr lang="en-GB" sz="1200" kern="1200" dirty="0" smtClean="0">
                <a:solidFill>
                  <a:schemeClr val="tx1"/>
                </a:solidFill>
                <a:effectLst/>
                <a:latin typeface="+mn-lt"/>
                <a:ea typeface="+mn-ea"/>
                <a:cs typeface="+mn-cs"/>
              </a:rPr>
              <a:t>We are your beloved children.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At this dark hour, </a:t>
            </a:r>
          </a:p>
          <a:p>
            <a:r>
              <a:rPr lang="en-GB" sz="1200" kern="1200" dirty="0" smtClean="0">
                <a:solidFill>
                  <a:schemeClr val="tx1"/>
                </a:solidFill>
                <a:effectLst/>
                <a:latin typeface="+mn-lt"/>
                <a:ea typeface="+mn-ea"/>
                <a:cs typeface="+mn-cs"/>
              </a:rPr>
              <a:t>when we stand with you beneath the cross, </a:t>
            </a:r>
          </a:p>
          <a:p>
            <a:r>
              <a:rPr lang="en-GB" sz="1200" kern="1200" dirty="0" smtClean="0">
                <a:solidFill>
                  <a:schemeClr val="tx1"/>
                </a:solidFill>
                <a:effectLst/>
                <a:latin typeface="+mn-lt"/>
                <a:ea typeface="+mn-ea"/>
                <a:cs typeface="+mn-cs"/>
              </a:rPr>
              <a:t>you remind us that God never abandons us.</a:t>
            </a:r>
          </a:p>
          <a:p>
            <a:r>
              <a:rPr lang="en-GB" sz="1200" kern="1200" dirty="0" smtClean="0">
                <a:solidFill>
                  <a:schemeClr val="tx1"/>
                </a:solidFill>
                <a:effectLst/>
                <a:latin typeface="+mn-lt"/>
                <a:ea typeface="+mn-ea"/>
                <a:cs typeface="+mn-cs"/>
              </a:rPr>
              <a:t>Through you, he began a new story of salvation and peace.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To your Immaculate Heart we consecrate ourselves and all humanity, </a:t>
            </a:r>
          </a:p>
          <a:p>
            <a:r>
              <a:rPr lang="en-GB" sz="1200" kern="1200" dirty="0" smtClean="0">
                <a:solidFill>
                  <a:schemeClr val="tx1"/>
                </a:solidFill>
                <a:effectLst/>
                <a:latin typeface="+mn-lt"/>
                <a:ea typeface="+mn-ea"/>
                <a:cs typeface="+mn-cs"/>
              </a:rPr>
              <a:t>especially Ukraine and Russia, whose people venerate you with great love. </a:t>
            </a:r>
          </a:p>
          <a:p>
            <a:r>
              <a:rPr lang="en-GB" sz="1200" kern="1200" dirty="0" smtClean="0">
                <a:solidFill>
                  <a:schemeClr val="tx1"/>
                </a:solidFill>
                <a:effectLst/>
                <a:latin typeface="+mn-lt"/>
                <a:ea typeface="+mn-ea"/>
                <a:cs typeface="+mn-cs"/>
              </a:rPr>
              <a:t>Your heart beats with compassion for them </a:t>
            </a:r>
          </a:p>
          <a:p>
            <a:r>
              <a:rPr lang="en-GB" sz="1200" kern="1200" dirty="0" smtClean="0">
                <a:solidFill>
                  <a:schemeClr val="tx1"/>
                </a:solidFill>
                <a:effectLst/>
                <a:latin typeface="+mn-lt"/>
                <a:ea typeface="+mn-ea"/>
                <a:cs typeface="+mn-cs"/>
              </a:rPr>
              <a:t>and for all peoples decimated by war, hunger, and injustice.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May your embrace comfort those forced to leave their homes,</a:t>
            </a:r>
          </a:p>
          <a:p>
            <a:r>
              <a:rPr lang="en-GB" sz="1200" kern="1200" dirty="0" smtClean="0">
                <a:solidFill>
                  <a:schemeClr val="tx1"/>
                </a:solidFill>
                <a:effectLst/>
                <a:latin typeface="+mn-lt"/>
                <a:ea typeface="+mn-ea"/>
                <a:cs typeface="+mn-cs"/>
              </a:rPr>
              <a:t>do not let us be shipwrecked in the tempest of war.</a:t>
            </a:r>
          </a:p>
          <a:p>
            <a:r>
              <a:rPr lang="en-GB" sz="1200" kern="1200" dirty="0" smtClean="0">
                <a:solidFill>
                  <a:schemeClr val="tx1"/>
                </a:solidFill>
                <a:effectLst/>
                <a:latin typeface="+mn-lt"/>
                <a:ea typeface="+mn-ea"/>
                <a:cs typeface="+mn-cs"/>
              </a:rPr>
              <a:t>May your Sorrowful Heart move us to compassion</a:t>
            </a:r>
          </a:p>
          <a:p>
            <a:r>
              <a:rPr lang="en-GB" sz="1200" kern="1200" dirty="0" smtClean="0">
                <a:solidFill>
                  <a:schemeClr val="tx1"/>
                </a:solidFill>
                <a:effectLst/>
                <a:latin typeface="+mn-lt"/>
                <a:ea typeface="+mn-ea"/>
                <a:cs typeface="+mn-cs"/>
              </a:rPr>
              <a:t>and inspire us to care for our sisters and brothers who are cast aside.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Loving Mother, you are ever with us, </a:t>
            </a:r>
          </a:p>
          <a:p>
            <a:r>
              <a:rPr lang="en-GB" sz="1200" kern="1200" dirty="0" smtClean="0">
                <a:solidFill>
                  <a:schemeClr val="tx1"/>
                </a:solidFill>
                <a:effectLst/>
                <a:latin typeface="+mn-lt"/>
                <a:ea typeface="+mn-ea"/>
                <a:cs typeface="+mn-cs"/>
              </a:rPr>
              <a:t>in you we place our trust. </a:t>
            </a:r>
          </a:p>
          <a:p>
            <a:r>
              <a:rPr lang="en-GB" sz="1200" kern="1200" dirty="0" smtClean="0">
                <a:solidFill>
                  <a:schemeClr val="tx1"/>
                </a:solidFill>
                <a:effectLst/>
                <a:latin typeface="+mn-lt"/>
                <a:ea typeface="+mn-ea"/>
                <a:cs typeface="+mn-cs"/>
              </a:rPr>
              <a:t>Queen of Heaven, enfold us in your pure and spotless heart, </a:t>
            </a:r>
          </a:p>
          <a:p>
            <a:r>
              <a:rPr lang="en-GB" sz="1200" kern="1200" dirty="0" smtClean="0">
                <a:solidFill>
                  <a:schemeClr val="tx1"/>
                </a:solidFill>
                <a:effectLst/>
                <a:latin typeface="+mn-lt"/>
                <a:ea typeface="+mn-ea"/>
                <a:cs typeface="+mn-cs"/>
              </a:rPr>
              <a:t>and lead us now along the path of peace.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Amen.</a:t>
            </a:r>
          </a:p>
          <a:p>
            <a:r>
              <a:rPr lang="en-GB"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A176E7C-A6AE-4FD1-AFE5-00287C0352B5}" type="slidenum">
              <a:rPr lang="en-GB" smtClean="0"/>
              <a:t>1</a:t>
            </a:fld>
            <a:endParaRPr lang="en-GB"/>
          </a:p>
        </p:txBody>
      </p:sp>
    </p:spTree>
    <p:extLst>
      <p:ext uri="{BB962C8B-B14F-4D97-AF65-F5344CB8AC3E}">
        <p14:creationId xmlns:p14="http://schemas.microsoft.com/office/powerpoint/2010/main" val="1649137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Photo credits:</a:t>
            </a:r>
          </a:p>
          <a:p>
            <a:endParaRPr lang="en-US" dirty="0" smtClean="0"/>
          </a:p>
          <a:p>
            <a:r>
              <a:rPr lang="en-US" dirty="0" smtClean="0"/>
              <a:t>Slides</a:t>
            </a:r>
            <a:r>
              <a:rPr lang="en-US" baseline="0" dirty="0" smtClean="0"/>
              <a:t> 1+2: </a:t>
            </a:r>
            <a:r>
              <a:rPr lang="en-GB" sz="1200" kern="1200" dirty="0" smtClean="0">
                <a:solidFill>
                  <a:schemeClr val="tx1"/>
                </a:solidFill>
                <a:effectLst/>
                <a:latin typeface="+mn-lt"/>
                <a:ea typeface="+mn-ea"/>
                <a:cs typeface="+mn-cs"/>
              </a:rPr>
              <a:t>Mary the Woman of Freedom II, by </a:t>
            </a:r>
            <a:r>
              <a:rPr lang="en-GB" sz="1200" kern="1200" dirty="0" err="1" smtClean="0">
                <a:solidFill>
                  <a:schemeClr val="tx1"/>
                </a:solidFill>
                <a:effectLst/>
                <a:latin typeface="+mn-lt"/>
                <a:ea typeface="+mn-ea"/>
                <a:cs typeface="+mn-cs"/>
              </a:rPr>
              <a:t>Mikuláš</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Klimčák</a:t>
            </a:r>
            <a:r>
              <a:rPr lang="en-GB" sz="1200" kern="1200" dirty="0" smtClean="0">
                <a:solidFill>
                  <a:schemeClr val="tx1"/>
                </a:solidFill>
                <a:effectLst/>
                <a:latin typeface="+mn-lt"/>
                <a:ea typeface="+mn-ea"/>
                <a:cs typeface="+mn-cs"/>
              </a:rPr>
              <a:t>, 1993. </a:t>
            </a:r>
          </a:p>
          <a:p>
            <a:r>
              <a:rPr lang="en-GB" sz="1200" kern="1200" dirty="0" smtClean="0">
                <a:solidFill>
                  <a:schemeClr val="tx1"/>
                </a:solidFill>
                <a:effectLst/>
                <a:latin typeface="+mn-lt"/>
                <a:ea typeface="+mn-ea"/>
                <a:cs typeface="+mn-cs"/>
              </a:rPr>
              <a:t>Ukrainian Marian Collection, Marian Library, University of Dayton, </a:t>
            </a:r>
            <a:r>
              <a:rPr lang="en-GB" sz="1200" u="sng" kern="1200" dirty="0" smtClean="0">
                <a:solidFill>
                  <a:schemeClr val="tx1"/>
                </a:solidFill>
                <a:effectLst/>
                <a:latin typeface="+mn-lt"/>
                <a:ea typeface="+mn-ea"/>
                <a:cs typeface="+mn-cs"/>
                <a:hlinkClick r:id="rId3"/>
              </a:rPr>
              <a:t>CC BY-ND</a:t>
            </a:r>
            <a:endParaRPr lang="en-GB" sz="1200" u="sng" kern="1200" dirty="0" smtClean="0">
              <a:solidFill>
                <a:schemeClr val="tx1"/>
              </a:solidFill>
              <a:effectLst/>
              <a:latin typeface="+mn-lt"/>
              <a:ea typeface="+mn-ea"/>
              <a:cs typeface="+mn-cs"/>
            </a:endParaRPr>
          </a:p>
          <a:p>
            <a:endParaRPr lang="en-GB" sz="1200" u="none" kern="1200" dirty="0" smtClean="0">
              <a:solidFill>
                <a:schemeClr val="tx1"/>
              </a:solidFill>
              <a:effectLst/>
              <a:latin typeface="+mn-lt"/>
              <a:ea typeface="+mn-ea"/>
              <a:cs typeface="+mn-cs"/>
            </a:endParaRPr>
          </a:p>
          <a:p>
            <a:r>
              <a:rPr lang="en-GB" sz="1200" u="none" kern="1200" dirty="0" smtClean="0">
                <a:solidFill>
                  <a:schemeClr val="tx1"/>
                </a:solidFill>
                <a:effectLst/>
                <a:latin typeface="+mn-lt"/>
                <a:ea typeface="+mn-ea"/>
                <a:cs typeface="+mn-cs"/>
              </a:rPr>
              <a:t>3:</a:t>
            </a:r>
            <a:r>
              <a:rPr lang="en-GB" sz="1200" u="none" kern="1200" baseline="0" dirty="0" smtClean="0">
                <a:solidFill>
                  <a:schemeClr val="tx1"/>
                </a:solidFill>
                <a:effectLst/>
                <a:latin typeface="+mn-lt"/>
                <a:ea typeface="+mn-ea"/>
                <a:cs typeface="+mn-cs"/>
              </a:rPr>
              <a:t> Caritas Poland</a:t>
            </a:r>
            <a:endParaRPr lang="en-GB" sz="1200" u="none" kern="1200" dirty="0" smtClean="0">
              <a:solidFill>
                <a:schemeClr val="tx1"/>
              </a:solidFill>
              <a:effectLst/>
              <a:latin typeface="+mn-lt"/>
              <a:ea typeface="+mn-ea"/>
              <a:cs typeface="+mn-cs"/>
            </a:endParaRPr>
          </a:p>
          <a:p>
            <a:endParaRPr lang="en-GB" sz="1200" u="none" kern="1200" baseline="0" dirty="0" smtClean="0">
              <a:solidFill>
                <a:schemeClr val="tx1"/>
              </a:solidFill>
              <a:effectLst/>
              <a:latin typeface="+mn-lt"/>
              <a:ea typeface="+mn-ea"/>
              <a:cs typeface="+mn-cs"/>
            </a:endParaRPr>
          </a:p>
          <a:p>
            <a:r>
              <a:rPr lang="en-GB" sz="1200" u="none" kern="1200" baseline="0" dirty="0" smtClean="0">
                <a:solidFill>
                  <a:schemeClr val="tx1"/>
                </a:solidFill>
                <a:effectLst/>
                <a:latin typeface="+mn-lt"/>
                <a:ea typeface="+mn-ea"/>
                <a:cs typeface="+mn-cs"/>
              </a:rPr>
              <a:t>4, 6, 7, 9, 11, 19, 20: Phillip </a:t>
            </a:r>
            <a:r>
              <a:rPr lang="en-GB" sz="1200" u="none" kern="1200" baseline="0" dirty="0" err="1" smtClean="0">
                <a:solidFill>
                  <a:schemeClr val="tx1"/>
                </a:solidFill>
                <a:effectLst/>
                <a:latin typeface="+mn-lt"/>
                <a:ea typeface="+mn-ea"/>
                <a:cs typeface="+mn-cs"/>
              </a:rPr>
              <a:t>Spalek</a:t>
            </a:r>
            <a:r>
              <a:rPr lang="en-GB" sz="1200" u="none" kern="1200" baseline="0" dirty="0" smtClean="0">
                <a:solidFill>
                  <a:schemeClr val="tx1"/>
                </a:solidFill>
                <a:effectLst/>
                <a:latin typeface="+mn-lt"/>
                <a:ea typeface="+mn-ea"/>
                <a:cs typeface="+mn-cs"/>
              </a:rPr>
              <a:t>, Caritas Germany </a:t>
            </a:r>
            <a:endParaRPr lang="en-GB" sz="1200" u="none" kern="1200" dirty="0" smtClean="0">
              <a:solidFill>
                <a:schemeClr val="tx1"/>
              </a:solidFill>
              <a:effectLst/>
              <a:latin typeface="+mn-lt"/>
              <a:ea typeface="+mn-ea"/>
              <a:cs typeface="+mn-cs"/>
            </a:endParaRPr>
          </a:p>
          <a:p>
            <a:endParaRPr lang="en-GB" sz="1200" u="none" kern="1200" dirty="0" smtClean="0">
              <a:solidFill>
                <a:schemeClr val="tx1"/>
              </a:solidFill>
              <a:effectLst/>
              <a:latin typeface="+mn-lt"/>
              <a:ea typeface="+mn-ea"/>
              <a:cs typeface="+mn-cs"/>
            </a:endParaRPr>
          </a:p>
          <a:p>
            <a:r>
              <a:rPr lang="en-GB" sz="1200" u="none" kern="1200" dirty="0" smtClean="0">
                <a:solidFill>
                  <a:schemeClr val="tx1"/>
                </a:solidFill>
                <a:effectLst/>
                <a:latin typeface="+mn-lt"/>
                <a:ea typeface="+mn-ea"/>
                <a:cs typeface="+mn-cs"/>
              </a:rPr>
              <a:t>5: Julia </a:t>
            </a:r>
            <a:r>
              <a:rPr lang="en-GB" sz="1200" u="none" kern="1200" dirty="0" err="1" smtClean="0">
                <a:solidFill>
                  <a:schemeClr val="tx1"/>
                </a:solidFill>
                <a:effectLst/>
                <a:latin typeface="+mn-lt"/>
                <a:ea typeface="+mn-ea"/>
                <a:cs typeface="+mn-cs"/>
              </a:rPr>
              <a:t>Rekami</a:t>
            </a:r>
            <a:r>
              <a:rPr lang="en-GB" sz="1200" u="none" kern="1200" dirty="0" smtClean="0">
                <a:solidFill>
                  <a:schemeClr val="tx1"/>
                </a:solidFill>
                <a:effectLst/>
                <a:latin typeface="+mn-lt"/>
                <a:ea typeface="+mn-ea"/>
                <a:cs typeface="+mn-cs"/>
              </a:rPr>
              <a:t> / </a:t>
            </a:r>
            <a:r>
              <a:rPr lang="en-GB" sz="1200" u="none" kern="1200" dirty="0" err="1" smtClean="0">
                <a:solidFill>
                  <a:schemeClr val="tx1"/>
                </a:solidFill>
                <a:effectLst/>
                <a:latin typeface="+mn-lt"/>
                <a:ea typeface="+mn-ea"/>
                <a:cs typeface="+mn-cs"/>
              </a:rPr>
              <a:t>Unsplash</a:t>
            </a:r>
            <a:endParaRPr lang="en-GB" sz="1200" u="none" kern="1200" dirty="0" smtClean="0">
              <a:solidFill>
                <a:schemeClr val="tx1"/>
              </a:solidFill>
              <a:effectLst/>
              <a:latin typeface="+mn-lt"/>
              <a:ea typeface="+mn-ea"/>
              <a:cs typeface="+mn-cs"/>
            </a:endParaRPr>
          </a:p>
          <a:p>
            <a:endParaRPr lang="en-GB" sz="1200" u="none" kern="1200" dirty="0" smtClean="0">
              <a:solidFill>
                <a:schemeClr val="tx1"/>
              </a:solidFill>
              <a:effectLst/>
              <a:latin typeface="+mn-lt"/>
              <a:ea typeface="+mn-ea"/>
              <a:cs typeface="+mn-cs"/>
            </a:endParaRPr>
          </a:p>
          <a:p>
            <a:r>
              <a:rPr lang="en-GB" sz="1200" u="none" kern="1200" dirty="0" smtClean="0">
                <a:solidFill>
                  <a:schemeClr val="tx1"/>
                </a:solidFill>
                <a:effectLst/>
                <a:latin typeface="+mn-lt"/>
                <a:ea typeface="+mn-ea"/>
                <a:cs typeface="+mn-cs"/>
              </a:rPr>
              <a:t>8, 21, 22: Caritas Poland</a:t>
            </a:r>
            <a:r>
              <a:rPr lang="en-GB" sz="1200" u="none" kern="1200" baseline="0" dirty="0" smtClean="0">
                <a:solidFill>
                  <a:schemeClr val="tx1"/>
                </a:solidFill>
                <a:effectLst/>
                <a:latin typeface="+mn-lt"/>
                <a:ea typeface="+mn-ea"/>
                <a:cs typeface="+mn-cs"/>
              </a:rPr>
              <a:t> </a:t>
            </a:r>
          </a:p>
          <a:p>
            <a:endParaRPr lang="en-GB" sz="1200" u="none" kern="1200" dirty="0" smtClean="0">
              <a:solidFill>
                <a:schemeClr val="tx1"/>
              </a:solidFill>
              <a:effectLst/>
              <a:latin typeface="+mn-lt"/>
              <a:ea typeface="+mn-ea"/>
              <a:cs typeface="+mn-cs"/>
            </a:endParaRPr>
          </a:p>
          <a:p>
            <a:r>
              <a:rPr lang="en-GB" sz="1200" u="none" kern="1200" dirty="0" smtClean="0">
                <a:solidFill>
                  <a:schemeClr val="tx1"/>
                </a:solidFill>
                <a:effectLst/>
                <a:latin typeface="+mn-lt"/>
                <a:ea typeface="+mn-ea"/>
                <a:cs typeface="+mn-cs"/>
              </a:rPr>
              <a:t>10: Ukrainian icon / </a:t>
            </a:r>
            <a:r>
              <a:rPr lang="en-GB" sz="1200" u="none" kern="1200" dirty="0" err="1" smtClean="0">
                <a:solidFill>
                  <a:schemeClr val="tx1"/>
                </a:solidFill>
                <a:effectLst/>
                <a:latin typeface="+mn-lt"/>
                <a:ea typeface="+mn-ea"/>
                <a:cs typeface="+mn-cs"/>
              </a:rPr>
              <a:t>Amudena</a:t>
            </a:r>
            <a:r>
              <a:rPr lang="en-GB" sz="1200" u="none" kern="1200" dirty="0" smtClean="0">
                <a:solidFill>
                  <a:schemeClr val="tx1"/>
                </a:solidFill>
                <a:effectLst/>
                <a:latin typeface="+mn-lt"/>
                <a:ea typeface="+mn-ea"/>
                <a:cs typeface="+mn-cs"/>
              </a:rPr>
              <a:t> </a:t>
            </a:r>
            <a:r>
              <a:rPr lang="en-GB" sz="1200" u="none" kern="1200" dirty="0" err="1" smtClean="0">
                <a:solidFill>
                  <a:schemeClr val="tx1"/>
                </a:solidFill>
                <a:effectLst/>
                <a:latin typeface="+mn-lt"/>
                <a:ea typeface="+mn-ea"/>
                <a:cs typeface="+mn-cs"/>
              </a:rPr>
              <a:t>Rutkowska</a:t>
            </a:r>
            <a:r>
              <a:rPr lang="en-GB" sz="1200" u="none" kern="1200" dirty="0" smtClean="0">
                <a:solidFill>
                  <a:schemeClr val="tx1"/>
                </a:solidFill>
                <a:effectLst/>
                <a:latin typeface="+mn-lt"/>
                <a:ea typeface="+mn-ea"/>
                <a:cs typeface="+mn-cs"/>
              </a:rPr>
              <a:t> / CC</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12: </a:t>
            </a:r>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Oranta</a:t>
            </a:r>
            <a:r>
              <a:rPr lang="en-GB" sz="1200" kern="1200" dirty="0" smtClean="0">
                <a:solidFill>
                  <a:schemeClr val="tx1"/>
                </a:solidFill>
                <a:effectLst/>
                <a:latin typeface="+mn-lt"/>
                <a:ea typeface="+mn-ea"/>
                <a:cs typeface="+mn-cs"/>
              </a:rPr>
              <a:t> of Kyiv</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r>
              <a:rPr lang="en-GB" sz="1200" u="sng" kern="1200" dirty="0" smtClean="0">
                <a:solidFill>
                  <a:schemeClr val="tx1"/>
                </a:solidFill>
                <a:effectLst/>
                <a:latin typeface="+mn-lt"/>
                <a:ea typeface="+mn-ea"/>
                <a:cs typeface="+mn-cs"/>
                <a:hlinkClick r:id="rId4"/>
              </a:rPr>
              <a:t>Saint Sophia Cathedral / Wikimedia Commons</a:t>
            </a:r>
            <a:endParaRPr lang="en-GB" sz="1200" kern="1200" dirty="0" smtClean="0">
              <a:solidFill>
                <a:schemeClr val="tx1"/>
              </a:solidFill>
              <a:effectLst/>
              <a:latin typeface="+mn-lt"/>
              <a:ea typeface="+mn-ea"/>
              <a:cs typeface="+mn-cs"/>
            </a:endParaRPr>
          </a:p>
          <a:p>
            <a:endParaRPr lang="en-US" dirty="0" smtClean="0"/>
          </a:p>
          <a:p>
            <a:r>
              <a:rPr lang="en-US" dirty="0" smtClean="0"/>
              <a:t>13: Caritas Ukraine</a:t>
            </a:r>
          </a:p>
          <a:p>
            <a:endParaRPr lang="en-US" dirty="0" smtClean="0"/>
          </a:p>
          <a:p>
            <a:r>
              <a:rPr lang="en-US" dirty="0" smtClean="0"/>
              <a:t>14, 18: Caritas Spes </a:t>
            </a:r>
          </a:p>
          <a:p>
            <a:endParaRPr lang="en-US" dirty="0" smtClean="0"/>
          </a:p>
          <a:p>
            <a:r>
              <a:rPr lang="en-US" dirty="0" smtClean="0"/>
              <a:t>16: </a:t>
            </a:r>
            <a:r>
              <a:rPr lang="en-US" dirty="0" err="1" smtClean="0"/>
              <a:t>Marijn</a:t>
            </a:r>
            <a:r>
              <a:rPr lang="en-US" dirty="0" smtClean="0"/>
              <a:t> </a:t>
            </a:r>
            <a:r>
              <a:rPr lang="en-US" dirty="0" err="1" smtClean="0"/>
              <a:t>Fidder</a:t>
            </a:r>
            <a:r>
              <a:rPr lang="en-US" dirty="0" smtClean="0"/>
              <a:t>, Caritas Germany</a:t>
            </a:r>
          </a:p>
          <a:p>
            <a:endParaRPr lang="en-US" dirty="0" smtClean="0"/>
          </a:p>
          <a:p>
            <a:r>
              <a:rPr lang="en-US" dirty="0" smtClean="0"/>
              <a:t>17:</a:t>
            </a:r>
            <a:r>
              <a:rPr lang="en-US" baseline="0" dirty="0" smtClean="0"/>
              <a:t> </a:t>
            </a:r>
            <a:r>
              <a:rPr lang="en-US" baseline="0" dirty="0" err="1" smtClean="0"/>
              <a:t>Gayatri</a:t>
            </a:r>
            <a:r>
              <a:rPr lang="en-US" baseline="0" dirty="0" smtClean="0"/>
              <a:t> </a:t>
            </a:r>
            <a:r>
              <a:rPr lang="en-US" baseline="0" dirty="0" err="1" smtClean="0"/>
              <a:t>Malhotra</a:t>
            </a:r>
            <a:r>
              <a:rPr lang="en-US" baseline="0" dirty="0" smtClean="0"/>
              <a:t> / </a:t>
            </a:r>
            <a:r>
              <a:rPr lang="en-US" baseline="0" dirty="0" err="1" smtClean="0"/>
              <a:t>Unsplash</a:t>
            </a:r>
            <a:endParaRPr lang="en-US" dirty="0"/>
          </a:p>
        </p:txBody>
      </p:sp>
      <p:sp>
        <p:nvSpPr>
          <p:cNvPr id="4" name="Slide Number Placeholder 3"/>
          <p:cNvSpPr>
            <a:spLocks noGrp="1"/>
          </p:cNvSpPr>
          <p:nvPr>
            <p:ph type="sldNum" sz="quarter" idx="10"/>
          </p:nvPr>
        </p:nvSpPr>
        <p:spPr/>
        <p:txBody>
          <a:bodyPr/>
          <a:lstStyle/>
          <a:p>
            <a:fld id="{7A176E7C-A6AE-4FD1-AFE5-00287C0352B5}" type="slidenum">
              <a:rPr lang="en-GB" smtClean="0"/>
              <a:t>23</a:t>
            </a:fld>
            <a:endParaRPr lang="en-GB"/>
          </a:p>
        </p:txBody>
      </p:sp>
    </p:spTree>
    <p:extLst>
      <p:ext uri="{BB962C8B-B14F-4D97-AF65-F5344CB8AC3E}">
        <p14:creationId xmlns:p14="http://schemas.microsoft.com/office/powerpoint/2010/main" val="1035459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9" cy="6858000"/>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xmlns=""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xmlns=""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xmlns=""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xmlns=""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xmlns=""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xmlns=""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Photo cover or section slide text lef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68060"/>
            <a:ext cx="12192000" cy="5589939"/>
          </a:xfrm>
          <a:prstGeom prst="rect">
            <a:avLst/>
          </a:prstGeom>
        </p:spPr>
      </p:pic>
      <p:sp>
        <p:nvSpPr>
          <p:cNvPr id="2" name="Title 1"/>
          <p:cNvSpPr>
            <a:spLocks noGrp="1"/>
          </p:cNvSpPr>
          <p:nvPr>
            <p:ph type="ctrTitle"/>
          </p:nvPr>
        </p:nvSpPr>
        <p:spPr>
          <a:xfrm>
            <a:off x="486000" y="2116800"/>
            <a:ext cx="5934678" cy="1323439"/>
          </a:xfrm>
        </p:spPr>
        <p:txBody>
          <a:bodyPr wrap="square" anchor="t" anchorCtr="0">
            <a:spAutoFit/>
          </a:bodyPr>
          <a:lstStyle>
            <a:lvl1pPr algn="l">
              <a:defRPr sz="480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486000" y="4935600"/>
            <a:ext cx="5608800" cy="40011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949906638"/>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68060"/>
            <a:ext cx="12192000" cy="5589939"/>
          </a:xfrm>
          <a:prstGeom prst="rect">
            <a:avLst/>
          </a:prstGeom>
        </p:spPr>
      </p:pic>
      <p:sp>
        <p:nvSpPr>
          <p:cNvPr id="2" name="Title 1"/>
          <p:cNvSpPr>
            <a:spLocks noGrp="1"/>
          </p:cNvSpPr>
          <p:nvPr>
            <p:ph type="title"/>
          </p:nvPr>
        </p:nvSpPr>
        <p:spPr>
          <a:xfrm>
            <a:off x="6094800" y="2116800"/>
            <a:ext cx="5608800" cy="1323439"/>
          </a:xfrm>
        </p:spPr>
        <p:txBody>
          <a:bodyPr/>
          <a:lstStyle>
            <a:lvl1pPr>
              <a:defRPr>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6094800" y="4935600"/>
            <a:ext cx="5608800" cy="40011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559909026"/>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4" name="Title 1"/>
          <p:cNvSpPr>
            <a:spLocks noGrp="1"/>
          </p:cNvSpPr>
          <p:nvPr>
            <p:ph type="ctrTitle"/>
          </p:nvPr>
        </p:nvSpPr>
        <p:spPr>
          <a:xfrm>
            <a:off x="2919600" y="2296800"/>
            <a:ext cx="6321600" cy="1323439"/>
          </a:xfrm>
        </p:spPr>
        <p:txBody>
          <a:bodyPr anchor="t" anchorCtr="0">
            <a:spAutoFit/>
          </a:bodyPr>
          <a:lstStyle>
            <a:lvl1pPr algn="l">
              <a:defRPr sz="4800">
                <a:solidFill>
                  <a:srgbClr val="112643"/>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a:solidFill>
                  <a:srgbClr val="1126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47014"/>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3" name="Rectangle 2"/>
          <p:cNvSpPr/>
          <p:nvPr userDrawn="1"/>
        </p:nvSpPr>
        <p:spPr>
          <a:xfrm>
            <a:off x="0" y="1271588"/>
            <a:ext cx="12192000" cy="5586412"/>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defRPr sz="4800">
                <a:solidFill>
                  <a:srgbClr val="112643"/>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a:solidFill>
                  <a:srgbClr val="1126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49363099"/>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1271588"/>
            <a:ext cx="12192000" cy="5586412"/>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728405"/>
          </a:xfrm>
        </p:spPr>
        <p:txBody>
          <a:bodyPr anchor="t" anchorCtr="0">
            <a:spAutoFit/>
          </a:bodyPr>
          <a:lstStyle>
            <a:lvl1pPr algn="l">
              <a:defRPr sz="4800">
                <a:solidFill>
                  <a:schemeClr val="bg1"/>
                </a:solidFill>
              </a:defRPr>
            </a:lvl1pPr>
          </a:lstStyle>
          <a:p>
            <a:endParaRPr lang="en-US" dirty="0"/>
          </a:p>
        </p:txBody>
      </p:sp>
      <p:sp>
        <p:nvSpPr>
          <p:cNvPr id="5" name="Subtitle 2"/>
          <p:cNvSpPr>
            <a:spLocks noGrp="1"/>
          </p:cNvSpPr>
          <p:nvPr>
            <p:ph type="subTitle" idx="1"/>
          </p:nvPr>
        </p:nvSpPr>
        <p:spPr>
          <a:xfrm>
            <a:off x="2919600" y="4521600"/>
            <a:ext cx="6321600" cy="40011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107692458"/>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1"/>
            <a:ext cx="12192000" cy="6858000"/>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0" y="0"/>
            <a:ext cx="12192000" cy="6858000"/>
          </a:xfrm>
        </p:spPr>
        <p:txBody>
          <a:bodyPr/>
          <a:lstStyle/>
          <a:p>
            <a:endParaRPr lang="en-US" dirty="0"/>
          </a:p>
        </p:txBody>
      </p:sp>
      <p:sp>
        <p:nvSpPr>
          <p:cNvPr id="5" name="Subtitle 2"/>
          <p:cNvSpPr>
            <a:spLocks noGrp="1"/>
          </p:cNvSpPr>
          <p:nvPr>
            <p:ph type="subTitle" idx="1"/>
          </p:nvPr>
        </p:nvSpPr>
        <p:spPr>
          <a:xfrm>
            <a:off x="513035" y="5926806"/>
            <a:ext cx="10873013" cy="461665"/>
          </a:xfrm>
        </p:spPr>
        <p:txBody>
          <a:bodyPr/>
          <a:lstStyle>
            <a:lvl1pPr marL="0" indent="0" algn="l">
              <a:buNone/>
              <a:defRPr sz="2400" b="1" i="0">
                <a:solidFill>
                  <a:schemeClr val="accent1">
                    <a:lumMod val="50000"/>
                  </a:schemeClr>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27912530"/>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xmlns=""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xmlns=""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xmlns=""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xmlns=""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xmlns=""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xmlns=""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xmlns=""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xmlns=""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theme" Target="../theme/theme2.xml"/><Relationship Id="rId7" Type="http://schemas.openxmlformats.org/officeDocument/2006/relationships/image" Target="../media/image2.jpg"/><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1A6B0B3-DE56-41B8-BF63-E55B60D3E6AF}"/>
              </a:ext>
            </a:extLst>
          </p:cNvPr>
          <p:cNvSpPr>
            <a:spLocks noGrp="1"/>
          </p:cNvSpPr>
          <p:nvPr>
            <p:ph type="title"/>
          </p:nvPr>
        </p:nvSpPr>
        <p:spPr>
          <a:xfrm>
            <a:off x="637200" y="1299600"/>
            <a:ext cx="10890000" cy="463375"/>
          </a:xfrm>
          <a:prstGeom prst="rect">
            <a:avLst/>
          </a:prstGeom>
        </p:spPr>
        <p:txBody>
          <a:bodyPr vert="horz" lIns="91440" tIns="45720" rIns="91440" bIns="45720" rtlCol="0" anchor="t" anchorCtr="0">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xmlns="" id="{95D7B7D7-9F2A-45E8-B552-FAE2315F9032}"/>
              </a:ext>
            </a:extLst>
          </p:cNvPr>
          <p:cNvSpPr>
            <a:spLocks noGrp="1"/>
          </p:cNvSpPr>
          <p:nvPr>
            <p:ph type="body" idx="1"/>
          </p:nvPr>
        </p:nvSpPr>
        <p:spPr>
          <a:xfrm>
            <a:off x="637200" y="4078198"/>
            <a:ext cx="10890000" cy="2246400"/>
          </a:xfrm>
          <a:prstGeom prst="rect">
            <a:avLst/>
          </a:prstGeom>
        </p:spPr>
        <p:txBody>
          <a:bodyPr vert="horz"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7" r:id="rId3"/>
    <p:sldLayoutId id="2147483650"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51" r:id="rId15"/>
    <p:sldLayoutId id="2147483678" r:id="rId16"/>
    <p:sldLayoutId id="2147483679" r:id="rId17"/>
    <p:sldLayoutId id="2147483654" r:id="rId18"/>
    <p:sldLayoutId id="2147483655" r:id="rId19"/>
  </p:sldLayoutIdLst>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txStyles>
    <p:titleStyle>
      <a:lvl1pPr algn="l" defTabSz="914400" rtl="0" eaLnBrk="1" latinLnBrk="0" hangingPunct="1">
        <a:lnSpc>
          <a:spcPts val="2800"/>
        </a:lnSpc>
        <a:spcBef>
          <a:spcPct val="0"/>
        </a:spcBef>
        <a:buNone/>
        <a:defRPr sz="2800" b="1" i="0" kern="1200">
          <a:solidFill>
            <a:schemeClr val="bg1"/>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49618" y="353334"/>
            <a:ext cx="5796237" cy="585130"/>
          </a:xfrm>
          <a:prstGeom prst="rect">
            <a:avLst/>
          </a:prstGeom>
        </p:spPr>
      </p:pic>
      <p:sp>
        <p:nvSpPr>
          <p:cNvPr id="2" name="Title Placeholder 1"/>
          <p:cNvSpPr>
            <a:spLocks noGrp="1"/>
          </p:cNvSpPr>
          <p:nvPr>
            <p:ph type="title"/>
          </p:nvPr>
        </p:nvSpPr>
        <p:spPr>
          <a:xfrm>
            <a:off x="486000" y="2116800"/>
            <a:ext cx="5894922" cy="1323439"/>
          </a:xfrm>
          <a:prstGeom prst="rect">
            <a:avLst/>
          </a:prstGeom>
        </p:spPr>
        <p:txBody>
          <a:bodyPr vert="horz" wrap="square" lIns="91440" tIns="45720" rIns="91440" bIns="45720" rtlCol="0" anchor="t" anchorCtr="0">
            <a:spAutoFit/>
          </a:bodyPr>
          <a:lstStyle/>
          <a:p>
            <a:r>
              <a:rPr lang="en-GB"/>
              <a:t>Click to edit Master title style</a:t>
            </a:r>
            <a:endParaRPr lang="en-US"/>
          </a:p>
        </p:txBody>
      </p:sp>
      <p:sp>
        <p:nvSpPr>
          <p:cNvPr id="3" name="Text Placeholder 2"/>
          <p:cNvSpPr>
            <a:spLocks noGrp="1"/>
          </p:cNvSpPr>
          <p:nvPr>
            <p:ph type="body" idx="1"/>
          </p:nvPr>
        </p:nvSpPr>
        <p:spPr>
          <a:xfrm>
            <a:off x="486000" y="4935600"/>
            <a:ext cx="5608800" cy="400110"/>
          </a:xfrm>
          <a:prstGeom prst="rect">
            <a:avLst/>
          </a:prstGeom>
        </p:spPr>
        <p:txBody>
          <a:bodyPr vert="horz" lIns="91440" tIns="45720" rIns="91440" bIns="45720" rtlCol="0">
            <a:spAutoFit/>
          </a:bodyPr>
          <a:lstStyle/>
          <a:p>
            <a:pPr lvl="0"/>
            <a:r>
              <a:rPr lang="en-GB"/>
              <a:t>Click to edit Master text styles</a:t>
            </a:r>
          </a:p>
        </p:txBody>
      </p:sp>
      <p:sp>
        <p:nvSpPr>
          <p:cNvPr id="20" name="Rectangle 19"/>
          <p:cNvSpPr/>
          <p:nvPr userDrawn="1"/>
        </p:nvSpPr>
        <p:spPr>
          <a:xfrm>
            <a:off x="0" y="1274727"/>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87865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txStyles>
    <p:titleStyle>
      <a:lvl1pPr algn="l" defTabSz="914400" rtl="0" eaLnBrk="1" latinLnBrk="0" hangingPunct="1">
        <a:lnSpc>
          <a:spcPts val="4800"/>
        </a:lnSpc>
        <a:spcBef>
          <a:spcPct val="0"/>
        </a:spcBef>
        <a:buNone/>
        <a:defRPr sz="4800" b="1" i="0" kern="1200">
          <a:solidFill>
            <a:srgbClr val="112643"/>
          </a:solidFill>
          <a:latin typeface="Arial Black" charset="0"/>
          <a:ea typeface="Arial Black" charset="0"/>
          <a:cs typeface="Arial Black" charset="0"/>
        </a:defRPr>
      </a:lvl1pPr>
    </p:titleStyle>
    <p:bodyStyle>
      <a:lvl1pPr marL="0" indent="0" algn="l" defTabSz="914400" rtl="0" eaLnBrk="1" latinLnBrk="0" hangingPunct="1">
        <a:lnSpc>
          <a:spcPct val="100000"/>
        </a:lnSpc>
        <a:spcBef>
          <a:spcPts val="0"/>
        </a:spcBef>
        <a:buFont typeface="Arial"/>
        <a:buNone/>
        <a:defRPr sz="2000" b="1" i="0" kern="1200">
          <a:solidFill>
            <a:srgbClr val="11264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xml"/><Relationship Id="rId5" Type="http://schemas.openxmlformats.org/officeDocument/2006/relationships/image" Target="../media/image3.png"/><Relationship Id="rId6" Type="http://schemas.openxmlformats.org/officeDocument/2006/relationships/image" Target="../media/image4.png"/><Relationship Id="rId1" Type="http://schemas.microsoft.com/office/2007/relationships/media" Target="../media/media1.mp3"/><Relationship Id="rId2" Type="http://schemas.openxmlformats.org/officeDocument/2006/relationships/audio"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jpeg"/><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eg"/><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jpe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eg"/><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jpeg"/><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jpeg"/><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jpeg"/><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jpeg"/><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jpg"/><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jpg"/><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e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 Mikulas Klimcak_Marian Library_uni of Dayt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1391" y="0"/>
            <a:ext cx="5470609" cy="6858000"/>
          </a:xfrm>
          <a:prstGeom prst="rect">
            <a:avLst/>
          </a:prstGeom>
        </p:spPr>
      </p:pic>
      <p:sp>
        <p:nvSpPr>
          <p:cNvPr id="4" name="TextBox 3"/>
          <p:cNvSpPr txBox="1"/>
          <p:nvPr/>
        </p:nvSpPr>
        <p:spPr>
          <a:xfrm>
            <a:off x="482656" y="4956470"/>
            <a:ext cx="6331904" cy="677108"/>
          </a:xfrm>
          <a:prstGeom prst="rect">
            <a:avLst/>
          </a:prstGeom>
          <a:noFill/>
        </p:spPr>
        <p:txBody>
          <a:bodyPr wrap="square" rtlCol="0">
            <a:spAutoFit/>
          </a:bodyPr>
          <a:lstStyle/>
          <a:p>
            <a:r>
              <a:rPr lang="en-US" sz="3800" b="1" dirty="0" smtClean="0">
                <a:solidFill>
                  <a:srgbClr val="FFFFFF"/>
                </a:solidFill>
              </a:rPr>
              <a:t>Immaculate Heart of Mary</a:t>
            </a:r>
          </a:p>
        </p:txBody>
      </p:sp>
      <p:pic>
        <p:nvPicPr>
          <p:cNvPr id="2" name="ANW1858_006_Sunlit-Water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
        <p:nvSpPr>
          <p:cNvPr id="7" name="TextBox 6"/>
          <p:cNvSpPr txBox="1"/>
          <p:nvPr/>
        </p:nvSpPr>
        <p:spPr>
          <a:xfrm>
            <a:off x="531713" y="5939553"/>
            <a:ext cx="5246906" cy="738664"/>
          </a:xfrm>
          <a:prstGeom prst="rect">
            <a:avLst/>
          </a:prstGeom>
          <a:noFill/>
        </p:spPr>
        <p:txBody>
          <a:bodyPr wrap="square" rtlCol="0">
            <a:spAutoFit/>
          </a:bodyPr>
          <a:lstStyle/>
          <a:p>
            <a:r>
              <a:rPr lang="en-GB" sz="2400" b="1" dirty="0">
                <a:solidFill>
                  <a:srgbClr val="A5C400"/>
                </a:solidFill>
                <a:latin typeface="Arial" charset="0"/>
                <a:ea typeface="Arial" charset="0"/>
                <a:cs typeface="Arial" charset="0"/>
              </a:rPr>
              <a:t>A prayer for peace in Ukraine</a:t>
            </a:r>
            <a:endParaRPr lang="en-US" sz="2400" i="1" dirty="0">
              <a:solidFill>
                <a:srgbClr val="FFFFFF"/>
              </a:solidFill>
            </a:endParaRPr>
          </a:p>
          <a:p>
            <a:endParaRPr lang="en-US" dirty="0"/>
          </a:p>
        </p:txBody>
      </p:sp>
    </p:spTree>
    <p:extLst>
      <p:ext uri="{BB962C8B-B14F-4D97-AF65-F5344CB8AC3E}">
        <p14:creationId xmlns:p14="http://schemas.microsoft.com/office/powerpoint/2010/main" val="667607013"/>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3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fill="remove" display="0">
                  <p:stCondLst>
                    <p:cond delay="indefinite"/>
                  </p:stCondLst>
                  <p:endCondLst>
                    <p:cond evt="onStopAudio" delay="0">
                      <p:tgtEl>
                        <p:sldTgt/>
                      </p:tgtEl>
                    </p:cond>
                  </p:endCondLst>
                </p:cTn>
                <p:tgtEl>
                  <p:spTgt spid="2"/>
                </p:tgtEl>
              </p:cMediaNode>
            </p:audio>
          </p:childTnLst>
        </p:cTn>
      </p:par>
    </p:tnLst>
    <p:bldLst>
      <p:bldP spid="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Ukrainian icon_Amudena Rutkowska_CC.png"/>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pic>
        <p:nvPicPr>
          <p:cNvPr id="5" name="Picture 4"/>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 y="5646738"/>
            <a:ext cx="12192001" cy="1211262"/>
          </a:xfrm>
          <a:prstGeom prst="rect">
            <a:avLst/>
          </a:prstGeom>
        </p:spPr>
      </p:pic>
      <p:sp>
        <p:nvSpPr>
          <p:cNvPr id="3" name="Subtitle 2"/>
          <p:cNvSpPr>
            <a:spLocks noGrp="1"/>
          </p:cNvSpPr>
          <p:nvPr>
            <p:ph type="subTitle" idx="1"/>
          </p:nvPr>
        </p:nvSpPr>
        <p:spPr>
          <a:xfrm>
            <a:off x="520884" y="5934430"/>
            <a:ext cx="10873013" cy="461665"/>
          </a:xfrm>
        </p:spPr>
        <p:txBody>
          <a:bodyPr/>
          <a:lstStyle/>
          <a:p>
            <a:r>
              <a:rPr lang="en-GB" dirty="0" smtClean="0"/>
              <a:t>Through you, he began a new story of salvation and peace.</a:t>
            </a:r>
            <a:endParaRPr lang="en-GB" dirty="0"/>
          </a:p>
        </p:txBody>
      </p:sp>
    </p:spTree>
    <p:extLst>
      <p:ext uri="{BB962C8B-B14F-4D97-AF65-F5344CB8AC3E}">
        <p14:creationId xmlns:p14="http://schemas.microsoft.com/office/powerpoint/2010/main" val="704113200"/>
      </p:ext>
    </p:extLst>
  </p:cSld>
  <p:clrMapOvr>
    <a:masterClrMapping/>
  </p:clrMapOvr>
  <mc:AlternateContent xmlns:mc="http://schemas.openxmlformats.org/markup-compatibility/2006" xmlns:p14="http://schemas.microsoft.com/office/powerpoint/2010/main">
    <mc:Choice Requires="p14">
      <p:transition spd="slow" p14:dur="1010" advClick="0" advTm="5000">
        <p:fade/>
      </p:transition>
    </mc:Choice>
    <mc:Fallback xmlns="">
      <p:transition xmlns:p14="http://schemas.microsoft.com/office/powerpoint/2010/mai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91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2191999" cy="6858001"/>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646738"/>
            <a:ext cx="12192001" cy="1211262"/>
          </a:xfrm>
          <a:prstGeom prst="rect">
            <a:avLst/>
          </a:prstGeom>
        </p:spPr>
      </p:pic>
      <p:sp>
        <p:nvSpPr>
          <p:cNvPr id="3" name="Subtitle 2"/>
          <p:cNvSpPr>
            <a:spLocks noGrp="1"/>
          </p:cNvSpPr>
          <p:nvPr>
            <p:ph type="subTitle" idx="1"/>
          </p:nvPr>
        </p:nvSpPr>
        <p:spPr>
          <a:xfrm>
            <a:off x="520884" y="5934430"/>
            <a:ext cx="10873013" cy="461665"/>
          </a:xfrm>
        </p:spPr>
        <p:txBody>
          <a:bodyPr/>
          <a:lstStyle/>
          <a:p>
            <a:r>
              <a:rPr lang="en-GB" dirty="0"/>
              <a:t>To your Immaculate Heart we </a:t>
            </a:r>
            <a:r>
              <a:rPr lang="en-GB" dirty="0" smtClean="0"/>
              <a:t>entrust ourselves </a:t>
            </a:r>
            <a:r>
              <a:rPr lang="en-GB" dirty="0"/>
              <a:t>and all humanity, </a:t>
            </a:r>
          </a:p>
        </p:txBody>
      </p:sp>
    </p:spTree>
    <p:extLst>
      <p:ext uri="{BB962C8B-B14F-4D97-AF65-F5344CB8AC3E}">
        <p14:creationId xmlns:p14="http://schemas.microsoft.com/office/powerpoint/2010/main" val="334382728"/>
      </p:ext>
    </p:extLst>
  </p:cSld>
  <p:clrMapOvr>
    <a:masterClrMapping/>
  </p:clrMapOvr>
  <mc:AlternateContent xmlns:mc="http://schemas.openxmlformats.org/markup-compatibility/2006" xmlns:p14="http://schemas.microsoft.com/office/powerpoint/2010/main">
    <mc:Choice Requires="p14">
      <p:transition spd="slow" p14:dur="1010" advClick="0" advTm="5000">
        <p:fade/>
      </p:transition>
    </mc:Choice>
    <mc:Fallback xmlns="">
      <p:transition xmlns:p14="http://schemas.microsoft.com/office/powerpoint/2010/mai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Virgin Mary Oranta.png"/>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5646738"/>
            <a:ext cx="13871223" cy="1211262"/>
          </a:xfrm>
          <a:prstGeom prst="rect">
            <a:avLst/>
          </a:prstGeom>
        </p:spPr>
      </p:pic>
      <p:sp>
        <p:nvSpPr>
          <p:cNvPr id="3" name="Subtitle 2"/>
          <p:cNvSpPr>
            <a:spLocks noGrp="1"/>
          </p:cNvSpPr>
          <p:nvPr>
            <p:ph type="subTitle" idx="1"/>
          </p:nvPr>
        </p:nvSpPr>
        <p:spPr>
          <a:xfrm>
            <a:off x="535870" y="5933793"/>
            <a:ext cx="10873013" cy="843821"/>
          </a:xfrm>
        </p:spPr>
        <p:txBody>
          <a:bodyPr/>
          <a:lstStyle/>
          <a:p>
            <a:pPr>
              <a:spcBef>
                <a:spcPts val="0"/>
              </a:spcBef>
              <a:spcAft>
                <a:spcPts val="0"/>
              </a:spcAft>
            </a:pPr>
            <a:r>
              <a:rPr lang="en-GB" dirty="0"/>
              <a:t>especially Ukraine and Russia</a:t>
            </a:r>
            <a:r>
              <a:rPr lang="en-GB" dirty="0" smtClean="0"/>
              <a:t>,</a:t>
            </a:r>
          </a:p>
          <a:p>
            <a:pPr>
              <a:spcBef>
                <a:spcPts val="0"/>
              </a:spcBef>
              <a:spcAft>
                <a:spcPts val="0"/>
              </a:spcAft>
            </a:pPr>
            <a:r>
              <a:rPr lang="en-GB" dirty="0" smtClean="0"/>
              <a:t>whose </a:t>
            </a:r>
            <a:r>
              <a:rPr lang="en-GB" dirty="0"/>
              <a:t>people venerate you with great love. </a:t>
            </a:r>
          </a:p>
        </p:txBody>
      </p:sp>
    </p:spTree>
    <p:extLst>
      <p:ext uri="{BB962C8B-B14F-4D97-AF65-F5344CB8AC3E}">
        <p14:creationId xmlns:p14="http://schemas.microsoft.com/office/powerpoint/2010/main" val="3221007523"/>
      </p:ext>
    </p:extLst>
  </p:cSld>
  <p:clrMapOvr>
    <a:masterClrMapping/>
  </p:clrMapOvr>
  <mc:AlternateContent xmlns:mc="http://schemas.openxmlformats.org/markup-compatibility/2006" xmlns:p14="http://schemas.microsoft.com/office/powerpoint/2010/main">
    <mc:Choice Requires="p14">
      <p:transition spd="slow" p14:dur="1010" advClick="0" advTm="6000">
        <p:fade/>
      </p:transition>
    </mc:Choice>
    <mc:Fallback xmlns="">
      <p:transition xmlns:p14="http://schemas.microsoft.com/office/powerpoint/2010/main" spd="slow" advClick="0" advTm="6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29895.jpg"/>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646738"/>
            <a:ext cx="12192001" cy="1211262"/>
          </a:xfrm>
          <a:prstGeom prst="rect">
            <a:avLst/>
          </a:prstGeom>
        </p:spPr>
      </p:pic>
      <p:sp>
        <p:nvSpPr>
          <p:cNvPr id="3" name="Subtitle 2"/>
          <p:cNvSpPr>
            <a:spLocks noGrp="1"/>
          </p:cNvSpPr>
          <p:nvPr>
            <p:ph type="subTitle" idx="1"/>
          </p:nvPr>
        </p:nvSpPr>
        <p:spPr>
          <a:xfrm>
            <a:off x="535870" y="5940073"/>
            <a:ext cx="10873013" cy="461665"/>
          </a:xfrm>
        </p:spPr>
        <p:txBody>
          <a:bodyPr/>
          <a:lstStyle/>
          <a:p>
            <a:r>
              <a:rPr lang="en-GB" dirty="0"/>
              <a:t>Your heart beats with compassion for </a:t>
            </a:r>
            <a:r>
              <a:rPr lang="en-GB" dirty="0" smtClean="0"/>
              <a:t>them,</a:t>
            </a:r>
            <a:endParaRPr lang="en-GB" dirty="0"/>
          </a:p>
        </p:txBody>
      </p:sp>
    </p:spTree>
    <p:extLst>
      <p:ext uri="{BB962C8B-B14F-4D97-AF65-F5344CB8AC3E}">
        <p14:creationId xmlns:p14="http://schemas.microsoft.com/office/powerpoint/2010/main" val="130527137"/>
      </p:ext>
    </p:extLst>
  </p:cSld>
  <p:clrMapOvr>
    <a:masterClrMapping/>
  </p:clrMapOvr>
  <mc:AlternateContent xmlns:mc="http://schemas.openxmlformats.org/markup-compatibility/2006" xmlns:p14="http://schemas.microsoft.com/office/powerpoint/2010/main">
    <mc:Choice Requires="p14">
      <p:transition spd="slow" p14:dur="1010" advClick="0" advTm="4000">
        <p:fade/>
      </p:transition>
    </mc:Choice>
    <mc:Fallback xmlns="">
      <p:transition xmlns:p14="http://schemas.microsoft.com/office/powerpoint/2010/main" spd="slow" advClick="0" advTm="4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29850.jpg"/>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5" name="Picture 4"/>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 y="5646738"/>
            <a:ext cx="12192001" cy="1211262"/>
          </a:xfrm>
          <a:prstGeom prst="rect">
            <a:avLst/>
          </a:prstGeom>
        </p:spPr>
      </p:pic>
      <p:sp>
        <p:nvSpPr>
          <p:cNvPr id="3" name="Subtitle 2"/>
          <p:cNvSpPr>
            <a:spLocks noGrp="1"/>
          </p:cNvSpPr>
          <p:nvPr>
            <p:ph type="subTitle" idx="1"/>
          </p:nvPr>
        </p:nvSpPr>
        <p:spPr>
          <a:xfrm>
            <a:off x="521759" y="5920905"/>
            <a:ext cx="10873013" cy="461665"/>
          </a:xfrm>
        </p:spPr>
        <p:txBody>
          <a:bodyPr/>
          <a:lstStyle/>
          <a:p>
            <a:r>
              <a:rPr lang="en-GB" dirty="0"/>
              <a:t>and for all peoples decimated by war, hunger, and injustice</a:t>
            </a:r>
            <a:r>
              <a:rPr lang="en-GB" dirty="0" smtClean="0"/>
              <a:t>.</a:t>
            </a:r>
            <a:endParaRPr lang="en-GB" dirty="0"/>
          </a:p>
        </p:txBody>
      </p:sp>
    </p:spTree>
    <p:extLst>
      <p:ext uri="{BB962C8B-B14F-4D97-AF65-F5344CB8AC3E}">
        <p14:creationId xmlns:p14="http://schemas.microsoft.com/office/powerpoint/2010/main" val="4260709505"/>
      </p:ext>
    </p:extLst>
  </p:cSld>
  <p:clrMapOvr>
    <a:masterClrMapping/>
  </p:clrMapOvr>
  <mc:AlternateContent xmlns:mc="http://schemas.openxmlformats.org/markup-compatibility/2006" xmlns:p14="http://schemas.microsoft.com/office/powerpoint/2010/main">
    <mc:Choice Requires="p14">
      <p:transition spd="slow" p14:dur="1010" advClick="0" advTm="5000">
        <p:fade/>
      </p:transition>
    </mc:Choice>
    <mc:Fallback xmlns="">
      <p:transition xmlns:p14="http://schemas.microsoft.com/office/powerpoint/2010/mai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29912.jpg"/>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646738"/>
            <a:ext cx="12192001" cy="1211262"/>
          </a:xfrm>
          <a:prstGeom prst="rect">
            <a:avLst/>
          </a:prstGeom>
        </p:spPr>
      </p:pic>
      <p:sp>
        <p:nvSpPr>
          <p:cNvPr id="3" name="Subtitle 2"/>
          <p:cNvSpPr>
            <a:spLocks noGrp="1"/>
          </p:cNvSpPr>
          <p:nvPr>
            <p:ph type="subTitle" idx="1"/>
          </p:nvPr>
        </p:nvSpPr>
        <p:spPr>
          <a:xfrm>
            <a:off x="521759" y="5934433"/>
            <a:ext cx="10873013" cy="461665"/>
          </a:xfrm>
        </p:spPr>
        <p:txBody>
          <a:bodyPr/>
          <a:lstStyle/>
          <a:p>
            <a:r>
              <a:rPr lang="en-US" dirty="0"/>
              <a:t>May your embrace comfort those forced to leave their homes</a:t>
            </a:r>
            <a:r>
              <a:rPr lang="en-US" dirty="0" smtClean="0"/>
              <a:t>,</a:t>
            </a:r>
            <a:endParaRPr lang="en-US" dirty="0"/>
          </a:p>
        </p:txBody>
      </p:sp>
    </p:spTree>
    <p:extLst>
      <p:ext uri="{BB962C8B-B14F-4D97-AF65-F5344CB8AC3E}">
        <p14:creationId xmlns:p14="http://schemas.microsoft.com/office/powerpoint/2010/main" val="1463923183"/>
      </p:ext>
    </p:extLst>
  </p:cSld>
  <p:clrMapOvr>
    <a:masterClrMapping/>
  </p:clrMapOvr>
  <mc:AlternateContent xmlns:mc="http://schemas.openxmlformats.org/markup-compatibility/2006" xmlns:p14="http://schemas.microsoft.com/office/powerpoint/2010/main">
    <mc:Choice Requires="p14">
      <p:transition spd="slow" p14:dur="1010" advClick="0" advTm="5000">
        <p:fade/>
      </p:transition>
    </mc:Choice>
    <mc:Fallback xmlns="">
      <p:transition xmlns:p14="http://schemas.microsoft.com/office/powerpoint/2010/mai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29897.jpg"/>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646738"/>
            <a:ext cx="12192001" cy="1211262"/>
          </a:xfrm>
          <a:prstGeom prst="rect">
            <a:avLst/>
          </a:prstGeom>
        </p:spPr>
      </p:pic>
      <p:sp>
        <p:nvSpPr>
          <p:cNvPr id="3" name="Subtitle 2"/>
          <p:cNvSpPr>
            <a:spLocks noGrp="1"/>
          </p:cNvSpPr>
          <p:nvPr>
            <p:ph type="subTitle" idx="1"/>
          </p:nvPr>
        </p:nvSpPr>
        <p:spPr>
          <a:xfrm>
            <a:off x="520884" y="5934430"/>
            <a:ext cx="10873013" cy="461665"/>
          </a:xfrm>
        </p:spPr>
        <p:txBody>
          <a:bodyPr/>
          <a:lstStyle/>
          <a:p>
            <a:r>
              <a:rPr lang="en-US" dirty="0"/>
              <a:t>do not let </a:t>
            </a:r>
            <a:r>
              <a:rPr lang="en-US" dirty="0" smtClean="0"/>
              <a:t>us </a:t>
            </a:r>
            <a:r>
              <a:rPr lang="en-US" dirty="0"/>
              <a:t>be shipwrecked in the tempest of war. </a:t>
            </a:r>
          </a:p>
        </p:txBody>
      </p:sp>
    </p:spTree>
    <p:extLst>
      <p:ext uri="{BB962C8B-B14F-4D97-AF65-F5344CB8AC3E}">
        <p14:creationId xmlns:p14="http://schemas.microsoft.com/office/powerpoint/2010/main" val="2638237038"/>
      </p:ext>
    </p:extLst>
  </p:cSld>
  <p:clrMapOvr>
    <a:masterClrMapping/>
  </p:clrMapOvr>
  <mc:AlternateContent xmlns:mc="http://schemas.openxmlformats.org/markup-compatibility/2006" xmlns:p14="http://schemas.microsoft.com/office/powerpoint/2010/main">
    <mc:Choice Requires="p14">
      <p:transition spd="slow" p14:dur="1010" advClick="0" advTm="5000">
        <p:fade/>
      </p:transition>
    </mc:Choice>
    <mc:Fallback xmlns="">
      <p:transition xmlns:p14="http://schemas.microsoft.com/office/powerpoint/2010/mai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gayatri-malhotra-Jg5x0ptJJio-unsplash.jpg"/>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5185458" y="0"/>
            <a:ext cx="7006542" cy="6858000"/>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 r="-1" b="148"/>
          <a:stretch/>
        </p:blipFill>
        <p:spPr>
          <a:xfrm>
            <a:off x="0" y="0"/>
            <a:ext cx="12192000" cy="6847840"/>
          </a:xfrm>
          <a:prstGeom prst="rect">
            <a:avLst/>
          </a:prstGeom>
        </p:spPr>
      </p:pic>
      <p:pic>
        <p:nvPicPr>
          <p:cNvPr id="6" name="Picture 5"/>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2" y="5646738"/>
            <a:ext cx="12192002" cy="1211262"/>
          </a:xfrm>
          <a:prstGeom prst="rect">
            <a:avLst/>
          </a:prstGeom>
        </p:spPr>
      </p:pic>
      <p:sp>
        <p:nvSpPr>
          <p:cNvPr id="3" name="Subtitle 2"/>
          <p:cNvSpPr>
            <a:spLocks noGrp="1"/>
          </p:cNvSpPr>
          <p:nvPr>
            <p:ph type="subTitle" idx="1"/>
          </p:nvPr>
        </p:nvSpPr>
        <p:spPr>
          <a:xfrm>
            <a:off x="520884" y="5934430"/>
            <a:ext cx="10873013" cy="461665"/>
          </a:xfrm>
        </p:spPr>
        <p:txBody>
          <a:bodyPr/>
          <a:lstStyle/>
          <a:p>
            <a:r>
              <a:rPr lang="en-GB" dirty="0"/>
              <a:t>May </a:t>
            </a:r>
            <a:r>
              <a:rPr lang="en-GB" dirty="0" smtClean="0"/>
              <a:t>your Sorrowful Heart move us to compassion</a:t>
            </a:r>
            <a:endParaRPr lang="en-GB" dirty="0"/>
          </a:p>
        </p:txBody>
      </p:sp>
    </p:spTree>
    <p:extLst>
      <p:ext uri="{BB962C8B-B14F-4D97-AF65-F5344CB8AC3E}">
        <p14:creationId xmlns:p14="http://schemas.microsoft.com/office/powerpoint/2010/main" val="1669244898"/>
      </p:ext>
    </p:extLst>
  </p:cSld>
  <p:clrMapOvr>
    <a:masterClrMapping/>
  </p:clrMapOvr>
  <mc:AlternateContent xmlns:mc="http://schemas.openxmlformats.org/markup-compatibility/2006" xmlns:p14="http://schemas.microsoft.com/office/powerpoint/2010/main">
    <mc:Choice Requires="p14">
      <p:transition spd="slow" p14:dur="1010" advClick="0" advTm="5000">
        <p:fade/>
      </p:transition>
    </mc:Choice>
    <mc:Fallback xmlns="">
      <p:transition xmlns:p14="http://schemas.microsoft.com/office/powerpoint/2010/mai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3" descr="29849.jpg"/>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6" name="Picture 5"/>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3" y="5646738"/>
            <a:ext cx="12192003" cy="1211262"/>
          </a:xfrm>
          <a:prstGeom prst="rect">
            <a:avLst/>
          </a:prstGeom>
        </p:spPr>
      </p:pic>
      <p:sp>
        <p:nvSpPr>
          <p:cNvPr id="3" name="Subtitle 2"/>
          <p:cNvSpPr>
            <a:spLocks noGrp="1"/>
          </p:cNvSpPr>
          <p:nvPr>
            <p:ph type="subTitle" idx="1"/>
          </p:nvPr>
        </p:nvSpPr>
        <p:spPr>
          <a:xfrm>
            <a:off x="520884" y="5934430"/>
            <a:ext cx="10873013" cy="461665"/>
          </a:xfrm>
        </p:spPr>
        <p:txBody>
          <a:bodyPr/>
          <a:lstStyle/>
          <a:p>
            <a:r>
              <a:rPr lang="en-GB" dirty="0"/>
              <a:t>a</a:t>
            </a:r>
            <a:r>
              <a:rPr lang="en-GB" dirty="0" smtClean="0"/>
              <a:t>nd inspire us to care for our sisters and brothers who are cast aside.</a:t>
            </a:r>
            <a:endParaRPr lang="en-GB" dirty="0"/>
          </a:p>
        </p:txBody>
      </p:sp>
    </p:spTree>
    <p:extLst>
      <p:ext uri="{BB962C8B-B14F-4D97-AF65-F5344CB8AC3E}">
        <p14:creationId xmlns:p14="http://schemas.microsoft.com/office/powerpoint/2010/main" val="3972829796"/>
      </p:ext>
    </p:extLst>
  </p:cSld>
  <p:clrMapOvr>
    <a:masterClrMapping/>
  </p:clrMapOvr>
  <mc:AlternateContent xmlns:mc="http://schemas.openxmlformats.org/markup-compatibility/2006" xmlns:p14="http://schemas.microsoft.com/office/powerpoint/2010/main">
    <mc:Choice Requires="p14">
      <p:transition spd="slow" p14:dur="1010" advClick="0" advTm="5000">
        <p:fade/>
      </p:transition>
    </mc:Choice>
    <mc:Fallback xmlns="">
      <p:transition xmlns:p14="http://schemas.microsoft.com/office/powerpoint/2010/mai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3" descr="29905.jpg"/>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646738"/>
            <a:ext cx="12192001" cy="1211262"/>
          </a:xfrm>
          <a:prstGeom prst="rect">
            <a:avLst/>
          </a:prstGeom>
        </p:spPr>
      </p:pic>
      <p:sp>
        <p:nvSpPr>
          <p:cNvPr id="3" name="Subtitle 2"/>
          <p:cNvSpPr>
            <a:spLocks noGrp="1"/>
          </p:cNvSpPr>
          <p:nvPr>
            <p:ph type="subTitle" idx="1"/>
          </p:nvPr>
        </p:nvSpPr>
        <p:spPr/>
        <p:txBody>
          <a:bodyPr/>
          <a:lstStyle/>
          <a:p>
            <a:r>
              <a:rPr lang="en-US" dirty="0" smtClean="0"/>
              <a:t>Loving Mother, you are ever with us,</a:t>
            </a:r>
            <a:endParaRPr lang="en-US" dirty="0"/>
          </a:p>
        </p:txBody>
      </p:sp>
    </p:spTree>
    <p:extLst>
      <p:ext uri="{BB962C8B-B14F-4D97-AF65-F5344CB8AC3E}">
        <p14:creationId xmlns:p14="http://schemas.microsoft.com/office/powerpoint/2010/main" val="543646743"/>
      </p:ext>
    </p:extLst>
  </p:cSld>
  <p:clrMapOvr>
    <a:masterClrMapping/>
  </p:clrMapOvr>
  <mc:AlternateContent xmlns:mc="http://schemas.openxmlformats.org/markup-compatibility/2006" xmlns:p14="http://schemas.microsoft.com/office/powerpoint/2010/main">
    <mc:Choice Requires="p14">
      <p:transition spd="slow" p14:dur="1010" advClick="0" advTm="4000">
        <p:fade/>
      </p:transition>
    </mc:Choice>
    <mc:Fallback xmlns="">
      <p:transition xmlns:p14="http://schemas.microsoft.com/office/powerpoint/2010/main" spd="slow" advClick="0" advTm="4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 Mikulas Klimcak_Marian Library_uni of Dayto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1391" y="0"/>
            <a:ext cx="5470609" cy="6858000"/>
          </a:xfrm>
          <a:prstGeom prst="rect">
            <a:avLst/>
          </a:prstGeom>
        </p:spPr>
      </p:pic>
      <p:sp>
        <p:nvSpPr>
          <p:cNvPr id="4" name="TextBox 3"/>
          <p:cNvSpPr txBox="1"/>
          <p:nvPr/>
        </p:nvSpPr>
        <p:spPr>
          <a:xfrm>
            <a:off x="503796" y="3505467"/>
            <a:ext cx="5354373" cy="1569660"/>
          </a:xfrm>
          <a:prstGeom prst="rect">
            <a:avLst/>
          </a:prstGeom>
          <a:noFill/>
        </p:spPr>
        <p:txBody>
          <a:bodyPr wrap="square" rtlCol="0">
            <a:spAutoFit/>
          </a:bodyPr>
          <a:lstStyle/>
          <a:p>
            <a:r>
              <a:rPr lang="en-GB" sz="2400" b="1" dirty="0">
                <a:solidFill>
                  <a:schemeClr val="bg1"/>
                </a:solidFill>
              </a:rPr>
              <a:t>In response to the war in Ukraine, Pope Francis has consecrated Ukraine and Russia to the Immaculate Heart of </a:t>
            </a:r>
            <a:r>
              <a:rPr lang="en-GB" sz="2400" b="1" dirty="0" smtClean="0">
                <a:solidFill>
                  <a:schemeClr val="bg1"/>
                </a:solidFill>
              </a:rPr>
              <a:t>Mary. </a:t>
            </a:r>
            <a:endParaRPr lang="en-GB" sz="2400" b="1" dirty="0">
              <a:solidFill>
                <a:schemeClr val="bg1"/>
              </a:solidFill>
            </a:endParaRPr>
          </a:p>
        </p:txBody>
      </p:sp>
      <p:sp>
        <p:nvSpPr>
          <p:cNvPr id="5" name="TextBox 4"/>
          <p:cNvSpPr txBox="1"/>
          <p:nvPr/>
        </p:nvSpPr>
        <p:spPr>
          <a:xfrm>
            <a:off x="529451" y="5182535"/>
            <a:ext cx="5208420" cy="1107996"/>
          </a:xfrm>
          <a:prstGeom prst="rect">
            <a:avLst/>
          </a:prstGeom>
          <a:noFill/>
        </p:spPr>
        <p:txBody>
          <a:bodyPr wrap="square" rtlCol="0">
            <a:spAutoFit/>
          </a:bodyPr>
          <a:lstStyle/>
          <a:p>
            <a:r>
              <a:rPr lang="en-GB" sz="2400" b="1" dirty="0">
                <a:solidFill>
                  <a:schemeClr val="bg1"/>
                </a:solidFill>
              </a:rPr>
              <a:t>Using some of his beautiful words, we </a:t>
            </a:r>
            <a:r>
              <a:rPr lang="en-GB" sz="2400" b="1" dirty="0" smtClean="0">
                <a:solidFill>
                  <a:schemeClr val="bg1"/>
                </a:solidFill>
              </a:rPr>
              <a:t>pray:</a:t>
            </a:r>
            <a:endParaRPr lang="en-GB" sz="2400" b="1" dirty="0">
              <a:solidFill>
                <a:schemeClr val="bg1"/>
              </a:solidFill>
            </a:endParaRPr>
          </a:p>
          <a:p>
            <a:endParaRPr lang="en-US" dirty="0"/>
          </a:p>
        </p:txBody>
      </p:sp>
    </p:spTree>
    <p:extLst>
      <p:ext uri="{BB962C8B-B14F-4D97-AF65-F5344CB8AC3E}">
        <p14:creationId xmlns:p14="http://schemas.microsoft.com/office/powerpoint/2010/main" val="1448885343"/>
      </p:ext>
    </p:extLst>
  </p:cSld>
  <p:clrMapOvr>
    <a:masterClrMapping/>
  </p:clrMapOvr>
  <p:transition xmlns:p14="http://schemas.microsoft.com/office/powerpoint/2010/main" spd="slow" advClick="0" advTm="8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29907.jpg"/>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646738"/>
            <a:ext cx="12192001" cy="1211262"/>
          </a:xfrm>
          <a:prstGeom prst="rect">
            <a:avLst/>
          </a:prstGeom>
        </p:spPr>
      </p:pic>
      <p:sp>
        <p:nvSpPr>
          <p:cNvPr id="3" name="Subtitle 2"/>
          <p:cNvSpPr>
            <a:spLocks noGrp="1"/>
          </p:cNvSpPr>
          <p:nvPr>
            <p:ph type="subTitle" idx="1"/>
          </p:nvPr>
        </p:nvSpPr>
        <p:spPr>
          <a:xfrm>
            <a:off x="520884" y="5934430"/>
            <a:ext cx="10873013" cy="461665"/>
          </a:xfrm>
        </p:spPr>
        <p:txBody>
          <a:bodyPr/>
          <a:lstStyle/>
          <a:p>
            <a:r>
              <a:rPr lang="en-GB" dirty="0" smtClean="0"/>
              <a:t>in you we place our trust.</a:t>
            </a:r>
            <a:endParaRPr lang="en-GB" dirty="0"/>
          </a:p>
        </p:txBody>
      </p:sp>
    </p:spTree>
    <p:extLst>
      <p:ext uri="{BB962C8B-B14F-4D97-AF65-F5344CB8AC3E}">
        <p14:creationId xmlns:p14="http://schemas.microsoft.com/office/powerpoint/2010/main" val="3288634427"/>
      </p:ext>
    </p:extLst>
  </p:cSld>
  <p:clrMapOvr>
    <a:masterClrMapping/>
  </p:clrMapOvr>
  <mc:AlternateContent xmlns:mc="http://schemas.openxmlformats.org/markup-compatibility/2006" xmlns:p14="http://schemas.microsoft.com/office/powerpoint/2010/main">
    <mc:Choice Requires="p14">
      <p:transition spd="slow" p14:dur="1010" advClick="0" advTm="4000">
        <p:fade/>
      </p:transition>
    </mc:Choice>
    <mc:Fallback xmlns="">
      <p:transition xmlns:p14="http://schemas.microsoft.com/office/powerpoint/2010/main" spd="slow" advClick="0" advTm="4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29873.jpg"/>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646738"/>
            <a:ext cx="12192001" cy="1211262"/>
          </a:xfrm>
          <a:prstGeom prst="rect">
            <a:avLst/>
          </a:prstGeom>
        </p:spPr>
      </p:pic>
      <p:sp>
        <p:nvSpPr>
          <p:cNvPr id="3" name="Subtitle 2"/>
          <p:cNvSpPr>
            <a:spLocks noGrp="1"/>
          </p:cNvSpPr>
          <p:nvPr>
            <p:ph type="subTitle" idx="1"/>
          </p:nvPr>
        </p:nvSpPr>
        <p:spPr>
          <a:xfrm>
            <a:off x="521759" y="5929333"/>
            <a:ext cx="10873013" cy="461665"/>
          </a:xfrm>
        </p:spPr>
        <p:txBody>
          <a:bodyPr/>
          <a:lstStyle/>
          <a:p>
            <a:r>
              <a:rPr lang="en-GB" dirty="0"/>
              <a:t>Queen of </a:t>
            </a:r>
            <a:r>
              <a:rPr lang="en-GB" dirty="0" smtClean="0"/>
              <a:t>Heaven, </a:t>
            </a:r>
            <a:r>
              <a:rPr lang="en-GB" dirty="0"/>
              <a:t>enfold us in your pure and spotless heart,</a:t>
            </a:r>
          </a:p>
        </p:txBody>
      </p:sp>
    </p:spTree>
    <p:extLst>
      <p:ext uri="{BB962C8B-B14F-4D97-AF65-F5344CB8AC3E}">
        <p14:creationId xmlns:p14="http://schemas.microsoft.com/office/powerpoint/2010/main" val="3083300278"/>
      </p:ext>
    </p:extLst>
  </p:cSld>
  <p:clrMapOvr>
    <a:masterClrMapping/>
  </p:clrMapOvr>
  <mc:AlternateContent xmlns:mc="http://schemas.openxmlformats.org/markup-compatibility/2006" xmlns:p14="http://schemas.microsoft.com/office/powerpoint/2010/main">
    <mc:Choice Requires="p14">
      <p:transition spd="slow" p14:dur="1010" advClick="0" advTm="5000">
        <p:fade/>
      </p:transition>
    </mc:Choice>
    <mc:Fallback xmlns="">
      <p:transition xmlns:p14="http://schemas.microsoft.com/office/powerpoint/2010/mai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29866.jpg"/>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pic>
        <p:nvPicPr>
          <p:cNvPr id="5" name="Picture 4"/>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3" y="5646737"/>
            <a:ext cx="12204001" cy="1223997"/>
          </a:xfrm>
          <a:prstGeom prst="rect">
            <a:avLst/>
          </a:prstGeom>
        </p:spPr>
      </p:pic>
      <p:sp>
        <p:nvSpPr>
          <p:cNvPr id="3" name="Subtitle 2"/>
          <p:cNvSpPr>
            <a:spLocks noGrp="1"/>
          </p:cNvSpPr>
          <p:nvPr>
            <p:ph type="subTitle" idx="1"/>
          </p:nvPr>
        </p:nvSpPr>
        <p:spPr>
          <a:xfrm>
            <a:off x="520884" y="5934430"/>
            <a:ext cx="10873013" cy="830997"/>
          </a:xfrm>
        </p:spPr>
        <p:txBody>
          <a:bodyPr/>
          <a:lstStyle/>
          <a:p>
            <a:pPr>
              <a:spcBef>
                <a:spcPts val="0"/>
              </a:spcBef>
              <a:spcAft>
                <a:spcPts val="0"/>
              </a:spcAft>
            </a:pPr>
            <a:r>
              <a:rPr lang="en-GB" dirty="0"/>
              <a:t>a</a:t>
            </a:r>
            <a:r>
              <a:rPr lang="en-GB" dirty="0" smtClean="0"/>
              <a:t>nd </a:t>
            </a:r>
            <a:r>
              <a:rPr lang="en-GB" dirty="0"/>
              <a:t>lead us now along the paths of peace</a:t>
            </a:r>
            <a:r>
              <a:rPr lang="en-GB" dirty="0" smtClean="0"/>
              <a:t>. </a:t>
            </a:r>
          </a:p>
          <a:p>
            <a:pPr>
              <a:spcBef>
                <a:spcPts val="0"/>
              </a:spcBef>
              <a:spcAft>
                <a:spcPts val="0"/>
              </a:spcAft>
            </a:pPr>
            <a:r>
              <a:rPr lang="en-GB" dirty="0" smtClean="0">
                <a:solidFill>
                  <a:schemeClr val="bg1"/>
                </a:solidFill>
              </a:rPr>
              <a:t>Amen.</a:t>
            </a:r>
            <a:endParaRPr lang="en-GB" dirty="0">
              <a:solidFill>
                <a:schemeClr val="bg1"/>
              </a:solidFill>
            </a:endParaRPr>
          </a:p>
        </p:txBody>
      </p:sp>
    </p:spTree>
    <p:extLst>
      <p:ext uri="{BB962C8B-B14F-4D97-AF65-F5344CB8AC3E}">
        <p14:creationId xmlns:p14="http://schemas.microsoft.com/office/powerpoint/2010/main" val="121478858"/>
      </p:ext>
    </p:extLst>
  </p:cSld>
  <p:clrMapOvr>
    <a:masterClrMapping/>
  </p:clrMapOvr>
  <mc:AlternateContent xmlns:mc="http://schemas.openxmlformats.org/markup-compatibility/2006" xmlns:p14="http://schemas.microsoft.com/office/powerpoint/2010/main">
    <mc:Choice Requires="p14">
      <p:transition spd="slow" p14:dur="1010" advClick="0" advTm="5000">
        <p:fade/>
      </p:transition>
    </mc:Choice>
    <mc:Fallback xmlns="">
      <p:transition xmlns:p14="http://schemas.microsoft.com/office/powerpoint/2010/mai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nt 2022 prayer_end slid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8155949"/>
      </p:ext>
    </p:extLst>
  </p:cSld>
  <p:clrMapOvr>
    <a:masterClrMapping/>
  </p:clrMapOvr>
  <mc:AlternateContent xmlns:mc="http://schemas.openxmlformats.org/markup-compatibility/2006" xmlns:p14="http://schemas.microsoft.com/office/powerpoint/2010/main">
    <mc:Choice Requires="p14">
      <p:transition spd="med" p14:dur="510" advClick="0" advTm="5000">
        <p:fade/>
      </p:transition>
    </mc:Choice>
    <mc:Fallback xmlns="">
      <p:transition xmlns:p14="http://schemas.microsoft.com/office/powerpoint/2010/main" spd="med" advClick="0" advTm="5000">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29864.jpg"/>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a:xfrm>
            <a:off x="0" y="0"/>
            <a:ext cx="12192000" cy="6858000"/>
          </a:xfr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646738"/>
            <a:ext cx="12192001" cy="1211262"/>
          </a:xfrm>
          <a:prstGeom prst="rect">
            <a:avLst/>
          </a:prstGeom>
        </p:spPr>
      </p:pic>
      <p:sp>
        <p:nvSpPr>
          <p:cNvPr id="7" name="Rectangle 6"/>
          <p:cNvSpPr/>
          <p:nvPr/>
        </p:nvSpPr>
        <p:spPr>
          <a:xfrm>
            <a:off x="503793" y="5941775"/>
            <a:ext cx="5872822" cy="461665"/>
          </a:xfrm>
          <a:prstGeom prst="rect">
            <a:avLst/>
          </a:prstGeom>
        </p:spPr>
        <p:txBody>
          <a:bodyPr wrap="none">
            <a:spAutoFit/>
          </a:bodyPr>
          <a:lstStyle/>
          <a:p>
            <a:pPr>
              <a:buNone/>
            </a:pPr>
            <a:r>
              <a:rPr lang="en-GB" sz="2400" b="1" dirty="0" smtClean="0">
                <a:solidFill>
                  <a:schemeClr val="accent1">
                    <a:lumMod val="50000"/>
                  </a:schemeClr>
                </a:solidFill>
              </a:rPr>
              <a:t>O </a:t>
            </a:r>
            <a:r>
              <a:rPr lang="en-GB" sz="2400" b="1" dirty="0">
                <a:solidFill>
                  <a:schemeClr val="accent1">
                    <a:lumMod val="50000"/>
                  </a:schemeClr>
                </a:solidFill>
              </a:rPr>
              <a:t>Mary, Mother of God and our Mother,</a:t>
            </a:r>
            <a:endParaRPr lang="en-US" sz="2400" b="1" dirty="0">
              <a:solidFill>
                <a:schemeClr val="accent1">
                  <a:lumMod val="50000"/>
                </a:schemeClr>
              </a:solidFill>
            </a:endParaRPr>
          </a:p>
        </p:txBody>
      </p:sp>
    </p:spTree>
    <p:extLst>
      <p:ext uri="{BB962C8B-B14F-4D97-AF65-F5344CB8AC3E}">
        <p14:creationId xmlns:p14="http://schemas.microsoft.com/office/powerpoint/2010/main" val="193874510"/>
      </p:ext>
    </p:extLst>
  </p:cSld>
  <p:clrMapOvr>
    <a:masterClrMapping/>
  </p:clrMapOvr>
  <mc:AlternateContent xmlns:mc="http://schemas.openxmlformats.org/markup-compatibility/2006" xmlns:p14="http://schemas.microsoft.com/office/powerpoint/2010/main">
    <mc:Choice Requires="p14">
      <p:transition spd="slow" p14:dur="1010" advClick="0" advTm="5000">
        <p:fade/>
      </p:transition>
    </mc:Choice>
    <mc:Fallback xmlns="">
      <p:transition xmlns:p14="http://schemas.microsoft.com/office/powerpoint/2010/mai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29917.jpg"/>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646738"/>
            <a:ext cx="12192001" cy="1211262"/>
          </a:xfrm>
          <a:prstGeom prst="rect">
            <a:avLst/>
          </a:prstGeom>
        </p:spPr>
      </p:pic>
      <p:sp>
        <p:nvSpPr>
          <p:cNvPr id="3" name="Subtitle 2"/>
          <p:cNvSpPr>
            <a:spLocks noGrp="1"/>
          </p:cNvSpPr>
          <p:nvPr>
            <p:ph type="subTitle" idx="1"/>
          </p:nvPr>
        </p:nvSpPr>
        <p:spPr>
          <a:xfrm>
            <a:off x="531713" y="5926806"/>
            <a:ext cx="10873013" cy="461665"/>
          </a:xfrm>
        </p:spPr>
        <p:txBody>
          <a:bodyPr/>
          <a:lstStyle/>
          <a:p>
            <a:r>
              <a:rPr lang="en-GB" dirty="0">
                <a:solidFill>
                  <a:srgbClr val="203864"/>
                </a:solidFill>
              </a:rPr>
              <a:t>a</a:t>
            </a:r>
            <a:r>
              <a:rPr lang="en-GB" dirty="0" smtClean="0">
                <a:solidFill>
                  <a:srgbClr val="203864"/>
                </a:solidFill>
              </a:rPr>
              <a:t>s </a:t>
            </a:r>
            <a:r>
              <a:rPr lang="en-GB" dirty="0">
                <a:solidFill>
                  <a:srgbClr val="203864"/>
                </a:solidFill>
              </a:rPr>
              <a:t>scenes of </a:t>
            </a:r>
            <a:r>
              <a:rPr lang="en-GB" dirty="0" smtClean="0">
                <a:solidFill>
                  <a:srgbClr val="203864"/>
                </a:solidFill>
              </a:rPr>
              <a:t>war enter our homes, </a:t>
            </a:r>
            <a:endParaRPr lang="en-US" dirty="0">
              <a:solidFill>
                <a:srgbClr val="203864"/>
              </a:solidFill>
            </a:endParaRPr>
          </a:p>
        </p:txBody>
      </p:sp>
    </p:spTree>
    <p:extLst>
      <p:ext uri="{BB962C8B-B14F-4D97-AF65-F5344CB8AC3E}">
        <p14:creationId xmlns:p14="http://schemas.microsoft.com/office/powerpoint/2010/main" val="3889236828"/>
      </p:ext>
    </p:extLst>
  </p:cSld>
  <p:clrMapOvr>
    <a:masterClrMapping/>
  </p:clrMapOvr>
  <mc:AlternateContent xmlns:mc="http://schemas.openxmlformats.org/markup-compatibility/2006" xmlns:p14="http://schemas.microsoft.com/office/powerpoint/2010/main">
    <mc:Choice Requires="p14">
      <p:transition spd="slow" p14:dur="1010" advClick="0" advTm="5000">
        <p:fade/>
      </p:transition>
    </mc:Choice>
    <mc:Fallback xmlns="">
      <p:transition xmlns:p14="http://schemas.microsoft.com/office/powerpoint/2010/mai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julia-rekamie-zbY-PH6vAlw-unsplash.jpg"/>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646738"/>
            <a:ext cx="12192001" cy="1211262"/>
          </a:xfrm>
          <a:prstGeom prst="rect">
            <a:avLst/>
          </a:prstGeom>
        </p:spPr>
      </p:pic>
      <p:sp>
        <p:nvSpPr>
          <p:cNvPr id="3" name="Subtitle 2"/>
          <p:cNvSpPr>
            <a:spLocks noGrp="1"/>
          </p:cNvSpPr>
          <p:nvPr>
            <p:ph type="subTitle" idx="1"/>
          </p:nvPr>
        </p:nvSpPr>
        <p:spPr>
          <a:xfrm>
            <a:off x="606425" y="5926806"/>
            <a:ext cx="10873013" cy="461665"/>
          </a:xfrm>
        </p:spPr>
        <p:txBody>
          <a:bodyPr/>
          <a:lstStyle/>
          <a:p>
            <a:r>
              <a:rPr lang="en-GB" dirty="0" smtClean="0"/>
              <a:t>filling us with grief and helplessness, </a:t>
            </a:r>
            <a:endParaRPr lang="en-US" dirty="0"/>
          </a:p>
        </p:txBody>
      </p:sp>
    </p:spTree>
    <p:extLst>
      <p:ext uri="{BB962C8B-B14F-4D97-AF65-F5344CB8AC3E}">
        <p14:creationId xmlns:p14="http://schemas.microsoft.com/office/powerpoint/2010/main" val="21146332"/>
      </p:ext>
    </p:extLst>
  </p:cSld>
  <p:clrMapOvr>
    <a:masterClrMapping/>
  </p:clrMapOvr>
  <mc:AlternateContent xmlns:mc="http://schemas.openxmlformats.org/markup-compatibility/2006" xmlns:p14="http://schemas.microsoft.com/office/powerpoint/2010/main">
    <mc:Choice Requires="p14">
      <p:transition spd="slow" p14:dur="1010" advClick="0" advTm="5000">
        <p:fade/>
      </p:transition>
    </mc:Choice>
    <mc:Fallback xmlns="">
      <p:transition xmlns:p14="http://schemas.microsoft.com/office/powerpoint/2010/mai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29923.jpg"/>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646738"/>
            <a:ext cx="12192001" cy="1211262"/>
          </a:xfrm>
          <a:prstGeom prst="rect">
            <a:avLst/>
          </a:prstGeom>
        </p:spPr>
      </p:pic>
      <p:sp>
        <p:nvSpPr>
          <p:cNvPr id="3" name="Subtitle 2"/>
          <p:cNvSpPr>
            <a:spLocks noGrp="1"/>
          </p:cNvSpPr>
          <p:nvPr>
            <p:ph type="subTitle" idx="1"/>
          </p:nvPr>
        </p:nvSpPr>
        <p:spPr>
          <a:xfrm>
            <a:off x="520884" y="5931476"/>
            <a:ext cx="10873013" cy="461665"/>
          </a:xfrm>
        </p:spPr>
        <p:txBody>
          <a:bodyPr/>
          <a:lstStyle/>
          <a:p>
            <a:r>
              <a:rPr lang="en-US" dirty="0"/>
              <a:t>we turn to you and knock at the door of your heart. </a:t>
            </a:r>
          </a:p>
        </p:txBody>
      </p:sp>
    </p:spTree>
    <p:extLst>
      <p:ext uri="{BB962C8B-B14F-4D97-AF65-F5344CB8AC3E}">
        <p14:creationId xmlns:p14="http://schemas.microsoft.com/office/powerpoint/2010/main" val="310162603"/>
      </p:ext>
    </p:extLst>
  </p:cSld>
  <p:clrMapOvr>
    <a:masterClrMapping/>
  </p:clrMapOvr>
  <mc:AlternateContent xmlns:mc="http://schemas.openxmlformats.org/markup-compatibility/2006" xmlns:p14="http://schemas.microsoft.com/office/powerpoint/2010/main">
    <mc:Choice Requires="p14">
      <p:transition spd="slow" p14:dur="1010" advClick="0" advTm="5000">
        <p:fade/>
      </p:transition>
    </mc:Choice>
    <mc:Fallback xmlns="">
      <p:transition xmlns:p14="http://schemas.microsoft.com/office/powerpoint/2010/mai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646738"/>
            <a:ext cx="12192001" cy="1211262"/>
          </a:xfrm>
          <a:prstGeom prst="rect">
            <a:avLst/>
          </a:prstGeom>
        </p:spPr>
      </p:pic>
      <p:sp>
        <p:nvSpPr>
          <p:cNvPr id="3" name="Subtitle 2"/>
          <p:cNvSpPr>
            <a:spLocks noGrp="1"/>
          </p:cNvSpPr>
          <p:nvPr>
            <p:ph type="subTitle" idx="1"/>
          </p:nvPr>
        </p:nvSpPr>
        <p:spPr>
          <a:xfrm>
            <a:off x="520884" y="5950150"/>
            <a:ext cx="11118292" cy="461665"/>
          </a:xfrm>
        </p:spPr>
        <p:txBody>
          <a:bodyPr/>
          <a:lstStyle/>
          <a:p>
            <a:r>
              <a:rPr lang="en-US" dirty="0" smtClean="0"/>
              <a:t>We are your beloved children. </a:t>
            </a:r>
            <a:endParaRPr lang="en-US" dirty="0"/>
          </a:p>
        </p:txBody>
      </p:sp>
    </p:spTree>
    <p:extLst>
      <p:ext uri="{BB962C8B-B14F-4D97-AF65-F5344CB8AC3E}">
        <p14:creationId xmlns:p14="http://schemas.microsoft.com/office/powerpoint/2010/main" val="1629187934"/>
      </p:ext>
    </p:extLst>
  </p:cSld>
  <p:clrMapOvr>
    <a:masterClrMapping/>
  </p:clrMapOvr>
  <mc:AlternateContent xmlns:mc="http://schemas.openxmlformats.org/markup-compatibility/2006" xmlns:p14="http://schemas.microsoft.com/office/powerpoint/2010/main">
    <mc:Choice Requires="p14">
      <p:transition spd="slow" p14:dur="1010" advClick="0" advTm="4000">
        <p:fade/>
      </p:transition>
    </mc:Choice>
    <mc:Fallback xmlns="">
      <p:transition xmlns:p14="http://schemas.microsoft.com/office/powerpoint/2010/main" spd="slow" advClick="0" advTm="4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29870.jpg"/>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pic>
        <p:nvPicPr>
          <p:cNvPr id="6" name="Picture 5"/>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35" y="5646738"/>
            <a:ext cx="16559934" cy="1211262"/>
          </a:xfrm>
          <a:prstGeom prst="rect">
            <a:avLst/>
          </a:prstGeom>
        </p:spPr>
      </p:pic>
      <p:sp>
        <p:nvSpPr>
          <p:cNvPr id="3" name="Subtitle 2"/>
          <p:cNvSpPr>
            <a:spLocks noGrp="1"/>
          </p:cNvSpPr>
          <p:nvPr>
            <p:ph type="subTitle" idx="1"/>
          </p:nvPr>
        </p:nvSpPr>
        <p:spPr>
          <a:xfrm>
            <a:off x="520884" y="5931476"/>
            <a:ext cx="10873013" cy="461665"/>
          </a:xfrm>
        </p:spPr>
        <p:txBody>
          <a:bodyPr/>
          <a:lstStyle/>
          <a:p>
            <a:r>
              <a:rPr lang="en-GB" dirty="0" smtClean="0"/>
              <a:t>At this dark hour, when we stand with you beneath the cross, </a:t>
            </a:r>
          </a:p>
        </p:txBody>
      </p:sp>
    </p:spTree>
    <p:extLst>
      <p:ext uri="{BB962C8B-B14F-4D97-AF65-F5344CB8AC3E}">
        <p14:creationId xmlns:p14="http://schemas.microsoft.com/office/powerpoint/2010/main" val="3642180058"/>
      </p:ext>
    </p:extLst>
  </p:cSld>
  <p:clrMapOvr>
    <a:masterClrMapping/>
  </p:clrMapOvr>
  <mc:AlternateContent xmlns:mc="http://schemas.openxmlformats.org/markup-compatibility/2006" xmlns:p14="http://schemas.microsoft.com/office/powerpoint/2010/main">
    <mc:Choice Requires="p14">
      <p:transition spd="slow" p14:dur="1010" advClick="0" advTm="5000">
        <p:fade/>
      </p:transition>
    </mc:Choice>
    <mc:Fallback xmlns="">
      <p:transition xmlns:p14="http://schemas.microsoft.com/office/powerpoint/2010/mai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29920.jpg"/>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646738"/>
            <a:ext cx="12192001" cy="1211262"/>
          </a:xfrm>
          <a:prstGeom prst="rect">
            <a:avLst/>
          </a:prstGeom>
        </p:spPr>
      </p:pic>
      <p:sp>
        <p:nvSpPr>
          <p:cNvPr id="3" name="Subtitle 2"/>
          <p:cNvSpPr>
            <a:spLocks noGrp="1"/>
          </p:cNvSpPr>
          <p:nvPr>
            <p:ph type="subTitle" idx="1"/>
          </p:nvPr>
        </p:nvSpPr>
        <p:spPr/>
        <p:txBody>
          <a:bodyPr/>
          <a:lstStyle/>
          <a:p>
            <a:r>
              <a:rPr lang="en-US" dirty="0"/>
              <a:t>y</a:t>
            </a:r>
            <a:r>
              <a:rPr lang="en-US" dirty="0" smtClean="0"/>
              <a:t>ou remind us that God never abandons us.</a:t>
            </a:r>
            <a:endParaRPr lang="en-US" dirty="0"/>
          </a:p>
        </p:txBody>
      </p:sp>
    </p:spTree>
    <p:extLst>
      <p:ext uri="{BB962C8B-B14F-4D97-AF65-F5344CB8AC3E}">
        <p14:creationId xmlns:p14="http://schemas.microsoft.com/office/powerpoint/2010/main" val="429560926"/>
      </p:ext>
    </p:extLst>
  </p:cSld>
  <p:clrMapOvr>
    <a:masterClrMapping/>
  </p:clrMapOvr>
  <mc:AlternateContent xmlns:mc="http://schemas.openxmlformats.org/markup-compatibility/2006" xmlns:p14="http://schemas.microsoft.com/office/powerpoint/2010/main">
    <mc:Choice Requires="p14">
      <p:transition spd="slow" p14:dur="1010" advClick="0" advTm="5000">
        <p:fade/>
      </p:transition>
    </mc:Choice>
    <mc:Fallback xmlns="">
      <p:transition xmlns:p14="http://schemas.microsoft.com/office/powerpoint/2010/main" spd="slow"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eper header for cover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SZUU6KYVHK2A-965008382-162</_dlc_DocId>
    <_dlc_DocIdUrl xmlns="04672002-f21f-4240-adfb-f0b653fb6fb5">
      <Url>https://cafod365.sharepoint.com/sites/int/CreativeContent/_layouts/15/DocIdRedir.aspx?ID=SZUU6KYVHK2A-965008382-162</Url>
      <Description>SZUU6KYVHK2A-965008382-162</Description>
    </_dlc_DocIdUrl>
    <Document_x0020_type xmlns="90841315-1a7e-4a5b-a576-d9c66ec88916">Templates</Document_x0020_type>
    <type_x0020_of_x0020_logo xmlns="90841315-1a7e-4a5b-a576-d9c66ec88916"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22C27DB9812F1F4CB90A5C444ACA77F1" ma:contentTypeVersion="2968" ma:contentTypeDescription="Create a new document." ma:contentTypeScope="" ma:versionID="29c36da4aa18974e49015defd222098a">
  <xsd:schema xmlns:xsd="http://www.w3.org/2001/XMLSchema" xmlns:xs="http://www.w3.org/2001/XMLSchema" xmlns:p="http://schemas.microsoft.com/office/2006/metadata/properties" xmlns:ns2="04672002-f21f-4240-adfb-f0b653fb6fb5" xmlns:ns3="90841315-1a7e-4a5b-a576-d9c66ec88916" xmlns:ns4="00e50e80-58b4-4d16-bf00-896561ced75b" targetNamespace="http://schemas.microsoft.com/office/2006/metadata/properties" ma:root="true" ma:fieldsID="dc35e1457e89c896ca5c632c73d8abcf" ns2:_="" ns3:_="" ns4:_="">
    <xsd:import namespace="04672002-f21f-4240-adfb-f0b653fb6fb5"/>
    <xsd:import namespace="90841315-1a7e-4a5b-a576-d9c66ec88916"/>
    <xsd:import namespace="00e50e80-58b4-4d16-bf00-896561ced75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OCR" minOccurs="0"/>
                <xsd:element ref="ns3:Document_x0020_type" minOccurs="0"/>
                <xsd:element ref="ns3:type_x0020_of_x0020_logo" minOccurs="0"/>
                <xsd:element ref="ns4:SharedWithUsers" minOccurs="0"/>
                <xsd:element ref="ns4:SharedWithDetail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0841315-1a7e-4a5b-a576-d9c66ec8891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Document_x0020_type" ma:index="16" nillable="true" ma:displayName="Document type" ma:description="Logos&#10;Policy&#10;Templates" ma:internalName="Document_x0020_type">
      <xsd:simpleType>
        <xsd:restriction base="dms:Choice">
          <xsd:enumeration value="Logos"/>
          <xsd:enumeration value="Policy"/>
          <xsd:enumeration value="Templates"/>
          <xsd:enumeration value="Training"/>
        </xsd:restriction>
      </xsd:simpleType>
    </xsd:element>
    <xsd:element name="type_x0020_of_x0020_logo" ma:index="17" nillable="true" ma:displayName="type of logo" ma:format="Dropdown" ma:internalName="type_x0020_of_x0020_logo">
      <xsd:simpleType>
        <xsd:restriction base="dms:Choice">
          <xsd:enumeration value="jpeg"/>
          <xsd:enumeration value="png"/>
          <xsd:enumeration value="eps"/>
          <xsd:enumeration value="pdf vector"/>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e50e80-58b4-4d16-bf00-896561ced75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F8F324-CDC9-4933-8C85-D79B4FFDA6D0}">
  <ds:schemaRefs>
    <ds:schemaRef ds:uri="http://schemas.microsoft.com/sharepoint/v3/contenttype/forms"/>
  </ds:schemaRefs>
</ds:datastoreItem>
</file>

<file path=customXml/itemProps2.xml><?xml version="1.0" encoding="utf-8"?>
<ds:datastoreItem xmlns:ds="http://schemas.openxmlformats.org/officeDocument/2006/customXml" ds:itemID="{BB8AE2DC-ECA7-4BDB-A1D9-CE1D53814864}">
  <ds:schemaRefs>
    <ds:schemaRef ds:uri="90841315-1a7e-4a5b-a576-d9c66ec88916"/>
    <ds:schemaRef ds:uri="http://purl.org/dc/terms/"/>
    <ds:schemaRef ds:uri="http://schemas.microsoft.com/office/2006/documentManagement/types"/>
    <ds:schemaRef ds:uri="http://schemas.microsoft.com/office/infopath/2007/PartnerControls"/>
    <ds:schemaRef ds:uri="http://purl.org/dc/elements/1.1/"/>
    <ds:schemaRef ds:uri="00e50e80-58b4-4d16-bf00-896561ced75b"/>
    <ds:schemaRef ds:uri="http://schemas.microsoft.com/office/2006/metadata/properties"/>
    <ds:schemaRef ds:uri="http://schemas.openxmlformats.org/package/2006/metadata/core-properties"/>
    <ds:schemaRef ds:uri="04672002-f21f-4240-adfb-f0b653fb6fb5"/>
    <ds:schemaRef ds:uri="http://www.w3.org/XML/1998/namespace"/>
    <ds:schemaRef ds:uri="http://purl.org/dc/dcmitype/"/>
  </ds:schemaRefs>
</ds:datastoreItem>
</file>

<file path=customXml/itemProps3.xml><?xml version="1.0" encoding="utf-8"?>
<ds:datastoreItem xmlns:ds="http://schemas.openxmlformats.org/officeDocument/2006/customXml" ds:itemID="{C0125B66-5B72-49E1-80BF-A9629689D96E}">
  <ds:schemaRefs>
    <ds:schemaRef ds:uri="http://schemas.microsoft.com/sharepoint/events"/>
  </ds:schemaRefs>
</ds:datastoreItem>
</file>

<file path=customXml/itemProps4.xml><?xml version="1.0" encoding="utf-8"?>
<ds:datastoreItem xmlns:ds="http://schemas.openxmlformats.org/officeDocument/2006/customXml" ds:itemID="{E5AD61C2-6B14-40A7-8EDF-F07B72B162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90841315-1a7e-4a5b-a576-d9c66ec88916"/>
    <ds:schemaRef ds:uri="00e50e80-58b4-4d16-bf00-896561ced7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1938</TotalTime>
  <Words>576</Words>
  <Application>Microsoft Macintosh PowerPoint</Application>
  <PresentationFormat>Custom</PresentationFormat>
  <Paragraphs>93</Paragraphs>
  <Slides>23</Slides>
  <Notes>2</Notes>
  <HiddenSlides>0</HiddenSlides>
  <MMClips>1</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Standard CAFOD theme</vt:lpstr>
      <vt:lpstr>Deeper header for cover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Brinn</dc:creator>
  <cp:lastModifiedBy>Harriet Paterson</cp:lastModifiedBy>
  <cp:revision>64</cp:revision>
  <dcterms:created xsi:type="dcterms:W3CDTF">2019-01-09T08:40:52Z</dcterms:created>
  <dcterms:modified xsi:type="dcterms:W3CDTF">2022-06-13T14:53:48Z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cademic Year">
    <vt:lpwstr>110;#2018-2019|0c0cc2e4-894c-4bae-84ab-54cf8c7f4c4b</vt:lpwstr>
  </property>
  <property fmtid="{D5CDD505-2E9C-101B-9397-08002B2CF9AE}" pid="3" name="ContentTypeId">
    <vt:lpwstr>0x01010022C27DB9812F1F4CB90A5C444ACA77F1</vt:lpwstr>
  </property>
  <property fmtid="{D5CDD505-2E9C-101B-9397-08002B2CF9AE}" pid="4" name="Diocese">
    <vt:lpwstr>66;#UK Clifton|8b026b32-65d7-4ef4-bae1-e983b626a5d7</vt:lpwstr>
  </property>
  <property fmtid="{D5CDD505-2E9C-101B-9397-08002B2CF9AE}" pid="5" name="NXPowerLiteLastOptimized">
    <vt:lpwstr>267814</vt:lpwstr>
  </property>
  <property fmtid="{D5CDD505-2E9C-101B-9397-08002B2CF9AE}" pid="6" name="NXPowerLiteSettings">
    <vt:lpwstr>C700052003A000</vt:lpwstr>
  </property>
  <property fmtid="{D5CDD505-2E9C-101B-9397-08002B2CF9AE}" pid="7" name="NXPowerLiteVersion">
    <vt:lpwstr>D8.0.4</vt:lpwstr>
  </property>
  <property fmtid="{D5CDD505-2E9C-101B-9397-08002B2CF9AE}" pid="8" name="Year">
    <vt:lpwstr>121;#2018|70089784-6a9d-4c9c-a3a4-1d83a4067355</vt:lpwstr>
  </property>
  <property fmtid="{D5CDD505-2E9C-101B-9397-08002B2CF9AE}" pid="9" name="_dlc_DocIdItemGuid">
    <vt:lpwstr>8e8f4f98-73a3-4321-a8c9-a48bb802099d</vt:lpwstr>
  </property>
</Properties>
</file>