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6"/>
  </p:notesMasterIdLst>
  <p:sldIdLst>
    <p:sldId id="256" r:id="rId6"/>
    <p:sldId id="331" r:id="rId7"/>
    <p:sldId id="335" r:id="rId8"/>
    <p:sldId id="286" r:id="rId9"/>
    <p:sldId id="285" r:id="rId10"/>
    <p:sldId id="260" r:id="rId11"/>
    <p:sldId id="284" r:id="rId12"/>
    <p:sldId id="287" r:id="rId13"/>
    <p:sldId id="288" r:id="rId14"/>
    <p:sldId id="291" r:id="rId15"/>
    <p:sldId id="292" r:id="rId16"/>
    <p:sldId id="289" r:id="rId17"/>
    <p:sldId id="290" r:id="rId18"/>
    <p:sldId id="297" r:id="rId19"/>
    <p:sldId id="298" r:id="rId20"/>
    <p:sldId id="299" r:id="rId21"/>
    <p:sldId id="300" r:id="rId22"/>
    <p:sldId id="301" r:id="rId23"/>
    <p:sldId id="302" r:id="rId24"/>
    <p:sldId id="303" r:id="rId25"/>
    <p:sldId id="304" r:id="rId26"/>
    <p:sldId id="305" r:id="rId27"/>
    <p:sldId id="306" r:id="rId28"/>
    <p:sldId id="311" r:id="rId29"/>
    <p:sldId id="312" r:id="rId30"/>
    <p:sldId id="313" r:id="rId31"/>
    <p:sldId id="314" r:id="rId32"/>
    <p:sldId id="315" r:id="rId33"/>
    <p:sldId id="316" r:id="rId34"/>
    <p:sldId id="317" r:id="rId35"/>
    <p:sldId id="318" r:id="rId36"/>
    <p:sldId id="319" r:id="rId37"/>
    <p:sldId id="320" r:id="rId38"/>
    <p:sldId id="325" r:id="rId39"/>
    <p:sldId id="326" r:id="rId40"/>
    <p:sldId id="327" r:id="rId41"/>
    <p:sldId id="328" r:id="rId42"/>
    <p:sldId id="329" r:id="rId43"/>
    <p:sldId id="330" r:id="rId44"/>
    <p:sldId id="28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1D50"/>
    <a:srgbClr val="FAC800"/>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62293C-8988-4CB3-8DD1-A47A7E84E911}" v="71" dt="2025-11-04T16:46:15.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undo custSel delSld modSld">
      <pc:chgData name="Victoria Ahmed" userId="d7b2ef2b-6674-4efc-b11b-0c38a2fd5536" providerId="ADAL" clId="{629844DA-B5BD-4A6C-AADA-5CBDC6E3B461}" dt="2025-11-04T16:47:42.186" v="4569" actId="14100"/>
      <pc:docMkLst>
        <pc:docMk/>
      </pc:docMkLst>
      <pc:sldChg chg="modSp mod">
        <pc:chgData name="Victoria Ahmed" userId="d7b2ef2b-6674-4efc-b11b-0c38a2fd5536" providerId="ADAL" clId="{629844DA-B5BD-4A6C-AADA-5CBDC6E3B461}" dt="2025-11-03T17:58:04.163" v="4112" actId="20577"/>
        <pc:sldMkLst>
          <pc:docMk/>
          <pc:sldMk cId="2060356769" sldId="260"/>
        </pc:sldMkLst>
        <pc:spChg chg="mod">
          <ac:chgData name="Victoria Ahmed" userId="d7b2ef2b-6674-4efc-b11b-0c38a2fd5536" providerId="ADAL" clId="{629844DA-B5BD-4A6C-AADA-5CBDC6E3B461}" dt="2025-11-03T13:18:10.111" v="1113" actId="1076"/>
          <ac:spMkLst>
            <pc:docMk/>
            <pc:sldMk cId="2060356769" sldId="260"/>
            <ac:spMk id="6" creationId="{EBE2E5BF-B7B5-02DC-19DB-648A66DDB6A3}"/>
          </ac:spMkLst>
        </pc:spChg>
        <pc:spChg chg="mod">
          <ac:chgData name="Victoria Ahmed" userId="d7b2ef2b-6674-4efc-b11b-0c38a2fd5536" providerId="ADAL" clId="{629844DA-B5BD-4A6C-AADA-5CBDC6E3B461}" dt="2025-11-03T17:58:04.163" v="4112" actId="20577"/>
          <ac:spMkLst>
            <pc:docMk/>
            <pc:sldMk cId="2060356769" sldId="260"/>
            <ac:spMk id="7" creationId="{3F81F041-515B-BECB-EE5E-1B3E462E94E5}"/>
          </ac:spMkLst>
        </pc:spChg>
        <pc:picChg chg="mod">
          <ac:chgData name="Victoria Ahmed" userId="d7b2ef2b-6674-4efc-b11b-0c38a2fd5536" providerId="ADAL" clId="{629844DA-B5BD-4A6C-AADA-5CBDC6E3B461}" dt="2025-11-03T13:18:11.985" v="1114" actId="1076"/>
          <ac:picMkLst>
            <pc:docMk/>
            <pc:sldMk cId="2060356769" sldId="260"/>
            <ac:picMk id="4" creationId="{1546C73B-4DC6-F9C2-DD1B-64A6ECFEB99C}"/>
          </ac:picMkLst>
        </pc:picChg>
        <pc:picChg chg="mod">
          <ac:chgData name="Victoria Ahmed" userId="d7b2ef2b-6674-4efc-b11b-0c38a2fd5536" providerId="ADAL" clId="{629844DA-B5BD-4A6C-AADA-5CBDC6E3B461}" dt="2025-11-03T13:43:22.527" v="2296" actId="1076"/>
          <ac:picMkLst>
            <pc:docMk/>
            <pc:sldMk cId="2060356769" sldId="260"/>
            <ac:picMk id="9" creationId="{004DAEED-6F18-AC3F-7A32-D259E9F38FEE}"/>
          </ac:picMkLst>
        </pc:picChg>
      </pc:sldChg>
      <pc:sldChg chg="addSp delSp modSp mod">
        <pc:chgData name="Victoria Ahmed" userId="d7b2ef2b-6674-4efc-b11b-0c38a2fd5536" providerId="ADAL" clId="{629844DA-B5BD-4A6C-AADA-5CBDC6E3B461}" dt="2025-11-04T16:45:39.914" v="4554" actId="1076"/>
        <pc:sldMkLst>
          <pc:docMk/>
          <pc:sldMk cId="3686689670" sldId="284"/>
        </pc:sldMkLst>
        <pc:spChg chg="mod">
          <ac:chgData name="Victoria Ahmed" userId="d7b2ef2b-6674-4efc-b11b-0c38a2fd5536" providerId="ADAL" clId="{629844DA-B5BD-4A6C-AADA-5CBDC6E3B461}" dt="2025-11-03T13:43:55.531" v="2327" actId="20577"/>
          <ac:spMkLst>
            <pc:docMk/>
            <pc:sldMk cId="3686689670" sldId="284"/>
            <ac:spMk id="6" creationId="{5D9D8A9B-81BC-115E-D74B-56DBCE2B544F}"/>
          </ac:spMkLst>
        </pc:spChg>
        <pc:picChg chg="del">
          <ac:chgData name="Victoria Ahmed" userId="d7b2ef2b-6674-4efc-b11b-0c38a2fd5536" providerId="ADAL" clId="{629844DA-B5BD-4A6C-AADA-5CBDC6E3B461}" dt="2025-11-03T11:35:57.861" v="120" actId="478"/>
          <ac:picMkLst>
            <pc:docMk/>
            <pc:sldMk cId="3686689670" sldId="284"/>
            <ac:picMk id="2" creationId="{967511C6-8500-4E52-5D1A-5BCB5B10F25B}"/>
          </ac:picMkLst>
        </pc:picChg>
        <pc:picChg chg="add mod">
          <ac:chgData name="Victoria Ahmed" userId="d7b2ef2b-6674-4efc-b11b-0c38a2fd5536" providerId="ADAL" clId="{629844DA-B5BD-4A6C-AADA-5CBDC6E3B461}" dt="2025-11-04T16:45:39.914" v="4554" actId="1076"/>
          <ac:picMkLst>
            <pc:docMk/>
            <pc:sldMk cId="3686689670" sldId="284"/>
            <ac:picMk id="9" creationId="{02726AD5-9984-19CC-917E-42D7769AD1BB}"/>
          </ac:picMkLst>
        </pc:picChg>
        <pc:picChg chg="add del mod">
          <ac:chgData name="Victoria Ahmed" userId="d7b2ef2b-6674-4efc-b11b-0c38a2fd5536" providerId="ADAL" clId="{629844DA-B5BD-4A6C-AADA-5CBDC6E3B461}" dt="2025-11-04T13:38:45.536" v="4533" actId="478"/>
          <ac:picMkLst>
            <pc:docMk/>
            <pc:sldMk cId="3686689670" sldId="284"/>
            <ac:picMk id="9" creationId="{75B9F820-FE92-1EDA-E33F-042528C41331}"/>
          </ac:picMkLst>
        </pc:picChg>
        <pc:picChg chg="add del mod">
          <ac:chgData name="Victoria Ahmed" userId="d7b2ef2b-6674-4efc-b11b-0c38a2fd5536" providerId="ADAL" clId="{629844DA-B5BD-4A6C-AADA-5CBDC6E3B461}" dt="2025-11-04T16:45:25.857" v="4549" actId="478"/>
          <ac:picMkLst>
            <pc:docMk/>
            <pc:sldMk cId="3686689670" sldId="284"/>
            <ac:picMk id="10" creationId="{CBBAF354-6122-82DF-B524-4C13E620EE77}"/>
          </ac:picMkLst>
        </pc:picChg>
        <pc:picChg chg="add del mod">
          <ac:chgData name="Victoria Ahmed" userId="d7b2ef2b-6674-4efc-b11b-0c38a2fd5536" providerId="ADAL" clId="{629844DA-B5BD-4A6C-AADA-5CBDC6E3B461}" dt="2025-11-04T13:39:08.063" v="4535" actId="478"/>
          <ac:picMkLst>
            <pc:docMk/>
            <pc:sldMk cId="3686689670" sldId="284"/>
            <ac:picMk id="12" creationId="{DD0F65CB-0557-C860-B949-4082912F6DB1}"/>
          </ac:picMkLst>
        </pc:picChg>
        <pc:picChg chg="add del mod">
          <ac:chgData name="Victoria Ahmed" userId="d7b2ef2b-6674-4efc-b11b-0c38a2fd5536" providerId="ADAL" clId="{629844DA-B5BD-4A6C-AADA-5CBDC6E3B461}" dt="2025-11-04T13:40:35.366" v="4537" actId="478"/>
          <ac:picMkLst>
            <pc:docMk/>
            <pc:sldMk cId="3686689670" sldId="284"/>
            <ac:picMk id="14" creationId="{77D88AB2-AF81-6A39-8582-483D63CD92E5}"/>
          </ac:picMkLst>
        </pc:picChg>
      </pc:sldChg>
      <pc:sldChg chg="addSp delSp modSp mod">
        <pc:chgData name="Victoria Ahmed" userId="d7b2ef2b-6674-4efc-b11b-0c38a2fd5536" providerId="ADAL" clId="{629844DA-B5BD-4A6C-AADA-5CBDC6E3B461}" dt="2025-11-03T13:43:05.365" v="2295" actId="20577"/>
        <pc:sldMkLst>
          <pc:docMk/>
          <pc:sldMk cId="1135190701" sldId="285"/>
        </pc:sldMkLst>
        <pc:spChg chg="del">
          <ac:chgData name="Victoria Ahmed" userId="d7b2ef2b-6674-4efc-b11b-0c38a2fd5536" providerId="ADAL" clId="{629844DA-B5BD-4A6C-AADA-5CBDC6E3B461}" dt="2025-11-03T11:32:46.563" v="1" actId="478"/>
          <ac:spMkLst>
            <pc:docMk/>
            <pc:sldMk cId="1135190701" sldId="285"/>
            <ac:spMk id="4" creationId="{EFA9B561-A7EC-E08E-6280-D4E52E82F668}"/>
          </ac:spMkLst>
        </pc:spChg>
        <pc:spChg chg="mod">
          <ac:chgData name="Victoria Ahmed" userId="d7b2ef2b-6674-4efc-b11b-0c38a2fd5536" providerId="ADAL" clId="{629844DA-B5BD-4A6C-AADA-5CBDC6E3B461}" dt="2025-11-03T13:43:05.365" v="2295" actId="20577"/>
          <ac:spMkLst>
            <pc:docMk/>
            <pc:sldMk cId="1135190701" sldId="285"/>
            <ac:spMk id="6" creationId="{284DD24C-2FEE-23A6-2745-8C060EBC5950}"/>
          </ac:spMkLst>
        </pc:spChg>
        <pc:picChg chg="del">
          <ac:chgData name="Victoria Ahmed" userId="d7b2ef2b-6674-4efc-b11b-0c38a2fd5536" providerId="ADAL" clId="{629844DA-B5BD-4A6C-AADA-5CBDC6E3B461}" dt="2025-11-03T13:42:27.794" v="2275" actId="478"/>
          <ac:picMkLst>
            <pc:docMk/>
            <pc:sldMk cId="1135190701" sldId="285"/>
            <ac:picMk id="2" creationId="{92546F5C-44BD-2BE9-D958-13C04A48A406}"/>
          </ac:picMkLst>
        </pc:picChg>
        <pc:picChg chg="add mod">
          <ac:chgData name="Victoria Ahmed" userId="d7b2ef2b-6674-4efc-b11b-0c38a2fd5536" providerId="ADAL" clId="{629844DA-B5BD-4A6C-AADA-5CBDC6E3B461}" dt="2025-11-03T13:42:49.991" v="2280" actId="1076"/>
          <ac:picMkLst>
            <pc:docMk/>
            <pc:sldMk cId="1135190701" sldId="285"/>
            <ac:picMk id="10" creationId="{2F5C197A-AEFF-269B-CCDA-529DF726464D}"/>
          </ac:picMkLst>
        </pc:picChg>
      </pc:sldChg>
      <pc:sldChg chg="addSp delSp modSp mod modNotesTx">
        <pc:chgData name="Victoria Ahmed" userId="d7b2ef2b-6674-4efc-b11b-0c38a2fd5536" providerId="ADAL" clId="{629844DA-B5BD-4A6C-AADA-5CBDC6E3B461}" dt="2025-11-04T16:46:06.358" v="4561" actId="1076"/>
        <pc:sldMkLst>
          <pc:docMk/>
          <pc:sldMk cId="2736241979" sldId="286"/>
        </pc:sldMkLst>
        <pc:spChg chg="mod">
          <ac:chgData name="Victoria Ahmed" userId="d7b2ef2b-6674-4efc-b11b-0c38a2fd5536" providerId="ADAL" clId="{629844DA-B5BD-4A6C-AADA-5CBDC6E3B461}" dt="2025-11-03T13:40:51.420" v="2173" actId="20577"/>
          <ac:spMkLst>
            <pc:docMk/>
            <pc:sldMk cId="2736241979" sldId="286"/>
            <ac:spMk id="6" creationId="{6B935575-EE12-B0BD-BECB-1C24815A91F4}"/>
          </ac:spMkLst>
        </pc:spChg>
        <pc:spChg chg="mod">
          <ac:chgData name="Victoria Ahmed" userId="d7b2ef2b-6674-4efc-b11b-0c38a2fd5536" providerId="ADAL" clId="{629844DA-B5BD-4A6C-AADA-5CBDC6E3B461}" dt="2025-11-04T13:24:04.273" v="4206" actId="20577"/>
          <ac:spMkLst>
            <pc:docMk/>
            <pc:sldMk cId="2736241979" sldId="286"/>
            <ac:spMk id="7" creationId="{658F9668-AD46-8498-5213-3FE087FF33DD}"/>
          </ac:spMkLst>
        </pc:spChg>
        <pc:picChg chg="del">
          <ac:chgData name="Victoria Ahmed" userId="d7b2ef2b-6674-4efc-b11b-0c38a2fd5536" providerId="ADAL" clId="{629844DA-B5BD-4A6C-AADA-5CBDC6E3B461}" dt="2025-11-03T13:38:54.290" v="2163" actId="478"/>
          <ac:picMkLst>
            <pc:docMk/>
            <pc:sldMk cId="2736241979" sldId="286"/>
            <ac:picMk id="2" creationId="{AC205BA7-6695-F604-E149-A08DFCE4C2D8}"/>
          </ac:picMkLst>
        </pc:picChg>
        <pc:picChg chg="add mod">
          <ac:chgData name="Victoria Ahmed" userId="d7b2ef2b-6674-4efc-b11b-0c38a2fd5536" providerId="ADAL" clId="{629844DA-B5BD-4A6C-AADA-5CBDC6E3B461}" dt="2025-11-04T16:46:06.358" v="4561" actId="1076"/>
          <ac:picMkLst>
            <pc:docMk/>
            <pc:sldMk cId="2736241979" sldId="286"/>
            <ac:picMk id="3" creationId="{BB1D57AF-BDA9-A7F4-E9C4-159896772153}"/>
          </ac:picMkLst>
        </pc:picChg>
        <pc:picChg chg="add mod">
          <ac:chgData name="Victoria Ahmed" userId="d7b2ef2b-6674-4efc-b11b-0c38a2fd5536" providerId="ADAL" clId="{629844DA-B5BD-4A6C-AADA-5CBDC6E3B461}" dt="2025-11-03T13:40:20.253" v="2170" actId="1076"/>
          <ac:picMkLst>
            <pc:docMk/>
            <pc:sldMk cId="2736241979" sldId="286"/>
            <ac:picMk id="4" creationId="{8CF25855-6AC0-A97D-BB70-8179F5149DEF}"/>
          </ac:picMkLst>
        </pc:picChg>
      </pc:sldChg>
      <pc:sldChg chg="addSp delSp modSp mod">
        <pc:chgData name="Victoria Ahmed" userId="d7b2ef2b-6674-4efc-b11b-0c38a2fd5536" providerId="ADAL" clId="{629844DA-B5BD-4A6C-AADA-5CBDC6E3B461}" dt="2025-11-03T17:44:57.883" v="3668"/>
        <pc:sldMkLst>
          <pc:docMk/>
          <pc:sldMk cId="4195311045" sldId="287"/>
        </pc:sldMkLst>
        <pc:spChg chg="mod">
          <ac:chgData name="Victoria Ahmed" userId="d7b2ef2b-6674-4efc-b11b-0c38a2fd5536" providerId="ADAL" clId="{629844DA-B5BD-4A6C-AADA-5CBDC6E3B461}" dt="2025-11-03T16:16:59.361" v="3554" actId="20577"/>
          <ac:spMkLst>
            <pc:docMk/>
            <pc:sldMk cId="4195311045" sldId="287"/>
            <ac:spMk id="6" creationId="{86E693CD-9722-8A36-5170-A71CFB7F8C7C}"/>
          </ac:spMkLst>
        </pc:spChg>
        <pc:spChg chg="mod">
          <ac:chgData name="Victoria Ahmed" userId="d7b2ef2b-6674-4efc-b11b-0c38a2fd5536" providerId="ADAL" clId="{629844DA-B5BD-4A6C-AADA-5CBDC6E3B461}" dt="2025-11-03T17:44:57.883" v="3668"/>
          <ac:spMkLst>
            <pc:docMk/>
            <pc:sldMk cId="4195311045" sldId="287"/>
            <ac:spMk id="7" creationId="{00F8EA95-409A-BB26-B5D4-7D32F60FED1B}"/>
          </ac:spMkLst>
        </pc:spChg>
        <pc:picChg chg="del">
          <ac:chgData name="Victoria Ahmed" userId="d7b2ef2b-6674-4efc-b11b-0c38a2fd5536" providerId="ADAL" clId="{629844DA-B5BD-4A6C-AADA-5CBDC6E3B461}" dt="2025-11-03T13:44:24.140" v="2328" actId="478"/>
          <ac:picMkLst>
            <pc:docMk/>
            <pc:sldMk cId="4195311045" sldId="287"/>
            <ac:picMk id="2" creationId="{40C39227-5B7B-6F36-29C1-DFF4E09C9195}"/>
          </ac:picMkLst>
        </pc:picChg>
        <pc:picChg chg="add mod">
          <ac:chgData name="Victoria Ahmed" userId="d7b2ef2b-6674-4efc-b11b-0c38a2fd5536" providerId="ADAL" clId="{629844DA-B5BD-4A6C-AADA-5CBDC6E3B461}" dt="2025-11-03T13:44:30.006" v="2333" actId="1076"/>
          <ac:picMkLst>
            <pc:docMk/>
            <pc:sldMk cId="4195311045" sldId="287"/>
            <ac:picMk id="5" creationId="{6827D376-AF35-4F95-49A4-1334EC692FD9}"/>
          </ac:picMkLst>
        </pc:picChg>
      </pc:sldChg>
      <pc:sldChg chg="modSp mod">
        <pc:chgData name="Victoria Ahmed" userId="d7b2ef2b-6674-4efc-b11b-0c38a2fd5536" providerId="ADAL" clId="{629844DA-B5BD-4A6C-AADA-5CBDC6E3B461}" dt="2025-11-04T13:35:06.373" v="4531" actId="14100"/>
        <pc:sldMkLst>
          <pc:docMk/>
          <pc:sldMk cId="4263414561" sldId="289"/>
        </pc:sldMkLst>
        <pc:spChg chg="mod">
          <ac:chgData name="Victoria Ahmed" userId="d7b2ef2b-6674-4efc-b11b-0c38a2fd5536" providerId="ADAL" clId="{629844DA-B5BD-4A6C-AADA-5CBDC6E3B461}" dt="2025-11-03T13:45:45.438" v="2411" actId="1076"/>
          <ac:spMkLst>
            <pc:docMk/>
            <pc:sldMk cId="4263414561" sldId="289"/>
            <ac:spMk id="6" creationId="{F8521D46-ABEC-F003-2BB2-23D604C014AB}"/>
          </ac:spMkLst>
        </pc:spChg>
        <pc:spChg chg="mod">
          <ac:chgData name="Victoria Ahmed" userId="d7b2ef2b-6674-4efc-b11b-0c38a2fd5536" providerId="ADAL" clId="{629844DA-B5BD-4A6C-AADA-5CBDC6E3B461}" dt="2025-11-04T13:35:06.373" v="4531" actId="14100"/>
          <ac:spMkLst>
            <pc:docMk/>
            <pc:sldMk cId="4263414561" sldId="289"/>
            <ac:spMk id="7" creationId="{5088198E-585B-0B45-B3F9-8E67F1CE6EDD}"/>
          </ac:spMkLst>
        </pc:spChg>
        <pc:picChg chg="mod">
          <ac:chgData name="Victoria Ahmed" userId="d7b2ef2b-6674-4efc-b11b-0c38a2fd5536" providerId="ADAL" clId="{629844DA-B5BD-4A6C-AADA-5CBDC6E3B461}" dt="2025-11-03T13:45:53.264" v="2414" actId="14100"/>
          <ac:picMkLst>
            <pc:docMk/>
            <pc:sldMk cId="4263414561" sldId="289"/>
            <ac:picMk id="4" creationId="{403D869A-7E96-FA5A-6C10-2AD055D6BCCA}"/>
          </ac:picMkLst>
        </pc:picChg>
        <pc:picChg chg="mod">
          <ac:chgData name="Victoria Ahmed" userId="d7b2ef2b-6674-4efc-b11b-0c38a2fd5536" providerId="ADAL" clId="{629844DA-B5BD-4A6C-AADA-5CBDC6E3B461}" dt="2025-11-03T13:45:49.558" v="2412" actId="1076"/>
          <ac:picMkLst>
            <pc:docMk/>
            <pc:sldMk cId="4263414561" sldId="289"/>
            <ac:picMk id="9" creationId="{F4BFD3A2-1C97-D27E-C72A-2E569E918C2D}"/>
          </ac:picMkLst>
        </pc:picChg>
      </pc:sldChg>
      <pc:sldChg chg="addSp delSp modSp mod">
        <pc:chgData name="Victoria Ahmed" userId="d7b2ef2b-6674-4efc-b11b-0c38a2fd5536" providerId="ADAL" clId="{629844DA-B5BD-4A6C-AADA-5CBDC6E3B461}" dt="2025-11-04T16:46:22.067" v="4568" actId="1076"/>
        <pc:sldMkLst>
          <pc:docMk/>
          <pc:sldMk cId="429150854" sldId="290"/>
        </pc:sldMkLst>
        <pc:spChg chg="mod">
          <ac:chgData name="Victoria Ahmed" userId="d7b2ef2b-6674-4efc-b11b-0c38a2fd5536" providerId="ADAL" clId="{629844DA-B5BD-4A6C-AADA-5CBDC6E3B461}" dt="2025-11-03T12:29:39.589" v="242" actId="20577"/>
          <ac:spMkLst>
            <pc:docMk/>
            <pc:sldMk cId="429150854" sldId="290"/>
            <ac:spMk id="6" creationId="{66819B2D-278B-5B63-CAC2-825A345EB453}"/>
          </ac:spMkLst>
        </pc:spChg>
        <pc:spChg chg="mod">
          <ac:chgData name="Victoria Ahmed" userId="d7b2ef2b-6674-4efc-b11b-0c38a2fd5536" providerId="ADAL" clId="{629844DA-B5BD-4A6C-AADA-5CBDC6E3B461}" dt="2025-11-03T16:22:08.651" v="3556" actId="20577"/>
          <ac:spMkLst>
            <pc:docMk/>
            <pc:sldMk cId="429150854" sldId="290"/>
            <ac:spMk id="7" creationId="{CA0BF7D5-9C7E-2EDB-2DF6-2A0686FDA2FD}"/>
          </ac:spMkLst>
        </pc:spChg>
        <pc:picChg chg="del">
          <ac:chgData name="Victoria Ahmed" userId="d7b2ef2b-6674-4efc-b11b-0c38a2fd5536" providerId="ADAL" clId="{629844DA-B5BD-4A6C-AADA-5CBDC6E3B461}" dt="2025-11-03T12:28:46.921" v="230" actId="478"/>
          <ac:picMkLst>
            <pc:docMk/>
            <pc:sldMk cId="429150854" sldId="290"/>
            <ac:picMk id="2" creationId="{81371707-7260-CF3C-ACA9-178E98279FBB}"/>
          </ac:picMkLst>
        </pc:picChg>
        <pc:picChg chg="add mod">
          <ac:chgData name="Victoria Ahmed" userId="d7b2ef2b-6674-4efc-b11b-0c38a2fd5536" providerId="ADAL" clId="{629844DA-B5BD-4A6C-AADA-5CBDC6E3B461}" dt="2025-11-04T16:46:22.067" v="4568" actId="1076"/>
          <ac:picMkLst>
            <pc:docMk/>
            <pc:sldMk cId="429150854" sldId="290"/>
            <ac:picMk id="9" creationId="{4373F6C0-216E-2FBF-0506-6959D05FF900}"/>
          </ac:picMkLst>
        </pc:picChg>
        <pc:picChg chg="add mod">
          <ac:chgData name="Victoria Ahmed" userId="d7b2ef2b-6674-4efc-b11b-0c38a2fd5536" providerId="ADAL" clId="{629844DA-B5BD-4A6C-AADA-5CBDC6E3B461}" dt="2025-11-03T12:29:27.204" v="239" actId="1076"/>
          <ac:picMkLst>
            <pc:docMk/>
            <pc:sldMk cId="429150854" sldId="290"/>
            <ac:picMk id="10" creationId="{EEBB2750-3909-78C3-1224-AEA6CCDB3181}"/>
          </ac:picMkLst>
        </pc:picChg>
      </pc:sldChg>
      <pc:sldChg chg="modSp mod">
        <pc:chgData name="Victoria Ahmed" userId="d7b2ef2b-6674-4efc-b11b-0c38a2fd5536" providerId="ADAL" clId="{629844DA-B5BD-4A6C-AADA-5CBDC6E3B461}" dt="2025-11-03T12:26:43.872" v="229" actId="20577"/>
        <pc:sldMkLst>
          <pc:docMk/>
          <pc:sldMk cId="383425021" sldId="291"/>
        </pc:sldMkLst>
        <pc:spChg chg="mod">
          <ac:chgData name="Victoria Ahmed" userId="d7b2ef2b-6674-4efc-b11b-0c38a2fd5536" providerId="ADAL" clId="{629844DA-B5BD-4A6C-AADA-5CBDC6E3B461}" dt="2025-11-03T12:26:43.872" v="229" actId="20577"/>
          <ac:spMkLst>
            <pc:docMk/>
            <pc:sldMk cId="383425021" sldId="291"/>
            <ac:spMk id="6" creationId="{2850FFA0-0027-F0F7-E1DD-F03EF0BFF071}"/>
          </ac:spMkLst>
        </pc:spChg>
      </pc:sldChg>
      <pc:sldChg chg="addSp delSp modSp mod modNotesTx">
        <pc:chgData name="Victoria Ahmed" userId="d7b2ef2b-6674-4efc-b11b-0c38a2fd5536" providerId="ADAL" clId="{629844DA-B5BD-4A6C-AADA-5CBDC6E3B461}" dt="2025-11-03T16:22:31.100" v="3578" actId="5793"/>
        <pc:sldMkLst>
          <pc:docMk/>
          <pc:sldMk cId="1190106986" sldId="297"/>
        </pc:sldMkLst>
        <pc:spChg chg="mod">
          <ac:chgData name="Victoria Ahmed" userId="d7b2ef2b-6674-4efc-b11b-0c38a2fd5536" providerId="ADAL" clId="{629844DA-B5BD-4A6C-AADA-5CBDC6E3B461}" dt="2025-11-03T16:22:31.100" v="3578" actId="5793"/>
          <ac:spMkLst>
            <pc:docMk/>
            <pc:sldMk cId="1190106986" sldId="297"/>
            <ac:spMk id="6" creationId="{1CA23B95-D204-1F9B-883F-4D3C76DEBE9E}"/>
          </ac:spMkLst>
        </pc:spChg>
        <pc:picChg chg="del">
          <ac:chgData name="Victoria Ahmed" userId="d7b2ef2b-6674-4efc-b11b-0c38a2fd5536" providerId="ADAL" clId="{629844DA-B5BD-4A6C-AADA-5CBDC6E3B461}" dt="2025-11-03T13:18:43.137" v="1115" actId="478"/>
          <ac:picMkLst>
            <pc:docMk/>
            <pc:sldMk cId="1190106986" sldId="297"/>
            <ac:picMk id="2" creationId="{7155E95F-ACF3-DCE2-FDEF-ABBBA7ED05E8}"/>
          </ac:picMkLst>
        </pc:picChg>
        <pc:picChg chg="add mod">
          <ac:chgData name="Victoria Ahmed" userId="d7b2ef2b-6674-4efc-b11b-0c38a2fd5536" providerId="ADAL" clId="{629844DA-B5BD-4A6C-AADA-5CBDC6E3B461}" dt="2025-11-03T13:18:50.236" v="1120" actId="1076"/>
          <ac:picMkLst>
            <pc:docMk/>
            <pc:sldMk cId="1190106986" sldId="297"/>
            <ac:picMk id="5" creationId="{33D44638-55F4-E986-2F25-EA11356B5735}"/>
          </ac:picMkLst>
        </pc:picChg>
      </pc:sldChg>
      <pc:sldChg chg="modSp mod">
        <pc:chgData name="Victoria Ahmed" userId="d7b2ef2b-6674-4efc-b11b-0c38a2fd5536" providerId="ADAL" clId="{629844DA-B5BD-4A6C-AADA-5CBDC6E3B461}" dt="2025-11-03T12:31:07.427" v="246" actId="1076"/>
        <pc:sldMkLst>
          <pc:docMk/>
          <pc:sldMk cId="1797471548" sldId="298"/>
        </pc:sldMkLst>
        <pc:picChg chg="mod">
          <ac:chgData name="Victoria Ahmed" userId="d7b2ef2b-6674-4efc-b11b-0c38a2fd5536" providerId="ADAL" clId="{629844DA-B5BD-4A6C-AADA-5CBDC6E3B461}" dt="2025-11-03T12:31:07.427" v="246" actId="1076"/>
          <ac:picMkLst>
            <pc:docMk/>
            <pc:sldMk cId="1797471548" sldId="298"/>
            <ac:picMk id="9" creationId="{42B38AF2-1F60-2E83-034D-DA47D6B6335C}"/>
          </ac:picMkLst>
        </pc:picChg>
      </pc:sldChg>
      <pc:sldChg chg="modSp mod">
        <pc:chgData name="Victoria Ahmed" userId="d7b2ef2b-6674-4efc-b11b-0c38a2fd5536" providerId="ADAL" clId="{629844DA-B5BD-4A6C-AADA-5CBDC6E3B461}" dt="2025-11-03T17:48:47.833" v="3721" actId="20577"/>
        <pc:sldMkLst>
          <pc:docMk/>
          <pc:sldMk cId="4186472629" sldId="299"/>
        </pc:sldMkLst>
        <pc:spChg chg="mod">
          <ac:chgData name="Victoria Ahmed" userId="d7b2ef2b-6674-4efc-b11b-0c38a2fd5536" providerId="ADAL" clId="{629844DA-B5BD-4A6C-AADA-5CBDC6E3B461}" dt="2025-11-03T17:48:47.833" v="3721" actId="20577"/>
          <ac:spMkLst>
            <pc:docMk/>
            <pc:sldMk cId="4186472629" sldId="299"/>
            <ac:spMk id="7" creationId="{92C41239-611C-D452-62E0-6D8B8842B0EA}"/>
          </ac:spMkLst>
        </pc:spChg>
        <pc:picChg chg="mod">
          <ac:chgData name="Victoria Ahmed" userId="d7b2ef2b-6674-4efc-b11b-0c38a2fd5536" providerId="ADAL" clId="{629844DA-B5BD-4A6C-AADA-5CBDC6E3B461}" dt="2025-11-03T12:32:42.411" v="248" actId="1076"/>
          <ac:picMkLst>
            <pc:docMk/>
            <pc:sldMk cId="4186472629" sldId="299"/>
            <ac:picMk id="2" creationId="{585487B8-D7D8-9D54-ECBB-434B68F85C8A}"/>
          </ac:picMkLst>
        </pc:picChg>
      </pc:sldChg>
      <pc:sldChg chg="modSp mod">
        <pc:chgData name="Victoria Ahmed" userId="d7b2ef2b-6674-4efc-b11b-0c38a2fd5536" providerId="ADAL" clId="{629844DA-B5BD-4A6C-AADA-5CBDC6E3B461}" dt="2025-11-03T12:34:38.096" v="376" actId="20577"/>
        <pc:sldMkLst>
          <pc:docMk/>
          <pc:sldMk cId="1125709102" sldId="300"/>
        </pc:sldMkLst>
        <pc:spChg chg="mod">
          <ac:chgData name="Victoria Ahmed" userId="d7b2ef2b-6674-4efc-b11b-0c38a2fd5536" providerId="ADAL" clId="{629844DA-B5BD-4A6C-AADA-5CBDC6E3B461}" dt="2025-11-03T12:34:38.096" v="376" actId="20577"/>
          <ac:spMkLst>
            <pc:docMk/>
            <pc:sldMk cId="1125709102" sldId="300"/>
            <ac:spMk id="6" creationId="{95FD0E8E-91B8-6842-0A15-9B9164808A12}"/>
          </ac:spMkLst>
        </pc:spChg>
        <pc:picChg chg="mod">
          <ac:chgData name="Victoria Ahmed" userId="d7b2ef2b-6674-4efc-b11b-0c38a2fd5536" providerId="ADAL" clId="{629844DA-B5BD-4A6C-AADA-5CBDC6E3B461}" dt="2025-11-03T12:32:49.103" v="250" actId="1076"/>
          <ac:picMkLst>
            <pc:docMk/>
            <pc:sldMk cId="1125709102" sldId="300"/>
            <ac:picMk id="2" creationId="{8CBB5DE0-DF0E-7A11-A862-9D891F0C63D1}"/>
          </ac:picMkLst>
        </pc:picChg>
      </pc:sldChg>
      <pc:sldChg chg="modSp mod">
        <pc:chgData name="Victoria Ahmed" userId="d7b2ef2b-6674-4efc-b11b-0c38a2fd5536" providerId="ADAL" clId="{629844DA-B5BD-4A6C-AADA-5CBDC6E3B461}" dt="2025-11-03T17:49:16.237" v="3724" actId="20577"/>
        <pc:sldMkLst>
          <pc:docMk/>
          <pc:sldMk cId="1920458124" sldId="301"/>
        </pc:sldMkLst>
        <pc:spChg chg="mod">
          <ac:chgData name="Victoria Ahmed" userId="d7b2ef2b-6674-4efc-b11b-0c38a2fd5536" providerId="ADAL" clId="{629844DA-B5BD-4A6C-AADA-5CBDC6E3B461}" dt="2025-11-03T12:34:04.048" v="319" actId="20577"/>
          <ac:spMkLst>
            <pc:docMk/>
            <pc:sldMk cId="1920458124" sldId="301"/>
            <ac:spMk id="6" creationId="{03B3AC41-E57F-04B6-FCA9-4F1175265166}"/>
          </ac:spMkLst>
        </pc:spChg>
        <pc:spChg chg="mod">
          <ac:chgData name="Victoria Ahmed" userId="d7b2ef2b-6674-4efc-b11b-0c38a2fd5536" providerId="ADAL" clId="{629844DA-B5BD-4A6C-AADA-5CBDC6E3B461}" dt="2025-11-03T17:49:16.237" v="3724" actId="20577"/>
          <ac:spMkLst>
            <pc:docMk/>
            <pc:sldMk cId="1920458124" sldId="301"/>
            <ac:spMk id="7" creationId="{5E3A950E-B7F7-1469-F095-718C0819B19A}"/>
          </ac:spMkLst>
        </pc:spChg>
        <pc:picChg chg="mod">
          <ac:chgData name="Victoria Ahmed" userId="d7b2ef2b-6674-4efc-b11b-0c38a2fd5536" providerId="ADAL" clId="{629844DA-B5BD-4A6C-AADA-5CBDC6E3B461}" dt="2025-11-03T12:33:43.736" v="312" actId="1076"/>
          <ac:picMkLst>
            <pc:docMk/>
            <pc:sldMk cId="1920458124" sldId="301"/>
            <ac:picMk id="5" creationId="{0FC44C12-E462-46D0-BEF6-4FDDAAAEA5AC}"/>
          </ac:picMkLst>
        </pc:picChg>
      </pc:sldChg>
      <pc:sldChg chg="modSp mod">
        <pc:chgData name="Victoria Ahmed" userId="d7b2ef2b-6674-4efc-b11b-0c38a2fd5536" providerId="ADAL" clId="{629844DA-B5BD-4A6C-AADA-5CBDC6E3B461}" dt="2025-11-03T12:34:33.832" v="374" actId="20577"/>
        <pc:sldMkLst>
          <pc:docMk/>
          <pc:sldMk cId="2562315865" sldId="302"/>
        </pc:sldMkLst>
        <pc:spChg chg="mod">
          <ac:chgData name="Victoria Ahmed" userId="d7b2ef2b-6674-4efc-b11b-0c38a2fd5536" providerId="ADAL" clId="{629844DA-B5BD-4A6C-AADA-5CBDC6E3B461}" dt="2025-11-03T12:34:33.832" v="374" actId="20577"/>
          <ac:spMkLst>
            <pc:docMk/>
            <pc:sldMk cId="2562315865" sldId="302"/>
            <ac:spMk id="6" creationId="{E600CBD9-845C-7C2B-10FC-E451C89EFDC9}"/>
          </ac:spMkLst>
        </pc:spChg>
      </pc:sldChg>
      <pc:sldChg chg="addSp delSp modSp mod modNotesTx">
        <pc:chgData name="Victoria Ahmed" userId="d7b2ef2b-6674-4efc-b11b-0c38a2fd5536" providerId="ADAL" clId="{629844DA-B5BD-4A6C-AADA-5CBDC6E3B461}" dt="2025-11-03T17:51:27.489" v="3906" actId="20577"/>
        <pc:sldMkLst>
          <pc:docMk/>
          <pc:sldMk cId="2321097112" sldId="303"/>
        </pc:sldMkLst>
        <pc:spChg chg="mod">
          <ac:chgData name="Victoria Ahmed" userId="d7b2ef2b-6674-4efc-b11b-0c38a2fd5536" providerId="ADAL" clId="{629844DA-B5BD-4A6C-AADA-5CBDC6E3B461}" dt="2025-11-03T13:53:12.461" v="2825" actId="20577"/>
          <ac:spMkLst>
            <pc:docMk/>
            <pc:sldMk cId="2321097112" sldId="303"/>
            <ac:spMk id="6" creationId="{6B972C60-0C85-5B75-8532-8FC7ADB7E570}"/>
          </ac:spMkLst>
        </pc:spChg>
        <pc:spChg chg="mod">
          <ac:chgData name="Victoria Ahmed" userId="d7b2ef2b-6674-4efc-b11b-0c38a2fd5536" providerId="ADAL" clId="{629844DA-B5BD-4A6C-AADA-5CBDC6E3B461}" dt="2025-11-03T17:51:27.489" v="3906" actId="20577"/>
          <ac:spMkLst>
            <pc:docMk/>
            <pc:sldMk cId="2321097112" sldId="303"/>
            <ac:spMk id="7" creationId="{2193D228-E200-5F8F-C8F3-B39D0C7188D4}"/>
          </ac:spMkLst>
        </pc:spChg>
        <pc:picChg chg="del">
          <ac:chgData name="Victoria Ahmed" userId="d7b2ef2b-6674-4efc-b11b-0c38a2fd5536" providerId="ADAL" clId="{629844DA-B5BD-4A6C-AADA-5CBDC6E3B461}" dt="2025-11-03T13:50:47.790" v="2635" actId="478"/>
          <ac:picMkLst>
            <pc:docMk/>
            <pc:sldMk cId="2321097112" sldId="303"/>
            <ac:picMk id="2" creationId="{9ECF2916-794B-1166-600F-9A336B27A0C0}"/>
          </ac:picMkLst>
        </pc:picChg>
        <pc:picChg chg="del">
          <ac:chgData name="Victoria Ahmed" userId="d7b2ef2b-6674-4efc-b11b-0c38a2fd5536" providerId="ADAL" clId="{629844DA-B5BD-4A6C-AADA-5CBDC6E3B461}" dt="2025-11-03T13:50:46.944" v="2634" actId="478"/>
          <ac:picMkLst>
            <pc:docMk/>
            <pc:sldMk cId="2321097112" sldId="303"/>
            <ac:picMk id="4" creationId="{3887BB20-83B2-8036-A0CA-CD5C7B51122D}"/>
          </ac:picMkLst>
        </pc:picChg>
        <pc:picChg chg="add mod">
          <ac:chgData name="Victoria Ahmed" userId="d7b2ef2b-6674-4efc-b11b-0c38a2fd5536" providerId="ADAL" clId="{629844DA-B5BD-4A6C-AADA-5CBDC6E3B461}" dt="2025-11-03T13:51:03.989" v="2643" actId="14100"/>
          <ac:picMkLst>
            <pc:docMk/>
            <pc:sldMk cId="2321097112" sldId="303"/>
            <ac:picMk id="8" creationId="{A9C878FD-C660-3035-5D5A-51BD918352EA}"/>
          </ac:picMkLst>
        </pc:picChg>
        <pc:picChg chg="mod">
          <ac:chgData name="Victoria Ahmed" userId="d7b2ef2b-6674-4efc-b11b-0c38a2fd5536" providerId="ADAL" clId="{629844DA-B5BD-4A6C-AADA-5CBDC6E3B461}" dt="2025-11-03T13:51:01.946" v="2642" actId="1076"/>
          <ac:picMkLst>
            <pc:docMk/>
            <pc:sldMk cId="2321097112" sldId="303"/>
            <ac:picMk id="9" creationId="{DC1E9321-5A51-AB1C-5B0C-B6728747FB0C}"/>
          </ac:picMkLst>
        </pc:picChg>
      </pc:sldChg>
      <pc:sldChg chg="modSp mod">
        <pc:chgData name="Victoria Ahmed" userId="d7b2ef2b-6674-4efc-b11b-0c38a2fd5536" providerId="ADAL" clId="{629844DA-B5BD-4A6C-AADA-5CBDC6E3B461}" dt="2025-11-03T12:42:19.173" v="751" actId="20577"/>
        <pc:sldMkLst>
          <pc:docMk/>
          <pc:sldMk cId="322809307" sldId="304"/>
        </pc:sldMkLst>
        <pc:spChg chg="mod">
          <ac:chgData name="Victoria Ahmed" userId="d7b2ef2b-6674-4efc-b11b-0c38a2fd5536" providerId="ADAL" clId="{629844DA-B5BD-4A6C-AADA-5CBDC6E3B461}" dt="2025-11-03T12:42:19.173" v="751" actId="20577"/>
          <ac:spMkLst>
            <pc:docMk/>
            <pc:sldMk cId="322809307" sldId="304"/>
            <ac:spMk id="6" creationId="{563BE6AE-3918-8C68-F5D4-FB6CE8DA4437}"/>
          </ac:spMkLst>
        </pc:spChg>
        <pc:picChg chg="mod">
          <ac:chgData name="Victoria Ahmed" userId="d7b2ef2b-6674-4efc-b11b-0c38a2fd5536" providerId="ADAL" clId="{629844DA-B5BD-4A6C-AADA-5CBDC6E3B461}" dt="2025-11-03T12:41:10.150" v="591" actId="1076"/>
          <ac:picMkLst>
            <pc:docMk/>
            <pc:sldMk cId="322809307" sldId="304"/>
            <ac:picMk id="2" creationId="{449FEA1A-D40B-3B51-BE6B-7CF2C831C2CA}"/>
          </ac:picMkLst>
        </pc:picChg>
      </pc:sldChg>
      <pc:sldChg chg="modSp mod">
        <pc:chgData name="Victoria Ahmed" userId="d7b2ef2b-6674-4efc-b11b-0c38a2fd5536" providerId="ADAL" clId="{629844DA-B5BD-4A6C-AADA-5CBDC6E3B461}" dt="2025-11-03T17:52:09.991" v="3909" actId="20577"/>
        <pc:sldMkLst>
          <pc:docMk/>
          <pc:sldMk cId="1317204264" sldId="305"/>
        </pc:sldMkLst>
        <pc:spChg chg="mod">
          <ac:chgData name="Victoria Ahmed" userId="d7b2ef2b-6674-4efc-b11b-0c38a2fd5536" providerId="ADAL" clId="{629844DA-B5BD-4A6C-AADA-5CBDC6E3B461}" dt="2025-11-03T12:42:48.941" v="770" actId="20577"/>
          <ac:spMkLst>
            <pc:docMk/>
            <pc:sldMk cId="1317204264" sldId="305"/>
            <ac:spMk id="6" creationId="{49B58E15-9D46-2763-175E-15A7B30607A5}"/>
          </ac:spMkLst>
        </pc:spChg>
        <pc:spChg chg="mod">
          <ac:chgData name="Victoria Ahmed" userId="d7b2ef2b-6674-4efc-b11b-0c38a2fd5536" providerId="ADAL" clId="{629844DA-B5BD-4A6C-AADA-5CBDC6E3B461}" dt="2025-11-03T17:52:09.991" v="3909" actId="20577"/>
          <ac:spMkLst>
            <pc:docMk/>
            <pc:sldMk cId="1317204264" sldId="305"/>
            <ac:spMk id="7" creationId="{2E94AA97-2988-5C7B-4C9C-434F31E03C96}"/>
          </ac:spMkLst>
        </pc:spChg>
      </pc:sldChg>
      <pc:sldChg chg="modSp mod">
        <pc:chgData name="Victoria Ahmed" userId="d7b2ef2b-6674-4efc-b11b-0c38a2fd5536" providerId="ADAL" clId="{629844DA-B5BD-4A6C-AADA-5CBDC6E3B461}" dt="2025-11-03T12:44:14.601" v="799" actId="20577"/>
        <pc:sldMkLst>
          <pc:docMk/>
          <pc:sldMk cId="434079178" sldId="306"/>
        </pc:sldMkLst>
        <pc:spChg chg="mod">
          <ac:chgData name="Victoria Ahmed" userId="d7b2ef2b-6674-4efc-b11b-0c38a2fd5536" providerId="ADAL" clId="{629844DA-B5BD-4A6C-AADA-5CBDC6E3B461}" dt="2025-11-03T12:44:14.601" v="799" actId="20577"/>
          <ac:spMkLst>
            <pc:docMk/>
            <pc:sldMk cId="434079178" sldId="306"/>
            <ac:spMk id="6" creationId="{3BEE8EC7-9A01-98E0-174B-FE0CC2C56888}"/>
          </ac:spMkLst>
        </pc:spChg>
        <pc:spChg chg="mod">
          <ac:chgData name="Victoria Ahmed" userId="d7b2ef2b-6674-4efc-b11b-0c38a2fd5536" providerId="ADAL" clId="{629844DA-B5BD-4A6C-AADA-5CBDC6E3B461}" dt="2025-11-03T12:43:51.984" v="772" actId="20577"/>
          <ac:spMkLst>
            <pc:docMk/>
            <pc:sldMk cId="434079178" sldId="306"/>
            <ac:spMk id="7" creationId="{31A6E725-BC68-C2B3-513B-2CBCB4246066}"/>
          </ac:spMkLst>
        </pc:spChg>
        <pc:picChg chg="mod">
          <ac:chgData name="Victoria Ahmed" userId="d7b2ef2b-6674-4efc-b11b-0c38a2fd5536" providerId="ADAL" clId="{629844DA-B5BD-4A6C-AADA-5CBDC6E3B461}" dt="2025-11-03T12:44:00.103" v="776" actId="1076"/>
          <ac:picMkLst>
            <pc:docMk/>
            <pc:sldMk cId="434079178" sldId="306"/>
            <ac:picMk id="9" creationId="{A87B7B44-E366-158E-C43C-DB87766F0032}"/>
          </ac:picMkLst>
        </pc:picChg>
      </pc:sldChg>
      <pc:sldChg chg="addSp delSp modSp mod">
        <pc:chgData name="Victoria Ahmed" userId="d7b2ef2b-6674-4efc-b11b-0c38a2fd5536" providerId="ADAL" clId="{629844DA-B5BD-4A6C-AADA-5CBDC6E3B461}" dt="2025-11-04T13:28:06.314" v="4269" actId="20577"/>
        <pc:sldMkLst>
          <pc:docMk/>
          <pc:sldMk cId="269663310" sldId="311"/>
        </pc:sldMkLst>
        <pc:spChg chg="mod">
          <ac:chgData name="Victoria Ahmed" userId="d7b2ef2b-6674-4efc-b11b-0c38a2fd5536" providerId="ADAL" clId="{629844DA-B5BD-4A6C-AADA-5CBDC6E3B461}" dt="2025-11-04T13:28:06.314" v="4269" actId="20577"/>
          <ac:spMkLst>
            <pc:docMk/>
            <pc:sldMk cId="269663310" sldId="311"/>
            <ac:spMk id="7" creationId="{0F93359D-1C86-9624-85DA-35DB84C1E855}"/>
          </ac:spMkLst>
        </pc:spChg>
        <pc:picChg chg="del">
          <ac:chgData name="Victoria Ahmed" userId="d7b2ef2b-6674-4efc-b11b-0c38a2fd5536" providerId="ADAL" clId="{629844DA-B5BD-4A6C-AADA-5CBDC6E3B461}" dt="2025-11-03T16:28:19.474" v="3579" actId="478"/>
          <ac:picMkLst>
            <pc:docMk/>
            <pc:sldMk cId="269663310" sldId="311"/>
            <ac:picMk id="4" creationId="{C4EB833A-AD0C-8997-CF95-B9D26C36B4B0}"/>
          </ac:picMkLst>
        </pc:picChg>
        <pc:picChg chg="add mod">
          <ac:chgData name="Victoria Ahmed" userId="d7b2ef2b-6674-4efc-b11b-0c38a2fd5536" providerId="ADAL" clId="{629844DA-B5BD-4A6C-AADA-5CBDC6E3B461}" dt="2025-11-03T16:28:24.045" v="3583" actId="962"/>
          <ac:picMkLst>
            <pc:docMk/>
            <pc:sldMk cId="269663310" sldId="311"/>
            <ac:picMk id="5" creationId="{9B12181D-217E-C347-976E-FC3796C7C5DF}"/>
          </ac:picMkLst>
        </pc:picChg>
      </pc:sldChg>
      <pc:sldChg chg="addSp delSp modSp mod">
        <pc:chgData name="Victoria Ahmed" userId="d7b2ef2b-6674-4efc-b11b-0c38a2fd5536" providerId="ADAL" clId="{629844DA-B5BD-4A6C-AADA-5CBDC6E3B461}" dt="2025-11-04T16:45:14.496" v="4548" actId="14100"/>
        <pc:sldMkLst>
          <pc:docMk/>
          <pc:sldMk cId="526454997" sldId="312"/>
        </pc:sldMkLst>
        <pc:spChg chg="mod">
          <ac:chgData name="Victoria Ahmed" userId="d7b2ef2b-6674-4efc-b11b-0c38a2fd5536" providerId="ADAL" clId="{629844DA-B5BD-4A6C-AADA-5CBDC6E3B461}" dt="2025-11-03T12:48:13.296" v="828" actId="20577"/>
          <ac:spMkLst>
            <pc:docMk/>
            <pc:sldMk cId="526454997" sldId="312"/>
            <ac:spMk id="6" creationId="{A203000D-BC7C-7F8A-7C69-A1CAA1F98174}"/>
          </ac:spMkLst>
        </pc:spChg>
        <pc:spChg chg="del">
          <ac:chgData name="Victoria Ahmed" userId="d7b2ef2b-6674-4efc-b11b-0c38a2fd5536" providerId="ADAL" clId="{629844DA-B5BD-4A6C-AADA-5CBDC6E3B461}" dt="2025-11-03T12:44:38.839" v="800" actId="478"/>
          <ac:spMkLst>
            <pc:docMk/>
            <pc:sldMk cId="526454997" sldId="312"/>
            <ac:spMk id="9" creationId="{1AAB6659-1C3E-13D1-364E-8CE819269A0C}"/>
          </ac:spMkLst>
        </pc:spChg>
        <pc:spChg chg="add del">
          <ac:chgData name="Victoria Ahmed" userId="d7b2ef2b-6674-4efc-b11b-0c38a2fd5536" providerId="ADAL" clId="{629844DA-B5BD-4A6C-AADA-5CBDC6E3B461}" dt="2025-11-04T16:44:54.745" v="4540" actId="478"/>
          <ac:spMkLst>
            <pc:docMk/>
            <pc:sldMk cId="526454997" sldId="312"/>
            <ac:spMk id="9" creationId="{985F726D-C1AB-407D-0EEC-636A793888CA}"/>
          </ac:spMkLst>
        </pc:spChg>
        <pc:picChg chg="del">
          <ac:chgData name="Victoria Ahmed" userId="d7b2ef2b-6674-4efc-b11b-0c38a2fd5536" providerId="ADAL" clId="{629844DA-B5BD-4A6C-AADA-5CBDC6E3B461}" dt="2025-11-03T12:44:40.779" v="801" actId="478"/>
          <ac:picMkLst>
            <pc:docMk/>
            <pc:sldMk cId="526454997" sldId="312"/>
            <ac:picMk id="2" creationId="{F2E89747-21AA-C1A3-CC2B-A93674393EBF}"/>
          </ac:picMkLst>
        </pc:picChg>
        <pc:picChg chg="del mod">
          <ac:chgData name="Victoria Ahmed" userId="d7b2ef2b-6674-4efc-b11b-0c38a2fd5536" providerId="ADAL" clId="{629844DA-B5BD-4A6C-AADA-5CBDC6E3B461}" dt="2025-11-04T16:44:52.038" v="4538" actId="478"/>
          <ac:picMkLst>
            <pc:docMk/>
            <pc:sldMk cId="526454997" sldId="312"/>
            <ac:picMk id="10" creationId="{6BFC8D78-1CFF-1317-2A9D-4EA9AFB71459}"/>
          </ac:picMkLst>
        </pc:picChg>
        <pc:picChg chg="add mod">
          <ac:chgData name="Victoria Ahmed" userId="d7b2ef2b-6674-4efc-b11b-0c38a2fd5536" providerId="ADAL" clId="{629844DA-B5BD-4A6C-AADA-5CBDC6E3B461}" dt="2025-11-04T16:45:14.496" v="4548" actId="14100"/>
          <ac:picMkLst>
            <pc:docMk/>
            <pc:sldMk cId="526454997" sldId="312"/>
            <ac:picMk id="12" creationId="{A71B6A09-1CC0-B3C5-C5A9-648B7E944CFF}"/>
          </ac:picMkLst>
        </pc:picChg>
      </pc:sldChg>
      <pc:sldChg chg="addSp delSp modSp mod modNotesTx">
        <pc:chgData name="Victoria Ahmed" userId="d7b2ef2b-6674-4efc-b11b-0c38a2fd5536" providerId="ADAL" clId="{629844DA-B5BD-4A6C-AADA-5CBDC6E3B461}" dt="2025-11-03T17:53:15.455" v="3943" actId="20577"/>
        <pc:sldMkLst>
          <pc:docMk/>
          <pc:sldMk cId="3257223134" sldId="313"/>
        </pc:sldMkLst>
        <pc:spChg chg="mod">
          <ac:chgData name="Victoria Ahmed" userId="d7b2ef2b-6674-4efc-b11b-0c38a2fd5536" providerId="ADAL" clId="{629844DA-B5BD-4A6C-AADA-5CBDC6E3B461}" dt="2025-11-03T13:24:33.335" v="1585" actId="1076"/>
          <ac:spMkLst>
            <pc:docMk/>
            <pc:sldMk cId="3257223134" sldId="313"/>
            <ac:spMk id="6" creationId="{DE9FDD57-B915-7BDE-9F51-7EA3A7A47090}"/>
          </ac:spMkLst>
        </pc:spChg>
        <pc:spChg chg="mod">
          <ac:chgData name="Victoria Ahmed" userId="d7b2ef2b-6674-4efc-b11b-0c38a2fd5536" providerId="ADAL" clId="{629844DA-B5BD-4A6C-AADA-5CBDC6E3B461}" dt="2025-11-03T17:53:15.455" v="3943" actId="20577"/>
          <ac:spMkLst>
            <pc:docMk/>
            <pc:sldMk cId="3257223134" sldId="313"/>
            <ac:spMk id="7" creationId="{7680A0B7-9B19-7962-BDF7-3857503E1E42}"/>
          </ac:spMkLst>
        </pc:spChg>
        <pc:picChg chg="del">
          <ac:chgData name="Victoria Ahmed" userId="d7b2ef2b-6674-4efc-b11b-0c38a2fd5536" providerId="ADAL" clId="{629844DA-B5BD-4A6C-AADA-5CBDC6E3B461}" dt="2025-11-03T12:51:34.242" v="1101" actId="478"/>
          <ac:picMkLst>
            <pc:docMk/>
            <pc:sldMk cId="3257223134" sldId="313"/>
            <ac:picMk id="2" creationId="{CE1755A3-B792-068C-4469-09E7B53D220A}"/>
          </ac:picMkLst>
        </pc:picChg>
        <pc:picChg chg="add mod">
          <ac:chgData name="Victoria Ahmed" userId="d7b2ef2b-6674-4efc-b11b-0c38a2fd5536" providerId="ADAL" clId="{629844DA-B5BD-4A6C-AADA-5CBDC6E3B461}" dt="2025-11-03T13:24:35.439" v="1586" actId="14100"/>
          <ac:picMkLst>
            <pc:docMk/>
            <pc:sldMk cId="3257223134" sldId="313"/>
            <ac:picMk id="5" creationId="{71B09A88-7043-2075-CDF1-F5A25EE2EFFE}"/>
          </ac:picMkLst>
        </pc:picChg>
        <pc:picChg chg="mod">
          <ac:chgData name="Victoria Ahmed" userId="d7b2ef2b-6674-4efc-b11b-0c38a2fd5536" providerId="ADAL" clId="{629844DA-B5BD-4A6C-AADA-5CBDC6E3B461}" dt="2025-11-03T13:54:28.591" v="2826" actId="1076"/>
          <ac:picMkLst>
            <pc:docMk/>
            <pc:sldMk cId="3257223134" sldId="313"/>
            <ac:picMk id="9" creationId="{8DD5C991-BE61-0C23-376E-D82A57ABBE97}"/>
          </ac:picMkLst>
        </pc:picChg>
      </pc:sldChg>
      <pc:sldChg chg="modSp mod">
        <pc:chgData name="Victoria Ahmed" userId="d7b2ef2b-6674-4efc-b11b-0c38a2fd5536" providerId="ADAL" clId="{629844DA-B5BD-4A6C-AADA-5CBDC6E3B461}" dt="2025-11-03T16:30:22.497" v="3585" actId="20577"/>
        <pc:sldMkLst>
          <pc:docMk/>
          <pc:sldMk cId="3183736919" sldId="314"/>
        </pc:sldMkLst>
        <pc:spChg chg="mod">
          <ac:chgData name="Victoria Ahmed" userId="d7b2ef2b-6674-4efc-b11b-0c38a2fd5536" providerId="ADAL" clId="{629844DA-B5BD-4A6C-AADA-5CBDC6E3B461}" dt="2025-11-03T13:54:47.193" v="2831" actId="20577"/>
          <ac:spMkLst>
            <pc:docMk/>
            <pc:sldMk cId="3183736919" sldId="314"/>
            <ac:spMk id="6" creationId="{8CAF4E2A-5FEF-5F3A-0F50-37E76C712923}"/>
          </ac:spMkLst>
        </pc:spChg>
        <pc:spChg chg="mod">
          <ac:chgData name="Victoria Ahmed" userId="d7b2ef2b-6674-4efc-b11b-0c38a2fd5536" providerId="ADAL" clId="{629844DA-B5BD-4A6C-AADA-5CBDC6E3B461}" dt="2025-11-03T16:30:22.497" v="3585" actId="20577"/>
          <ac:spMkLst>
            <pc:docMk/>
            <pc:sldMk cId="3183736919" sldId="314"/>
            <ac:spMk id="7" creationId="{6C17AE07-8CE4-BD6B-8740-68633BD647A9}"/>
          </ac:spMkLst>
        </pc:spChg>
        <pc:picChg chg="mod">
          <ac:chgData name="Victoria Ahmed" userId="d7b2ef2b-6674-4efc-b11b-0c38a2fd5536" providerId="ADAL" clId="{629844DA-B5BD-4A6C-AADA-5CBDC6E3B461}" dt="2025-11-03T13:26:05.126" v="1693" actId="1076"/>
          <ac:picMkLst>
            <pc:docMk/>
            <pc:sldMk cId="3183736919" sldId="314"/>
            <ac:picMk id="3" creationId="{95CDACEC-6396-AA3D-55C1-3376D95BC6CA}"/>
          </ac:picMkLst>
        </pc:picChg>
      </pc:sldChg>
      <pc:sldChg chg="modSp mod">
        <pc:chgData name="Victoria Ahmed" userId="d7b2ef2b-6674-4efc-b11b-0c38a2fd5536" providerId="ADAL" clId="{629844DA-B5BD-4A6C-AADA-5CBDC6E3B461}" dt="2025-11-04T13:31:39.362" v="4385" actId="20577"/>
        <pc:sldMkLst>
          <pc:docMk/>
          <pc:sldMk cId="3430271316" sldId="315"/>
        </pc:sldMkLst>
        <pc:spChg chg="mod">
          <ac:chgData name="Victoria Ahmed" userId="d7b2ef2b-6674-4efc-b11b-0c38a2fd5536" providerId="ADAL" clId="{629844DA-B5BD-4A6C-AADA-5CBDC6E3B461}" dt="2025-11-03T13:55:05.984" v="2832" actId="20577"/>
          <ac:spMkLst>
            <pc:docMk/>
            <pc:sldMk cId="3430271316" sldId="315"/>
            <ac:spMk id="6" creationId="{AF8697BF-4589-F493-9F99-DA3BDF4F2CFF}"/>
          </ac:spMkLst>
        </pc:spChg>
        <pc:spChg chg="mod">
          <ac:chgData name="Victoria Ahmed" userId="d7b2ef2b-6674-4efc-b11b-0c38a2fd5536" providerId="ADAL" clId="{629844DA-B5BD-4A6C-AADA-5CBDC6E3B461}" dt="2025-11-04T13:31:39.362" v="4385" actId="20577"/>
          <ac:spMkLst>
            <pc:docMk/>
            <pc:sldMk cId="3430271316" sldId="315"/>
            <ac:spMk id="7" creationId="{41F0EB10-A6E5-DF8F-7BFD-8879379004BA}"/>
          </ac:spMkLst>
        </pc:spChg>
      </pc:sldChg>
      <pc:sldChg chg="modSp mod">
        <pc:chgData name="Victoria Ahmed" userId="d7b2ef2b-6674-4efc-b11b-0c38a2fd5536" providerId="ADAL" clId="{629844DA-B5BD-4A6C-AADA-5CBDC6E3B461}" dt="2025-11-03T13:29:57.788" v="1767" actId="20577"/>
        <pc:sldMkLst>
          <pc:docMk/>
          <pc:sldMk cId="1213572385" sldId="316"/>
        </pc:sldMkLst>
        <pc:spChg chg="mod">
          <ac:chgData name="Victoria Ahmed" userId="d7b2ef2b-6674-4efc-b11b-0c38a2fd5536" providerId="ADAL" clId="{629844DA-B5BD-4A6C-AADA-5CBDC6E3B461}" dt="2025-11-03T13:29:57.788" v="1767" actId="20577"/>
          <ac:spMkLst>
            <pc:docMk/>
            <pc:sldMk cId="1213572385" sldId="316"/>
            <ac:spMk id="6" creationId="{4109AF02-996C-4D10-CE5D-AB65B5F1B173}"/>
          </ac:spMkLst>
        </pc:spChg>
        <pc:picChg chg="mod">
          <ac:chgData name="Victoria Ahmed" userId="d7b2ef2b-6674-4efc-b11b-0c38a2fd5536" providerId="ADAL" clId="{629844DA-B5BD-4A6C-AADA-5CBDC6E3B461}" dt="2025-11-03T13:29:34.384" v="1738" actId="1076"/>
          <ac:picMkLst>
            <pc:docMk/>
            <pc:sldMk cId="1213572385" sldId="316"/>
            <ac:picMk id="2" creationId="{5086FB13-B041-6F1D-8C8E-3250784C3A8F}"/>
          </ac:picMkLst>
        </pc:picChg>
      </pc:sldChg>
      <pc:sldChg chg="addSp delSp modSp mod">
        <pc:chgData name="Victoria Ahmed" userId="d7b2ef2b-6674-4efc-b11b-0c38a2fd5536" providerId="ADAL" clId="{629844DA-B5BD-4A6C-AADA-5CBDC6E3B461}" dt="2025-11-03T16:33:29.860" v="3590" actId="962"/>
        <pc:sldMkLst>
          <pc:docMk/>
          <pc:sldMk cId="3707255018" sldId="317"/>
        </pc:sldMkLst>
        <pc:spChg chg="mod">
          <ac:chgData name="Victoria Ahmed" userId="d7b2ef2b-6674-4efc-b11b-0c38a2fd5536" providerId="ADAL" clId="{629844DA-B5BD-4A6C-AADA-5CBDC6E3B461}" dt="2025-11-03T13:30:48.043" v="1771" actId="14100"/>
          <ac:spMkLst>
            <pc:docMk/>
            <pc:sldMk cId="3707255018" sldId="317"/>
            <ac:spMk id="6" creationId="{1C2637EF-B273-99A1-643A-B67C1702AC71}"/>
          </ac:spMkLst>
        </pc:spChg>
        <pc:picChg chg="del">
          <ac:chgData name="Victoria Ahmed" userId="d7b2ef2b-6674-4efc-b11b-0c38a2fd5536" providerId="ADAL" clId="{629844DA-B5BD-4A6C-AADA-5CBDC6E3B461}" dt="2025-11-03T16:33:25.746" v="3586" actId="478"/>
          <ac:picMkLst>
            <pc:docMk/>
            <pc:sldMk cId="3707255018" sldId="317"/>
            <ac:picMk id="2" creationId="{5E92BAD2-2D7A-AD68-493D-25C0FA60DFDE}"/>
          </ac:picMkLst>
        </pc:picChg>
        <pc:picChg chg="add mod">
          <ac:chgData name="Victoria Ahmed" userId="d7b2ef2b-6674-4efc-b11b-0c38a2fd5536" providerId="ADAL" clId="{629844DA-B5BD-4A6C-AADA-5CBDC6E3B461}" dt="2025-11-03T16:33:29.860" v="3590" actId="962"/>
          <ac:picMkLst>
            <pc:docMk/>
            <pc:sldMk cId="3707255018" sldId="317"/>
            <ac:picMk id="5" creationId="{ACC9BF0A-9B16-D9F3-83D5-EC38774FE347}"/>
          </ac:picMkLst>
        </pc:picChg>
      </pc:sldChg>
      <pc:sldChg chg="addSp delSp modSp mod">
        <pc:chgData name="Victoria Ahmed" userId="d7b2ef2b-6674-4efc-b11b-0c38a2fd5536" providerId="ADAL" clId="{629844DA-B5BD-4A6C-AADA-5CBDC6E3B461}" dt="2025-11-03T14:05:17.010" v="3188" actId="20577"/>
        <pc:sldMkLst>
          <pc:docMk/>
          <pc:sldMk cId="393031621" sldId="318"/>
        </pc:sldMkLst>
        <pc:spChg chg="mod">
          <ac:chgData name="Victoria Ahmed" userId="d7b2ef2b-6674-4efc-b11b-0c38a2fd5536" providerId="ADAL" clId="{629844DA-B5BD-4A6C-AADA-5CBDC6E3B461}" dt="2025-11-03T14:05:17.010" v="3188" actId="20577"/>
          <ac:spMkLst>
            <pc:docMk/>
            <pc:sldMk cId="393031621" sldId="318"/>
            <ac:spMk id="6" creationId="{301D9E14-050F-6677-AFB9-CAD6C829137E}"/>
          </ac:spMkLst>
        </pc:spChg>
        <pc:picChg chg="del mod">
          <ac:chgData name="Victoria Ahmed" userId="d7b2ef2b-6674-4efc-b11b-0c38a2fd5536" providerId="ADAL" clId="{629844DA-B5BD-4A6C-AADA-5CBDC6E3B461}" dt="2025-11-03T13:57:44.097" v="3130" actId="478"/>
          <ac:picMkLst>
            <pc:docMk/>
            <pc:sldMk cId="393031621" sldId="318"/>
            <ac:picMk id="3" creationId="{0F3C213E-216A-8F17-A2BE-DAF7F04742E7}"/>
          </ac:picMkLst>
        </pc:picChg>
        <pc:picChg chg="add mod">
          <ac:chgData name="Victoria Ahmed" userId="d7b2ef2b-6674-4efc-b11b-0c38a2fd5536" providerId="ADAL" clId="{629844DA-B5BD-4A6C-AADA-5CBDC6E3B461}" dt="2025-11-03T13:58:01.230" v="3138" actId="14100"/>
          <ac:picMkLst>
            <pc:docMk/>
            <pc:sldMk cId="393031621" sldId="318"/>
            <ac:picMk id="10" creationId="{42A1E237-5292-698A-EA51-9EE9455A2B73}"/>
          </ac:picMkLst>
        </pc:picChg>
      </pc:sldChg>
      <pc:sldChg chg="delSp modSp mod">
        <pc:chgData name="Victoria Ahmed" userId="d7b2ef2b-6674-4efc-b11b-0c38a2fd5536" providerId="ADAL" clId="{629844DA-B5BD-4A6C-AADA-5CBDC6E3B461}" dt="2025-11-04T16:47:42.186" v="4569" actId="14100"/>
        <pc:sldMkLst>
          <pc:docMk/>
          <pc:sldMk cId="1401559757" sldId="319"/>
        </pc:sldMkLst>
        <pc:spChg chg="mod">
          <ac:chgData name="Victoria Ahmed" userId="d7b2ef2b-6674-4efc-b11b-0c38a2fd5536" providerId="ADAL" clId="{629844DA-B5BD-4A6C-AADA-5CBDC6E3B461}" dt="2025-11-04T16:47:42.186" v="4569" actId="14100"/>
          <ac:spMkLst>
            <pc:docMk/>
            <pc:sldMk cId="1401559757" sldId="319"/>
            <ac:spMk id="7" creationId="{36CA95AB-6402-5C23-297A-025F27FED898}"/>
          </ac:spMkLst>
        </pc:spChg>
        <pc:picChg chg="del">
          <ac:chgData name="Victoria Ahmed" userId="d7b2ef2b-6674-4efc-b11b-0c38a2fd5536" providerId="ADAL" clId="{629844DA-B5BD-4A6C-AADA-5CBDC6E3B461}" dt="2025-11-03T14:05:44.117" v="3189" actId="478"/>
          <ac:picMkLst>
            <pc:docMk/>
            <pc:sldMk cId="1401559757" sldId="319"/>
            <ac:picMk id="5" creationId="{ECEB9A3F-13E5-ACD2-4D9D-61660B7CEEFB}"/>
          </ac:picMkLst>
        </pc:picChg>
      </pc:sldChg>
      <pc:sldChg chg="modSp mod">
        <pc:chgData name="Victoria Ahmed" userId="d7b2ef2b-6674-4efc-b11b-0c38a2fd5536" providerId="ADAL" clId="{629844DA-B5BD-4A6C-AADA-5CBDC6E3B461}" dt="2025-11-03T14:06:11.113" v="3211" actId="20577"/>
        <pc:sldMkLst>
          <pc:docMk/>
          <pc:sldMk cId="3192051830" sldId="320"/>
        </pc:sldMkLst>
        <pc:spChg chg="mod">
          <ac:chgData name="Victoria Ahmed" userId="d7b2ef2b-6674-4efc-b11b-0c38a2fd5536" providerId="ADAL" clId="{629844DA-B5BD-4A6C-AADA-5CBDC6E3B461}" dt="2025-11-03T14:06:11.113" v="3211" actId="20577"/>
          <ac:spMkLst>
            <pc:docMk/>
            <pc:sldMk cId="3192051830" sldId="320"/>
            <ac:spMk id="6" creationId="{9E0178BE-4CAA-BEC0-7C60-096FBC858FAF}"/>
          </ac:spMkLst>
        </pc:spChg>
      </pc:sldChg>
      <pc:sldChg chg="addSp delSp modSp mod">
        <pc:chgData name="Victoria Ahmed" userId="d7b2ef2b-6674-4efc-b11b-0c38a2fd5536" providerId="ADAL" clId="{629844DA-B5BD-4A6C-AADA-5CBDC6E3B461}" dt="2025-11-03T14:13:19.832" v="3476" actId="20577"/>
        <pc:sldMkLst>
          <pc:docMk/>
          <pc:sldMk cId="3370764004" sldId="325"/>
        </pc:sldMkLst>
        <pc:spChg chg="del">
          <ac:chgData name="Victoria Ahmed" userId="d7b2ef2b-6674-4efc-b11b-0c38a2fd5536" providerId="ADAL" clId="{629844DA-B5BD-4A6C-AADA-5CBDC6E3B461}" dt="2025-11-03T14:06:16.606" v="3212" actId="478"/>
          <ac:spMkLst>
            <pc:docMk/>
            <pc:sldMk cId="3370764004" sldId="325"/>
            <ac:spMk id="2" creationId="{00EF6CBE-E401-BD96-CF88-661E3295DCBD}"/>
          </ac:spMkLst>
        </pc:spChg>
        <pc:spChg chg="add del mod">
          <ac:chgData name="Victoria Ahmed" userId="d7b2ef2b-6674-4efc-b11b-0c38a2fd5536" providerId="ADAL" clId="{629844DA-B5BD-4A6C-AADA-5CBDC6E3B461}" dt="2025-11-03T14:06:56.919" v="3220" actId="478"/>
          <ac:spMkLst>
            <pc:docMk/>
            <pc:sldMk cId="3370764004" sldId="325"/>
            <ac:spMk id="4" creationId="{C08BD157-F3C6-1AFB-BB38-7302637C911C}"/>
          </ac:spMkLst>
        </pc:spChg>
        <pc:spChg chg="del mod">
          <ac:chgData name="Victoria Ahmed" userId="d7b2ef2b-6674-4efc-b11b-0c38a2fd5536" providerId="ADAL" clId="{629844DA-B5BD-4A6C-AADA-5CBDC6E3B461}" dt="2025-11-03T14:11:09.537" v="3465" actId="478"/>
          <ac:spMkLst>
            <pc:docMk/>
            <pc:sldMk cId="3370764004" sldId="325"/>
            <ac:spMk id="6" creationId="{516A2E58-3075-78D1-B2A8-8BE89ABD3818}"/>
          </ac:spMkLst>
        </pc:spChg>
        <pc:spChg chg="add mod">
          <ac:chgData name="Victoria Ahmed" userId="d7b2ef2b-6674-4efc-b11b-0c38a2fd5536" providerId="ADAL" clId="{629844DA-B5BD-4A6C-AADA-5CBDC6E3B461}" dt="2025-11-03T14:13:19.832" v="3476" actId="20577"/>
          <ac:spMkLst>
            <pc:docMk/>
            <pc:sldMk cId="3370764004" sldId="325"/>
            <ac:spMk id="8" creationId="{DCFB62FD-35EB-7772-4E60-BF330786200B}"/>
          </ac:spMkLst>
        </pc:spChg>
      </pc:sldChg>
      <pc:sldChg chg="modSp mod">
        <pc:chgData name="Victoria Ahmed" userId="d7b2ef2b-6674-4efc-b11b-0c38a2fd5536" providerId="ADAL" clId="{629844DA-B5BD-4A6C-AADA-5CBDC6E3B461}" dt="2025-11-03T16:33:53.415" v="3591" actId="14100"/>
        <pc:sldMkLst>
          <pc:docMk/>
          <pc:sldMk cId="4169001635" sldId="326"/>
        </pc:sldMkLst>
        <pc:spChg chg="mod">
          <ac:chgData name="Victoria Ahmed" userId="d7b2ef2b-6674-4efc-b11b-0c38a2fd5536" providerId="ADAL" clId="{629844DA-B5BD-4A6C-AADA-5CBDC6E3B461}" dt="2025-11-03T16:33:53.415" v="3591" actId="14100"/>
          <ac:spMkLst>
            <pc:docMk/>
            <pc:sldMk cId="4169001635" sldId="326"/>
            <ac:spMk id="6" creationId="{180307F1-FCEE-2FC2-0A68-31A8E5133680}"/>
          </ac:spMkLst>
        </pc:spChg>
      </pc:sldChg>
      <pc:sldChg chg="modSp mod">
        <pc:chgData name="Victoria Ahmed" userId="d7b2ef2b-6674-4efc-b11b-0c38a2fd5536" providerId="ADAL" clId="{629844DA-B5BD-4A6C-AADA-5CBDC6E3B461}" dt="2025-11-03T17:56:33.307" v="4109" actId="313"/>
        <pc:sldMkLst>
          <pc:docMk/>
          <pc:sldMk cId="481028943" sldId="327"/>
        </pc:sldMkLst>
        <pc:spChg chg="mod">
          <ac:chgData name="Victoria Ahmed" userId="d7b2ef2b-6674-4efc-b11b-0c38a2fd5536" providerId="ADAL" clId="{629844DA-B5BD-4A6C-AADA-5CBDC6E3B461}" dt="2025-11-03T17:56:33.307" v="4109" actId="313"/>
          <ac:spMkLst>
            <pc:docMk/>
            <pc:sldMk cId="481028943" sldId="327"/>
            <ac:spMk id="7" creationId="{142CDE82-5CEB-9E2A-29B6-5F0C2E61AE20}"/>
          </ac:spMkLst>
        </pc:spChg>
      </pc:sldChg>
      <pc:sldChg chg="modSp mod">
        <pc:chgData name="Victoria Ahmed" userId="d7b2ef2b-6674-4efc-b11b-0c38a2fd5536" providerId="ADAL" clId="{629844DA-B5BD-4A6C-AADA-5CBDC6E3B461}" dt="2025-11-03T16:34:03.688" v="3592" actId="14100"/>
        <pc:sldMkLst>
          <pc:docMk/>
          <pc:sldMk cId="2801867813" sldId="328"/>
        </pc:sldMkLst>
        <pc:spChg chg="mod">
          <ac:chgData name="Victoria Ahmed" userId="d7b2ef2b-6674-4efc-b11b-0c38a2fd5536" providerId="ADAL" clId="{629844DA-B5BD-4A6C-AADA-5CBDC6E3B461}" dt="2025-11-03T16:34:03.688" v="3592" actId="14100"/>
          <ac:spMkLst>
            <pc:docMk/>
            <pc:sldMk cId="2801867813" sldId="328"/>
            <ac:spMk id="6" creationId="{2DFCF80D-FAD4-C663-9662-A1948292ED97}"/>
          </ac:spMkLst>
        </pc:spChg>
      </pc:sldChg>
      <pc:sldChg chg="addSp delSp modSp mod modNotesTx">
        <pc:chgData name="Victoria Ahmed" userId="d7b2ef2b-6674-4efc-b11b-0c38a2fd5536" providerId="ADAL" clId="{629844DA-B5BD-4A6C-AADA-5CBDC6E3B461}" dt="2025-11-03T16:37:54.395" v="3653" actId="20577"/>
        <pc:sldMkLst>
          <pc:docMk/>
          <pc:sldMk cId="2810590957" sldId="329"/>
        </pc:sldMkLst>
        <pc:picChg chg="del">
          <ac:chgData name="Victoria Ahmed" userId="d7b2ef2b-6674-4efc-b11b-0c38a2fd5536" providerId="ADAL" clId="{629844DA-B5BD-4A6C-AADA-5CBDC6E3B461}" dt="2025-11-03T16:37:21.315" v="3593" actId="478"/>
          <ac:picMkLst>
            <pc:docMk/>
            <pc:sldMk cId="2810590957" sldId="329"/>
            <ac:picMk id="4" creationId="{081D78E3-75B1-D32C-1619-38A4E70D3B7B}"/>
          </ac:picMkLst>
        </pc:picChg>
        <pc:picChg chg="add mod">
          <ac:chgData name="Victoria Ahmed" userId="d7b2ef2b-6674-4efc-b11b-0c38a2fd5536" providerId="ADAL" clId="{629844DA-B5BD-4A6C-AADA-5CBDC6E3B461}" dt="2025-11-03T16:37:26.675" v="3597" actId="1076"/>
          <ac:picMkLst>
            <pc:docMk/>
            <pc:sldMk cId="2810590957" sldId="329"/>
            <ac:picMk id="5" creationId="{C3EE7B8C-ABCB-5390-A4D4-8F8E18EE0FFE}"/>
          </ac:picMkLst>
        </pc:picChg>
      </pc:sldChg>
      <pc:sldChg chg="del">
        <pc:chgData name="Victoria Ahmed" userId="d7b2ef2b-6674-4efc-b11b-0c38a2fd5536" providerId="ADAL" clId="{629844DA-B5BD-4A6C-AADA-5CBDC6E3B461}" dt="2025-11-03T11:29:33.769" v="0" actId="47"/>
        <pc:sldMkLst>
          <pc:docMk/>
          <pc:sldMk cId="626955422" sldId="333"/>
        </pc:sldMkLst>
      </pc:sldChg>
      <pc:sldChg chg="modSp mod">
        <pc:chgData name="Victoria Ahmed" userId="d7b2ef2b-6674-4efc-b11b-0c38a2fd5536" providerId="ADAL" clId="{629844DA-B5BD-4A6C-AADA-5CBDC6E3B461}" dt="2025-11-04T10:32:09.779" v="4132" actId="20577"/>
        <pc:sldMkLst>
          <pc:docMk/>
          <pc:sldMk cId="232335230" sldId="335"/>
        </pc:sldMkLst>
        <pc:spChg chg="mod">
          <ac:chgData name="Victoria Ahmed" userId="d7b2ef2b-6674-4efc-b11b-0c38a2fd5536" providerId="ADAL" clId="{629844DA-B5BD-4A6C-AADA-5CBDC6E3B461}" dt="2025-11-04T10:32:09.779" v="4132" actId="20577"/>
          <ac:spMkLst>
            <pc:docMk/>
            <pc:sldMk cId="232335230" sldId="335"/>
            <ac:spMk id="2" creationId="{957F1DFA-8EFC-F928-9BBD-78B55240A33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C7E7A-FA2B-494D-8FA5-FABB0B8D6935}" type="datetimeFigureOut">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EEBEA-4AB7-4380-9211-D716A6BA1626}" type="slidenum">
              <a:t>‹#›</a:t>
            </a:fld>
            <a:endParaRPr lang="en-US"/>
          </a:p>
        </p:txBody>
      </p:sp>
    </p:spTree>
    <p:extLst>
      <p:ext uri="{BB962C8B-B14F-4D97-AF65-F5344CB8AC3E}">
        <p14:creationId xmlns:p14="http://schemas.microsoft.com/office/powerpoint/2010/main" val="2333051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5AEEBEA-4AB7-4380-9211-D716A6BA1626}" type="slidenum">
              <a:rPr lang="en-US"/>
              <a:t>4</a:t>
            </a:fld>
            <a:endParaRPr lang="en-US"/>
          </a:p>
        </p:txBody>
      </p:sp>
    </p:spTree>
    <p:extLst>
      <p:ext uri="{BB962C8B-B14F-4D97-AF65-F5344CB8AC3E}">
        <p14:creationId xmlns:p14="http://schemas.microsoft.com/office/powerpoint/2010/main" val="3214311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Nativity </a:t>
            </a:r>
            <a:r>
              <a:rPr lang="en-GB" dirty="0"/>
              <a:t>set from </a:t>
            </a:r>
            <a:r>
              <a:rPr lang="en-GB" sz="1200" b="0" i="0" kern="1200" dirty="0">
                <a:solidFill>
                  <a:schemeClr val="tx1"/>
                </a:solidFill>
                <a:effectLst/>
                <a:latin typeface="+mn-lt"/>
                <a:ea typeface="+mn-ea"/>
                <a:cs typeface="+mn-cs"/>
              </a:rPr>
              <a:t>São Paulo, Brazil. </a:t>
            </a:r>
            <a:endParaRPr lang="en-GB" dirty="0"/>
          </a:p>
        </p:txBody>
      </p:sp>
      <p:sp>
        <p:nvSpPr>
          <p:cNvPr id="4" name="Slide Number Placeholder 3"/>
          <p:cNvSpPr>
            <a:spLocks noGrp="1"/>
          </p:cNvSpPr>
          <p:nvPr>
            <p:ph type="sldNum" sz="quarter" idx="5"/>
          </p:nvPr>
        </p:nvSpPr>
        <p:spPr/>
        <p:txBody>
          <a:bodyPr/>
          <a:lstStyle/>
          <a:p>
            <a:fld id="{05AEEBEA-4AB7-4380-9211-D716A6BA1626}" type="slidenum">
              <a:rPr lang="en-GB" smtClean="0"/>
              <a:t>38</a:t>
            </a:fld>
            <a:endParaRPr lang="en-GB"/>
          </a:p>
        </p:txBody>
      </p:sp>
    </p:spTree>
    <p:extLst>
      <p:ext uri="{BB962C8B-B14F-4D97-AF65-F5344CB8AC3E}">
        <p14:creationId xmlns:p14="http://schemas.microsoft.com/office/powerpoint/2010/main" val="39624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Khera and her chickens, Northern Kenya</a:t>
            </a:r>
          </a:p>
          <a:p>
            <a:r>
              <a:rPr lang="en-US">
                <a:ea typeface="Calibri"/>
                <a:cs typeface="Calibri"/>
              </a:rPr>
              <a:t>Photo credit: Louise Norton</a:t>
            </a:r>
          </a:p>
        </p:txBody>
      </p:sp>
      <p:sp>
        <p:nvSpPr>
          <p:cNvPr id="4" name="Slide Number Placeholder 3"/>
          <p:cNvSpPr>
            <a:spLocks noGrp="1"/>
          </p:cNvSpPr>
          <p:nvPr>
            <p:ph type="sldNum" sz="quarter" idx="5"/>
          </p:nvPr>
        </p:nvSpPr>
        <p:spPr/>
        <p:txBody>
          <a:bodyPr/>
          <a:lstStyle/>
          <a:p>
            <a:fld id="{05AEEBEA-4AB7-4380-9211-D716A6BA1626}" type="slidenum">
              <a:rPr lang="en-US"/>
              <a:t>9</a:t>
            </a:fld>
            <a:endParaRPr lang="en-US"/>
          </a:p>
        </p:txBody>
      </p:sp>
    </p:spTree>
    <p:extLst>
      <p:ext uri="{BB962C8B-B14F-4D97-AF65-F5344CB8AC3E}">
        <p14:creationId xmlns:p14="http://schemas.microsoft.com/office/powerpoint/2010/main" val="301525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Abbiott</a:t>
            </a:r>
            <a:r>
              <a:rPr lang="en-US">
                <a:ea typeface="Calibri"/>
                <a:cs typeface="Calibri"/>
              </a:rPr>
              <a:t>, Southern Ethiopia</a:t>
            </a:r>
          </a:p>
          <a:p>
            <a:r>
              <a:rPr lang="en-US">
                <a:ea typeface="Calibri"/>
                <a:cs typeface="Calibri"/>
              </a:rPr>
              <a:t>Photo credit: Louise Norton</a:t>
            </a:r>
          </a:p>
        </p:txBody>
      </p:sp>
      <p:sp>
        <p:nvSpPr>
          <p:cNvPr id="4" name="Slide Number Placeholder 3"/>
          <p:cNvSpPr>
            <a:spLocks noGrp="1"/>
          </p:cNvSpPr>
          <p:nvPr>
            <p:ph type="sldNum" sz="quarter" idx="5"/>
          </p:nvPr>
        </p:nvSpPr>
        <p:spPr/>
        <p:txBody>
          <a:bodyPr/>
          <a:lstStyle/>
          <a:p>
            <a:fld id="{05AEEBEA-4AB7-4380-9211-D716A6BA1626}" type="slidenum">
              <a:rPr lang="en-US"/>
              <a:t>10</a:t>
            </a:fld>
            <a:endParaRPr lang="en-US"/>
          </a:p>
        </p:txBody>
      </p:sp>
    </p:spTree>
    <p:extLst>
      <p:ext uri="{BB962C8B-B14F-4D97-AF65-F5344CB8AC3E}">
        <p14:creationId xmlns:p14="http://schemas.microsoft.com/office/powerpoint/2010/main" val="2108443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Young people in Rome at the Jubilee of Education</a:t>
            </a:r>
          </a:p>
          <a:p>
            <a:r>
              <a:rPr lang="en-US" dirty="0">
                <a:ea typeface="Calibri"/>
                <a:cs typeface="Calibri"/>
              </a:rPr>
              <a:t>Photo credit: </a:t>
            </a:r>
            <a:r>
              <a:rPr lang="en-GB" sz="1200" kern="1200" dirty="0">
                <a:solidFill>
                  <a:schemeClr val="tx1"/>
                </a:solidFill>
                <a:effectLst/>
                <a:latin typeface="+mn-lt"/>
                <a:ea typeface="+mn-ea"/>
                <a:cs typeface="+mn-cs"/>
              </a:rPr>
              <a:t>Giuseppe </a:t>
            </a:r>
            <a:r>
              <a:rPr lang="en-GB" sz="1200" kern="1200" dirty="0" err="1">
                <a:solidFill>
                  <a:schemeClr val="tx1"/>
                </a:solidFill>
                <a:effectLst/>
                <a:latin typeface="+mn-lt"/>
                <a:ea typeface="+mn-ea"/>
                <a:cs typeface="+mn-cs"/>
              </a:rPr>
              <a:t>Chiantera</a:t>
            </a:r>
            <a:r>
              <a:rPr lang="en-GB" sz="1200" kern="1200" dirty="0">
                <a:solidFill>
                  <a:schemeClr val="tx1"/>
                </a:solidFill>
                <a:effectLst/>
                <a:latin typeface="+mn-lt"/>
                <a:ea typeface="+mn-ea"/>
                <a:cs typeface="+mn-cs"/>
              </a:rPr>
              <a:t> </a:t>
            </a:r>
            <a:endParaRPr lang="en-US" dirty="0">
              <a:solidFill>
                <a:srgbClr val="38383C"/>
              </a:solidFill>
              <a:ea typeface="Calibri"/>
              <a:cs typeface="Calibri"/>
            </a:endParaRPr>
          </a:p>
        </p:txBody>
      </p:sp>
      <p:sp>
        <p:nvSpPr>
          <p:cNvPr id="4" name="Slide Number Placeholder 3"/>
          <p:cNvSpPr>
            <a:spLocks noGrp="1"/>
          </p:cNvSpPr>
          <p:nvPr>
            <p:ph type="sldNum" sz="quarter" idx="5"/>
          </p:nvPr>
        </p:nvSpPr>
        <p:spPr/>
        <p:txBody>
          <a:bodyPr/>
          <a:lstStyle/>
          <a:p>
            <a:fld id="{05AEEBEA-4AB7-4380-9211-D716A6BA1626}" type="slidenum">
              <a:rPr lang="en-US"/>
              <a:t>14</a:t>
            </a:fld>
            <a:endParaRPr lang="en-US"/>
          </a:p>
        </p:txBody>
      </p:sp>
    </p:spTree>
    <p:extLst>
      <p:ext uri="{BB962C8B-B14F-4D97-AF65-F5344CB8AC3E}">
        <p14:creationId xmlns:p14="http://schemas.microsoft.com/office/powerpoint/2010/main" val="225101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Adi, Southern Ethiopia</a:t>
            </a:r>
          </a:p>
          <a:p>
            <a:r>
              <a:rPr lang="en-US">
                <a:ea typeface="Calibri"/>
                <a:cs typeface="Calibri"/>
              </a:rPr>
              <a:t>Photo credit: Louise Norton</a:t>
            </a:r>
          </a:p>
        </p:txBody>
      </p:sp>
      <p:sp>
        <p:nvSpPr>
          <p:cNvPr id="4" name="Slide Number Placeholder 3"/>
          <p:cNvSpPr>
            <a:spLocks noGrp="1"/>
          </p:cNvSpPr>
          <p:nvPr>
            <p:ph type="sldNum" sz="quarter" idx="5"/>
          </p:nvPr>
        </p:nvSpPr>
        <p:spPr/>
        <p:txBody>
          <a:bodyPr/>
          <a:lstStyle/>
          <a:p>
            <a:fld id="{05AEEBEA-4AB7-4380-9211-D716A6BA1626}" type="slidenum">
              <a:rPr lang="en-US"/>
              <a:t>16</a:t>
            </a:fld>
            <a:endParaRPr lang="en-US"/>
          </a:p>
        </p:txBody>
      </p:sp>
    </p:spTree>
    <p:extLst>
      <p:ext uri="{BB962C8B-B14F-4D97-AF65-F5344CB8AC3E}">
        <p14:creationId xmlns:p14="http://schemas.microsoft.com/office/powerpoint/2010/main" val="112557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Manuel Aguilar Ramirez, El Salvador</a:t>
            </a:r>
            <a:endParaRPr lang="en-US"/>
          </a:p>
          <a:p>
            <a:r>
              <a:rPr lang="en-US">
                <a:ea typeface="Calibri"/>
                <a:cs typeface="Calibri"/>
              </a:rPr>
              <a:t>Photo credit: </a:t>
            </a:r>
            <a:r>
              <a:rPr lang="en-US">
                <a:solidFill>
                  <a:srgbClr val="38383C"/>
                </a:solidFill>
              </a:rPr>
              <a:t>Guillermo Aleman</a:t>
            </a:r>
            <a:endParaRPr lang="en-US">
              <a:ea typeface="Calibri"/>
              <a:cs typeface="Calibri"/>
            </a:endParaRPr>
          </a:p>
        </p:txBody>
      </p:sp>
      <p:sp>
        <p:nvSpPr>
          <p:cNvPr id="4" name="Slide Number Placeholder 3"/>
          <p:cNvSpPr>
            <a:spLocks noGrp="1"/>
          </p:cNvSpPr>
          <p:nvPr>
            <p:ph type="sldNum" sz="quarter" idx="5"/>
          </p:nvPr>
        </p:nvSpPr>
        <p:spPr/>
        <p:txBody>
          <a:bodyPr/>
          <a:lstStyle/>
          <a:p>
            <a:fld id="{05AEEBEA-4AB7-4380-9211-D716A6BA1626}" type="slidenum">
              <a:t>19</a:t>
            </a:fld>
            <a:endParaRPr lang="en-US"/>
          </a:p>
        </p:txBody>
      </p:sp>
    </p:spTree>
    <p:extLst>
      <p:ext uri="{BB962C8B-B14F-4D97-AF65-F5344CB8AC3E}">
        <p14:creationId xmlns:p14="http://schemas.microsoft.com/office/powerpoint/2010/main" val="172520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5AEEBEA-4AB7-4380-9211-D716A6BA1626}" type="slidenum">
              <a:rPr lang="en-US"/>
              <a:t>20</a:t>
            </a:fld>
            <a:endParaRPr lang="en-US"/>
          </a:p>
        </p:txBody>
      </p:sp>
    </p:spTree>
    <p:extLst>
      <p:ext uri="{BB962C8B-B14F-4D97-AF65-F5344CB8AC3E}">
        <p14:creationId xmlns:p14="http://schemas.microsoft.com/office/powerpoint/2010/main" val="298209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Children at St Ralph Sherwin Catholic Primary School taking part in the debt campaign.</a:t>
            </a:r>
          </a:p>
        </p:txBody>
      </p:sp>
      <p:sp>
        <p:nvSpPr>
          <p:cNvPr id="4" name="Slide Number Placeholder 3"/>
          <p:cNvSpPr>
            <a:spLocks noGrp="1"/>
          </p:cNvSpPr>
          <p:nvPr>
            <p:ph type="sldNum" sz="quarter" idx="5"/>
          </p:nvPr>
        </p:nvSpPr>
        <p:spPr/>
        <p:txBody>
          <a:bodyPr/>
          <a:lstStyle/>
          <a:p>
            <a:fld id="{05AEEBEA-4AB7-4380-9211-D716A6BA1626}" type="slidenum">
              <a:rPr lang="en-US"/>
              <a:t>26</a:t>
            </a:fld>
            <a:endParaRPr lang="en-US"/>
          </a:p>
        </p:txBody>
      </p:sp>
    </p:spTree>
    <p:extLst>
      <p:ext uri="{BB962C8B-B14F-4D97-AF65-F5344CB8AC3E}">
        <p14:creationId xmlns:p14="http://schemas.microsoft.com/office/powerpoint/2010/main" val="128974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credit: Philipp Spalek / Caritas Germany</a:t>
            </a:r>
            <a:endParaRPr lang="en-US" dirty="0"/>
          </a:p>
          <a:p>
            <a:endParaRPr lang="en-GB" dirty="0"/>
          </a:p>
        </p:txBody>
      </p:sp>
      <p:sp>
        <p:nvSpPr>
          <p:cNvPr id="4" name="Slide Number Placeholder 3"/>
          <p:cNvSpPr>
            <a:spLocks noGrp="1"/>
          </p:cNvSpPr>
          <p:nvPr>
            <p:ph type="sldNum" sz="quarter" idx="5"/>
          </p:nvPr>
        </p:nvSpPr>
        <p:spPr/>
        <p:txBody>
          <a:bodyPr/>
          <a:lstStyle/>
          <a:p>
            <a:fld id="{05AEEBEA-4AB7-4380-9211-D716A6BA1626}" type="slidenum">
              <a:rPr lang="en-GB" smtClean="0"/>
              <a:t>30</a:t>
            </a:fld>
            <a:endParaRPr lang="en-GB"/>
          </a:p>
        </p:txBody>
      </p:sp>
    </p:spTree>
    <p:extLst>
      <p:ext uri="{BB962C8B-B14F-4D97-AF65-F5344CB8AC3E}">
        <p14:creationId xmlns:p14="http://schemas.microsoft.com/office/powerpoint/2010/main" val="2548269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35F9-8CEF-A2D6-CEAB-DC7723FB93C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50C8485-5A81-BE86-B566-C4369A2917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5141904-E5A9-1435-772D-CD9EA25EC2F7}"/>
              </a:ext>
            </a:extLst>
          </p:cNvPr>
          <p:cNvSpPr>
            <a:spLocks noGrp="1"/>
          </p:cNvSpPr>
          <p:nvPr>
            <p:ph type="dt" sz="half" idx="10"/>
          </p:nvPr>
        </p:nvSpPr>
        <p:spPr/>
        <p:txBody>
          <a:bodyPr/>
          <a:lstStyle/>
          <a:p>
            <a:fld id="{42C013A9-E7F5-C642-A36F-09289DF7F166}" type="datetimeFigureOut">
              <a:rPr lang="en-US" smtClean="0"/>
              <a:t>11/4/2025</a:t>
            </a:fld>
            <a:endParaRPr lang="en-US"/>
          </a:p>
        </p:txBody>
      </p:sp>
      <p:sp>
        <p:nvSpPr>
          <p:cNvPr id="5" name="Footer Placeholder 4">
            <a:extLst>
              <a:ext uri="{FF2B5EF4-FFF2-40B4-BE49-F238E27FC236}">
                <a16:creationId xmlns:a16="http://schemas.microsoft.com/office/drawing/2014/main" id="{14E466A0-2A6A-D9BB-46BC-13D6BD956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1B4E2-3BDA-4D8F-B508-382B05CA615C}"/>
              </a:ext>
            </a:extLst>
          </p:cNvPr>
          <p:cNvSpPr>
            <a:spLocks noGrp="1"/>
          </p:cNvSpPr>
          <p:nvPr>
            <p:ph type="sldNum" sz="quarter" idx="12"/>
          </p:nvPr>
        </p:nvSpPr>
        <p:spPr/>
        <p:txBody>
          <a:bodyPr/>
          <a:lstStyle/>
          <a:p>
            <a:fld id="{A4AB46DF-20FB-4F46-AE80-6E0BCA62F37D}" type="slidenum">
              <a:rPr lang="en-US" smtClean="0"/>
              <a:t>‹#›</a:t>
            </a:fld>
            <a:endParaRPr lang="en-US"/>
          </a:p>
        </p:txBody>
      </p:sp>
      <p:pic>
        <p:nvPicPr>
          <p:cNvPr id="9" name="Picture 8" descr="A colorful ribbons and pine cones&#10;&#10;AI-generated content may be incorrect.">
            <a:extLst>
              <a:ext uri="{FF2B5EF4-FFF2-40B4-BE49-F238E27FC236}">
                <a16:creationId xmlns:a16="http://schemas.microsoft.com/office/drawing/2014/main" id="{30A9293F-4F9B-C60D-30B9-69B0CAC858D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31343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colorful border with a candle and pineapples&#10;&#10;AI-generated content may be incorrect.">
            <a:extLst>
              <a:ext uri="{FF2B5EF4-FFF2-40B4-BE49-F238E27FC236}">
                <a16:creationId xmlns:a16="http://schemas.microsoft.com/office/drawing/2014/main" id="{0486F602-441D-7F63-9B3E-D1E30F18559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6034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descr="A colorful border with a candle and pineapples&#10;&#10;AI-generated content may be incorrect.">
            <a:extLst>
              <a:ext uri="{FF2B5EF4-FFF2-40B4-BE49-F238E27FC236}">
                <a16:creationId xmlns:a16="http://schemas.microsoft.com/office/drawing/2014/main" id="{86FC1349-5D5A-8533-0DC9-C511F91B5E6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77810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3" name="Picture 2" descr="A colorful border with a candle and pineapples&#10;&#10;AI-generated content may be incorrect.">
            <a:extLst>
              <a:ext uri="{FF2B5EF4-FFF2-40B4-BE49-F238E27FC236}">
                <a16:creationId xmlns:a16="http://schemas.microsoft.com/office/drawing/2014/main" id="{9FC7069F-1F27-BFC9-55A9-6D1175FCC8B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137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4" name="Picture 3" descr="A colorful border with a candle and pine cones&#10;&#10;AI-generated content may be incorrect.">
            <a:extLst>
              <a:ext uri="{FF2B5EF4-FFF2-40B4-BE49-F238E27FC236}">
                <a16:creationId xmlns:a16="http://schemas.microsoft.com/office/drawing/2014/main" id="{7C5BD610-15DA-F1F3-D567-4645537636B5}"/>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88240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BE29-CD61-35CD-BD2E-46CA7494EED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E49CD6B-EAE5-F05F-5D1B-7B0826CE4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55FDC3-022A-C893-60EC-1D4FCD5F3AAC}"/>
              </a:ext>
            </a:extLst>
          </p:cNvPr>
          <p:cNvSpPr>
            <a:spLocks noGrp="1"/>
          </p:cNvSpPr>
          <p:nvPr>
            <p:ph type="dt" sz="half" idx="10"/>
          </p:nvPr>
        </p:nvSpPr>
        <p:spPr/>
        <p:txBody>
          <a:bodyPr/>
          <a:lstStyle/>
          <a:p>
            <a:fld id="{42C013A9-E7F5-C642-A36F-09289DF7F166}" type="datetimeFigureOut">
              <a:rPr lang="en-US" smtClean="0"/>
              <a:t>11/4/2025</a:t>
            </a:fld>
            <a:endParaRPr lang="en-US"/>
          </a:p>
        </p:txBody>
      </p:sp>
      <p:sp>
        <p:nvSpPr>
          <p:cNvPr id="5" name="Footer Placeholder 4">
            <a:extLst>
              <a:ext uri="{FF2B5EF4-FFF2-40B4-BE49-F238E27FC236}">
                <a16:creationId xmlns:a16="http://schemas.microsoft.com/office/drawing/2014/main" id="{032BBDEB-4F6F-5D4D-1138-1E42E65A2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E0775-BB2F-0746-4B48-87269028761C}"/>
              </a:ext>
            </a:extLst>
          </p:cNvPr>
          <p:cNvSpPr>
            <a:spLocks noGrp="1"/>
          </p:cNvSpPr>
          <p:nvPr>
            <p:ph type="sldNum" sz="quarter" idx="12"/>
          </p:nvPr>
        </p:nvSpPr>
        <p:spPr/>
        <p:txBody>
          <a:bodyPr/>
          <a:lstStyle/>
          <a:p>
            <a:fld id="{A4AB46DF-20FB-4F46-AE80-6E0BCA62F37D}" type="slidenum">
              <a:rPr lang="en-US" smtClean="0"/>
              <a:t>‹#›</a:t>
            </a:fld>
            <a:endParaRPr lang="en-US"/>
          </a:p>
        </p:txBody>
      </p:sp>
    </p:spTree>
    <p:extLst>
      <p:ext uri="{BB962C8B-B14F-4D97-AF65-F5344CB8AC3E}">
        <p14:creationId xmlns:p14="http://schemas.microsoft.com/office/powerpoint/2010/main" val="8455663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11A88B-0238-8CAE-8076-AA30ABB3B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C88034-C8AA-3FD7-E7AA-01E1E32E9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3D6032-725F-1D00-478F-DA280FE734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C013A9-E7F5-C642-A36F-09289DF7F166}" type="datetimeFigureOut">
              <a:rPr lang="en-US" smtClean="0"/>
              <a:t>11/4/2025</a:t>
            </a:fld>
            <a:endParaRPr lang="en-US"/>
          </a:p>
        </p:txBody>
      </p:sp>
      <p:sp>
        <p:nvSpPr>
          <p:cNvPr id="5" name="Footer Placeholder 4">
            <a:extLst>
              <a:ext uri="{FF2B5EF4-FFF2-40B4-BE49-F238E27FC236}">
                <a16:creationId xmlns:a16="http://schemas.microsoft.com/office/drawing/2014/main" id="{336E2E72-5B5C-5A4E-CE81-636D700E5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C3DC8E-FD24-E47D-33F0-FF979DCB7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AB46DF-20FB-4F46-AE80-6E0BCA62F37D}" type="slidenum">
              <a:rPr lang="en-US" smtClean="0"/>
              <a:t>‹#›</a:t>
            </a:fld>
            <a:endParaRPr lang="en-US"/>
          </a:p>
        </p:txBody>
      </p:sp>
    </p:spTree>
    <p:extLst>
      <p:ext uri="{BB962C8B-B14F-4D97-AF65-F5344CB8AC3E}">
        <p14:creationId xmlns:p14="http://schemas.microsoft.com/office/powerpoint/2010/main" val="3215079211"/>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4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hyperlink" Target="https://www.youtube.com/watch?v=ZaoyGlTlFL8" TargetMode="External"/><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water-for-a-family-for-schools"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52.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6.png"/><Relationship Id="rId2" Type="http://schemas.openxmlformats.org/officeDocument/2006/relationships/hyperlink" Target="https://assets.ctfassets.net/vy3axnuecuwj/7sy6wxVthrvYs4E9t1eUC5/81c68fa45e9cee5b43060e0506be600d/Edu_Jubilee_PostcardsofHope.pdf"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5.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christmas-stocking-for-schools"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55.png"/><Relationship Id="rId4" Type="http://schemas.openxmlformats.org/officeDocument/2006/relationships/image" Target="../media/image44.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hyperlink" Target="https://cafod.org.uk/jubilee-schools/jubilee-pledge/jubilee-pledge-map" TargetMode="External"/><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healthy-mum-and-baby?_pos=1&amp;_psq=healthy+mum&amp;_ss=e&amp;_v=1.0" TargetMode="Externa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57.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hyperlink" Target="https://cafod.org.uk/games/building-a-brighter-world" TargetMode="External"/><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wonderful-worms-for-schools" TargetMode="Externa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60.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4.png"/><Relationship Id="rId2" Type="http://schemas.openxmlformats.org/officeDocument/2006/relationships/hyperlink" Target="https://www.youtube.com/watch?v=7GQqiDzY5pc" TargetMode="Externa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63.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orldgifts.cafod.org.uk/products/happy-queen-bee-for-schools" TargetMode="External"/><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44.png"/><Relationship Id="rId10" Type="http://schemas.openxmlformats.org/officeDocument/2006/relationships/image" Target="../media/image66.png"/><Relationship Id="rId4" Type="http://schemas.openxmlformats.org/officeDocument/2006/relationships/image" Target="../media/image43.png"/><Relationship Id="rId9" Type="http://schemas.openxmlformats.org/officeDocument/2006/relationships/image" Target="../media/image65.jpeg"/></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4.png"/><Relationship Id="rId18" Type="http://schemas.openxmlformats.org/officeDocument/2006/relationships/slide" Target="slide14.xml"/><Relationship Id="rId26" Type="http://schemas.openxmlformats.org/officeDocument/2006/relationships/image" Target="../media/image21.png"/><Relationship Id="rId39" Type="http://schemas.openxmlformats.org/officeDocument/2006/relationships/slide" Target="slide18.xml"/><Relationship Id="rId3" Type="http://schemas.openxmlformats.org/officeDocument/2006/relationships/image" Target="../media/image9.png"/><Relationship Id="rId21" Type="http://schemas.openxmlformats.org/officeDocument/2006/relationships/image" Target="../media/image18.png"/><Relationship Id="rId34" Type="http://schemas.openxmlformats.org/officeDocument/2006/relationships/image" Target="../media/image25.png"/><Relationship Id="rId42" Type="http://schemas.openxmlformats.org/officeDocument/2006/relationships/image" Target="../media/image31.png"/><Relationship Id="rId47"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slide" Target="slide30.xml"/><Relationship Id="rId17" Type="http://schemas.openxmlformats.org/officeDocument/2006/relationships/image" Target="../media/image16.png"/><Relationship Id="rId25" Type="http://schemas.openxmlformats.org/officeDocument/2006/relationships/slide" Target="slide34.xml"/><Relationship Id="rId33" Type="http://schemas.openxmlformats.org/officeDocument/2006/relationships/slide" Target="slide28.xml"/><Relationship Id="rId38" Type="http://schemas.openxmlformats.org/officeDocument/2006/relationships/image" Target="../media/image28.png"/><Relationship Id="rId46" Type="http://schemas.openxmlformats.org/officeDocument/2006/relationships/image" Target="../media/image33.png"/><Relationship Id="rId2" Type="http://schemas.openxmlformats.org/officeDocument/2006/relationships/image" Target="../media/image8.png"/><Relationship Id="rId16" Type="http://schemas.openxmlformats.org/officeDocument/2006/relationships/slide" Target="slide6.xml"/><Relationship Id="rId20" Type="http://schemas.openxmlformats.org/officeDocument/2006/relationships/slide" Target="slide26.xml"/><Relationship Id="rId29" Type="http://schemas.openxmlformats.org/officeDocument/2006/relationships/slide" Target="slide36.xml"/><Relationship Id="rId41"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3.png"/><Relationship Id="rId24" Type="http://schemas.openxmlformats.org/officeDocument/2006/relationships/image" Target="../media/image20.png"/><Relationship Id="rId32" Type="http://schemas.openxmlformats.org/officeDocument/2006/relationships/image" Target="../media/image24.png"/><Relationship Id="rId37" Type="http://schemas.openxmlformats.org/officeDocument/2006/relationships/slide" Target="slide24.xml"/><Relationship Id="rId40" Type="http://schemas.openxmlformats.org/officeDocument/2006/relationships/image" Target="../media/image29.png"/><Relationship Id="rId45" Type="http://schemas.openxmlformats.org/officeDocument/2006/relationships/slide" Target="slide8.xml"/><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slide" Target="slide32.xml"/><Relationship Id="rId28" Type="http://schemas.openxmlformats.org/officeDocument/2006/relationships/image" Target="../media/image22.png"/><Relationship Id="rId36" Type="http://schemas.openxmlformats.org/officeDocument/2006/relationships/image" Target="../media/image27.png"/><Relationship Id="rId10" Type="http://schemas.openxmlformats.org/officeDocument/2006/relationships/slide" Target="slide22.xml"/><Relationship Id="rId19" Type="http://schemas.openxmlformats.org/officeDocument/2006/relationships/image" Target="../media/image17.png"/><Relationship Id="rId31" Type="http://schemas.openxmlformats.org/officeDocument/2006/relationships/slide" Target="slide10.xml"/><Relationship Id="rId44" Type="http://schemas.openxmlformats.org/officeDocument/2006/relationships/image" Target="../media/image32.png"/><Relationship Id="rId4" Type="http://schemas.openxmlformats.org/officeDocument/2006/relationships/slide" Target="slide40.xml"/><Relationship Id="rId9" Type="http://schemas.openxmlformats.org/officeDocument/2006/relationships/image" Target="../media/image12.png"/><Relationship Id="rId14" Type="http://schemas.openxmlformats.org/officeDocument/2006/relationships/slide" Target="slide38.xml"/><Relationship Id="rId22" Type="http://schemas.openxmlformats.org/officeDocument/2006/relationships/image" Target="../media/image19.png"/><Relationship Id="rId27" Type="http://schemas.openxmlformats.org/officeDocument/2006/relationships/slide" Target="slide20.xml"/><Relationship Id="rId30" Type="http://schemas.openxmlformats.org/officeDocument/2006/relationships/image" Target="../media/image23.png"/><Relationship Id="rId35" Type="http://schemas.openxmlformats.org/officeDocument/2006/relationships/image" Target="../media/image26.png"/><Relationship Id="rId43" Type="http://schemas.openxmlformats.org/officeDocument/2006/relationships/slide" Target="slide12.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cafod.org.uk/jubilee-schools/jubilee-celebration-day" TargetMode="External"/><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water-bundle-for-schools" TargetMode="Externa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67.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1.png"/><Relationship Id="rId2" Type="http://schemas.openxmlformats.org/officeDocument/2006/relationships/hyperlink" Target="https://cafod.org.uk/education/fratelli-tutti-for-schools" TargetMode="Externa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70.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health-clinic-for-schools" TargetMode="Externa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70.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4.jpg"/><Relationship Id="rId2" Type="http://schemas.openxmlformats.org/officeDocument/2006/relationships/hyperlink" Target="https://www.youtube.com/watch?v=GpkQ4yh_uOQ&amp;t=1s" TargetMode="Externa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73.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safe-at-sea-for-schools" TargetMode="Externa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73.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cafod.org.uk/education/campaign-in-your-school" TargetMode="External"/><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view.officeapps.live.com/op/view.aspx?src=https%3A%2F%2Fdownloads.ctfassets.net%2Fvy3axnuecuwj%2F5w1Z9TCZ35W5p8gXeVCkdr%2F37beec1c3dfcf7360e37cd469a94d7c1%2FCST_Solidarity.pptx&amp;wdOrigin=BROWSELINK" TargetMode="External"/><Relationship Id="rId9" Type="http://schemas.openxmlformats.org/officeDocument/2006/relationships/image" Target="../media/image77.jp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teach-someone-to-read-for-schools" TargetMode="Externa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76.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0.jpeg"/><Relationship Id="rId2" Type="http://schemas.openxmlformats.org/officeDocument/2006/relationships/hyperlink" Target="https://www.youtube.com/watch?v=VyYNzYiCBh8" TargetMode="Externa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7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the-goat-that-gives-for-schools" TargetMode="Externa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79.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hyperlink" Target="https://worldgifts.cafod.org.uk/products/chirpy-chickens-for-schools-copy" TargetMode="External"/><Relationship Id="rId7" Type="http://schemas.openxmlformats.org/officeDocument/2006/relationships/image" Target="../media/image36.jpeg"/><Relationship Id="rId2" Type="http://schemas.openxmlformats.org/officeDocument/2006/relationships/hyperlink" Target="https://cafod.org.uk/jubilee-schools/jubilee-celebration-day" TargetMode="Externa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s://assets.ctfassets.net/vy3axnuecuwj/7FAJIpA0eiWPd0FOZGNupU/a0e3515bc3f8ab9af4d7bec8c8496110/Education_-_Advent_-_PrayerCard.pdf" TargetMode="External"/><Relationship Id="rId4" Type="http://schemas.openxmlformats.org/officeDocument/2006/relationships/hyperlink" Target="https://formstack.io/8716E"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hyperlink" Target="https://view.officeapps.live.com/op/view.aspx?src=https%3A%2F%2Fdownloads.ctfassets.net%2Fvy3axnuecuwj%2F1dviuzrh8ihtYt4qjBoLPB%2F62f3323aa9788575bf57e3e84533ae84%2FCST_The_Common_Good.pptx&amp;wdOrigin=BROWSELINK" TargetMode="External"/><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orldgifts.cafod.org.uk/products/chirpy-chickens-for-schools-copy" TargetMode="External"/><Relationship Id="rId7" Type="http://schemas.openxmlformats.org/officeDocument/2006/relationships/slide" Target="slide2.xml"/><Relationship Id="rId2" Type="http://schemas.openxmlformats.org/officeDocument/2006/relationships/hyperlink" Target="https://worldgifts.cafod.org.uk/products/christmas-stocking-for-schools" TargetMode="Externa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84.jp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6.png"/><Relationship Id="rId2" Type="http://schemas.openxmlformats.org/officeDocument/2006/relationships/hyperlink" Target="https://assets.ctfassets.net/vy3axnuecuwj/c1ca0218ecbf5386f0a69f7c69eb07ccda1fa2572447bb043516466cabacb603/b21e67562b3cc709f66793d168022d58/World_Gifts_community_Christmas_card.pdf" TargetMode="Externa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85.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marvellous-moo-cow-for-schools" TargetMode="Externa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8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89.jpeg"/><Relationship Id="rId5" Type="http://schemas.openxmlformats.org/officeDocument/2006/relationships/image" Target="../media/image3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terrific-toilet-for-schools" TargetMode="External"/><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88.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2.jpeg"/><Relationship Id="rId2" Type="http://schemas.openxmlformats.org/officeDocument/2006/relationships/hyperlink" Target="https://view.officeapps.live.com/op/view.aspx?src=https%3A%2F%2Fassets.ctfassets.net%2Fvy3axnuecuwj%2F6Gj3LCettS85lhEdGhbmAH%2Fec3e3fbee383da176c255d1376e1e786%2FCST_Distributive_Justice.pptx&amp;wdOrigin=BROWSELINK" TargetMode="Externa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91.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roducts/water-for-a-family-for-schools" TargetMode="External"/><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91.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hyperlink" Target="https://cafod.org.uk/pray/prayer-resources/christmas-family-prayer-ideas" TargetMode="External"/><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 TargetMode="External"/><Relationship Id="rId1" Type="http://schemas.openxmlformats.org/officeDocument/2006/relationships/slideLayout" Target="../slideLayouts/slideLayout5.xml"/><Relationship Id="rId6" Type="http://schemas.openxmlformats.org/officeDocument/2006/relationships/slide" Target="slide2.xml"/><Relationship Id="rId11" Type="http://schemas.openxmlformats.org/officeDocument/2006/relationships/image" Target="../media/image62.png"/><Relationship Id="rId5" Type="http://schemas.openxmlformats.org/officeDocument/2006/relationships/image" Target="../media/image93.png"/><Relationship Id="rId10" Type="http://schemas.openxmlformats.org/officeDocument/2006/relationships/image" Target="../media/image95.png"/><Relationship Id="rId4" Type="http://schemas.openxmlformats.org/officeDocument/2006/relationships/image" Target="../media/image44.pn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orldgifts.cafod.org.uk/products/christmas-stocking-for-schools" TargetMode="External"/><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shop.cafod.org.uk/collections/frontpage/products/world-gifts-totaliser-poster"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0.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6.jpeg"/><Relationship Id="rId2" Type="http://schemas.openxmlformats.org/officeDocument/2006/relationships/hyperlink" Target="https://cafod.org.uk/jubilee-schools/jubilee-celebration-day"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orldgifts.cafod.org.uk/pages/schools"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7.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9.jpg"/><Relationship Id="rId2" Type="http://schemas.openxmlformats.org/officeDocument/2006/relationships/hyperlink" Target="https://assets.ctfassets.net/vy3axnuecuwj/7FAJIpA0eiWPd0FOZGNupU/a0e3515bc3f8ab9af4d7bec8c8496110/Education_-_Advent_-_PrayerCard.pdf"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orldgifts.cafod.org.uk/products/chirpy-chickens-for-schools" TargetMode="External"/><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image" Target="../media/image43.png"/><Relationship Id="rId9"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lendar with candles and pine cones&#10;&#10;AI-generated content may be incorrect.">
            <a:extLst>
              <a:ext uri="{FF2B5EF4-FFF2-40B4-BE49-F238E27FC236}">
                <a16:creationId xmlns:a16="http://schemas.microsoft.com/office/drawing/2014/main" id="{0BA6216F-1BE6-DC3A-44B1-3A18E23ACF1A}"/>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A yellow arrow in a white circle&#10;&#10;Description automatically generated">
            <a:hlinkClick r:id="" action="ppaction://hlinkshowjump?jump=nextslide"/>
            <a:extLst>
              <a:ext uri="{FF2B5EF4-FFF2-40B4-BE49-F238E27FC236}">
                <a16:creationId xmlns:a16="http://schemas.microsoft.com/office/drawing/2014/main" id="{4B80E411-D11D-3CC4-1245-E7F3330E151E}"/>
              </a:ext>
            </a:extLst>
          </p:cNvPr>
          <p:cNvPicPr>
            <a:picLocks noChangeAspect="1"/>
          </p:cNvPicPr>
          <p:nvPr/>
        </p:nvPicPr>
        <p:blipFill>
          <a:blip r:embed="rId3"/>
          <a:stretch>
            <a:fillRect/>
          </a:stretch>
        </p:blipFill>
        <p:spPr>
          <a:xfrm>
            <a:off x="11058860" y="5878512"/>
            <a:ext cx="971775" cy="979488"/>
          </a:xfrm>
          <a:prstGeom prst="rect">
            <a:avLst/>
          </a:prstGeom>
        </p:spPr>
      </p:pic>
    </p:spTree>
    <p:extLst>
      <p:ext uri="{BB962C8B-B14F-4D97-AF65-F5344CB8AC3E}">
        <p14:creationId xmlns:p14="http://schemas.microsoft.com/office/powerpoint/2010/main" val="1691815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6833A-6104-69C2-50CC-1516D53E576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C74C48F-75CB-BE19-B491-1C595A9B3827}"/>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algn="ctr"/>
            <a:endParaRPr lang="en-GB" sz="1400" b="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400" b="1" dirty="0">
                <a:solidFill>
                  <a:srgbClr val="5E1D50"/>
                </a:solidFill>
                <a:effectLst/>
                <a:latin typeface="Century Gothic"/>
                <a:ea typeface="Calibri"/>
                <a:cs typeface="Calibri"/>
              </a:rPr>
              <a:t>“</a:t>
            </a:r>
            <a:r>
              <a:rPr lang="en-GB" sz="1400" b="1" dirty="0">
                <a:solidFill>
                  <a:srgbClr val="5E1D50"/>
                </a:solidFill>
                <a:latin typeface="Century Gothic"/>
                <a:ea typeface="+mn-lt"/>
                <a:cs typeface="+mn-lt"/>
              </a:rPr>
              <a:t>Not everyone who calls me ‘Lord, Lord’ will enter the Kingdom of heaven, but only those who do what my Father in heaven wants them to do</a:t>
            </a:r>
            <a:r>
              <a:rPr lang="en-GB" sz="1400" b="1" dirty="0">
                <a:solidFill>
                  <a:srgbClr val="5E1D50"/>
                </a:solidFill>
                <a:latin typeface="Century Gothic"/>
                <a:ea typeface="Calibri"/>
                <a:cs typeface="Calibri"/>
              </a:rPr>
              <a:t>.”</a:t>
            </a:r>
            <a:r>
              <a:rPr lang="en-GB" sz="1400" b="1" i="1" dirty="0">
                <a:solidFill>
                  <a:srgbClr val="5E1D50"/>
                </a:solidFill>
                <a:latin typeface="Century Gothic"/>
                <a:cs typeface="Calibri"/>
              </a:rPr>
              <a:t> </a:t>
            </a:r>
            <a:r>
              <a:rPr lang="en-GB" sz="1400" i="1" dirty="0">
                <a:solidFill>
                  <a:srgbClr val="5E1D50"/>
                </a:solidFill>
                <a:latin typeface="Century Gothic"/>
                <a:cs typeface="Calibri"/>
              </a:rPr>
              <a:t>Matthew 7:21</a:t>
            </a:r>
            <a:endParaRPr lang="en-US" sz="1400" dirty="0">
              <a:solidFill>
                <a:srgbClr val="000000"/>
              </a:solidFill>
              <a:latin typeface="Century Gothic" panose="020B0502020202020204" pitchFamily="34" charset="0"/>
              <a:ea typeface="Verdana" panose="020B0604030504040204" pitchFamily="34" charset="0"/>
              <a:cs typeface="Calibri"/>
            </a:endParaRPr>
          </a:p>
          <a:p>
            <a:endParaRPr lang="en-GB" sz="1400" dirty="0">
              <a:solidFill>
                <a:srgbClr val="000000"/>
              </a:solidFill>
              <a:latin typeface="Century Gothic" panose="020B0502020202020204" pitchFamily="34" charset="0"/>
              <a:cs typeface="Calibri" panose="020F0502020204030204" pitchFamily="34" charset="0"/>
            </a:endParaRPr>
          </a:p>
          <a:p>
            <a:r>
              <a:rPr lang="en-GB" sz="1600" dirty="0">
                <a:solidFill>
                  <a:srgbClr val="5E1D50"/>
                </a:solidFill>
                <a:latin typeface="Century Gothic"/>
                <a:cs typeface="Calibri"/>
              </a:rPr>
              <a:t>Have you heard of the phrase: 'actions speak louder than words'? What do you think it means? It means that what we </a:t>
            </a:r>
            <a:r>
              <a:rPr lang="en-GB" sz="1600" i="1" dirty="0">
                <a:solidFill>
                  <a:srgbClr val="5E1D50"/>
                </a:solidFill>
                <a:latin typeface="Century Gothic"/>
                <a:cs typeface="Calibri"/>
              </a:rPr>
              <a:t>actually</a:t>
            </a:r>
            <a:r>
              <a:rPr lang="en-GB" sz="1600" dirty="0">
                <a:solidFill>
                  <a:srgbClr val="5E1D50"/>
                </a:solidFill>
                <a:latin typeface="Century Gothic"/>
                <a:cs typeface="Calibri"/>
              </a:rPr>
              <a:t> do is more important than just saying we are </a:t>
            </a:r>
            <a:r>
              <a:rPr lang="en-GB" sz="1600" i="1" dirty="0">
                <a:solidFill>
                  <a:srgbClr val="5E1D50"/>
                </a:solidFill>
                <a:latin typeface="Century Gothic"/>
                <a:cs typeface="Calibri"/>
              </a:rPr>
              <a:t>going</a:t>
            </a:r>
            <a:r>
              <a:rPr lang="en-GB" sz="1600" dirty="0">
                <a:solidFill>
                  <a:srgbClr val="5E1D50"/>
                </a:solidFill>
                <a:latin typeface="Century Gothic"/>
                <a:cs typeface="Calibri"/>
              </a:rPr>
              <a:t> to do something. </a:t>
            </a:r>
            <a:endParaRPr lang="en-US" dirty="0">
              <a:solidFill>
                <a:srgbClr val="FFFFFF"/>
              </a:solidFill>
              <a:latin typeface="Century Gothic"/>
              <a:cs typeface="Calibri"/>
            </a:endParaRP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In this year of Jubilee, how can we be signs of hope in our world, particularly during Advent as we prepare for the birth of Jesus?</a:t>
            </a:r>
            <a:endParaRPr lang="en-US" dirty="0">
              <a:latin typeface="Century Gothic"/>
              <a:cs typeface="Calibri"/>
            </a:endParaRPr>
          </a:p>
        </p:txBody>
      </p:sp>
      <p:sp>
        <p:nvSpPr>
          <p:cNvPr id="6" name="Rectangle 5">
            <a:extLst>
              <a:ext uri="{FF2B5EF4-FFF2-40B4-BE49-F238E27FC236}">
                <a16:creationId xmlns:a16="http://schemas.microsoft.com/office/drawing/2014/main" id="{2850FFA0-0027-F0F7-E1DD-F03EF0BFF071}"/>
              </a:ext>
            </a:extLst>
          </p:cNvPr>
          <p:cNvSpPr/>
          <p:nvPr/>
        </p:nvSpPr>
        <p:spPr>
          <a:xfrm>
            <a:off x="6215472" y="3126658"/>
            <a:ext cx="5666933"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a:lnSpc>
                <a:spcPct val="115999"/>
              </a:lnSpc>
              <a:spcBef>
                <a:spcPts val="1200"/>
              </a:spcBef>
              <a:spcAft>
                <a:spcPts val="1200"/>
              </a:spcAft>
            </a:pPr>
            <a:r>
              <a:rPr lang="en-GB" sz="1600" dirty="0" err="1">
                <a:solidFill>
                  <a:srgbClr val="5E1D50"/>
                </a:solidFill>
                <a:latin typeface="Century Gothic"/>
                <a:ea typeface="Calibri"/>
                <a:cs typeface="Calibri"/>
              </a:rPr>
              <a:t>Abbiott</a:t>
            </a:r>
            <a:r>
              <a:rPr lang="en-GB" sz="1600" dirty="0">
                <a:solidFill>
                  <a:srgbClr val="5E1D50"/>
                </a:solidFill>
                <a:latin typeface="Century Gothic"/>
                <a:ea typeface="Calibri"/>
                <a:cs typeface="Calibri"/>
              </a:rPr>
              <a:t> </a:t>
            </a:r>
            <a:r>
              <a:rPr lang="en-GB" sz="1600" dirty="0">
                <a:solidFill>
                  <a:srgbClr val="5E1D50"/>
                </a:solidFill>
                <a:effectLst/>
                <a:latin typeface="Century Gothic"/>
                <a:ea typeface="Calibri"/>
                <a:cs typeface="Calibri"/>
              </a:rPr>
              <a:t>is a </a:t>
            </a:r>
            <a:r>
              <a:rPr lang="en-GB" sz="1600" dirty="0">
                <a:solidFill>
                  <a:srgbClr val="5E1D50"/>
                </a:solidFill>
                <a:latin typeface="Century Gothic"/>
                <a:ea typeface="Calibri"/>
                <a:cs typeface="Calibri"/>
              </a:rPr>
              <a:t>climate change officer where he grew up in Ethiopia. Changing weather has affected his people</a:t>
            </a:r>
            <a:r>
              <a:rPr lang="en-GB" sz="1600" dirty="0">
                <a:solidFill>
                  <a:srgbClr val="5E1D50"/>
                </a:solidFill>
                <a:effectLst/>
                <a:latin typeface="Century Gothic"/>
                <a:ea typeface="Calibri"/>
                <a:cs typeface="Calibri"/>
              </a:rPr>
              <a:t>. </a:t>
            </a:r>
            <a:r>
              <a:rPr lang="en-GB" sz="1600" dirty="0">
                <a:solidFill>
                  <a:srgbClr val="5E1D50"/>
                </a:solidFill>
                <a:latin typeface="Century Gothic"/>
                <a:ea typeface="Calibri"/>
                <a:cs typeface="Calibri"/>
              </a:rPr>
              <a:t>Not enough rain meant crops and cattle died </a:t>
            </a:r>
            <a:r>
              <a:rPr lang="en-GB" sz="1600" dirty="0">
                <a:solidFill>
                  <a:srgbClr val="5E1D50"/>
                </a:solidFill>
                <a:effectLst/>
                <a:latin typeface="Century Gothic"/>
                <a:ea typeface="Calibri"/>
                <a:cs typeface="Calibri"/>
              </a:rPr>
              <a:t>and </a:t>
            </a:r>
            <a:r>
              <a:rPr lang="en-GB" sz="1600" dirty="0">
                <a:solidFill>
                  <a:srgbClr val="5E1D50"/>
                </a:solidFill>
                <a:latin typeface="Century Gothic"/>
                <a:ea typeface="Calibri"/>
                <a:cs typeface="Calibri"/>
              </a:rPr>
              <a:t>there was not enough clean water to drink. </a:t>
            </a:r>
            <a:r>
              <a:rPr lang="en-GB" sz="1600" dirty="0" err="1">
                <a:solidFill>
                  <a:srgbClr val="5E1D50"/>
                </a:solidFill>
                <a:latin typeface="Century Gothic"/>
                <a:ea typeface="Calibri"/>
                <a:cs typeface="Calibri"/>
              </a:rPr>
              <a:t>Abbiott</a:t>
            </a:r>
            <a:r>
              <a:rPr lang="en-GB" sz="1600" dirty="0">
                <a:solidFill>
                  <a:srgbClr val="5E1D50"/>
                </a:solidFill>
                <a:latin typeface="Century Gothic"/>
                <a:ea typeface="Calibri"/>
                <a:cs typeface="Calibri"/>
              </a:rPr>
              <a:t> </a:t>
            </a:r>
            <a:r>
              <a:rPr lang="en-US" sz="1600" dirty="0">
                <a:solidFill>
                  <a:srgbClr val="5E1D50"/>
                </a:solidFill>
                <a:latin typeface="Century Gothic"/>
                <a:ea typeface="Calibri"/>
                <a:cs typeface="Calibri"/>
              </a:rPr>
              <a:t>wanted to make a difference. He studied climate change to </a:t>
            </a:r>
            <a:r>
              <a:rPr lang="en-US" sz="1600" dirty="0">
                <a:solidFill>
                  <a:srgbClr val="5E1D50"/>
                </a:solidFill>
                <a:effectLst/>
                <a:latin typeface="Century Gothic"/>
                <a:ea typeface="Calibri"/>
                <a:cs typeface="Calibri"/>
              </a:rPr>
              <a:t>help </a:t>
            </a:r>
            <a:r>
              <a:rPr lang="en-US" sz="1600" dirty="0">
                <a:solidFill>
                  <a:srgbClr val="5E1D50"/>
                </a:solidFill>
                <a:latin typeface="Century Gothic"/>
                <a:ea typeface="Calibri"/>
                <a:cs typeface="Calibri"/>
              </a:rPr>
              <a:t>his community; to</a:t>
            </a:r>
            <a:r>
              <a:rPr lang="en-US" sz="1600" dirty="0">
                <a:solidFill>
                  <a:srgbClr val="5E1D50"/>
                </a:solidFill>
                <a:effectLst/>
                <a:latin typeface="Century Gothic"/>
                <a:ea typeface="Calibri"/>
                <a:cs typeface="Calibri"/>
              </a:rPr>
              <a:t> </a:t>
            </a:r>
            <a:r>
              <a:rPr lang="en-US" sz="1600" dirty="0">
                <a:solidFill>
                  <a:srgbClr val="5E1D50"/>
                </a:solidFill>
                <a:latin typeface="Century Gothic"/>
                <a:ea typeface="Calibri"/>
                <a:cs typeface="Calibri"/>
              </a:rPr>
              <a:t>build </a:t>
            </a:r>
            <a:r>
              <a:rPr lang="en-US" sz="1600" dirty="0">
                <a:solidFill>
                  <a:srgbClr val="5E1D50"/>
                </a:solidFill>
                <a:effectLst/>
                <a:latin typeface="Century Gothic"/>
                <a:ea typeface="Calibri"/>
                <a:cs typeface="Calibri"/>
              </a:rPr>
              <a:t>a </a:t>
            </a:r>
            <a:r>
              <a:rPr lang="en-US" sz="1600" dirty="0">
                <a:solidFill>
                  <a:srgbClr val="5E1D50"/>
                </a:solidFill>
                <a:latin typeface="Century Gothic"/>
                <a:ea typeface="Calibri"/>
                <a:cs typeface="Calibri"/>
              </a:rPr>
              <a:t>better world. </a:t>
            </a:r>
            <a:endParaRPr lang="en-GB" sz="1600" dirty="0">
              <a:solidFill>
                <a:srgbClr val="5E1D50"/>
              </a:solidFill>
              <a:latin typeface="Century Gothic"/>
              <a:ea typeface="Calibri"/>
              <a:cs typeface="Calibri"/>
            </a:endParaRPr>
          </a:p>
          <a:p>
            <a:pPr>
              <a:lnSpc>
                <a:spcPct val="115999"/>
              </a:lnSpc>
              <a:spcBef>
                <a:spcPts val="1200"/>
              </a:spcBef>
              <a:spcAft>
                <a:spcPts val="1200"/>
              </a:spcAft>
            </a:pPr>
            <a:r>
              <a:rPr lang="en-GB" sz="1600" dirty="0">
                <a:solidFill>
                  <a:srgbClr val="5E1D50"/>
                </a:solidFill>
                <a:latin typeface="Century Gothic"/>
                <a:ea typeface="Calibri"/>
                <a:cs typeface="Calibri"/>
                <a:hlinkClick r:id="rId3"/>
              </a:rPr>
              <a:t>Watch this film about </a:t>
            </a:r>
            <a:r>
              <a:rPr lang="en-GB" sz="1600" dirty="0" err="1">
                <a:solidFill>
                  <a:srgbClr val="5E1D50"/>
                </a:solidFill>
                <a:latin typeface="Century Gothic"/>
                <a:ea typeface="Calibri"/>
                <a:cs typeface="Calibri"/>
                <a:hlinkClick r:id="rId3"/>
              </a:rPr>
              <a:t>Abbiott</a:t>
            </a:r>
            <a:endParaRPr lang="en-GB" sz="1600"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3C9D437B-79FD-B5C7-C7B0-6801D6AC8EF5}"/>
              </a:ext>
            </a:extLst>
          </p:cNvPr>
          <p:cNvPicPr>
            <a:picLocks noChangeAspect="1"/>
          </p:cNvPicPr>
          <p:nvPr/>
        </p:nvPicPr>
        <p:blipFill>
          <a:blip r:embed="rId4"/>
          <a:srcRect l="15793" t="14990" r="13439" b="23530"/>
          <a:stretch>
            <a:fillRect/>
          </a:stretch>
        </p:blipFill>
        <p:spPr>
          <a:xfrm>
            <a:off x="7885055" y="3163529"/>
            <a:ext cx="2327766" cy="530942"/>
          </a:xfrm>
          <a:prstGeom prst="rect">
            <a:avLst/>
          </a:prstGeom>
        </p:spPr>
      </p:pic>
      <p:pic>
        <p:nvPicPr>
          <p:cNvPr id="10" name="Picture 9">
            <a:extLst>
              <a:ext uri="{FF2B5EF4-FFF2-40B4-BE49-F238E27FC236}">
                <a16:creationId xmlns:a16="http://schemas.microsoft.com/office/drawing/2014/main" id="{7F0756C7-466C-B5CD-7DF2-FDA60EEFEF2F}"/>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4D13E8C2-5CDD-868F-D638-03A5E44ACA2D}"/>
              </a:ext>
            </a:extLst>
          </p:cNvPr>
          <p:cNvPicPr>
            <a:picLocks noChangeAspect="1"/>
          </p:cNvPicPr>
          <p:nvPr/>
        </p:nvPicPr>
        <p:blipFill>
          <a:blip r:embed="rId6"/>
          <a:stretch>
            <a:fillRect/>
          </a:stretch>
        </p:blipFill>
        <p:spPr>
          <a:xfrm>
            <a:off x="0" y="74845"/>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54C851E7-4959-1B1E-8392-F929BA8F7D49}"/>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2" name="Picture 1" descr="A person smiling in front of a painted wall&#10;&#10;AI-generated content may be incorrect.">
            <a:extLst>
              <a:ext uri="{FF2B5EF4-FFF2-40B4-BE49-F238E27FC236}">
                <a16:creationId xmlns:a16="http://schemas.microsoft.com/office/drawing/2014/main" id="{969845A6-33A7-5D5F-967E-9D9BF95A3B7F}"/>
              </a:ext>
            </a:extLst>
          </p:cNvPr>
          <p:cNvPicPr>
            <a:picLocks noChangeAspect="1"/>
          </p:cNvPicPr>
          <p:nvPr/>
        </p:nvPicPr>
        <p:blipFill>
          <a:blip r:embed="rId8"/>
          <a:stretch>
            <a:fillRect/>
          </a:stretch>
        </p:blipFill>
        <p:spPr>
          <a:xfrm>
            <a:off x="6218811" y="211580"/>
            <a:ext cx="3876675" cy="2762250"/>
          </a:xfrm>
          <a:prstGeom prst="rect">
            <a:avLst/>
          </a:prstGeom>
        </p:spPr>
      </p:pic>
    </p:spTree>
    <p:extLst>
      <p:ext uri="{BB962C8B-B14F-4D97-AF65-F5344CB8AC3E}">
        <p14:creationId xmlns:p14="http://schemas.microsoft.com/office/powerpoint/2010/main" val="383425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A4204-7E90-1307-98DD-59A0B6DD339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12AEAC9-F266-403C-AF7A-747B041DFF24}"/>
              </a:ext>
            </a:extLst>
          </p:cNvPr>
          <p:cNvSpPr/>
          <p:nvPr/>
        </p:nvSpPr>
        <p:spPr>
          <a:xfrm>
            <a:off x="4119715" y="3703692"/>
            <a:ext cx="779186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a:solidFill>
                <a:srgbClr val="5E1D50"/>
              </a:solidFill>
              <a:latin typeface="Century Gothic"/>
              <a:ea typeface="Calibri"/>
              <a:cs typeface="Calibri"/>
            </a:endParaRPr>
          </a:p>
          <a:p>
            <a:pPr marL="0" lvl="2">
              <a:defRPr/>
            </a:pPr>
            <a:endParaRPr lang="en-GB" b="1">
              <a:solidFill>
                <a:srgbClr val="5E1D50"/>
              </a:solidFill>
              <a:latin typeface="Century Gothic"/>
              <a:ea typeface="Calibri"/>
              <a:cs typeface="Calibri"/>
            </a:endParaRPr>
          </a:p>
          <a:p>
            <a:pPr marL="0" lvl="2">
              <a:defRPr/>
            </a:pPr>
            <a:r>
              <a:rPr lang="en-GB" sz="1800" b="1">
                <a:solidFill>
                  <a:srgbClr val="5E1D50"/>
                </a:solidFill>
                <a:effectLst/>
                <a:latin typeface="Century Gothic"/>
                <a:ea typeface="Calibri"/>
                <a:cs typeface="Calibri"/>
              </a:rPr>
              <a:t>World Gifts:</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Just as </a:t>
            </a:r>
            <a:r>
              <a:rPr lang="en-GB" err="1">
                <a:solidFill>
                  <a:srgbClr val="5E1D50"/>
                </a:solidFill>
                <a:latin typeface="Century Gothic"/>
                <a:ea typeface="Calibri"/>
                <a:cs typeface="Calibri"/>
              </a:rPr>
              <a:t>Abbiott</a:t>
            </a:r>
            <a:r>
              <a:rPr lang="en-GB">
                <a:solidFill>
                  <a:srgbClr val="5E1D50"/>
                </a:solidFill>
                <a:latin typeface="Century Gothic"/>
                <a:ea typeface="Calibri"/>
                <a:cs typeface="Calibri"/>
              </a:rPr>
              <a:t> has helped families in his community to have clean water to drink, so </a:t>
            </a:r>
            <a:r>
              <a:rPr lang="en-GB" sz="1800">
                <a:solidFill>
                  <a:srgbClr val="5E1D50"/>
                </a:solidFill>
                <a:effectLst/>
                <a:latin typeface="Century Gothic"/>
                <a:ea typeface="Calibri"/>
                <a:cs typeface="Calibri"/>
              </a:rPr>
              <a:t>can </a:t>
            </a:r>
            <a:r>
              <a:rPr lang="en-GB">
                <a:solidFill>
                  <a:srgbClr val="5E1D50"/>
                </a:solidFill>
                <a:latin typeface="Century Gothic"/>
                <a:ea typeface="Calibri"/>
                <a:cs typeface="Calibri"/>
              </a:rPr>
              <a:t>we!</a:t>
            </a:r>
            <a:endParaRPr lang="en-US" sz="1800">
              <a:solidFill>
                <a:srgbClr val="5E1D50"/>
              </a:solidFill>
              <a:effectLst/>
              <a:latin typeface="Century Gothic" panose="020B0502020202020204" pitchFamily="34" charset="0"/>
              <a:ea typeface="Calibri"/>
              <a:cs typeface="Calibri"/>
            </a:endParaRPr>
          </a:p>
          <a:p>
            <a:pPr marL="0" lvl="2">
              <a:defRPr/>
            </a:pPr>
            <a:endParaRPr lang="en-GB">
              <a:solidFill>
                <a:srgbClr val="5E1D50"/>
              </a:solidFill>
              <a:latin typeface="Century Gothic"/>
              <a:ea typeface="Calibri"/>
              <a:cs typeface="Calibri"/>
            </a:endParaRPr>
          </a:p>
          <a:p>
            <a:pPr marL="0" lvl="2">
              <a:defRPr/>
            </a:pPr>
            <a:r>
              <a:rPr lang="en-GB">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about the Water for a family </a:t>
            </a:r>
            <a:r>
              <a:rPr lang="en-GB" sz="180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CAFOD World </a:t>
            </a:r>
            <a:r>
              <a:rPr lang="en-GB">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Gift</a:t>
            </a:r>
          </a:p>
          <a:p>
            <a:pPr marL="0" lvl="2" algn="ctr">
              <a:defRPr/>
            </a:pPr>
            <a:endParaRPr lang="en-GB" sz="1800" u="sng">
              <a:solidFill>
                <a:srgbClr val="467886"/>
              </a:solidFill>
              <a:effectLst/>
              <a:latin typeface="Century Gothic"/>
              <a:ea typeface="Calibri"/>
              <a:cs typeface="Calibri"/>
            </a:endParaRPr>
          </a:p>
        </p:txBody>
      </p:sp>
      <p:sp>
        <p:nvSpPr>
          <p:cNvPr id="7" name="Rectangle 6">
            <a:extLst>
              <a:ext uri="{FF2B5EF4-FFF2-40B4-BE49-F238E27FC236}">
                <a16:creationId xmlns:a16="http://schemas.microsoft.com/office/drawing/2014/main" id="{AED64D0D-D595-D36C-0C19-D22B45967EB2}"/>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As we prepare </a:t>
            </a:r>
            <a:r>
              <a:rPr lang="en-GB" sz="1800">
                <a:solidFill>
                  <a:srgbClr val="5E1D50"/>
                </a:solidFill>
                <a:effectLst/>
                <a:latin typeface="Century Gothic"/>
                <a:ea typeface="Calibri"/>
                <a:cs typeface="Calibri"/>
              </a:rPr>
              <a:t>for the </a:t>
            </a:r>
            <a:r>
              <a:rPr lang="en-GB">
                <a:solidFill>
                  <a:srgbClr val="5E1D50"/>
                </a:solidFill>
                <a:latin typeface="Century Gothic"/>
                <a:ea typeface="Calibri"/>
                <a:cs typeface="Calibri"/>
              </a:rPr>
              <a:t>birth of Jesus, we pray to be kind, helpful and that our actions show others that a better </a:t>
            </a:r>
            <a:r>
              <a:rPr lang="en-GB" sz="1800">
                <a:solidFill>
                  <a:srgbClr val="5E1D50"/>
                </a:solidFill>
                <a:effectLst/>
                <a:latin typeface="Century Gothic"/>
                <a:ea typeface="Calibri"/>
                <a:cs typeface="Calibri"/>
              </a:rPr>
              <a:t>world</a:t>
            </a:r>
            <a:r>
              <a:rPr lang="en-GB">
                <a:solidFill>
                  <a:srgbClr val="5E1D50"/>
                </a:solidFill>
                <a:latin typeface="Century Gothic"/>
                <a:ea typeface="Calibri"/>
                <a:cs typeface="Calibri"/>
              </a:rPr>
              <a:t> needs </a:t>
            </a:r>
            <a:r>
              <a:rPr lang="en-GB" sz="1800">
                <a:solidFill>
                  <a:srgbClr val="5E1D50"/>
                </a:solidFill>
                <a:effectLst/>
                <a:latin typeface="Century Gothic"/>
                <a:ea typeface="Calibri"/>
                <a:cs typeface="Calibri"/>
              </a:rPr>
              <a:t>all </a:t>
            </a:r>
            <a:r>
              <a:rPr lang="en-GB">
                <a:solidFill>
                  <a:srgbClr val="5E1D50"/>
                </a:solidFill>
                <a:latin typeface="Century Gothic"/>
                <a:ea typeface="Calibri"/>
                <a:cs typeface="Calibri"/>
              </a:rPr>
              <a:t>of us</a:t>
            </a:r>
            <a:r>
              <a:rPr lang="en-GB" sz="1800">
                <a:solidFill>
                  <a:srgbClr val="5E1D50"/>
                </a:solidFill>
                <a:effectLst/>
                <a:latin typeface="Century Gothic"/>
                <a:ea typeface="Calibri"/>
                <a:cs typeface="Calibri"/>
              </a:rPr>
              <a:t>. </a:t>
            </a:r>
            <a:endParaRPr lang="en-US" sz="1800">
              <a:solidFill>
                <a:srgbClr val="000000"/>
              </a:solidFill>
              <a:effectLst/>
              <a:latin typeface="Century Gothic"/>
              <a:ea typeface="Calibri"/>
              <a:cs typeface="Calibri"/>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FE3D6A55-60C3-F912-22D1-ED3387FF73F1}"/>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494B12C8-C6B3-6D4A-2F56-1F576B92BB40}"/>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B838DD74-F082-902D-68B6-C8855D08D2A3}"/>
              </a:ext>
            </a:extLst>
          </p:cNvPr>
          <p:cNvPicPr>
            <a:picLocks noChangeAspect="1"/>
          </p:cNvPicPr>
          <p:nvPr/>
        </p:nvPicPr>
        <p:blipFill>
          <a:blip r:embed="rId5"/>
          <a:stretch>
            <a:fillRect/>
          </a:stretch>
        </p:blipFill>
        <p:spPr>
          <a:xfrm>
            <a:off x="0" y="74845"/>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26D6379C-BEBD-9E55-63D8-B4900369EF04}"/>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9" name="Picture 8" descr="A person and children standing next to a faucet&#10;&#10;AI-generated content may be incorrect.">
            <a:extLst>
              <a:ext uri="{FF2B5EF4-FFF2-40B4-BE49-F238E27FC236}">
                <a16:creationId xmlns:a16="http://schemas.microsoft.com/office/drawing/2014/main" id="{CB8FF30A-AF07-1C93-CD46-EFE1330B3FD0}"/>
              </a:ext>
            </a:extLst>
          </p:cNvPr>
          <p:cNvPicPr>
            <a:picLocks noChangeAspect="1"/>
          </p:cNvPicPr>
          <p:nvPr/>
        </p:nvPicPr>
        <p:blipFill>
          <a:blip r:embed="rId8"/>
          <a:stretch>
            <a:fillRect/>
          </a:stretch>
        </p:blipFill>
        <p:spPr>
          <a:xfrm>
            <a:off x="6905661" y="69005"/>
            <a:ext cx="3829987" cy="3823429"/>
          </a:xfrm>
          <a:prstGeom prst="rect">
            <a:avLst/>
          </a:prstGeom>
        </p:spPr>
      </p:pic>
    </p:spTree>
    <p:extLst>
      <p:ext uri="{BB962C8B-B14F-4D97-AF65-F5344CB8AC3E}">
        <p14:creationId xmlns:p14="http://schemas.microsoft.com/office/powerpoint/2010/main" val="3623111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6ECC-D181-C45E-88E4-764278C5E22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088198E-585B-0B45-B3F9-8E67F1CE6EDD}"/>
              </a:ext>
            </a:extLst>
          </p:cNvPr>
          <p:cNvSpPr/>
          <p:nvPr/>
        </p:nvSpPr>
        <p:spPr>
          <a:xfrm>
            <a:off x="254181" y="1162393"/>
            <a:ext cx="5666933" cy="3151628"/>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r>
              <a:rPr lang="en-GB" sz="1400" b="1" dirty="0">
                <a:solidFill>
                  <a:srgbClr val="5E1D50"/>
                </a:solidFill>
                <a:effectLst/>
                <a:latin typeface="Century Gothic"/>
                <a:ea typeface="Calibri"/>
                <a:cs typeface="Calibri"/>
              </a:rPr>
              <a:t>“</a:t>
            </a:r>
            <a:r>
              <a:rPr lang="en-GB" sz="1400" b="1" dirty="0">
                <a:solidFill>
                  <a:srgbClr val="5E1D50"/>
                </a:solidFill>
                <a:latin typeface="Century Gothic"/>
                <a:cs typeface="Calibri"/>
              </a:rPr>
              <a:t>Trust in the Lord. Have faith, do not despair. Trust in the Lord.” </a:t>
            </a:r>
            <a:r>
              <a:rPr lang="en-GB" sz="1400" i="1" dirty="0">
                <a:solidFill>
                  <a:srgbClr val="5E1D50"/>
                </a:solidFill>
                <a:latin typeface="Century Gothic"/>
                <a:ea typeface="Calibri"/>
                <a:cs typeface="Calibri"/>
              </a:rPr>
              <a:t>Psalm 27:14</a:t>
            </a:r>
            <a:endParaRPr lang="en-GB" sz="1400" dirty="0">
              <a:solidFill>
                <a:srgbClr val="000000"/>
              </a:solidFill>
              <a:latin typeface="Century Gothic" panose="020B0502020202020204" pitchFamily="34" charset="0"/>
              <a:ea typeface="Calibri"/>
              <a:cs typeface="Calibri"/>
            </a:endParaRPr>
          </a:p>
          <a:p>
            <a:endParaRPr lang="en-GB" sz="1400" dirty="0">
              <a:solidFill>
                <a:srgbClr val="000000"/>
              </a:solidFill>
              <a:latin typeface="Century Gothic" panose="020B0502020202020204" pitchFamily="34" charset="0"/>
              <a:cs typeface="Calibri" panose="020F0502020204030204" pitchFamily="34" charset="0"/>
            </a:endParaRPr>
          </a:p>
          <a:p>
            <a:r>
              <a:rPr lang="en-GB" sz="1600" dirty="0">
                <a:solidFill>
                  <a:srgbClr val="5E1D50"/>
                </a:solidFill>
                <a:latin typeface="Century Gothic"/>
                <a:cs typeface="Calibri"/>
              </a:rPr>
              <a:t>‘Faith’ and 'Hope’ are important words in this year of Jubilee, where we have been called to be Pilgrims of Hope in the world by putting our faith into action. </a:t>
            </a: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As we prepare this Advent for the birth of Jesus, how can we continue to be signs of hope in this world?</a:t>
            </a:r>
            <a:endParaRPr lang="en-US" dirty="0">
              <a:latin typeface="Century Gothic"/>
              <a:cs typeface="Calibri"/>
            </a:endParaRPr>
          </a:p>
        </p:txBody>
      </p:sp>
      <p:sp>
        <p:nvSpPr>
          <p:cNvPr id="6" name="Rectangle 5">
            <a:extLst>
              <a:ext uri="{FF2B5EF4-FFF2-40B4-BE49-F238E27FC236}">
                <a16:creationId xmlns:a16="http://schemas.microsoft.com/office/drawing/2014/main" id="{F8521D46-ABEC-F003-2BB2-23D604C014AB}"/>
              </a:ext>
            </a:extLst>
          </p:cNvPr>
          <p:cNvSpPr/>
          <p:nvPr/>
        </p:nvSpPr>
        <p:spPr>
          <a:xfrm>
            <a:off x="6262644" y="3701373"/>
            <a:ext cx="5839408" cy="1801957"/>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2">
              <a:defRPr/>
            </a:pPr>
            <a:endParaRPr lang="en-US" sz="1600" dirty="0">
              <a:solidFill>
                <a:srgbClr val="242424"/>
              </a:solidFill>
              <a:latin typeface="Aptos"/>
              <a:ea typeface="Verdana" panose="020B0604030504040204" pitchFamily="34" charset="0"/>
              <a:cs typeface="Arial" panose="020B0604020202020204" pitchFamily="34" charset="0"/>
            </a:endParaRPr>
          </a:p>
          <a:p>
            <a:pPr marL="0" lvl="2">
              <a:defRPr/>
            </a:pPr>
            <a:r>
              <a:rPr lang="en-GB" sz="1600" dirty="0">
                <a:solidFill>
                  <a:srgbClr val="5E1D50"/>
                </a:solidFill>
                <a:latin typeface="Century Gothic"/>
                <a:ea typeface="Verdana"/>
                <a:cs typeface="Arial"/>
              </a:rPr>
              <a:t>Write a message of hope to someone using </a:t>
            </a:r>
            <a:r>
              <a:rPr lang="en-GB" sz="1600" dirty="0">
                <a:solidFill>
                  <a:srgbClr val="5E1D50"/>
                </a:solidFill>
                <a:latin typeface="Century Gothic"/>
                <a:ea typeface="Verdana"/>
                <a:cs typeface="Arial"/>
                <a:hlinkClick r:id="rId2">
                  <a:extLst>
                    <a:ext uri="{A12FA001-AC4F-418D-AE19-62706E023703}">
                      <ahyp:hlinkClr xmlns:ahyp="http://schemas.microsoft.com/office/drawing/2018/hyperlinkcolor" val="tx"/>
                    </a:ext>
                  </a:extLst>
                </a:hlinkClick>
              </a:rPr>
              <a:t>CAFOD's Postcards of Hope set</a:t>
            </a:r>
            <a:r>
              <a:rPr lang="en-GB" sz="1600" dirty="0">
                <a:solidFill>
                  <a:srgbClr val="5E1D50"/>
                </a:solidFill>
                <a:latin typeface="Century Gothic"/>
                <a:ea typeface="Verdana"/>
                <a:cs typeface="Arial"/>
              </a:rPr>
              <a:t>. What might your special message be? How can we encourage others to be hopeful?</a:t>
            </a:r>
          </a:p>
        </p:txBody>
      </p:sp>
      <p:pic>
        <p:nvPicPr>
          <p:cNvPr id="9" name="Picture 8">
            <a:extLst>
              <a:ext uri="{FF2B5EF4-FFF2-40B4-BE49-F238E27FC236}">
                <a16:creationId xmlns:a16="http://schemas.microsoft.com/office/drawing/2014/main" id="{F4BFD3A2-1C97-D27E-C72A-2E569E918C2D}"/>
              </a:ext>
            </a:extLst>
          </p:cNvPr>
          <p:cNvPicPr>
            <a:picLocks noChangeAspect="1"/>
          </p:cNvPicPr>
          <p:nvPr/>
        </p:nvPicPr>
        <p:blipFill>
          <a:blip r:embed="rId3"/>
          <a:srcRect l="15793" t="14990" r="13439" b="23530"/>
          <a:stretch>
            <a:fillRect/>
          </a:stretch>
        </p:blipFill>
        <p:spPr>
          <a:xfrm>
            <a:off x="8018465" y="3783079"/>
            <a:ext cx="2327766" cy="530942"/>
          </a:xfrm>
          <a:prstGeom prst="rect">
            <a:avLst/>
          </a:prstGeom>
        </p:spPr>
      </p:pic>
      <p:pic>
        <p:nvPicPr>
          <p:cNvPr id="10" name="Picture 9">
            <a:extLst>
              <a:ext uri="{FF2B5EF4-FFF2-40B4-BE49-F238E27FC236}">
                <a16:creationId xmlns:a16="http://schemas.microsoft.com/office/drawing/2014/main" id="{A6A1680A-8175-601C-21EF-2576053F9CA1}"/>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8" name="Picture 7">
            <a:extLst>
              <a:ext uri="{FF2B5EF4-FFF2-40B4-BE49-F238E27FC236}">
                <a16:creationId xmlns:a16="http://schemas.microsoft.com/office/drawing/2014/main" id="{550CA415-7232-B6FC-F07E-D6F89EDB8B26}"/>
              </a:ext>
            </a:extLst>
          </p:cNvPr>
          <p:cNvPicPr>
            <a:picLocks noChangeAspect="1"/>
          </p:cNvPicPr>
          <p:nvPr/>
        </p:nvPicPr>
        <p:blipFill>
          <a:blip r:embed="rId5"/>
          <a:stretch>
            <a:fillRect/>
          </a:stretch>
        </p:blipFill>
        <p:spPr>
          <a:xfrm>
            <a:off x="0" y="778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AA0C727A-12C3-105E-F3F7-B8750DEDCAFD}"/>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4" name="Picture 3">
            <a:extLst>
              <a:ext uri="{FF2B5EF4-FFF2-40B4-BE49-F238E27FC236}">
                <a16:creationId xmlns:a16="http://schemas.microsoft.com/office/drawing/2014/main" id="{403D869A-7E96-FA5A-6C10-2AD055D6BCCA}"/>
              </a:ext>
            </a:extLst>
          </p:cNvPr>
          <p:cNvPicPr>
            <a:picLocks noChangeAspect="1"/>
          </p:cNvPicPr>
          <p:nvPr/>
        </p:nvPicPr>
        <p:blipFill>
          <a:blip r:embed="rId7"/>
          <a:stretch>
            <a:fillRect/>
          </a:stretch>
        </p:blipFill>
        <p:spPr>
          <a:xfrm>
            <a:off x="6262643" y="1020893"/>
            <a:ext cx="4124245" cy="2519134"/>
          </a:xfrm>
          <a:prstGeom prst="rect">
            <a:avLst/>
          </a:prstGeom>
        </p:spPr>
      </p:pic>
    </p:spTree>
    <p:extLst>
      <p:ext uri="{BB962C8B-B14F-4D97-AF65-F5344CB8AC3E}">
        <p14:creationId xmlns:p14="http://schemas.microsoft.com/office/powerpoint/2010/main" val="4263414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E9D87-ED66-1F3B-3FD7-B0F7BFEA6B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6819B2D-278B-5B63-CAC2-825A345EB453}"/>
              </a:ext>
            </a:extLst>
          </p:cNvPr>
          <p:cNvSpPr/>
          <p:nvPr/>
        </p:nvSpPr>
        <p:spPr>
          <a:xfrm>
            <a:off x="4119715" y="3703692"/>
            <a:ext cx="7743101"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b="1" dirty="0">
              <a:solidFill>
                <a:srgbClr val="5E1D50"/>
              </a:solidFill>
              <a:latin typeface="Century Gothic"/>
              <a:ea typeface="Calibri"/>
              <a:cs typeface="Calibri"/>
            </a:endParaRPr>
          </a:p>
          <a:p>
            <a:pPr marL="0" lvl="2" algn="ctr">
              <a:defRPr/>
            </a:pPr>
            <a:endParaRPr lang="en-GB" b="1" dirty="0">
              <a:solidFill>
                <a:srgbClr val="5E1D50"/>
              </a:solidFill>
              <a:latin typeface="Century Gothic"/>
              <a:ea typeface="Calibri"/>
              <a:cs typeface="Calibri"/>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How about </a:t>
            </a:r>
            <a:r>
              <a:rPr lang="en-GB" sz="1800" dirty="0">
                <a:solidFill>
                  <a:srgbClr val="5E1D50"/>
                </a:solidFill>
                <a:effectLst/>
                <a:latin typeface="Century Gothic"/>
                <a:ea typeface="Calibri"/>
                <a:cs typeface="Calibri"/>
              </a:rPr>
              <a:t>fundraising for </a:t>
            </a:r>
            <a:r>
              <a:rPr lang="en-GB" dirty="0">
                <a:solidFill>
                  <a:srgbClr val="5E1D50"/>
                </a:solidFill>
                <a:latin typeface="Century Gothic"/>
                <a:ea typeface="Calibri"/>
                <a:cs typeface="Calibri"/>
              </a:rPr>
              <a:t>a special Christmas stocking full of life-changing gifts this Advent? For £100 your class or school could provide gifts </a:t>
            </a:r>
            <a:r>
              <a:rPr lang="en-GB" dirty="0">
                <a:solidFill>
                  <a:srgbClr val="5E1D50"/>
                </a:solidFill>
                <a:latin typeface="Montserrat"/>
                <a:ea typeface="Calibri"/>
                <a:cs typeface="Calibri"/>
              </a:rPr>
              <a:t>which bring hope!</a:t>
            </a:r>
            <a:endParaRPr lang="en-GB" dirty="0">
              <a:solidFill>
                <a:srgbClr val="5E1D50"/>
              </a:solidFill>
              <a:latin typeface="Century Gothic"/>
              <a:ea typeface="Calibri"/>
              <a:cs typeface="Calibri"/>
            </a:endParaRPr>
          </a:p>
          <a:p>
            <a:pPr marL="0" lvl="2">
              <a:defRPr/>
            </a:pPr>
            <a:endParaRPr lang="en-GB" dirty="0">
              <a:solidFill>
                <a:srgbClr val="5E1D50"/>
              </a:solidFill>
              <a:latin typeface="Century Gothic"/>
              <a:ea typeface="Calibri"/>
              <a:cs typeface="Calibri"/>
            </a:endParaRPr>
          </a:p>
          <a:p>
            <a:pPr marL="0" lvl="2">
              <a:defRPr/>
            </a:pP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more about </a:t>
            </a:r>
            <a:r>
              <a:rPr lang="en-GB" sz="1800" dirty="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the </a:t>
            </a: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Christmas Stocking </a:t>
            </a:r>
            <a:r>
              <a:rPr lang="en-GB" sz="1800" dirty="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World </a:t>
            </a: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Gift</a:t>
            </a:r>
            <a:endParaRPr lang="en-GB" dirty="0">
              <a:solidFill>
                <a:srgbClr val="5E1D50"/>
              </a:solidFill>
              <a:latin typeface="Century Gothic"/>
              <a:ea typeface="Calibri"/>
              <a:cs typeface="Calibri"/>
            </a:endParaRPr>
          </a:p>
          <a:p>
            <a:pPr marL="0" lvl="2" algn="ctr">
              <a:defRPr/>
            </a:pPr>
            <a:endParaRPr lang="en-GB" sz="1800" u="sng" dirty="0">
              <a:solidFill>
                <a:srgbClr val="467886"/>
              </a:solidFill>
              <a:effectLst/>
              <a:latin typeface="Century Gothic"/>
              <a:ea typeface="Calibri"/>
              <a:cs typeface="Calibri"/>
            </a:endParaRPr>
          </a:p>
        </p:txBody>
      </p:sp>
      <p:sp>
        <p:nvSpPr>
          <p:cNvPr id="7" name="Rectangle 6">
            <a:extLst>
              <a:ext uri="{FF2B5EF4-FFF2-40B4-BE49-F238E27FC236}">
                <a16:creationId xmlns:a16="http://schemas.microsoft.com/office/drawing/2014/main" id="{CA0BF7D5-9C7E-2EDB-2DF6-2A0686FDA2FD}"/>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lgn="ctr">
              <a:defRPr/>
            </a:pPr>
            <a:endParaRPr lang="en-GB" dirty="0">
              <a:solidFill>
                <a:srgbClr val="000000"/>
              </a:solidFill>
              <a:latin typeface="Century Gothic"/>
              <a:ea typeface="Calibri" panose="020F0502020204030204" pitchFamily="34" charset="0"/>
              <a:cs typeface="Calibri" panose="020F0502020204030204" pitchFamily="34" charset="0"/>
            </a:endParaRPr>
          </a:p>
          <a:p>
            <a:pPr marL="0" lvl="2">
              <a:defRPr/>
            </a:pPr>
            <a:r>
              <a:rPr lang="en-GB" dirty="0">
                <a:solidFill>
                  <a:srgbClr val="5E1D50"/>
                </a:solidFill>
                <a:latin typeface="Century Gothic"/>
                <a:ea typeface="Calibri"/>
                <a:cs typeface="Calibri"/>
              </a:rPr>
              <a:t>As we prepare </a:t>
            </a:r>
            <a:r>
              <a:rPr lang="en-GB" sz="1800" dirty="0">
                <a:solidFill>
                  <a:srgbClr val="5E1D50"/>
                </a:solidFill>
                <a:effectLst/>
                <a:latin typeface="Century Gothic"/>
                <a:ea typeface="Calibri"/>
                <a:cs typeface="Calibri"/>
              </a:rPr>
              <a:t>for </a:t>
            </a:r>
            <a:r>
              <a:rPr lang="en-GB" dirty="0">
                <a:solidFill>
                  <a:srgbClr val="5E1D50"/>
                </a:solidFill>
                <a:latin typeface="Century Gothic"/>
                <a:ea typeface="Calibri"/>
                <a:cs typeface="Calibri"/>
              </a:rPr>
              <a:t>Advent during this Jubilee Year, help us to be Pilgrims of Hope by being kind and thoughtful, always remembering </a:t>
            </a:r>
            <a:r>
              <a:rPr lang="en-GB" sz="1800" dirty="0">
                <a:solidFill>
                  <a:srgbClr val="5E1D50"/>
                </a:solidFill>
                <a:effectLst/>
                <a:latin typeface="Century Gothic"/>
                <a:ea typeface="Calibri"/>
                <a:cs typeface="Calibri"/>
              </a:rPr>
              <a:t>that </a:t>
            </a:r>
            <a:r>
              <a:rPr lang="en-GB" dirty="0">
                <a:solidFill>
                  <a:srgbClr val="5E1D50"/>
                </a:solidFill>
                <a:latin typeface="Century Gothic"/>
                <a:ea typeface="Calibri"/>
                <a:cs typeface="Calibri"/>
              </a:rPr>
              <a:t>a better world needs </a:t>
            </a:r>
            <a:r>
              <a:rPr lang="en-GB" sz="1800" dirty="0">
                <a:solidFill>
                  <a:srgbClr val="5E1D50"/>
                </a:solidFill>
                <a:effectLst/>
                <a:latin typeface="Century Gothic"/>
                <a:ea typeface="Calibri"/>
                <a:cs typeface="Calibri"/>
              </a:rPr>
              <a:t>all </a:t>
            </a:r>
            <a:r>
              <a:rPr lang="en-GB" dirty="0">
                <a:solidFill>
                  <a:srgbClr val="5E1D50"/>
                </a:solidFill>
                <a:latin typeface="Century Gothic"/>
                <a:ea typeface="Calibri"/>
                <a:cs typeface="Calibri"/>
              </a:rPr>
              <a:t>of us</a:t>
            </a:r>
            <a:r>
              <a:rPr lang="en-GB" sz="1800" dirty="0">
                <a:solidFill>
                  <a:srgbClr val="5E1D50"/>
                </a:solidFill>
                <a:effectLst/>
                <a:latin typeface="Century Gothic"/>
                <a:ea typeface="Calibri"/>
                <a:cs typeface="Calibri"/>
              </a:rPr>
              <a:t>. Lord, in your mercy,</a:t>
            </a:r>
            <a:endParaRPr lang="en-US" sz="1800" dirty="0">
              <a:solidFill>
                <a:srgbClr val="000000"/>
              </a:solidFill>
              <a:effectLst/>
              <a:latin typeface="Century Gothic"/>
              <a:ea typeface="Calibri"/>
              <a:cs typeface="Calibri"/>
            </a:endParaRPr>
          </a:p>
          <a:p>
            <a:pPr marL="0" lvl="2">
              <a:defRPr/>
            </a:pPr>
            <a:r>
              <a:rPr lang="en-GB" sz="1400" b="1" dirty="0">
                <a:solidFill>
                  <a:srgbClr val="FF0000"/>
                </a:solidFill>
                <a:latin typeface="Century Gothic"/>
                <a:cs typeface="Calibri"/>
              </a:rPr>
              <a:t>RESPOND</a:t>
            </a:r>
            <a:r>
              <a:rPr lang="en-GB" b="1" dirty="0">
                <a:solidFill>
                  <a:srgbClr val="FF0000"/>
                </a:solidFill>
                <a:latin typeface="Century Gothic"/>
                <a:cs typeface="Calibri"/>
              </a:rPr>
              <a:t>:</a:t>
            </a:r>
            <a:r>
              <a:rPr lang="en-GB" b="1" dirty="0">
                <a:solidFill>
                  <a:srgbClr val="5E1D50"/>
                </a:solidFill>
                <a:latin typeface="Century Gothic"/>
                <a:cs typeface="Calibri"/>
              </a:rPr>
              <a:t> Hear our Prayer</a:t>
            </a:r>
            <a:r>
              <a:rPr lang="en-GB" sz="1600" b="1" dirty="0">
                <a:solidFill>
                  <a:srgbClr val="5E1D50"/>
                </a:solidFill>
                <a:effectLst/>
              </a:rPr>
              <a:t> </a:t>
            </a:r>
            <a:endParaRPr lang="en-GB" dirty="0"/>
          </a:p>
        </p:txBody>
      </p:sp>
      <p:pic>
        <p:nvPicPr>
          <p:cNvPr id="3" name="Picture 2">
            <a:extLst>
              <a:ext uri="{FF2B5EF4-FFF2-40B4-BE49-F238E27FC236}">
                <a16:creationId xmlns:a16="http://schemas.microsoft.com/office/drawing/2014/main" id="{B1DB9FBD-6C24-F8E6-EA6C-841EA64C2DED}"/>
              </a:ext>
            </a:extLst>
          </p:cNvPr>
          <p:cNvPicPr>
            <a:picLocks noChangeAspect="1"/>
          </p:cNvPicPr>
          <p:nvPr/>
        </p:nvPicPr>
        <p:blipFill>
          <a:blip r:embed="rId3"/>
          <a:stretch>
            <a:fillRect/>
          </a:stretch>
        </p:blipFill>
        <p:spPr>
          <a:xfrm>
            <a:off x="6784765" y="3703692"/>
            <a:ext cx="2413000" cy="850900"/>
          </a:xfrm>
          <a:prstGeom prst="rect">
            <a:avLst/>
          </a:prstGeom>
        </p:spPr>
      </p:pic>
      <p:pic>
        <p:nvPicPr>
          <p:cNvPr id="8" name="Picture 7">
            <a:extLst>
              <a:ext uri="{FF2B5EF4-FFF2-40B4-BE49-F238E27FC236}">
                <a16:creationId xmlns:a16="http://schemas.microsoft.com/office/drawing/2014/main" id="{842DEBE2-D102-552C-1674-3F489576C817}"/>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4" name="Picture 3">
            <a:extLst>
              <a:ext uri="{FF2B5EF4-FFF2-40B4-BE49-F238E27FC236}">
                <a16:creationId xmlns:a16="http://schemas.microsoft.com/office/drawing/2014/main" id="{0291CADF-D616-1E6B-F532-0DC08590E792}"/>
              </a:ext>
            </a:extLst>
          </p:cNvPr>
          <p:cNvPicPr>
            <a:picLocks noChangeAspect="1"/>
          </p:cNvPicPr>
          <p:nvPr/>
        </p:nvPicPr>
        <p:blipFill>
          <a:blip r:embed="rId5"/>
          <a:stretch>
            <a:fillRect/>
          </a:stretch>
        </p:blipFill>
        <p:spPr>
          <a:xfrm>
            <a:off x="0" y="77849"/>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0A36261E-6EF0-7FC3-305A-4619009C489B}"/>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10" name="Picture 9" descr="A green sock filled with objects&#10;&#10;AI-generated content may be incorrect.">
            <a:extLst>
              <a:ext uri="{FF2B5EF4-FFF2-40B4-BE49-F238E27FC236}">
                <a16:creationId xmlns:a16="http://schemas.microsoft.com/office/drawing/2014/main" id="{EEBB2750-3909-78C3-1224-AEA6CCDB3181}"/>
              </a:ext>
            </a:extLst>
          </p:cNvPr>
          <p:cNvPicPr>
            <a:picLocks noChangeAspect="1"/>
          </p:cNvPicPr>
          <p:nvPr/>
        </p:nvPicPr>
        <p:blipFill>
          <a:blip r:embed="rId8"/>
          <a:stretch>
            <a:fillRect/>
          </a:stretch>
        </p:blipFill>
        <p:spPr>
          <a:xfrm>
            <a:off x="7082241" y="662049"/>
            <a:ext cx="1818047" cy="2882893"/>
          </a:xfrm>
          <a:prstGeom prst="rect">
            <a:avLst/>
          </a:prstGeom>
        </p:spPr>
      </p:pic>
      <p:pic>
        <p:nvPicPr>
          <p:cNvPr id="9" name="Picture 8" descr="A colorful text on a black background&#10;&#10;AI-generated content may be incorrect.">
            <a:extLst>
              <a:ext uri="{FF2B5EF4-FFF2-40B4-BE49-F238E27FC236}">
                <a16:creationId xmlns:a16="http://schemas.microsoft.com/office/drawing/2014/main" id="{4373F6C0-216E-2FBF-0506-6959D05FF900}"/>
              </a:ext>
            </a:extLst>
          </p:cNvPr>
          <p:cNvPicPr>
            <a:picLocks noChangeAspect="1"/>
          </p:cNvPicPr>
          <p:nvPr/>
        </p:nvPicPr>
        <p:blipFill>
          <a:blip r:embed="rId9"/>
          <a:stretch>
            <a:fillRect/>
          </a:stretch>
        </p:blipFill>
        <p:spPr>
          <a:xfrm>
            <a:off x="8741146" y="1702514"/>
            <a:ext cx="2923054" cy="1842428"/>
          </a:xfrm>
          <a:prstGeom prst="rect">
            <a:avLst/>
          </a:prstGeom>
        </p:spPr>
      </p:pic>
    </p:spTree>
    <p:extLst>
      <p:ext uri="{BB962C8B-B14F-4D97-AF65-F5344CB8AC3E}">
        <p14:creationId xmlns:p14="http://schemas.microsoft.com/office/powerpoint/2010/main" val="429150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DFC99-F352-1198-530A-037CD409CF6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1F7BD82-1C1E-AB85-6D19-DAEBDE728556}"/>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r>
              <a:rPr lang="en-GB" sz="1400" b="1" dirty="0">
                <a:solidFill>
                  <a:srgbClr val="5E1D50"/>
                </a:solidFill>
                <a:effectLst/>
                <a:latin typeface="Century Gothic"/>
                <a:ea typeface="+mn-lt"/>
                <a:cs typeface="+mn-lt"/>
              </a:rPr>
              <a:t>“</a:t>
            </a:r>
            <a:r>
              <a:rPr lang="en-GB" sz="1400" b="1" dirty="0">
                <a:solidFill>
                  <a:srgbClr val="5E1D50"/>
                </a:solidFill>
                <a:latin typeface="Century Gothic"/>
                <a:ea typeface="+mn-lt"/>
                <a:cs typeface="+mn-lt"/>
              </a:rPr>
              <a:t>I am the Lord's servant,” said Mary; “may it happen to me as you have said.” And the angel left her.</a:t>
            </a:r>
            <a:r>
              <a:rPr lang="en-GB" sz="1400" b="1" dirty="0">
                <a:solidFill>
                  <a:srgbClr val="5E1D50"/>
                </a:solidFill>
                <a:latin typeface="Century Gothic"/>
                <a:ea typeface="Calibri"/>
                <a:cs typeface="Calibri"/>
              </a:rPr>
              <a:t> </a:t>
            </a:r>
            <a:r>
              <a:rPr lang="en-GB" sz="1400" i="1" dirty="0">
                <a:solidFill>
                  <a:srgbClr val="5E1D50"/>
                </a:solidFill>
                <a:latin typeface="Century Gothic"/>
                <a:ea typeface="Calibri"/>
                <a:cs typeface="Calibri"/>
              </a:rPr>
              <a:t>Luke 1:38</a:t>
            </a:r>
            <a:endParaRPr lang="en-US" sz="1400" dirty="0">
              <a:solidFill>
                <a:srgbClr val="000000"/>
              </a:solidFill>
              <a:effectLst/>
              <a:latin typeface="Century Gothic" panose="020B0502020202020204" pitchFamily="34" charset="0"/>
              <a:ea typeface="Calibri"/>
              <a:cs typeface="Calibri"/>
            </a:endParaRPr>
          </a:p>
          <a:p>
            <a:endParaRPr lang="en-GB" sz="14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r>
              <a:rPr lang="en-GB" sz="1600" dirty="0">
                <a:solidFill>
                  <a:srgbClr val="5E1D50"/>
                </a:solidFill>
                <a:latin typeface="Century Gothic"/>
                <a:ea typeface="Calibri"/>
                <a:cs typeface="Calibri"/>
              </a:rPr>
              <a:t>Today is </a:t>
            </a:r>
            <a:r>
              <a:rPr lang="en-GB" sz="1600" dirty="0">
                <a:solidFill>
                  <a:srgbClr val="5E1D50"/>
                </a:solidFill>
                <a:latin typeface="Century Gothic"/>
                <a:cs typeface="Calibri"/>
              </a:rPr>
              <a:t>the Feast of the Immaculate Conception. Let's imagine what it must have been like for Mary when the angel asked her to be the mother of Jesus – perhaps frightening, confusing, overwhelming? Yet Mary said ‘</a:t>
            </a:r>
            <a:r>
              <a:rPr lang="en-GB" sz="1600" dirty="0" err="1">
                <a:solidFill>
                  <a:srgbClr val="5E1D50"/>
                </a:solidFill>
                <a:latin typeface="Century Gothic"/>
                <a:cs typeface="Calibri"/>
              </a:rPr>
              <a:t>yes’</a:t>
            </a:r>
            <a:r>
              <a:rPr lang="en-GB" sz="1600" dirty="0">
                <a:solidFill>
                  <a:srgbClr val="5E1D50"/>
                </a:solidFill>
                <a:latin typeface="Century Gothic"/>
                <a:cs typeface="Calibri"/>
              </a:rPr>
              <a:t> because she trusted in God. </a:t>
            </a:r>
            <a:endParaRPr lang="en-US" sz="1600" dirty="0">
              <a:solidFill>
                <a:srgbClr val="000000"/>
              </a:solidFill>
              <a:latin typeface="Century Gothic"/>
              <a:cs typeface="Calibri"/>
            </a:endParaRPr>
          </a:p>
          <a:p>
            <a:endParaRPr lang="en-GB" sz="1600" dirty="0">
              <a:solidFill>
                <a:srgbClr val="000000"/>
              </a:solidFill>
              <a:latin typeface="Century Gothic"/>
              <a:cs typeface="Calibri" panose="020F0502020204030204" pitchFamily="34" charset="0"/>
            </a:endParaRPr>
          </a:p>
          <a:p>
            <a:r>
              <a:rPr lang="en-GB" sz="1600" dirty="0">
                <a:solidFill>
                  <a:srgbClr val="5E1D50"/>
                </a:solidFill>
                <a:latin typeface="Century Gothic"/>
                <a:cs typeface="Calibri"/>
              </a:rPr>
              <a:t>What are the difficulties we sometimes face that God can help us with?</a:t>
            </a:r>
            <a:endParaRPr lang="en-US" dirty="0">
              <a:latin typeface="Century Gothic"/>
              <a:cs typeface="Calibri"/>
            </a:endParaRPr>
          </a:p>
        </p:txBody>
      </p:sp>
      <p:sp>
        <p:nvSpPr>
          <p:cNvPr id="6" name="Rectangle 5">
            <a:extLst>
              <a:ext uri="{FF2B5EF4-FFF2-40B4-BE49-F238E27FC236}">
                <a16:creationId xmlns:a16="http://schemas.microsoft.com/office/drawing/2014/main" id="{1CA23B95-D204-1F9B-883F-4D3C76DEBE9E}"/>
              </a:ext>
            </a:extLst>
          </p:cNvPr>
          <p:cNvSpPr/>
          <p:nvPr/>
        </p:nvSpPr>
        <p:spPr>
          <a:xfrm>
            <a:off x="6215472" y="3126658"/>
            <a:ext cx="5839408" cy="306382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endParaRPr lang="en-GB" dirty="0">
              <a:solidFill>
                <a:srgbClr val="5E1D50"/>
              </a:solidFill>
              <a:latin typeface="Century Gothic"/>
              <a:ea typeface="Verdana"/>
              <a:cs typeface="Arial"/>
            </a:endParaRPr>
          </a:p>
          <a:p>
            <a:pPr>
              <a:lnSpc>
                <a:spcPct val="115999"/>
              </a:lnSpc>
              <a:spcBef>
                <a:spcPts val="1200"/>
              </a:spcBef>
              <a:spcAft>
                <a:spcPts val="1200"/>
              </a:spcAft>
            </a:pPr>
            <a:r>
              <a:rPr lang="en-GB" sz="1600" dirty="0">
                <a:solidFill>
                  <a:srgbClr val="5E1D50"/>
                </a:solidFill>
                <a:latin typeface="Century Gothic"/>
                <a:ea typeface="Calibri"/>
                <a:cs typeface="Calibri"/>
              </a:rPr>
              <a:t>Tell us about your Jubilee Pledge!</a:t>
            </a:r>
          </a:p>
          <a:p>
            <a:pPr>
              <a:lnSpc>
                <a:spcPct val="115999"/>
              </a:lnSpc>
              <a:spcBef>
                <a:spcPts val="1200"/>
              </a:spcBef>
              <a:spcAft>
                <a:spcPts val="1200"/>
              </a:spcAft>
            </a:pPr>
            <a:r>
              <a:rPr lang="en-GB" sz="1600" dirty="0">
                <a:solidFill>
                  <a:srgbClr val="5E1D50"/>
                </a:solidFill>
                <a:latin typeface="Century Gothic"/>
                <a:ea typeface="Calibri"/>
                <a:cs typeface="Calibri"/>
              </a:rPr>
              <a:t>At the Jubilee for Education event at the Vatican at the end of October, schools like yours in England and Wales were recognised for their extraordinary response to the Jubilee Year! </a:t>
            </a:r>
            <a:r>
              <a:rPr lang="en-GB" sz="1600" dirty="0">
                <a:solidFill>
                  <a:srgbClr val="5E1D50"/>
                </a:solidFill>
                <a:latin typeface="Century Gothic"/>
                <a:ea typeface="Calibri"/>
                <a:cs typeface="Calibri"/>
                <a:hlinkClick r:id="rId3"/>
              </a:rPr>
              <a:t>Have you added your school to the Jubilee Pledge map?</a:t>
            </a:r>
            <a:endParaRPr lang="en-GB" sz="1600"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F47F2D20-FDBB-1B6B-675E-105262990779}"/>
              </a:ext>
            </a:extLst>
          </p:cNvPr>
          <p:cNvPicPr>
            <a:picLocks noChangeAspect="1"/>
          </p:cNvPicPr>
          <p:nvPr/>
        </p:nvPicPr>
        <p:blipFill>
          <a:blip r:embed="rId4"/>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82C808DC-B768-6A62-1431-B97E24F18659}"/>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267F3D96-BA1B-30CA-4212-546FB56D7D57}"/>
              </a:ext>
            </a:extLst>
          </p:cNvPr>
          <p:cNvPicPr>
            <a:picLocks noChangeAspect="1"/>
          </p:cNvPicPr>
          <p:nvPr/>
        </p:nvPicPr>
        <p:blipFill>
          <a:blip r:embed="rId6"/>
          <a:stretch>
            <a:fillRect/>
          </a:stretch>
        </p:blipFill>
        <p:spPr>
          <a:xfrm>
            <a:off x="54773" y="51816"/>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3D62C59A-529A-8CB5-2DB7-25C1BC74DBCD}"/>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5" name="Picture 4" descr="A group of people holding a banner&#10;&#10;AI-generated content may be incorrect.">
            <a:extLst>
              <a:ext uri="{FF2B5EF4-FFF2-40B4-BE49-F238E27FC236}">
                <a16:creationId xmlns:a16="http://schemas.microsoft.com/office/drawing/2014/main" id="{33D44638-55F4-E986-2F25-EA11356B5735}"/>
              </a:ext>
            </a:extLst>
          </p:cNvPr>
          <p:cNvPicPr>
            <a:picLocks noChangeAspect="1"/>
          </p:cNvPicPr>
          <p:nvPr/>
        </p:nvPicPr>
        <p:blipFill>
          <a:blip r:embed="rId8"/>
          <a:stretch>
            <a:fillRect/>
          </a:stretch>
        </p:blipFill>
        <p:spPr>
          <a:xfrm>
            <a:off x="6270888" y="400971"/>
            <a:ext cx="3843738" cy="2569464"/>
          </a:xfrm>
          <a:prstGeom prst="rect">
            <a:avLst/>
          </a:prstGeom>
        </p:spPr>
      </p:pic>
    </p:spTree>
    <p:extLst>
      <p:ext uri="{BB962C8B-B14F-4D97-AF65-F5344CB8AC3E}">
        <p14:creationId xmlns:p14="http://schemas.microsoft.com/office/powerpoint/2010/main" val="11901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023D2-9F8D-6725-5D98-6A3886540F6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CB71C1D-BA02-ACC9-09D8-7A5FC5FD4ADA}"/>
              </a:ext>
            </a:extLst>
          </p:cNvPr>
          <p:cNvSpPr/>
          <p:nvPr/>
        </p:nvSpPr>
        <p:spPr>
          <a:xfrm>
            <a:off x="4119715" y="3703692"/>
            <a:ext cx="7805585"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a:solidFill>
                <a:srgbClr val="5E1D50"/>
              </a:solidFill>
              <a:latin typeface="Century Gothic"/>
              <a:ea typeface="Calibri"/>
              <a:cs typeface="Calibri"/>
            </a:endParaRPr>
          </a:p>
          <a:p>
            <a:pPr marL="0" lvl="2">
              <a:defRPr/>
            </a:pPr>
            <a:r>
              <a:rPr lang="en-GB" sz="1800" b="1">
                <a:solidFill>
                  <a:srgbClr val="5E1D50"/>
                </a:solidFill>
                <a:effectLst/>
                <a:latin typeface="Century Gothic"/>
                <a:ea typeface="Calibri"/>
                <a:cs typeface="Calibri"/>
              </a:rPr>
              <a:t>World Gifts:</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Help pregnant mothers and newborn babies with urgent medical treatment and nutritious food to enable families to thrive!</a:t>
            </a:r>
          </a:p>
          <a:p>
            <a:pPr marL="0" lvl="2">
              <a:defRPr/>
            </a:pPr>
            <a:endParaRPr lang="en-GB">
              <a:solidFill>
                <a:srgbClr val="5E1D50"/>
              </a:solidFill>
              <a:latin typeface="Century Gothic"/>
              <a:ea typeface="Calibri"/>
              <a:cs typeface="Calibri"/>
            </a:endParaRPr>
          </a:p>
          <a:p>
            <a:pPr marL="0" lvl="2">
              <a:defRPr/>
            </a:pPr>
            <a:r>
              <a:rPr lang="en-GB">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about </a:t>
            </a:r>
            <a:r>
              <a:rPr lang="en-GB" sz="180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the </a:t>
            </a:r>
            <a:r>
              <a:rPr lang="en-GB">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Healthy Mum and Baby </a:t>
            </a:r>
            <a:r>
              <a:rPr lang="en-GB" sz="180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World </a:t>
            </a:r>
            <a:r>
              <a:rPr lang="en-GB">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Gift</a:t>
            </a:r>
            <a:endParaRPr lang="en-GB">
              <a:solidFill>
                <a:srgbClr val="5E1D50"/>
              </a:solidFill>
              <a:ea typeface="Calibri"/>
              <a:cs typeface="Calibri"/>
              <a:hlinkClick r:id="rId2">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9A57F30C-4954-7A37-301F-E1751639CC85}"/>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As we prepare for the coming of Jesus at Christmas, we think of</a:t>
            </a:r>
            <a:r>
              <a:rPr lang="en-GB" sz="1800">
                <a:solidFill>
                  <a:srgbClr val="5E1D50"/>
                </a:solidFill>
                <a:effectLst/>
                <a:latin typeface="Century Gothic"/>
                <a:ea typeface="Calibri"/>
                <a:cs typeface="Calibri"/>
              </a:rPr>
              <a:t> all </a:t>
            </a:r>
            <a:r>
              <a:rPr lang="en-GB">
                <a:solidFill>
                  <a:srgbClr val="5E1D50"/>
                </a:solidFill>
                <a:latin typeface="Century Gothic"/>
                <a:ea typeface="Calibri"/>
                <a:cs typeface="Calibri"/>
              </a:rPr>
              <a:t>women around </a:t>
            </a:r>
            <a:r>
              <a:rPr lang="en-GB" sz="1800">
                <a:solidFill>
                  <a:srgbClr val="5E1D50"/>
                </a:solidFill>
                <a:effectLst/>
                <a:latin typeface="Century Gothic"/>
                <a:ea typeface="Calibri"/>
                <a:cs typeface="Calibri"/>
              </a:rPr>
              <a:t>the world</a:t>
            </a:r>
            <a:r>
              <a:rPr lang="en-GB">
                <a:solidFill>
                  <a:srgbClr val="5E1D50"/>
                </a:solidFill>
                <a:latin typeface="Century Gothic"/>
                <a:ea typeface="Calibri"/>
                <a:cs typeface="Calibri"/>
              </a:rPr>
              <a:t> preparing </a:t>
            </a:r>
            <a:r>
              <a:rPr lang="en-GB" sz="1800">
                <a:solidFill>
                  <a:srgbClr val="5E1D50"/>
                </a:solidFill>
                <a:effectLst/>
                <a:latin typeface="Century Gothic"/>
                <a:ea typeface="Calibri"/>
                <a:cs typeface="Calibri"/>
              </a:rPr>
              <a:t>to </a:t>
            </a:r>
            <a:r>
              <a:rPr lang="en-GB">
                <a:solidFill>
                  <a:srgbClr val="5E1D50"/>
                </a:solidFill>
                <a:latin typeface="Century Gothic"/>
                <a:ea typeface="Calibri"/>
                <a:cs typeface="Calibri"/>
              </a:rPr>
              <a:t>give birth; we pray they will have their babies safely. </a:t>
            </a:r>
            <a:endParaRPr lang="en-GB" sz="1800">
              <a:solidFill>
                <a:srgbClr val="000000"/>
              </a:solidFill>
              <a:effectLst/>
              <a:latin typeface="Century Gothic"/>
              <a:ea typeface="Calibri"/>
              <a:cs typeface="Calibri"/>
            </a:endParaRPr>
          </a:p>
          <a:p>
            <a:pPr marL="0" lvl="2">
              <a:defRPr/>
            </a:pPr>
            <a:r>
              <a:rPr lang="en-GB" sz="1800">
                <a:solidFill>
                  <a:srgbClr val="5E1D50"/>
                </a:solidFill>
                <a:effectLst/>
                <a:latin typeface="Century Gothic"/>
                <a:ea typeface="Calibri"/>
                <a:cs typeface="Calibri"/>
              </a:rPr>
              <a:t>Lord, in your mercy,</a:t>
            </a:r>
            <a:endParaRPr lang="en-US" sz="1800">
              <a:solidFill>
                <a:srgbClr val="000000"/>
              </a:solidFill>
              <a:effectLst/>
              <a:latin typeface="Century Gothic"/>
              <a:ea typeface="Calibri"/>
              <a:cs typeface="Calibri"/>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13ECAC5D-3BB0-22E2-8B1F-C9C462F625C7}"/>
              </a:ext>
            </a:extLst>
          </p:cNvPr>
          <p:cNvPicPr>
            <a:picLocks noChangeAspect="1"/>
          </p:cNvPicPr>
          <p:nvPr/>
        </p:nvPicPr>
        <p:blipFill>
          <a:blip r:embed="rId3"/>
          <a:stretch>
            <a:fillRect/>
          </a:stretch>
        </p:blipFill>
        <p:spPr>
          <a:xfrm>
            <a:off x="6816007" y="3703692"/>
            <a:ext cx="2413000" cy="850900"/>
          </a:xfrm>
          <a:prstGeom prst="rect">
            <a:avLst/>
          </a:prstGeom>
        </p:spPr>
      </p:pic>
      <p:pic>
        <p:nvPicPr>
          <p:cNvPr id="8" name="Picture 7">
            <a:extLst>
              <a:ext uri="{FF2B5EF4-FFF2-40B4-BE49-F238E27FC236}">
                <a16:creationId xmlns:a16="http://schemas.microsoft.com/office/drawing/2014/main" id="{DBDB5EDF-C531-F870-7FE1-37C3960A6BC5}"/>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2C600F03-0E5C-C970-1244-9E1CE1995DDF}"/>
              </a:ext>
            </a:extLst>
          </p:cNvPr>
          <p:cNvPicPr>
            <a:picLocks noChangeAspect="1"/>
          </p:cNvPicPr>
          <p:nvPr/>
        </p:nvPicPr>
        <p:blipFill>
          <a:blip r:embed="rId5"/>
          <a:stretch>
            <a:fillRect/>
          </a:stretch>
        </p:blipFill>
        <p:spPr>
          <a:xfrm>
            <a:off x="54773" y="51816"/>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06A8879C-840A-B5CF-EA7D-951CDD993640}"/>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9" name="Picture 8" descr="A person holding a baby&#10;&#10;AI-generated content may be incorrect.">
            <a:extLst>
              <a:ext uri="{FF2B5EF4-FFF2-40B4-BE49-F238E27FC236}">
                <a16:creationId xmlns:a16="http://schemas.microsoft.com/office/drawing/2014/main" id="{42B38AF2-1F60-2E83-034D-DA47D6B6335C}"/>
              </a:ext>
            </a:extLst>
          </p:cNvPr>
          <p:cNvPicPr>
            <a:picLocks noChangeAspect="1"/>
          </p:cNvPicPr>
          <p:nvPr/>
        </p:nvPicPr>
        <p:blipFill>
          <a:blip r:embed="rId8"/>
          <a:stretch>
            <a:fillRect/>
          </a:stretch>
        </p:blipFill>
        <p:spPr>
          <a:xfrm>
            <a:off x="6816007" y="794567"/>
            <a:ext cx="2702672" cy="2720571"/>
          </a:xfrm>
          <a:prstGeom prst="rect">
            <a:avLst/>
          </a:prstGeom>
        </p:spPr>
      </p:pic>
    </p:spTree>
    <p:extLst>
      <p:ext uri="{BB962C8B-B14F-4D97-AF65-F5344CB8AC3E}">
        <p14:creationId xmlns:p14="http://schemas.microsoft.com/office/powerpoint/2010/main" val="179747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74030-6A6E-E232-17AA-45D10C852D5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2C41239-611C-D452-62E0-6D8B8842B0EA}"/>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1400" b="1" dirty="0">
              <a:solidFill>
                <a:srgbClr val="5E1D50"/>
              </a:solidFill>
              <a:effectLst/>
              <a:latin typeface="Century Gothic"/>
              <a:ea typeface="Calibri"/>
              <a:cs typeface="Calibri"/>
            </a:endParaRPr>
          </a:p>
          <a:p>
            <a:r>
              <a:rPr lang="en-GB" sz="1400" b="1" dirty="0">
                <a:solidFill>
                  <a:srgbClr val="5E1D50"/>
                </a:solidFill>
                <a:effectLst/>
                <a:latin typeface="Century Gothic"/>
                <a:ea typeface="Calibri"/>
                <a:cs typeface="Calibri"/>
              </a:rPr>
              <a:t>“</a:t>
            </a:r>
            <a:r>
              <a:rPr lang="en-GB" sz="1400" b="1" dirty="0">
                <a:solidFill>
                  <a:srgbClr val="5E1D50"/>
                </a:solidFill>
                <a:latin typeface="Century Gothic"/>
                <a:cs typeface="Calibri"/>
              </a:rPr>
              <a:t>Comfort my people” says our God</a:t>
            </a:r>
            <a:r>
              <a:rPr lang="en-GB" sz="1400" b="1" dirty="0">
                <a:solidFill>
                  <a:srgbClr val="5E1D50"/>
                </a:solidFill>
                <a:effectLst/>
                <a:latin typeface="Century Gothic"/>
                <a:ea typeface="Calibri"/>
                <a:cs typeface="Calibri"/>
              </a:rPr>
              <a:t>. “Comfort them!”</a:t>
            </a:r>
            <a:r>
              <a:rPr lang="en-GB" sz="1400" i="1" dirty="0">
                <a:solidFill>
                  <a:srgbClr val="5E1D50"/>
                </a:solidFill>
                <a:latin typeface="Century Gothic"/>
                <a:ea typeface="Calibri"/>
                <a:cs typeface="Calibri"/>
              </a:rPr>
              <a:t> </a:t>
            </a:r>
            <a:r>
              <a:rPr lang="en-GB" sz="1400" i="1" dirty="0">
                <a:solidFill>
                  <a:srgbClr val="5E1D50"/>
                </a:solidFill>
                <a:effectLst/>
                <a:latin typeface="Century Gothic"/>
                <a:ea typeface="Calibri"/>
                <a:cs typeface="Calibri"/>
              </a:rPr>
              <a:t>Isaiah </a:t>
            </a:r>
            <a:r>
              <a:rPr lang="en-GB" sz="1400" i="1" dirty="0">
                <a:solidFill>
                  <a:srgbClr val="5E1D50"/>
                </a:solidFill>
                <a:latin typeface="Century Gothic"/>
                <a:ea typeface="Calibri"/>
                <a:cs typeface="Calibri"/>
              </a:rPr>
              <a:t>40:1</a:t>
            </a:r>
          </a:p>
          <a:p>
            <a:endParaRPr lang="en-GB" sz="1400" dirty="0">
              <a:solidFill>
                <a:srgbClr val="000000"/>
              </a:solidFill>
              <a:latin typeface="Century Gothic" panose="020B0502020202020204" pitchFamily="34" charset="0"/>
              <a:cs typeface="Calibri" panose="020F0502020204030204" pitchFamily="34" charset="0"/>
            </a:endParaRPr>
          </a:p>
          <a:p>
            <a:r>
              <a:rPr lang="en-GB" sz="1600" dirty="0">
                <a:solidFill>
                  <a:srgbClr val="5E1D50"/>
                </a:solidFill>
                <a:latin typeface="Century Gothic"/>
                <a:cs typeface="Calibri"/>
              </a:rPr>
              <a:t>This reading tells us that God wants us to comfort one another when we are sad. We could be sad for all kinds of reasons – an argument with a friend, not understanding some school work, someone sick at home.</a:t>
            </a:r>
            <a:endParaRPr lang="en-US" dirty="0">
              <a:solidFill>
                <a:srgbClr val="FFFFFF"/>
              </a:solidFill>
              <a:latin typeface="Century Gothic"/>
              <a:cs typeface="Calibri"/>
            </a:endParaRP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What are the ways we can comfort someone if they are feeling upset?</a:t>
            </a:r>
            <a:endParaRPr lang="en-US" dirty="0">
              <a:latin typeface="Century Gothic"/>
              <a:cs typeface="Calibri"/>
            </a:endParaRPr>
          </a:p>
        </p:txBody>
      </p:sp>
      <p:sp>
        <p:nvSpPr>
          <p:cNvPr id="6" name="Rectangle 5">
            <a:extLst>
              <a:ext uri="{FF2B5EF4-FFF2-40B4-BE49-F238E27FC236}">
                <a16:creationId xmlns:a16="http://schemas.microsoft.com/office/drawing/2014/main" id="{A9CDBCA3-C9AA-42D6-8017-D84DBDEDFA70}"/>
              </a:ext>
            </a:extLst>
          </p:cNvPr>
          <p:cNvSpPr/>
          <p:nvPr/>
        </p:nvSpPr>
        <p:spPr>
          <a:xfrm>
            <a:off x="6215472" y="3126658"/>
            <a:ext cx="5839408"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a:lnSpc>
                <a:spcPct val="115999"/>
              </a:lnSpc>
              <a:spcBef>
                <a:spcPts val="1200"/>
              </a:spcBef>
              <a:spcAft>
                <a:spcPts val="1200"/>
              </a:spcAft>
            </a:pPr>
            <a:r>
              <a:rPr lang="en-GB" sz="1600">
                <a:solidFill>
                  <a:srgbClr val="5E1D50"/>
                </a:solidFill>
                <a:latin typeface="Century Gothic"/>
                <a:ea typeface="Calibri"/>
                <a:cs typeface="Calibri"/>
              </a:rPr>
              <a:t>Adi had to leave her children alone for hours to fetch water. With CAFOD's help, a water tank was built in the community. She knows a better world needs all of us and helped with the project. It's a great comfort. </a:t>
            </a:r>
            <a:r>
              <a:rPr lang="en-US" sz="1600">
                <a:solidFill>
                  <a:srgbClr val="5E1D50"/>
                </a:solidFill>
                <a:latin typeface="Century Gothic"/>
                <a:ea typeface="Calibri"/>
                <a:cs typeface="Calibri"/>
              </a:rPr>
              <a:t>"This tank is a blessing," says Adi. "We now have time with our children." </a:t>
            </a:r>
            <a:endParaRPr lang="en-GB">
              <a:solidFill>
                <a:srgbClr val="FFFFFF"/>
              </a:solidFill>
              <a:latin typeface="Aptos" panose="02110004020202020204"/>
              <a:ea typeface="Calibri"/>
              <a:cs typeface="Calibri"/>
            </a:endParaRPr>
          </a:p>
          <a:p>
            <a:pPr>
              <a:lnSpc>
                <a:spcPct val="115999"/>
              </a:lnSpc>
              <a:spcBef>
                <a:spcPts val="1200"/>
              </a:spcBef>
              <a:spcAft>
                <a:spcPts val="1200"/>
              </a:spcAft>
            </a:pPr>
            <a:r>
              <a:rPr lang="en-US" sz="1600">
                <a:solidFill>
                  <a:srgbClr val="5E1D50"/>
                </a:solidFill>
                <a:latin typeface="Century Gothic"/>
                <a:ea typeface="Calibri"/>
                <a:cs typeface="Calibri"/>
              </a:rPr>
              <a:t>How does </a:t>
            </a:r>
            <a:r>
              <a:rPr lang="en-US" sz="1600">
                <a:solidFill>
                  <a:srgbClr val="5E1D50"/>
                </a:solidFill>
                <a:effectLst/>
                <a:latin typeface="Century Gothic"/>
                <a:ea typeface="Calibri"/>
                <a:cs typeface="Calibri"/>
              </a:rPr>
              <a:t>a </a:t>
            </a:r>
            <a:r>
              <a:rPr lang="en-US" sz="1600">
                <a:solidFill>
                  <a:srgbClr val="5E1D50"/>
                </a:solidFill>
                <a:latin typeface="Century Gothic"/>
                <a:ea typeface="Calibri"/>
                <a:cs typeface="Calibri"/>
              </a:rPr>
              <a:t>better world need all of us? Play our game</a:t>
            </a:r>
            <a:r>
              <a:rPr lang="en-US" sz="1600">
                <a:solidFill>
                  <a:srgbClr val="5E1D50"/>
                </a:solidFill>
                <a:effectLst/>
                <a:latin typeface="Century Gothic"/>
                <a:ea typeface="Calibri"/>
                <a:cs typeface="Calibri"/>
              </a:rPr>
              <a:t>!</a:t>
            </a:r>
            <a:r>
              <a:rPr lang="en-US" sz="1600">
                <a:solidFill>
                  <a:srgbClr val="5E1D50"/>
                </a:solidFill>
                <a:latin typeface="Century Gothic"/>
                <a:ea typeface="Calibri"/>
                <a:cs typeface="Calibri"/>
              </a:rPr>
              <a:t>  </a:t>
            </a:r>
            <a:r>
              <a:rPr lang="en-US" sz="1600">
                <a:solidFill>
                  <a:srgbClr val="5E1D50"/>
                </a:solidFill>
                <a:latin typeface="Century Gothic"/>
                <a:ea typeface="Calibri"/>
                <a:cs typeface="Calibri"/>
                <a:hlinkClick r:id="rId3">
                  <a:extLst>
                    <a:ext uri="{A12FA001-AC4F-418D-AE19-62706E023703}">
                      <ahyp:hlinkClr xmlns:ahyp="http://schemas.microsoft.com/office/drawing/2018/hyperlinkcolor" val="tx"/>
                    </a:ext>
                  </a:extLst>
                </a:hlinkClick>
              </a:rPr>
              <a:t>Building a Brighter World</a:t>
            </a:r>
            <a:endParaRPr lang="en-GB">
              <a:ea typeface="Calibri"/>
              <a:cs typeface="Calibri"/>
            </a:endParaRPr>
          </a:p>
        </p:txBody>
      </p:sp>
      <p:pic>
        <p:nvPicPr>
          <p:cNvPr id="9" name="Picture 8">
            <a:extLst>
              <a:ext uri="{FF2B5EF4-FFF2-40B4-BE49-F238E27FC236}">
                <a16:creationId xmlns:a16="http://schemas.microsoft.com/office/drawing/2014/main" id="{533D4BA1-398C-5E33-C346-13DE6489009F}"/>
              </a:ext>
            </a:extLst>
          </p:cNvPr>
          <p:cNvPicPr>
            <a:picLocks noChangeAspect="1"/>
          </p:cNvPicPr>
          <p:nvPr/>
        </p:nvPicPr>
        <p:blipFill>
          <a:blip r:embed="rId4"/>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A068EC12-995F-CC76-0B8E-92E6DB026BAE}"/>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11" name="Picture 10">
            <a:extLst>
              <a:ext uri="{FF2B5EF4-FFF2-40B4-BE49-F238E27FC236}">
                <a16:creationId xmlns:a16="http://schemas.microsoft.com/office/drawing/2014/main" id="{B89DB8E0-1629-F883-C4BF-70435DF2E967}"/>
              </a:ext>
            </a:extLst>
          </p:cNvPr>
          <p:cNvPicPr>
            <a:picLocks noChangeAspect="1"/>
          </p:cNvPicPr>
          <p:nvPr/>
        </p:nvPicPr>
        <p:blipFill>
          <a:blip r:embed="rId6"/>
          <a:stretch>
            <a:fillRect/>
          </a:stretch>
        </p:blipFill>
        <p:spPr>
          <a:xfrm>
            <a:off x="0" y="74845"/>
            <a:ext cx="5651500" cy="1168400"/>
          </a:xfrm>
          <a:prstGeom prst="rect">
            <a:avLst/>
          </a:prstGeom>
        </p:spPr>
      </p:pic>
      <p:pic>
        <p:nvPicPr>
          <p:cNvPr id="12" name="Picture 11" descr="A yellow arrow in a circle&#10;&#10;AI-generated content may be incorrect.">
            <a:hlinkClick r:id="" action="ppaction://hlinkshowjump?jump=nextslide"/>
            <a:extLst>
              <a:ext uri="{FF2B5EF4-FFF2-40B4-BE49-F238E27FC236}">
                <a16:creationId xmlns:a16="http://schemas.microsoft.com/office/drawing/2014/main" id="{F1D7D8AA-087E-A7C3-60DF-30A834CDE04D}"/>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2" name="Picture 1" descr="A person carrying a yellow container&#10;&#10;AI-generated content may be incorrect.">
            <a:extLst>
              <a:ext uri="{FF2B5EF4-FFF2-40B4-BE49-F238E27FC236}">
                <a16:creationId xmlns:a16="http://schemas.microsoft.com/office/drawing/2014/main" id="{585487B8-D7D8-9D54-ECBB-434B68F85C8A}"/>
              </a:ext>
            </a:extLst>
          </p:cNvPr>
          <p:cNvPicPr>
            <a:picLocks noChangeAspect="1"/>
          </p:cNvPicPr>
          <p:nvPr/>
        </p:nvPicPr>
        <p:blipFill>
          <a:blip r:embed="rId8"/>
          <a:stretch>
            <a:fillRect/>
          </a:stretch>
        </p:blipFill>
        <p:spPr>
          <a:xfrm flipH="1">
            <a:off x="6390998" y="878968"/>
            <a:ext cx="3557674" cy="1957220"/>
          </a:xfrm>
          <a:prstGeom prst="rect">
            <a:avLst/>
          </a:prstGeom>
        </p:spPr>
      </p:pic>
    </p:spTree>
    <p:extLst>
      <p:ext uri="{BB962C8B-B14F-4D97-AF65-F5344CB8AC3E}">
        <p14:creationId xmlns:p14="http://schemas.microsoft.com/office/powerpoint/2010/main" val="418647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D0B35-470D-3210-9A17-92C3B08A938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5FD0E8E-91B8-6842-0A15-9B9164808A12}"/>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Wiggly worms </a:t>
            </a:r>
            <a:r>
              <a:rPr lang="en-GB" sz="1800" dirty="0">
                <a:solidFill>
                  <a:srgbClr val="5E1D50"/>
                </a:solidFill>
                <a:effectLst/>
                <a:latin typeface="Century Gothic"/>
                <a:ea typeface="Calibri"/>
                <a:cs typeface="Calibri"/>
              </a:rPr>
              <a:t>help </a:t>
            </a:r>
            <a:r>
              <a:rPr lang="en-GB" dirty="0">
                <a:solidFill>
                  <a:srgbClr val="5E1D50"/>
                </a:solidFill>
                <a:latin typeface="Century Gothic"/>
                <a:ea typeface="Calibri"/>
                <a:cs typeface="Calibri"/>
              </a:rPr>
              <a:t>turn poor soil into compost! This helps farmers in remote landscapes to grow enough food </a:t>
            </a:r>
            <a:r>
              <a:rPr lang="en-GB" sz="1800" dirty="0">
                <a:solidFill>
                  <a:srgbClr val="5E1D50"/>
                </a:solidFill>
                <a:effectLst/>
                <a:latin typeface="Century Gothic"/>
                <a:ea typeface="Calibri"/>
                <a:cs typeface="Calibri"/>
              </a:rPr>
              <a:t>to </a:t>
            </a:r>
            <a:r>
              <a:rPr lang="en-GB" dirty="0">
                <a:solidFill>
                  <a:srgbClr val="5E1D50"/>
                </a:solidFill>
                <a:latin typeface="Century Gothic"/>
                <a:ea typeface="Calibri"/>
                <a:cs typeface="Calibri"/>
              </a:rPr>
              <a:t>feed their families, bringing </a:t>
            </a:r>
            <a:r>
              <a:rPr lang="en-GB" sz="1800" dirty="0">
                <a:solidFill>
                  <a:srgbClr val="5E1D50"/>
                </a:solidFill>
                <a:effectLst/>
                <a:latin typeface="Century Gothic"/>
                <a:ea typeface="Calibri"/>
                <a:cs typeface="Calibri"/>
              </a:rPr>
              <a:t>peace</a:t>
            </a:r>
            <a:r>
              <a:rPr lang="en-GB" dirty="0">
                <a:solidFill>
                  <a:srgbClr val="5E1D50"/>
                </a:solidFill>
                <a:latin typeface="Century Gothic"/>
                <a:ea typeface="Calibri"/>
                <a:cs typeface="Calibri"/>
              </a:rPr>
              <a:t> of mind.</a:t>
            </a:r>
            <a:endParaRPr lang="en-US" dirty="0">
              <a:solidFill>
                <a:srgbClr val="5E1D50"/>
              </a:solidFill>
              <a:latin typeface="Century Gothic"/>
              <a:ea typeface="Calibri"/>
              <a:cs typeface="Calibri"/>
            </a:endParaRPr>
          </a:p>
          <a:p>
            <a:pPr marL="0" lvl="2">
              <a:defRPr/>
            </a:pPr>
            <a:endParaRPr lang="en-GB" dirty="0">
              <a:solidFill>
                <a:srgbClr val="5E1D50"/>
              </a:solidFill>
              <a:latin typeface="Century Gothic"/>
              <a:ea typeface="Calibri"/>
              <a:cs typeface="Calibri"/>
            </a:endParaRPr>
          </a:p>
          <a:p>
            <a:pPr marL="0" lvl="2">
              <a:defRPr/>
            </a:pP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Learn more about the Wonderful worms World Gift!</a:t>
            </a:r>
          </a:p>
        </p:txBody>
      </p:sp>
      <p:sp>
        <p:nvSpPr>
          <p:cNvPr id="7" name="Rectangle 6">
            <a:extLst>
              <a:ext uri="{FF2B5EF4-FFF2-40B4-BE49-F238E27FC236}">
                <a16:creationId xmlns:a16="http://schemas.microsoft.com/office/drawing/2014/main" id="{1507943B-14E8-DEC9-1879-17E901868001}"/>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We pray that people struggling around the world because of lack of food, clean water or war will find comfort in knowing that God is always with them. </a:t>
            </a: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a:solidFill>
                  <a:srgbClr val="FF0000"/>
                </a:solidFill>
                <a:latin typeface="Century Gothic" panose="020B0502020202020204" pitchFamily="34" charset="0"/>
                <a:cs typeface="Calibri" panose="020F0502020204030204" pitchFamily="34" charset="0"/>
              </a:rPr>
              <a:t>RESPOND</a:t>
            </a:r>
            <a:r>
              <a:rPr lang="en-GB" b="1">
                <a:solidFill>
                  <a:srgbClr val="FF0000"/>
                </a:solidFill>
                <a:latin typeface="Century Gothic" panose="020B0502020202020204" pitchFamily="34" charset="0"/>
                <a:cs typeface="Calibri" panose="020F0502020204030204" pitchFamily="34" charset="0"/>
              </a:rPr>
              <a:t>:</a:t>
            </a:r>
            <a:r>
              <a:rPr lang="en-GB" b="1">
                <a:solidFill>
                  <a:srgbClr val="5E1D50"/>
                </a:solidFill>
                <a:latin typeface="Century Gothic" panose="020B0502020202020204" pitchFamily="34" charset="0"/>
                <a:cs typeface="Calibri" panose="020F0502020204030204" pitchFamily="34" charset="0"/>
              </a:rPr>
              <a:t> Hear our Prayer</a:t>
            </a:r>
            <a:r>
              <a:rPr lang="en-GB" sz="1600" b="1">
                <a:solidFill>
                  <a:srgbClr val="5E1D50"/>
                </a:solidFill>
                <a:effectLst/>
              </a:rPr>
              <a:t> </a:t>
            </a:r>
            <a:endParaRPr lang="en-GB" sz="1600" b="1">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4271618-D9AC-D90E-20E3-3CF3088D03B4}"/>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4F663CDA-6494-1374-15E6-02926F7D0436}"/>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2DDFCC6F-8532-EAAE-81AA-EAD732938E53}"/>
              </a:ext>
            </a:extLst>
          </p:cNvPr>
          <p:cNvPicPr>
            <a:picLocks noChangeAspect="1"/>
          </p:cNvPicPr>
          <p:nvPr/>
        </p:nvPicPr>
        <p:blipFill>
          <a:blip r:embed="rId5"/>
          <a:stretch>
            <a:fillRect/>
          </a:stretch>
        </p:blipFill>
        <p:spPr>
          <a:xfrm>
            <a:off x="0" y="74845"/>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22AB0B81-6063-F7B7-DFB0-B0B085C46253}"/>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2" name="Picture 1" descr="A person holding a bunch of worms&#10;&#10;AI-generated content may be incorrect.">
            <a:extLst>
              <a:ext uri="{FF2B5EF4-FFF2-40B4-BE49-F238E27FC236}">
                <a16:creationId xmlns:a16="http://schemas.microsoft.com/office/drawing/2014/main" id="{8CBB5DE0-DF0E-7A11-A862-9D891F0C63D1}"/>
              </a:ext>
            </a:extLst>
          </p:cNvPr>
          <p:cNvPicPr>
            <a:picLocks noChangeAspect="1"/>
          </p:cNvPicPr>
          <p:nvPr/>
        </p:nvPicPr>
        <p:blipFill>
          <a:blip r:embed="rId8"/>
          <a:stretch>
            <a:fillRect/>
          </a:stretch>
        </p:blipFill>
        <p:spPr>
          <a:xfrm>
            <a:off x="6908504" y="994154"/>
            <a:ext cx="2606953" cy="2529173"/>
          </a:xfrm>
          <a:prstGeom prst="rect">
            <a:avLst/>
          </a:prstGeom>
        </p:spPr>
      </p:pic>
    </p:spTree>
    <p:extLst>
      <p:ext uri="{BB962C8B-B14F-4D97-AF65-F5344CB8AC3E}">
        <p14:creationId xmlns:p14="http://schemas.microsoft.com/office/powerpoint/2010/main" val="112570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20253-2666-0A6F-844E-17D9C61F1F9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E3A950E-B7F7-1469-F095-718C0819B19A}"/>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r>
              <a:rPr lang="en-GB" sz="1400" b="1" dirty="0">
                <a:solidFill>
                  <a:srgbClr val="5E1D50"/>
                </a:solidFill>
                <a:latin typeface="Century Gothic"/>
                <a:ea typeface="Calibri"/>
                <a:cs typeface="Calibri"/>
              </a:rPr>
              <a:t>“</a:t>
            </a:r>
            <a:r>
              <a:rPr lang="en-GB" sz="1400" b="1" dirty="0">
                <a:solidFill>
                  <a:srgbClr val="5E1D50"/>
                </a:solidFill>
                <a:latin typeface="Century Gothic"/>
                <a:ea typeface="+mn-lt"/>
                <a:cs typeface="+mn-lt"/>
              </a:rPr>
              <a:t>Come to me, all of you who are tired from carrying heavy loads, </a:t>
            </a:r>
            <a:r>
              <a:rPr lang="en-GB" sz="1400" b="1" dirty="0">
                <a:solidFill>
                  <a:srgbClr val="5E1D50"/>
                </a:solidFill>
                <a:effectLst/>
                <a:latin typeface="Century Gothic"/>
                <a:ea typeface="+mn-lt"/>
                <a:cs typeface="+mn-lt"/>
              </a:rPr>
              <a:t>and </a:t>
            </a:r>
            <a:r>
              <a:rPr lang="en-GB" sz="1400" b="1" dirty="0">
                <a:solidFill>
                  <a:srgbClr val="5E1D50"/>
                </a:solidFill>
                <a:latin typeface="Century Gothic"/>
                <a:ea typeface="+mn-lt"/>
                <a:cs typeface="+mn-lt"/>
              </a:rPr>
              <a:t>I will give you rest</a:t>
            </a:r>
            <a:r>
              <a:rPr lang="en-GB" sz="1400" b="1" dirty="0">
                <a:solidFill>
                  <a:srgbClr val="5E1D50"/>
                </a:solidFill>
                <a:effectLst/>
                <a:latin typeface="Century Gothic"/>
                <a:ea typeface="+mn-lt"/>
                <a:cs typeface="+mn-lt"/>
              </a:rPr>
              <a:t>.</a:t>
            </a:r>
            <a:r>
              <a:rPr lang="en-GB" sz="1400" b="1" dirty="0">
                <a:solidFill>
                  <a:srgbClr val="5E1D50"/>
                </a:solidFill>
                <a:effectLst/>
                <a:latin typeface="Century Gothic"/>
                <a:ea typeface="Calibri"/>
                <a:cs typeface="Calibri"/>
              </a:rPr>
              <a:t>”</a:t>
            </a:r>
            <a:r>
              <a:rPr lang="en-GB" sz="1400" b="1" dirty="0">
                <a:solidFill>
                  <a:srgbClr val="5E1D50"/>
                </a:solidFill>
                <a:latin typeface="Century Gothic"/>
                <a:ea typeface="Calibri"/>
                <a:cs typeface="Calibri"/>
              </a:rPr>
              <a:t> </a:t>
            </a:r>
            <a:r>
              <a:rPr lang="en-GB" sz="1400" i="1" dirty="0">
                <a:solidFill>
                  <a:srgbClr val="5E1D50"/>
                </a:solidFill>
                <a:latin typeface="Century Gothic"/>
                <a:ea typeface="Calibri"/>
                <a:cs typeface="Calibri"/>
              </a:rPr>
              <a:t>Matthew </a:t>
            </a:r>
            <a:r>
              <a:rPr lang="en-GB" sz="1400" i="1" dirty="0">
                <a:solidFill>
                  <a:srgbClr val="5E1D50"/>
                </a:solidFill>
                <a:latin typeface="Century Gothic"/>
                <a:cs typeface="Calibri"/>
              </a:rPr>
              <a:t>11:28</a:t>
            </a:r>
          </a:p>
          <a:p>
            <a:endParaRPr lang="en-GB" sz="1400" dirty="0">
              <a:solidFill>
                <a:srgbClr val="000000"/>
              </a:solidFill>
              <a:latin typeface="Century Gothic" panose="020B0502020202020204" pitchFamily="34" charset="0"/>
              <a:cs typeface="Calibri" panose="020F0502020204030204" pitchFamily="34" charset="0"/>
            </a:endParaRPr>
          </a:p>
          <a:p>
            <a:r>
              <a:rPr lang="en-GB" sz="1600" dirty="0">
                <a:solidFill>
                  <a:srgbClr val="5E1D50"/>
                </a:solidFill>
                <a:latin typeface="Century Gothic"/>
                <a:cs typeface="Calibri"/>
              </a:rPr>
              <a:t>Let's think about all those people who are working hard around the world to look after their families, but conflict, drought and not enough food makes this difficult. Today is Human Rights Day, reminding us that everyone in the world is important. </a:t>
            </a:r>
            <a:endParaRPr lang="en-US" dirty="0">
              <a:solidFill>
                <a:srgbClr val="FFFFFF"/>
              </a:solidFill>
              <a:latin typeface="Century Gothic"/>
              <a:cs typeface="Calibri"/>
            </a:endParaRP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How can we show our family, friends and our global brothers and sisters that they are important?</a:t>
            </a:r>
            <a:endParaRPr lang="en-US" dirty="0">
              <a:latin typeface="Century Gothic"/>
              <a:cs typeface="Calibri"/>
            </a:endParaRPr>
          </a:p>
        </p:txBody>
      </p:sp>
      <p:sp>
        <p:nvSpPr>
          <p:cNvPr id="6" name="Rectangle 5">
            <a:extLst>
              <a:ext uri="{FF2B5EF4-FFF2-40B4-BE49-F238E27FC236}">
                <a16:creationId xmlns:a16="http://schemas.microsoft.com/office/drawing/2014/main" id="{03B3AC41-E57F-04B6-FCA9-4F1175265166}"/>
              </a:ext>
            </a:extLst>
          </p:cNvPr>
          <p:cNvSpPr/>
          <p:nvPr/>
        </p:nvSpPr>
        <p:spPr>
          <a:xfrm>
            <a:off x="6215472" y="3126658"/>
            <a:ext cx="5666933" cy="2751853"/>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600" dirty="0">
              <a:solidFill>
                <a:srgbClr val="5E1D50"/>
              </a:solidFill>
              <a:latin typeface="Century Gothic"/>
              <a:ea typeface="Verdana"/>
              <a:cs typeface="Arial"/>
            </a:endParaRPr>
          </a:p>
          <a:p>
            <a:pPr marL="0" lvl="2">
              <a:defRPr/>
            </a:pPr>
            <a:endParaRPr lang="en-GB" sz="1600" dirty="0">
              <a:solidFill>
                <a:srgbClr val="5E1D50"/>
              </a:solidFill>
              <a:latin typeface="Century Gothic"/>
              <a:ea typeface="Verdana"/>
              <a:cs typeface="Arial"/>
            </a:endParaRPr>
          </a:p>
          <a:p>
            <a:pPr marL="0" lvl="2">
              <a:defRPr/>
            </a:pPr>
            <a:endParaRPr lang="en-GB" sz="1600" dirty="0">
              <a:solidFill>
                <a:srgbClr val="5E1D50"/>
              </a:solidFill>
              <a:latin typeface="Century Gothic"/>
              <a:ea typeface="Verdana"/>
              <a:cs typeface="Arial"/>
            </a:endParaRPr>
          </a:p>
          <a:p>
            <a:pPr marL="0" lvl="2">
              <a:defRPr/>
            </a:pPr>
            <a:endParaRPr lang="en-GB" sz="1600" dirty="0">
              <a:solidFill>
                <a:srgbClr val="5E1D50"/>
              </a:solidFill>
              <a:latin typeface="Century Gothic"/>
              <a:ea typeface="Verdana"/>
              <a:cs typeface="Arial"/>
            </a:endParaRPr>
          </a:p>
          <a:p>
            <a:pPr marL="0" lvl="2">
              <a:defRPr/>
            </a:pPr>
            <a:endParaRPr lang="en-GB" sz="1600" dirty="0">
              <a:solidFill>
                <a:srgbClr val="5E1D50"/>
              </a:solidFill>
              <a:latin typeface="Century Gothic"/>
              <a:ea typeface="Verdana"/>
              <a:cs typeface="Arial"/>
            </a:endParaRPr>
          </a:p>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In this year of Jubilee, we can bring hope to others by showing that everyone is special; that everyone deserves all the things they need for a happy, healthy and fulfilled life. </a:t>
            </a:r>
            <a:endParaRPr lang="en-GB" dirty="0">
              <a:solidFill>
                <a:srgbClr val="5E1D50"/>
              </a:solidFill>
            </a:endParaRPr>
          </a:p>
          <a:p>
            <a:pPr marL="0" lvl="2">
              <a:defRPr/>
            </a:pPr>
            <a:endParaRPr lang="en-GB" sz="1600" dirty="0">
              <a:solidFill>
                <a:srgbClr val="5E1D50"/>
              </a:solidFill>
              <a:latin typeface="Century Gothic"/>
              <a:ea typeface="Verdana"/>
              <a:cs typeface="Arial"/>
              <a:hlinkClick r:id="rId2">
                <a:extLst>
                  <a:ext uri="{A12FA001-AC4F-418D-AE19-62706E023703}">
                    <ahyp:hlinkClr xmlns:ahyp="http://schemas.microsoft.com/office/drawing/2018/hyperlinkcolor" val="tx"/>
                  </a:ext>
                </a:extLst>
              </a:hlinkClick>
            </a:endParaRPr>
          </a:p>
          <a:p>
            <a:pPr marL="0" lvl="2">
              <a:defRPr/>
            </a:pPr>
            <a:r>
              <a:rPr lang="en-GB" sz="1600" dirty="0">
                <a:solidFill>
                  <a:srgbClr val="5E1D50"/>
                </a:solidFill>
                <a:latin typeface="Century Gothic"/>
                <a:ea typeface="Verdana"/>
                <a:cs typeface="Arial"/>
                <a:hlinkClick r:id="rId2">
                  <a:extLst>
                    <a:ext uri="{A12FA001-AC4F-418D-AE19-62706E023703}">
                      <ahyp:hlinkClr xmlns:ahyp="http://schemas.microsoft.com/office/drawing/2018/hyperlinkcolor" val="tx"/>
                    </a:ext>
                  </a:extLst>
                </a:hlinkClick>
              </a:rPr>
              <a:t>Share this prayer for our global neighbours</a:t>
            </a:r>
            <a:endParaRPr lang="en-GB"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marL="0" lvl="2"/>
            <a:endParaRPr lang="en-GB" sz="1600" dirty="0">
              <a:solidFill>
                <a:srgbClr val="5E1D50"/>
              </a:solidFill>
              <a:latin typeface="Century Gothic"/>
              <a:ea typeface="Verdana"/>
              <a:cs typeface="Arial"/>
            </a:endParaRPr>
          </a:p>
          <a:p>
            <a:pPr>
              <a:lnSpc>
                <a:spcPct val="115999"/>
              </a:lnSpc>
              <a:spcBef>
                <a:spcPts val="1200"/>
              </a:spcBef>
              <a:spcAft>
                <a:spcPts val="1200"/>
              </a:spcAft>
            </a:pPr>
            <a:endParaRPr lang="en-GB" sz="1600" dirty="0">
              <a:solidFill>
                <a:srgbClr val="5E1D50"/>
              </a:solidFill>
              <a:latin typeface="Century Gothic"/>
              <a:ea typeface="Verdana"/>
              <a:cs typeface="Arial"/>
            </a:endParaRPr>
          </a:p>
          <a:p>
            <a:pPr marL="0" lvl="2"/>
            <a:endParaRPr lang="en-GB" sz="1600" dirty="0">
              <a:solidFill>
                <a:srgbClr val="5E1D50"/>
              </a:solidFill>
              <a:latin typeface="Century Gothic"/>
              <a:ea typeface="Verdana"/>
              <a:cs typeface="Arial"/>
            </a:endParaRPr>
          </a:p>
          <a:p>
            <a:pPr marL="0" lvl="2"/>
            <a:endParaRPr lang="en-GB" dirty="0">
              <a:solidFill>
                <a:srgbClr val="5E1D50"/>
              </a:solidFill>
              <a:latin typeface="Century Gothic"/>
              <a:ea typeface="Verdana"/>
              <a:cs typeface="Arial"/>
            </a:endParaRPr>
          </a:p>
        </p:txBody>
      </p:sp>
      <p:pic>
        <p:nvPicPr>
          <p:cNvPr id="9" name="Picture 8">
            <a:extLst>
              <a:ext uri="{FF2B5EF4-FFF2-40B4-BE49-F238E27FC236}">
                <a16:creationId xmlns:a16="http://schemas.microsoft.com/office/drawing/2014/main" id="{F2508D00-7DBF-4425-956E-B0C8FD4AFE29}"/>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BA3F8FB2-B4FE-B3D9-0FAD-9B017E69C366}"/>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418F4CE8-E08C-49BD-05B0-1CD9D8C129D0}"/>
              </a:ext>
            </a:extLst>
          </p:cNvPr>
          <p:cNvPicPr>
            <a:picLocks noChangeAspect="1"/>
          </p:cNvPicPr>
          <p:nvPr/>
        </p:nvPicPr>
        <p:blipFill>
          <a:blip r:embed="rId5"/>
          <a:stretch>
            <a:fillRect/>
          </a:stretch>
        </p:blipFill>
        <p:spPr>
          <a:xfrm>
            <a:off x="-6187" y="60960"/>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4CD8751F-9A46-AA7A-9EA5-33975EC87D86}"/>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5" name="Picture 4">
            <a:extLst>
              <a:ext uri="{FF2B5EF4-FFF2-40B4-BE49-F238E27FC236}">
                <a16:creationId xmlns:a16="http://schemas.microsoft.com/office/drawing/2014/main" id="{0FC44C12-E462-46D0-BEF6-4FDDAAAEA5AC}"/>
              </a:ext>
            </a:extLst>
          </p:cNvPr>
          <p:cNvPicPr>
            <a:picLocks noChangeAspect="1"/>
          </p:cNvPicPr>
          <p:nvPr/>
        </p:nvPicPr>
        <p:blipFill>
          <a:blip r:embed="rId7"/>
          <a:stretch>
            <a:fillRect/>
          </a:stretch>
        </p:blipFill>
        <p:spPr>
          <a:xfrm>
            <a:off x="6270888" y="1162393"/>
            <a:ext cx="3328953" cy="1870446"/>
          </a:xfrm>
          <a:prstGeom prst="rect">
            <a:avLst/>
          </a:prstGeom>
        </p:spPr>
      </p:pic>
    </p:spTree>
    <p:extLst>
      <p:ext uri="{BB962C8B-B14F-4D97-AF65-F5344CB8AC3E}">
        <p14:creationId xmlns:p14="http://schemas.microsoft.com/office/powerpoint/2010/main" val="1920458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A796D-0118-AC3B-573A-E11782A1FEF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600CBD9-845C-7C2B-10FC-E451C89EFDC9}"/>
              </a:ext>
            </a:extLst>
          </p:cNvPr>
          <p:cNvSpPr/>
          <p:nvPr/>
        </p:nvSpPr>
        <p:spPr>
          <a:xfrm>
            <a:off x="4044765" y="3703692"/>
            <a:ext cx="780585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sz="1600" dirty="0">
                <a:solidFill>
                  <a:srgbClr val="5E1D50"/>
                </a:solidFill>
                <a:latin typeface="Century Gothic"/>
                <a:ea typeface="Calibri"/>
                <a:cs typeface="Calibri"/>
              </a:rPr>
              <a:t>With CAFOD’s </a:t>
            </a:r>
            <a:r>
              <a:rPr lang="en-GB" sz="1600" dirty="0">
                <a:solidFill>
                  <a:srgbClr val="5E1D50"/>
                </a:solidFill>
                <a:effectLst/>
                <a:latin typeface="Century Gothic"/>
                <a:ea typeface="Calibri"/>
                <a:cs typeface="Calibri"/>
              </a:rPr>
              <a:t>help</a:t>
            </a:r>
            <a:r>
              <a:rPr lang="en-GB" sz="1600" dirty="0">
                <a:solidFill>
                  <a:srgbClr val="5E1D50"/>
                </a:solidFill>
                <a:latin typeface="Century Gothic"/>
                <a:ea typeface="Calibri"/>
                <a:cs typeface="Calibri"/>
              </a:rPr>
              <a:t>, Manuel in El Salvador learned how to keep bees. His hard work is paying off. </a:t>
            </a:r>
            <a:r>
              <a:rPr lang="en-GB" sz="1600" dirty="0">
                <a:solidFill>
                  <a:srgbClr val="5E1D50"/>
                </a:solidFill>
                <a:latin typeface="Century Gothic"/>
                <a:ea typeface="+mn-lt"/>
                <a:cs typeface="+mn-lt"/>
              </a:rPr>
              <a:t>“We benefit from bees in many ways: their pollination, the food they provide, the health benefits. With all this, your love for bees grows even greater!”</a:t>
            </a:r>
            <a:endParaRPr lang="en-GB" dirty="0"/>
          </a:p>
          <a:p>
            <a:pPr marL="0" lvl="2">
              <a:defRPr/>
            </a:pPr>
            <a:endParaRPr lang="en-GB" sz="1600" dirty="0">
              <a:solidFill>
                <a:srgbClr val="5E1D50"/>
              </a:solidFill>
              <a:latin typeface="Century Gothic"/>
              <a:ea typeface="+mn-lt"/>
              <a:cs typeface="+mn-lt"/>
            </a:endParaRPr>
          </a:p>
          <a:p>
            <a:pPr marL="0" lvl="2">
              <a:defRPr/>
            </a:pPr>
            <a:r>
              <a:rPr lang="en-GB" sz="1600" dirty="0">
                <a:solidFill>
                  <a:srgbClr val="5E1D50"/>
                </a:solidFill>
                <a:latin typeface="Century Gothic"/>
                <a:ea typeface="+mn-lt"/>
                <a:cs typeface="+mn-lt"/>
                <a:hlinkClick r:id="rId3">
                  <a:extLst>
                    <a:ext uri="{A12FA001-AC4F-418D-AE19-62706E023703}">
                      <ahyp:hlinkClr xmlns:ahyp="http://schemas.microsoft.com/office/drawing/2018/hyperlinkcolor" val="tx"/>
                    </a:ext>
                  </a:extLst>
                </a:hlinkClick>
              </a:rPr>
              <a:t>Learn more about the Happy queen bee World Gift</a:t>
            </a:r>
            <a:endParaRPr lang="en-GB" sz="1600" dirty="0">
              <a:solidFill>
                <a:srgbClr val="5E1D50"/>
              </a:solidFill>
              <a:latin typeface="Century Gothic"/>
              <a:hlinkClick r:id="rId3">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9D00A39F-725B-E183-DDAB-B76678DFAB3B}"/>
              </a:ext>
            </a:extLst>
          </p:cNvPr>
          <p:cNvSpPr/>
          <p:nvPr/>
        </p:nvSpPr>
        <p:spPr>
          <a:xfrm>
            <a:off x="254181" y="1201061"/>
            <a:ext cx="6600273" cy="2259807"/>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a:solidFill>
                <a:srgbClr val="5E1D50"/>
              </a:solidFill>
              <a:latin typeface="Century Gothic"/>
              <a:ea typeface="Calibri"/>
              <a:cs typeface="Calibri"/>
            </a:endParaRPr>
          </a:p>
          <a:p>
            <a:pPr marL="0" lvl="2">
              <a:defRPr/>
            </a:pPr>
            <a:r>
              <a:rPr lang="en-GB">
                <a:solidFill>
                  <a:srgbClr val="5E1D50"/>
                </a:solidFill>
                <a:latin typeface="Century Gothic"/>
                <a:ea typeface="Calibri"/>
                <a:cs typeface="Calibri"/>
              </a:rPr>
              <a:t>Remembering that Jesus came to save us all, we </a:t>
            </a:r>
            <a:r>
              <a:rPr lang="en-GB" sz="1800">
                <a:solidFill>
                  <a:srgbClr val="5E1D50"/>
                </a:solidFill>
                <a:effectLst/>
                <a:latin typeface="Century Gothic"/>
                <a:ea typeface="Calibri"/>
                <a:cs typeface="Calibri"/>
              </a:rPr>
              <a:t>pray </a:t>
            </a:r>
            <a:r>
              <a:rPr lang="en-GB">
                <a:solidFill>
                  <a:srgbClr val="5E1D50"/>
                </a:solidFill>
                <a:latin typeface="Century Gothic"/>
                <a:ea typeface="Calibri"/>
                <a:cs typeface="Calibri"/>
              </a:rPr>
              <a:t>the human rights of </a:t>
            </a:r>
            <a:r>
              <a:rPr lang="en-GB" sz="1800">
                <a:solidFill>
                  <a:srgbClr val="5E1D50"/>
                </a:solidFill>
                <a:effectLst/>
                <a:latin typeface="Century Gothic"/>
                <a:ea typeface="Calibri"/>
                <a:cs typeface="Calibri"/>
              </a:rPr>
              <a:t>all people</a:t>
            </a:r>
            <a:r>
              <a:rPr lang="en-GB">
                <a:solidFill>
                  <a:srgbClr val="5E1D50"/>
                </a:solidFill>
                <a:latin typeface="Century Gothic"/>
                <a:ea typeface="Calibri"/>
                <a:cs typeface="Calibri"/>
              </a:rPr>
              <a:t>, whoever</a:t>
            </a:r>
            <a:r>
              <a:rPr lang="en-GB" sz="1800">
                <a:solidFill>
                  <a:srgbClr val="5E1D50"/>
                </a:solidFill>
                <a:effectLst/>
                <a:latin typeface="Century Gothic"/>
                <a:ea typeface="Calibri"/>
                <a:cs typeface="Calibri"/>
              </a:rPr>
              <a:t> they </a:t>
            </a:r>
            <a:r>
              <a:rPr lang="en-GB">
                <a:solidFill>
                  <a:srgbClr val="5E1D50"/>
                </a:solidFill>
                <a:latin typeface="Century Gothic"/>
                <a:ea typeface="Calibri"/>
                <a:cs typeface="Calibri"/>
              </a:rPr>
              <a:t>are, and wherever </a:t>
            </a:r>
            <a:r>
              <a:rPr lang="en-GB" sz="1800">
                <a:solidFill>
                  <a:srgbClr val="5E1D50"/>
                </a:solidFill>
                <a:effectLst/>
                <a:latin typeface="Century Gothic"/>
                <a:ea typeface="Calibri"/>
                <a:cs typeface="Calibri"/>
              </a:rPr>
              <a:t>they </a:t>
            </a:r>
            <a:r>
              <a:rPr lang="en-GB">
                <a:solidFill>
                  <a:srgbClr val="5E1D50"/>
                </a:solidFill>
                <a:latin typeface="Century Gothic"/>
                <a:ea typeface="Calibri"/>
                <a:cs typeface="Calibri"/>
              </a:rPr>
              <a:t>live, are respected</a:t>
            </a:r>
            <a:r>
              <a:rPr lang="en-GB" sz="1800">
                <a:solidFill>
                  <a:srgbClr val="5E1D50"/>
                </a:solidFill>
                <a:effectLst/>
                <a:latin typeface="Century Gothic"/>
                <a:ea typeface="Calibri"/>
                <a:cs typeface="Calibri"/>
              </a:rPr>
              <a:t>. </a:t>
            </a:r>
            <a:endParaRPr lang="en-GB" sz="1800">
              <a:solidFill>
                <a:srgbClr val="000000"/>
              </a:solidFill>
              <a:effectLst/>
              <a:latin typeface="Century Gothic"/>
              <a:ea typeface="Calibri"/>
              <a:cs typeface="Calibri"/>
            </a:endParaRPr>
          </a:p>
          <a:p>
            <a:pPr marL="0" lvl="2">
              <a:defRPr/>
            </a:pPr>
            <a:r>
              <a:rPr lang="en-GB" sz="1800">
                <a:solidFill>
                  <a:srgbClr val="5E1D50"/>
                </a:solidFill>
                <a:effectLst/>
                <a:latin typeface="Century Gothic"/>
                <a:ea typeface="Calibri"/>
                <a:cs typeface="Calibri"/>
              </a:rPr>
              <a:t>Lord, in your mercy,</a:t>
            </a:r>
            <a:endParaRPr lang="en-GB" sz="1800">
              <a:solidFill>
                <a:srgbClr val="000000"/>
              </a:solidFill>
              <a:effectLst/>
              <a:latin typeface="Century Gothic"/>
              <a:ea typeface="Calibri"/>
              <a:cs typeface="Calibri"/>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1A5C37EA-D719-1756-B0F1-D00FB51E5DC2}"/>
              </a:ext>
            </a:extLst>
          </p:cNvPr>
          <p:cNvPicPr>
            <a:picLocks noChangeAspect="1"/>
          </p:cNvPicPr>
          <p:nvPr/>
        </p:nvPicPr>
        <p:blipFill>
          <a:blip r:embed="rId4"/>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39E0210E-88FB-FBD7-9B12-4D3F8A5DEAA3}"/>
              </a:ext>
            </a:extLst>
          </p:cNvPr>
          <p:cNvPicPr>
            <a:picLocks noChangeAspect="1"/>
          </p:cNvPicPr>
          <p:nvPr/>
        </p:nvPicPr>
        <p:blipFill>
          <a:blip r:embed="rId5"/>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CFE68965-69EC-600B-C42A-E5FFCE7CD34C}"/>
              </a:ext>
            </a:extLst>
          </p:cNvPr>
          <p:cNvPicPr>
            <a:picLocks noChangeAspect="1"/>
          </p:cNvPicPr>
          <p:nvPr/>
        </p:nvPicPr>
        <p:blipFill>
          <a:blip r:embed="rId6"/>
          <a:stretch>
            <a:fillRect/>
          </a:stretch>
        </p:blipFill>
        <p:spPr>
          <a:xfrm>
            <a:off x="-6187" y="60960"/>
            <a:ext cx="5651500" cy="1168400"/>
          </a:xfrm>
          <a:prstGeom prst="rect">
            <a:avLst/>
          </a:prstGeom>
        </p:spPr>
      </p:pic>
      <p:pic>
        <p:nvPicPr>
          <p:cNvPr id="5" name="Picture 4" descr="A yellow house in a circle&#10;&#10;AI-generated content may be incorrect.">
            <a:hlinkClick r:id="rId7" action="ppaction://hlinksldjump"/>
            <a:extLst>
              <a:ext uri="{FF2B5EF4-FFF2-40B4-BE49-F238E27FC236}">
                <a16:creationId xmlns:a16="http://schemas.microsoft.com/office/drawing/2014/main" id="{AFB94F90-8154-BA17-154C-D08DE6A55979}"/>
              </a:ext>
            </a:extLst>
          </p:cNvPr>
          <p:cNvPicPr>
            <a:picLocks noChangeAspect="1"/>
          </p:cNvPicPr>
          <p:nvPr/>
        </p:nvPicPr>
        <p:blipFill>
          <a:blip r:embed="rId8"/>
          <a:stretch>
            <a:fillRect/>
          </a:stretch>
        </p:blipFill>
        <p:spPr>
          <a:xfrm>
            <a:off x="11119371" y="5788741"/>
            <a:ext cx="1072629" cy="1081142"/>
          </a:xfrm>
          <a:prstGeom prst="rect">
            <a:avLst/>
          </a:prstGeom>
        </p:spPr>
      </p:pic>
      <p:pic>
        <p:nvPicPr>
          <p:cNvPr id="3" name="Picture 2" descr="A person wearing a hat and a beehive&#10;&#10;AI-generated content may be incorrect.">
            <a:extLst>
              <a:ext uri="{FF2B5EF4-FFF2-40B4-BE49-F238E27FC236}">
                <a16:creationId xmlns:a16="http://schemas.microsoft.com/office/drawing/2014/main" id="{47DD193F-FB2E-0337-70C3-1168E4198A1D}"/>
              </a:ext>
            </a:extLst>
          </p:cNvPr>
          <p:cNvPicPr>
            <a:picLocks noChangeAspect="1"/>
          </p:cNvPicPr>
          <p:nvPr/>
        </p:nvPicPr>
        <p:blipFill>
          <a:blip r:embed="rId9"/>
          <a:srcRect l="3468" t="885" r="14451" b="-696"/>
          <a:stretch>
            <a:fillRect/>
          </a:stretch>
        </p:blipFill>
        <p:spPr>
          <a:xfrm>
            <a:off x="7098469" y="640247"/>
            <a:ext cx="3547134" cy="2806661"/>
          </a:xfrm>
          <a:prstGeom prst="rect">
            <a:avLst/>
          </a:prstGeom>
        </p:spPr>
      </p:pic>
      <p:pic>
        <p:nvPicPr>
          <p:cNvPr id="9" name="Picture 8" descr="Bees flying around a beehive&#10;&#10;AI-generated content may be incorrect.">
            <a:extLst>
              <a:ext uri="{FF2B5EF4-FFF2-40B4-BE49-F238E27FC236}">
                <a16:creationId xmlns:a16="http://schemas.microsoft.com/office/drawing/2014/main" id="{A9226646-BB7A-CA11-FD81-03296D6A5FE3}"/>
              </a:ext>
            </a:extLst>
          </p:cNvPr>
          <p:cNvPicPr>
            <a:picLocks noChangeAspect="1"/>
          </p:cNvPicPr>
          <p:nvPr/>
        </p:nvPicPr>
        <p:blipFill>
          <a:blip r:embed="rId10"/>
          <a:stretch>
            <a:fillRect/>
          </a:stretch>
        </p:blipFill>
        <p:spPr>
          <a:xfrm>
            <a:off x="9924737" y="2348457"/>
            <a:ext cx="1736361" cy="1786331"/>
          </a:xfrm>
          <a:prstGeom prst="rect">
            <a:avLst/>
          </a:prstGeom>
        </p:spPr>
      </p:pic>
    </p:spTree>
    <p:extLst>
      <p:ext uri="{BB962C8B-B14F-4D97-AF65-F5344CB8AC3E}">
        <p14:creationId xmlns:p14="http://schemas.microsoft.com/office/powerpoint/2010/main" val="256231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2D3E5-3F6B-F612-F281-6F77C83B868F}"/>
            </a:ext>
          </a:extLst>
        </p:cNvPr>
        <p:cNvGrpSpPr/>
        <p:nvPr/>
      </p:nvGrpSpPr>
      <p:grpSpPr>
        <a:xfrm>
          <a:off x="0" y="0"/>
          <a:ext cx="0" cy="0"/>
          <a:chOff x="0" y="0"/>
          <a:chExt cx="0" cy="0"/>
        </a:xfrm>
      </p:grpSpPr>
      <p:pic>
        <p:nvPicPr>
          <p:cNvPr id="81" name="Picture 80" descr="A black and white logo&#10;&#10;AI-generated content may be incorrect.">
            <a:extLst>
              <a:ext uri="{FF2B5EF4-FFF2-40B4-BE49-F238E27FC236}">
                <a16:creationId xmlns:a16="http://schemas.microsoft.com/office/drawing/2014/main" id="{6633E895-1ACC-C02E-C030-6653405DBA8F}"/>
              </a:ext>
            </a:extLst>
          </p:cNvPr>
          <p:cNvPicPr>
            <a:picLocks noChangeAspect="1"/>
          </p:cNvPicPr>
          <p:nvPr/>
        </p:nvPicPr>
        <p:blipFill>
          <a:blip r:embed="rId2"/>
          <a:stretch>
            <a:fillRect/>
          </a:stretch>
        </p:blipFill>
        <p:spPr>
          <a:xfrm>
            <a:off x="10069827" y="6040876"/>
            <a:ext cx="1832432" cy="648112"/>
          </a:xfrm>
          <a:prstGeom prst="rect">
            <a:avLst/>
          </a:prstGeom>
        </p:spPr>
      </p:pic>
      <p:pic>
        <p:nvPicPr>
          <p:cNvPr id="3" name="Picture 2">
            <a:extLst>
              <a:ext uri="{FF2B5EF4-FFF2-40B4-BE49-F238E27FC236}">
                <a16:creationId xmlns:a16="http://schemas.microsoft.com/office/drawing/2014/main" id="{EC680A87-8DC8-D08E-FEA4-934488BA69AE}"/>
              </a:ext>
            </a:extLst>
          </p:cNvPr>
          <p:cNvPicPr>
            <a:picLocks noChangeAspect="1"/>
          </p:cNvPicPr>
          <p:nvPr/>
        </p:nvPicPr>
        <p:blipFill>
          <a:blip r:embed="rId3"/>
          <a:srcRect l="4867" t="19057" r="9612" b="35850"/>
          <a:stretch>
            <a:fillRect/>
          </a:stretch>
        </p:blipFill>
        <p:spPr>
          <a:xfrm>
            <a:off x="180246" y="181574"/>
            <a:ext cx="4898381" cy="584136"/>
          </a:xfrm>
          <a:prstGeom prst="rect">
            <a:avLst/>
          </a:prstGeom>
        </p:spPr>
      </p:pic>
      <p:pic>
        <p:nvPicPr>
          <p:cNvPr id="7" name="Picture 6" descr="A white square with a purple number and a dot&#10;&#10;AI-generated content may be incorrect.">
            <a:hlinkClick r:id="rId4" action="ppaction://hlinksldjump"/>
            <a:extLst>
              <a:ext uri="{FF2B5EF4-FFF2-40B4-BE49-F238E27FC236}">
                <a16:creationId xmlns:a16="http://schemas.microsoft.com/office/drawing/2014/main" id="{CDEDF151-54B7-C46A-EC05-B8AABE81C47C}"/>
              </a:ext>
            </a:extLst>
          </p:cNvPr>
          <p:cNvPicPr>
            <a:picLocks noChangeAspect="1"/>
          </p:cNvPicPr>
          <p:nvPr/>
        </p:nvPicPr>
        <p:blipFill>
          <a:blip r:embed="rId5"/>
          <a:stretch>
            <a:fillRect/>
          </a:stretch>
        </p:blipFill>
        <p:spPr>
          <a:xfrm>
            <a:off x="5933276" y="2476775"/>
            <a:ext cx="1891259" cy="1898590"/>
          </a:xfrm>
          <a:prstGeom prst="rect">
            <a:avLst/>
          </a:prstGeom>
        </p:spPr>
      </p:pic>
      <p:pic>
        <p:nvPicPr>
          <p:cNvPr id="9" name="Picture 8" descr="A white square with a purple number one and a dot&#10;&#10;AI-generated content may be incorrect.">
            <a:hlinkClick r:id="rId6" action="ppaction://hlinksldjump"/>
            <a:extLst>
              <a:ext uri="{FF2B5EF4-FFF2-40B4-BE49-F238E27FC236}">
                <a16:creationId xmlns:a16="http://schemas.microsoft.com/office/drawing/2014/main" id="{E1E05112-8A22-806F-CF82-D8AC4154B071}"/>
              </a:ext>
            </a:extLst>
          </p:cNvPr>
          <p:cNvPicPr>
            <a:picLocks noChangeAspect="1"/>
          </p:cNvPicPr>
          <p:nvPr/>
        </p:nvPicPr>
        <p:blipFill>
          <a:blip r:embed="rId7"/>
          <a:stretch>
            <a:fillRect/>
          </a:stretch>
        </p:blipFill>
        <p:spPr>
          <a:xfrm>
            <a:off x="4584369" y="2192086"/>
            <a:ext cx="1230938" cy="1224493"/>
          </a:xfrm>
          <a:prstGeom prst="rect">
            <a:avLst/>
          </a:prstGeom>
        </p:spPr>
      </p:pic>
      <p:pic>
        <p:nvPicPr>
          <p:cNvPr id="12" name="Picture 11" descr="A white square with a purple number on it&#10;&#10;AI-generated content may be incorrect.">
            <a:hlinkClick r:id="rId8" action="ppaction://hlinksldjump"/>
            <a:extLst>
              <a:ext uri="{FF2B5EF4-FFF2-40B4-BE49-F238E27FC236}">
                <a16:creationId xmlns:a16="http://schemas.microsoft.com/office/drawing/2014/main" id="{77190BA0-EBA7-10B1-9265-056D32EE19D3}"/>
              </a:ext>
            </a:extLst>
          </p:cNvPr>
          <p:cNvPicPr>
            <a:picLocks noChangeAspect="1"/>
          </p:cNvPicPr>
          <p:nvPr/>
        </p:nvPicPr>
        <p:blipFill>
          <a:blip r:embed="rId9"/>
          <a:stretch>
            <a:fillRect/>
          </a:stretch>
        </p:blipFill>
        <p:spPr>
          <a:xfrm>
            <a:off x="1980566" y="2192086"/>
            <a:ext cx="1230938" cy="1224493"/>
          </a:xfrm>
          <a:prstGeom prst="rect">
            <a:avLst/>
          </a:prstGeom>
        </p:spPr>
      </p:pic>
      <p:pic>
        <p:nvPicPr>
          <p:cNvPr id="15" name="Picture 14" descr="A white square with a purple number and a dot&#10;&#10;AI-generated content may be incorrect.">
            <a:hlinkClick r:id="rId10" action="ppaction://hlinksldjump"/>
            <a:extLst>
              <a:ext uri="{FF2B5EF4-FFF2-40B4-BE49-F238E27FC236}">
                <a16:creationId xmlns:a16="http://schemas.microsoft.com/office/drawing/2014/main" id="{C7781E82-D0E9-76A0-125A-38D113D86486}"/>
              </a:ext>
            </a:extLst>
          </p:cNvPr>
          <p:cNvPicPr>
            <a:picLocks noChangeAspect="1"/>
          </p:cNvPicPr>
          <p:nvPr/>
        </p:nvPicPr>
        <p:blipFill>
          <a:blip r:embed="rId11"/>
          <a:stretch>
            <a:fillRect/>
          </a:stretch>
        </p:blipFill>
        <p:spPr>
          <a:xfrm>
            <a:off x="1980566" y="4647979"/>
            <a:ext cx="1230938" cy="1224493"/>
          </a:xfrm>
          <a:prstGeom prst="rect">
            <a:avLst/>
          </a:prstGeom>
        </p:spPr>
      </p:pic>
      <p:pic>
        <p:nvPicPr>
          <p:cNvPr id="17" name="Picture 16" descr="A white square with a purple number and a dot&#10;&#10;AI-generated content may be incorrect.">
            <a:hlinkClick r:id="rId12" action="ppaction://hlinksldjump"/>
            <a:extLst>
              <a:ext uri="{FF2B5EF4-FFF2-40B4-BE49-F238E27FC236}">
                <a16:creationId xmlns:a16="http://schemas.microsoft.com/office/drawing/2014/main" id="{3D61F118-861F-E943-FAB8-8545D913BC2F}"/>
              </a:ext>
            </a:extLst>
          </p:cNvPr>
          <p:cNvPicPr>
            <a:picLocks noChangeAspect="1"/>
          </p:cNvPicPr>
          <p:nvPr/>
        </p:nvPicPr>
        <p:blipFill>
          <a:blip r:embed="rId13"/>
          <a:stretch>
            <a:fillRect/>
          </a:stretch>
        </p:blipFill>
        <p:spPr>
          <a:xfrm>
            <a:off x="3298769" y="2192086"/>
            <a:ext cx="1230938" cy="1224493"/>
          </a:xfrm>
          <a:prstGeom prst="rect">
            <a:avLst/>
          </a:prstGeom>
        </p:spPr>
      </p:pic>
      <p:pic>
        <p:nvPicPr>
          <p:cNvPr id="20" name="Picture 19" descr="A white square with a purple number and a dot&#10;&#10;AI-generated content may be incorrect.">
            <a:hlinkClick r:id="rId14" action="ppaction://hlinksldjump"/>
            <a:extLst>
              <a:ext uri="{FF2B5EF4-FFF2-40B4-BE49-F238E27FC236}">
                <a16:creationId xmlns:a16="http://schemas.microsoft.com/office/drawing/2014/main" id="{932FE589-81E5-0CBC-A27E-2C6D2F4AC0AA}"/>
              </a:ext>
            </a:extLst>
          </p:cNvPr>
          <p:cNvPicPr>
            <a:picLocks noChangeAspect="1"/>
          </p:cNvPicPr>
          <p:nvPr/>
        </p:nvPicPr>
        <p:blipFill>
          <a:blip r:embed="rId15"/>
          <a:stretch>
            <a:fillRect/>
          </a:stretch>
        </p:blipFill>
        <p:spPr>
          <a:xfrm>
            <a:off x="3301992" y="4647979"/>
            <a:ext cx="1224493" cy="1224493"/>
          </a:xfrm>
          <a:prstGeom prst="rect">
            <a:avLst/>
          </a:prstGeom>
        </p:spPr>
      </p:pic>
      <p:pic>
        <p:nvPicPr>
          <p:cNvPr id="23" name="Picture 22" descr="A white square with a purple number and a dot&#10;&#10;AI-generated content may be incorrect.">
            <a:hlinkClick r:id="rId16" action="ppaction://hlinksldjump"/>
            <a:extLst>
              <a:ext uri="{FF2B5EF4-FFF2-40B4-BE49-F238E27FC236}">
                <a16:creationId xmlns:a16="http://schemas.microsoft.com/office/drawing/2014/main" id="{2A324070-1B1A-D013-F2C7-B1623B86FC0F}"/>
              </a:ext>
            </a:extLst>
          </p:cNvPr>
          <p:cNvPicPr>
            <a:picLocks noChangeAspect="1"/>
          </p:cNvPicPr>
          <p:nvPr/>
        </p:nvPicPr>
        <p:blipFill>
          <a:blip r:embed="rId17"/>
          <a:stretch>
            <a:fillRect/>
          </a:stretch>
        </p:blipFill>
        <p:spPr>
          <a:xfrm>
            <a:off x="1983789" y="3426070"/>
            <a:ext cx="1224493" cy="1224493"/>
          </a:xfrm>
          <a:prstGeom prst="rect">
            <a:avLst/>
          </a:prstGeom>
        </p:spPr>
      </p:pic>
      <p:pic>
        <p:nvPicPr>
          <p:cNvPr id="25" name="Picture 24" descr="A purple number on a white square with orange dotted line&#10;&#10;AI-generated content may be incorrect.">
            <a:hlinkClick r:id="rId18" action="ppaction://hlinksldjump"/>
            <a:extLst>
              <a:ext uri="{FF2B5EF4-FFF2-40B4-BE49-F238E27FC236}">
                <a16:creationId xmlns:a16="http://schemas.microsoft.com/office/drawing/2014/main" id="{3609A0F2-75A9-C8E3-22DA-EA149451DE67}"/>
              </a:ext>
            </a:extLst>
          </p:cNvPr>
          <p:cNvPicPr>
            <a:picLocks noChangeAspect="1"/>
          </p:cNvPicPr>
          <p:nvPr/>
        </p:nvPicPr>
        <p:blipFill>
          <a:blip r:embed="rId19"/>
          <a:stretch>
            <a:fillRect/>
          </a:stretch>
        </p:blipFill>
        <p:spPr>
          <a:xfrm>
            <a:off x="3301992" y="3426070"/>
            <a:ext cx="1224493" cy="1224493"/>
          </a:xfrm>
          <a:prstGeom prst="rect">
            <a:avLst/>
          </a:prstGeom>
        </p:spPr>
      </p:pic>
      <p:pic>
        <p:nvPicPr>
          <p:cNvPr id="28" name="Picture 27" descr="A white square with a purple number and a dot&#10;&#10;AI-generated content may be incorrect.">
            <a:hlinkClick r:id="rId20" action="ppaction://hlinksldjump"/>
            <a:extLst>
              <a:ext uri="{FF2B5EF4-FFF2-40B4-BE49-F238E27FC236}">
                <a16:creationId xmlns:a16="http://schemas.microsoft.com/office/drawing/2014/main" id="{25F0A92B-A754-0E01-1C9A-44EA9BFFDE72}"/>
              </a:ext>
            </a:extLst>
          </p:cNvPr>
          <p:cNvPicPr>
            <a:picLocks noChangeAspect="1"/>
          </p:cNvPicPr>
          <p:nvPr/>
        </p:nvPicPr>
        <p:blipFill>
          <a:blip r:embed="rId21"/>
          <a:stretch>
            <a:fillRect/>
          </a:stretch>
        </p:blipFill>
        <p:spPr>
          <a:xfrm>
            <a:off x="3301992" y="958815"/>
            <a:ext cx="1224493" cy="1224493"/>
          </a:xfrm>
          <a:prstGeom prst="rect">
            <a:avLst/>
          </a:prstGeom>
        </p:spPr>
      </p:pic>
      <p:pic>
        <p:nvPicPr>
          <p:cNvPr id="31" name="Picture 30" descr="A white square with a purple number and a dotted line&#10;&#10;AI-generated content may be incorrect.">
            <a:hlinkClick r:id="rId18" action="ppaction://hlinksldjump"/>
            <a:extLst>
              <a:ext uri="{FF2B5EF4-FFF2-40B4-BE49-F238E27FC236}">
                <a16:creationId xmlns:a16="http://schemas.microsoft.com/office/drawing/2014/main" id="{6AB8ED71-DA57-DA0F-1831-0C97279A786C}"/>
              </a:ext>
            </a:extLst>
          </p:cNvPr>
          <p:cNvPicPr>
            <a:picLocks noChangeAspect="1"/>
          </p:cNvPicPr>
          <p:nvPr/>
        </p:nvPicPr>
        <p:blipFill>
          <a:blip r:embed="rId22"/>
          <a:stretch>
            <a:fillRect/>
          </a:stretch>
        </p:blipFill>
        <p:spPr>
          <a:xfrm>
            <a:off x="4587592" y="4647979"/>
            <a:ext cx="1224493" cy="1224493"/>
          </a:xfrm>
          <a:prstGeom prst="rect">
            <a:avLst/>
          </a:prstGeom>
        </p:spPr>
      </p:pic>
      <p:pic>
        <p:nvPicPr>
          <p:cNvPr id="33" name="Picture 32" descr="A white square with purple numbers and a dotted line&#10;&#10;AI-generated content may be incorrect.">
            <a:hlinkClick r:id="rId23" action="ppaction://hlinksldjump"/>
            <a:extLst>
              <a:ext uri="{FF2B5EF4-FFF2-40B4-BE49-F238E27FC236}">
                <a16:creationId xmlns:a16="http://schemas.microsoft.com/office/drawing/2014/main" id="{C3D25A56-FA61-DC32-1288-C8655FA2CEFD}"/>
              </a:ext>
            </a:extLst>
          </p:cNvPr>
          <p:cNvPicPr>
            <a:picLocks noChangeAspect="1"/>
          </p:cNvPicPr>
          <p:nvPr/>
        </p:nvPicPr>
        <p:blipFill>
          <a:blip r:embed="rId24"/>
          <a:stretch>
            <a:fillRect/>
          </a:stretch>
        </p:blipFill>
        <p:spPr>
          <a:xfrm>
            <a:off x="4587592" y="3426070"/>
            <a:ext cx="1224493" cy="1224493"/>
          </a:xfrm>
          <a:prstGeom prst="rect">
            <a:avLst/>
          </a:prstGeom>
        </p:spPr>
      </p:pic>
      <p:pic>
        <p:nvPicPr>
          <p:cNvPr id="36" name="Picture 35" descr="A white square with a purple number and a dotted line&#10;&#10;AI-generated content may be incorrect.">
            <a:hlinkClick r:id="rId25" action="ppaction://hlinksldjump"/>
            <a:extLst>
              <a:ext uri="{FF2B5EF4-FFF2-40B4-BE49-F238E27FC236}">
                <a16:creationId xmlns:a16="http://schemas.microsoft.com/office/drawing/2014/main" id="{9191A23C-0CA7-4B57-7923-B7CF571762CA}"/>
              </a:ext>
            </a:extLst>
          </p:cNvPr>
          <p:cNvPicPr>
            <a:picLocks noChangeAspect="1"/>
          </p:cNvPicPr>
          <p:nvPr/>
        </p:nvPicPr>
        <p:blipFill>
          <a:blip r:embed="rId26"/>
          <a:stretch>
            <a:fillRect/>
          </a:stretch>
        </p:blipFill>
        <p:spPr>
          <a:xfrm>
            <a:off x="1983789" y="958815"/>
            <a:ext cx="1224493" cy="1224493"/>
          </a:xfrm>
          <a:prstGeom prst="rect">
            <a:avLst/>
          </a:prstGeom>
        </p:spPr>
      </p:pic>
      <p:pic>
        <p:nvPicPr>
          <p:cNvPr id="39" name="Picture 38" descr="A white square with purple numbers and a dotted line&#10;&#10;AI-generated content may be incorrect.">
            <a:hlinkClick r:id="rId27" action="ppaction://hlinksldjump"/>
            <a:extLst>
              <a:ext uri="{FF2B5EF4-FFF2-40B4-BE49-F238E27FC236}">
                <a16:creationId xmlns:a16="http://schemas.microsoft.com/office/drawing/2014/main" id="{F5DF50BA-3593-BF1F-0F2C-97B328CBF750}"/>
              </a:ext>
            </a:extLst>
          </p:cNvPr>
          <p:cNvPicPr>
            <a:picLocks noChangeAspect="1"/>
          </p:cNvPicPr>
          <p:nvPr/>
        </p:nvPicPr>
        <p:blipFill>
          <a:blip r:embed="rId28"/>
          <a:stretch>
            <a:fillRect/>
          </a:stretch>
        </p:blipFill>
        <p:spPr>
          <a:xfrm>
            <a:off x="4587592" y="958815"/>
            <a:ext cx="1224493" cy="1224493"/>
          </a:xfrm>
          <a:prstGeom prst="rect">
            <a:avLst/>
          </a:prstGeom>
        </p:spPr>
      </p:pic>
      <p:pic>
        <p:nvPicPr>
          <p:cNvPr id="41" name="Picture 40" descr="A white square with a purple number and a dot&#10;&#10;AI-generated content may be incorrect.">
            <a:hlinkClick r:id="rId29" action="ppaction://hlinksldjump"/>
            <a:extLst>
              <a:ext uri="{FF2B5EF4-FFF2-40B4-BE49-F238E27FC236}">
                <a16:creationId xmlns:a16="http://schemas.microsoft.com/office/drawing/2014/main" id="{DCA7C1FC-AB30-053F-C559-394B2AE12AC0}"/>
              </a:ext>
            </a:extLst>
          </p:cNvPr>
          <p:cNvPicPr>
            <a:picLocks noChangeAspect="1"/>
          </p:cNvPicPr>
          <p:nvPr/>
        </p:nvPicPr>
        <p:blipFill>
          <a:blip r:embed="rId30"/>
          <a:stretch>
            <a:fillRect/>
          </a:stretch>
        </p:blipFill>
        <p:spPr>
          <a:xfrm>
            <a:off x="7913406" y="4647979"/>
            <a:ext cx="1224493" cy="1224493"/>
          </a:xfrm>
          <a:prstGeom prst="rect">
            <a:avLst/>
          </a:prstGeom>
        </p:spPr>
      </p:pic>
      <p:pic>
        <p:nvPicPr>
          <p:cNvPr id="44" name="Picture 43" descr="A square with a number on it&#10;&#10;AI-generated content may be incorrect.">
            <a:hlinkClick r:id="rId31" action="ppaction://hlinksldjump"/>
            <a:extLst>
              <a:ext uri="{FF2B5EF4-FFF2-40B4-BE49-F238E27FC236}">
                <a16:creationId xmlns:a16="http://schemas.microsoft.com/office/drawing/2014/main" id="{682360E9-459E-AEDF-EB40-8F645E130896}"/>
              </a:ext>
            </a:extLst>
          </p:cNvPr>
          <p:cNvPicPr>
            <a:picLocks noChangeAspect="1"/>
          </p:cNvPicPr>
          <p:nvPr/>
        </p:nvPicPr>
        <p:blipFill>
          <a:blip r:embed="rId32"/>
          <a:stretch>
            <a:fillRect/>
          </a:stretch>
        </p:blipFill>
        <p:spPr>
          <a:xfrm>
            <a:off x="7913406" y="3426070"/>
            <a:ext cx="1224493" cy="1224493"/>
          </a:xfrm>
          <a:prstGeom prst="rect">
            <a:avLst/>
          </a:prstGeom>
        </p:spPr>
      </p:pic>
      <p:pic>
        <p:nvPicPr>
          <p:cNvPr id="47" name="Picture 46" descr="A white square with a purple number and a dot&#10;&#10;AI-generated content may be incorrect.">
            <a:hlinkClick r:id="rId33" action="ppaction://hlinksldjump"/>
            <a:extLst>
              <a:ext uri="{FF2B5EF4-FFF2-40B4-BE49-F238E27FC236}">
                <a16:creationId xmlns:a16="http://schemas.microsoft.com/office/drawing/2014/main" id="{2086FD14-1165-D64D-BD4A-F44CED6BD1D6}"/>
              </a:ext>
            </a:extLst>
          </p:cNvPr>
          <p:cNvPicPr>
            <a:picLocks noChangeAspect="1"/>
          </p:cNvPicPr>
          <p:nvPr/>
        </p:nvPicPr>
        <p:blipFill>
          <a:blip r:embed="rId34"/>
          <a:stretch>
            <a:fillRect/>
          </a:stretch>
        </p:blipFill>
        <p:spPr>
          <a:xfrm>
            <a:off x="7913406" y="2192086"/>
            <a:ext cx="1224493" cy="1224493"/>
          </a:xfrm>
          <a:prstGeom prst="rect">
            <a:avLst/>
          </a:prstGeom>
        </p:spPr>
      </p:pic>
      <p:pic>
        <p:nvPicPr>
          <p:cNvPr id="49" name="Picture 48" descr="A white square with a purple number and a dot&#10;&#10;AI-generated content may be incorrect.">
            <a:hlinkClick r:id="rId29" action="ppaction://hlinksldjump"/>
            <a:extLst>
              <a:ext uri="{FF2B5EF4-FFF2-40B4-BE49-F238E27FC236}">
                <a16:creationId xmlns:a16="http://schemas.microsoft.com/office/drawing/2014/main" id="{CEE8CE4A-FC18-1A3C-DC04-B2534A72559A}"/>
              </a:ext>
            </a:extLst>
          </p:cNvPr>
          <p:cNvPicPr>
            <a:picLocks noChangeAspect="1"/>
          </p:cNvPicPr>
          <p:nvPr/>
        </p:nvPicPr>
        <p:blipFill>
          <a:blip r:embed="rId35"/>
          <a:stretch>
            <a:fillRect/>
          </a:stretch>
        </p:blipFill>
        <p:spPr>
          <a:xfrm>
            <a:off x="7913406" y="958815"/>
            <a:ext cx="1224493" cy="1224493"/>
          </a:xfrm>
          <a:prstGeom prst="rect">
            <a:avLst/>
          </a:prstGeom>
        </p:spPr>
      </p:pic>
      <p:pic>
        <p:nvPicPr>
          <p:cNvPr id="52" name="Picture 51" descr="A white square with a purple number and a white dot&#10;&#10;AI-generated content may be incorrect.">
            <a:hlinkClick r:id="rId25" action="ppaction://hlinksldjump"/>
            <a:extLst>
              <a:ext uri="{FF2B5EF4-FFF2-40B4-BE49-F238E27FC236}">
                <a16:creationId xmlns:a16="http://schemas.microsoft.com/office/drawing/2014/main" id="{2A8FA880-F34D-EA40-2C6F-42FDD9798F3D}"/>
              </a:ext>
            </a:extLst>
          </p:cNvPr>
          <p:cNvPicPr>
            <a:picLocks noChangeAspect="1"/>
          </p:cNvPicPr>
          <p:nvPr/>
        </p:nvPicPr>
        <p:blipFill>
          <a:blip r:embed="rId36"/>
          <a:stretch>
            <a:fillRect/>
          </a:stretch>
        </p:blipFill>
        <p:spPr>
          <a:xfrm>
            <a:off x="9226770" y="4647979"/>
            <a:ext cx="1224493" cy="1224493"/>
          </a:xfrm>
          <a:prstGeom prst="rect">
            <a:avLst/>
          </a:prstGeom>
        </p:spPr>
      </p:pic>
      <p:pic>
        <p:nvPicPr>
          <p:cNvPr id="55" name="Picture 54" descr="A white square with a purple number and a dot&#10;&#10;AI-generated content may be incorrect.">
            <a:hlinkClick r:id="rId37" action="ppaction://hlinksldjump"/>
            <a:extLst>
              <a:ext uri="{FF2B5EF4-FFF2-40B4-BE49-F238E27FC236}">
                <a16:creationId xmlns:a16="http://schemas.microsoft.com/office/drawing/2014/main" id="{6EA6807A-FB4B-434A-91D7-B0A972ED29AB}"/>
              </a:ext>
            </a:extLst>
          </p:cNvPr>
          <p:cNvPicPr>
            <a:picLocks noChangeAspect="1"/>
          </p:cNvPicPr>
          <p:nvPr/>
        </p:nvPicPr>
        <p:blipFill>
          <a:blip r:embed="rId38"/>
          <a:stretch>
            <a:fillRect/>
          </a:stretch>
        </p:blipFill>
        <p:spPr>
          <a:xfrm>
            <a:off x="9226770" y="3426070"/>
            <a:ext cx="1224493" cy="1224493"/>
          </a:xfrm>
          <a:prstGeom prst="rect">
            <a:avLst/>
          </a:prstGeom>
        </p:spPr>
      </p:pic>
      <p:pic>
        <p:nvPicPr>
          <p:cNvPr id="58" name="Picture 57" descr="A white square with purple numbers and a dot&#10;&#10;AI-generated content may be incorrect.">
            <a:hlinkClick r:id="rId39" action="ppaction://hlinksldjump"/>
            <a:extLst>
              <a:ext uri="{FF2B5EF4-FFF2-40B4-BE49-F238E27FC236}">
                <a16:creationId xmlns:a16="http://schemas.microsoft.com/office/drawing/2014/main" id="{C4BDBD77-9C36-4047-3C4C-2283DA32FFF4}"/>
              </a:ext>
            </a:extLst>
          </p:cNvPr>
          <p:cNvPicPr>
            <a:picLocks noChangeAspect="1"/>
          </p:cNvPicPr>
          <p:nvPr/>
        </p:nvPicPr>
        <p:blipFill>
          <a:blip r:embed="rId40"/>
          <a:stretch>
            <a:fillRect/>
          </a:stretch>
        </p:blipFill>
        <p:spPr>
          <a:xfrm>
            <a:off x="9226770" y="2192086"/>
            <a:ext cx="1224493" cy="1224493"/>
          </a:xfrm>
          <a:prstGeom prst="rect">
            <a:avLst/>
          </a:prstGeom>
        </p:spPr>
      </p:pic>
      <p:pic>
        <p:nvPicPr>
          <p:cNvPr id="62" name="Picture 61" descr="A white square with purple numbers and a dot&#10;&#10;AI-generated content may be incorrect.">
            <a:hlinkClick r:id="rId37" action="ppaction://hlinksldjump"/>
            <a:extLst>
              <a:ext uri="{FF2B5EF4-FFF2-40B4-BE49-F238E27FC236}">
                <a16:creationId xmlns:a16="http://schemas.microsoft.com/office/drawing/2014/main" id="{88D66F94-71CC-3954-EBCC-B60538103500}"/>
              </a:ext>
            </a:extLst>
          </p:cNvPr>
          <p:cNvPicPr>
            <a:picLocks noChangeAspect="1"/>
          </p:cNvPicPr>
          <p:nvPr/>
        </p:nvPicPr>
        <p:blipFill>
          <a:blip r:embed="rId41"/>
          <a:stretch>
            <a:fillRect/>
          </a:stretch>
        </p:blipFill>
        <p:spPr>
          <a:xfrm>
            <a:off x="9226770" y="958815"/>
            <a:ext cx="1224493" cy="1224493"/>
          </a:xfrm>
          <a:prstGeom prst="rect">
            <a:avLst/>
          </a:prstGeom>
        </p:spPr>
      </p:pic>
      <p:pic>
        <p:nvPicPr>
          <p:cNvPr id="66" name="Picture 65" descr="A white square with purple numbers and a dot&#10;&#10;AI-generated content may be incorrect.">
            <a:hlinkClick r:id="rId20" action="ppaction://hlinksldjump"/>
            <a:extLst>
              <a:ext uri="{FF2B5EF4-FFF2-40B4-BE49-F238E27FC236}">
                <a16:creationId xmlns:a16="http://schemas.microsoft.com/office/drawing/2014/main" id="{05B9F8EE-4224-B67C-6A5E-865B316B939C}"/>
              </a:ext>
            </a:extLst>
          </p:cNvPr>
          <p:cNvPicPr>
            <a:picLocks noChangeAspect="1"/>
          </p:cNvPicPr>
          <p:nvPr/>
        </p:nvPicPr>
        <p:blipFill>
          <a:blip r:embed="rId42"/>
          <a:stretch>
            <a:fillRect/>
          </a:stretch>
        </p:blipFill>
        <p:spPr>
          <a:xfrm>
            <a:off x="10503516" y="3426070"/>
            <a:ext cx="1224493" cy="1224493"/>
          </a:xfrm>
          <a:prstGeom prst="rect">
            <a:avLst/>
          </a:prstGeom>
        </p:spPr>
      </p:pic>
      <p:pic>
        <p:nvPicPr>
          <p:cNvPr id="70" name="Picture 69" descr="A white square with a purple number and a dot&#10;&#10;AI-generated content may be incorrect.">
            <a:hlinkClick r:id="rId43" action="ppaction://hlinksldjump"/>
            <a:extLst>
              <a:ext uri="{FF2B5EF4-FFF2-40B4-BE49-F238E27FC236}">
                <a16:creationId xmlns:a16="http://schemas.microsoft.com/office/drawing/2014/main" id="{F79B7AB4-5D23-048E-11AC-5AE060B11C17}"/>
              </a:ext>
            </a:extLst>
          </p:cNvPr>
          <p:cNvPicPr>
            <a:picLocks noChangeAspect="1"/>
          </p:cNvPicPr>
          <p:nvPr/>
        </p:nvPicPr>
        <p:blipFill>
          <a:blip r:embed="rId44"/>
          <a:stretch>
            <a:fillRect/>
          </a:stretch>
        </p:blipFill>
        <p:spPr>
          <a:xfrm>
            <a:off x="10503516" y="2192086"/>
            <a:ext cx="1224493" cy="1224493"/>
          </a:xfrm>
          <a:prstGeom prst="rect">
            <a:avLst/>
          </a:prstGeom>
        </p:spPr>
      </p:pic>
      <p:pic>
        <p:nvPicPr>
          <p:cNvPr id="74" name="Picture 73" descr="A white square with a purple number and a dot&#10;&#10;AI-generated content may be incorrect.">
            <a:hlinkClick r:id="rId45" action="ppaction://hlinksldjump"/>
            <a:extLst>
              <a:ext uri="{FF2B5EF4-FFF2-40B4-BE49-F238E27FC236}">
                <a16:creationId xmlns:a16="http://schemas.microsoft.com/office/drawing/2014/main" id="{DD8FB7FC-EB9A-1C18-D58F-B0E9CF5BB477}"/>
              </a:ext>
            </a:extLst>
          </p:cNvPr>
          <p:cNvPicPr>
            <a:picLocks noChangeAspect="1"/>
          </p:cNvPicPr>
          <p:nvPr/>
        </p:nvPicPr>
        <p:blipFill>
          <a:blip r:embed="rId46"/>
          <a:stretch>
            <a:fillRect/>
          </a:stretch>
        </p:blipFill>
        <p:spPr>
          <a:xfrm>
            <a:off x="10503516" y="958815"/>
            <a:ext cx="1224493" cy="1224493"/>
          </a:xfrm>
          <a:prstGeom prst="rect">
            <a:avLst/>
          </a:prstGeom>
        </p:spPr>
      </p:pic>
      <p:pic>
        <p:nvPicPr>
          <p:cNvPr id="78" name="Picture 77" descr="A purple number on a white square with orange dotted lines&#10;&#10;AI-generated content may be incorrect.">
            <a:hlinkClick r:id="rId8" action="ppaction://hlinksldjump"/>
            <a:extLst>
              <a:ext uri="{FF2B5EF4-FFF2-40B4-BE49-F238E27FC236}">
                <a16:creationId xmlns:a16="http://schemas.microsoft.com/office/drawing/2014/main" id="{A225A141-9492-E344-CF70-979077B3A015}"/>
              </a:ext>
            </a:extLst>
          </p:cNvPr>
          <p:cNvPicPr>
            <a:picLocks noChangeAspect="1"/>
          </p:cNvPicPr>
          <p:nvPr/>
        </p:nvPicPr>
        <p:blipFill>
          <a:blip r:embed="rId47"/>
          <a:stretch>
            <a:fillRect/>
          </a:stretch>
        </p:blipFill>
        <p:spPr>
          <a:xfrm>
            <a:off x="10503516" y="4647979"/>
            <a:ext cx="1224493" cy="1224493"/>
          </a:xfrm>
          <a:prstGeom prst="rect">
            <a:avLst/>
          </a:prstGeom>
        </p:spPr>
      </p:pic>
    </p:spTree>
    <p:extLst>
      <p:ext uri="{BB962C8B-B14F-4D97-AF65-F5344CB8AC3E}">
        <p14:creationId xmlns:p14="http://schemas.microsoft.com/office/powerpoint/2010/main" val="2352237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ADA50-85BE-EFFC-31DE-AF921366750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193D228-E200-5F8F-C8F3-B39D0C7188D4}"/>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algn="ctr"/>
            <a:endParaRPr lang="en-GB" sz="1400" b="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b="1" dirty="0">
              <a:solidFill>
                <a:srgbClr val="5E1D50"/>
              </a:solidFill>
              <a:latin typeface="Century Gothic"/>
              <a:ea typeface="Calibri"/>
              <a:cs typeface="Calibri"/>
            </a:endParaRPr>
          </a:p>
          <a:p>
            <a:r>
              <a:rPr lang="en-GB" sz="1400" b="1" dirty="0">
                <a:solidFill>
                  <a:srgbClr val="5E1D50"/>
                </a:solidFill>
                <a:effectLst/>
                <a:latin typeface="Century Gothic"/>
                <a:ea typeface="Calibri"/>
                <a:cs typeface="Calibri"/>
              </a:rPr>
              <a:t>“</a:t>
            </a:r>
            <a:r>
              <a:rPr lang="en-GB" sz="1400" b="1" dirty="0">
                <a:solidFill>
                  <a:srgbClr val="5E1D50"/>
                </a:solidFill>
                <a:latin typeface="Century Gothic"/>
                <a:ea typeface="Calibri"/>
                <a:cs typeface="Calibri"/>
              </a:rPr>
              <a:t>When the poor in their need look for water, when their throats are dry with thirst, then I, the Lord, will answer their prayer; I the God of Israel, will never abandon them.” </a:t>
            </a:r>
            <a:r>
              <a:rPr lang="en-GB" sz="1400" i="1" dirty="0">
                <a:solidFill>
                  <a:srgbClr val="5E1D50"/>
                </a:solidFill>
                <a:effectLst/>
                <a:latin typeface="Century Gothic"/>
                <a:ea typeface="Calibri"/>
                <a:cs typeface="Calibri"/>
              </a:rPr>
              <a:t>Isaiah </a:t>
            </a:r>
            <a:r>
              <a:rPr lang="en-GB" sz="1400" i="1" dirty="0">
                <a:solidFill>
                  <a:srgbClr val="5E1D50"/>
                </a:solidFill>
                <a:latin typeface="Century Gothic"/>
                <a:cs typeface="Calibri"/>
              </a:rPr>
              <a:t>41:17</a:t>
            </a:r>
            <a:endParaRPr lang="en-US" sz="1400" dirty="0">
              <a:solidFill>
                <a:srgbClr val="000000"/>
              </a:solidFill>
              <a:latin typeface="Century Gothic" panose="020B0502020202020204" pitchFamily="34" charset="0"/>
              <a:ea typeface="Verdana" panose="020B0604030504040204" pitchFamily="34" charset="0"/>
              <a:cs typeface="Calibri"/>
            </a:endParaRPr>
          </a:p>
          <a:p>
            <a:endParaRPr lang="en-GB" sz="1400" dirty="0">
              <a:solidFill>
                <a:srgbClr val="000000"/>
              </a:solidFill>
              <a:latin typeface="Century Gothic"/>
              <a:cs typeface="Calibri"/>
            </a:endParaRPr>
          </a:p>
          <a:p>
            <a:r>
              <a:rPr lang="en-GB" sz="1600" dirty="0">
                <a:solidFill>
                  <a:srgbClr val="5E1D50"/>
                </a:solidFill>
                <a:latin typeface="Century Gothic"/>
                <a:cs typeface="Calibri"/>
              </a:rPr>
              <a:t>There are so many places in our world today where people struggle to get the safe water they need to drink, wash and keep crops and animals alive. We are used to water flowing from our taps. </a:t>
            </a:r>
            <a:endParaRPr lang="en-US" dirty="0">
              <a:solidFill>
                <a:srgbClr val="FFFFFF"/>
              </a:solidFill>
              <a:latin typeface="Century Gothic"/>
              <a:cs typeface="Calibri"/>
            </a:endParaRP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How do you think we would feel if we couldn't have a glass of clean, cold water when we felt thirsty? Or have a bath or shower when we wanted one?</a:t>
            </a:r>
            <a:endParaRPr lang="en-US" dirty="0">
              <a:solidFill>
                <a:srgbClr val="FFFFFF"/>
              </a:solidFill>
              <a:latin typeface="Century Gothic"/>
              <a:cs typeface="Calibri"/>
            </a:endParaRPr>
          </a:p>
        </p:txBody>
      </p:sp>
      <p:sp>
        <p:nvSpPr>
          <p:cNvPr id="6" name="Rectangle 5">
            <a:extLst>
              <a:ext uri="{FF2B5EF4-FFF2-40B4-BE49-F238E27FC236}">
                <a16:creationId xmlns:a16="http://schemas.microsoft.com/office/drawing/2014/main" id="{6B972C60-0C85-5B75-8532-8FC7ADB7E570}"/>
              </a:ext>
            </a:extLst>
          </p:cNvPr>
          <p:cNvSpPr/>
          <p:nvPr/>
        </p:nvSpPr>
        <p:spPr>
          <a:xfrm>
            <a:off x="6187487" y="3808917"/>
            <a:ext cx="5839408" cy="2069593"/>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endParaRPr lang="en-US" sz="1600" dirty="0">
              <a:solidFill>
                <a:srgbClr val="5E1D50"/>
              </a:solidFill>
              <a:latin typeface="Century Gothic"/>
              <a:ea typeface="Verdana"/>
              <a:cs typeface="Arial"/>
            </a:endParaRPr>
          </a:p>
          <a:p>
            <a:pPr>
              <a:defRPr/>
            </a:pPr>
            <a:endParaRPr lang="en-GB" sz="1600" dirty="0">
              <a:solidFill>
                <a:srgbClr val="5E1D50"/>
              </a:solidFill>
              <a:latin typeface="Century Gothic"/>
              <a:ea typeface="Verdana"/>
              <a:cs typeface="Arial"/>
            </a:endParaRPr>
          </a:p>
          <a:p>
            <a:pPr>
              <a:defRPr/>
            </a:pPr>
            <a:r>
              <a:rPr lang="en-GB" sz="1600" dirty="0">
                <a:solidFill>
                  <a:srgbClr val="5E1D50"/>
                </a:solidFill>
                <a:latin typeface="Century Gothic"/>
                <a:ea typeface="Verdana"/>
                <a:cs typeface="Arial"/>
              </a:rPr>
              <a:t>Use our Jubilee Journalling resource and template to reflect on your journey as a Pilgrim of Hope in this Jubilee Year. You may wish to include what you learnt about families in Ethiopia and the water tank project.</a:t>
            </a:r>
          </a:p>
          <a:p>
            <a:pPr>
              <a:defRPr/>
            </a:pPr>
            <a:endParaRPr lang="en-GB" sz="1600" dirty="0">
              <a:solidFill>
                <a:srgbClr val="5E1D50"/>
              </a:solidFill>
              <a:latin typeface="Century Gothic"/>
              <a:ea typeface="Verdana"/>
              <a:cs typeface="Arial"/>
            </a:endParaRPr>
          </a:p>
          <a:p>
            <a:pPr>
              <a:defRPr/>
            </a:pPr>
            <a:r>
              <a:rPr lang="en-GB" sz="1600" dirty="0">
                <a:solidFill>
                  <a:srgbClr val="5E1D50"/>
                </a:solidFill>
                <a:latin typeface="Century Gothic"/>
                <a:ea typeface="Verdana"/>
                <a:cs typeface="Arial"/>
                <a:hlinkClick r:id="rId3"/>
              </a:rPr>
              <a:t>Start your Jubilee journal</a:t>
            </a:r>
            <a:endParaRPr lang="en-GB" sz="1600" dirty="0">
              <a:solidFill>
                <a:srgbClr val="5E1D50"/>
              </a:solidFill>
              <a:latin typeface="Century Gothic"/>
            </a:endParaRPr>
          </a:p>
        </p:txBody>
      </p:sp>
      <p:pic>
        <p:nvPicPr>
          <p:cNvPr id="9" name="Picture 8">
            <a:extLst>
              <a:ext uri="{FF2B5EF4-FFF2-40B4-BE49-F238E27FC236}">
                <a16:creationId xmlns:a16="http://schemas.microsoft.com/office/drawing/2014/main" id="{DC1E9321-5A51-AB1C-5B0C-B6728747FB0C}"/>
              </a:ext>
            </a:extLst>
          </p:cNvPr>
          <p:cNvPicPr>
            <a:picLocks noChangeAspect="1"/>
          </p:cNvPicPr>
          <p:nvPr/>
        </p:nvPicPr>
        <p:blipFill>
          <a:blip r:embed="rId4"/>
          <a:srcRect l="15793" t="14990" r="13439" b="23530"/>
          <a:stretch>
            <a:fillRect/>
          </a:stretch>
        </p:blipFill>
        <p:spPr>
          <a:xfrm>
            <a:off x="8097361" y="3874519"/>
            <a:ext cx="2327766" cy="530942"/>
          </a:xfrm>
          <a:prstGeom prst="rect">
            <a:avLst/>
          </a:prstGeom>
        </p:spPr>
      </p:pic>
      <p:pic>
        <p:nvPicPr>
          <p:cNvPr id="10" name="Picture 9">
            <a:extLst>
              <a:ext uri="{FF2B5EF4-FFF2-40B4-BE49-F238E27FC236}">
                <a16:creationId xmlns:a16="http://schemas.microsoft.com/office/drawing/2014/main" id="{5611779B-008A-58F0-0455-84FCFA024200}"/>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05FEDCA0-CB1A-DB65-02D8-A46FCF2B44F6}"/>
              </a:ext>
            </a:extLst>
          </p:cNvPr>
          <p:cNvPicPr>
            <a:picLocks noChangeAspect="1"/>
          </p:cNvPicPr>
          <p:nvPr/>
        </p:nvPicPr>
        <p:blipFill>
          <a:blip r:embed="rId6"/>
          <a:stretch>
            <a:fillRect/>
          </a:stretch>
        </p:blipFill>
        <p:spPr>
          <a:xfrm>
            <a:off x="-12192" y="74845"/>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280D0047-3A69-61A5-770A-A751FCF34A5B}"/>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8" name="Picture 7">
            <a:extLst>
              <a:ext uri="{FF2B5EF4-FFF2-40B4-BE49-F238E27FC236}">
                <a16:creationId xmlns:a16="http://schemas.microsoft.com/office/drawing/2014/main" id="{A9C878FD-C660-3035-5D5A-51BD918352EA}"/>
              </a:ext>
            </a:extLst>
          </p:cNvPr>
          <p:cNvPicPr>
            <a:picLocks noChangeAspect="1"/>
          </p:cNvPicPr>
          <p:nvPr/>
        </p:nvPicPr>
        <p:blipFill>
          <a:blip r:embed="rId8"/>
          <a:stretch>
            <a:fillRect/>
          </a:stretch>
        </p:blipFill>
        <p:spPr>
          <a:xfrm>
            <a:off x="6270888" y="297834"/>
            <a:ext cx="2379336" cy="3347327"/>
          </a:xfrm>
          <a:prstGeom prst="rect">
            <a:avLst/>
          </a:prstGeom>
        </p:spPr>
      </p:pic>
    </p:spTree>
    <p:extLst>
      <p:ext uri="{BB962C8B-B14F-4D97-AF65-F5344CB8AC3E}">
        <p14:creationId xmlns:p14="http://schemas.microsoft.com/office/powerpoint/2010/main" val="2321097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EE916-BC75-76D8-5F31-8FD1D3D5487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63BE6AE-3918-8C68-F5D4-FB6CE8DA4437}"/>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Find out about community water tanks that mean that women and girls don't have </a:t>
            </a:r>
            <a:r>
              <a:rPr lang="en-GB" sz="1800" dirty="0">
                <a:solidFill>
                  <a:srgbClr val="5E1D50"/>
                </a:solidFill>
                <a:effectLst/>
                <a:latin typeface="Century Gothic"/>
                <a:ea typeface="Calibri"/>
                <a:cs typeface="Calibri"/>
              </a:rPr>
              <a:t>to </a:t>
            </a:r>
            <a:r>
              <a:rPr lang="en-GB" dirty="0">
                <a:solidFill>
                  <a:srgbClr val="5E1D50"/>
                </a:solidFill>
                <a:latin typeface="Century Gothic"/>
                <a:ea typeface="Calibri"/>
                <a:cs typeface="Calibri"/>
              </a:rPr>
              <a:t>walk for hours to fetch clean water for their families.</a:t>
            </a:r>
            <a:endParaRPr lang="en-GB" sz="1800" dirty="0">
              <a:solidFill>
                <a:srgbClr val="5E1D50"/>
              </a:solidFill>
              <a:effectLst/>
              <a:latin typeface="Century Gothic" panose="020B0502020202020204" pitchFamily="34" charset="0"/>
              <a:ea typeface="Calibri"/>
              <a:cs typeface="Calibri"/>
            </a:endParaRPr>
          </a:p>
          <a:p>
            <a:pPr marL="0" lvl="2">
              <a:defRPr/>
            </a:pPr>
            <a:endParaRPr lang="en-GB" dirty="0">
              <a:solidFill>
                <a:srgbClr val="5E1D50"/>
              </a:solidFill>
              <a:latin typeface="Century Gothic"/>
              <a:ea typeface="Calibri"/>
              <a:cs typeface="Calibri"/>
            </a:endParaRPr>
          </a:p>
          <a:p>
            <a:pPr marL="0" lvl="2">
              <a:defRPr/>
            </a:pP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about the Water for a family World Gift</a:t>
            </a:r>
          </a:p>
        </p:txBody>
      </p:sp>
      <p:sp>
        <p:nvSpPr>
          <p:cNvPr id="7" name="Rectangle 6">
            <a:extLst>
              <a:ext uri="{FF2B5EF4-FFF2-40B4-BE49-F238E27FC236}">
                <a16:creationId xmlns:a16="http://schemas.microsoft.com/office/drawing/2014/main" id="{186CE171-FB16-1493-E71F-3D340D707EFC}"/>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a:solidFill>
                <a:srgbClr val="5E1D50"/>
              </a:solidFill>
              <a:latin typeface="Century Gothic"/>
              <a:ea typeface="Calibri"/>
              <a:cs typeface="Calibri"/>
            </a:endParaRPr>
          </a:p>
          <a:p>
            <a:pPr marL="0" lvl="2">
              <a:defRPr/>
            </a:pPr>
            <a:r>
              <a:rPr lang="en-GB" sz="1800">
                <a:solidFill>
                  <a:srgbClr val="5E1D50"/>
                </a:solidFill>
                <a:effectLst/>
                <a:latin typeface="Century Gothic"/>
                <a:ea typeface="Calibri"/>
                <a:cs typeface="Calibri"/>
              </a:rPr>
              <a:t>We </a:t>
            </a:r>
            <a:r>
              <a:rPr lang="en-GB">
                <a:solidFill>
                  <a:srgbClr val="5E1D50"/>
                </a:solidFill>
                <a:latin typeface="Century Gothic"/>
                <a:ea typeface="Calibri"/>
                <a:cs typeface="Calibri"/>
              </a:rPr>
              <a:t>are thankful for our supply of water to drink, to cook and to wash and we pray for all those around </a:t>
            </a:r>
            <a:r>
              <a:rPr lang="en-GB" sz="1800">
                <a:solidFill>
                  <a:srgbClr val="5E1D50"/>
                </a:solidFill>
                <a:effectLst/>
                <a:latin typeface="Century Gothic"/>
                <a:ea typeface="Calibri"/>
                <a:cs typeface="Calibri"/>
              </a:rPr>
              <a:t>the world</a:t>
            </a:r>
            <a:r>
              <a:rPr lang="en-GB">
                <a:solidFill>
                  <a:srgbClr val="5E1D50"/>
                </a:solidFill>
                <a:latin typeface="Century Gothic"/>
                <a:ea typeface="Calibri"/>
                <a:cs typeface="Calibri"/>
              </a:rPr>
              <a:t> who struggle to find clean water</a:t>
            </a:r>
            <a:r>
              <a:rPr lang="en-GB" sz="1800">
                <a:solidFill>
                  <a:srgbClr val="5E1D50"/>
                </a:solidFill>
                <a:effectLst/>
                <a:latin typeface="Century Gothic"/>
                <a:ea typeface="Calibri"/>
                <a:cs typeface="Calibri"/>
              </a:rPr>
              <a:t>. </a:t>
            </a:r>
            <a:endParaRPr lang="en-US" sz="1800">
              <a:solidFill>
                <a:srgbClr val="000000"/>
              </a:solidFill>
              <a:effectLst/>
              <a:latin typeface="Century Gothic" panose="020B0502020202020204" pitchFamily="34" charset="0"/>
              <a:ea typeface="Calibri"/>
              <a:cs typeface="Calibri"/>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820693C5-2169-9A15-791A-D5AA6C9AFD31}"/>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A1ABB91D-1BBE-AE64-0E81-A459A30D0DB1}"/>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D32245E0-763D-6C6B-7F39-A866D232A4D6}"/>
              </a:ext>
            </a:extLst>
          </p:cNvPr>
          <p:cNvPicPr>
            <a:picLocks noChangeAspect="1"/>
          </p:cNvPicPr>
          <p:nvPr/>
        </p:nvPicPr>
        <p:blipFill>
          <a:blip r:embed="rId5"/>
          <a:stretch>
            <a:fillRect/>
          </a:stretch>
        </p:blipFill>
        <p:spPr>
          <a:xfrm>
            <a:off x="-12192" y="74845"/>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F7FF38C9-39F4-C085-D2A3-7BCF6EA16A94}"/>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2" name="Picture 1" descr="A person pouring water into a container&#10;&#10;AI-generated content may be incorrect.">
            <a:extLst>
              <a:ext uri="{FF2B5EF4-FFF2-40B4-BE49-F238E27FC236}">
                <a16:creationId xmlns:a16="http://schemas.microsoft.com/office/drawing/2014/main" id="{449FEA1A-D40B-3B51-BE6B-7CF2C831C2CA}"/>
              </a:ext>
            </a:extLst>
          </p:cNvPr>
          <p:cNvPicPr>
            <a:picLocks noChangeAspect="1"/>
          </p:cNvPicPr>
          <p:nvPr/>
        </p:nvPicPr>
        <p:blipFill>
          <a:blip r:embed="rId8"/>
          <a:stretch>
            <a:fillRect/>
          </a:stretch>
        </p:blipFill>
        <p:spPr>
          <a:xfrm>
            <a:off x="6700157" y="821798"/>
            <a:ext cx="2829693" cy="2791711"/>
          </a:xfrm>
          <a:prstGeom prst="rect">
            <a:avLst/>
          </a:prstGeom>
        </p:spPr>
      </p:pic>
    </p:spTree>
    <p:extLst>
      <p:ext uri="{BB962C8B-B14F-4D97-AF65-F5344CB8AC3E}">
        <p14:creationId xmlns:p14="http://schemas.microsoft.com/office/powerpoint/2010/main" val="32280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E169A-253D-AF0B-4EB7-8A60E08727F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E94AA97-2988-5C7B-4C9C-434F31E03C96}"/>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b="1" dirty="0">
              <a:solidFill>
                <a:srgbClr val="5E1D50"/>
              </a:solidFill>
              <a:latin typeface="Century Gothic"/>
              <a:ea typeface="+mn-lt"/>
              <a:cs typeface="+mn-lt"/>
            </a:endParaRPr>
          </a:p>
          <a:p>
            <a:r>
              <a:rPr lang="en-GB" sz="1400" b="1" dirty="0">
                <a:solidFill>
                  <a:srgbClr val="5E1D50"/>
                </a:solidFill>
                <a:latin typeface="Century Gothic"/>
                <a:ea typeface="+mn-lt"/>
                <a:cs typeface="+mn-lt"/>
              </a:rPr>
              <a:t>When the Son of Man came, he ate and drank, and everyone said, ‘Look at this man! He is a glutton </a:t>
            </a:r>
            <a:r>
              <a:rPr lang="en-GB" sz="1400" b="1" dirty="0">
                <a:solidFill>
                  <a:srgbClr val="5E1D50"/>
                </a:solidFill>
                <a:effectLst/>
                <a:latin typeface="Century Gothic"/>
                <a:ea typeface="+mn-lt"/>
                <a:cs typeface="+mn-lt"/>
              </a:rPr>
              <a:t>and </a:t>
            </a:r>
            <a:r>
              <a:rPr lang="en-GB" sz="1400" b="1" dirty="0">
                <a:solidFill>
                  <a:srgbClr val="5E1D50"/>
                </a:solidFill>
                <a:latin typeface="Century Gothic"/>
                <a:ea typeface="+mn-lt"/>
                <a:cs typeface="+mn-lt"/>
              </a:rPr>
              <a:t>wine drinker, a friend of tax collectors and other outcasts!’ God's wisdom, however, is shown to be true by its results</a:t>
            </a:r>
            <a:r>
              <a:rPr lang="en-GB" sz="1400" b="1" dirty="0">
                <a:solidFill>
                  <a:srgbClr val="5E1D50"/>
                </a:solidFill>
                <a:effectLst/>
                <a:latin typeface="Century Gothic"/>
                <a:ea typeface="+mn-lt"/>
                <a:cs typeface="+mn-lt"/>
              </a:rPr>
              <a:t>.”</a:t>
            </a:r>
            <a:r>
              <a:rPr lang="en-GB" sz="1400" b="1" dirty="0">
                <a:solidFill>
                  <a:srgbClr val="5E1D50"/>
                </a:solidFill>
                <a:latin typeface="Century Gothic"/>
                <a:cs typeface="Calibri"/>
              </a:rPr>
              <a:t> </a:t>
            </a:r>
            <a:r>
              <a:rPr lang="en-GB" sz="1400" i="1" dirty="0">
                <a:solidFill>
                  <a:srgbClr val="5E1D50"/>
                </a:solidFill>
                <a:latin typeface="Century Gothic"/>
                <a:cs typeface="Calibri"/>
              </a:rPr>
              <a:t>Matthew 11:19</a:t>
            </a:r>
          </a:p>
          <a:p>
            <a:endParaRPr lang="en-GB" sz="1400" dirty="0">
              <a:solidFill>
                <a:srgbClr val="000000"/>
              </a:solidFill>
              <a:latin typeface="Century Gothic" panose="020B0502020202020204" pitchFamily="34" charset="0"/>
              <a:cs typeface="Calibri" panose="020F0502020204030204" pitchFamily="34" charset="0"/>
            </a:endParaRPr>
          </a:p>
          <a:p>
            <a:r>
              <a:rPr lang="en-GB" sz="1600" dirty="0">
                <a:solidFill>
                  <a:srgbClr val="5E1D50"/>
                </a:solidFill>
                <a:latin typeface="Century Gothic"/>
                <a:cs typeface="Calibri"/>
              </a:rPr>
              <a:t>Jesus wonders why people are struggling to believe his message of hope because he ate, drank and spent time with ordinary, not powerful, people and those others were wary of. </a:t>
            </a:r>
            <a:endParaRPr lang="en-US" dirty="0">
              <a:solidFill>
                <a:srgbClr val="FFFFFF"/>
              </a:solidFill>
              <a:latin typeface="Century Gothic"/>
              <a:cs typeface="Calibri"/>
            </a:endParaRP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What would the world think if Jesus came back today and befriended the homeless and refugees, instead of prime ministers and presidents?</a:t>
            </a:r>
            <a:endParaRPr lang="en-US" dirty="0">
              <a:latin typeface="Century Gothic"/>
              <a:cs typeface="Calibri"/>
            </a:endParaRPr>
          </a:p>
        </p:txBody>
      </p:sp>
      <p:sp>
        <p:nvSpPr>
          <p:cNvPr id="6" name="Rectangle 5">
            <a:extLst>
              <a:ext uri="{FF2B5EF4-FFF2-40B4-BE49-F238E27FC236}">
                <a16:creationId xmlns:a16="http://schemas.microsoft.com/office/drawing/2014/main" id="{49B58E15-9D46-2763-175E-15A7B30607A5}"/>
              </a:ext>
            </a:extLst>
          </p:cNvPr>
          <p:cNvSpPr/>
          <p:nvPr/>
        </p:nvSpPr>
        <p:spPr>
          <a:xfrm>
            <a:off x="6215472" y="3126658"/>
            <a:ext cx="5666933"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US" sz="1600" dirty="0">
              <a:solidFill>
                <a:srgbClr val="467886"/>
              </a:solidFill>
              <a:latin typeface="Aptos"/>
            </a:endParaRPr>
          </a:p>
          <a:p>
            <a:pPr>
              <a:lnSpc>
                <a:spcPct val="115999"/>
              </a:lnSpc>
              <a:spcBef>
                <a:spcPts val="1200"/>
              </a:spcBef>
              <a:spcAft>
                <a:spcPts val="1200"/>
              </a:spcAft>
            </a:pPr>
            <a:r>
              <a:rPr lang="en-GB" sz="1600" dirty="0">
                <a:solidFill>
                  <a:srgbClr val="5E1D50"/>
                </a:solidFill>
                <a:latin typeface="Century Gothic"/>
                <a:ea typeface="+mn-lt"/>
                <a:cs typeface="+mn-lt"/>
              </a:rPr>
              <a:t>Pope Francis wrote a letter to everyone, asking us to reach out to our sisters and brothers in need, whoever they are, wherever they may come from. Watch CAFOD's Fratelli Tutti film to see how we can be good global neighbours. </a:t>
            </a:r>
            <a:endParaRPr lang="en-GB" dirty="0">
              <a:solidFill>
                <a:srgbClr val="5E1D50"/>
              </a:solidFill>
              <a:latin typeface="Century Gothic"/>
            </a:endParaRPr>
          </a:p>
          <a:p>
            <a:pPr>
              <a:lnSpc>
                <a:spcPct val="115999"/>
              </a:lnSpc>
              <a:spcBef>
                <a:spcPts val="1200"/>
              </a:spcBef>
              <a:spcAft>
                <a:spcPts val="1200"/>
              </a:spcAft>
            </a:pPr>
            <a:r>
              <a:rPr lang="en-US" sz="1600" dirty="0">
                <a:solidFill>
                  <a:srgbClr val="5E1D50"/>
                </a:solidFill>
                <a:latin typeface="Century Gothic"/>
                <a:hlinkClick r:id="rId2"/>
              </a:rPr>
              <a:t>Watch the animation</a:t>
            </a:r>
            <a:endParaRPr lang="en-US" sz="1600" dirty="0">
              <a:solidFill>
                <a:srgbClr val="5E1D50"/>
              </a:solidFill>
              <a:latin typeface="Century Gothic"/>
            </a:endParaRPr>
          </a:p>
        </p:txBody>
      </p:sp>
      <p:pic>
        <p:nvPicPr>
          <p:cNvPr id="9" name="Picture 8">
            <a:extLst>
              <a:ext uri="{FF2B5EF4-FFF2-40B4-BE49-F238E27FC236}">
                <a16:creationId xmlns:a16="http://schemas.microsoft.com/office/drawing/2014/main" id="{33504C7A-DDA9-B023-5471-8977FCAD50D9}"/>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ADD87826-3848-4E69-62AF-AF08CF821DD5}"/>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8AB3010E-13C6-17C2-B08C-CCE0A4A30B27}"/>
              </a:ext>
            </a:extLst>
          </p:cNvPr>
          <p:cNvPicPr>
            <a:picLocks noChangeAspect="1"/>
          </p:cNvPicPr>
          <p:nvPr/>
        </p:nvPicPr>
        <p:blipFill>
          <a:blip r:embed="rId5"/>
          <a:stretch>
            <a:fillRect/>
          </a:stretch>
        </p:blipFill>
        <p:spPr>
          <a:xfrm>
            <a:off x="0" y="65701"/>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8E148A92-901E-B466-83E5-36337E14AF25}"/>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5" name="Picture 4" descr="A group of people standing together&#10;&#10;AI-generated content may be incorrect.">
            <a:extLst>
              <a:ext uri="{FF2B5EF4-FFF2-40B4-BE49-F238E27FC236}">
                <a16:creationId xmlns:a16="http://schemas.microsoft.com/office/drawing/2014/main" id="{FA1354F7-AA06-AE15-8DF7-0C4D41026E0A}"/>
              </a:ext>
            </a:extLst>
          </p:cNvPr>
          <p:cNvPicPr>
            <a:picLocks noChangeAspect="1"/>
          </p:cNvPicPr>
          <p:nvPr/>
        </p:nvPicPr>
        <p:blipFill>
          <a:blip r:embed="rId7"/>
          <a:stretch>
            <a:fillRect/>
          </a:stretch>
        </p:blipFill>
        <p:spPr>
          <a:xfrm>
            <a:off x="6209831" y="542846"/>
            <a:ext cx="4331844" cy="2337060"/>
          </a:xfrm>
          <a:prstGeom prst="rect">
            <a:avLst/>
          </a:prstGeom>
        </p:spPr>
      </p:pic>
    </p:spTree>
    <p:extLst>
      <p:ext uri="{BB962C8B-B14F-4D97-AF65-F5344CB8AC3E}">
        <p14:creationId xmlns:p14="http://schemas.microsoft.com/office/powerpoint/2010/main" val="1317204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28BBD-D040-2258-2624-98397CF97A2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EE8EC7-9A01-98E0-174B-FE0CC2C56888}"/>
              </a:ext>
            </a:extLst>
          </p:cNvPr>
          <p:cNvSpPr/>
          <p:nvPr/>
        </p:nvSpPr>
        <p:spPr>
          <a:xfrm>
            <a:off x="4119715" y="3703692"/>
            <a:ext cx="773090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People </a:t>
            </a:r>
            <a:r>
              <a:rPr lang="en-GB" sz="1800" dirty="0">
                <a:solidFill>
                  <a:srgbClr val="5E1D50"/>
                </a:solidFill>
                <a:effectLst/>
                <a:latin typeface="Century Gothic"/>
                <a:ea typeface="Calibri"/>
                <a:cs typeface="Calibri"/>
              </a:rPr>
              <a:t>can </a:t>
            </a:r>
            <a:r>
              <a:rPr lang="en-GB" dirty="0">
                <a:solidFill>
                  <a:srgbClr val="5E1D50"/>
                </a:solidFill>
                <a:latin typeface="Century Gothic"/>
                <a:ea typeface="Calibri"/>
                <a:cs typeface="Calibri"/>
              </a:rPr>
              <a:t>struggle </a:t>
            </a:r>
            <a:r>
              <a:rPr lang="en-GB" sz="1800" dirty="0">
                <a:solidFill>
                  <a:srgbClr val="5E1D50"/>
                </a:solidFill>
                <a:effectLst/>
                <a:latin typeface="Century Gothic"/>
                <a:ea typeface="Calibri"/>
                <a:cs typeface="Calibri"/>
              </a:rPr>
              <a:t>for </a:t>
            </a:r>
            <a:r>
              <a:rPr lang="en-GB" dirty="0">
                <a:solidFill>
                  <a:srgbClr val="5E1D50"/>
                </a:solidFill>
                <a:latin typeface="Century Gothic"/>
                <a:ea typeface="Calibri"/>
                <a:cs typeface="Calibri"/>
              </a:rPr>
              <a:t>all kinds of reasons, including not being well because of where they live or how they live. Let's ensure our global family get the right help. </a:t>
            </a:r>
          </a:p>
          <a:p>
            <a:pPr marL="0" lvl="2">
              <a:defRPr/>
            </a:pP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about the life-changing health clinic </a:t>
            </a:r>
            <a:r>
              <a:rPr lang="en-GB" sz="1800" dirty="0">
                <a:solidFill>
                  <a:srgbClr val="5E1D50"/>
                </a:solidFill>
                <a:effectLst/>
                <a:latin typeface="Century Gothic"/>
                <a:ea typeface="Calibri"/>
                <a:cs typeface="Calibri"/>
                <a:hlinkClick r:id="rId2">
                  <a:extLst>
                    <a:ext uri="{A12FA001-AC4F-418D-AE19-62706E023703}">
                      <ahyp:hlinkClr xmlns:ahyp="http://schemas.microsoft.com/office/drawing/2018/hyperlinkcolor" val="tx"/>
                    </a:ext>
                  </a:extLst>
                </a:hlinkClick>
              </a:rPr>
              <a:t>World </a:t>
            </a: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Gift</a:t>
            </a:r>
          </a:p>
          <a:p>
            <a:pPr marL="0" lvl="2" algn="ctr">
              <a:defRPr/>
            </a:pPr>
            <a:endParaRPr lang="en-GB" sz="1800" u="sng" dirty="0">
              <a:solidFill>
                <a:srgbClr val="467886"/>
              </a:solidFill>
              <a:effectLst/>
              <a:latin typeface="Century Gothic"/>
              <a:ea typeface="Calibri"/>
              <a:cs typeface="Calibri"/>
            </a:endParaRPr>
          </a:p>
        </p:txBody>
      </p:sp>
      <p:sp>
        <p:nvSpPr>
          <p:cNvPr id="7" name="Rectangle 6">
            <a:extLst>
              <a:ext uri="{FF2B5EF4-FFF2-40B4-BE49-F238E27FC236}">
                <a16:creationId xmlns:a16="http://schemas.microsoft.com/office/drawing/2014/main" id="{31A6E725-BC68-C2B3-513B-2CBCB4246066}"/>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dirty="0">
                <a:solidFill>
                  <a:srgbClr val="5E1D50"/>
                </a:solidFill>
                <a:effectLst/>
                <a:latin typeface="Century Gothic"/>
                <a:ea typeface="Calibri"/>
                <a:cs typeface="Calibri"/>
              </a:rPr>
              <a:t>We pray for</a:t>
            </a:r>
            <a:r>
              <a:rPr lang="en-GB" dirty="0">
                <a:solidFill>
                  <a:srgbClr val="5E1D50"/>
                </a:solidFill>
                <a:latin typeface="Century Gothic"/>
                <a:ea typeface="Calibri"/>
                <a:cs typeface="Calibri"/>
              </a:rPr>
              <a:t> </a:t>
            </a:r>
            <a:r>
              <a:rPr lang="en-GB" sz="1800" dirty="0">
                <a:solidFill>
                  <a:srgbClr val="5E1D50"/>
                </a:solidFill>
                <a:effectLst/>
                <a:latin typeface="Century Gothic"/>
                <a:ea typeface="Calibri"/>
                <a:cs typeface="Calibri"/>
              </a:rPr>
              <a:t>people </a:t>
            </a:r>
            <a:r>
              <a:rPr lang="en-GB" dirty="0">
                <a:solidFill>
                  <a:srgbClr val="5E1D50"/>
                </a:solidFill>
                <a:latin typeface="Century Gothic"/>
                <a:ea typeface="Calibri"/>
                <a:cs typeface="Calibri"/>
              </a:rPr>
              <a:t>on </a:t>
            </a:r>
            <a:r>
              <a:rPr lang="en-GB" sz="1800" dirty="0">
                <a:solidFill>
                  <a:srgbClr val="5E1D50"/>
                </a:solidFill>
                <a:effectLst/>
                <a:latin typeface="Century Gothic"/>
                <a:ea typeface="Calibri"/>
                <a:cs typeface="Calibri"/>
              </a:rPr>
              <a:t>the </a:t>
            </a:r>
            <a:r>
              <a:rPr lang="en-GB" dirty="0">
                <a:solidFill>
                  <a:srgbClr val="5E1D50"/>
                </a:solidFill>
                <a:latin typeface="Century Gothic"/>
                <a:ea typeface="Calibri"/>
                <a:cs typeface="Calibri"/>
              </a:rPr>
              <a:t>margins of our communities. Let us be signs of hope in this Jubilee Year and do our best to help those who are struggling</a:t>
            </a:r>
            <a:r>
              <a:rPr lang="en-GB" sz="1800" dirty="0">
                <a:solidFill>
                  <a:srgbClr val="5E1D50"/>
                </a:solidFill>
                <a:effectLst/>
                <a:latin typeface="Century Gothic"/>
                <a:ea typeface="Calibri"/>
                <a:cs typeface="Calibri"/>
              </a:rPr>
              <a:t>. </a:t>
            </a:r>
            <a:endParaRPr lang="en-GB" sz="1800" dirty="0">
              <a:solidFill>
                <a:srgbClr val="000000"/>
              </a:solidFill>
              <a:effectLst/>
              <a:latin typeface="Century Gothic"/>
              <a:ea typeface="Calibri"/>
              <a:cs typeface="Calibri"/>
            </a:endParaRPr>
          </a:p>
          <a:p>
            <a:pPr marL="0" lvl="2">
              <a:defRPr/>
            </a:pPr>
            <a:r>
              <a:rPr lang="en-GB" sz="1800" dirty="0">
                <a:solidFill>
                  <a:srgbClr val="5E1D50"/>
                </a:solidFill>
                <a:effectLst/>
                <a:latin typeface="Century Gothic"/>
                <a:ea typeface="Calibri"/>
                <a:cs typeface="Calibri"/>
              </a:rPr>
              <a:t>Lord, in your mercy,</a:t>
            </a:r>
            <a:endParaRPr lang="en-US" sz="1800" dirty="0">
              <a:solidFill>
                <a:srgbClr val="000000"/>
              </a:solidFill>
              <a:effectLst/>
              <a:latin typeface="Century Gothic"/>
              <a:ea typeface="Calibri"/>
              <a:cs typeface="Calibri"/>
            </a:endParaRPr>
          </a:p>
          <a:p>
            <a:pPr marL="0" lvl="2">
              <a:defRPr/>
            </a:pPr>
            <a:r>
              <a:rPr lang="en-GB" sz="1400" b="1" dirty="0">
                <a:solidFill>
                  <a:srgbClr val="FF0000"/>
                </a:solidFill>
                <a:latin typeface="Century Gothic"/>
                <a:cs typeface="Calibri"/>
              </a:rPr>
              <a:t>RESPOND</a:t>
            </a:r>
            <a:r>
              <a:rPr lang="en-GB" b="1" dirty="0">
                <a:solidFill>
                  <a:srgbClr val="FF0000"/>
                </a:solidFill>
                <a:latin typeface="Century Gothic"/>
                <a:cs typeface="Calibri"/>
              </a:rPr>
              <a:t>:</a:t>
            </a:r>
            <a:r>
              <a:rPr lang="en-GB" b="1" dirty="0">
                <a:solidFill>
                  <a:srgbClr val="5E1D50"/>
                </a:solidFill>
                <a:latin typeface="Century Gothic"/>
                <a:cs typeface="Calibri"/>
              </a:rPr>
              <a:t> Hear our Prayer</a:t>
            </a:r>
            <a:r>
              <a:rPr lang="en-GB" sz="1600" b="1" dirty="0">
                <a:solidFill>
                  <a:srgbClr val="5E1D50"/>
                </a:solidFill>
                <a:effectLst/>
              </a:rPr>
              <a:t> </a:t>
            </a:r>
            <a:endParaRPr lang="en-GB" dirty="0"/>
          </a:p>
        </p:txBody>
      </p:sp>
      <p:pic>
        <p:nvPicPr>
          <p:cNvPr id="4" name="Picture 3">
            <a:extLst>
              <a:ext uri="{FF2B5EF4-FFF2-40B4-BE49-F238E27FC236}">
                <a16:creationId xmlns:a16="http://schemas.microsoft.com/office/drawing/2014/main" id="{13D3DF27-1471-867E-3B23-46C54F7916DA}"/>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33ED377C-F0BD-3619-097A-8509D40D4CCF}"/>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6D3800C1-936E-E5E6-41D3-FF6108100267}"/>
              </a:ext>
            </a:extLst>
          </p:cNvPr>
          <p:cNvPicPr>
            <a:picLocks noChangeAspect="1"/>
          </p:cNvPicPr>
          <p:nvPr/>
        </p:nvPicPr>
        <p:blipFill>
          <a:blip r:embed="rId5"/>
          <a:stretch>
            <a:fillRect/>
          </a:stretch>
        </p:blipFill>
        <p:spPr>
          <a:xfrm>
            <a:off x="0" y="65701"/>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D0537524-D721-54AD-4871-CB2539962C9E}"/>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9" name="Picture 8" descr="A group of people standing outside a health clinic&#10;&#10;AI-generated content may be incorrect.">
            <a:extLst>
              <a:ext uri="{FF2B5EF4-FFF2-40B4-BE49-F238E27FC236}">
                <a16:creationId xmlns:a16="http://schemas.microsoft.com/office/drawing/2014/main" id="{A87B7B44-E366-158E-C43C-DB87766F0032}"/>
              </a:ext>
            </a:extLst>
          </p:cNvPr>
          <p:cNvPicPr>
            <a:picLocks noChangeAspect="1"/>
          </p:cNvPicPr>
          <p:nvPr/>
        </p:nvPicPr>
        <p:blipFill>
          <a:blip r:embed="rId8"/>
          <a:stretch>
            <a:fillRect/>
          </a:stretch>
        </p:blipFill>
        <p:spPr>
          <a:xfrm>
            <a:off x="6855838" y="691261"/>
            <a:ext cx="2836802" cy="2737739"/>
          </a:xfrm>
          <a:prstGeom prst="rect">
            <a:avLst/>
          </a:prstGeom>
        </p:spPr>
      </p:pic>
    </p:spTree>
    <p:extLst>
      <p:ext uri="{BB962C8B-B14F-4D97-AF65-F5344CB8AC3E}">
        <p14:creationId xmlns:p14="http://schemas.microsoft.com/office/powerpoint/2010/main" val="434079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E539E-006C-95A5-504E-3ED0858D8E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F93359D-1C86-9624-85DA-35DB84C1E855}"/>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400" b="1" dirty="0">
                <a:solidFill>
                  <a:srgbClr val="5E1D50"/>
                </a:solidFill>
                <a:effectLst/>
                <a:latin typeface="Century Gothic"/>
                <a:ea typeface="Calibri"/>
                <a:cs typeface="Calibri"/>
              </a:rPr>
              <a:t>“Teach me your ways, O Lord; make them known to me.” </a:t>
            </a:r>
            <a:r>
              <a:rPr lang="en-GB" sz="1400" i="1" dirty="0">
                <a:solidFill>
                  <a:srgbClr val="5E1D50"/>
                </a:solidFill>
                <a:latin typeface="Century Gothic"/>
                <a:ea typeface="Calibri"/>
                <a:cs typeface="Calibri"/>
              </a:rPr>
              <a:t>Psalm 25:4</a:t>
            </a:r>
          </a:p>
          <a:p>
            <a:endParaRPr lang="en-GB" sz="1400" b="1" dirty="0">
              <a:solidFill>
                <a:srgbClr val="5E1D50"/>
              </a:solidFill>
              <a:latin typeface="Century Gothic" panose="020B0502020202020204" pitchFamily="34" charset="0"/>
              <a:cs typeface="Calibri" panose="020F0502020204030204" pitchFamily="34" charset="0"/>
            </a:endParaRPr>
          </a:p>
          <a:p>
            <a:r>
              <a:rPr lang="en-GB" sz="1600" dirty="0">
                <a:solidFill>
                  <a:srgbClr val="5E1D50"/>
                </a:solidFill>
                <a:latin typeface="Century Gothic"/>
                <a:cs typeface="Calibri"/>
              </a:rPr>
              <a:t>We all have times when we need some guidance, to know which way to go. It could be anything – having trouble with homework, not knowing how to get somewhere, worrying about a quarrel with a friend. </a:t>
            </a:r>
            <a:endParaRPr lang="en-GB" sz="1600" dirty="0">
              <a:solidFill>
                <a:srgbClr val="5E1D50"/>
              </a:solidFill>
              <a:latin typeface="Century Gothic" panose="020B0502020202020204" pitchFamily="34" charset="0"/>
              <a:cs typeface="Calibri" panose="020F0502020204030204" pitchFamily="34" charset="0"/>
            </a:endParaRP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Isn't it wonderful to know we can always turn to God for guidance? And because a better world needs all of us, how can we be a good guide for others when they need help?</a:t>
            </a:r>
            <a:endParaRPr lang="en-GB" sz="1600" dirty="0">
              <a:solidFill>
                <a:srgbClr val="5E1D50"/>
              </a:solidFill>
              <a:latin typeface="Century Gothic" panose="020B050202020202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311AB2C-301E-2BB8-975B-08BC65D58B87}"/>
              </a:ext>
            </a:extLst>
          </p:cNvPr>
          <p:cNvSpPr/>
          <p:nvPr/>
        </p:nvSpPr>
        <p:spPr>
          <a:xfrm>
            <a:off x="6215472" y="3126658"/>
            <a:ext cx="5839408"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999"/>
              </a:lnSpc>
              <a:spcBef>
                <a:spcPts val="1200"/>
              </a:spcBef>
              <a:spcAft>
                <a:spcPts val="1200"/>
              </a:spcAft>
              <a:defRPr/>
            </a:pPr>
            <a:endParaRPr lang="en-GB" sz="1600">
              <a:solidFill>
                <a:srgbClr val="5E1D50"/>
              </a:solidFill>
              <a:latin typeface="Century Gothic"/>
              <a:ea typeface="Verdana"/>
              <a:cs typeface="Arial"/>
            </a:endParaRPr>
          </a:p>
          <a:p>
            <a:pPr>
              <a:lnSpc>
                <a:spcPct val="115999"/>
              </a:lnSpc>
              <a:spcBef>
                <a:spcPts val="1200"/>
              </a:spcBef>
              <a:spcAft>
                <a:spcPts val="1200"/>
              </a:spcAft>
              <a:defRPr/>
            </a:pPr>
            <a:r>
              <a:rPr lang="en-GB" sz="1600">
                <a:solidFill>
                  <a:srgbClr val="5E1D50"/>
                </a:solidFill>
                <a:latin typeface="Century Gothic"/>
                <a:ea typeface="Verdana"/>
                <a:cs typeface="Arial"/>
              </a:rPr>
              <a:t>Aaron lives in Liberia. His grandfather is a fisherman. “I'd like to be a fisherman too”, says Aaron, but the fish are more difficult to find these days. </a:t>
            </a:r>
            <a:r>
              <a:rPr lang="en-GB" sz="1600">
                <a:solidFill>
                  <a:srgbClr val="5E1D50"/>
                </a:solidFill>
                <a:latin typeface="Century Gothic"/>
                <a:ea typeface="Calibri"/>
                <a:cs typeface="Calibri"/>
              </a:rPr>
              <a:t>With CAFOD’s help, fisherman use </a:t>
            </a:r>
            <a:r>
              <a:rPr lang="en-GB" sz="1600" err="1">
                <a:solidFill>
                  <a:srgbClr val="5E1D50"/>
                </a:solidFill>
                <a:latin typeface="Century Gothic"/>
                <a:ea typeface="Calibri"/>
                <a:cs typeface="Calibri"/>
              </a:rPr>
              <a:t>fishfinders</a:t>
            </a:r>
            <a:r>
              <a:rPr lang="en-GB" sz="1600">
                <a:solidFill>
                  <a:srgbClr val="5E1D50"/>
                </a:solidFill>
                <a:latin typeface="Century Gothic"/>
                <a:ea typeface="Calibri"/>
                <a:cs typeface="Calibri"/>
              </a:rPr>
              <a:t> which show where to go to safely catch fish to eat and sell. </a:t>
            </a:r>
          </a:p>
          <a:p>
            <a:pPr>
              <a:lnSpc>
                <a:spcPct val="115999"/>
              </a:lnSpc>
              <a:spcBef>
                <a:spcPts val="1200"/>
              </a:spcBef>
              <a:spcAft>
                <a:spcPts val="1200"/>
              </a:spcAft>
            </a:pPr>
            <a:r>
              <a:rPr lang="en-GB" sz="160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Find out more about Aaron in Liberia</a:t>
            </a:r>
            <a:r>
              <a:rPr lang="en-GB" sz="1600">
                <a:solidFill>
                  <a:srgbClr val="5E1D50"/>
                </a:solidFill>
                <a:latin typeface="Century Gothic"/>
                <a:ea typeface="Calibri"/>
                <a:cs typeface="Calibri"/>
              </a:rPr>
              <a:t> </a:t>
            </a:r>
            <a:endParaRPr lang="en-GB" sz="1600">
              <a:solidFill>
                <a:srgbClr val="5E1D50"/>
              </a:solidFill>
              <a:effectLst/>
              <a:latin typeface="Century Gothic"/>
              <a:ea typeface="Calibri"/>
              <a:cs typeface="Calibri"/>
            </a:endParaRPr>
          </a:p>
        </p:txBody>
      </p:sp>
      <p:pic>
        <p:nvPicPr>
          <p:cNvPr id="9" name="Picture 8">
            <a:extLst>
              <a:ext uri="{FF2B5EF4-FFF2-40B4-BE49-F238E27FC236}">
                <a16:creationId xmlns:a16="http://schemas.microsoft.com/office/drawing/2014/main" id="{7247F789-CDA9-904F-AF94-7F881B19A1B7}"/>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7AD8E9FD-38FF-2002-CD8E-EEAB2C994B70}"/>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5BBF3A8B-2D3B-5351-4C51-C98C5763CAAD}"/>
              </a:ext>
            </a:extLst>
          </p:cNvPr>
          <p:cNvPicPr>
            <a:picLocks noChangeAspect="1"/>
          </p:cNvPicPr>
          <p:nvPr/>
        </p:nvPicPr>
        <p:blipFill>
          <a:blip r:embed="rId5"/>
          <a:stretch>
            <a:fillRect/>
          </a:stretch>
        </p:blipFill>
        <p:spPr>
          <a:xfrm>
            <a:off x="0" y="778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E95A6B66-0504-09DE-C2B2-C88CE3C38C67}"/>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5" name="Picture 4" descr="A child squatting on the ground&#10;&#10;AI-generated content may be incorrect.">
            <a:extLst>
              <a:ext uri="{FF2B5EF4-FFF2-40B4-BE49-F238E27FC236}">
                <a16:creationId xmlns:a16="http://schemas.microsoft.com/office/drawing/2014/main" id="{9B12181D-217E-C347-976E-FC3796C7C5DF}"/>
              </a:ext>
            </a:extLst>
          </p:cNvPr>
          <p:cNvPicPr>
            <a:picLocks noChangeAspect="1"/>
          </p:cNvPicPr>
          <p:nvPr/>
        </p:nvPicPr>
        <p:blipFill>
          <a:blip r:embed="rId7"/>
          <a:stretch>
            <a:fillRect/>
          </a:stretch>
        </p:blipFill>
        <p:spPr>
          <a:xfrm>
            <a:off x="6270888" y="506684"/>
            <a:ext cx="3657600" cy="2438400"/>
          </a:xfrm>
          <a:prstGeom prst="rect">
            <a:avLst/>
          </a:prstGeom>
        </p:spPr>
      </p:pic>
    </p:spTree>
    <p:extLst>
      <p:ext uri="{BB962C8B-B14F-4D97-AF65-F5344CB8AC3E}">
        <p14:creationId xmlns:p14="http://schemas.microsoft.com/office/powerpoint/2010/main" val="269663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E49F1-ED93-A4E8-8835-43491147449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03000D-BC7C-7F8A-7C69-A1CAA1F98174}"/>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b="1" dirty="0">
              <a:solidFill>
                <a:srgbClr val="5E1D50"/>
              </a:solidFill>
              <a:latin typeface="Century Gothic"/>
              <a:ea typeface="Calibri"/>
              <a:cs typeface="Calibri"/>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dirty="0">
                <a:solidFill>
                  <a:srgbClr val="5E1D50"/>
                </a:solidFill>
                <a:latin typeface="Century Gothic"/>
                <a:ea typeface="Calibri"/>
                <a:cs typeface="Calibri"/>
              </a:rPr>
              <a:t>  "Our </a:t>
            </a:r>
            <a:r>
              <a:rPr lang="en-GB" dirty="0" err="1">
                <a:solidFill>
                  <a:srgbClr val="5E1D50"/>
                </a:solidFill>
                <a:latin typeface="Century Gothic"/>
                <a:ea typeface="Calibri"/>
                <a:cs typeface="Calibri"/>
              </a:rPr>
              <a:t>fishfinders</a:t>
            </a:r>
            <a:r>
              <a:rPr lang="en-GB" dirty="0">
                <a:solidFill>
                  <a:srgbClr val="5E1D50"/>
                </a:solidFill>
                <a:latin typeface="Century Gothic"/>
                <a:ea typeface="Calibri"/>
                <a:cs typeface="Calibri"/>
              </a:rPr>
              <a:t> and safety at sea training have helped us safe lives," says Liberian fisherman </a:t>
            </a:r>
            <a:r>
              <a:rPr lang="en-GB" dirty="0" err="1">
                <a:solidFill>
                  <a:srgbClr val="5E1D50"/>
                </a:solidFill>
                <a:latin typeface="Century Gothic"/>
                <a:ea typeface="Calibri"/>
                <a:cs typeface="Calibri"/>
              </a:rPr>
              <a:t>Tekon</a:t>
            </a:r>
            <a:r>
              <a:rPr lang="en-GB" dirty="0">
                <a:solidFill>
                  <a:srgbClr val="5E1D50"/>
                </a:solidFill>
                <a:latin typeface="Century Gothic"/>
                <a:ea typeface="Calibri"/>
                <a:cs typeface="Calibri"/>
              </a:rPr>
              <a:t>. The</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technology also guides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them to the best places to catch fish so they can make a good living. </a:t>
            </a:r>
            <a:endParaRPr lang="en-GB" sz="1800" dirty="0">
              <a:solidFill>
                <a:srgbClr val="5E1D50"/>
              </a:solidFill>
              <a:effectLst/>
              <a:latin typeface="Century Gothic" panose="020B0502020202020204" pitchFamily="34" charset="0"/>
              <a:ea typeface="Calibri"/>
              <a:cs typeface="Calibri"/>
            </a:endParaRPr>
          </a:p>
          <a:p>
            <a:pPr marL="0" lvl="2">
              <a:defRPr/>
            </a:pPr>
            <a:endParaRPr lang="en-GB" dirty="0">
              <a:solidFill>
                <a:srgbClr val="5E1D50"/>
              </a:solidFill>
              <a:latin typeface="Century Gothic"/>
              <a:ea typeface="+mn-lt"/>
              <a:cs typeface="+mn-lt"/>
            </a:endParaRPr>
          </a:p>
          <a:p>
            <a:pPr marL="0" lvl="2">
              <a:defRPr/>
            </a:pPr>
            <a:r>
              <a:rPr lang="en-GB" dirty="0">
                <a:solidFill>
                  <a:srgbClr val="5E1D50"/>
                </a:solidFill>
                <a:latin typeface="Century Gothic"/>
                <a:ea typeface="+mn-lt"/>
                <a:cs typeface="+mn-lt"/>
                <a:hlinkClick r:id="rId2">
                  <a:extLst>
                    <a:ext uri="{A12FA001-AC4F-418D-AE19-62706E023703}">
                      <ahyp:hlinkClr xmlns:ahyp="http://schemas.microsoft.com/office/drawing/2018/hyperlinkcolor" val="tx"/>
                    </a:ext>
                  </a:extLst>
                </a:hlinkClick>
              </a:rPr>
              <a:t>Learn more about the Safe at sea World Gift</a:t>
            </a:r>
            <a:endParaRPr lang="en-GB" dirty="0">
              <a:solidFill>
                <a:srgbClr val="5E1D50"/>
              </a:solidFill>
              <a:latin typeface="Century Gothic"/>
            </a:endParaRPr>
          </a:p>
        </p:txBody>
      </p:sp>
      <p:sp>
        <p:nvSpPr>
          <p:cNvPr id="7" name="Rectangle 6">
            <a:extLst>
              <a:ext uri="{FF2B5EF4-FFF2-40B4-BE49-F238E27FC236}">
                <a16:creationId xmlns:a16="http://schemas.microsoft.com/office/drawing/2014/main" id="{C110593E-76C7-F011-B7F4-1A127911A3EA}"/>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a:solidFill>
                <a:srgbClr val="5E1D50"/>
              </a:solidFill>
              <a:latin typeface="Century Gothic"/>
              <a:ea typeface="Calibri"/>
              <a:cs typeface="Calibri"/>
            </a:endParaRPr>
          </a:p>
          <a:p>
            <a:pPr marL="0" lvl="2">
              <a:defRPr/>
            </a:pPr>
            <a:endParaRPr lang="en-GB">
              <a:solidFill>
                <a:srgbClr val="5E1D50"/>
              </a:solidFill>
              <a:latin typeface="Century Gothic"/>
              <a:ea typeface="Calibri"/>
              <a:cs typeface="Calibri"/>
            </a:endParaRPr>
          </a:p>
          <a:p>
            <a:pPr marL="0" lvl="2">
              <a:defRPr/>
            </a:pPr>
            <a:r>
              <a:rPr lang="en-GB" sz="1800">
                <a:solidFill>
                  <a:srgbClr val="5E1D50"/>
                </a:solidFill>
                <a:effectLst/>
                <a:latin typeface="Century Gothic"/>
                <a:ea typeface="Calibri"/>
                <a:cs typeface="Calibri"/>
              </a:rPr>
              <a:t>We pray for </a:t>
            </a:r>
            <a:r>
              <a:rPr lang="en-GB">
                <a:solidFill>
                  <a:srgbClr val="5E1D50"/>
                </a:solidFill>
                <a:latin typeface="Century Gothic"/>
                <a:ea typeface="Calibri"/>
                <a:cs typeface="Calibri"/>
              </a:rPr>
              <a:t>those </a:t>
            </a:r>
            <a:r>
              <a:rPr lang="en-GB" sz="1800">
                <a:solidFill>
                  <a:srgbClr val="5E1D50"/>
                </a:solidFill>
                <a:effectLst/>
                <a:latin typeface="Century Gothic"/>
                <a:ea typeface="Calibri"/>
                <a:cs typeface="Calibri"/>
              </a:rPr>
              <a:t>people </a:t>
            </a:r>
            <a:r>
              <a:rPr lang="en-GB">
                <a:solidFill>
                  <a:srgbClr val="5E1D50"/>
                </a:solidFill>
                <a:latin typeface="Century Gothic"/>
                <a:ea typeface="Calibri"/>
                <a:cs typeface="Calibri"/>
              </a:rPr>
              <a:t>around </a:t>
            </a:r>
            <a:r>
              <a:rPr lang="en-GB" sz="1800">
                <a:solidFill>
                  <a:srgbClr val="5E1D50"/>
                </a:solidFill>
                <a:effectLst/>
                <a:latin typeface="Century Gothic"/>
                <a:ea typeface="Calibri"/>
                <a:cs typeface="Calibri"/>
              </a:rPr>
              <a:t>the world</a:t>
            </a:r>
            <a:r>
              <a:rPr lang="en-GB">
                <a:solidFill>
                  <a:srgbClr val="5E1D50"/>
                </a:solidFill>
                <a:latin typeface="Century Gothic"/>
                <a:ea typeface="Calibri"/>
                <a:cs typeface="Calibri"/>
              </a:rPr>
              <a:t> who do dangerous jobs just </a:t>
            </a:r>
            <a:r>
              <a:rPr lang="en-GB" sz="1800">
                <a:solidFill>
                  <a:srgbClr val="5E1D50"/>
                </a:solidFill>
                <a:effectLst/>
                <a:latin typeface="Century Gothic"/>
                <a:ea typeface="Calibri"/>
                <a:cs typeface="Calibri"/>
              </a:rPr>
              <a:t>to </a:t>
            </a:r>
            <a:r>
              <a:rPr lang="en-GB">
                <a:solidFill>
                  <a:srgbClr val="5E1D50"/>
                </a:solidFill>
                <a:latin typeface="Century Gothic"/>
                <a:ea typeface="Calibri"/>
                <a:cs typeface="Calibri"/>
              </a:rPr>
              <a:t>put food on </a:t>
            </a:r>
            <a:r>
              <a:rPr lang="en-GB" sz="1800">
                <a:solidFill>
                  <a:srgbClr val="5E1D50"/>
                </a:solidFill>
                <a:effectLst/>
                <a:latin typeface="Century Gothic"/>
                <a:ea typeface="Calibri"/>
                <a:cs typeface="Calibri"/>
              </a:rPr>
              <a:t>the </a:t>
            </a:r>
            <a:r>
              <a:rPr lang="en-GB">
                <a:solidFill>
                  <a:srgbClr val="5E1D50"/>
                </a:solidFill>
                <a:latin typeface="Century Gothic"/>
                <a:ea typeface="Calibri"/>
                <a:cs typeface="Calibri"/>
              </a:rPr>
              <a:t>table </a:t>
            </a:r>
            <a:r>
              <a:rPr lang="en-GB" sz="1800">
                <a:solidFill>
                  <a:srgbClr val="5E1D50"/>
                </a:solidFill>
                <a:effectLst/>
                <a:latin typeface="Century Gothic"/>
                <a:ea typeface="Calibri"/>
                <a:cs typeface="Calibri"/>
              </a:rPr>
              <a:t>for </a:t>
            </a:r>
            <a:r>
              <a:rPr lang="en-GB">
                <a:solidFill>
                  <a:srgbClr val="5E1D50"/>
                </a:solidFill>
                <a:latin typeface="Century Gothic"/>
                <a:ea typeface="Calibri"/>
                <a:cs typeface="Calibri"/>
              </a:rPr>
              <a:t>their families</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Please guide them and keep them safe.</a:t>
            </a:r>
            <a:endParaRPr lang="en-GB" sz="1800">
              <a:solidFill>
                <a:srgbClr val="000000"/>
              </a:solidFill>
              <a:effectLst/>
              <a:latin typeface="Century Gothic" panose="020B0502020202020204" pitchFamily="34" charset="0"/>
              <a:ea typeface="Calibri"/>
              <a:cs typeface="Calibri"/>
            </a:endParaRPr>
          </a:p>
          <a:p>
            <a:pPr marL="0" lvl="2">
              <a:defRPr/>
            </a:pPr>
            <a:r>
              <a:rPr lang="en-GB" sz="1800">
                <a:solidFill>
                  <a:srgbClr val="5E1D50"/>
                </a:solidFill>
                <a:effectLst/>
                <a:latin typeface="Century Gothic"/>
                <a:ea typeface="Calibri"/>
                <a:cs typeface="Calibri"/>
              </a:rPr>
              <a:t>Lord, in your mercy,</a:t>
            </a:r>
            <a:endParaRPr lang="en-US" sz="1800">
              <a:solidFill>
                <a:srgbClr val="000000"/>
              </a:solidFill>
              <a:effectLst/>
              <a:latin typeface="Century Gothic"/>
              <a:ea typeface="Calibri"/>
              <a:cs typeface="Calibri"/>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latin typeface="Aptos"/>
                <a:cs typeface="Calibri"/>
              </a:rPr>
              <a:t> </a:t>
            </a:r>
            <a:endParaRPr lang="en-GB">
              <a:cs typeface="Calibri"/>
            </a:endParaRPr>
          </a:p>
          <a:p>
            <a:pPr marL="0" lvl="2" algn="ctr">
              <a:defRPr/>
            </a:pPr>
            <a:endParaRPr lang="en-GB" sz="1600" b="1">
              <a:solidFill>
                <a:srgbClr val="5E1D50"/>
              </a:solidFill>
              <a:latin typeface="Aptos"/>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E4B4254-D625-8DE3-3D89-767904414927}"/>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44055033-C249-8EA4-A29D-623E27068011}"/>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7C4E6E18-5C31-30D9-9B70-4198AABA6B3E}"/>
              </a:ext>
            </a:extLst>
          </p:cNvPr>
          <p:cNvPicPr>
            <a:picLocks noChangeAspect="1"/>
          </p:cNvPicPr>
          <p:nvPr/>
        </p:nvPicPr>
        <p:blipFill>
          <a:blip r:embed="rId5"/>
          <a:stretch>
            <a:fillRect/>
          </a:stretch>
        </p:blipFill>
        <p:spPr>
          <a:xfrm>
            <a:off x="0" y="77849"/>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0FF8042E-DA5B-6E2E-A3D6-A16BB4B5B4F5}"/>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12" name="Picture 11" descr="A person in a boat with fish in it&#10;&#10;AI-generated content may be incorrect.">
            <a:extLst>
              <a:ext uri="{FF2B5EF4-FFF2-40B4-BE49-F238E27FC236}">
                <a16:creationId xmlns:a16="http://schemas.microsoft.com/office/drawing/2014/main" id="{A71B6A09-1CC0-B3C5-C5A9-648B7E944CFF}"/>
              </a:ext>
            </a:extLst>
          </p:cNvPr>
          <p:cNvPicPr>
            <a:picLocks noChangeAspect="1"/>
          </p:cNvPicPr>
          <p:nvPr/>
        </p:nvPicPr>
        <p:blipFill>
          <a:blip r:embed="rId8"/>
          <a:stretch>
            <a:fillRect/>
          </a:stretch>
        </p:blipFill>
        <p:spPr>
          <a:xfrm>
            <a:off x="6810834" y="887153"/>
            <a:ext cx="2726357" cy="2726357"/>
          </a:xfrm>
          <a:prstGeom prst="rect">
            <a:avLst/>
          </a:prstGeom>
        </p:spPr>
      </p:pic>
    </p:spTree>
    <p:extLst>
      <p:ext uri="{BB962C8B-B14F-4D97-AF65-F5344CB8AC3E}">
        <p14:creationId xmlns:p14="http://schemas.microsoft.com/office/powerpoint/2010/main" val="526454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08452-88D8-8FAA-1759-B3D89370A29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680A0B7-9B19-7962-BDF7-3857503E1E42}"/>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dirty="0">
              <a:solidFill>
                <a:srgbClr val="5E1D50"/>
              </a:solidFill>
              <a:latin typeface="Century Gothic"/>
              <a:ea typeface="Calibri"/>
              <a:cs typeface="Calibri"/>
            </a:endParaRPr>
          </a:p>
          <a:p>
            <a:endParaRPr lang="en-GB" sz="1400" b="1" dirty="0">
              <a:solidFill>
                <a:srgbClr val="5E1D50"/>
              </a:solidFill>
              <a:latin typeface="Century Gothic"/>
              <a:ea typeface="Calibri"/>
              <a:cs typeface="Calibri"/>
            </a:endParaRPr>
          </a:p>
          <a:p>
            <a:endParaRPr lang="en-GB" sz="1400" b="1" dirty="0">
              <a:solidFill>
                <a:srgbClr val="5E1D50"/>
              </a:solidFill>
              <a:latin typeface="Century Gothic"/>
              <a:ea typeface="Calibri"/>
              <a:cs typeface="Calibri"/>
            </a:endParaRPr>
          </a:p>
          <a:p>
            <a:r>
              <a:rPr lang="en-GB" sz="1400" b="1" dirty="0">
                <a:solidFill>
                  <a:srgbClr val="5E1D50"/>
                </a:solidFill>
                <a:effectLst/>
                <a:latin typeface="Century Gothic"/>
                <a:ea typeface="Calibri"/>
                <a:cs typeface="Calibri"/>
              </a:rPr>
              <a:t>“</a:t>
            </a:r>
            <a:r>
              <a:rPr lang="en-GB" sz="1400" b="1" dirty="0">
                <a:solidFill>
                  <a:srgbClr val="5E1D50"/>
                </a:solidFill>
                <a:latin typeface="Century Gothic"/>
                <a:ea typeface="Calibri"/>
                <a:cs typeface="Calibri"/>
              </a:rPr>
              <a:t>Which of the two did what his father wanted?” </a:t>
            </a:r>
            <a:r>
              <a:rPr lang="en-GB" sz="1400" i="1" dirty="0">
                <a:solidFill>
                  <a:srgbClr val="5E1D50"/>
                </a:solidFill>
                <a:latin typeface="Century Gothic"/>
                <a:ea typeface="Calibri"/>
                <a:cs typeface="Calibri"/>
              </a:rPr>
              <a:t>Matthew 21:31</a:t>
            </a:r>
            <a:endParaRPr lang="en-GB" dirty="0"/>
          </a:p>
          <a:p>
            <a:pPr algn="ctr"/>
            <a:endParaRPr lang="en-GB" sz="1400" i="1" dirty="0">
              <a:solidFill>
                <a:srgbClr val="5E1D50"/>
              </a:solidFill>
              <a:latin typeface="Century Gothic" panose="020B0502020202020204" pitchFamily="34" charset="0"/>
              <a:ea typeface="Calibri"/>
              <a:cs typeface="Calibri"/>
            </a:endParaRPr>
          </a:p>
          <a:p>
            <a:r>
              <a:rPr lang="en-GB" sz="1600" dirty="0">
                <a:solidFill>
                  <a:srgbClr val="5E1D50"/>
                </a:solidFill>
                <a:latin typeface="Century Gothic"/>
                <a:cs typeface="Calibri"/>
              </a:rPr>
              <a:t>Two sons are asked to help their father. One says yes, the other no, but they both change their minds. This reading shows how important it is not just to </a:t>
            </a:r>
            <a:r>
              <a:rPr lang="en-GB" sz="1600" i="1" dirty="0">
                <a:solidFill>
                  <a:srgbClr val="5E1D50"/>
                </a:solidFill>
                <a:latin typeface="Century Gothic"/>
                <a:cs typeface="Calibri"/>
              </a:rPr>
              <a:t>say </a:t>
            </a:r>
            <a:r>
              <a:rPr lang="en-GB" sz="1600" dirty="0">
                <a:solidFill>
                  <a:srgbClr val="5E1D50"/>
                </a:solidFill>
                <a:latin typeface="Century Gothic"/>
                <a:cs typeface="Calibri"/>
              </a:rPr>
              <a:t>things that we know sound good. Words are empty if they are not backed up by action.</a:t>
            </a: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Like the sons in the gospel, we can also choose. Will we simply say we believe, but carry on doing just what we want? Or will we listen to God in our lives, and try to do our best to do what he asks us every day?</a:t>
            </a:r>
          </a:p>
          <a:p>
            <a:pPr algn="ctr"/>
            <a:endParaRPr lang="en-GB" sz="1600" dirty="0">
              <a:solidFill>
                <a:srgbClr val="5E1D50"/>
              </a:solidFill>
              <a:latin typeface="Century Gothic" panose="020B050202020202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DE9FDD57-B915-7BDE-9F51-7EA3A7A47090}"/>
              </a:ext>
            </a:extLst>
          </p:cNvPr>
          <p:cNvSpPr/>
          <p:nvPr/>
        </p:nvSpPr>
        <p:spPr>
          <a:xfrm>
            <a:off x="6215472" y="3291251"/>
            <a:ext cx="5666933" cy="2506046"/>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6000"/>
              </a:lnSpc>
              <a:spcBef>
                <a:spcPts val="1200"/>
              </a:spcBef>
              <a:spcAft>
                <a:spcPts val="1200"/>
              </a:spcAft>
            </a:pPr>
            <a:r>
              <a:rPr lang="en-GB" sz="1600" dirty="0">
                <a:solidFill>
                  <a:srgbClr val="5E1D50"/>
                </a:solidFill>
                <a:latin typeface="Century Gothic"/>
                <a:ea typeface="Calibri"/>
                <a:cs typeface="Calibri"/>
              </a:rPr>
              <a:t>Children across England and Wales have joined together as part of the Jubilee Global Debt campaign Cancel Debt, Choose Hope!</a:t>
            </a:r>
          </a:p>
          <a:p>
            <a:pPr>
              <a:lnSpc>
                <a:spcPct val="115999"/>
              </a:lnSpc>
              <a:spcBef>
                <a:spcPts val="1200"/>
              </a:spcBef>
              <a:spcAft>
                <a:spcPts val="1200"/>
              </a:spcAft>
            </a:pPr>
            <a:r>
              <a:rPr lang="en-GB" sz="1600" dirty="0">
                <a:solidFill>
                  <a:srgbClr val="5E1D50"/>
                </a:solidFill>
                <a:latin typeface="Century Gothic"/>
                <a:ea typeface="+mn-lt"/>
                <a:cs typeface="+mn-lt"/>
                <a:hlinkClick r:id="rId3"/>
              </a:rPr>
              <a:t>Tell us you’ve taken action in the Jubilee Year!</a:t>
            </a:r>
            <a:endParaRPr lang="en-GB" sz="1600" dirty="0">
              <a:solidFill>
                <a:srgbClr val="5E1D50"/>
              </a:solidFill>
              <a:latin typeface="Century Gothic"/>
              <a:ea typeface="+mn-lt"/>
              <a:cs typeface="+mn-lt"/>
              <a:hlinkClick r:id="rId4">
                <a:extLst>
                  <a:ext uri="{A12FA001-AC4F-418D-AE19-62706E023703}">
                    <ahyp:hlinkClr xmlns:ahyp="http://schemas.microsoft.com/office/drawing/2018/hyperlinkcolor" val="tx"/>
                  </a:ext>
                </a:extLst>
              </a:hlinkClick>
            </a:endParaRPr>
          </a:p>
        </p:txBody>
      </p:sp>
      <p:pic>
        <p:nvPicPr>
          <p:cNvPr id="9" name="Picture 8">
            <a:extLst>
              <a:ext uri="{FF2B5EF4-FFF2-40B4-BE49-F238E27FC236}">
                <a16:creationId xmlns:a16="http://schemas.microsoft.com/office/drawing/2014/main" id="{8DD5C991-BE61-0C23-376E-D82A57ABBE97}"/>
              </a:ext>
            </a:extLst>
          </p:cNvPr>
          <p:cNvPicPr>
            <a:picLocks noChangeAspect="1"/>
          </p:cNvPicPr>
          <p:nvPr/>
        </p:nvPicPr>
        <p:blipFill>
          <a:blip r:embed="rId5"/>
          <a:srcRect l="15793" t="14990" r="13439" b="23530"/>
          <a:stretch>
            <a:fillRect/>
          </a:stretch>
        </p:blipFill>
        <p:spPr>
          <a:xfrm>
            <a:off x="8051641" y="3291251"/>
            <a:ext cx="2327766" cy="530942"/>
          </a:xfrm>
          <a:prstGeom prst="rect">
            <a:avLst/>
          </a:prstGeom>
        </p:spPr>
      </p:pic>
      <p:pic>
        <p:nvPicPr>
          <p:cNvPr id="10" name="Picture 9">
            <a:extLst>
              <a:ext uri="{FF2B5EF4-FFF2-40B4-BE49-F238E27FC236}">
                <a16:creationId xmlns:a16="http://schemas.microsoft.com/office/drawing/2014/main" id="{12781440-B69A-2C1B-B1D5-DE2827D076F7}"/>
              </a:ext>
            </a:extLst>
          </p:cNvPr>
          <p:cNvPicPr>
            <a:picLocks noChangeAspect="1"/>
          </p:cNvPicPr>
          <p:nvPr/>
        </p:nvPicPr>
        <p:blipFill>
          <a:blip r:embed="rId6"/>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2584ECF8-F37C-E84B-4A14-9CD0EEF55C7A}"/>
              </a:ext>
            </a:extLst>
          </p:cNvPr>
          <p:cNvPicPr>
            <a:picLocks noChangeAspect="1"/>
          </p:cNvPicPr>
          <p:nvPr/>
        </p:nvPicPr>
        <p:blipFill>
          <a:blip r:embed="rId7"/>
          <a:stretch>
            <a:fillRect/>
          </a:stretch>
        </p:blipFill>
        <p:spPr>
          <a:xfrm>
            <a:off x="-40177" y="74845"/>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F92E1A94-164B-B2CB-8A3A-8B142390BD1D}"/>
              </a:ext>
            </a:extLst>
          </p:cNvPr>
          <p:cNvPicPr>
            <a:picLocks noChangeAspect="1"/>
          </p:cNvPicPr>
          <p:nvPr/>
        </p:nvPicPr>
        <p:blipFill>
          <a:blip r:embed="rId8"/>
          <a:stretch>
            <a:fillRect/>
          </a:stretch>
        </p:blipFill>
        <p:spPr>
          <a:xfrm>
            <a:off x="11220224" y="5878511"/>
            <a:ext cx="971776" cy="979489"/>
          </a:xfrm>
          <a:prstGeom prst="rect">
            <a:avLst/>
          </a:prstGeom>
        </p:spPr>
      </p:pic>
      <p:pic>
        <p:nvPicPr>
          <p:cNvPr id="5" name="Picture 4" descr="A group of children holding up paper&#10;&#10;AI-generated content may be incorrect.">
            <a:extLst>
              <a:ext uri="{FF2B5EF4-FFF2-40B4-BE49-F238E27FC236}">
                <a16:creationId xmlns:a16="http://schemas.microsoft.com/office/drawing/2014/main" id="{71B09A88-7043-2075-CDF1-F5A25EE2EFFE}"/>
              </a:ext>
            </a:extLst>
          </p:cNvPr>
          <p:cNvPicPr>
            <a:picLocks noChangeAspect="1"/>
          </p:cNvPicPr>
          <p:nvPr/>
        </p:nvPicPr>
        <p:blipFill>
          <a:blip r:embed="rId9"/>
          <a:stretch>
            <a:fillRect/>
          </a:stretch>
        </p:blipFill>
        <p:spPr>
          <a:xfrm>
            <a:off x="6434928" y="336965"/>
            <a:ext cx="3687480" cy="2766083"/>
          </a:xfrm>
          <a:prstGeom prst="rect">
            <a:avLst/>
          </a:prstGeom>
        </p:spPr>
      </p:pic>
    </p:spTree>
    <p:extLst>
      <p:ext uri="{BB962C8B-B14F-4D97-AF65-F5344CB8AC3E}">
        <p14:creationId xmlns:p14="http://schemas.microsoft.com/office/powerpoint/2010/main" val="3257223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CD8F2-E4E5-EF4F-EA0C-49E0D9DDF4E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CAF4E2A-5FEF-5F3A-0F50-37E76C712923}"/>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We say 'actions speak louder than words', but we all know how important words are too - teach someone how to read!</a:t>
            </a: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dirty="0">
              <a:solidFill>
                <a:srgbClr val="5E1D50"/>
              </a:solidFill>
              <a:latin typeface="Century Gothic"/>
              <a:ea typeface="+mn-lt"/>
              <a:cs typeface="+mn-lt"/>
            </a:endParaRPr>
          </a:p>
          <a:p>
            <a:pPr marL="0" lvl="2">
              <a:defRPr/>
            </a:pPr>
            <a:r>
              <a:rPr lang="en-GB" dirty="0">
                <a:solidFill>
                  <a:srgbClr val="5E1D50"/>
                </a:solidFill>
                <a:latin typeface="Century Gothic"/>
                <a:ea typeface="+mn-lt"/>
                <a:cs typeface="+mn-lt"/>
                <a:hlinkClick r:id="rId2">
                  <a:extLst>
                    <a:ext uri="{A12FA001-AC4F-418D-AE19-62706E023703}">
                      <ahyp:hlinkClr xmlns:ahyp="http://schemas.microsoft.com/office/drawing/2018/hyperlinkcolor" val="tx"/>
                    </a:ext>
                  </a:extLst>
                </a:hlinkClick>
              </a:rPr>
              <a:t>Learn about the Teach a class to read World Gift</a:t>
            </a:r>
            <a:endParaRPr lang="en-GB" sz="1800" dirty="0">
              <a:effectLst/>
              <a:latin typeface="Century Gothic"/>
              <a:ea typeface="Times New Roman" panose="02020603050405020304" pitchFamily="18"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6C17AE07-8CE4-BD6B-8740-68633BD647A9}"/>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dirty="0">
                <a:solidFill>
                  <a:srgbClr val="5E1D50"/>
                </a:solidFill>
                <a:latin typeface="Century Gothic"/>
                <a:ea typeface="Calibri"/>
                <a:cs typeface="Calibri"/>
              </a:rPr>
              <a:t>Lord, give us the enthusiasm and energy to do things that make your love known to everyone, so we can be signs of hope during Advent and in this Jubilee Year. </a:t>
            </a:r>
            <a:endParaRPr lang="en-GB" sz="1800" dirty="0">
              <a:solidFill>
                <a:srgbClr val="5E1D50"/>
              </a:solidFill>
              <a:effectLst/>
              <a:latin typeface="Century Gothic"/>
              <a:ea typeface="Calibri"/>
              <a:cs typeface="Calibri"/>
            </a:endParaRPr>
          </a:p>
          <a:p>
            <a:pPr marL="0" lvl="2">
              <a:defRPr/>
            </a:pPr>
            <a:r>
              <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dirty="0">
                <a:solidFill>
                  <a:srgbClr val="FF0000"/>
                </a:solidFill>
                <a:latin typeface="Century Gothic" panose="020B0502020202020204" pitchFamily="34" charset="0"/>
                <a:cs typeface="Calibri" panose="020F0502020204030204" pitchFamily="34" charset="0"/>
              </a:rPr>
              <a:t>RESPOND</a:t>
            </a:r>
            <a:r>
              <a:rPr lang="en-GB" b="1" dirty="0">
                <a:solidFill>
                  <a:srgbClr val="FF0000"/>
                </a:solidFill>
                <a:latin typeface="Century Gothic" panose="020B0502020202020204" pitchFamily="34" charset="0"/>
                <a:cs typeface="Calibri" panose="020F0502020204030204" pitchFamily="34" charset="0"/>
              </a:rPr>
              <a:t>:</a:t>
            </a:r>
            <a:r>
              <a:rPr lang="en-GB" b="1" dirty="0">
                <a:solidFill>
                  <a:srgbClr val="5E1D50"/>
                </a:solidFill>
                <a:latin typeface="Century Gothic" panose="020B0502020202020204" pitchFamily="34" charset="0"/>
                <a:cs typeface="Calibri" panose="020F0502020204030204" pitchFamily="34" charset="0"/>
              </a:rPr>
              <a:t> Hear our Prayer</a:t>
            </a:r>
            <a:r>
              <a:rPr lang="en-GB" sz="1600" b="1" dirty="0">
                <a:solidFill>
                  <a:srgbClr val="5E1D50"/>
                </a:solidFill>
                <a:effectLst/>
              </a:rPr>
              <a:t> </a:t>
            </a:r>
            <a:endParaRPr lang="en-GB" sz="1600" b="1"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666F015-47D9-3C78-F995-2CEDB1B6A472}"/>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CF33DB54-8909-1D6C-7303-FB948E3C22D0}"/>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BEB3182F-9DED-9BAC-69BA-B9CF6E73D5B5}"/>
              </a:ext>
            </a:extLst>
          </p:cNvPr>
          <p:cNvPicPr>
            <a:picLocks noChangeAspect="1"/>
          </p:cNvPicPr>
          <p:nvPr/>
        </p:nvPicPr>
        <p:blipFill>
          <a:blip r:embed="rId5"/>
          <a:stretch>
            <a:fillRect/>
          </a:stretch>
        </p:blipFill>
        <p:spPr>
          <a:xfrm>
            <a:off x="-40177" y="74845"/>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D8CE64A9-F078-BAB4-4E83-F18E9CE4EF66}"/>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3" name="Picture 2" descr="A person in a purple dress reading a book with children sitting on the ground&#10;&#10;AI-generated content may be incorrect.">
            <a:extLst>
              <a:ext uri="{FF2B5EF4-FFF2-40B4-BE49-F238E27FC236}">
                <a16:creationId xmlns:a16="http://schemas.microsoft.com/office/drawing/2014/main" id="{95CDACEC-6396-AA3D-55C1-3376D95BC6CA}"/>
              </a:ext>
            </a:extLst>
          </p:cNvPr>
          <p:cNvPicPr>
            <a:picLocks noChangeAspect="1"/>
          </p:cNvPicPr>
          <p:nvPr/>
        </p:nvPicPr>
        <p:blipFill>
          <a:blip r:embed="rId8"/>
          <a:stretch>
            <a:fillRect/>
          </a:stretch>
        </p:blipFill>
        <p:spPr>
          <a:xfrm>
            <a:off x="6795340" y="817584"/>
            <a:ext cx="2880008" cy="2825495"/>
          </a:xfrm>
          <a:prstGeom prst="rect">
            <a:avLst/>
          </a:prstGeom>
        </p:spPr>
      </p:pic>
    </p:spTree>
    <p:extLst>
      <p:ext uri="{BB962C8B-B14F-4D97-AF65-F5344CB8AC3E}">
        <p14:creationId xmlns:p14="http://schemas.microsoft.com/office/powerpoint/2010/main" val="3183736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A262A-F1A9-5667-00D4-FCC696A158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1F0EB10-A6E5-DF8F-7BFD-8879379004BA}"/>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dirty="0">
              <a:solidFill>
                <a:srgbClr val="5E1D50"/>
              </a:solidFill>
              <a:latin typeface="Century Gothic"/>
              <a:ea typeface="Calibri"/>
              <a:cs typeface="Calibri"/>
            </a:endParaRPr>
          </a:p>
          <a:p>
            <a:r>
              <a:rPr lang="en-GB" sz="1400" b="1" dirty="0">
                <a:solidFill>
                  <a:srgbClr val="5E1D50"/>
                </a:solidFill>
                <a:effectLst/>
                <a:latin typeface="Century Gothic"/>
                <a:ea typeface="Calibri"/>
                <a:cs typeface="Calibri"/>
              </a:rPr>
              <a:t>“</a:t>
            </a:r>
            <a:r>
              <a:rPr lang="en-GB" sz="1400" b="1" dirty="0">
                <a:solidFill>
                  <a:srgbClr val="5E1D50"/>
                </a:solidFill>
                <a:latin typeface="Century Gothic"/>
                <a:ea typeface="Calibri"/>
                <a:cs typeface="Calibri"/>
              </a:rPr>
              <a:t>M</a:t>
            </a:r>
            <a:r>
              <a:rPr lang="en-GB" sz="1400" b="1" dirty="0">
                <a:solidFill>
                  <a:srgbClr val="5E1D50"/>
                </a:solidFill>
                <a:effectLst/>
                <a:latin typeface="Century Gothic"/>
                <a:ea typeface="Calibri"/>
                <a:cs typeface="Calibri"/>
              </a:rPr>
              <a:t>ay righteousness flourish in his lifetime and may prosperity last as long as the moon gives light.” </a:t>
            </a:r>
            <a:r>
              <a:rPr lang="en-GB" sz="1400" i="1" dirty="0">
                <a:solidFill>
                  <a:srgbClr val="5E1D50"/>
                </a:solidFill>
                <a:latin typeface="Century Gothic"/>
                <a:ea typeface="Calibri"/>
                <a:cs typeface="Calibri"/>
              </a:rPr>
              <a:t>Psalm 72:7</a:t>
            </a: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This reading tells us that in a world where we live as Jesus teaches us, peace and justice will flourish. But we know that many of our global family live lives without justice and peace. Yet, this reading gives us hope. Let us try to be Pilgrims of Hope in this Jubilee Year. </a:t>
            </a: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How can we best live lives of justice and peace and be signs of hope?</a:t>
            </a:r>
          </a:p>
        </p:txBody>
      </p:sp>
      <p:sp>
        <p:nvSpPr>
          <p:cNvPr id="6" name="Rectangle 5">
            <a:extLst>
              <a:ext uri="{FF2B5EF4-FFF2-40B4-BE49-F238E27FC236}">
                <a16:creationId xmlns:a16="http://schemas.microsoft.com/office/drawing/2014/main" id="{AF8697BF-4589-F493-9F99-DA3BDF4F2CFF}"/>
              </a:ext>
            </a:extLst>
          </p:cNvPr>
          <p:cNvSpPr/>
          <p:nvPr/>
        </p:nvSpPr>
        <p:spPr>
          <a:xfrm>
            <a:off x="6215472" y="3126658"/>
            <a:ext cx="5839408"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Zein is eight years old and had to leave his home in Lebanon because of war. He is staying at a camp for displaced people. </a:t>
            </a:r>
            <a:endParaRPr lang="en-GB" sz="1600"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"What I want most is to go back home," says Zein. Find out about this little boy who wants to live peacefully.</a:t>
            </a:r>
            <a:endParaRPr lang="en-GB" sz="1600"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a:lnSpc>
                <a:spcPct val="116000"/>
              </a:lnSpc>
              <a:spcBef>
                <a:spcPts val="1200"/>
              </a:spcBef>
              <a:spcAft>
                <a:spcPts val="1200"/>
              </a:spcAft>
            </a:pPr>
            <a:r>
              <a:rPr lang="en-GB" sz="1600" dirty="0">
                <a:solidFill>
                  <a:srgbClr val="5E1D50"/>
                </a:solidFill>
                <a:latin typeface="Century Gothic"/>
                <a:ea typeface="Calibri"/>
                <a:cs typeface="Calibri"/>
                <a:hlinkClick r:id="rId2"/>
              </a:rPr>
              <a:t>Watch this film about Zein's story </a:t>
            </a:r>
            <a:endParaRPr lang="en-GB" sz="1600" dirty="0">
              <a:solidFill>
                <a:srgbClr val="5E1D50"/>
              </a:solidFill>
              <a:effectLst/>
              <a:latin typeface="Century Gothic"/>
              <a:ea typeface="Calibri"/>
              <a:cs typeface="Calibri"/>
            </a:endParaRPr>
          </a:p>
        </p:txBody>
      </p:sp>
      <p:pic>
        <p:nvPicPr>
          <p:cNvPr id="9" name="Picture 8">
            <a:extLst>
              <a:ext uri="{FF2B5EF4-FFF2-40B4-BE49-F238E27FC236}">
                <a16:creationId xmlns:a16="http://schemas.microsoft.com/office/drawing/2014/main" id="{62101403-38CE-458C-6DEB-0EA0CAA48DD7}"/>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45836701-28AC-92ED-0CD5-8EB0F8E301FA}"/>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0C850E45-4ED3-6FF9-2C54-E0000CC85601}"/>
              </a:ext>
            </a:extLst>
          </p:cNvPr>
          <p:cNvPicPr>
            <a:picLocks noChangeAspect="1"/>
          </p:cNvPicPr>
          <p:nvPr/>
        </p:nvPicPr>
        <p:blipFill>
          <a:blip r:embed="rId5"/>
          <a:stretch>
            <a:fillRect/>
          </a:stretch>
        </p:blipFill>
        <p:spPr>
          <a:xfrm>
            <a:off x="0" y="778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5E17A99E-F9FB-38F7-8FDC-FFE9A411CABC}"/>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5" name="Picture 4" descr="A person and a child sitting on a couch&#10;&#10;AI-generated content may be incorrect.">
            <a:extLst>
              <a:ext uri="{FF2B5EF4-FFF2-40B4-BE49-F238E27FC236}">
                <a16:creationId xmlns:a16="http://schemas.microsoft.com/office/drawing/2014/main" id="{31A7E694-B8A1-FDF3-FC11-E47D144B0C67}"/>
              </a:ext>
            </a:extLst>
          </p:cNvPr>
          <p:cNvPicPr>
            <a:picLocks noChangeAspect="1"/>
          </p:cNvPicPr>
          <p:nvPr/>
        </p:nvPicPr>
        <p:blipFill>
          <a:blip r:embed="rId7"/>
          <a:stretch>
            <a:fillRect/>
          </a:stretch>
        </p:blipFill>
        <p:spPr>
          <a:xfrm>
            <a:off x="6211707" y="339119"/>
            <a:ext cx="3968027" cy="2641443"/>
          </a:xfrm>
          <a:prstGeom prst="rect">
            <a:avLst/>
          </a:prstGeom>
        </p:spPr>
      </p:pic>
    </p:spTree>
    <p:extLst>
      <p:ext uri="{BB962C8B-B14F-4D97-AF65-F5344CB8AC3E}">
        <p14:creationId xmlns:p14="http://schemas.microsoft.com/office/powerpoint/2010/main" val="343027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9FDF-B8A4-888A-838C-C64FE27901D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109AF02-996C-4D10-CE5D-AB65B5F1B173}"/>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If we lived in a just world, everyone would have enough to eat, but that's not the case. A Super Goat gives a family enough milk to drink and some to sell to buy all the things they need. </a:t>
            </a: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dirty="0">
              <a:solidFill>
                <a:srgbClr val="5E1D50"/>
              </a:solidFill>
              <a:latin typeface="Century Gothic"/>
              <a:ea typeface="Calibri"/>
              <a:cs typeface="Calibri"/>
            </a:endParaRPr>
          </a:p>
          <a:p>
            <a:pPr marL="0" lvl="2">
              <a:defRPr/>
            </a:pPr>
            <a:r>
              <a:rPr lang="en-GB" dirty="0">
                <a:solidFill>
                  <a:srgbClr val="5E1D50"/>
                </a:solidFill>
                <a:latin typeface="Century Gothic"/>
                <a:ea typeface="+mn-lt"/>
                <a:cs typeface="+mn-lt"/>
                <a:hlinkClick r:id="rId2">
                  <a:extLst>
                    <a:ext uri="{A12FA001-AC4F-418D-AE19-62706E023703}">
                      <ahyp:hlinkClr xmlns:ahyp="http://schemas.microsoft.com/office/drawing/2018/hyperlinkcolor" val="tx"/>
                    </a:ext>
                  </a:extLst>
                </a:hlinkClick>
              </a:rPr>
              <a:t>Find out about The goat that gives more World Gift</a:t>
            </a:r>
            <a:endParaRPr lang="en-GB" dirty="0">
              <a:solidFill>
                <a:srgbClr val="5E1D50"/>
              </a:solidFill>
              <a:latin typeface="Century Gothic"/>
            </a:endParaRPr>
          </a:p>
          <a:p>
            <a:pPr marL="0" lvl="2" algn="ctr">
              <a:defRPr/>
            </a:pPr>
            <a:endParaRPr lang="en-GB" u="sng" dirty="0">
              <a:solidFill>
                <a:srgbClr val="5E1D50"/>
              </a:solidFill>
              <a:latin typeface="Century Gothic"/>
              <a:ea typeface="Calibri"/>
              <a:cs typeface="Calibri"/>
            </a:endParaRPr>
          </a:p>
        </p:txBody>
      </p:sp>
      <p:sp>
        <p:nvSpPr>
          <p:cNvPr id="7" name="Rectangle 6">
            <a:extLst>
              <a:ext uri="{FF2B5EF4-FFF2-40B4-BE49-F238E27FC236}">
                <a16:creationId xmlns:a16="http://schemas.microsoft.com/office/drawing/2014/main" id="{E2E98949-C9FB-571C-18D0-621B473C7667}"/>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a:ea typeface="Calibri"/>
                <a:cs typeface="Calibri"/>
              </a:rPr>
              <a:t>We pray for all people throughout the world </a:t>
            </a:r>
            <a:r>
              <a:rPr lang="en-GB">
                <a:solidFill>
                  <a:srgbClr val="5E1D50"/>
                </a:solidFill>
                <a:latin typeface="Century Gothic"/>
                <a:ea typeface="Calibri"/>
                <a:cs typeface="Calibri"/>
              </a:rPr>
              <a:t>who do not live with justice or in peace and we ask that you send them comfort at this time of Advent.</a:t>
            </a:r>
            <a:endParaRPr lang="en-GB" sz="1800">
              <a:solidFill>
                <a:srgbClr val="5E1D50"/>
              </a:solidFill>
              <a:effectLst/>
              <a:latin typeface="Century Gothic"/>
              <a:ea typeface="Calibri"/>
              <a:cs typeface="Calibri"/>
            </a:endParaRPr>
          </a:p>
          <a:p>
            <a:pPr marL="0" lvl="2">
              <a:defRPr/>
            </a:pPr>
            <a:r>
              <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a:solidFill>
                  <a:srgbClr val="FF0000"/>
                </a:solidFill>
                <a:latin typeface="Century Gothic" panose="020B0502020202020204" pitchFamily="34" charset="0"/>
                <a:cs typeface="Calibri" panose="020F0502020204030204" pitchFamily="34" charset="0"/>
              </a:rPr>
              <a:t>RESPOND</a:t>
            </a:r>
            <a:r>
              <a:rPr lang="en-GB" b="1">
                <a:solidFill>
                  <a:srgbClr val="FF0000"/>
                </a:solidFill>
                <a:latin typeface="Century Gothic" panose="020B0502020202020204" pitchFamily="34" charset="0"/>
                <a:cs typeface="Calibri" panose="020F0502020204030204" pitchFamily="34" charset="0"/>
              </a:rPr>
              <a:t>:</a:t>
            </a:r>
            <a:r>
              <a:rPr lang="en-GB" b="1">
                <a:solidFill>
                  <a:srgbClr val="5E1D50"/>
                </a:solidFill>
                <a:latin typeface="Century Gothic" panose="020B0502020202020204" pitchFamily="34" charset="0"/>
                <a:cs typeface="Calibri" panose="020F0502020204030204" pitchFamily="34" charset="0"/>
              </a:rPr>
              <a:t> Hear our Prayer</a:t>
            </a:r>
            <a:r>
              <a:rPr lang="en-GB" sz="1600" b="1">
                <a:solidFill>
                  <a:srgbClr val="5E1D50"/>
                </a:solidFill>
                <a:effectLst/>
              </a:rPr>
              <a:t> </a:t>
            </a:r>
            <a:endParaRPr lang="en-GB" sz="1600" b="1">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4279C3C-B4F4-3EBC-E5DC-3BE46678D66F}"/>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610434B8-442F-9517-2B5B-8514E106C14B}"/>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DF1D7310-603B-6065-2F86-E203A6BE3886}"/>
              </a:ext>
            </a:extLst>
          </p:cNvPr>
          <p:cNvPicPr>
            <a:picLocks noChangeAspect="1"/>
          </p:cNvPicPr>
          <p:nvPr/>
        </p:nvPicPr>
        <p:blipFill>
          <a:blip r:embed="rId5"/>
          <a:stretch>
            <a:fillRect/>
          </a:stretch>
        </p:blipFill>
        <p:spPr>
          <a:xfrm>
            <a:off x="0" y="77849"/>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D4B6C51E-E8F6-DAD2-46D7-5B2145C53A98}"/>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2" name="Picture 1" descr="A cartoon of a goat&#10;&#10;AI-generated content may be incorrect.">
            <a:extLst>
              <a:ext uri="{FF2B5EF4-FFF2-40B4-BE49-F238E27FC236}">
                <a16:creationId xmlns:a16="http://schemas.microsoft.com/office/drawing/2014/main" id="{5086FB13-B041-6F1D-8C8E-3250784C3A8F}"/>
              </a:ext>
            </a:extLst>
          </p:cNvPr>
          <p:cNvPicPr>
            <a:picLocks noChangeAspect="1"/>
          </p:cNvPicPr>
          <p:nvPr/>
        </p:nvPicPr>
        <p:blipFill>
          <a:blip r:embed="rId8"/>
          <a:stretch>
            <a:fillRect/>
          </a:stretch>
        </p:blipFill>
        <p:spPr>
          <a:xfrm>
            <a:off x="6827576" y="1001094"/>
            <a:ext cx="2493928" cy="2519011"/>
          </a:xfrm>
          <a:prstGeom prst="rect">
            <a:avLst/>
          </a:prstGeom>
        </p:spPr>
      </p:pic>
    </p:spTree>
    <p:extLst>
      <p:ext uri="{BB962C8B-B14F-4D97-AF65-F5344CB8AC3E}">
        <p14:creationId xmlns:p14="http://schemas.microsoft.com/office/powerpoint/2010/main" val="1213572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F1DFA-8EFC-F928-9BBD-78B55240A33E}"/>
              </a:ext>
            </a:extLst>
          </p:cNvPr>
          <p:cNvSpPr txBox="1"/>
          <p:nvPr/>
        </p:nvSpPr>
        <p:spPr>
          <a:xfrm>
            <a:off x="576565" y="306710"/>
            <a:ext cx="8037576"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5E1D50"/>
                </a:solidFill>
                <a:latin typeface="Century Gothic"/>
              </a:rPr>
              <a:t>Using the CAFOD Advent calendar </a:t>
            </a:r>
          </a:p>
          <a:p>
            <a:endParaRPr lang="en-US" sz="1200" dirty="0">
              <a:solidFill>
                <a:srgbClr val="5E1D50"/>
              </a:solidFill>
              <a:latin typeface="Century Gothic"/>
            </a:endParaRPr>
          </a:p>
          <a:p>
            <a:r>
              <a:rPr lang="en-US" sz="1200" dirty="0">
                <a:solidFill>
                  <a:srgbClr val="5E1D50"/>
                </a:solidFill>
                <a:latin typeface="Century Gothic"/>
              </a:rPr>
              <a:t>Advent means 'coming'. It is a special time when we get ready for the coming of Jesus at Christmas.  </a:t>
            </a:r>
          </a:p>
          <a:p>
            <a:r>
              <a:rPr lang="en-US" sz="1200" dirty="0">
                <a:solidFill>
                  <a:srgbClr val="5E1D50"/>
                </a:solidFill>
                <a:latin typeface="Century Gothic"/>
              </a:rPr>
              <a:t>We'll hear a lot about 'preparing' in the next few weeks. CAFOD's Advent calendar will help us prepare together to be the best people we can be to celebrate the birth of Jesus. </a:t>
            </a:r>
          </a:p>
          <a:p>
            <a:endParaRPr lang="en-US" sz="1200" dirty="0">
              <a:solidFill>
                <a:srgbClr val="5E1D50"/>
              </a:solidFill>
              <a:latin typeface="Century Gothic"/>
            </a:endParaRPr>
          </a:p>
          <a:p>
            <a:r>
              <a:rPr lang="en-US" sz="1200" b="1" dirty="0">
                <a:solidFill>
                  <a:srgbClr val="5E1D50"/>
                </a:solidFill>
                <a:latin typeface="Century Gothic"/>
              </a:rPr>
              <a:t>There are two slides </a:t>
            </a:r>
            <a:r>
              <a:rPr lang="en-US" sz="1200" dirty="0">
                <a:solidFill>
                  <a:srgbClr val="5E1D50"/>
                </a:solidFill>
                <a:latin typeface="Century Gothic"/>
              </a:rPr>
              <a:t>for each day of Advent which include:</a:t>
            </a:r>
          </a:p>
          <a:p>
            <a:pPr marL="171450" indent="-171450">
              <a:buFont typeface="Arial" panose="020B0604020202020204" pitchFamily="34" charset="0"/>
              <a:buChar char="•"/>
            </a:pPr>
            <a:r>
              <a:rPr lang="en-US" sz="1200" dirty="0">
                <a:solidFill>
                  <a:srgbClr val="5E1D50"/>
                </a:solidFill>
                <a:latin typeface="Century Gothic"/>
              </a:rPr>
              <a:t>a reflection on the day's scripture – how does it apply to our own lives at home and at school?</a:t>
            </a:r>
          </a:p>
          <a:p>
            <a:pPr marL="171450" indent="-171450">
              <a:buFont typeface="Arial" panose="020B0604020202020204" pitchFamily="34" charset="0"/>
              <a:buChar char="•"/>
            </a:pPr>
            <a:r>
              <a:rPr lang="en-US" sz="1200" dirty="0">
                <a:solidFill>
                  <a:srgbClr val="5E1D50"/>
                </a:solidFill>
                <a:latin typeface="Century Gothic"/>
              </a:rPr>
              <a:t>an activity – watch a film, play a game, get creative– all inspired by our global family!</a:t>
            </a:r>
          </a:p>
          <a:p>
            <a:pPr marL="171450" indent="-171450">
              <a:buFont typeface="Arial" panose="020B0604020202020204" pitchFamily="34" charset="0"/>
              <a:buChar char="•"/>
            </a:pPr>
            <a:r>
              <a:rPr lang="en-US" sz="1200" dirty="0">
                <a:solidFill>
                  <a:srgbClr val="5E1D50"/>
                </a:solidFill>
                <a:latin typeface="Century Gothic"/>
              </a:rPr>
              <a:t>a prayer – for those in need, for our world and for ourselves</a:t>
            </a:r>
          </a:p>
          <a:p>
            <a:pPr marL="171450" indent="-171450">
              <a:buFont typeface="Arial" panose="020B0604020202020204" pitchFamily="34" charset="0"/>
              <a:buChar char="•"/>
            </a:pPr>
            <a:r>
              <a:rPr lang="en-US" sz="1200" dirty="0">
                <a:solidFill>
                  <a:srgbClr val="5E1D50"/>
                </a:solidFill>
                <a:latin typeface="Century Gothic"/>
              </a:rPr>
              <a:t>an action – why not fundraise for a World Gift to help our brothers and sisters experiencing poverty around the world?</a:t>
            </a:r>
          </a:p>
          <a:p>
            <a:pPr marL="171450" indent="-171450">
              <a:buFont typeface="Arial" panose="020B0604020202020204" pitchFamily="34" charset="0"/>
              <a:buChar char="•"/>
            </a:pPr>
            <a:endParaRPr lang="en-US" sz="1200" dirty="0">
              <a:solidFill>
                <a:srgbClr val="5E1D50"/>
              </a:solidFill>
              <a:latin typeface="Century Gothic"/>
            </a:endParaRPr>
          </a:p>
          <a:p>
            <a:r>
              <a:rPr lang="en-US" sz="1200" b="1" dirty="0">
                <a:solidFill>
                  <a:srgbClr val="5E1D50"/>
                </a:solidFill>
                <a:latin typeface="Century Gothic"/>
              </a:rPr>
              <a:t>More resources </a:t>
            </a:r>
          </a:p>
          <a:p>
            <a:endParaRPr lang="en-US" sz="1200" dirty="0">
              <a:solidFill>
                <a:srgbClr val="5E1D50"/>
              </a:solidFill>
              <a:latin typeface="Century Gothic"/>
            </a:endParaRPr>
          </a:p>
          <a:p>
            <a:pPr marL="171450" indent="-171450">
              <a:buFont typeface="Arial" panose="020B0604020202020204" pitchFamily="34" charset="0"/>
              <a:buChar char="•"/>
            </a:pPr>
            <a:r>
              <a:rPr lang="en-GB" sz="1200" dirty="0">
                <a:solidFill>
                  <a:srgbClr val="5E1D50"/>
                </a:solidFill>
                <a:latin typeface="Century Gothic" panose="020B0502020202020204" pitchFamily="34" charset="0"/>
                <a:ea typeface="+mn-lt"/>
                <a:cs typeface="+mn-lt"/>
              </a:rPr>
              <a:t>The Jubilee for Schools Celebration Day on 21 November was a vibrant celebration of a year full of faith, learning and transformative action. </a:t>
            </a:r>
            <a:r>
              <a:rPr lang="en-GB" sz="1200" dirty="0">
                <a:solidFill>
                  <a:srgbClr val="5E1D50"/>
                </a:solidFill>
                <a:latin typeface="Century Gothic" panose="020B0502020202020204" pitchFamily="34" charset="0"/>
                <a:ea typeface="+mn-lt"/>
                <a:cs typeface="+mn-lt"/>
                <a:hlinkClick r:id="rId2"/>
              </a:rPr>
              <a:t>Show the film </a:t>
            </a:r>
            <a:r>
              <a:rPr lang="en-GB" sz="1200" dirty="0">
                <a:solidFill>
                  <a:srgbClr val="5E1D50"/>
                </a:solidFill>
                <a:latin typeface="Century Gothic" panose="020B0502020202020204" pitchFamily="34" charset="0"/>
                <a:ea typeface="+mn-lt"/>
                <a:cs typeface="+mn-lt"/>
              </a:rPr>
              <a:t>this Advent to celebrate and look ahead with renewed hope as you live out your Jubilee Pledge to build a better world.  </a:t>
            </a:r>
          </a:p>
          <a:p>
            <a:endParaRPr lang="en-GB" sz="1200" dirty="0">
              <a:solidFill>
                <a:srgbClr val="5E1D50"/>
              </a:solidFill>
              <a:latin typeface="Century Gothic"/>
            </a:endParaRPr>
          </a:p>
          <a:p>
            <a:pPr marL="171450" indent="-171450">
              <a:buFont typeface="Arial" panose="020B0604020202020204" pitchFamily="34" charset="0"/>
              <a:buChar char="•"/>
            </a:pPr>
            <a:r>
              <a:rPr lang="en-GB" sz="1200" dirty="0">
                <a:solidFill>
                  <a:srgbClr val="5E1D50"/>
                </a:solidFill>
                <a:latin typeface="Century Gothic"/>
              </a:rPr>
              <a:t>This Advent we are asking schools in England and Wales to consider fundraising for a £100 CAFOD </a:t>
            </a:r>
            <a:r>
              <a:rPr lang="en-GB" sz="1200">
                <a:solidFill>
                  <a:srgbClr val="5E1D50"/>
                </a:solidFill>
                <a:latin typeface="Century Gothic"/>
              </a:rPr>
              <a:t>Christmas stocking </a:t>
            </a:r>
            <a:r>
              <a:rPr lang="en-GB" sz="1200" dirty="0">
                <a:solidFill>
                  <a:srgbClr val="5E1D50"/>
                </a:solidFill>
                <a:latin typeface="Century Gothic"/>
              </a:rPr>
              <a:t>full of life-changing gifts. </a:t>
            </a:r>
            <a:r>
              <a:rPr lang="en-GB" sz="1200" dirty="0">
                <a:solidFill>
                  <a:srgbClr val="5E1D50"/>
                </a:solidFill>
                <a:latin typeface="Century Gothic"/>
                <a:hlinkClick r:id="rId3"/>
              </a:rPr>
              <a:t>Find out more about the stocking</a:t>
            </a:r>
            <a:r>
              <a:rPr lang="en-GB" sz="1200" dirty="0">
                <a:solidFill>
                  <a:srgbClr val="5E1D50"/>
                </a:solidFill>
                <a:latin typeface="Century Gothic"/>
              </a:rPr>
              <a:t> and </a:t>
            </a:r>
            <a:r>
              <a:rPr lang="en-GB" sz="1200" dirty="0">
                <a:solidFill>
                  <a:srgbClr val="5E1D50"/>
                </a:solidFill>
                <a:latin typeface="Century Gothic"/>
                <a:hlinkClick r:id="rId4">
                  <a:extLst>
                    <a:ext uri="{A12FA001-AC4F-418D-AE19-62706E023703}">
                      <ahyp:hlinkClr xmlns:ahyp="http://schemas.microsoft.com/office/drawing/2018/hyperlinkcolor" val="tx"/>
                    </a:ext>
                  </a:extLst>
                </a:hlinkClick>
              </a:rPr>
              <a:t>order a free fundraising pack</a:t>
            </a:r>
            <a:endParaRPr lang="en-GB" sz="1200" dirty="0">
              <a:solidFill>
                <a:srgbClr val="5E1D50"/>
              </a:solidFill>
              <a:latin typeface="Century Gothic"/>
            </a:endParaRPr>
          </a:p>
          <a:p>
            <a:pPr marL="171450" lvl="2" indent="-171450">
              <a:buFont typeface="Arial" panose="020B0604020202020204" pitchFamily="34" charset="0"/>
              <a:buChar char="•"/>
            </a:pPr>
            <a:endParaRPr lang="en-GB" sz="1200" dirty="0">
              <a:solidFill>
                <a:srgbClr val="5E1D50"/>
              </a:solidFill>
              <a:latin typeface="Century Gothic"/>
            </a:endParaRPr>
          </a:p>
          <a:p>
            <a:pPr marL="171450" lvl="2" indent="-171450">
              <a:buFont typeface="Arial" panose="020B0604020202020204" pitchFamily="34" charset="0"/>
              <a:buChar char="•"/>
            </a:pPr>
            <a:r>
              <a:rPr lang="en-GB" sz="1200" dirty="0">
                <a:solidFill>
                  <a:srgbClr val="5E1D50"/>
                </a:solidFill>
                <a:latin typeface="Century Gothic"/>
              </a:rPr>
              <a:t>Why not use CAFOD's Advent prayer cards as part of your preparation? </a:t>
            </a:r>
            <a:r>
              <a:rPr lang="en-GB" sz="1200" dirty="0">
                <a:solidFill>
                  <a:srgbClr val="5E1D50"/>
                </a:solidFill>
                <a:latin typeface="Century Gothic"/>
                <a:hlinkClick r:id="rId5"/>
              </a:rPr>
              <a:t>Download and print the cards</a:t>
            </a:r>
            <a:endParaRPr lang="en-GB" sz="1200" dirty="0">
              <a:solidFill>
                <a:srgbClr val="5E1D50"/>
              </a:solidFill>
              <a:latin typeface="Century Gothic"/>
            </a:endParaRPr>
          </a:p>
        </p:txBody>
      </p:sp>
      <p:pic>
        <p:nvPicPr>
          <p:cNvPr id="4" name="Picture 3" descr="A poster of a christmas gift&#10;&#10;Description automatically generated">
            <a:extLst>
              <a:ext uri="{FF2B5EF4-FFF2-40B4-BE49-F238E27FC236}">
                <a16:creationId xmlns:a16="http://schemas.microsoft.com/office/drawing/2014/main" id="{57D0FE9B-958B-7876-350D-B30FA5D9C771}"/>
              </a:ext>
            </a:extLst>
          </p:cNvPr>
          <p:cNvPicPr>
            <a:picLocks noChangeAspect="1"/>
          </p:cNvPicPr>
          <p:nvPr/>
        </p:nvPicPr>
        <p:blipFill>
          <a:blip r:embed="rId6"/>
          <a:stretch>
            <a:fillRect/>
          </a:stretch>
        </p:blipFill>
        <p:spPr>
          <a:xfrm>
            <a:off x="9711871" y="3171063"/>
            <a:ext cx="1903564" cy="2628899"/>
          </a:xfrm>
          <a:prstGeom prst="rect">
            <a:avLst/>
          </a:prstGeom>
        </p:spPr>
      </p:pic>
      <p:sp>
        <p:nvSpPr>
          <p:cNvPr id="7" name="TextBox 6">
            <a:extLst>
              <a:ext uri="{FF2B5EF4-FFF2-40B4-BE49-F238E27FC236}">
                <a16:creationId xmlns:a16="http://schemas.microsoft.com/office/drawing/2014/main" id="{47FFDF37-0CC6-E35D-72B4-9B2EE6188DA4}"/>
              </a:ext>
            </a:extLst>
          </p:cNvPr>
          <p:cNvSpPr txBox="1"/>
          <p:nvPr/>
        </p:nvSpPr>
        <p:spPr>
          <a:xfrm>
            <a:off x="3514570" y="5301834"/>
            <a:ext cx="6094476" cy="646331"/>
          </a:xfrm>
          <a:prstGeom prst="rect">
            <a:avLst/>
          </a:prstGeom>
          <a:noFill/>
        </p:spPr>
        <p:txBody>
          <a:bodyPr wrap="square">
            <a:spAutoFit/>
          </a:bodyPr>
          <a:lstStyle/>
          <a:p>
            <a:pPr marL="0" lvl="2"/>
            <a:r>
              <a:rPr lang="en-GB" sz="1800">
                <a:solidFill>
                  <a:srgbClr val="5E1D50"/>
                </a:solidFill>
                <a:latin typeface="Century Gothic"/>
              </a:rPr>
              <a:t>As we look forward to welcoming Jesus at Christmas, let's start our Advent journey...</a:t>
            </a:r>
          </a:p>
        </p:txBody>
      </p:sp>
      <p:pic>
        <p:nvPicPr>
          <p:cNvPr id="6" name="Picture 5" descr="A blue background with colorful lines and stars&#10;&#10;AI-generated content may be incorrect.">
            <a:extLst>
              <a:ext uri="{FF2B5EF4-FFF2-40B4-BE49-F238E27FC236}">
                <a16:creationId xmlns:a16="http://schemas.microsoft.com/office/drawing/2014/main" id="{60175F63-246E-7DB8-8912-3CFC127436E6}"/>
              </a:ext>
            </a:extLst>
          </p:cNvPr>
          <p:cNvPicPr>
            <a:picLocks noChangeAspect="1"/>
          </p:cNvPicPr>
          <p:nvPr/>
        </p:nvPicPr>
        <p:blipFill>
          <a:blip r:embed="rId7"/>
          <a:stretch>
            <a:fillRect/>
          </a:stretch>
        </p:blipFill>
        <p:spPr>
          <a:xfrm>
            <a:off x="8993350" y="1589042"/>
            <a:ext cx="1778282" cy="1333712"/>
          </a:xfrm>
          <a:prstGeom prst="rect">
            <a:avLst/>
          </a:prstGeom>
        </p:spPr>
      </p:pic>
    </p:spTree>
    <p:extLst>
      <p:ext uri="{BB962C8B-B14F-4D97-AF65-F5344CB8AC3E}">
        <p14:creationId xmlns:p14="http://schemas.microsoft.com/office/powerpoint/2010/main" val="232335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DBA8E-9140-B6F9-3FE3-E6A3D94E5FB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3E0814A-1C76-E6EE-C87E-D23AC522D863}"/>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a:solidFill>
                <a:srgbClr val="5E1D50"/>
              </a:solidFill>
              <a:latin typeface="Century Gothic"/>
              <a:ea typeface="Calibri"/>
              <a:cs typeface="Calibri"/>
            </a:endParaRPr>
          </a:p>
          <a:p>
            <a:r>
              <a:rPr lang="en-GB" sz="1400" b="1">
                <a:solidFill>
                  <a:srgbClr val="5E1D50"/>
                </a:solidFill>
                <a:effectLst/>
                <a:latin typeface="Century Gothic"/>
                <a:ea typeface="Calibri"/>
                <a:cs typeface="Calibri"/>
              </a:rPr>
              <a:t>“</a:t>
            </a:r>
            <a:r>
              <a:rPr lang="en-GB" sz="1400" b="1">
                <a:solidFill>
                  <a:srgbClr val="5E1D50"/>
                </a:solidFill>
                <a:latin typeface="Century Gothic"/>
                <a:ea typeface="Calibri"/>
                <a:cs typeface="Calibri"/>
              </a:rPr>
              <a:t>Joseph, son of David, do not be afraid to take Mary home as your wife</a:t>
            </a:r>
            <a:r>
              <a:rPr lang="en-GB" sz="1400" b="1">
                <a:solidFill>
                  <a:srgbClr val="5E1D50"/>
                </a:solidFill>
                <a:effectLst/>
                <a:latin typeface="Century Gothic"/>
                <a:ea typeface="Calibri"/>
                <a:cs typeface="Calibri"/>
              </a:rPr>
              <a:t>.”</a:t>
            </a:r>
            <a:r>
              <a:rPr lang="en-GB" sz="1400" i="1">
                <a:solidFill>
                  <a:srgbClr val="5E1D50"/>
                </a:solidFill>
                <a:effectLst/>
                <a:latin typeface="Century Gothic"/>
                <a:ea typeface="Calibri"/>
                <a:cs typeface="Calibri"/>
              </a:rPr>
              <a:t> </a:t>
            </a:r>
            <a:r>
              <a:rPr lang="en-GB" sz="1400" i="1">
                <a:solidFill>
                  <a:srgbClr val="5E1D50"/>
                </a:solidFill>
                <a:latin typeface="Century Gothic"/>
                <a:ea typeface="Calibri"/>
                <a:cs typeface="Calibri"/>
              </a:rPr>
              <a:t>Matthew 1:20</a:t>
            </a:r>
            <a:endParaRPr lang="en-GB"/>
          </a:p>
          <a:p>
            <a:pPr algn="ctr"/>
            <a:endParaRPr lang="en-GB" sz="1400" b="1">
              <a:solidFill>
                <a:srgbClr val="5E1D50"/>
              </a:solidFill>
              <a:latin typeface="Century Gothic" panose="020B0502020202020204" pitchFamily="34" charset="0"/>
              <a:ea typeface="Calibri"/>
              <a:cs typeface="Calibri" panose="020F0502020204030204" pitchFamily="34" charset="0"/>
            </a:endParaRPr>
          </a:p>
          <a:p>
            <a:r>
              <a:rPr lang="en-GB" sz="1600">
                <a:solidFill>
                  <a:srgbClr val="5E1D50"/>
                </a:solidFill>
                <a:latin typeface="Century Gothic"/>
                <a:cs typeface="Calibri"/>
              </a:rPr>
              <a:t>Mary and Joseph travel a long way to Bethlehem. Today, people journey around the world for many reasons – work, holidays, to see family. But some are forced to travel because of poverty or war. Migrants do not always receive a warm welcome. Too often they are sent on their way. </a:t>
            </a:r>
            <a:endParaRPr lang="en-GB" sz="1600">
              <a:solidFill>
                <a:srgbClr val="5E1D50"/>
              </a:solidFill>
              <a:latin typeface="Century Gothic"/>
              <a:cs typeface="Calibri" panose="020F0502020204030204" pitchFamily="34" charset="0"/>
            </a:endParaRPr>
          </a:p>
          <a:p>
            <a:endParaRPr lang="en-GB" sz="1600">
              <a:solidFill>
                <a:srgbClr val="5E1D50"/>
              </a:solidFill>
              <a:latin typeface="Century Gothic"/>
              <a:cs typeface="Calibri"/>
            </a:endParaRPr>
          </a:p>
          <a:p>
            <a:r>
              <a:rPr lang="en-GB" sz="1600">
                <a:solidFill>
                  <a:srgbClr val="5E1D50"/>
                </a:solidFill>
                <a:latin typeface="Century Gothic"/>
                <a:cs typeface="Calibri"/>
              </a:rPr>
              <a:t>On Migrants Day, how do we show compassion for others and welcome them into our communities?</a:t>
            </a:r>
            <a:endParaRPr lang="en-GB" sz="1600">
              <a:solidFill>
                <a:srgbClr val="5E1D50"/>
              </a:solidFill>
              <a:latin typeface="Century Gothic"/>
              <a:cs typeface="Calibri" panose="020F0502020204030204" pitchFamily="34" charset="0"/>
            </a:endParaRPr>
          </a:p>
        </p:txBody>
      </p:sp>
      <p:sp>
        <p:nvSpPr>
          <p:cNvPr id="6" name="Rectangle 5">
            <a:extLst>
              <a:ext uri="{FF2B5EF4-FFF2-40B4-BE49-F238E27FC236}">
                <a16:creationId xmlns:a16="http://schemas.microsoft.com/office/drawing/2014/main" id="{1C2637EF-B273-99A1-643A-B67C1702AC71}"/>
              </a:ext>
            </a:extLst>
          </p:cNvPr>
          <p:cNvSpPr/>
          <p:nvPr/>
        </p:nvSpPr>
        <p:spPr>
          <a:xfrm>
            <a:off x="6215472" y="3126658"/>
            <a:ext cx="5839408" cy="270431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a:lnSpc>
                <a:spcPct val="115999"/>
              </a:lnSpc>
              <a:spcBef>
                <a:spcPts val="1200"/>
              </a:spcBef>
              <a:spcAft>
                <a:spcPts val="1200"/>
              </a:spcAft>
            </a:pPr>
            <a:r>
              <a:rPr lang="en-GB" sz="1600" dirty="0">
                <a:solidFill>
                  <a:srgbClr val="5E1D50"/>
                </a:solidFill>
                <a:latin typeface="Century Gothic"/>
                <a:ea typeface="Calibri"/>
                <a:cs typeface="Calibri"/>
              </a:rPr>
              <a:t>Maria and her children are refugees, fleeing </a:t>
            </a:r>
            <a:r>
              <a:rPr lang="en-GB" sz="1600" dirty="0">
                <a:solidFill>
                  <a:srgbClr val="5E1D50"/>
                </a:solidFill>
                <a:effectLst/>
                <a:latin typeface="Century Gothic"/>
                <a:ea typeface="Calibri"/>
                <a:cs typeface="Calibri"/>
              </a:rPr>
              <a:t>to </a:t>
            </a:r>
            <a:r>
              <a:rPr lang="en-GB" sz="1600" dirty="0">
                <a:solidFill>
                  <a:srgbClr val="5E1D50"/>
                </a:solidFill>
                <a:latin typeface="Century Gothic"/>
                <a:ea typeface="Calibri"/>
                <a:cs typeface="Calibri"/>
              </a:rPr>
              <a:t>Poland from war in Ukraine. CAFOD is part </a:t>
            </a:r>
            <a:r>
              <a:rPr lang="en-GB" sz="1600" dirty="0">
                <a:solidFill>
                  <a:srgbClr val="5E1D50"/>
                </a:solidFill>
                <a:effectLst/>
                <a:latin typeface="Century Gothic"/>
                <a:ea typeface="Calibri"/>
                <a:cs typeface="Calibri"/>
              </a:rPr>
              <a:t>of </a:t>
            </a:r>
            <a:r>
              <a:rPr lang="en-GB" sz="1600" dirty="0">
                <a:solidFill>
                  <a:srgbClr val="5E1D50"/>
                </a:solidFill>
                <a:latin typeface="Century Gothic"/>
                <a:ea typeface="Calibri"/>
                <a:cs typeface="Calibri"/>
              </a:rPr>
              <a:t>Caritas</a:t>
            </a:r>
            <a:r>
              <a:rPr lang="en-GB" sz="1600" dirty="0">
                <a:solidFill>
                  <a:srgbClr val="5E1D50"/>
                </a:solidFill>
                <a:effectLst/>
                <a:latin typeface="Century Gothic"/>
                <a:ea typeface="Calibri"/>
                <a:cs typeface="Calibri"/>
              </a:rPr>
              <a:t>, a </a:t>
            </a:r>
            <a:r>
              <a:rPr lang="en-GB" sz="1600" dirty="0">
                <a:solidFill>
                  <a:srgbClr val="5E1D50"/>
                </a:solidFill>
                <a:latin typeface="Century Gothic"/>
                <a:ea typeface="Calibri"/>
                <a:cs typeface="Calibri"/>
              </a:rPr>
              <a:t>charity helping people in times </a:t>
            </a:r>
            <a:r>
              <a:rPr lang="en-GB" sz="1600" dirty="0">
                <a:solidFill>
                  <a:srgbClr val="5E1D50"/>
                </a:solidFill>
                <a:effectLst/>
                <a:latin typeface="Century Gothic"/>
                <a:ea typeface="Calibri"/>
                <a:cs typeface="Calibri"/>
              </a:rPr>
              <a:t>of </a:t>
            </a:r>
            <a:r>
              <a:rPr lang="en-GB" sz="1600" dirty="0">
                <a:solidFill>
                  <a:srgbClr val="5E1D50"/>
                </a:solidFill>
                <a:latin typeface="Century Gothic"/>
                <a:ea typeface="Calibri"/>
                <a:cs typeface="Calibri"/>
              </a:rPr>
              <a:t>crisis. </a:t>
            </a:r>
          </a:p>
          <a:p>
            <a:pPr>
              <a:lnSpc>
                <a:spcPct val="115999"/>
              </a:lnSpc>
              <a:spcBef>
                <a:spcPts val="1200"/>
              </a:spcBef>
              <a:spcAft>
                <a:spcPts val="1200"/>
              </a:spcAft>
            </a:pPr>
            <a:r>
              <a:rPr lang="en-GB" sz="1600" dirty="0">
                <a:solidFill>
                  <a:srgbClr val="0563C1"/>
                </a:solidFill>
                <a:latin typeface="Century Gothic"/>
                <a:ea typeface="Calibri"/>
                <a:cs typeface="Calibri"/>
                <a:hlinkClick r:id="rId3"/>
              </a:rPr>
              <a:t>Find out how CAFOD helps families affected by </a:t>
            </a:r>
            <a:r>
              <a:rPr lang="en-GB" sz="1600" dirty="0">
                <a:solidFill>
                  <a:srgbClr val="0563C1"/>
                </a:solidFill>
                <a:effectLst/>
                <a:latin typeface="Century Gothic"/>
                <a:ea typeface="Calibri"/>
                <a:cs typeface="Calibri"/>
                <a:hlinkClick r:id="rId3"/>
              </a:rPr>
              <a:t>war </a:t>
            </a:r>
            <a:r>
              <a:rPr lang="en-GB" sz="1600" dirty="0">
                <a:solidFill>
                  <a:srgbClr val="0563C1"/>
                </a:solidFill>
                <a:latin typeface="Century Gothic"/>
                <a:ea typeface="Calibri"/>
                <a:cs typeface="Calibri"/>
                <a:hlinkClick r:id="rId3"/>
              </a:rPr>
              <a:t>in Ukraine  </a:t>
            </a:r>
            <a:r>
              <a:rPr lang="en-GB" sz="1600" dirty="0">
                <a:solidFill>
                  <a:srgbClr val="5E1D50"/>
                </a:solidFill>
                <a:latin typeface="Century Gothic"/>
                <a:ea typeface="Calibri"/>
                <a:cs typeface="Calibri"/>
              </a:rPr>
              <a:t>and explore </a:t>
            </a:r>
            <a:r>
              <a:rPr lang="en-GB" sz="1600" dirty="0">
                <a:solidFill>
                  <a:srgbClr val="5E1D50"/>
                </a:solidFill>
                <a:effectLst/>
                <a:latin typeface="Century Gothic"/>
                <a:ea typeface="Calibri"/>
                <a:cs typeface="Calibri"/>
              </a:rPr>
              <a:t>the </a:t>
            </a:r>
            <a:r>
              <a:rPr lang="en-GB" sz="1600" dirty="0">
                <a:solidFill>
                  <a:srgbClr val="5E1D50"/>
                </a:solidFill>
                <a:latin typeface="Century Gothic"/>
                <a:ea typeface="Calibri"/>
                <a:cs typeface="Calibri"/>
              </a:rPr>
              <a:t>Catholic Social Teaching principle of The Common Good</a:t>
            </a:r>
            <a:r>
              <a:rPr lang="en-GB" sz="1600" dirty="0">
                <a:solidFill>
                  <a:srgbClr val="5E1D50"/>
                </a:solidFill>
                <a:effectLst/>
                <a:latin typeface="Century Gothic"/>
                <a:ea typeface="Calibri"/>
                <a:cs typeface="Calibri"/>
              </a:rPr>
              <a:t>.</a:t>
            </a:r>
            <a:endParaRPr lang="en-GB"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88E2FAFD-30D5-116F-E4CC-7E755FEF9F05}"/>
              </a:ext>
            </a:extLst>
          </p:cNvPr>
          <p:cNvPicPr>
            <a:picLocks noChangeAspect="1"/>
          </p:cNvPicPr>
          <p:nvPr/>
        </p:nvPicPr>
        <p:blipFill>
          <a:blip r:embed="rId4"/>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B5903E36-23EC-0A1C-B50B-359E9FC0919F}"/>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0A6FB0F8-AD65-E0CA-2052-D54999F3EC43}"/>
              </a:ext>
            </a:extLst>
          </p:cNvPr>
          <p:cNvPicPr>
            <a:picLocks noChangeAspect="1"/>
          </p:cNvPicPr>
          <p:nvPr/>
        </p:nvPicPr>
        <p:blipFill>
          <a:blip r:embed="rId6"/>
          <a:stretch>
            <a:fillRect/>
          </a:stretch>
        </p:blipFill>
        <p:spPr>
          <a:xfrm>
            <a:off x="-40177" y="3441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FC418321-1BAE-4638-FCB6-9FB088A7C268}"/>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5" name="Picture 4" descr="A group of people posing for a photo&#10;&#10;AI-generated content may be incorrect.">
            <a:extLst>
              <a:ext uri="{FF2B5EF4-FFF2-40B4-BE49-F238E27FC236}">
                <a16:creationId xmlns:a16="http://schemas.microsoft.com/office/drawing/2014/main" id="{ACC9BF0A-9B16-D9F3-83D5-EC38774FE347}"/>
              </a:ext>
            </a:extLst>
          </p:cNvPr>
          <p:cNvPicPr>
            <a:picLocks noChangeAspect="1"/>
          </p:cNvPicPr>
          <p:nvPr/>
        </p:nvPicPr>
        <p:blipFill>
          <a:blip r:embed="rId8"/>
          <a:stretch>
            <a:fillRect/>
          </a:stretch>
        </p:blipFill>
        <p:spPr>
          <a:xfrm>
            <a:off x="6215472" y="520155"/>
            <a:ext cx="3657600" cy="2438400"/>
          </a:xfrm>
          <a:prstGeom prst="rect">
            <a:avLst/>
          </a:prstGeom>
        </p:spPr>
      </p:pic>
    </p:spTree>
    <p:extLst>
      <p:ext uri="{BB962C8B-B14F-4D97-AF65-F5344CB8AC3E}">
        <p14:creationId xmlns:p14="http://schemas.microsoft.com/office/powerpoint/2010/main" val="3707255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7CA93-C72C-0C06-1A9D-B27B88DF8CD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01D9E14-050F-6677-AFB9-CAD6C829137E}"/>
              </a:ext>
            </a:extLst>
          </p:cNvPr>
          <p:cNvSpPr/>
          <p:nvPr/>
        </p:nvSpPr>
        <p:spPr>
          <a:xfrm>
            <a:off x="4119715" y="3703692"/>
            <a:ext cx="7804061"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a:defRPr/>
            </a:pPr>
            <a:endParaRPr lang="en-GB" b="1" dirty="0">
              <a:solidFill>
                <a:srgbClr val="5E1D50"/>
              </a:solidFill>
              <a:latin typeface="Century Gothic"/>
              <a:ea typeface="Calibri"/>
              <a:cs typeface="Calibri"/>
            </a:endParaRPr>
          </a:p>
          <a:p>
            <a:pPr>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Did you raise any money during Advent by singing </a:t>
            </a:r>
            <a:r>
              <a:rPr lang="en-GB" dirty="0">
                <a:solidFill>
                  <a:srgbClr val="5E1D50"/>
                </a:solidFill>
                <a:latin typeface="Century Gothic"/>
                <a:ea typeface="Calibri"/>
                <a:cs typeface="Calibri"/>
              </a:rPr>
              <a:t>carols or taking collections at your nativity play? Perhaps you could use some of the money to buy a </a:t>
            </a:r>
            <a:r>
              <a:rPr lang="en-GB" dirty="0">
                <a:solidFill>
                  <a:srgbClr val="5E1D50"/>
                </a:solidFill>
                <a:latin typeface="Century Gothic"/>
                <a:ea typeface="Calibri"/>
                <a:cs typeface="Calibri"/>
                <a:hlinkClick r:id="rId2"/>
              </a:rPr>
              <a:t>World Gift Christmas stocking </a:t>
            </a:r>
            <a:r>
              <a:rPr lang="en-GB" dirty="0">
                <a:solidFill>
                  <a:srgbClr val="5E1D50"/>
                </a:solidFill>
                <a:latin typeface="Century Gothic"/>
                <a:ea typeface="Calibri"/>
                <a:cs typeface="Calibri"/>
              </a:rPr>
              <a:t>for £100?</a:t>
            </a:r>
            <a:endParaRPr lang="en-GB" dirty="0">
              <a:solidFill>
                <a:srgbClr val="5E1D50"/>
              </a:solidFill>
              <a:latin typeface="Century Gothic"/>
              <a:ea typeface="Calibri"/>
              <a:cs typeface="Calibri"/>
              <a:hlinkClick r:id="rId3">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73F49BB1-CABB-68D0-C6BD-F7E90B291896}"/>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panose="020F0502020204030204" pitchFamily="34" charset="0"/>
                <a:cs typeface="Calibri" panose="020F0502020204030204" pitchFamily="34" charset="0"/>
              </a:rPr>
              <a:t>Let us </a:t>
            </a:r>
            <a:r>
              <a:rPr lang="en-GB" sz="1800">
                <a:solidFill>
                  <a:srgbClr val="5E1D50"/>
                </a:solidFill>
                <a:effectLst/>
                <a:latin typeface="Century Gothic"/>
                <a:ea typeface="Calibri" panose="020F0502020204030204" pitchFamily="34" charset="0"/>
                <a:cs typeface="Calibri" panose="020F0502020204030204" pitchFamily="34" charset="0"/>
              </a:rPr>
              <a:t>pray for </a:t>
            </a:r>
            <a:r>
              <a:rPr lang="en-GB">
                <a:solidFill>
                  <a:srgbClr val="5E1D50"/>
                </a:solidFill>
                <a:latin typeface="Century Gothic"/>
                <a:ea typeface="Calibri" panose="020F0502020204030204" pitchFamily="34" charset="0"/>
                <a:cs typeface="Calibri" panose="020F0502020204030204" pitchFamily="34" charset="0"/>
              </a:rPr>
              <a:t>an end to war </a:t>
            </a:r>
            <a:r>
              <a:rPr lang="en-GB" sz="1800">
                <a:solidFill>
                  <a:srgbClr val="5E1D50"/>
                </a:solidFill>
                <a:effectLst/>
                <a:latin typeface="Century Gothic"/>
                <a:ea typeface="Calibri" panose="020F0502020204030204" pitchFamily="34" charset="0"/>
                <a:cs typeface="Calibri" panose="020F0502020204030204" pitchFamily="34" charset="0"/>
              </a:rPr>
              <a:t>all </a:t>
            </a:r>
            <a:r>
              <a:rPr lang="en-GB">
                <a:solidFill>
                  <a:srgbClr val="5E1D50"/>
                </a:solidFill>
                <a:latin typeface="Century Gothic"/>
                <a:ea typeface="Calibri" panose="020F0502020204030204" pitchFamily="34" charset="0"/>
                <a:cs typeface="Calibri" panose="020F0502020204030204" pitchFamily="34" charset="0"/>
              </a:rPr>
              <a:t>around </a:t>
            </a:r>
            <a:r>
              <a:rPr lang="en-GB" sz="1800">
                <a:solidFill>
                  <a:srgbClr val="5E1D50"/>
                </a:solidFill>
                <a:effectLst/>
                <a:latin typeface="Century Gothic"/>
                <a:ea typeface="Calibri" panose="020F0502020204030204" pitchFamily="34" charset="0"/>
                <a:cs typeface="Calibri" panose="020F0502020204030204" pitchFamily="34" charset="0"/>
              </a:rPr>
              <a:t>the world</a:t>
            </a:r>
            <a:r>
              <a:rPr lang="en-GB">
                <a:solidFill>
                  <a:srgbClr val="5E1D50"/>
                </a:solidFill>
                <a:latin typeface="Century Gothic"/>
                <a:ea typeface="Calibri" panose="020F0502020204030204" pitchFamily="34" charset="0"/>
                <a:cs typeface="Calibri" panose="020F0502020204030204" pitchFamily="34" charset="0"/>
              </a:rPr>
              <a:t>, so </a:t>
            </a:r>
            <a:r>
              <a:rPr lang="en-GB" sz="1800">
                <a:solidFill>
                  <a:srgbClr val="5E1D50"/>
                </a:solidFill>
                <a:effectLst/>
                <a:latin typeface="Century Gothic"/>
                <a:ea typeface="Calibri" panose="020F0502020204030204" pitchFamily="34" charset="0"/>
                <a:cs typeface="Calibri" panose="020F0502020204030204" pitchFamily="34" charset="0"/>
              </a:rPr>
              <a:t>that </a:t>
            </a:r>
            <a:r>
              <a:rPr lang="en-GB">
                <a:solidFill>
                  <a:srgbClr val="5E1D50"/>
                </a:solidFill>
                <a:latin typeface="Century Gothic"/>
                <a:ea typeface="Calibri" panose="020F0502020204030204" pitchFamily="34" charset="0"/>
                <a:cs typeface="Calibri" panose="020F0502020204030204" pitchFamily="34" charset="0"/>
              </a:rPr>
              <a:t>everyone can live in peace in </a:t>
            </a:r>
            <a:r>
              <a:rPr lang="en-GB" sz="1800">
                <a:solidFill>
                  <a:srgbClr val="5E1D50"/>
                </a:solidFill>
                <a:effectLst/>
                <a:latin typeface="Century Gothic"/>
                <a:ea typeface="Calibri" panose="020F0502020204030204" pitchFamily="34" charset="0"/>
                <a:cs typeface="Calibri" panose="020F0502020204030204" pitchFamily="34" charset="0"/>
              </a:rPr>
              <a:t>the </a:t>
            </a:r>
            <a:r>
              <a:rPr lang="en-GB">
                <a:solidFill>
                  <a:srgbClr val="5E1D50"/>
                </a:solidFill>
                <a:latin typeface="Century Gothic"/>
                <a:ea typeface="Calibri" panose="020F0502020204030204" pitchFamily="34" charset="0"/>
                <a:cs typeface="Calibri" panose="020F0502020204030204" pitchFamily="34" charset="0"/>
              </a:rPr>
              <a:t>way that God wants us </a:t>
            </a:r>
            <a:r>
              <a:rPr lang="en-GB" sz="1800">
                <a:solidFill>
                  <a:srgbClr val="5E1D50"/>
                </a:solidFill>
                <a:effectLst/>
                <a:latin typeface="Century Gothic"/>
                <a:ea typeface="Calibri" panose="020F0502020204030204" pitchFamily="34" charset="0"/>
                <a:cs typeface="Calibri" panose="020F0502020204030204" pitchFamily="34" charset="0"/>
              </a:rPr>
              <a:t>to. </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A8D5B149-62B4-E281-C511-BEFADB98F77A}"/>
              </a:ext>
            </a:extLst>
          </p:cNvPr>
          <p:cNvPicPr>
            <a:picLocks noChangeAspect="1"/>
          </p:cNvPicPr>
          <p:nvPr/>
        </p:nvPicPr>
        <p:blipFill>
          <a:blip r:embed="rId4"/>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B0BEFE4B-7A88-C48B-FDEE-EB468E6CCFCC}"/>
              </a:ext>
            </a:extLst>
          </p:cNvPr>
          <p:cNvPicPr>
            <a:picLocks noChangeAspect="1"/>
          </p:cNvPicPr>
          <p:nvPr/>
        </p:nvPicPr>
        <p:blipFill>
          <a:blip r:embed="rId5"/>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68301BD1-EB5F-B2BC-9D5F-B174581DBF5F}"/>
              </a:ext>
            </a:extLst>
          </p:cNvPr>
          <p:cNvPicPr>
            <a:picLocks noChangeAspect="1"/>
          </p:cNvPicPr>
          <p:nvPr/>
        </p:nvPicPr>
        <p:blipFill>
          <a:blip r:embed="rId6"/>
          <a:stretch>
            <a:fillRect/>
          </a:stretch>
        </p:blipFill>
        <p:spPr>
          <a:xfrm>
            <a:off x="-40177" y="34419"/>
            <a:ext cx="5651500" cy="1168400"/>
          </a:xfrm>
          <a:prstGeom prst="rect">
            <a:avLst/>
          </a:prstGeom>
        </p:spPr>
      </p:pic>
      <p:pic>
        <p:nvPicPr>
          <p:cNvPr id="5" name="Picture 4" descr="A yellow house in a circle&#10;&#10;AI-generated content may be incorrect.">
            <a:hlinkClick r:id="rId7" action="ppaction://hlinksldjump"/>
            <a:extLst>
              <a:ext uri="{FF2B5EF4-FFF2-40B4-BE49-F238E27FC236}">
                <a16:creationId xmlns:a16="http://schemas.microsoft.com/office/drawing/2014/main" id="{168EE9E7-AD59-2521-DD84-F358D1868765}"/>
              </a:ext>
            </a:extLst>
          </p:cNvPr>
          <p:cNvPicPr>
            <a:picLocks noChangeAspect="1"/>
          </p:cNvPicPr>
          <p:nvPr/>
        </p:nvPicPr>
        <p:blipFill>
          <a:blip r:embed="rId8"/>
          <a:stretch>
            <a:fillRect/>
          </a:stretch>
        </p:blipFill>
        <p:spPr>
          <a:xfrm>
            <a:off x="11119371" y="5788741"/>
            <a:ext cx="1072629" cy="1081142"/>
          </a:xfrm>
          <a:prstGeom prst="rect">
            <a:avLst/>
          </a:prstGeom>
        </p:spPr>
      </p:pic>
      <p:pic>
        <p:nvPicPr>
          <p:cNvPr id="10" name="Picture 9" descr="A group of people in clothing&#10;&#10;AI-generated content may be incorrect.">
            <a:extLst>
              <a:ext uri="{FF2B5EF4-FFF2-40B4-BE49-F238E27FC236}">
                <a16:creationId xmlns:a16="http://schemas.microsoft.com/office/drawing/2014/main" id="{42A1E237-5292-698A-EA51-9EE9455A2B73}"/>
              </a:ext>
            </a:extLst>
          </p:cNvPr>
          <p:cNvPicPr>
            <a:picLocks noChangeAspect="1"/>
          </p:cNvPicPr>
          <p:nvPr/>
        </p:nvPicPr>
        <p:blipFill>
          <a:blip r:embed="rId9"/>
          <a:stretch>
            <a:fillRect/>
          </a:stretch>
        </p:blipFill>
        <p:spPr>
          <a:xfrm>
            <a:off x="6896014" y="845574"/>
            <a:ext cx="2677753" cy="2677753"/>
          </a:xfrm>
          <a:prstGeom prst="rect">
            <a:avLst/>
          </a:prstGeom>
        </p:spPr>
      </p:pic>
    </p:spTree>
    <p:extLst>
      <p:ext uri="{BB962C8B-B14F-4D97-AF65-F5344CB8AC3E}">
        <p14:creationId xmlns:p14="http://schemas.microsoft.com/office/powerpoint/2010/main" val="393031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D85FC-4301-881E-7347-8EC872126F4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6CA95AB-6402-5C23-297A-025F27FED898}"/>
              </a:ext>
            </a:extLst>
          </p:cNvPr>
          <p:cNvSpPr/>
          <p:nvPr/>
        </p:nvSpPr>
        <p:spPr>
          <a:xfrm>
            <a:off x="254181" y="1162393"/>
            <a:ext cx="5666933" cy="3217583"/>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r>
              <a:rPr lang="en-GB" sz="1400" b="1" dirty="0">
                <a:solidFill>
                  <a:srgbClr val="5E1D50"/>
                </a:solidFill>
                <a:effectLst/>
                <a:latin typeface="Century Gothic"/>
                <a:ea typeface="Calibri"/>
                <a:cs typeface="Calibri"/>
              </a:rPr>
              <a:t>“From his very birth, he will be filled with the Holy Spirit.” </a:t>
            </a:r>
          </a:p>
          <a:p>
            <a:r>
              <a:rPr lang="en-GB" sz="1400" i="1" dirty="0">
                <a:solidFill>
                  <a:srgbClr val="5E1D50"/>
                </a:solidFill>
                <a:latin typeface="Century Gothic"/>
                <a:ea typeface="Calibri"/>
                <a:cs typeface="Calibri"/>
              </a:rPr>
              <a:t>Luke 1:15</a:t>
            </a:r>
          </a:p>
          <a:p>
            <a:endParaRPr lang="en-GB" sz="1400" b="1" dirty="0">
              <a:solidFill>
                <a:srgbClr val="5E1D50"/>
              </a:solidFill>
              <a:latin typeface="Century Gothic" panose="020B0502020202020204" pitchFamily="34" charset="0"/>
              <a:cs typeface="Calibri" panose="020F0502020204030204" pitchFamily="34" charset="0"/>
            </a:endParaRPr>
          </a:p>
          <a:p>
            <a:r>
              <a:rPr lang="en-GB" sz="1600" dirty="0">
                <a:solidFill>
                  <a:srgbClr val="5E1D50"/>
                </a:solidFill>
                <a:latin typeface="Century Gothic"/>
                <a:cs typeface="Calibri"/>
              </a:rPr>
              <a:t>We are all filled with the Holy Spirit - we are all special. </a:t>
            </a: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Who are the special people in our lives? Because a better world needs all of us, how can we make sure we don’t take special people for granted? What can we do to make sure they feel special?</a:t>
            </a:r>
            <a:endParaRPr lang="en-GB" dirty="0"/>
          </a:p>
        </p:txBody>
      </p:sp>
      <p:sp>
        <p:nvSpPr>
          <p:cNvPr id="6" name="Rectangle 5">
            <a:extLst>
              <a:ext uri="{FF2B5EF4-FFF2-40B4-BE49-F238E27FC236}">
                <a16:creationId xmlns:a16="http://schemas.microsoft.com/office/drawing/2014/main" id="{683F5D91-FC9B-4158-940D-0C6CD69594D0}"/>
              </a:ext>
            </a:extLst>
          </p:cNvPr>
          <p:cNvSpPr/>
          <p:nvPr/>
        </p:nvSpPr>
        <p:spPr>
          <a:xfrm>
            <a:off x="6215472" y="3126658"/>
            <a:ext cx="5722347"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dirty="0">
              <a:solidFill>
                <a:srgbClr val="5E1D50"/>
              </a:solidFill>
              <a:latin typeface="Century Gothic"/>
              <a:ea typeface="Verdana"/>
              <a:cs typeface="Arial"/>
            </a:endParaRPr>
          </a:p>
          <a:p>
            <a:pPr marL="0" lvl="2">
              <a:defRPr/>
            </a:pPr>
            <a:endParaRPr lang="en-GB" dirty="0">
              <a:solidFill>
                <a:srgbClr val="5E1D50"/>
              </a:solidFill>
              <a:latin typeface="Century Gothic"/>
              <a:ea typeface="Verdana"/>
              <a:cs typeface="Arial"/>
            </a:endParaRPr>
          </a:p>
          <a:p>
            <a:pPr marL="0" lvl="2">
              <a:defRPr/>
            </a:pPr>
            <a:r>
              <a:rPr lang="en-GB" dirty="0">
                <a:solidFill>
                  <a:srgbClr val="5E1D50"/>
                </a:solidFill>
                <a:latin typeface="Century Gothic"/>
                <a:ea typeface="Verdana"/>
                <a:cs typeface="Arial"/>
              </a:rPr>
              <a:t>Write joyful Christmas messages to your friends on our </a:t>
            </a:r>
            <a:r>
              <a:rPr lang="en-GB" dirty="0">
                <a:solidFill>
                  <a:srgbClr val="5E1D50"/>
                </a:solidFill>
                <a:latin typeface="Century Gothic"/>
                <a:ea typeface="Verdana"/>
                <a:cs typeface="Arial"/>
                <a:hlinkClick r:id="rId2"/>
              </a:rPr>
              <a:t>class Christmas card </a:t>
            </a:r>
            <a:r>
              <a:rPr lang="en-GB" dirty="0">
                <a:solidFill>
                  <a:srgbClr val="5E1D50"/>
                </a:solidFill>
                <a:latin typeface="Century Gothic"/>
                <a:ea typeface="Verdana"/>
                <a:cs typeface="Arial"/>
              </a:rPr>
              <a:t>and make sure that everyone feels special. And the money you save by not buying individual cards could be used to buy a CAFOD World Gift! </a:t>
            </a:r>
            <a:endParaRPr lang="en-GB"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lvl="2"/>
            <a:endParaRPr lang="en-GB" dirty="0">
              <a:solidFill>
                <a:srgbClr val="000000"/>
              </a:solidFill>
              <a:latin typeface="Century Gothic"/>
              <a:ea typeface="Calibri" panose="020F0502020204030204" pitchFamily="34" charset="0"/>
              <a:cs typeface="Calibri" panose="020F0502020204030204" pitchFamily="34" charset="0"/>
            </a:endParaRPr>
          </a:p>
          <a:p>
            <a:pPr lvl="2"/>
            <a:endParaRPr lang="en-GB"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240095DB-2152-9480-B9A3-FE2115399EC1}"/>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C56B2052-CC11-647E-DFB9-EB5558459C5B}"/>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2C4247B4-C390-8EED-96FD-010860FE0202}"/>
              </a:ext>
            </a:extLst>
          </p:cNvPr>
          <p:cNvPicPr>
            <a:picLocks noChangeAspect="1"/>
          </p:cNvPicPr>
          <p:nvPr/>
        </p:nvPicPr>
        <p:blipFill>
          <a:blip r:embed="rId5"/>
          <a:stretch>
            <a:fillRect/>
          </a:stretch>
        </p:blipFill>
        <p:spPr>
          <a:xfrm>
            <a:off x="14037" y="803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A736ADCD-4492-6AA3-4682-65548DD4F712}"/>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2" name="Picture 1" descr="A group of tags on a tree&#10;&#10;AI-generated content may be incorrect.">
            <a:extLst>
              <a:ext uri="{FF2B5EF4-FFF2-40B4-BE49-F238E27FC236}">
                <a16:creationId xmlns:a16="http://schemas.microsoft.com/office/drawing/2014/main" id="{BBD6E225-DFC4-2F51-685D-BE404B0EB6C1}"/>
              </a:ext>
            </a:extLst>
          </p:cNvPr>
          <p:cNvPicPr>
            <a:picLocks noChangeAspect="1"/>
          </p:cNvPicPr>
          <p:nvPr/>
        </p:nvPicPr>
        <p:blipFill>
          <a:blip r:embed="rId7"/>
          <a:stretch>
            <a:fillRect/>
          </a:stretch>
        </p:blipFill>
        <p:spPr>
          <a:xfrm>
            <a:off x="6546643" y="259283"/>
            <a:ext cx="4207863" cy="2741794"/>
          </a:xfrm>
          <a:prstGeom prst="rect">
            <a:avLst/>
          </a:prstGeom>
        </p:spPr>
      </p:pic>
    </p:spTree>
    <p:extLst>
      <p:ext uri="{BB962C8B-B14F-4D97-AF65-F5344CB8AC3E}">
        <p14:creationId xmlns:p14="http://schemas.microsoft.com/office/powerpoint/2010/main" val="1401559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D2F3-205F-1852-1A69-8C87ABEEDEF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E0178BE-4CAA-BEC0-7C60-096FBC858FAF}"/>
              </a:ext>
            </a:extLst>
          </p:cNvPr>
          <p:cNvSpPr/>
          <p:nvPr/>
        </p:nvSpPr>
        <p:spPr>
          <a:xfrm>
            <a:off x="4119715" y="3703692"/>
            <a:ext cx="7718717"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And</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do you know what else is special? This Marvellous Moo Cow which produces milk for families to drink and sell, and their poo can be used as manure to help boost crops!</a:t>
            </a:r>
            <a:endParaRPr lang="en-GB" sz="1800" dirty="0">
              <a:solidFill>
                <a:srgbClr val="5E1D50"/>
              </a:solidFill>
              <a:effectLst/>
              <a:latin typeface="Century Gothic"/>
              <a:ea typeface="Calibri"/>
              <a:cs typeface="Calibri"/>
            </a:endParaRPr>
          </a:p>
          <a:p>
            <a:pPr marL="0" lvl="2">
              <a:defRPr/>
            </a:pPr>
            <a:r>
              <a:rPr lang="en-GB" dirty="0">
                <a:solidFill>
                  <a:srgbClr val="467886"/>
                </a:solidFill>
                <a:latin typeface="Century Gothic"/>
                <a:ea typeface="+mn-lt"/>
                <a:cs typeface="+mn-lt"/>
                <a:hlinkClick r:id="rId2"/>
              </a:rPr>
              <a:t>Learn more about the Marvellous moo cow World Gift</a:t>
            </a:r>
            <a:endParaRPr lang="en-GB" dirty="0">
              <a:solidFill>
                <a:srgbClr val="467886"/>
              </a:solidFill>
              <a:latin typeface="Century Gothic"/>
            </a:endParaRPr>
          </a:p>
        </p:txBody>
      </p:sp>
      <p:sp>
        <p:nvSpPr>
          <p:cNvPr id="7" name="Rectangle 6">
            <a:extLst>
              <a:ext uri="{FF2B5EF4-FFF2-40B4-BE49-F238E27FC236}">
                <a16:creationId xmlns:a16="http://schemas.microsoft.com/office/drawing/2014/main" id="{BFA83F90-0129-29DC-D109-879028269564}"/>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panose="020F0502020204030204" pitchFamily="34" charset="0"/>
                <a:cs typeface="Calibri" panose="020F0502020204030204" pitchFamily="34" charset="0"/>
              </a:rPr>
              <a:t>As we prepare at Advent </a:t>
            </a:r>
            <a:r>
              <a:rPr lang="en-GB" sz="1800">
                <a:solidFill>
                  <a:srgbClr val="5E1D50"/>
                </a:solidFill>
                <a:effectLst/>
                <a:latin typeface="Century Gothic"/>
                <a:ea typeface="Calibri" panose="020F0502020204030204" pitchFamily="34" charset="0"/>
                <a:cs typeface="Calibri" panose="020F0502020204030204" pitchFamily="34" charset="0"/>
              </a:rPr>
              <a:t>for the </a:t>
            </a:r>
            <a:r>
              <a:rPr lang="en-GB">
                <a:solidFill>
                  <a:srgbClr val="5E1D50"/>
                </a:solidFill>
                <a:latin typeface="Century Gothic"/>
                <a:ea typeface="Calibri" panose="020F0502020204030204" pitchFamily="34" charset="0"/>
                <a:cs typeface="Calibri" panose="020F0502020204030204" pitchFamily="34" charset="0"/>
              </a:rPr>
              <a:t>special gift of Jesus at Christmas, let us be thankful </a:t>
            </a:r>
            <a:r>
              <a:rPr lang="en-GB" sz="1800">
                <a:solidFill>
                  <a:srgbClr val="5E1D50"/>
                </a:solidFill>
                <a:effectLst/>
                <a:latin typeface="Century Gothic"/>
                <a:ea typeface="Calibri" panose="020F0502020204030204" pitchFamily="34" charset="0"/>
                <a:cs typeface="Calibri" panose="020F0502020204030204" pitchFamily="34" charset="0"/>
              </a:rPr>
              <a:t>for </a:t>
            </a:r>
            <a:r>
              <a:rPr lang="en-GB">
                <a:solidFill>
                  <a:srgbClr val="5E1D50"/>
                </a:solidFill>
                <a:latin typeface="Century Gothic"/>
                <a:ea typeface="Calibri" panose="020F0502020204030204" pitchFamily="34" charset="0"/>
                <a:cs typeface="Calibri" panose="020F0502020204030204" pitchFamily="34" charset="0"/>
              </a:rPr>
              <a:t>all </a:t>
            </a:r>
            <a:r>
              <a:rPr lang="en-GB" sz="1800">
                <a:solidFill>
                  <a:srgbClr val="5E1D50"/>
                </a:solidFill>
                <a:effectLst/>
                <a:latin typeface="Century Gothic"/>
                <a:ea typeface="Calibri" panose="020F0502020204030204" pitchFamily="34" charset="0"/>
                <a:cs typeface="Calibri" panose="020F0502020204030204" pitchFamily="34" charset="0"/>
              </a:rPr>
              <a:t>the </a:t>
            </a:r>
            <a:r>
              <a:rPr lang="en-GB">
                <a:solidFill>
                  <a:srgbClr val="5E1D50"/>
                </a:solidFill>
                <a:latin typeface="Century Gothic"/>
                <a:ea typeface="Calibri" panose="020F0502020204030204" pitchFamily="34" charset="0"/>
                <a:cs typeface="Calibri" panose="020F0502020204030204" pitchFamily="34" charset="0"/>
              </a:rPr>
              <a:t>special people in our lives</a:t>
            </a:r>
            <a:r>
              <a:rPr lang="en-GB" sz="1800">
                <a:solidFill>
                  <a:srgbClr val="5E1D50"/>
                </a:solidFill>
                <a:effectLst/>
                <a:latin typeface="Century Gothic"/>
                <a:ea typeface="Calibri" panose="020F0502020204030204" pitchFamily="34" charset="0"/>
                <a:cs typeface="Calibri" panose="020F0502020204030204" pitchFamily="34" charset="0"/>
              </a:rPr>
              <a:t>. </a:t>
            </a:r>
            <a:endParaRPr lang="en-GB"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F8953472-B964-4681-1C19-7606FACD775C}"/>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4A8FBF43-4BC8-351C-D2F9-EC4BDBCAF787}"/>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3D2397FA-EF1E-331B-E28F-EBD6E977E991}"/>
              </a:ext>
            </a:extLst>
          </p:cNvPr>
          <p:cNvPicPr>
            <a:picLocks noChangeAspect="1"/>
          </p:cNvPicPr>
          <p:nvPr/>
        </p:nvPicPr>
        <p:blipFill>
          <a:blip r:embed="rId5"/>
          <a:stretch>
            <a:fillRect/>
          </a:stretch>
        </p:blipFill>
        <p:spPr>
          <a:xfrm>
            <a:off x="14037" y="80349"/>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A0C17C5F-926F-343F-67B0-7A66EE04945B}"/>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2" name="Picture 1" descr="A person holding a bucket and a cow&#10;&#10;AI-generated content may be incorrect.">
            <a:extLst>
              <a:ext uri="{FF2B5EF4-FFF2-40B4-BE49-F238E27FC236}">
                <a16:creationId xmlns:a16="http://schemas.microsoft.com/office/drawing/2014/main" id="{E735C7EC-8969-8599-671D-4438E142FD5C}"/>
              </a:ext>
            </a:extLst>
          </p:cNvPr>
          <p:cNvPicPr>
            <a:picLocks noChangeAspect="1"/>
          </p:cNvPicPr>
          <p:nvPr/>
        </p:nvPicPr>
        <p:blipFill>
          <a:blip r:embed="rId8"/>
          <a:stretch>
            <a:fillRect/>
          </a:stretch>
        </p:blipFill>
        <p:spPr>
          <a:xfrm>
            <a:off x="6902578" y="-112426"/>
            <a:ext cx="4045631" cy="4059837"/>
          </a:xfrm>
          <a:prstGeom prst="rect">
            <a:avLst/>
          </a:prstGeom>
        </p:spPr>
      </p:pic>
    </p:spTree>
    <p:extLst>
      <p:ext uri="{BB962C8B-B14F-4D97-AF65-F5344CB8AC3E}">
        <p14:creationId xmlns:p14="http://schemas.microsoft.com/office/powerpoint/2010/main" val="3192051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C6B00-CD99-7CBB-B08D-D3E940344DB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2F07E27-FF10-C70E-BAC5-0BD0C116C97F}"/>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1400" b="1" dirty="0">
              <a:solidFill>
                <a:srgbClr val="5E1D50"/>
              </a:solidFill>
              <a:latin typeface="Century Gothic"/>
              <a:ea typeface="Calibri"/>
              <a:cs typeface="Calibri"/>
            </a:endParaRPr>
          </a:p>
          <a:p>
            <a:endParaRPr lang="en-GB" sz="1400" b="1" dirty="0">
              <a:solidFill>
                <a:srgbClr val="5E1D50"/>
              </a:solidFill>
              <a:latin typeface="Century Gothic"/>
              <a:ea typeface="Calibri"/>
              <a:cs typeface="Calibri"/>
            </a:endParaRPr>
          </a:p>
          <a:p>
            <a:r>
              <a:rPr lang="en-GB" sz="1400" b="1" dirty="0">
                <a:solidFill>
                  <a:srgbClr val="5E1D50"/>
                </a:solidFill>
                <a:effectLst/>
                <a:latin typeface="Century Gothic"/>
                <a:ea typeface="Calibri"/>
                <a:cs typeface="Calibri"/>
              </a:rPr>
              <a:t>“</a:t>
            </a:r>
            <a:r>
              <a:rPr lang="en-GB" sz="1400" b="1" dirty="0">
                <a:solidFill>
                  <a:srgbClr val="5E1D50"/>
                </a:solidFill>
                <a:latin typeface="Century Gothic"/>
                <a:ea typeface="+mn-lt"/>
                <a:cs typeface="+mn-lt"/>
              </a:rPr>
              <a:t>He has filled the hungry with good things and sent the rich away with empty hands</a:t>
            </a:r>
            <a:r>
              <a:rPr lang="en-GB" sz="1400" b="1" dirty="0">
                <a:solidFill>
                  <a:srgbClr val="5E1D50"/>
                </a:solidFill>
                <a:latin typeface="Century Gothic"/>
                <a:ea typeface="Calibri"/>
                <a:cs typeface="Calibri"/>
              </a:rPr>
              <a:t>.”</a:t>
            </a:r>
            <a:r>
              <a:rPr lang="en-GB" sz="1400" b="1" i="1" dirty="0">
                <a:solidFill>
                  <a:srgbClr val="5E1D50"/>
                </a:solidFill>
                <a:latin typeface="Century Gothic"/>
                <a:ea typeface="Calibri"/>
                <a:cs typeface="Calibri"/>
              </a:rPr>
              <a:t> </a:t>
            </a:r>
            <a:r>
              <a:rPr lang="en-GB" sz="1400" i="1" dirty="0">
                <a:solidFill>
                  <a:srgbClr val="5E1D50"/>
                </a:solidFill>
                <a:latin typeface="Century Gothic"/>
                <a:ea typeface="Calibri"/>
                <a:cs typeface="Calibri"/>
              </a:rPr>
              <a:t>Luke 1:53</a:t>
            </a:r>
            <a:endParaRPr lang="en-GB" dirty="0"/>
          </a:p>
          <a:p>
            <a:pPr algn="ctr"/>
            <a:endParaRPr lang="en-GB" sz="1400" i="1" dirty="0">
              <a:solidFill>
                <a:srgbClr val="5E1D50"/>
              </a:solidFill>
              <a:latin typeface="Century Gothic" panose="020B0502020202020204" pitchFamily="34" charset="0"/>
              <a:ea typeface="Calibri"/>
              <a:cs typeface="Calibri"/>
            </a:endParaRPr>
          </a:p>
          <a:p>
            <a:pPr algn="ctr"/>
            <a:endParaRPr lang="en-GB" sz="1400" b="1" dirty="0">
              <a:solidFill>
                <a:srgbClr val="5E1D50"/>
              </a:solidFill>
              <a:latin typeface="Century Gothic"/>
              <a:cs typeface="Calibri"/>
            </a:endParaRPr>
          </a:p>
          <a:p>
            <a:r>
              <a:rPr lang="en-GB" sz="1600" dirty="0">
                <a:solidFill>
                  <a:srgbClr val="5E1D50"/>
                </a:solidFill>
                <a:latin typeface="Century Gothic"/>
                <a:cs typeface="Calibri"/>
              </a:rPr>
              <a:t>Mary has gone to visit her sister Elizabeth to tell her about the news from the angel Gabriel. She praises God and describes a world where God's kingdom reigns, where the hungry have food and are raised up. </a:t>
            </a: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In this year of Jubilee, how can we be Pilgrims of Hope and make sure we do our best to feed the hungry?</a:t>
            </a:r>
          </a:p>
        </p:txBody>
      </p:sp>
      <p:pic>
        <p:nvPicPr>
          <p:cNvPr id="9" name="Picture 8">
            <a:extLst>
              <a:ext uri="{FF2B5EF4-FFF2-40B4-BE49-F238E27FC236}">
                <a16:creationId xmlns:a16="http://schemas.microsoft.com/office/drawing/2014/main" id="{4D92D6DA-536F-73CF-6650-CBFF9F0C6D95}"/>
              </a:ext>
            </a:extLst>
          </p:cNvPr>
          <p:cNvPicPr>
            <a:picLocks noChangeAspect="1"/>
          </p:cNvPicPr>
          <p:nvPr/>
        </p:nvPicPr>
        <p:blipFill>
          <a:blip r:embed="rId2"/>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6ED5D682-9C32-0245-7D92-21837150282C}"/>
              </a:ext>
            </a:extLst>
          </p:cNvPr>
          <p:cNvPicPr>
            <a:picLocks noChangeAspect="1"/>
          </p:cNvPicPr>
          <p:nvPr/>
        </p:nvPicPr>
        <p:blipFill>
          <a:blip r:embed="rId3"/>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2B37D475-C7D1-CA68-ED66-479407E6E0C0}"/>
              </a:ext>
            </a:extLst>
          </p:cNvPr>
          <p:cNvPicPr>
            <a:picLocks noChangeAspect="1"/>
          </p:cNvPicPr>
          <p:nvPr/>
        </p:nvPicPr>
        <p:blipFill>
          <a:blip r:embed="rId4"/>
          <a:stretch>
            <a:fillRect/>
          </a:stretch>
        </p:blipFill>
        <p:spPr>
          <a:xfrm>
            <a:off x="0" y="51816"/>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326A7457-BA5B-DDC9-AB23-8E57952BB4A8}"/>
              </a:ext>
            </a:extLst>
          </p:cNvPr>
          <p:cNvPicPr>
            <a:picLocks noChangeAspect="1"/>
          </p:cNvPicPr>
          <p:nvPr/>
        </p:nvPicPr>
        <p:blipFill>
          <a:blip r:embed="rId5"/>
          <a:stretch>
            <a:fillRect/>
          </a:stretch>
        </p:blipFill>
        <p:spPr>
          <a:xfrm>
            <a:off x="11220224" y="5878511"/>
            <a:ext cx="971776" cy="979489"/>
          </a:xfrm>
          <a:prstGeom prst="rect">
            <a:avLst/>
          </a:prstGeom>
        </p:spPr>
      </p:pic>
      <p:pic>
        <p:nvPicPr>
          <p:cNvPr id="5" name="Picture 4" descr="A group of purple candles in a wreath&#10;&#10;AI-generated content may be incorrect.">
            <a:extLst>
              <a:ext uri="{FF2B5EF4-FFF2-40B4-BE49-F238E27FC236}">
                <a16:creationId xmlns:a16="http://schemas.microsoft.com/office/drawing/2014/main" id="{0B2C959A-5F3B-BDF5-C49C-EEFB70D1F679}"/>
              </a:ext>
            </a:extLst>
          </p:cNvPr>
          <p:cNvPicPr>
            <a:picLocks noChangeAspect="1"/>
          </p:cNvPicPr>
          <p:nvPr/>
        </p:nvPicPr>
        <p:blipFill>
          <a:blip r:embed="rId6"/>
          <a:srcRect l="9259" t="508"/>
          <a:stretch>
            <a:fillRect/>
          </a:stretch>
        </p:blipFill>
        <p:spPr>
          <a:xfrm>
            <a:off x="6212637" y="251598"/>
            <a:ext cx="3393912" cy="2713111"/>
          </a:xfrm>
          <a:prstGeom prst="rect">
            <a:avLst/>
          </a:prstGeom>
        </p:spPr>
      </p:pic>
      <p:sp>
        <p:nvSpPr>
          <p:cNvPr id="8" name="Rectangle 7">
            <a:extLst>
              <a:ext uri="{FF2B5EF4-FFF2-40B4-BE49-F238E27FC236}">
                <a16:creationId xmlns:a16="http://schemas.microsoft.com/office/drawing/2014/main" id="{DCFB62FD-35EB-7772-4E60-BF330786200B}"/>
              </a:ext>
            </a:extLst>
          </p:cNvPr>
          <p:cNvSpPr/>
          <p:nvPr/>
        </p:nvSpPr>
        <p:spPr>
          <a:xfrm>
            <a:off x="6175295" y="3182535"/>
            <a:ext cx="5839408" cy="2203281"/>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Write an acrostic poem which reminds us of all the good things around Advent and the coming of Jesus at Christmas. </a:t>
            </a:r>
          </a:p>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You could use A-D-V-E-N-t, or as it’s very nearly C-H-R-I-S-T-M-A-S…</a:t>
            </a:r>
            <a:endParaRPr lang="en-GB" sz="1600"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37076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0A007-8745-E4D5-CF44-50FDD1D07E1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80307F1-FCEE-2FC2-0A68-31A8E5133680}"/>
              </a:ext>
            </a:extLst>
          </p:cNvPr>
          <p:cNvSpPr/>
          <p:nvPr/>
        </p:nvSpPr>
        <p:spPr>
          <a:xfrm>
            <a:off x="4119715" y="3703692"/>
            <a:ext cx="7990579" cy="2359741"/>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You might not think it, but toilets are good things! Lovely loos are the best way to stop the spread of serious diseases, keeping whole communities healthy and safe. </a:t>
            </a:r>
            <a:endParaRPr lang="en-GB" dirty="0">
              <a:solidFill>
                <a:srgbClr val="5E1D50"/>
              </a:solidFill>
              <a:effectLst/>
              <a:latin typeface="Century Gothic"/>
              <a:ea typeface="Calibri" panose="020F0502020204030204" pitchFamily="34" charset="0"/>
              <a:cs typeface="Calibri" panose="020F0502020204030204" pitchFamily="34" charset="0"/>
            </a:endParaRPr>
          </a:p>
          <a:p>
            <a:pPr marL="0" lvl="2">
              <a:defRPr/>
            </a:pPr>
            <a:endParaRPr lang="en-GB" dirty="0">
              <a:solidFill>
                <a:srgbClr val="467886"/>
              </a:solidFill>
              <a:latin typeface="Century Gothic"/>
              <a:ea typeface="+mn-lt"/>
              <a:cs typeface="+mn-lt"/>
              <a:hlinkClick r:id="rId2"/>
            </a:endParaRPr>
          </a:p>
          <a:p>
            <a:pPr marL="0" lvl="2">
              <a:defRPr/>
            </a:pPr>
            <a:r>
              <a:rPr lang="en-GB" dirty="0">
                <a:solidFill>
                  <a:srgbClr val="467886"/>
                </a:solidFill>
                <a:latin typeface="Century Gothic"/>
                <a:ea typeface="+mn-lt"/>
                <a:cs typeface="+mn-lt"/>
                <a:hlinkClick r:id="rId2"/>
              </a:rPr>
              <a:t>Learn more about the Terrific toilet </a:t>
            </a:r>
            <a:r>
              <a:rPr lang="en-GB" dirty="0">
                <a:solidFill>
                  <a:srgbClr val="467886"/>
                </a:solidFill>
                <a:effectLst/>
                <a:latin typeface="Century Gothic"/>
                <a:ea typeface="+mn-lt"/>
                <a:cs typeface="+mn-lt"/>
                <a:hlinkClick r:id="rId2"/>
              </a:rPr>
              <a:t>World </a:t>
            </a:r>
            <a:r>
              <a:rPr lang="en-GB" dirty="0">
                <a:solidFill>
                  <a:srgbClr val="467886"/>
                </a:solidFill>
                <a:latin typeface="Century Gothic"/>
                <a:ea typeface="+mn-lt"/>
                <a:cs typeface="+mn-lt"/>
                <a:hlinkClick r:id="rId2"/>
              </a:rPr>
              <a:t>Gift</a:t>
            </a:r>
            <a:endParaRPr lang="en-GB" dirty="0">
              <a:solidFill>
                <a:srgbClr val="467886"/>
              </a:solidFill>
              <a:latin typeface="Century Gothic"/>
              <a:ea typeface="+mn-lt"/>
              <a:cs typeface="+mn-lt"/>
            </a:endParaRPr>
          </a:p>
        </p:txBody>
      </p:sp>
      <p:sp>
        <p:nvSpPr>
          <p:cNvPr id="7" name="Rectangle 6">
            <a:extLst>
              <a:ext uri="{FF2B5EF4-FFF2-40B4-BE49-F238E27FC236}">
                <a16:creationId xmlns:a16="http://schemas.microsoft.com/office/drawing/2014/main" id="{F791175B-A33C-64BE-4BE6-351CEB2FEA77}"/>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For</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all those throughout the world who are hungry, we pray that they may too be filled with the good things you promise. </a:t>
            </a:r>
            <a:endParaRPr lang="en-GB" sz="1800">
              <a:solidFill>
                <a:srgbClr val="5E1D50"/>
              </a:solidFill>
              <a:effectLst/>
              <a:latin typeface="Century Gothic"/>
              <a:ea typeface="Calibri"/>
              <a:cs typeface="Calibri"/>
            </a:endParaRPr>
          </a:p>
          <a:p>
            <a:pPr marL="0" lvl="2">
              <a:defRPr/>
            </a:pPr>
            <a:r>
              <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a:solidFill>
                  <a:srgbClr val="FF0000"/>
                </a:solidFill>
                <a:latin typeface="Century Gothic" panose="020B0502020202020204" pitchFamily="34" charset="0"/>
                <a:cs typeface="Calibri" panose="020F0502020204030204" pitchFamily="34" charset="0"/>
              </a:rPr>
              <a:t>RESPOND</a:t>
            </a:r>
            <a:r>
              <a:rPr lang="en-GB" b="1">
                <a:solidFill>
                  <a:srgbClr val="FF0000"/>
                </a:solidFill>
                <a:latin typeface="Century Gothic" panose="020B0502020202020204" pitchFamily="34" charset="0"/>
                <a:cs typeface="Calibri" panose="020F0502020204030204" pitchFamily="34" charset="0"/>
              </a:rPr>
              <a:t>:</a:t>
            </a:r>
            <a:r>
              <a:rPr lang="en-GB" b="1">
                <a:solidFill>
                  <a:srgbClr val="5E1D50"/>
                </a:solidFill>
                <a:latin typeface="Century Gothic" panose="020B0502020202020204" pitchFamily="34" charset="0"/>
                <a:cs typeface="Calibri" panose="020F0502020204030204" pitchFamily="34" charset="0"/>
              </a:rPr>
              <a:t> Hear our Prayer</a:t>
            </a:r>
            <a:r>
              <a:rPr lang="en-GB" sz="1600" b="1">
                <a:solidFill>
                  <a:srgbClr val="5E1D50"/>
                </a:solidFill>
                <a:effectLst/>
              </a:rPr>
              <a:t> </a:t>
            </a:r>
            <a:endParaRPr lang="en-GB" sz="1600" b="1">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8544D24-B9E6-31C2-98B3-5240E4549244}"/>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3A4E1F8D-64E3-39BD-3D37-1A45B56996BF}"/>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BAAE13F2-D27D-F4DD-9EAF-E8964D0A3076}"/>
              </a:ext>
            </a:extLst>
          </p:cNvPr>
          <p:cNvPicPr>
            <a:picLocks noChangeAspect="1"/>
          </p:cNvPicPr>
          <p:nvPr/>
        </p:nvPicPr>
        <p:blipFill>
          <a:blip r:embed="rId5"/>
          <a:stretch>
            <a:fillRect/>
          </a:stretch>
        </p:blipFill>
        <p:spPr>
          <a:xfrm>
            <a:off x="0" y="51816"/>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2E42FC17-3BB4-178A-6D86-AC0DCD259E27}"/>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3" name="Picture 2" descr="A person standing next to a toilet&#10;&#10;AI-generated content may be incorrect.">
            <a:extLst>
              <a:ext uri="{FF2B5EF4-FFF2-40B4-BE49-F238E27FC236}">
                <a16:creationId xmlns:a16="http://schemas.microsoft.com/office/drawing/2014/main" id="{BD8469DF-0D35-9E43-58F2-D28025769F8B}"/>
              </a:ext>
            </a:extLst>
          </p:cNvPr>
          <p:cNvPicPr>
            <a:picLocks noChangeAspect="1"/>
          </p:cNvPicPr>
          <p:nvPr/>
        </p:nvPicPr>
        <p:blipFill>
          <a:blip r:embed="rId8"/>
          <a:stretch>
            <a:fillRect/>
          </a:stretch>
        </p:blipFill>
        <p:spPr>
          <a:xfrm>
            <a:off x="7039130" y="49967"/>
            <a:ext cx="3859968" cy="3810001"/>
          </a:xfrm>
          <a:prstGeom prst="rect">
            <a:avLst/>
          </a:prstGeom>
        </p:spPr>
      </p:pic>
    </p:spTree>
    <p:extLst>
      <p:ext uri="{BB962C8B-B14F-4D97-AF65-F5344CB8AC3E}">
        <p14:creationId xmlns:p14="http://schemas.microsoft.com/office/powerpoint/2010/main" val="4169001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9E24-6F1D-2022-F857-C765622C49E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42CDE82-5CEB-9E2A-29B6-5F0C2E61AE20}"/>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dirty="0">
              <a:solidFill>
                <a:srgbClr val="5E1D50"/>
              </a:solidFill>
              <a:latin typeface="Century Gothic"/>
              <a:ea typeface="Calibri"/>
              <a:cs typeface="Calibri"/>
            </a:endParaRPr>
          </a:p>
          <a:p>
            <a:endParaRPr lang="en-GB" sz="1400" b="1" dirty="0">
              <a:solidFill>
                <a:srgbClr val="5E1D50"/>
              </a:solidFill>
              <a:latin typeface="Century Gothic"/>
              <a:ea typeface="Calibri"/>
              <a:cs typeface="Calibri"/>
            </a:endParaRPr>
          </a:p>
          <a:p>
            <a:r>
              <a:rPr lang="en-GB" sz="1400" b="1" dirty="0">
                <a:solidFill>
                  <a:srgbClr val="5E1D50"/>
                </a:solidFill>
                <a:effectLst/>
                <a:latin typeface="Century Gothic"/>
                <a:ea typeface="Calibri"/>
                <a:cs typeface="Calibri"/>
              </a:rPr>
              <a:t>“</a:t>
            </a:r>
            <a:r>
              <a:rPr lang="en-GB" sz="1400" b="1" dirty="0">
                <a:solidFill>
                  <a:srgbClr val="5E1D50"/>
                </a:solidFill>
                <a:latin typeface="Century Gothic"/>
                <a:ea typeface="Calibri"/>
                <a:cs typeface="Calibri"/>
              </a:rPr>
              <a:t>What is this child going to be?” </a:t>
            </a:r>
            <a:r>
              <a:rPr lang="en-GB" sz="1400" i="1" dirty="0">
                <a:solidFill>
                  <a:srgbClr val="5E1D50"/>
                </a:solidFill>
                <a:latin typeface="Century Gothic"/>
                <a:ea typeface="Calibri"/>
                <a:cs typeface="Calibri"/>
              </a:rPr>
              <a:t>Luke 1:66</a:t>
            </a:r>
          </a:p>
          <a:p>
            <a:endParaRPr lang="en-GB" dirty="0"/>
          </a:p>
          <a:p>
            <a:r>
              <a:rPr lang="en-GB" sz="1600" dirty="0">
                <a:solidFill>
                  <a:srgbClr val="5E1D50"/>
                </a:solidFill>
                <a:latin typeface="Century Gothic"/>
                <a:cs typeface="Calibri"/>
              </a:rPr>
              <a:t>This is not about Jesus, but about John the Baptist who prepared the way for the Lord. It is a question families often ask. What will this baby be when they grow up? A bus driver? A judge? A teacher? An artist? Every child has the ability to surprise us, to grow and to flourish. Yet, as we know from looking around at our world, not all children have the same opportunities.</a:t>
            </a:r>
            <a:endParaRPr lang="en-GB" dirty="0">
              <a:solidFill>
                <a:srgbClr val="FFFFFF"/>
              </a:solidFill>
              <a:latin typeface="Aptos" panose="02110004020202020204"/>
              <a:cs typeface="Calibri"/>
            </a:endParaRP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With God's help, what might we be when we grow up?</a:t>
            </a:r>
          </a:p>
          <a:p>
            <a:pPr algn="ctr"/>
            <a:endParaRPr lang="en-GB" sz="1600" dirty="0">
              <a:solidFill>
                <a:srgbClr val="5E1D50"/>
              </a:solidFill>
              <a:latin typeface="Century Gothic"/>
              <a:cs typeface="Calibri"/>
            </a:endParaRPr>
          </a:p>
        </p:txBody>
      </p:sp>
      <p:sp>
        <p:nvSpPr>
          <p:cNvPr id="6" name="Rectangle 5">
            <a:extLst>
              <a:ext uri="{FF2B5EF4-FFF2-40B4-BE49-F238E27FC236}">
                <a16:creationId xmlns:a16="http://schemas.microsoft.com/office/drawing/2014/main" id="{F847BAD7-68B7-9140-C8B1-76045323C176}"/>
              </a:ext>
            </a:extLst>
          </p:cNvPr>
          <p:cNvSpPr/>
          <p:nvPr/>
        </p:nvSpPr>
        <p:spPr>
          <a:xfrm>
            <a:off x="6215472" y="3126658"/>
            <a:ext cx="5839408"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US" sz="1600">
              <a:solidFill>
                <a:srgbClr val="000000"/>
              </a:solidFill>
              <a:latin typeface="Century Gothic"/>
              <a:ea typeface="Verdana"/>
              <a:cs typeface="Arial"/>
            </a:endParaRPr>
          </a:p>
          <a:p>
            <a:pPr marL="0" lvl="2">
              <a:defRPr/>
            </a:pPr>
            <a:endParaRPr lang="en-US" sz="1600">
              <a:solidFill>
                <a:srgbClr val="000000"/>
              </a:solidFill>
              <a:latin typeface="Century Gothic"/>
              <a:ea typeface="Verdana"/>
              <a:cs typeface="Arial"/>
            </a:endParaRPr>
          </a:p>
          <a:p>
            <a:pPr marL="0" lvl="2">
              <a:defRPr/>
            </a:pPr>
            <a:endParaRPr lang="en-US" sz="1600">
              <a:solidFill>
                <a:srgbClr val="5E1D50"/>
              </a:solidFill>
              <a:latin typeface="Century Gothic"/>
              <a:ea typeface="Verdana"/>
              <a:cs typeface="Arial"/>
            </a:endParaRPr>
          </a:p>
          <a:p>
            <a:pPr marL="0" lvl="2">
              <a:defRPr/>
            </a:pPr>
            <a:r>
              <a:rPr lang="en-US" sz="1600">
                <a:solidFill>
                  <a:srgbClr val="5E1D50"/>
                </a:solidFill>
                <a:latin typeface="Century Gothic"/>
                <a:ea typeface="Verdana"/>
                <a:cs typeface="Arial"/>
              </a:rPr>
              <a:t>Long's family have farmed in Cambodia for generations, but climate change makes farming difficult now. With CAFOD's help, Long is learning to grow crops even in bad weather, to eat and sell. Long also works in the village café. "In the future, I wish to start a small café to support my family and train others to do the same." </a:t>
            </a:r>
          </a:p>
          <a:p>
            <a:pPr marL="0" lvl="2">
              <a:defRPr/>
            </a:pPr>
            <a:endParaRPr lang="en-US" sz="1600">
              <a:solidFill>
                <a:srgbClr val="5E1D50"/>
              </a:solidFill>
              <a:latin typeface="Century Gothic"/>
              <a:ea typeface="Verdana"/>
              <a:cs typeface="Arial"/>
            </a:endParaRPr>
          </a:p>
          <a:p>
            <a:pPr marL="0" lvl="2">
              <a:defRPr/>
            </a:pPr>
            <a:r>
              <a:rPr lang="en-US" sz="1600">
                <a:solidFill>
                  <a:srgbClr val="5E1D50"/>
                </a:solidFill>
                <a:latin typeface="Century Gothic"/>
                <a:ea typeface="Verdana"/>
                <a:cs typeface="Arial"/>
              </a:rPr>
              <a:t>Learn about </a:t>
            </a:r>
            <a:r>
              <a:rPr lang="en-GB" sz="1600">
                <a:solidFill>
                  <a:srgbClr val="5E1D50"/>
                </a:solidFill>
                <a:latin typeface="Century Gothic"/>
                <a:ea typeface="+mn-lt"/>
                <a:cs typeface="+mn-lt"/>
                <a:hlinkClick r:id="rId2">
                  <a:extLst>
                    <a:ext uri="{A12FA001-AC4F-418D-AE19-62706E023703}">
                      <ahyp:hlinkClr xmlns:ahyp="http://schemas.microsoft.com/office/drawing/2018/hyperlinkcolor" val="tx"/>
                    </a:ext>
                  </a:extLst>
                </a:hlinkClick>
              </a:rPr>
              <a:t>Long's ambition</a:t>
            </a:r>
            <a:r>
              <a:rPr lang="en-GB">
                <a:solidFill>
                  <a:srgbClr val="5E1D50"/>
                </a:solidFill>
                <a:latin typeface="Century Gothic"/>
                <a:ea typeface="+mn-lt"/>
                <a:cs typeface="+mn-lt"/>
              </a:rPr>
              <a:t> </a:t>
            </a:r>
            <a:r>
              <a:rPr lang="en-GB" sz="1600">
                <a:solidFill>
                  <a:srgbClr val="5E1D50"/>
                </a:solidFill>
                <a:latin typeface="Century Gothic"/>
                <a:ea typeface="+mn-lt"/>
                <a:cs typeface="+mn-lt"/>
              </a:rPr>
              <a:t>and the Catholic Social Teaching principle of Sharing Fairly.</a:t>
            </a:r>
            <a:endParaRPr lang="en-GB" sz="1600">
              <a:solidFill>
                <a:srgbClr val="5E1D50"/>
              </a:solidFill>
              <a:latin typeface="Century Gothic"/>
            </a:endParaRPr>
          </a:p>
        </p:txBody>
      </p:sp>
      <p:pic>
        <p:nvPicPr>
          <p:cNvPr id="9" name="Picture 8">
            <a:extLst>
              <a:ext uri="{FF2B5EF4-FFF2-40B4-BE49-F238E27FC236}">
                <a16:creationId xmlns:a16="http://schemas.microsoft.com/office/drawing/2014/main" id="{70B00806-12F7-D089-AC04-7F2B1377A249}"/>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24D6E32C-811F-E155-3297-14C1C666D222}"/>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436EC933-4C2A-CE09-7C86-26E61BF03990}"/>
              </a:ext>
            </a:extLst>
          </p:cNvPr>
          <p:cNvPicPr>
            <a:picLocks noChangeAspect="1"/>
          </p:cNvPicPr>
          <p:nvPr/>
        </p:nvPicPr>
        <p:blipFill>
          <a:blip r:embed="rId5"/>
          <a:stretch>
            <a:fillRect/>
          </a:stretch>
        </p:blipFill>
        <p:spPr>
          <a:xfrm>
            <a:off x="0" y="778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448A9BAE-8D91-9E70-84D7-CBE16F29AEFE}"/>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4" name="Picture 3" descr="A person watering plants in a field&#10;&#10;AI-generated content may be incorrect.">
            <a:extLst>
              <a:ext uri="{FF2B5EF4-FFF2-40B4-BE49-F238E27FC236}">
                <a16:creationId xmlns:a16="http://schemas.microsoft.com/office/drawing/2014/main" id="{A4B0197D-6624-70D2-43B4-051E01E7F31A}"/>
              </a:ext>
            </a:extLst>
          </p:cNvPr>
          <p:cNvPicPr>
            <a:picLocks noChangeAspect="1"/>
          </p:cNvPicPr>
          <p:nvPr/>
        </p:nvPicPr>
        <p:blipFill>
          <a:blip r:embed="rId7"/>
          <a:stretch>
            <a:fillRect/>
          </a:stretch>
        </p:blipFill>
        <p:spPr>
          <a:xfrm>
            <a:off x="6209793" y="193963"/>
            <a:ext cx="4205867" cy="2770910"/>
          </a:xfrm>
          <a:prstGeom prst="rect">
            <a:avLst/>
          </a:prstGeom>
        </p:spPr>
      </p:pic>
    </p:spTree>
    <p:extLst>
      <p:ext uri="{BB962C8B-B14F-4D97-AF65-F5344CB8AC3E}">
        <p14:creationId xmlns:p14="http://schemas.microsoft.com/office/powerpoint/2010/main" val="481028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88B27-A86F-B633-A9B0-9E3785B1EB4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DFCF80D-FAD4-C663-9662-A1948292ED97}"/>
              </a:ext>
            </a:extLst>
          </p:cNvPr>
          <p:cNvSpPr/>
          <p:nvPr/>
        </p:nvSpPr>
        <p:spPr>
          <a:xfrm>
            <a:off x="4119715" y="3703692"/>
            <a:ext cx="7843685" cy="2359741"/>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For all people to achieve their potential they need to have enough to eat and clean water to drink. Look what a World Gift can do!</a:t>
            </a:r>
          </a:p>
          <a:p>
            <a:pPr marL="0" lvl="2">
              <a:defRPr/>
            </a:pPr>
            <a:endParaRPr lang="en-GB" sz="1800"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dirty="0">
                <a:solidFill>
                  <a:srgbClr val="467886"/>
                </a:solidFill>
                <a:latin typeface="Century Gothic"/>
                <a:ea typeface="+mn-lt"/>
                <a:cs typeface="+mn-lt"/>
                <a:hlinkClick r:id="rId2"/>
              </a:rPr>
              <a:t>Find out about the Water for a family </a:t>
            </a:r>
            <a:r>
              <a:rPr lang="en-GB" sz="1800" dirty="0">
                <a:solidFill>
                  <a:srgbClr val="467886"/>
                </a:solidFill>
                <a:effectLst/>
                <a:latin typeface="Century Gothic"/>
                <a:ea typeface="+mn-lt"/>
                <a:cs typeface="+mn-lt"/>
                <a:hlinkClick r:id="rId2"/>
              </a:rPr>
              <a:t>World </a:t>
            </a:r>
            <a:r>
              <a:rPr lang="en-GB" dirty="0">
                <a:solidFill>
                  <a:srgbClr val="467886"/>
                </a:solidFill>
                <a:latin typeface="Century Gothic"/>
                <a:ea typeface="+mn-lt"/>
                <a:cs typeface="+mn-lt"/>
                <a:hlinkClick r:id="rId2"/>
              </a:rPr>
              <a:t>Gift</a:t>
            </a:r>
            <a:endParaRPr lang="en-GB" dirty="0">
              <a:solidFill>
                <a:srgbClr val="467886"/>
              </a:solidFill>
              <a:latin typeface="Century Gothic"/>
              <a:ea typeface="+mn-lt"/>
              <a:cs typeface="+mn-lt"/>
            </a:endParaRPr>
          </a:p>
        </p:txBody>
      </p:sp>
      <p:sp>
        <p:nvSpPr>
          <p:cNvPr id="7" name="Rectangle 6">
            <a:extLst>
              <a:ext uri="{FF2B5EF4-FFF2-40B4-BE49-F238E27FC236}">
                <a16:creationId xmlns:a16="http://schemas.microsoft.com/office/drawing/2014/main" id="{C9508CE4-7E9B-B2C6-BE15-7A1938598EC6}"/>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a:ea typeface="Calibri"/>
                <a:cs typeface="Calibri"/>
              </a:rPr>
              <a:t>We pray for all </a:t>
            </a:r>
            <a:r>
              <a:rPr lang="en-GB">
                <a:solidFill>
                  <a:srgbClr val="5E1D50"/>
                </a:solidFill>
                <a:latin typeface="Century Gothic"/>
                <a:ea typeface="Calibri"/>
                <a:cs typeface="Calibri"/>
              </a:rPr>
              <a:t>children </a:t>
            </a:r>
            <a:r>
              <a:rPr lang="en-GB" sz="1800">
                <a:solidFill>
                  <a:srgbClr val="5E1D50"/>
                </a:solidFill>
                <a:effectLst/>
                <a:latin typeface="Century Gothic"/>
                <a:ea typeface="Calibri"/>
                <a:cs typeface="Calibri"/>
              </a:rPr>
              <a:t>throughout the world </a:t>
            </a:r>
            <a:r>
              <a:rPr lang="en-GB">
                <a:solidFill>
                  <a:srgbClr val="5E1D50"/>
                </a:solidFill>
                <a:latin typeface="Century Gothic"/>
                <a:ea typeface="Calibri"/>
                <a:cs typeface="Calibri"/>
              </a:rPr>
              <a:t>that they may grow up knowing they can be who and what they want to be.</a:t>
            </a:r>
            <a:endParaRPr lang="en-GB" sz="1800">
              <a:solidFill>
                <a:srgbClr val="5E1D50"/>
              </a:solidFill>
              <a:effectLst/>
              <a:latin typeface="Century Gothic"/>
              <a:ea typeface="Calibri"/>
              <a:cs typeface="Calibri"/>
            </a:endParaRPr>
          </a:p>
          <a:p>
            <a:pPr marL="0" lvl="2">
              <a:defRPr/>
            </a:pPr>
            <a:r>
              <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a:solidFill>
                  <a:srgbClr val="FF0000"/>
                </a:solidFill>
                <a:latin typeface="Century Gothic" panose="020B0502020202020204" pitchFamily="34" charset="0"/>
                <a:cs typeface="Calibri" panose="020F0502020204030204" pitchFamily="34" charset="0"/>
              </a:rPr>
              <a:t>RESPOND</a:t>
            </a:r>
            <a:r>
              <a:rPr lang="en-GB" b="1">
                <a:solidFill>
                  <a:srgbClr val="FF0000"/>
                </a:solidFill>
                <a:latin typeface="Century Gothic" panose="020B0502020202020204" pitchFamily="34" charset="0"/>
                <a:cs typeface="Calibri" panose="020F0502020204030204" pitchFamily="34" charset="0"/>
              </a:rPr>
              <a:t>:</a:t>
            </a:r>
            <a:r>
              <a:rPr lang="en-GB" b="1">
                <a:solidFill>
                  <a:srgbClr val="5E1D50"/>
                </a:solidFill>
                <a:latin typeface="Century Gothic" panose="020B0502020202020204" pitchFamily="34" charset="0"/>
                <a:cs typeface="Calibri" panose="020F0502020204030204" pitchFamily="34" charset="0"/>
              </a:rPr>
              <a:t> Hear our Prayer</a:t>
            </a:r>
            <a:r>
              <a:rPr lang="en-GB" sz="1600" b="1">
                <a:solidFill>
                  <a:srgbClr val="5E1D50"/>
                </a:solidFill>
                <a:effectLst/>
              </a:rPr>
              <a:t> </a:t>
            </a:r>
            <a:endParaRPr lang="en-GB" sz="1600" b="1">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4D44A2E-FAE0-0FF2-6183-D4032F5D568B}"/>
              </a:ext>
            </a:extLst>
          </p:cNvPr>
          <p:cNvPicPr>
            <a:picLocks noChangeAspect="1"/>
          </p:cNvPicPr>
          <p:nvPr/>
        </p:nvPicPr>
        <p:blipFill>
          <a:blip r:embed="rId3"/>
          <a:stretch>
            <a:fillRect/>
          </a:stretch>
        </p:blipFill>
        <p:spPr>
          <a:xfrm>
            <a:off x="6835057" y="3703692"/>
            <a:ext cx="2413000" cy="850900"/>
          </a:xfrm>
          <a:prstGeom prst="rect">
            <a:avLst/>
          </a:prstGeom>
        </p:spPr>
      </p:pic>
      <p:pic>
        <p:nvPicPr>
          <p:cNvPr id="8" name="Picture 7">
            <a:extLst>
              <a:ext uri="{FF2B5EF4-FFF2-40B4-BE49-F238E27FC236}">
                <a16:creationId xmlns:a16="http://schemas.microsoft.com/office/drawing/2014/main" id="{3A60473F-0BCC-FCE5-A10B-ADDAE4C39743}"/>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C79852EE-22A5-0FFC-476C-29C28B721226}"/>
              </a:ext>
            </a:extLst>
          </p:cNvPr>
          <p:cNvPicPr>
            <a:picLocks noChangeAspect="1"/>
          </p:cNvPicPr>
          <p:nvPr/>
        </p:nvPicPr>
        <p:blipFill>
          <a:blip r:embed="rId5"/>
          <a:stretch>
            <a:fillRect/>
          </a:stretch>
        </p:blipFill>
        <p:spPr>
          <a:xfrm>
            <a:off x="0" y="77849"/>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260D757E-6648-5DB4-617F-79300B63B9FD}"/>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2" name="Picture 1" descr="A person and children standing next to a faucet&#10;&#10;AI-generated content may be incorrect.">
            <a:extLst>
              <a:ext uri="{FF2B5EF4-FFF2-40B4-BE49-F238E27FC236}">
                <a16:creationId xmlns:a16="http://schemas.microsoft.com/office/drawing/2014/main" id="{48D68975-E1CE-0C1F-3537-FECF13502527}"/>
              </a:ext>
            </a:extLst>
          </p:cNvPr>
          <p:cNvPicPr>
            <a:picLocks noChangeAspect="1"/>
          </p:cNvPicPr>
          <p:nvPr/>
        </p:nvPicPr>
        <p:blipFill>
          <a:blip r:embed="rId8"/>
          <a:stretch>
            <a:fillRect/>
          </a:stretch>
        </p:blipFill>
        <p:spPr>
          <a:xfrm>
            <a:off x="7022892" y="80728"/>
            <a:ext cx="3829987" cy="3823429"/>
          </a:xfrm>
          <a:prstGeom prst="rect">
            <a:avLst/>
          </a:prstGeom>
        </p:spPr>
      </p:pic>
    </p:spTree>
    <p:extLst>
      <p:ext uri="{BB962C8B-B14F-4D97-AF65-F5344CB8AC3E}">
        <p14:creationId xmlns:p14="http://schemas.microsoft.com/office/powerpoint/2010/main" val="280186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BC3ED-DD62-AE8B-D3C7-224674E595D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68331AE-0E7D-D960-864A-6D01760DA7EE}"/>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1400" b="1" dirty="0">
              <a:solidFill>
                <a:srgbClr val="5E1D50"/>
              </a:solidFill>
              <a:latin typeface="Century Gothic"/>
            </a:endParaRPr>
          </a:p>
          <a:p>
            <a:endParaRPr lang="en-GB" sz="1400" b="1" dirty="0">
              <a:solidFill>
                <a:srgbClr val="5E1D50"/>
              </a:solidFill>
              <a:latin typeface="Century Gothic"/>
            </a:endParaRPr>
          </a:p>
          <a:p>
            <a:endParaRPr lang="en-GB" sz="1400" b="1" dirty="0">
              <a:solidFill>
                <a:srgbClr val="5E1D50"/>
              </a:solidFill>
              <a:latin typeface="Century Gothic"/>
            </a:endParaRPr>
          </a:p>
          <a:p>
            <a:endParaRPr lang="en-GB" sz="1400" b="1" dirty="0">
              <a:solidFill>
                <a:srgbClr val="5E1D50"/>
              </a:solidFill>
              <a:latin typeface="Century Gothic"/>
            </a:endParaRPr>
          </a:p>
          <a:p>
            <a:endParaRPr lang="en-GB" sz="1400" b="1" dirty="0">
              <a:solidFill>
                <a:srgbClr val="5E1D50"/>
              </a:solidFill>
              <a:latin typeface="Century Gothic"/>
            </a:endParaRPr>
          </a:p>
          <a:p>
            <a:endParaRPr lang="en-GB" sz="1400" b="1" dirty="0">
              <a:solidFill>
                <a:srgbClr val="5E1D50"/>
              </a:solidFill>
              <a:latin typeface="Century Gothic"/>
            </a:endParaRPr>
          </a:p>
          <a:p>
            <a:endParaRPr lang="en-GB" sz="1400" b="1" dirty="0">
              <a:solidFill>
                <a:srgbClr val="5E1D50"/>
              </a:solidFill>
              <a:latin typeface="Century Gothic"/>
            </a:endParaRPr>
          </a:p>
          <a:p>
            <a:endParaRPr lang="en-GB" sz="1400" b="1" dirty="0">
              <a:solidFill>
                <a:srgbClr val="5E1D50"/>
              </a:solidFill>
              <a:latin typeface="Century Gothic"/>
            </a:endParaRPr>
          </a:p>
          <a:p>
            <a:r>
              <a:rPr lang="en-GB" sz="1400" b="1" baseline="0" dirty="0">
                <a:solidFill>
                  <a:srgbClr val="5E1D50"/>
                </a:solidFill>
                <a:latin typeface="Century Gothic"/>
              </a:rPr>
              <a:t>“Our God is merciful and tender. He will cause the bright dawn of salvation to rise on us</a:t>
            </a:r>
            <a:r>
              <a:rPr lang="en-GB" sz="1400" b="1" dirty="0">
                <a:solidFill>
                  <a:srgbClr val="5E1D50"/>
                </a:solidFill>
                <a:latin typeface="Century Gothic"/>
              </a:rPr>
              <a:t>.”</a:t>
            </a:r>
            <a:r>
              <a:rPr lang="en-GB" sz="1400" b="1" baseline="0" dirty="0">
                <a:solidFill>
                  <a:srgbClr val="5E1D50"/>
                </a:solidFill>
                <a:latin typeface="Century Gothic"/>
              </a:rPr>
              <a:t> </a:t>
            </a:r>
            <a:r>
              <a:rPr lang="en-GB" sz="1400" i="1" baseline="0" dirty="0">
                <a:solidFill>
                  <a:srgbClr val="5E1D50"/>
                </a:solidFill>
                <a:latin typeface="Century Gothic"/>
              </a:rPr>
              <a:t>Luke 1:78-19</a:t>
            </a:r>
            <a:endParaRPr lang="en-GB" dirty="0"/>
          </a:p>
          <a:p>
            <a:endParaRPr lang="en-GB" sz="1400" i="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600" dirty="0">
                <a:solidFill>
                  <a:srgbClr val="5E1D50"/>
                </a:solidFill>
                <a:latin typeface="Century Gothic"/>
                <a:ea typeface="Calibri"/>
                <a:cs typeface="Calibri"/>
              </a:rPr>
              <a:t>This reading's words - 'merciful', 'tender', 'bright dawn' are full of hope. As we look forward to Christmas day tomorrow, let's look at what those words mean to us. </a:t>
            </a:r>
            <a:endParaRPr lang="en-GB" sz="1600"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600"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600" dirty="0">
                <a:solidFill>
                  <a:srgbClr val="5E1D50"/>
                </a:solidFill>
                <a:latin typeface="Century Gothic"/>
                <a:ea typeface="Calibri"/>
                <a:cs typeface="Calibri"/>
              </a:rPr>
              <a:t>How can we be 'merciful', 'tender' and bring a 'bright dawn' to our family and friends around us and to our brothers and sisters around the world? How can we continue to be Pilgrims of Hope?</a:t>
            </a:r>
            <a:endParaRPr lang="en-GB" sz="1600"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endParaRPr lang="en-GB" sz="1400" i="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6F5917C5-7993-AD27-9E67-029C6CE54E3D}"/>
              </a:ext>
            </a:extLst>
          </p:cNvPr>
          <p:cNvSpPr/>
          <p:nvPr/>
        </p:nvSpPr>
        <p:spPr>
          <a:xfrm>
            <a:off x="6215472" y="3126658"/>
            <a:ext cx="5722347"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600">
              <a:solidFill>
                <a:srgbClr val="5E1D50"/>
              </a:solidFill>
              <a:latin typeface="Century Gothic"/>
              <a:ea typeface="Verdana"/>
              <a:cs typeface="Arial"/>
            </a:endParaRPr>
          </a:p>
          <a:p>
            <a:pPr marL="0" lvl="2">
              <a:defRPr/>
            </a:pPr>
            <a:r>
              <a:rPr lang="en-GB" sz="1600">
                <a:solidFill>
                  <a:srgbClr val="5E1D50"/>
                </a:solidFill>
                <a:latin typeface="Century Gothic"/>
                <a:ea typeface="Verdana"/>
                <a:cs typeface="Arial"/>
              </a:rPr>
              <a:t>There'll be lots of excitement in houses everywhere today! It's Christmas day tomorrow! In amongst all the excitement, let's just take a few moments to remember why we're celebrating. Here are some prayers you can say together as a family. Maybe say one around the Christmas tree or in front of your crib?</a:t>
            </a:r>
            <a:endParaRPr lang="en-GB" sz="160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a:lnSpc>
                <a:spcPct val="115999"/>
              </a:lnSpc>
              <a:spcBef>
                <a:spcPts val="1200"/>
              </a:spcBef>
              <a:spcAft>
                <a:spcPts val="1200"/>
              </a:spcAft>
            </a:pPr>
            <a:r>
              <a:rPr lang="en-GB" sz="1600">
                <a:solidFill>
                  <a:srgbClr val="5E1D50"/>
                </a:solidFill>
                <a:latin typeface="Century Gothic"/>
                <a:ea typeface="+mn-lt"/>
                <a:cs typeface="+mn-lt"/>
                <a:hlinkClick r:id="rId3">
                  <a:extLst>
                    <a:ext uri="{A12FA001-AC4F-418D-AE19-62706E023703}">
                      <ahyp:hlinkClr xmlns:ahyp="http://schemas.microsoft.com/office/drawing/2018/hyperlinkcolor" val="tx"/>
                    </a:ext>
                  </a:extLst>
                </a:hlinkClick>
              </a:rPr>
              <a:t>Christmas family prayer ideas</a:t>
            </a:r>
            <a:endParaRPr lang="en-GB" sz="1600">
              <a:solidFill>
                <a:srgbClr val="5E1D50"/>
              </a:solidFill>
              <a:latin typeface="Century Gothic"/>
              <a:hlinkClick r:id="rId3">
                <a:extLst>
                  <a:ext uri="{A12FA001-AC4F-418D-AE19-62706E023703}">
                    <ahyp:hlinkClr xmlns:ahyp="http://schemas.microsoft.com/office/drawing/2018/hyperlinkcolor" val="tx"/>
                  </a:ext>
                </a:extLst>
              </a:hlinkClick>
            </a:endParaRPr>
          </a:p>
        </p:txBody>
      </p:sp>
      <p:pic>
        <p:nvPicPr>
          <p:cNvPr id="9" name="Picture 8">
            <a:extLst>
              <a:ext uri="{FF2B5EF4-FFF2-40B4-BE49-F238E27FC236}">
                <a16:creationId xmlns:a16="http://schemas.microsoft.com/office/drawing/2014/main" id="{C0BA009E-1525-80D6-BAAF-967E87E81E51}"/>
              </a:ext>
            </a:extLst>
          </p:cNvPr>
          <p:cNvPicPr>
            <a:picLocks noChangeAspect="1"/>
          </p:cNvPicPr>
          <p:nvPr/>
        </p:nvPicPr>
        <p:blipFill>
          <a:blip r:embed="rId4"/>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5EE4F48F-BB0D-71F9-8C5A-9DDC4A4D8683}"/>
              </a:ext>
            </a:extLst>
          </p:cNvPr>
          <p:cNvPicPr>
            <a:picLocks noChangeAspect="1"/>
          </p:cNvPicPr>
          <p:nvPr/>
        </p:nvPicPr>
        <p:blipFill>
          <a:blip r:embed="rId5"/>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FE5FDF46-EA4D-68E6-F204-147943CCF623}"/>
              </a:ext>
            </a:extLst>
          </p:cNvPr>
          <p:cNvPicPr>
            <a:picLocks noChangeAspect="1"/>
          </p:cNvPicPr>
          <p:nvPr/>
        </p:nvPicPr>
        <p:blipFill>
          <a:blip r:embed="rId6"/>
          <a:stretch>
            <a:fillRect/>
          </a:stretch>
        </p:blipFill>
        <p:spPr>
          <a:xfrm>
            <a:off x="0" y="47119"/>
            <a:ext cx="5638800" cy="11557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8BE75D3A-0E28-A90A-F643-B1F4492FF219}"/>
              </a:ext>
            </a:extLst>
          </p:cNvPr>
          <p:cNvPicPr>
            <a:picLocks noChangeAspect="1"/>
          </p:cNvPicPr>
          <p:nvPr/>
        </p:nvPicPr>
        <p:blipFill>
          <a:blip r:embed="rId7"/>
          <a:stretch>
            <a:fillRect/>
          </a:stretch>
        </p:blipFill>
        <p:spPr>
          <a:xfrm>
            <a:off x="11220224" y="5878511"/>
            <a:ext cx="971776" cy="979489"/>
          </a:xfrm>
          <a:prstGeom prst="rect">
            <a:avLst/>
          </a:prstGeom>
        </p:spPr>
      </p:pic>
      <p:pic>
        <p:nvPicPr>
          <p:cNvPr id="5" name="Picture 4" descr="A group of statues on a table&#10;&#10;AI-generated content may be incorrect.">
            <a:extLst>
              <a:ext uri="{FF2B5EF4-FFF2-40B4-BE49-F238E27FC236}">
                <a16:creationId xmlns:a16="http://schemas.microsoft.com/office/drawing/2014/main" id="{C3EE7B8C-ABCB-5390-A4D4-8F8E18EE0FFE}"/>
              </a:ext>
            </a:extLst>
          </p:cNvPr>
          <p:cNvPicPr>
            <a:picLocks noChangeAspect="1"/>
          </p:cNvPicPr>
          <p:nvPr/>
        </p:nvPicPr>
        <p:blipFill>
          <a:blip r:embed="rId8"/>
          <a:stretch>
            <a:fillRect/>
          </a:stretch>
        </p:blipFill>
        <p:spPr>
          <a:xfrm>
            <a:off x="6222841" y="362528"/>
            <a:ext cx="3657600" cy="2438400"/>
          </a:xfrm>
          <a:prstGeom prst="rect">
            <a:avLst/>
          </a:prstGeom>
        </p:spPr>
      </p:pic>
    </p:spTree>
    <p:extLst>
      <p:ext uri="{BB962C8B-B14F-4D97-AF65-F5344CB8AC3E}">
        <p14:creationId xmlns:p14="http://schemas.microsoft.com/office/powerpoint/2010/main" val="281059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46F9C-6B0A-D40A-0F2D-FCD80404220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E01078A-D3FF-CC42-6F80-8C92D53F0204}"/>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a:solidFill>
                <a:srgbClr val="5E1D50"/>
              </a:solidFill>
              <a:latin typeface="Century Gothic"/>
              <a:ea typeface="Calibri"/>
              <a:cs typeface="Calibri"/>
            </a:endParaRPr>
          </a:p>
          <a:p>
            <a:pPr marL="0" lvl="2">
              <a:defRPr/>
            </a:pPr>
            <a:r>
              <a:rPr lang="en-GB" sz="1800" b="1">
                <a:solidFill>
                  <a:srgbClr val="5E1D50"/>
                </a:solidFill>
                <a:effectLst/>
                <a:latin typeface="Century Gothic"/>
                <a:ea typeface="Calibri"/>
                <a:cs typeface="Calibri"/>
              </a:rPr>
              <a:t>World Gifts:</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It's not too late to order a World Gift for a Christmas present! It's a special gift that reflects the true meaning of Christmas. Buying one makes a huge difference to our brothers and sisters living in poverty. </a:t>
            </a:r>
            <a:r>
              <a:rPr lang="en-GB">
                <a:solidFill>
                  <a:srgbClr val="5E1D50"/>
                </a:solidFill>
                <a:latin typeface="Century Gothic"/>
                <a:ea typeface="+mn-lt"/>
                <a:cs typeface="+mn-lt"/>
                <a:hlinkClick r:id="rId2">
                  <a:extLst>
                    <a:ext uri="{A12FA001-AC4F-418D-AE19-62706E023703}">
                      <ahyp:hlinkClr xmlns:ahyp="http://schemas.microsoft.com/office/drawing/2018/hyperlinkcolor" val="tx"/>
                    </a:ext>
                  </a:extLst>
                </a:hlinkClick>
              </a:rPr>
              <a:t>CAFOD World Gifts</a:t>
            </a:r>
            <a:endParaRPr lang="en-GB" sz="1800">
              <a:solidFill>
                <a:srgbClr val="5E1D50"/>
              </a:solidFill>
              <a:effectLst/>
              <a:latin typeface="Century Gothic"/>
              <a:ea typeface="+mn-lt"/>
              <a:cs typeface="+mn-lt"/>
            </a:endParaRPr>
          </a:p>
        </p:txBody>
      </p:sp>
      <p:sp>
        <p:nvSpPr>
          <p:cNvPr id="7" name="Rectangle 6">
            <a:extLst>
              <a:ext uri="{FF2B5EF4-FFF2-40B4-BE49-F238E27FC236}">
                <a16:creationId xmlns:a16="http://schemas.microsoft.com/office/drawing/2014/main" id="{DD9466C0-DCB5-D53E-A290-28108AF77879}"/>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a:ea typeface="Calibri"/>
                <a:cs typeface="Calibri"/>
              </a:rPr>
              <a:t>We pray</a:t>
            </a:r>
            <a:r>
              <a:rPr lang="en-GB">
                <a:solidFill>
                  <a:srgbClr val="5E1D50"/>
                </a:solidFill>
                <a:latin typeface="Century Gothic"/>
                <a:ea typeface="Calibri"/>
                <a:cs typeface="Calibri"/>
              </a:rPr>
              <a:t> that, inspired by the gift of Jesus at Christmas time, we continue to be Pilgrims of Hope, showing God's love to those around us in all that we say and do.</a:t>
            </a: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rPr>
              <a:t>Lord, in your mercy,</a:t>
            </a:r>
          </a:p>
          <a:p>
            <a:pPr marL="0" lvl="2">
              <a:defRPr/>
            </a:pPr>
            <a:r>
              <a:rPr lang="en-GB" sz="1400" b="1">
                <a:solidFill>
                  <a:srgbClr val="FF0000"/>
                </a:solidFill>
                <a:latin typeface="Century Gothic" panose="020B0502020202020204" pitchFamily="34" charset="0"/>
                <a:cs typeface="Calibri" panose="020F0502020204030204" pitchFamily="34" charset="0"/>
              </a:rPr>
              <a:t>RESPOND</a:t>
            </a:r>
            <a:r>
              <a:rPr lang="en-GB" b="1">
                <a:solidFill>
                  <a:srgbClr val="FF0000"/>
                </a:solidFill>
                <a:latin typeface="Century Gothic" panose="020B0502020202020204" pitchFamily="34" charset="0"/>
                <a:cs typeface="Calibri" panose="020F0502020204030204" pitchFamily="34" charset="0"/>
              </a:rPr>
              <a:t>:</a:t>
            </a:r>
            <a:r>
              <a:rPr lang="en-GB" b="1">
                <a:solidFill>
                  <a:srgbClr val="5E1D50"/>
                </a:solidFill>
                <a:latin typeface="Century Gothic" panose="020B0502020202020204" pitchFamily="34" charset="0"/>
                <a:cs typeface="Calibri" panose="020F0502020204030204" pitchFamily="34" charset="0"/>
              </a:rPr>
              <a:t> Hear our Prayer</a:t>
            </a:r>
            <a:r>
              <a:rPr lang="en-GB" sz="1600" b="1">
                <a:solidFill>
                  <a:srgbClr val="5E1D50"/>
                </a:solidFill>
                <a:effectLst/>
              </a:rPr>
              <a:t> </a:t>
            </a:r>
            <a:endParaRPr lang="en-GB" sz="1600" b="1">
              <a:solidFill>
                <a:srgbClr val="5E1D50"/>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B093035-B1B0-C1B9-76F3-CF299448CA2A}"/>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BE5D2327-A72E-D41C-4570-EAED8016AE74}"/>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2" name="Picture 1">
            <a:extLst>
              <a:ext uri="{FF2B5EF4-FFF2-40B4-BE49-F238E27FC236}">
                <a16:creationId xmlns:a16="http://schemas.microsoft.com/office/drawing/2014/main" id="{FEEC54D9-D487-A126-7505-B968DED88C19}"/>
              </a:ext>
            </a:extLst>
          </p:cNvPr>
          <p:cNvPicPr>
            <a:picLocks noChangeAspect="1"/>
          </p:cNvPicPr>
          <p:nvPr/>
        </p:nvPicPr>
        <p:blipFill>
          <a:blip r:embed="rId5"/>
          <a:stretch>
            <a:fillRect/>
          </a:stretch>
        </p:blipFill>
        <p:spPr>
          <a:xfrm>
            <a:off x="0" y="47119"/>
            <a:ext cx="5638800" cy="11557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08B1D5DA-8800-F7C1-7E4F-6E2EFC08D3E7}"/>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11" name="Picture 10" descr="A person holding a bucket and a cow&#10;&#10;AI-generated content may be incorrect.">
            <a:extLst>
              <a:ext uri="{FF2B5EF4-FFF2-40B4-BE49-F238E27FC236}">
                <a16:creationId xmlns:a16="http://schemas.microsoft.com/office/drawing/2014/main" id="{25306436-8F08-4231-1019-1FC4422E36E4}"/>
              </a:ext>
            </a:extLst>
          </p:cNvPr>
          <p:cNvPicPr>
            <a:picLocks noChangeAspect="1"/>
          </p:cNvPicPr>
          <p:nvPr/>
        </p:nvPicPr>
        <p:blipFill>
          <a:blip r:embed="rId8"/>
          <a:stretch>
            <a:fillRect/>
          </a:stretch>
        </p:blipFill>
        <p:spPr>
          <a:xfrm>
            <a:off x="6777660" y="412229"/>
            <a:ext cx="2046943" cy="1923739"/>
          </a:xfrm>
          <a:prstGeom prst="rect">
            <a:avLst/>
          </a:prstGeom>
        </p:spPr>
      </p:pic>
      <p:pic>
        <p:nvPicPr>
          <p:cNvPr id="13" name="Picture 12" descr="A person pouring water into a container&#10;&#10;AI-generated content may be incorrect.">
            <a:extLst>
              <a:ext uri="{FF2B5EF4-FFF2-40B4-BE49-F238E27FC236}">
                <a16:creationId xmlns:a16="http://schemas.microsoft.com/office/drawing/2014/main" id="{8B89791A-BD17-5B08-FE55-3D49DB709B2D}"/>
              </a:ext>
            </a:extLst>
          </p:cNvPr>
          <p:cNvPicPr>
            <a:picLocks noChangeAspect="1"/>
          </p:cNvPicPr>
          <p:nvPr/>
        </p:nvPicPr>
        <p:blipFill>
          <a:blip r:embed="rId9"/>
          <a:stretch>
            <a:fillRect/>
          </a:stretch>
        </p:blipFill>
        <p:spPr>
          <a:xfrm>
            <a:off x="8812967" y="49967"/>
            <a:ext cx="1898755" cy="2073641"/>
          </a:xfrm>
          <a:prstGeom prst="rect">
            <a:avLst/>
          </a:prstGeom>
        </p:spPr>
      </p:pic>
      <p:pic>
        <p:nvPicPr>
          <p:cNvPr id="15" name="Picture 14" descr="A group of people in winter clothes&#10;&#10;AI-generated content may be incorrect.">
            <a:extLst>
              <a:ext uri="{FF2B5EF4-FFF2-40B4-BE49-F238E27FC236}">
                <a16:creationId xmlns:a16="http://schemas.microsoft.com/office/drawing/2014/main" id="{53F0DDBC-5D6F-F00C-E5E5-19B8D7BDEE36}"/>
              </a:ext>
            </a:extLst>
          </p:cNvPr>
          <p:cNvPicPr>
            <a:picLocks noChangeAspect="1"/>
          </p:cNvPicPr>
          <p:nvPr/>
        </p:nvPicPr>
        <p:blipFill>
          <a:blip r:embed="rId10"/>
          <a:stretch>
            <a:fillRect/>
          </a:stretch>
        </p:blipFill>
        <p:spPr>
          <a:xfrm>
            <a:off x="9062803" y="1911246"/>
            <a:ext cx="2123607" cy="2223542"/>
          </a:xfrm>
          <a:prstGeom prst="rect">
            <a:avLst/>
          </a:prstGeom>
        </p:spPr>
      </p:pic>
      <p:pic>
        <p:nvPicPr>
          <p:cNvPr id="17" name="Picture 16" descr="A person holding a bunch of worms&#10;&#10;AI-generated content may be incorrect.">
            <a:extLst>
              <a:ext uri="{FF2B5EF4-FFF2-40B4-BE49-F238E27FC236}">
                <a16:creationId xmlns:a16="http://schemas.microsoft.com/office/drawing/2014/main" id="{00255EAA-48B6-8061-36C6-FA9EC2DC49BF}"/>
              </a:ext>
            </a:extLst>
          </p:cNvPr>
          <p:cNvPicPr>
            <a:picLocks noChangeAspect="1"/>
          </p:cNvPicPr>
          <p:nvPr/>
        </p:nvPicPr>
        <p:blipFill>
          <a:blip r:embed="rId11"/>
          <a:stretch>
            <a:fillRect/>
          </a:stretch>
        </p:blipFill>
        <p:spPr>
          <a:xfrm>
            <a:off x="7152643" y="2123606"/>
            <a:ext cx="1921568" cy="1798822"/>
          </a:xfrm>
          <a:prstGeom prst="rect">
            <a:avLst/>
          </a:prstGeom>
        </p:spPr>
      </p:pic>
    </p:spTree>
    <p:extLst>
      <p:ext uri="{BB962C8B-B14F-4D97-AF65-F5344CB8AC3E}">
        <p14:creationId xmlns:p14="http://schemas.microsoft.com/office/powerpoint/2010/main" val="4243523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BA37B-1456-0135-F689-1F8AC6D0285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58F9668-AD46-8498-5213-3FE087FF33DD}"/>
              </a:ext>
            </a:extLst>
          </p:cNvPr>
          <p:cNvSpPr/>
          <p:nvPr/>
        </p:nvSpPr>
        <p:spPr>
          <a:xfrm>
            <a:off x="257396" y="1037831"/>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algn="ctr"/>
            <a:endParaRPr lang="en-GB" sz="1400" b="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400" b="1" dirty="0">
                <a:solidFill>
                  <a:srgbClr val="5E1D50"/>
                </a:solidFill>
                <a:effectLst/>
                <a:latin typeface="Century Gothic"/>
                <a:ea typeface="Calibri"/>
                <a:cs typeface="Calibri"/>
              </a:rPr>
              <a:t>“May there be p</a:t>
            </a:r>
            <a:r>
              <a:rPr lang="en-GB" sz="1400" b="1" dirty="0">
                <a:solidFill>
                  <a:srgbClr val="5E1D50"/>
                </a:solidFill>
                <a:latin typeface="Century Gothic"/>
                <a:ea typeface="Calibri"/>
                <a:cs typeface="Calibri"/>
              </a:rPr>
              <a:t>eace inside your walls and safety in your palaces.” </a:t>
            </a:r>
            <a:r>
              <a:rPr lang="en-GB" sz="1400" i="1" dirty="0">
                <a:solidFill>
                  <a:srgbClr val="5E1D50"/>
                </a:solidFill>
                <a:latin typeface="Century Gothic"/>
                <a:ea typeface="Calibri"/>
                <a:cs typeface="Calibri"/>
              </a:rPr>
              <a:t>Psalm 122: 7</a:t>
            </a:r>
            <a:endParaRPr lang="en-GB" sz="1400" dirty="0">
              <a:solidFill>
                <a:srgbClr val="000000"/>
              </a:solidFill>
              <a:latin typeface="Century Gothic" panose="020B0502020202020204" pitchFamily="34" charset="0"/>
              <a:ea typeface="Calibri"/>
              <a:cs typeface="Calibri"/>
            </a:endParaRPr>
          </a:p>
          <a:p>
            <a:endParaRPr lang="en-GB" sz="1600" dirty="0">
              <a:solidFill>
                <a:srgbClr val="000000"/>
              </a:solidFill>
              <a:latin typeface="Century Gothic" panose="020B0502020202020204" pitchFamily="34" charset="0"/>
              <a:cs typeface="Calibri" panose="020F0502020204030204" pitchFamily="34" charset="0"/>
            </a:endParaRPr>
          </a:p>
          <a:p>
            <a:r>
              <a:rPr lang="en-GB" sz="1600" dirty="0">
                <a:solidFill>
                  <a:srgbClr val="5E1D50"/>
                </a:solidFill>
                <a:latin typeface="Century Gothic"/>
                <a:cs typeface="Calibri"/>
              </a:rPr>
              <a:t>What inspiring words to start our Advent journey with – emphasising how important peace is in our lives. Home is where we should feel safe, where we play, eat, are with loved ones. Sadly, for many children, it isn't like this. Wouldn’t it be wonderful to live in a world without war? </a:t>
            </a:r>
            <a:endParaRPr lang="en-US" dirty="0">
              <a:solidFill>
                <a:srgbClr val="FFFFFF"/>
              </a:solidFill>
              <a:latin typeface="Century Gothic"/>
              <a:cs typeface="Calibri"/>
            </a:endParaRP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How can we do our best to live in peace with others at home and at school? </a:t>
            </a:r>
            <a:endParaRPr lang="en-US" dirty="0">
              <a:latin typeface="Century Gothic"/>
              <a:cs typeface="Calibri"/>
            </a:endParaRPr>
          </a:p>
        </p:txBody>
      </p:sp>
      <p:sp>
        <p:nvSpPr>
          <p:cNvPr id="6" name="Rectangle 5">
            <a:extLst>
              <a:ext uri="{FF2B5EF4-FFF2-40B4-BE49-F238E27FC236}">
                <a16:creationId xmlns:a16="http://schemas.microsoft.com/office/drawing/2014/main" id="{6B935575-EE12-B0BD-BECB-1C24815A91F4}"/>
              </a:ext>
            </a:extLst>
          </p:cNvPr>
          <p:cNvSpPr/>
          <p:nvPr/>
        </p:nvSpPr>
        <p:spPr>
          <a:xfrm>
            <a:off x="6096000" y="3154496"/>
            <a:ext cx="5839408" cy="299883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endParaRPr lang="en-GB" sz="1600" dirty="0">
              <a:solidFill>
                <a:srgbClr val="39393C"/>
              </a:solidFill>
              <a:latin typeface="Century Gothic"/>
              <a:ea typeface="Verdana"/>
              <a:cs typeface="Arial"/>
            </a:endParaRPr>
          </a:p>
          <a:p>
            <a:pPr>
              <a:defRPr/>
            </a:pPr>
            <a:r>
              <a:rPr lang="en-GB" sz="1600" dirty="0">
                <a:solidFill>
                  <a:srgbClr val="5E1D50"/>
                </a:solidFill>
                <a:latin typeface="Century Gothic" panose="020B0502020202020204" pitchFamily="34" charset="0"/>
                <a:ea typeface="Verdana"/>
                <a:cs typeface="Arial"/>
              </a:rPr>
              <a:t>This Advent, join schools around England and Wales in fundraising for a World Gifts Christmas stocking as a way of living out your Jubilee Pledge.</a:t>
            </a:r>
          </a:p>
          <a:p>
            <a:pPr>
              <a:defRPr/>
            </a:pPr>
            <a:endParaRPr lang="en-GB" sz="1600" dirty="0">
              <a:solidFill>
                <a:srgbClr val="5E1D50"/>
              </a:solidFill>
              <a:latin typeface="Century Gothic" panose="020B0502020202020204" pitchFamily="34" charset="0"/>
              <a:ea typeface="Verdana"/>
              <a:cs typeface="Arial"/>
            </a:endParaRPr>
          </a:p>
          <a:p>
            <a:pPr>
              <a:defRPr/>
            </a:pPr>
            <a:r>
              <a:rPr lang="en-GB" sz="1600" dirty="0">
                <a:solidFill>
                  <a:srgbClr val="5E1D50"/>
                </a:solidFill>
                <a:latin typeface="Century Gothic" panose="020B0502020202020204" pitchFamily="34" charset="0"/>
                <a:ea typeface="Verdana"/>
                <a:cs typeface="Arial"/>
              </a:rPr>
              <a:t>Can your school raise £100 to </a:t>
            </a:r>
            <a:r>
              <a:rPr lang="en-GB" sz="1600" dirty="0">
                <a:solidFill>
                  <a:srgbClr val="5E1D50"/>
                </a:solidFill>
                <a:latin typeface="Century Gothic" panose="020B0502020202020204" pitchFamily="34" charset="0"/>
              </a:rPr>
              <a:t>support refugee families?</a:t>
            </a:r>
          </a:p>
          <a:p>
            <a:pPr>
              <a:defRPr/>
            </a:pPr>
            <a:endParaRPr lang="en-GB" sz="1600" dirty="0">
              <a:solidFill>
                <a:srgbClr val="5E1D50"/>
              </a:solidFill>
              <a:latin typeface="Century Gothic" panose="020B0502020202020204" pitchFamily="34" charset="0"/>
            </a:endParaRPr>
          </a:p>
          <a:p>
            <a:pPr>
              <a:defRPr/>
            </a:pPr>
            <a:r>
              <a:rPr lang="en-GB" sz="1600" dirty="0">
                <a:solidFill>
                  <a:srgbClr val="5E1D50"/>
                </a:solidFill>
                <a:latin typeface="Century Gothic" panose="020B0502020202020204" pitchFamily="34" charset="0"/>
                <a:hlinkClick r:id="rId3"/>
              </a:rPr>
              <a:t>Find out what gifts are in the World Gifts Christmas Stocking! </a:t>
            </a:r>
            <a:endParaRPr lang="en-GB" sz="1600" dirty="0">
              <a:solidFill>
                <a:srgbClr val="5E1D50"/>
              </a:solidFill>
              <a:latin typeface="Century Gothic" panose="020B0502020202020204" pitchFamily="34" charset="0"/>
              <a:ea typeface="Verdana"/>
              <a:cs typeface="Arial"/>
            </a:endParaRPr>
          </a:p>
        </p:txBody>
      </p:sp>
      <p:pic>
        <p:nvPicPr>
          <p:cNvPr id="14" name="Picture 13">
            <a:extLst>
              <a:ext uri="{FF2B5EF4-FFF2-40B4-BE49-F238E27FC236}">
                <a16:creationId xmlns:a16="http://schemas.microsoft.com/office/drawing/2014/main" id="{577D2D4B-F78D-39B0-C88C-C116499B9DA1}"/>
              </a:ext>
            </a:extLst>
          </p:cNvPr>
          <p:cNvPicPr>
            <a:picLocks noChangeAspect="1"/>
          </p:cNvPicPr>
          <p:nvPr/>
        </p:nvPicPr>
        <p:blipFill>
          <a:blip r:embed="rId4"/>
          <a:srcRect l="15793" t="14990" r="13439" b="23530"/>
          <a:stretch>
            <a:fillRect/>
          </a:stretch>
        </p:blipFill>
        <p:spPr>
          <a:xfrm>
            <a:off x="8051641" y="3170431"/>
            <a:ext cx="2327766" cy="530942"/>
          </a:xfrm>
          <a:prstGeom prst="rect">
            <a:avLst/>
          </a:prstGeom>
        </p:spPr>
      </p:pic>
      <p:pic>
        <p:nvPicPr>
          <p:cNvPr id="16" name="Picture 15">
            <a:extLst>
              <a:ext uri="{FF2B5EF4-FFF2-40B4-BE49-F238E27FC236}">
                <a16:creationId xmlns:a16="http://schemas.microsoft.com/office/drawing/2014/main" id="{6783B6C2-0C56-FE25-8164-9C6644EFAA5E}"/>
              </a:ext>
            </a:extLst>
          </p:cNvPr>
          <p:cNvPicPr>
            <a:picLocks noChangeAspect="1"/>
          </p:cNvPicPr>
          <p:nvPr/>
        </p:nvPicPr>
        <p:blipFill>
          <a:blip r:embed="rId5"/>
          <a:srcRect l="11185" t="17890" r="10531" b="24664"/>
          <a:stretch>
            <a:fillRect/>
          </a:stretch>
        </p:blipFill>
        <p:spPr>
          <a:xfrm>
            <a:off x="1808326" y="1118683"/>
            <a:ext cx="2565071" cy="496110"/>
          </a:xfrm>
          <a:prstGeom prst="rect">
            <a:avLst/>
          </a:prstGeom>
        </p:spPr>
      </p:pic>
      <p:pic>
        <p:nvPicPr>
          <p:cNvPr id="8" name="Picture 7" descr="A yellow arrow in a circle&#10;&#10;AI-generated content may be incorrect.">
            <a:hlinkClick r:id="" action="ppaction://hlinkshowjump?jump=nextslide"/>
            <a:extLst>
              <a:ext uri="{FF2B5EF4-FFF2-40B4-BE49-F238E27FC236}">
                <a16:creationId xmlns:a16="http://schemas.microsoft.com/office/drawing/2014/main" id="{20FB96B7-7DCA-E00F-2A2A-8978A0ECA5F5}"/>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9" name="Picture 8">
            <a:extLst>
              <a:ext uri="{FF2B5EF4-FFF2-40B4-BE49-F238E27FC236}">
                <a16:creationId xmlns:a16="http://schemas.microsoft.com/office/drawing/2014/main" id="{E40A5597-973C-4DBB-840F-43C06EF01587}"/>
              </a:ext>
            </a:extLst>
          </p:cNvPr>
          <p:cNvPicPr>
            <a:picLocks noChangeAspect="1"/>
          </p:cNvPicPr>
          <p:nvPr/>
        </p:nvPicPr>
        <p:blipFill>
          <a:blip r:embed="rId7"/>
          <a:stretch>
            <a:fillRect/>
          </a:stretch>
        </p:blipFill>
        <p:spPr>
          <a:xfrm>
            <a:off x="54773" y="60590"/>
            <a:ext cx="5651500" cy="1168400"/>
          </a:xfrm>
          <a:prstGeom prst="rect">
            <a:avLst/>
          </a:prstGeom>
        </p:spPr>
      </p:pic>
      <p:pic>
        <p:nvPicPr>
          <p:cNvPr id="4" name="Picture 3" descr="A green sock filled with objects&#10;&#10;AI-generated content may be incorrect.">
            <a:extLst>
              <a:ext uri="{FF2B5EF4-FFF2-40B4-BE49-F238E27FC236}">
                <a16:creationId xmlns:a16="http://schemas.microsoft.com/office/drawing/2014/main" id="{8CF25855-6AC0-A97D-BB70-8179F5149DEF}"/>
              </a:ext>
            </a:extLst>
          </p:cNvPr>
          <p:cNvPicPr>
            <a:picLocks noChangeAspect="1"/>
          </p:cNvPicPr>
          <p:nvPr/>
        </p:nvPicPr>
        <p:blipFill>
          <a:blip r:embed="rId8"/>
          <a:stretch>
            <a:fillRect/>
          </a:stretch>
        </p:blipFill>
        <p:spPr>
          <a:xfrm>
            <a:off x="6485729" y="115373"/>
            <a:ext cx="1891166" cy="2998839"/>
          </a:xfrm>
          <a:prstGeom prst="rect">
            <a:avLst/>
          </a:prstGeom>
        </p:spPr>
      </p:pic>
      <p:pic>
        <p:nvPicPr>
          <p:cNvPr id="3" name="Picture 2" descr="A colorful text on a black background&#10;&#10;AI-generated content may be incorrect.">
            <a:extLst>
              <a:ext uri="{FF2B5EF4-FFF2-40B4-BE49-F238E27FC236}">
                <a16:creationId xmlns:a16="http://schemas.microsoft.com/office/drawing/2014/main" id="{BB1D57AF-BDA9-A7F4-E9C4-159896772153}"/>
              </a:ext>
            </a:extLst>
          </p:cNvPr>
          <p:cNvPicPr>
            <a:picLocks noChangeAspect="1"/>
          </p:cNvPicPr>
          <p:nvPr/>
        </p:nvPicPr>
        <p:blipFill>
          <a:blip r:embed="rId9"/>
          <a:stretch>
            <a:fillRect/>
          </a:stretch>
        </p:blipFill>
        <p:spPr>
          <a:xfrm>
            <a:off x="8470754" y="1366738"/>
            <a:ext cx="2549557" cy="1607010"/>
          </a:xfrm>
          <a:prstGeom prst="rect">
            <a:avLst/>
          </a:prstGeom>
        </p:spPr>
      </p:pic>
    </p:spTree>
    <p:extLst>
      <p:ext uri="{BB962C8B-B14F-4D97-AF65-F5344CB8AC3E}">
        <p14:creationId xmlns:p14="http://schemas.microsoft.com/office/powerpoint/2010/main" val="2736241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E910A-ADE8-04C3-1685-FC7B665D92E4}"/>
            </a:ext>
          </a:extLst>
        </p:cNvPr>
        <p:cNvGrpSpPr/>
        <p:nvPr/>
      </p:nvGrpSpPr>
      <p:grpSpPr>
        <a:xfrm>
          <a:off x="0" y="0"/>
          <a:ext cx="0" cy="0"/>
          <a:chOff x="0" y="0"/>
          <a:chExt cx="0" cy="0"/>
        </a:xfrm>
      </p:grpSpPr>
      <p:pic>
        <p:nvPicPr>
          <p:cNvPr id="4" name="Picture 3" descr="A group of candles with words on them&#10;&#10;AI-generated content may be incorrect.">
            <a:extLst>
              <a:ext uri="{FF2B5EF4-FFF2-40B4-BE49-F238E27FC236}">
                <a16:creationId xmlns:a16="http://schemas.microsoft.com/office/drawing/2014/main" id="{414C8C44-4768-C58C-CA9D-F5208A3C461A}"/>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yellow house in a circle&#10;&#10;AI-generated content may be incorrect.">
            <a:hlinkClick r:id="rId3" action="ppaction://hlinksldjump"/>
            <a:extLst>
              <a:ext uri="{FF2B5EF4-FFF2-40B4-BE49-F238E27FC236}">
                <a16:creationId xmlns:a16="http://schemas.microsoft.com/office/drawing/2014/main" id="{F1E9D918-5125-50EA-BAE5-1A411DE61513}"/>
              </a:ext>
            </a:extLst>
          </p:cNvPr>
          <p:cNvPicPr>
            <a:picLocks noChangeAspect="1"/>
          </p:cNvPicPr>
          <p:nvPr/>
        </p:nvPicPr>
        <p:blipFill>
          <a:blip r:embed="rId4"/>
          <a:stretch>
            <a:fillRect/>
          </a:stretch>
        </p:blipFill>
        <p:spPr>
          <a:xfrm>
            <a:off x="11119371" y="5788741"/>
            <a:ext cx="1072629" cy="1081142"/>
          </a:xfrm>
          <a:prstGeom prst="rect">
            <a:avLst/>
          </a:prstGeom>
        </p:spPr>
      </p:pic>
    </p:spTree>
    <p:extLst>
      <p:ext uri="{BB962C8B-B14F-4D97-AF65-F5344CB8AC3E}">
        <p14:creationId xmlns:p14="http://schemas.microsoft.com/office/powerpoint/2010/main" val="2756186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2EDC8-8362-4F67-AF1F-C0F19C54153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84DD24C-2FEE-23A6-2745-8C060EBC5950}"/>
              </a:ext>
            </a:extLst>
          </p:cNvPr>
          <p:cNvSpPr/>
          <p:nvPr/>
        </p:nvSpPr>
        <p:spPr>
          <a:xfrm>
            <a:off x="4119715" y="3703693"/>
            <a:ext cx="7682141" cy="1736988"/>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hlinkClick r:id="rId2"/>
              </a:rPr>
              <a:t>Order a World Gifts totaliser poster </a:t>
            </a:r>
            <a:r>
              <a:rPr lang="en-GB" dirty="0">
                <a:solidFill>
                  <a:srgbClr val="5E1D50"/>
                </a:solidFill>
                <a:latin typeface="Century Gothic"/>
                <a:ea typeface="Calibri"/>
                <a:cs typeface="Calibri"/>
              </a:rPr>
              <a:t>to help you fundraise for a World Gifts Christmas stocking!</a:t>
            </a:r>
            <a:endParaRPr lang="en-GB" sz="1800" dirty="0">
              <a:solidFill>
                <a:srgbClr val="5E1D50"/>
              </a:solidFill>
              <a:effectLst/>
              <a:latin typeface="Century Gothic"/>
              <a:ea typeface="Calibri"/>
              <a:cs typeface="Calibri"/>
            </a:endParaRPr>
          </a:p>
          <a:p>
            <a:pPr marL="0" lvl="2">
              <a:defRPr/>
            </a:pPr>
            <a:endParaRPr lang="en-GB" dirty="0">
              <a:solidFill>
                <a:srgbClr val="5E1D50"/>
              </a:solidFill>
              <a:latin typeface="Century Gothic"/>
              <a:ea typeface="+mn-lt"/>
              <a:cs typeface="+mn-lt"/>
            </a:endParaRPr>
          </a:p>
        </p:txBody>
      </p:sp>
      <p:sp>
        <p:nvSpPr>
          <p:cNvPr id="7" name="Rectangle 6">
            <a:extLst>
              <a:ext uri="{FF2B5EF4-FFF2-40B4-BE49-F238E27FC236}">
                <a16:creationId xmlns:a16="http://schemas.microsoft.com/office/drawing/2014/main" id="{C574496C-6ADF-0E8E-030B-A4EC2492778F}"/>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As we prepare for </a:t>
            </a:r>
            <a:r>
              <a:rPr lang="en-GB" sz="1800">
                <a:solidFill>
                  <a:srgbClr val="5E1D50"/>
                </a:solidFill>
                <a:effectLst/>
                <a:latin typeface="Century Gothic"/>
                <a:ea typeface="Calibri"/>
                <a:cs typeface="Calibri"/>
              </a:rPr>
              <a:t>the </a:t>
            </a:r>
            <a:r>
              <a:rPr lang="en-GB">
                <a:solidFill>
                  <a:srgbClr val="5E1D50"/>
                </a:solidFill>
                <a:latin typeface="Century Gothic"/>
                <a:ea typeface="Calibri"/>
                <a:cs typeface="Calibri"/>
              </a:rPr>
              <a:t>birth of Jesus at Advent, we ask that you bring comfort and hope to our brothers and sisters around </a:t>
            </a:r>
            <a:r>
              <a:rPr lang="en-GB" sz="1800">
                <a:solidFill>
                  <a:srgbClr val="5E1D50"/>
                </a:solidFill>
                <a:effectLst/>
                <a:latin typeface="Century Gothic"/>
                <a:ea typeface="Calibri"/>
                <a:cs typeface="Calibri"/>
              </a:rPr>
              <a:t>the </a:t>
            </a:r>
            <a:r>
              <a:rPr lang="en-GB">
                <a:solidFill>
                  <a:srgbClr val="5E1D50"/>
                </a:solidFill>
                <a:latin typeface="Century Gothic"/>
                <a:ea typeface="Calibri"/>
                <a:cs typeface="Calibri"/>
              </a:rPr>
              <a:t>world who long to live in peace</a:t>
            </a:r>
            <a:r>
              <a:rPr lang="en-GB" sz="1800">
                <a:solidFill>
                  <a:srgbClr val="5E1D50"/>
                </a:solidFill>
                <a:effectLst/>
                <a:latin typeface="Century Gothic"/>
                <a:ea typeface="Calibri"/>
                <a:cs typeface="Calibri"/>
              </a:rPr>
              <a:t>. </a:t>
            </a:r>
            <a:endParaRPr lang="en-GB">
              <a:solidFill>
                <a:srgbClr val="000000"/>
              </a:solidFill>
              <a:latin typeface="Century Gothic"/>
              <a:ea typeface="Calibri"/>
              <a:cs typeface="Calibri"/>
            </a:endParaRPr>
          </a:p>
          <a:p>
            <a:pPr marL="0" lvl="2">
              <a:defRPr/>
            </a:pPr>
            <a:r>
              <a:rPr lang="en-GB" sz="1800">
                <a:solidFill>
                  <a:srgbClr val="5E1D50"/>
                </a:solidFill>
                <a:effectLst/>
                <a:latin typeface="Century Gothic"/>
                <a:ea typeface="Calibri"/>
                <a:cs typeface="Calibri"/>
              </a:rPr>
              <a:t>Lord, in your mercy,</a:t>
            </a:r>
            <a:endParaRPr lang="en-GB" sz="1800">
              <a:solidFill>
                <a:srgbClr val="000000"/>
              </a:solidFill>
              <a:effectLst/>
              <a:latin typeface="Century Gothic"/>
              <a:ea typeface="Calibri"/>
              <a:cs typeface="Calibri"/>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8" name="Picture 7">
            <a:extLst>
              <a:ext uri="{FF2B5EF4-FFF2-40B4-BE49-F238E27FC236}">
                <a16:creationId xmlns:a16="http://schemas.microsoft.com/office/drawing/2014/main" id="{9480CD1F-F0B3-7FD2-9069-BA9D2007F2F8}"/>
              </a:ext>
            </a:extLst>
          </p:cNvPr>
          <p:cNvPicPr>
            <a:picLocks noChangeAspect="1"/>
          </p:cNvPicPr>
          <p:nvPr/>
        </p:nvPicPr>
        <p:blipFill>
          <a:blip r:embed="rId3"/>
          <a:stretch>
            <a:fillRect/>
          </a:stretch>
        </p:blipFill>
        <p:spPr>
          <a:xfrm>
            <a:off x="6754285" y="3703692"/>
            <a:ext cx="2413000" cy="850900"/>
          </a:xfrm>
          <a:prstGeom prst="rect">
            <a:avLst/>
          </a:prstGeom>
        </p:spPr>
      </p:pic>
      <p:pic>
        <p:nvPicPr>
          <p:cNvPr id="11" name="Picture 10">
            <a:extLst>
              <a:ext uri="{FF2B5EF4-FFF2-40B4-BE49-F238E27FC236}">
                <a16:creationId xmlns:a16="http://schemas.microsoft.com/office/drawing/2014/main" id="{D62621B8-46E5-71CE-D6C8-ACC1F35F534A}"/>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8341B04E-F2E9-83B6-30FB-F955E44740FC}"/>
              </a:ext>
            </a:extLst>
          </p:cNvPr>
          <p:cNvPicPr>
            <a:picLocks noChangeAspect="1"/>
          </p:cNvPicPr>
          <p:nvPr/>
        </p:nvPicPr>
        <p:blipFill>
          <a:blip r:embed="rId5"/>
          <a:stretch>
            <a:fillRect/>
          </a:stretch>
        </p:blipFill>
        <p:spPr>
          <a:xfrm>
            <a:off x="54773" y="60590"/>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9DBD1817-57FE-1A00-F2F0-C50D533DB982}"/>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10" name="Picture 9" descr="A poster of a christmas gift&#10;&#10;AI-generated content may be incorrect.">
            <a:extLst>
              <a:ext uri="{FF2B5EF4-FFF2-40B4-BE49-F238E27FC236}">
                <a16:creationId xmlns:a16="http://schemas.microsoft.com/office/drawing/2014/main" id="{2F5C197A-AEFF-269B-CCDA-529DF726464D}"/>
              </a:ext>
            </a:extLst>
          </p:cNvPr>
          <p:cNvPicPr>
            <a:picLocks noChangeAspect="1"/>
          </p:cNvPicPr>
          <p:nvPr/>
        </p:nvPicPr>
        <p:blipFill>
          <a:blip r:embed="rId8"/>
          <a:stretch>
            <a:fillRect/>
          </a:stretch>
        </p:blipFill>
        <p:spPr>
          <a:xfrm>
            <a:off x="7076618" y="369019"/>
            <a:ext cx="2230405" cy="3154308"/>
          </a:xfrm>
          <a:prstGeom prst="rect">
            <a:avLst/>
          </a:prstGeom>
        </p:spPr>
      </p:pic>
    </p:spTree>
    <p:extLst>
      <p:ext uri="{BB962C8B-B14F-4D97-AF65-F5344CB8AC3E}">
        <p14:creationId xmlns:p14="http://schemas.microsoft.com/office/powerpoint/2010/main" val="1135190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F4E5F-886C-3035-9784-51C3780926A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F81F041-515B-BECB-EE5E-1B3E462E94E5}"/>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400" b="1" dirty="0">
              <a:solidFill>
                <a:srgbClr val="5E1D50"/>
              </a:solidFill>
              <a:latin typeface="Century Gothic"/>
              <a:ea typeface="Calibri"/>
              <a:cs typeface="Calibri"/>
            </a:endParaRPr>
          </a:p>
          <a:p>
            <a:endParaRPr lang="en-GB" sz="1400" b="1" dirty="0">
              <a:solidFill>
                <a:srgbClr val="5E1D50"/>
              </a:solidFill>
              <a:latin typeface="Century Gothic"/>
              <a:ea typeface="Calibri"/>
              <a:cs typeface="Calibri"/>
            </a:endParaRPr>
          </a:p>
          <a:p>
            <a:endParaRPr lang="en-GB" sz="1400" b="1" dirty="0">
              <a:solidFill>
                <a:srgbClr val="5E1D50"/>
              </a:solidFill>
              <a:latin typeface="Century Gothic"/>
              <a:ea typeface="Calibri"/>
              <a:cs typeface="Calibri"/>
            </a:endParaRPr>
          </a:p>
          <a:p>
            <a:r>
              <a:rPr lang="en-GB" sz="1400" b="1" dirty="0">
                <a:solidFill>
                  <a:srgbClr val="5E1D50"/>
                </a:solidFill>
                <a:latin typeface="Century Gothic"/>
                <a:ea typeface="Calibri"/>
                <a:cs typeface="Calibri"/>
              </a:rPr>
              <a:t>At that time Jesus was filled with joy by the Holy Spirit and said, “Father, Lord of heaven and earth! I thank you because you have shown to the unlearned what you have hidden from the wise and learned. Yes, Father, this was how you were pleased to have it happen. </a:t>
            </a:r>
            <a:r>
              <a:rPr lang="en-GB" sz="1400" i="1" dirty="0">
                <a:solidFill>
                  <a:srgbClr val="5E1D50"/>
                </a:solidFill>
                <a:latin typeface="Century Gothic"/>
                <a:cs typeface="Calibri"/>
              </a:rPr>
              <a:t>Luke 10:21</a:t>
            </a:r>
          </a:p>
          <a:p>
            <a:endParaRPr lang="en-GB" sz="1400" dirty="0">
              <a:solidFill>
                <a:srgbClr val="000000"/>
              </a:solidFill>
              <a:latin typeface="Century Gothic"/>
              <a:cs typeface="Calibri"/>
            </a:endParaRPr>
          </a:p>
          <a:p>
            <a:r>
              <a:rPr lang="en-GB" sz="1600" dirty="0">
                <a:solidFill>
                  <a:srgbClr val="5E1D50"/>
                </a:solidFill>
                <a:latin typeface="Century Gothic"/>
                <a:cs typeface="Calibri"/>
              </a:rPr>
              <a:t>Sometimes as children, it can feel difficult to know how to help with the problems facing the world. But in this reading, Jesus emphasises how important children are and the difference they can make. </a:t>
            </a:r>
            <a:endParaRPr lang="en-US" dirty="0">
              <a:solidFill>
                <a:srgbClr val="FFFFFF"/>
              </a:solidFill>
              <a:latin typeface="Aptos" panose="02110004020202020204"/>
              <a:cs typeface="Calibri"/>
            </a:endParaRP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How can we try and make a difference in our world today?</a:t>
            </a:r>
            <a:endParaRPr lang="en-US" dirty="0"/>
          </a:p>
          <a:p>
            <a:pPr algn="ctr"/>
            <a:endParaRPr lang="en-GB" sz="1400" b="1" dirty="0">
              <a:solidFill>
                <a:srgbClr val="5E1D50"/>
              </a:solidFill>
              <a:latin typeface="Century Gothic" panose="020B0502020202020204" pitchFamily="34" charset="0"/>
              <a:ea typeface="Calibri"/>
              <a:cs typeface="Calibri" panose="020F0502020204030204" pitchFamily="34" charset="0"/>
            </a:endParaRPr>
          </a:p>
        </p:txBody>
      </p:sp>
      <p:sp>
        <p:nvSpPr>
          <p:cNvPr id="6" name="Rectangle 5">
            <a:extLst>
              <a:ext uri="{FF2B5EF4-FFF2-40B4-BE49-F238E27FC236}">
                <a16:creationId xmlns:a16="http://schemas.microsoft.com/office/drawing/2014/main" id="{EBE2E5BF-B7B5-02DC-19DB-648A66DDB6A3}"/>
              </a:ext>
            </a:extLst>
          </p:cNvPr>
          <p:cNvSpPr/>
          <p:nvPr/>
        </p:nvSpPr>
        <p:spPr>
          <a:xfrm>
            <a:off x="6204211" y="3442509"/>
            <a:ext cx="5666933" cy="2286590"/>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US" dirty="0"/>
          </a:p>
          <a:p>
            <a:pPr>
              <a:lnSpc>
                <a:spcPct val="115999"/>
              </a:lnSpc>
              <a:spcBef>
                <a:spcPts val="1200"/>
              </a:spcBef>
              <a:spcAft>
                <a:spcPts val="1200"/>
              </a:spcAft>
            </a:pPr>
            <a:r>
              <a:rPr lang="en-GB" sz="1600" dirty="0">
                <a:solidFill>
                  <a:srgbClr val="5E1D50"/>
                </a:solidFill>
                <a:latin typeface="Century Gothic"/>
                <a:ea typeface="Calibri"/>
                <a:cs typeface="Calibri"/>
              </a:rPr>
              <a:t>Join with hundreds of school children across England and Wales to take part in Jubilee Celebration Day. </a:t>
            </a:r>
            <a:r>
              <a:rPr lang="en-GB" sz="1600" dirty="0">
                <a:solidFill>
                  <a:srgbClr val="5E1D50"/>
                </a:solidFill>
                <a:latin typeface="Century Gothic"/>
                <a:ea typeface="Calibri"/>
                <a:cs typeface="Calibri"/>
                <a:hlinkClick r:id="rId2"/>
              </a:rPr>
              <a:t>Watch the film </a:t>
            </a:r>
            <a:r>
              <a:rPr lang="en-GB" sz="1600" dirty="0">
                <a:solidFill>
                  <a:srgbClr val="5E1D50"/>
                </a:solidFill>
                <a:latin typeface="Century Gothic"/>
                <a:ea typeface="Calibri"/>
                <a:cs typeface="Calibri"/>
              </a:rPr>
              <a:t>to celebrate all you have achieved, and to look ahead with hope.</a:t>
            </a:r>
            <a:endParaRPr lang="en-GB"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004DAEED-6F18-AC3F-7A32-D259E9F38FEE}"/>
              </a:ext>
            </a:extLst>
          </p:cNvPr>
          <p:cNvPicPr>
            <a:picLocks noChangeAspect="1"/>
          </p:cNvPicPr>
          <p:nvPr/>
        </p:nvPicPr>
        <p:blipFill>
          <a:blip r:embed="rId3"/>
          <a:srcRect l="15793" t="14990" r="13439" b="23530"/>
          <a:stretch>
            <a:fillRect/>
          </a:stretch>
        </p:blipFill>
        <p:spPr>
          <a:xfrm>
            <a:off x="7951057" y="3508759"/>
            <a:ext cx="2327766" cy="530942"/>
          </a:xfrm>
          <a:prstGeom prst="rect">
            <a:avLst/>
          </a:prstGeom>
        </p:spPr>
      </p:pic>
      <p:pic>
        <p:nvPicPr>
          <p:cNvPr id="10" name="Picture 9">
            <a:extLst>
              <a:ext uri="{FF2B5EF4-FFF2-40B4-BE49-F238E27FC236}">
                <a16:creationId xmlns:a16="http://schemas.microsoft.com/office/drawing/2014/main" id="{1E103AD8-1FF4-9FBA-5327-71ADF58CAC68}"/>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5D928ADB-0CC7-2E6C-5CD0-BEA2F5CF26D7}"/>
              </a:ext>
            </a:extLst>
          </p:cNvPr>
          <p:cNvPicPr>
            <a:picLocks noChangeAspect="1"/>
          </p:cNvPicPr>
          <p:nvPr/>
        </p:nvPicPr>
        <p:blipFill>
          <a:blip r:embed="rId5"/>
          <a:stretch>
            <a:fillRect/>
          </a:stretch>
        </p:blipFill>
        <p:spPr>
          <a:xfrm>
            <a:off x="54773" y="74845"/>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37E26A1C-7F95-05CE-C784-9E047EB6A758}"/>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4" name="Picture 3">
            <a:extLst>
              <a:ext uri="{FF2B5EF4-FFF2-40B4-BE49-F238E27FC236}">
                <a16:creationId xmlns:a16="http://schemas.microsoft.com/office/drawing/2014/main" id="{1546C73B-4DC6-F9C2-DD1B-64A6ECFEB99C}"/>
              </a:ext>
            </a:extLst>
          </p:cNvPr>
          <p:cNvPicPr>
            <a:picLocks noChangeAspect="1"/>
          </p:cNvPicPr>
          <p:nvPr/>
        </p:nvPicPr>
        <p:blipFill>
          <a:blip r:embed="rId7"/>
          <a:srcRect/>
          <a:stretch/>
        </p:blipFill>
        <p:spPr>
          <a:xfrm>
            <a:off x="6217612" y="480209"/>
            <a:ext cx="3696379" cy="2690222"/>
          </a:xfrm>
          <a:prstGeom prst="rect">
            <a:avLst/>
          </a:prstGeom>
        </p:spPr>
      </p:pic>
    </p:spTree>
    <p:extLst>
      <p:ext uri="{BB962C8B-B14F-4D97-AF65-F5344CB8AC3E}">
        <p14:creationId xmlns:p14="http://schemas.microsoft.com/office/powerpoint/2010/main" val="206035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5C68D-6E3C-9CC2-0BA8-252C744D05E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D9D8A9B-81BC-115E-D74B-56DBCE2B544F}"/>
              </a:ext>
            </a:extLst>
          </p:cNvPr>
          <p:cNvSpPr/>
          <p:nvPr/>
        </p:nvSpPr>
        <p:spPr>
          <a:xfrm>
            <a:off x="4119715" y="3703692"/>
            <a:ext cx="799057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b="1" dirty="0">
              <a:solidFill>
                <a:srgbClr val="5E1D50"/>
              </a:solidFill>
              <a:latin typeface="Century Gothic"/>
              <a:ea typeface="Calibri"/>
              <a:cs typeface="Calibri"/>
            </a:endParaRPr>
          </a:p>
          <a:p>
            <a:pPr marL="0" lvl="2" algn="ctr">
              <a:defRPr/>
            </a:pPr>
            <a:endParaRPr lang="en-GB" b="1" dirty="0">
              <a:solidFill>
                <a:srgbClr val="5E1D50"/>
              </a:solidFill>
              <a:latin typeface="Century Gothic"/>
              <a:ea typeface="Calibri"/>
              <a:cs typeface="Calibri"/>
            </a:endParaRPr>
          </a:p>
          <a:p>
            <a:pPr marL="0" lvl="2" algn="ctr">
              <a:defRPr/>
            </a:pPr>
            <a:endParaRPr lang="en-GB" b="1" dirty="0">
              <a:solidFill>
                <a:srgbClr val="5E1D50"/>
              </a:solidFill>
              <a:latin typeface="Century Gothic"/>
              <a:ea typeface="Calibri"/>
              <a:cs typeface="Calibri"/>
            </a:endParaRPr>
          </a:p>
          <a:p>
            <a:pPr marL="0" lvl="2">
              <a:defRPr/>
            </a:pPr>
            <a:r>
              <a:rPr lang="en-GB" sz="1800" b="1" dirty="0">
                <a:solidFill>
                  <a:srgbClr val="5E1D50"/>
                </a:solidFill>
                <a:effectLst/>
                <a:latin typeface="Century Gothic"/>
                <a:ea typeface="Calibri"/>
                <a:cs typeface="Calibri"/>
              </a:rPr>
              <a:t>World Gifts:</a:t>
            </a:r>
            <a:r>
              <a:rPr lang="en-GB" sz="1800" dirty="0">
                <a:solidFill>
                  <a:srgbClr val="5E1D50"/>
                </a:solidFill>
                <a:effectLst/>
                <a:latin typeface="Century Gothic"/>
                <a:ea typeface="Calibri"/>
                <a:cs typeface="Calibri"/>
              </a:rPr>
              <a:t> </a:t>
            </a:r>
            <a:r>
              <a:rPr lang="en-GB" dirty="0">
                <a:solidFill>
                  <a:srgbClr val="5E1D50"/>
                </a:solidFill>
                <a:latin typeface="Century Gothic"/>
                <a:ea typeface="Calibri"/>
                <a:cs typeface="Calibri"/>
              </a:rPr>
              <a:t>Remembering that a better world needs all of us, could you raise money as a class or as a school </a:t>
            </a:r>
            <a:r>
              <a:rPr lang="en-GB" sz="1800" dirty="0">
                <a:solidFill>
                  <a:srgbClr val="5E1D50"/>
                </a:solidFill>
                <a:effectLst/>
                <a:latin typeface="Century Gothic"/>
                <a:ea typeface="Calibri"/>
                <a:cs typeface="Calibri"/>
              </a:rPr>
              <a:t>for </a:t>
            </a:r>
            <a:r>
              <a:rPr lang="en-GB" dirty="0">
                <a:solidFill>
                  <a:srgbClr val="5E1D50"/>
                </a:solidFill>
                <a:latin typeface="Century Gothic"/>
                <a:ea typeface="Calibri"/>
                <a:cs typeface="Calibri"/>
              </a:rPr>
              <a:t>a Christmas stocking or other </a:t>
            </a:r>
            <a:r>
              <a:rPr lang="en-GB" sz="1800" dirty="0">
                <a:solidFill>
                  <a:srgbClr val="5E1D50"/>
                </a:solidFill>
                <a:effectLst/>
                <a:latin typeface="Century Gothic"/>
                <a:ea typeface="Calibri"/>
                <a:cs typeface="Calibri"/>
              </a:rPr>
              <a:t>CAFOD </a:t>
            </a:r>
            <a:r>
              <a:rPr lang="en-GB" dirty="0">
                <a:solidFill>
                  <a:srgbClr val="5E1D50"/>
                </a:solidFill>
                <a:latin typeface="Century Gothic"/>
                <a:ea typeface="Calibri"/>
                <a:cs typeface="Calibri"/>
              </a:rPr>
              <a:t>World Gift </a:t>
            </a:r>
            <a:r>
              <a:rPr lang="en-GB" sz="1800" dirty="0">
                <a:solidFill>
                  <a:srgbClr val="5E1D50"/>
                </a:solidFill>
                <a:effectLst/>
                <a:latin typeface="Century Gothic"/>
                <a:ea typeface="Calibri"/>
                <a:cs typeface="Calibri"/>
              </a:rPr>
              <a:t>to help </a:t>
            </a:r>
            <a:r>
              <a:rPr lang="en-GB" dirty="0">
                <a:solidFill>
                  <a:srgbClr val="5E1D50"/>
                </a:solidFill>
                <a:latin typeface="Century Gothic"/>
                <a:ea typeface="Calibri"/>
                <a:cs typeface="Calibri"/>
              </a:rPr>
              <a:t>children living in poverty? </a:t>
            </a:r>
          </a:p>
          <a:p>
            <a:pPr marL="0" lvl="2">
              <a:defRPr/>
            </a:pPr>
            <a:endParaRPr lang="en-US" sz="1800" dirty="0">
              <a:solidFill>
                <a:srgbClr val="5E1D50"/>
              </a:solidFill>
              <a:effectLst/>
              <a:latin typeface="Century Gothic" panose="020B0502020202020204" pitchFamily="34" charset="0"/>
              <a:ea typeface="Calibri"/>
              <a:cs typeface="Calibri"/>
            </a:endParaRPr>
          </a:p>
          <a:p>
            <a:pPr marL="0" lvl="2">
              <a:defRPr/>
            </a:pPr>
            <a:r>
              <a:rPr lang="en-GB" dirty="0">
                <a:solidFill>
                  <a:srgbClr val="5E1D50"/>
                </a:solidFill>
                <a:latin typeface="Century Gothic"/>
                <a:ea typeface="Calibri"/>
                <a:cs typeface="Calibri"/>
                <a:hlinkClick r:id="rId2">
                  <a:extLst>
                    <a:ext uri="{A12FA001-AC4F-418D-AE19-62706E023703}">
                      <ahyp:hlinkClr xmlns:ahyp="http://schemas.microsoft.com/office/drawing/2018/hyperlinkcolor" val="tx"/>
                    </a:ext>
                  </a:extLst>
                </a:hlinkClick>
              </a:rPr>
              <a:t>Discover all the CAFOD World Gifts for schools!</a:t>
            </a:r>
          </a:p>
          <a:p>
            <a:pPr marL="0" lvl="2" algn="ctr">
              <a:defRPr/>
            </a:pPr>
            <a:endParaRPr lang="en-GB" sz="1800" u="sng" dirty="0">
              <a:solidFill>
                <a:srgbClr val="467886"/>
              </a:solidFill>
              <a:effectLst/>
              <a:latin typeface="Century Gothic"/>
              <a:ea typeface="Calibri"/>
              <a:cs typeface="Calibri"/>
            </a:endParaRPr>
          </a:p>
        </p:txBody>
      </p:sp>
      <p:sp>
        <p:nvSpPr>
          <p:cNvPr id="7" name="Rectangle 6">
            <a:extLst>
              <a:ext uri="{FF2B5EF4-FFF2-40B4-BE49-F238E27FC236}">
                <a16:creationId xmlns:a16="http://schemas.microsoft.com/office/drawing/2014/main" id="{4EC44C7C-05E5-54E9-6139-5E0CD7FF5272}"/>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r>
              <a:rPr lang="en-GB">
                <a:solidFill>
                  <a:srgbClr val="5E1D50"/>
                </a:solidFill>
                <a:latin typeface="Century Gothic"/>
                <a:ea typeface="Calibri"/>
                <a:cs typeface="Calibri"/>
              </a:rPr>
              <a:t>In this year of Jubilee, help us remember </a:t>
            </a:r>
            <a:r>
              <a:rPr lang="en-GB" sz="1800">
                <a:solidFill>
                  <a:srgbClr val="5E1D50"/>
                </a:solidFill>
                <a:effectLst/>
                <a:latin typeface="Century Gothic"/>
                <a:ea typeface="Calibri"/>
                <a:cs typeface="Calibri"/>
              </a:rPr>
              <a:t>that </a:t>
            </a:r>
            <a:r>
              <a:rPr lang="en-GB">
                <a:solidFill>
                  <a:srgbClr val="5E1D50"/>
                </a:solidFill>
                <a:latin typeface="Century Gothic"/>
                <a:ea typeface="Calibri"/>
                <a:cs typeface="Calibri"/>
              </a:rPr>
              <a:t>children can bring hope to the world by being kind, praying for our global family and by raising money </a:t>
            </a:r>
            <a:r>
              <a:rPr lang="en-GB" sz="1800">
                <a:solidFill>
                  <a:srgbClr val="5E1D50"/>
                </a:solidFill>
                <a:effectLst/>
                <a:latin typeface="Century Gothic"/>
                <a:ea typeface="Calibri"/>
                <a:cs typeface="Calibri"/>
              </a:rPr>
              <a:t>for </a:t>
            </a:r>
            <a:r>
              <a:rPr lang="en-GB">
                <a:solidFill>
                  <a:srgbClr val="5E1D50"/>
                </a:solidFill>
                <a:latin typeface="Century Gothic"/>
                <a:ea typeface="Calibri"/>
                <a:cs typeface="Calibri"/>
              </a:rPr>
              <a:t>CAFOD</a:t>
            </a:r>
            <a:r>
              <a:rPr lang="en-GB" sz="1800">
                <a:solidFill>
                  <a:srgbClr val="5E1D50"/>
                </a:solidFill>
                <a:effectLst/>
                <a:latin typeface="Century Gothic"/>
                <a:ea typeface="Calibri"/>
                <a:cs typeface="Calibri"/>
              </a:rPr>
              <a:t>. </a:t>
            </a:r>
            <a:endParaRPr lang="en-US" sz="1800">
              <a:solidFill>
                <a:srgbClr val="000000"/>
              </a:solidFill>
              <a:effectLst/>
              <a:latin typeface="Century Gothic"/>
              <a:ea typeface="Calibri"/>
              <a:cs typeface="Calibri"/>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p:txBody>
      </p:sp>
      <p:pic>
        <p:nvPicPr>
          <p:cNvPr id="4" name="Picture 3">
            <a:extLst>
              <a:ext uri="{FF2B5EF4-FFF2-40B4-BE49-F238E27FC236}">
                <a16:creationId xmlns:a16="http://schemas.microsoft.com/office/drawing/2014/main" id="{489482EA-C963-767D-02DF-17949E2D4BEC}"/>
              </a:ext>
            </a:extLst>
          </p:cNvPr>
          <p:cNvPicPr>
            <a:picLocks noChangeAspect="1"/>
          </p:cNvPicPr>
          <p:nvPr/>
        </p:nvPicPr>
        <p:blipFill>
          <a:blip r:embed="rId3"/>
          <a:stretch>
            <a:fillRect/>
          </a:stretch>
        </p:blipFill>
        <p:spPr>
          <a:xfrm>
            <a:off x="6908504" y="3703692"/>
            <a:ext cx="2413000" cy="850900"/>
          </a:xfrm>
          <a:prstGeom prst="rect">
            <a:avLst/>
          </a:prstGeom>
        </p:spPr>
      </p:pic>
      <p:pic>
        <p:nvPicPr>
          <p:cNvPr id="8" name="Picture 7">
            <a:extLst>
              <a:ext uri="{FF2B5EF4-FFF2-40B4-BE49-F238E27FC236}">
                <a16:creationId xmlns:a16="http://schemas.microsoft.com/office/drawing/2014/main" id="{DFA3D7FB-F488-1B8F-9E00-9B53C5AC5779}"/>
              </a:ext>
            </a:extLst>
          </p:cNvPr>
          <p:cNvPicPr>
            <a:picLocks noChangeAspect="1"/>
          </p:cNvPicPr>
          <p:nvPr/>
        </p:nvPicPr>
        <p:blipFill>
          <a:blip r:embed="rId4"/>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B748BF0E-4C43-3B73-28AA-FB5D452C7010}"/>
              </a:ext>
            </a:extLst>
          </p:cNvPr>
          <p:cNvPicPr>
            <a:picLocks noChangeAspect="1"/>
          </p:cNvPicPr>
          <p:nvPr/>
        </p:nvPicPr>
        <p:blipFill>
          <a:blip r:embed="rId5"/>
          <a:stretch>
            <a:fillRect/>
          </a:stretch>
        </p:blipFill>
        <p:spPr>
          <a:xfrm>
            <a:off x="54773" y="74845"/>
            <a:ext cx="5651500" cy="1168400"/>
          </a:xfrm>
          <a:prstGeom prst="rect">
            <a:avLst/>
          </a:prstGeom>
        </p:spPr>
      </p:pic>
      <p:pic>
        <p:nvPicPr>
          <p:cNvPr id="5" name="Picture 4" descr="A yellow house in a circle&#10;&#10;AI-generated content may be incorrect.">
            <a:hlinkClick r:id="rId6" action="ppaction://hlinksldjump"/>
            <a:extLst>
              <a:ext uri="{FF2B5EF4-FFF2-40B4-BE49-F238E27FC236}">
                <a16:creationId xmlns:a16="http://schemas.microsoft.com/office/drawing/2014/main" id="{50FAE443-907F-5DD1-0A8C-B8BE24AA3E55}"/>
              </a:ext>
            </a:extLst>
          </p:cNvPr>
          <p:cNvPicPr>
            <a:picLocks noChangeAspect="1"/>
          </p:cNvPicPr>
          <p:nvPr/>
        </p:nvPicPr>
        <p:blipFill>
          <a:blip r:embed="rId7"/>
          <a:stretch>
            <a:fillRect/>
          </a:stretch>
        </p:blipFill>
        <p:spPr>
          <a:xfrm>
            <a:off x="11119371" y="5788741"/>
            <a:ext cx="1072629" cy="1081142"/>
          </a:xfrm>
          <a:prstGeom prst="rect">
            <a:avLst/>
          </a:prstGeom>
        </p:spPr>
      </p:pic>
      <p:pic>
        <p:nvPicPr>
          <p:cNvPr id="9" name="Picture 8" descr="A colorful text on a black background&#10;&#10;AI-generated content may be incorrect.">
            <a:extLst>
              <a:ext uri="{FF2B5EF4-FFF2-40B4-BE49-F238E27FC236}">
                <a16:creationId xmlns:a16="http://schemas.microsoft.com/office/drawing/2014/main" id="{02726AD5-9984-19CC-917E-42D7769AD1BB}"/>
              </a:ext>
            </a:extLst>
          </p:cNvPr>
          <p:cNvPicPr>
            <a:picLocks noChangeAspect="1"/>
          </p:cNvPicPr>
          <p:nvPr/>
        </p:nvPicPr>
        <p:blipFill>
          <a:blip r:embed="rId8"/>
          <a:stretch>
            <a:fillRect/>
          </a:stretch>
        </p:blipFill>
        <p:spPr>
          <a:xfrm>
            <a:off x="6403788" y="766302"/>
            <a:ext cx="5004380" cy="3154308"/>
          </a:xfrm>
          <a:prstGeom prst="rect">
            <a:avLst/>
          </a:prstGeom>
        </p:spPr>
      </p:pic>
    </p:spTree>
    <p:extLst>
      <p:ext uri="{BB962C8B-B14F-4D97-AF65-F5344CB8AC3E}">
        <p14:creationId xmlns:p14="http://schemas.microsoft.com/office/powerpoint/2010/main" val="3686689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9AB26-B486-3724-DF3A-F5B80FA9956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0F8EA95-409A-BB26-B5D4-7D32F60FED1B}"/>
              </a:ext>
            </a:extLst>
          </p:cNvPr>
          <p:cNvSpPr/>
          <p:nvPr/>
        </p:nvSpPr>
        <p:spPr>
          <a:xfrm>
            <a:off x="254181" y="1162393"/>
            <a:ext cx="5666933" cy="3616084"/>
          </a:xfrm>
          <a:prstGeom prst="rect">
            <a:avLst/>
          </a:prstGeom>
          <a:solidFill>
            <a:srgbClr val="F39200">
              <a:alpha val="19806"/>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b="1" dirty="0">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algn="ctr"/>
            <a:endParaRPr lang="en-GB" sz="1400" b="1" dirty="0">
              <a:solidFill>
                <a:srgbClr val="5E1D50"/>
              </a:solidFill>
              <a:latin typeface="Century Gothic" panose="020B0502020202020204" pitchFamily="34" charset="0"/>
              <a:ea typeface="Calibri" panose="020F0502020204030204" pitchFamily="34" charset="0"/>
              <a:cs typeface="Calibri" panose="020F0502020204030204" pitchFamily="34" charset="0"/>
            </a:endParaRPr>
          </a:p>
          <a:p>
            <a:r>
              <a:rPr lang="en-GB" sz="1400" b="1" baseline="30000" dirty="0">
                <a:solidFill>
                  <a:srgbClr val="5E1D50"/>
                </a:solidFill>
                <a:latin typeface="Century Gothic"/>
                <a:ea typeface="+mn-lt"/>
                <a:cs typeface="+mn-lt"/>
              </a:rPr>
              <a:t> </a:t>
            </a:r>
            <a:r>
              <a:rPr lang="en-GB" sz="1400" b="1" dirty="0">
                <a:solidFill>
                  <a:srgbClr val="5E1D50"/>
                </a:solidFill>
                <a:latin typeface="Century Gothic"/>
                <a:ea typeface="+mn-lt"/>
                <a:cs typeface="+mn-lt"/>
              </a:rPr>
              <a:t>Jesus called his disciples to him </a:t>
            </a:r>
            <a:r>
              <a:rPr lang="en-GB" sz="1400" b="1" dirty="0">
                <a:solidFill>
                  <a:srgbClr val="5E1D50"/>
                </a:solidFill>
                <a:effectLst/>
                <a:latin typeface="Century Gothic"/>
                <a:ea typeface="+mn-lt"/>
                <a:cs typeface="+mn-lt"/>
              </a:rPr>
              <a:t>and </a:t>
            </a:r>
            <a:r>
              <a:rPr lang="en-GB" sz="1400" b="1" dirty="0">
                <a:solidFill>
                  <a:srgbClr val="5E1D50"/>
                </a:solidFill>
                <a:latin typeface="Century Gothic"/>
                <a:ea typeface="+mn-lt"/>
                <a:cs typeface="+mn-lt"/>
              </a:rPr>
              <a:t>said, “I feel sorry for these people, because they have been with me for three days and now have nothing to eat. I don't want to send them away without feeding them, for they might faint on their</a:t>
            </a:r>
            <a:r>
              <a:rPr lang="en-GB" sz="1400" b="1" dirty="0">
                <a:solidFill>
                  <a:srgbClr val="5E1D50"/>
                </a:solidFill>
                <a:latin typeface="Century Gothic"/>
                <a:cs typeface="Calibri"/>
              </a:rPr>
              <a:t> way home." </a:t>
            </a:r>
            <a:r>
              <a:rPr lang="en-GB" sz="1400" i="1" dirty="0">
                <a:solidFill>
                  <a:srgbClr val="5E1D50"/>
                </a:solidFill>
                <a:latin typeface="Century Gothic"/>
                <a:cs typeface="Calibri"/>
              </a:rPr>
              <a:t>Matthew 15:32</a:t>
            </a:r>
            <a:endParaRPr lang="en-US" sz="1400" dirty="0">
              <a:solidFill>
                <a:srgbClr val="000000"/>
              </a:solidFill>
              <a:latin typeface="Century Gothic"/>
              <a:cs typeface="Calibri"/>
            </a:endParaRPr>
          </a:p>
          <a:p>
            <a:endParaRPr lang="en-GB" sz="1600" dirty="0">
              <a:solidFill>
                <a:srgbClr val="000000"/>
              </a:solidFill>
              <a:latin typeface="Century Gothic"/>
              <a:cs typeface="Calibri" panose="020F0502020204030204" pitchFamily="34" charset="0"/>
            </a:endParaRPr>
          </a:p>
          <a:p>
            <a:r>
              <a:rPr lang="en-GB" sz="1600" dirty="0">
                <a:solidFill>
                  <a:srgbClr val="5E1D50"/>
                </a:solidFill>
                <a:latin typeface="Century Gothic"/>
                <a:cs typeface="Calibri"/>
              </a:rPr>
              <a:t>Jesus takes pity on the crowd, worrying that they are hungry. The rest of the reading tells how a young boy brings five loaves and two fishes to Jesus which he shares out among 5,000 people. </a:t>
            </a:r>
            <a:endParaRPr lang="en-US" dirty="0">
              <a:solidFill>
                <a:srgbClr val="FFFFFF"/>
              </a:solidFill>
              <a:latin typeface="Century Gothic"/>
              <a:cs typeface="Calibri"/>
            </a:endParaRPr>
          </a:p>
          <a:p>
            <a:endParaRPr lang="en-GB" sz="1600" dirty="0">
              <a:solidFill>
                <a:srgbClr val="5E1D50"/>
              </a:solidFill>
              <a:latin typeface="Century Gothic"/>
              <a:cs typeface="Calibri"/>
            </a:endParaRPr>
          </a:p>
          <a:p>
            <a:r>
              <a:rPr lang="en-GB" sz="1600" dirty="0">
                <a:solidFill>
                  <a:srgbClr val="5E1D50"/>
                </a:solidFill>
                <a:latin typeface="Century Gothic"/>
                <a:cs typeface="Calibri"/>
              </a:rPr>
              <a:t>How can we best share what we have with others?</a:t>
            </a:r>
            <a:endParaRPr lang="en-US" dirty="0">
              <a:latin typeface="Century Gothic"/>
              <a:cs typeface="Calibri"/>
            </a:endParaRPr>
          </a:p>
        </p:txBody>
      </p:sp>
      <p:sp>
        <p:nvSpPr>
          <p:cNvPr id="6" name="Rectangle 5">
            <a:extLst>
              <a:ext uri="{FF2B5EF4-FFF2-40B4-BE49-F238E27FC236}">
                <a16:creationId xmlns:a16="http://schemas.microsoft.com/office/drawing/2014/main" id="{86E693CD-9722-8A36-5170-A71CFB7F8C7C}"/>
              </a:ext>
            </a:extLst>
          </p:cNvPr>
          <p:cNvSpPr/>
          <p:nvPr/>
        </p:nvSpPr>
        <p:spPr>
          <a:xfrm>
            <a:off x="6188040" y="3204470"/>
            <a:ext cx="5839408" cy="2105406"/>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rPr>
              <a:t>Share our popular Advent prayer cards to help prepare for the coming of Jesus at Christmas. There's a prayer for each week of Advent. </a:t>
            </a:r>
            <a:endParaRPr lang="en-GB" sz="1600" dirty="0">
              <a:solidFill>
                <a:srgbClr val="5E1D50"/>
              </a:solidFill>
              <a:latin typeface="Century Gothic" panose="020B0502020202020204" pitchFamily="34" charset="0"/>
              <a:ea typeface="Verdana" panose="020B0604030504040204" pitchFamily="34" charset="0"/>
              <a:cs typeface="Arial" panose="020B0604020202020204" pitchFamily="34" charset="0"/>
            </a:endParaRPr>
          </a:p>
          <a:p>
            <a:pPr marL="0" lvl="2">
              <a:defRPr/>
            </a:pPr>
            <a:endParaRPr lang="en-GB" sz="1600" dirty="0">
              <a:solidFill>
                <a:srgbClr val="5E1D50"/>
              </a:solidFill>
              <a:latin typeface="Century Gothic"/>
              <a:ea typeface="Verdana"/>
              <a:cs typeface="Arial"/>
            </a:endParaRPr>
          </a:p>
          <a:p>
            <a:pPr marL="0" lvl="2">
              <a:defRPr/>
            </a:pPr>
            <a:r>
              <a:rPr lang="en-GB" sz="1600" dirty="0">
                <a:solidFill>
                  <a:srgbClr val="5E1D50"/>
                </a:solidFill>
                <a:latin typeface="Century Gothic"/>
                <a:ea typeface="Verdana"/>
                <a:cs typeface="Arial"/>
                <a:hlinkClick r:id="rId2"/>
              </a:rPr>
              <a:t>Download and print your Advent prayer cards</a:t>
            </a:r>
            <a:endParaRPr lang="en-GB" dirty="0">
              <a:solidFill>
                <a:srgbClr val="5E1D50"/>
              </a:solidFill>
              <a:latin typeface="Century Gothic"/>
              <a:ea typeface="Calibri"/>
              <a:cs typeface="Calibri"/>
            </a:endParaRPr>
          </a:p>
        </p:txBody>
      </p:sp>
      <p:pic>
        <p:nvPicPr>
          <p:cNvPr id="9" name="Picture 8">
            <a:extLst>
              <a:ext uri="{FF2B5EF4-FFF2-40B4-BE49-F238E27FC236}">
                <a16:creationId xmlns:a16="http://schemas.microsoft.com/office/drawing/2014/main" id="{14928AA4-E2E9-0D76-6E4C-B4AB41267669}"/>
              </a:ext>
            </a:extLst>
          </p:cNvPr>
          <p:cNvPicPr>
            <a:picLocks noChangeAspect="1"/>
          </p:cNvPicPr>
          <p:nvPr/>
        </p:nvPicPr>
        <p:blipFill>
          <a:blip r:embed="rId3"/>
          <a:srcRect l="15793" t="14990" r="13439" b="23530"/>
          <a:stretch>
            <a:fillRect/>
          </a:stretch>
        </p:blipFill>
        <p:spPr>
          <a:xfrm>
            <a:off x="8051641" y="3170431"/>
            <a:ext cx="2327766" cy="530942"/>
          </a:xfrm>
          <a:prstGeom prst="rect">
            <a:avLst/>
          </a:prstGeom>
        </p:spPr>
      </p:pic>
      <p:pic>
        <p:nvPicPr>
          <p:cNvPr id="10" name="Picture 9">
            <a:extLst>
              <a:ext uri="{FF2B5EF4-FFF2-40B4-BE49-F238E27FC236}">
                <a16:creationId xmlns:a16="http://schemas.microsoft.com/office/drawing/2014/main" id="{3F6F47E4-91A6-176F-2D65-8108ED3A26EC}"/>
              </a:ext>
            </a:extLst>
          </p:cNvPr>
          <p:cNvPicPr>
            <a:picLocks noChangeAspect="1"/>
          </p:cNvPicPr>
          <p:nvPr/>
        </p:nvPicPr>
        <p:blipFill>
          <a:blip r:embed="rId4"/>
          <a:srcRect l="11185" t="17890" r="10531" b="24664"/>
          <a:stretch>
            <a:fillRect/>
          </a:stretch>
        </p:blipFill>
        <p:spPr>
          <a:xfrm>
            <a:off x="1805111" y="1243245"/>
            <a:ext cx="2565071" cy="496110"/>
          </a:xfrm>
          <a:prstGeom prst="rect">
            <a:avLst/>
          </a:prstGeom>
        </p:spPr>
      </p:pic>
      <p:pic>
        <p:nvPicPr>
          <p:cNvPr id="3" name="Picture 2">
            <a:extLst>
              <a:ext uri="{FF2B5EF4-FFF2-40B4-BE49-F238E27FC236}">
                <a16:creationId xmlns:a16="http://schemas.microsoft.com/office/drawing/2014/main" id="{C2350704-12BB-5D3F-342E-2794C11703FE}"/>
              </a:ext>
            </a:extLst>
          </p:cNvPr>
          <p:cNvPicPr>
            <a:picLocks noChangeAspect="1"/>
          </p:cNvPicPr>
          <p:nvPr/>
        </p:nvPicPr>
        <p:blipFill>
          <a:blip r:embed="rId5"/>
          <a:stretch>
            <a:fillRect/>
          </a:stretch>
        </p:blipFill>
        <p:spPr>
          <a:xfrm>
            <a:off x="54773" y="77849"/>
            <a:ext cx="5651500" cy="1168400"/>
          </a:xfrm>
          <a:prstGeom prst="rect">
            <a:avLst/>
          </a:prstGeom>
        </p:spPr>
      </p:pic>
      <p:pic>
        <p:nvPicPr>
          <p:cNvPr id="11" name="Picture 10" descr="A yellow arrow in a circle&#10;&#10;AI-generated content may be incorrect.">
            <a:hlinkClick r:id="" action="ppaction://hlinkshowjump?jump=nextslide"/>
            <a:extLst>
              <a:ext uri="{FF2B5EF4-FFF2-40B4-BE49-F238E27FC236}">
                <a16:creationId xmlns:a16="http://schemas.microsoft.com/office/drawing/2014/main" id="{FEE5CA64-B07D-1DC1-9CFD-7C549A201C17}"/>
              </a:ext>
            </a:extLst>
          </p:cNvPr>
          <p:cNvPicPr>
            <a:picLocks noChangeAspect="1"/>
          </p:cNvPicPr>
          <p:nvPr/>
        </p:nvPicPr>
        <p:blipFill>
          <a:blip r:embed="rId6"/>
          <a:stretch>
            <a:fillRect/>
          </a:stretch>
        </p:blipFill>
        <p:spPr>
          <a:xfrm>
            <a:off x="11220224" y="5878511"/>
            <a:ext cx="971776" cy="979489"/>
          </a:xfrm>
          <a:prstGeom prst="rect">
            <a:avLst/>
          </a:prstGeom>
        </p:spPr>
      </p:pic>
      <p:pic>
        <p:nvPicPr>
          <p:cNvPr id="5" name="Picture 4" descr="A group of candles with words on them&#10;&#10;AI-generated content may be incorrect.">
            <a:extLst>
              <a:ext uri="{FF2B5EF4-FFF2-40B4-BE49-F238E27FC236}">
                <a16:creationId xmlns:a16="http://schemas.microsoft.com/office/drawing/2014/main" id="{6827D376-AF35-4F95-49A4-1334EC692FD9}"/>
              </a:ext>
            </a:extLst>
          </p:cNvPr>
          <p:cNvPicPr>
            <a:picLocks noChangeAspect="1"/>
          </p:cNvPicPr>
          <p:nvPr/>
        </p:nvPicPr>
        <p:blipFill>
          <a:blip r:embed="rId7"/>
          <a:stretch>
            <a:fillRect/>
          </a:stretch>
        </p:blipFill>
        <p:spPr>
          <a:xfrm>
            <a:off x="6270888" y="865029"/>
            <a:ext cx="3609267" cy="2105406"/>
          </a:xfrm>
          <a:prstGeom prst="rect">
            <a:avLst/>
          </a:prstGeom>
        </p:spPr>
      </p:pic>
    </p:spTree>
    <p:extLst>
      <p:ext uri="{BB962C8B-B14F-4D97-AF65-F5344CB8AC3E}">
        <p14:creationId xmlns:p14="http://schemas.microsoft.com/office/powerpoint/2010/main" val="419531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76A20-5E86-ED1C-D660-6C34EEE09FF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2AE3944-FE3B-68D7-8086-E431A512A1A4}"/>
              </a:ext>
            </a:extLst>
          </p:cNvPr>
          <p:cNvSpPr/>
          <p:nvPr/>
        </p:nvSpPr>
        <p:spPr>
          <a:xfrm>
            <a:off x="4119715" y="3703692"/>
            <a:ext cx="7730909" cy="2085049"/>
          </a:xfrm>
          <a:prstGeom prst="rect">
            <a:avLst/>
          </a:prstGeom>
          <a:solidFill>
            <a:srgbClr val="5E1D50">
              <a:alpha val="12941"/>
            </a:srgbClr>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defRPr/>
            </a:pPr>
            <a:endParaRPr lang="en-GB" sz="1800" b="1">
              <a:solidFill>
                <a:srgbClr val="5E1D50"/>
              </a:solidFill>
              <a:effectLst/>
              <a:latin typeface="Century Gothic" panose="020B0502020202020204" pitchFamily="34" charset="0"/>
              <a:ea typeface="Calibri" panose="020F0502020204030204" pitchFamily="34" charset="0"/>
              <a:cs typeface="Calibri" panose="020F0502020204030204" pitchFamily="34" charset="0"/>
            </a:endParaRPr>
          </a:p>
          <a:p>
            <a:pPr marL="0" lvl="2">
              <a:defRPr/>
            </a:pPr>
            <a:endParaRPr lang="en-GB" b="1">
              <a:solidFill>
                <a:srgbClr val="5E1D50"/>
              </a:solidFill>
              <a:latin typeface="Century Gothic"/>
              <a:ea typeface="Calibri"/>
              <a:cs typeface="Calibri"/>
            </a:endParaRPr>
          </a:p>
          <a:p>
            <a:pPr marL="0" lvl="2">
              <a:defRPr/>
            </a:pPr>
            <a:r>
              <a:rPr lang="en-GB" sz="1800" b="1">
                <a:solidFill>
                  <a:srgbClr val="5E1D50"/>
                </a:solidFill>
                <a:effectLst/>
                <a:latin typeface="Century Gothic"/>
                <a:ea typeface="Calibri"/>
                <a:cs typeface="Calibri"/>
              </a:rPr>
              <a:t>World Gifts:</a:t>
            </a:r>
            <a:r>
              <a:rPr lang="en-GB" sz="1800">
                <a:solidFill>
                  <a:srgbClr val="5E1D50"/>
                </a:solidFill>
                <a:effectLst/>
                <a:latin typeface="Century Gothic"/>
                <a:ea typeface="Calibri"/>
                <a:cs typeface="Calibri"/>
              </a:rPr>
              <a:t> </a:t>
            </a:r>
            <a:r>
              <a:rPr lang="en-GB">
                <a:solidFill>
                  <a:srgbClr val="5E1D50"/>
                </a:solidFill>
                <a:latin typeface="Century Gothic"/>
                <a:ea typeface="Calibri"/>
                <a:cs typeface="Calibri"/>
              </a:rPr>
              <a:t>Severe drought meant </a:t>
            </a:r>
            <a:r>
              <a:rPr lang="en-GB" err="1">
                <a:solidFill>
                  <a:srgbClr val="5E1D50"/>
                </a:solidFill>
                <a:latin typeface="Century Gothic"/>
                <a:ea typeface="Calibri"/>
                <a:cs typeface="Calibri"/>
              </a:rPr>
              <a:t>Chirri's</a:t>
            </a:r>
            <a:r>
              <a:rPr lang="en-GB">
                <a:solidFill>
                  <a:srgbClr val="5E1D50"/>
                </a:solidFill>
                <a:latin typeface="Century Gothic"/>
                <a:ea typeface="Calibri"/>
                <a:cs typeface="Calibri"/>
              </a:rPr>
              <a:t> family struggled to make a living. Now they eat the eggs chirpy chickens lay! They can sell the extras </a:t>
            </a:r>
            <a:r>
              <a:rPr lang="en-GB" sz="1800">
                <a:solidFill>
                  <a:srgbClr val="5E1D50"/>
                </a:solidFill>
                <a:effectLst/>
                <a:latin typeface="Century Gothic"/>
                <a:ea typeface="Calibri"/>
                <a:cs typeface="Calibri"/>
              </a:rPr>
              <a:t>to </a:t>
            </a:r>
            <a:r>
              <a:rPr lang="en-GB">
                <a:solidFill>
                  <a:srgbClr val="5E1D50"/>
                </a:solidFill>
                <a:latin typeface="Century Gothic"/>
                <a:ea typeface="Calibri"/>
                <a:cs typeface="Calibri"/>
              </a:rPr>
              <a:t>buy food </a:t>
            </a:r>
            <a:r>
              <a:rPr lang="en-GB" sz="1800">
                <a:solidFill>
                  <a:srgbClr val="5E1D50"/>
                </a:solidFill>
                <a:effectLst/>
                <a:latin typeface="Century Gothic"/>
                <a:ea typeface="Calibri"/>
                <a:cs typeface="Calibri"/>
              </a:rPr>
              <a:t>and </a:t>
            </a:r>
            <a:r>
              <a:rPr lang="en-GB">
                <a:solidFill>
                  <a:srgbClr val="5E1D50"/>
                </a:solidFill>
                <a:latin typeface="Century Gothic"/>
                <a:ea typeface="Calibri"/>
                <a:cs typeface="Calibri"/>
              </a:rPr>
              <a:t>things they need for a happy life. </a:t>
            </a:r>
            <a:endParaRPr lang="en-US" sz="1800">
              <a:solidFill>
                <a:srgbClr val="5E1D50"/>
              </a:solidFill>
              <a:effectLst/>
              <a:latin typeface="Century Gothic" panose="020B0502020202020204" pitchFamily="34" charset="0"/>
              <a:ea typeface="Calibri"/>
              <a:cs typeface="Calibri"/>
            </a:endParaRPr>
          </a:p>
          <a:p>
            <a:pPr marL="0" lvl="2">
              <a:defRPr/>
            </a:pPr>
            <a:endParaRPr lang="en-GB">
              <a:solidFill>
                <a:srgbClr val="5E1D50"/>
              </a:solidFill>
              <a:latin typeface="Century Gothic"/>
              <a:ea typeface="Calibri"/>
              <a:cs typeface="Calibri"/>
            </a:endParaRPr>
          </a:p>
          <a:p>
            <a:pPr marL="0" lvl="2">
              <a:defRPr/>
            </a:pPr>
            <a:r>
              <a:rPr lang="en-GB">
                <a:solidFill>
                  <a:srgbClr val="5E1D50"/>
                </a:solidFill>
                <a:latin typeface="Century Gothic"/>
                <a:ea typeface="Calibri"/>
                <a:cs typeface="Calibri"/>
                <a:hlinkClick r:id="rId3">
                  <a:extLst>
                    <a:ext uri="{A12FA001-AC4F-418D-AE19-62706E023703}">
                      <ahyp:hlinkClr xmlns:ahyp="http://schemas.microsoft.com/office/drawing/2018/hyperlinkcolor" val="tx"/>
                    </a:ext>
                  </a:extLst>
                </a:hlinkClick>
              </a:rPr>
              <a:t>Find out about the Chirpy chickens</a:t>
            </a:r>
            <a:r>
              <a:rPr lang="en-GB" sz="1800">
                <a:solidFill>
                  <a:srgbClr val="5E1D50"/>
                </a:solidFill>
                <a:effectLst/>
                <a:latin typeface="Century Gothic"/>
                <a:ea typeface="Calibri"/>
                <a:cs typeface="Calibri"/>
                <a:hlinkClick r:id="rId3">
                  <a:extLst>
                    <a:ext uri="{A12FA001-AC4F-418D-AE19-62706E023703}">
                      <ahyp:hlinkClr xmlns:ahyp="http://schemas.microsoft.com/office/drawing/2018/hyperlinkcolor" val="tx"/>
                    </a:ext>
                  </a:extLst>
                </a:hlinkClick>
              </a:rPr>
              <a:t> CAFOD World </a:t>
            </a:r>
            <a:r>
              <a:rPr lang="en-GB">
                <a:solidFill>
                  <a:srgbClr val="5E1D50"/>
                </a:solidFill>
                <a:latin typeface="Century Gothic"/>
                <a:ea typeface="Calibri"/>
                <a:cs typeface="Calibri"/>
                <a:hlinkClick r:id="rId3">
                  <a:extLst>
                    <a:ext uri="{A12FA001-AC4F-418D-AE19-62706E023703}">
                      <ahyp:hlinkClr xmlns:ahyp="http://schemas.microsoft.com/office/drawing/2018/hyperlinkcolor" val="tx"/>
                    </a:ext>
                  </a:extLst>
                </a:hlinkClick>
              </a:rPr>
              <a:t>Gift</a:t>
            </a:r>
          </a:p>
        </p:txBody>
      </p:sp>
      <p:sp>
        <p:nvSpPr>
          <p:cNvPr id="7" name="Rectangle 6">
            <a:extLst>
              <a:ext uri="{FF2B5EF4-FFF2-40B4-BE49-F238E27FC236}">
                <a16:creationId xmlns:a16="http://schemas.microsoft.com/office/drawing/2014/main" id="{BF5EA3DD-86F7-D1B4-F314-86240F95D5DA}"/>
              </a:ext>
            </a:extLst>
          </p:cNvPr>
          <p:cNvSpPr/>
          <p:nvPr/>
        </p:nvSpPr>
        <p:spPr>
          <a:xfrm>
            <a:off x="254181" y="1163586"/>
            <a:ext cx="6362929" cy="2359741"/>
          </a:xfrm>
          <a:prstGeom prst="rect">
            <a:avLst/>
          </a:prstGeom>
          <a:solidFill>
            <a:schemeClr val="bg1"/>
          </a:solidFill>
          <a:ln w="12700">
            <a:solidFill>
              <a:srgbClr val="F39200"/>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2" algn="ctr">
              <a:defRPr/>
            </a:pPr>
            <a:endParaRPr lang="en-GB">
              <a:solidFill>
                <a:srgbClr val="5E1D50"/>
              </a:solidFill>
              <a:latin typeface="Century Gothic"/>
              <a:ea typeface="Calibri"/>
              <a:cs typeface="Calibri"/>
            </a:endParaRPr>
          </a:p>
          <a:p>
            <a:pPr marL="0" lvl="2" algn="ctr">
              <a:defRPr/>
            </a:pPr>
            <a:endParaRPr lang="en-GB">
              <a:solidFill>
                <a:srgbClr val="5E1D50"/>
              </a:solidFill>
              <a:latin typeface="Century Gothic"/>
              <a:ea typeface="Calibri"/>
              <a:cs typeface="Calibri"/>
            </a:endParaRPr>
          </a:p>
          <a:p>
            <a:pPr marL="0" lvl="2" algn="ctr">
              <a:defRPr/>
            </a:pPr>
            <a:endParaRPr lang="en-GB">
              <a:solidFill>
                <a:srgbClr val="5E1D50"/>
              </a:solidFill>
              <a:latin typeface="Century Gothic"/>
              <a:ea typeface="Calibri"/>
              <a:cs typeface="Calibri"/>
            </a:endParaRPr>
          </a:p>
          <a:p>
            <a:pPr marL="0" lvl="2">
              <a:defRPr/>
            </a:pPr>
            <a:r>
              <a:rPr lang="en-GB" sz="1800">
                <a:solidFill>
                  <a:srgbClr val="5E1D50"/>
                </a:solidFill>
                <a:effectLst/>
                <a:latin typeface="Century Gothic"/>
                <a:ea typeface="Calibri"/>
                <a:cs typeface="Calibri"/>
              </a:rPr>
              <a:t>We pray for </a:t>
            </a:r>
            <a:r>
              <a:rPr lang="en-GB">
                <a:solidFill>
                  <a:srgbClr val="5E1D50"/>
                </a:solidFill>
                <a:latin typeface="Century Gothic"/>
                <a:ea typeface="Calibri"/>
                <a:cs typeface="Calibri"/>
              </a:rPr>
              <a:t>those around </a:t>
            </a:r>
            <a:r>
              <a:rPr lang="en-GB" sz="1800">
                <a:solidFill>
                  <a:srgbClr val="5E1D50"/>
                </a:solidFill>
                <a:effectLst/>
                <a:latin typeface="Century Gothic"/>
                <a:ea typeface="Calibri"/>
                <a:cs typeface="Calibri"/>
              </a:rPr>
              <a:t>the world</a:t>
            </a:r>
            <a:r>
              <a:rPr lang="en-GB">
                <a:solidFill>
                  <a:srgbClr val="5E1D50"/>
                </a:solidFill>
                <a:latin typeface="Century Gothic"/>
                <a:ea typeface="Calibri"/>
                <a:cs typeface="Calibri"/>
              </a:rPr>
              <a:t> who do not </a:t>
            </a:r>
            <a:r>
              <a:rPr lang="en-GB" sz="1800">
                <a:solidFill>
                  <a:srgbClr val="5E1D50"/>
                </a:solidFill>
                <a:effectLst/>
                <a:latin typeface="Century Gothic"/>
                <a:ea typeface="Calibri"/>
                <a:cs typeface="Calibri"/>
              </a:rPr>
              <a:t>have </a:t>
            </a:r>
            <a:r>
              <a:rPr lang="en-GB">
                <a:solidFill>
                  <a:srgbClr val="5E1D50"/>
                </a:solidFill>
                <a:latin typeface="Century Gothic"/>
                <a:ea typeface="Calibri"/>
                <a:cs typeface="Calibri"/>
              </a:rPr>
              <a:t>enough </a:t>
            </a:r>
            <a:r>
              <a:rPr lang="en-GB" sz="1800">
                <a:solidFill>
                  <a:srgbClr val="5E1D50"/>
                </a:solidFill>
                <a:effectLst/>
                <a:latin typeface="Century Gothic"/>
                <a:ea typeface="Calibri"/>
                <a:cs typeface="Calibri"/>
              </a:rPr>
              <a:t>to </a:t>
            </a:r>
            <a:r>
              <a:rPr lang="en-GB">
                <a:solidFill>
                  <a:srgbClr val="5E1D50"/>
                </a:solidFill>
                <a:latin typeface="Century Gothic"/>
                <a:ea typeface="Calibri"/>
                <a:cs typeface="Calibri"/>
              </a:rPr>
              <a:t>eat. Just as </a:t>
            </a:r>
            <a:r>
              <a:rPr lang="en-GB" sz="1800">
                <a:solidFill>
                  <a:srgbClr val="5E1D50"/>
                </a:solidFill>
                <a:effectLst/>
                <a:latin typeface="Century Gothic"/>
                <a:ea typeface="Calibri"/>
                <a:cs typeface="Calibri"/>
              </a:rPr>
              <a:t>the </a:t>
            </a:r>
            <a:r>
              <a:rPr lang="en-GB">
                <a:solidFill>
                  <a:srgbClr val="5E1D50"/>
                </a:solidFill>
                <a:latin typeface="Century Gothic"/>
                <a:ea typeface="Calibri"/>
                <a:cs typeface="Calibri"/>
              </a:rPr>
              <a:t>young boy helped Jesus to share </a:t>
            </a:r>
            <a:r>
              <a:rPr lang="en-GB" sz="1800">
                <a:solidFill>
                  <a:srgbClr val="5E1D50"/>
                </a:solidFill>
                <a:effectLst/>
                <a:latin typeface="Century Gothic"/>
                <a:ea typeface="Calibri"/>
                <a:cs typeface="Calibri"/>
              </a:rPr>
              <a:t>the </a:t>
            </a:r>
            <a:r>
              <a:rPr lang="en-GB">
                <a:solidFill>
                  <a:srgbClr val="5E1D50"/>
                </a:solidFill>
                <a:latin typeface="Century Gothic"/>
                <a:ea typeface="Calibri"/>
                <a:cs typeface="Calibri"/>
              </a:rPr>
              <a:t>loaves and fishes, let us do what we can to help those who are hungry</a:t>
            </a:r>
            <a:r>
              <a:rPr lang="en-GB" sz="1800">
                <a:solidFill>
                  <a:srgbClr val="5E1D50"/>
                </a:solidFill>
                <a:effectLst/>
                <a:latin typeface="Century Gothic"/>
                <a:ea typeface="Calibri"/>
                <a:cs typeface="Calibri"/>
              </a:rPr>
              <a:t>. </a:t>
            </a:r>
            <a:endParaRPr lang="en-GB" sz="1800">
              <a:solidFill>
                <a:srgbClr val="000000"/>
              </a:solidFill>
              <a:effectLst/>
              <a:latin typeface="Century Gothic"/>
              <a:ea typeface="Calibri"/>
              <a:cs typeface="Calibri"/>
            </a:endParaRPr>
          </a:p>
          <a:p>
            <a:pPr marL="0" lvl="2">
              <a:defRPr/>
            </a:pPr>
            <a:r>
              <a:rPr lang="en-GB" sz="1800">
                <a:solidFill>
                  <a:srgbClr val="5E1D50"/>
                </a:solidFill>
                <a:effectLst/>
                <a:latin typeface="Century Gothic"/>
                <a:ea typeface="Calibri" panose="020F0502020204030204" pitchFamily="34" charset="0"/>
                <a:cs typeface="Calibri" panose="020F0502020204030204" pitchFamily="34" charset="0"/>
              </a:rPr>
              <a:t>Lord, in your mercy,</a:t>
            </a:r>
            <a:endParaRPr lang="en-US" sz="1800">
              <a:solidFill>
                <a:srgbClr val="000000"/>
              </a:solidFill>
              <a:effectLst/>
              <a:latin typeface="Century Gothic"/>
              <a:ea typeface="Calibri" panose="020F0502020204030204" pitchFamily="34" charset="0"/>
              <a:cs typeface="Calibri" panose="020F0502020204030204" pitchFamily="34" charset="0"/>
            </a:endParaRPr>
          </a:p>
          <a:p>
            <a:pPr marL="0" lvl="2">
              <a:defRPr/>
            </a:pPr>
            <a:r>
              <a:rPr lang="en-GB" sz="1400" b="1">
                <a:solidFill>
                  <a:srgbClr val="FF0000"/>
                </a:solidFill>
                <a:latin typeface="Century Gothic"/>
                <a:cs typeface="Calibri"/>
              </a:rPr>
              <a:t>RESPOND</a:t>
            </a:r>
            <a:r>
              <a:rPr lang="en-GB" b="1">
                <a:solidFill>
                  <a:srgbClr val="FF0000"/>
                </a:solidFill>
                <a:latin typeface="Century Gothic"/>
                <a:cs typeface="Calibri"/>
              </a:rPr>
              <a:t>:</a:t>
            </a:r>
            <a:r>
              <a:rPr lang="en-GB" b="1">
                <a:solidFill>
                  <a:srgbClr val="5E1D50"/>
                </a:solidFill>
                <a:latin typeface="Century Gothic"/>
                <a:cs typeface="Calibri"/>
              </a:rPr>
              <a:t> Hear our Prayer</a:t>
            </a:r>
            <a:r>
              <a:rPr lang="en-GB" sz="1600" b="1">
                <a:solidFill>
                  <a:srgbClr val="5E1D50"/>
                </a:solidFill>
                <a:effectLst/>
              </a:rPr>
              <a:t> </a:t>
            </a:r>
            <a:endParaRPr lang="en-GB"/>
          </a:p>
          <a:p>
            <a:pPr marL="0" lvl="2" algn="ctr">
              <a:defRPr/>
            </a:pPr>
            <a:endParaRPr lang="en-GB" sz="1600" b="1">
              <a:solidFill>
                <a:srgbClr val="5E1D50"/>
              </a:solidFill>
              <a:latin typeface="Aptos"/>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03043A-7822-1365-3CD7-BA274EC56BB3}"/>
              </a:ext>
            </a:extLst>
          </p:cNvPr>
          <p:cNvPicPr>
            <a:picLocks noChangeAspect="1"/>
          </p:cNvPicPr>
          <p:nvPr/>
        </p:nvPicPr>
        <p:blipFill>
          <a:blip r:embed="rId4"/>
          <a:stretch>
            <a:fillRect/>
          </a:stretch>
        </p:blipFill>
        <p:spPr>
          <a:xfrm>
            <a:off x="6617110" y="3693637"/>
            <a:ext cx="2413000" cy="850900"/>
          </a:xfrm>
          <a:prstGeom prst="rect">
            <a:avLst/>
          </a:prstGeom>
        </p:spPr>
      </p:pic>
      <p:pic>
        <p:nvPicPr>
          <p:cNvPr id="8" name="Picture 7">
            <a:extLst>
              <a:ext uri="{FF2B5EF4-FFF2-40B4-BE49-F238E27FC236}">
                <a16:creationId xmlns:a16="http://schemas.microsoft.com/office/drawing/2014/main" id="{1C5186CD-1E9D-DCD1-F62B-A73B1459EA1D}"/>
              </a:ext>
            </a:extLst>
          </p:cNvPr>
          <p:cNvPicPr>
            <a:picLocks noChangeAspect="1"/>
          </p:cNvPicPr>
          <p:nvPr/>
        </p:nvPicPr>
        <p:blipFill>
          <a:blip r:embed="rId5"/>
          <a:stretch>
            <a:fillRect/>
          </a:stretch>
        </p:blipFill>
        <p:spPr>
          <a:xfrm>
            <a:off x="2221419" y="1063591"/>
            <a:ext cx="2413000" cy="850900"/>
          </a:xfrm>
          <a:prstGeom prst="rect">
            <a:avLst/>
          </a:prstGeom>
        </p:spPr>
      </p:pic>
      <p:pic>
        <p:nvPicPr>
          <p:cNvPr id="3" name="Picture 2">
            <a:extLst>
              <a:ext uri="{FF2B5EF4-FFF2-40B4-BE49-F238E27FC236}">
                <a16:creationId xmlns:a16="http://schemas.microsoft.com/office/drawing/2014/main" id="{5F86B088-3FD4-2194-81EE-3199A9915BDD}"/>
              </a:ext>
            </a:extLst>
          </p:cNvPr>
          <p:cNvPicPr>
            <a:picLocks noChangeAspect="1"/>
          </p:cNvPicPr>
          <p:nvPr/>
        </p:nvPicPr>
        <p:blipFill>
          <a:blip r:embed="rId6"/>
          <a:stretch>
            <a:fillRect/>
          </a:stretch>
        </p:blipFill>
        <p:spPr>
          <a:xfrm>
            <a:off x="54773" y="77849"/>
            <a:ext cx="5651500" cy="1168400"/>
          </a:xfrm>
          <a:prstGeom prst="rect">
            <a:avLst/>
          </a:prstGeom>
        </p:spPr>
      </p:pic>
      <p:pic>
        <p:nvPicPr>
          <p:cNvPr id="5" name="Picture 4" descr="A yellow house in a circle&#10;&#10;AI-generated content may be incorrect.">
            <a:hlinkClick r:id="rId7" action="ppaction://hlinksldjump"/>
            <a:extLst>
              <a:ext uri="{FF2B5EF4-FFF2-40B4-BE49-F238E27FC236}">
                <a16:creationId xmlns:a16="http://schemas.microsoft.com/office/drawing/2014/main" id="{E2305C18-FE88-FE3B-2FC7-6B8A4172BFCC}"/>
              </a:ext>
            </a:extLst>
          </p:cNvPr>
          <p:cNvPicPr>
            <a:picLocks noChangeAspect="1"/>
          </p:cNvPicPr>
          <p:nvPr/>
        </p:nvPicPr>
        <p:blipFill>
          <a:blip r:embed="rId8"/>
          <a:stretch>
            <a:fillRect/>
          </a:stretch>
        </p:blipFill>
        <p:spPr>
          <a:xfrm>
            <a:off x="11119371" y="5788741"/>
            <a:ext cx="1072629" cy="1081142"/>
          </a:xfrm>
          <a:prstGeom prst="rect">
            <a:avLst/>
          </a:prstGeom>
        </p:spPr>
      </p:pic>
      <p:pic>
        <p:nvPicPr>
          <p:cNvPr id="2" name="Picture 1" descr="A person feeding chickens in a shed&#10;&#10;AI-generated content may be incorrect.">
            <a:extLst>
              <a:ext uri="{FF2B5EF4-FFF2-40B4-BE49-F238E27FC236}">
                <a16:creationId xmlns:a16="http://schemas.microsoft.com/office/drawing/2014/main" id="{1A8F127A-1780-0191-F2E3-F643BFDF6415}"/>
              </a:ext>
            </a:extLst>
          </p:cNvPr>
          <p:cNvPicPr>
            <a:picLocks noChangeAspect="1"/>
          </p:cNvPicPr>
          <p:nvPr/>
        </p:nvPicPr>
        <p:blipFill>
          <a:blip r:embed="rId9"/>
          <a:stretch>
            <a:fillRect/>
          </a:stretch>
        </p:blipFill>
        <p:spPr>
          <a:xfrm>
            <a:off x="6905860" y="768949"/>
            <a:ext cx="3876675" cy="2771775"/>
          </a:xfrm>
          <a:prstGeom prst="rect">
            <a:avLst/>
          </a:prstGeom>
        </p:spPr>
      </p:pic>
      <p:pic>
        <p:nvPicPr>
          <p:cNvPr id="9" name="Picture 8" descr="A group of chickens with eggs in a nest&#10;&#10;AI-generated content may be incorrect.">
            <a:extLst>
              <a:ext uri="{FF2B5EF4-FFF2-40B4-BE49-F238E27FC236}">
                <a16:creationId xmlns:a16="http://schemas.microsoft.com/office/drawing/2014/main" id="{BC8358E3-9899-1EA8-0B68-34287D0DB897}"/>
              </a:ext>
            </a:extLst>
          </p:cNvPr>
          <p:cNvPicPr>
            <a:picLocks noChangeAspect="1"/>
          </p:cNvPicPr>
          <p:nvPr/>
        </p:nvPicPr>
        <p:blipFill>
          <a:blip r:embed="rId10"/>
          <a:stretch>
            <a:fillRect/>
          </a:stretch>
        </p:blipFill>
        <p:spPr>
          <a:xfrm>
            <a:off x="10222355" y="2581275"/>
            <a:ext cx="1790700" cy="1695450"/>
          </a:xfrm>
          <a:prstGeom prst="rect">
            <a:avLst/>
          </a:prstGeom>
        </p:spPr>
      </p:pic>
    </p:spTree>
    <p:extLst>
      <p:ext uri="{BB962C8B-B14F-4D97-AF65-F5344CB8AC3E}">
        <p14:creationId xmlns:p14="http://schemas.microsoft.com/office/powerpoint/2010/main" val="2521556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_dlc_DocId xmlns="04672002-f21f-4240-adfb-f0b653fb6fb5">SZUU6KYVHK2A-2146017777-19023</_dlc_DocId>
    <_dlc_DocIdUrl xmlns="04672002-f21f-4240-adfb-f0b653fb6fb5">
      <Url>https://cafod365.sharepoint.com/sites/int/Education/_layouts/15/DocIdRedir.aspx?ID=SZUU6KYVHK2A-2146017777-19023</Url>
      <Description>SZUU6KYVHK2A-2146017777-19023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9665fa0d5ed9dd98fe7a71917d9163ba">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2a057ecc2285f219a642ba127d3e57e3"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72C93-17F9-4E1C-8EA8-BC030F58CB04}">
  <ds:schemaRefs>
    <ds:schemaRef ds:uri="http://schemas.microsoft.com/office/2006/documentManagement/types"/>
    <ds:schemaRef ds:uri="http://purl.org/dc/elements/1.1/"/>
    <ds:schemaRef ds:uri="http://schemas.microsoft.com/office/2006/metadata/properties"/>
    <ds:schemaRef ds:uri="453a0c7f-c966-4a5c-a0f8-de0f8150ea1e"/>
    <ds:schemaRef ds:uri="04672002-f21f-4240-adfb-f0b653fb6fb5"/>
    <ds:schemaRef ds:uri="236a9a4b-a03c-46ba-8ec6-624c184acbc6"/>
    <ds:schemaRef ds:uri="http://purl.org/dc/terms/"/>
    <ds:schemaRef ds:uri="http://schemas.microsoft.com/office/infopath/2007/PartnerControls"/>
    <ds:schemaRef ds:uri="http://purl.org/dc/dcmitype/"/>
    <ds:schemaRef ds:uri="http://schemas.openxmlformats.org/package/2006/metadata/core-properties"/>
    <ds:schemaRef ds:uri="bdf04112-6931-4610-9724-cd62e91446a3"/>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AA355745-4695-49FC-AF4E-D690B8BBA79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70B3AC-859E-48FA-BAF8-8B90B896EF36}">
  <ds:schemaRefs>
    <ds:schemaRef ds:uri="http://schemas.microsoft.com/sharepoint/events"/>
  </ds:schemaRefs>
</ds:datastoreItem>
</file>

<file path=customXml/itemProps4.xml><?xml version="1.0" encoding="utf-8"?>
<ds:datastoreItem xmlns:ds="http://schemas.openxmlformats.org/officeDocument/2006/customXml" ds:itemID="{74C81A42-F362-489E-9827-E19AC9EC23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230</TotalTime>
  <Words>4593</Words>
  <Application>Microsoft Office PowerPoint</Application>
  <PresentationFormat>Widescreen</PresentationFormat>
  <Paragraphs>414</Paragraphs>
  <Slides>40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Aptos</vt:lpstr>
      <vt:lpstr>Aptos Display</vt:lpstr>
      <vt:lpstr>Arial</vt:lpstr>
      <vt:lpstr>Calibri</vt:lpstr>
      <vt:lpstr>Century Gothic</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Kieran O'Brien</dc:creator>
  <cp:lastModifiedBy>Victoria Ahmed</cp:lastModifiedBy>
  <cp:revision>2</cp:revision>
  <dcterms:created xsi:type="dcterms:W3CDTF">2024-10-28T20:19:04Z</dcterms:created>
  <dcterms:modified xsi:type="dcterms:W3CDTF">2025-11-04T16:47:53Z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f221df42-9c1d-44ba-9cc4-f2fad8968390</vt:lpwstr>
  </property>
  <property fmtid="{D5CDD505-2E9C-101B-9397-08002B2CF9AE}" pid="4" name="MediaServiceImageTags">
    <vt:lpwstr/>
  </property>
</Properties>
</file>