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10"/>
  </p:notesMasterIdLst>
  <p:handoutMasterIdLst>
    <p:handoutMasterId r:id="rId11"/>
  </p:handoutMasterIdLst>
  <p:sldIdLst>
    <p:sldId id="272" r:id="rId6"/>
    <p:sldId id="343" r:id="rId7"/>
    <p:sldId id="337" r:id="rId8"/>
    <p:sldId id="346" r:id="rId9"/>
  </p:sldIdLst>
  <p:sldSz cx="9144000" cy="5143500" type="screen16x9"/>
  <p:notesSz cx="20104100" cy="11309350"/>
  <p:embeddedFontLs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ExtraBold" panose="00000900000000000000" pitchFamily="2" charset="0"/>
      <p:bold r:id="rId20"/>
      <p:italic r:id="rId21"/>
      <p:boldItalic r:id="rId22"/>
    </p:embeddedFont>
    <p:embeddedFont>
      <p:font typeface="Montserrat Light" panose="00000400000000000000" pitchFamily="2" charset="0"/>
      <p:regular r:id="rId23"/>
      <p:italic r:id="rId2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10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/>
    <p:restoredTop sz="94687"/>
  </p:normalViewPr>
  <p:slideViewPr>
    <p:cSldViewPr snapToGrid="0">
      <p:cViewPr varScale="1">
        <p:scale>
          <a:sx n="138" d="100"/>
          <a:sy n="138" d="100"/>
        </p:scale>
        <p:origin x="1152" y="120"/>
      </p:cViewPr>
      <p:guideLst>
        <p:guide orient="horz" pos="1310"/>
        <p:guide pos="9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80" y="3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Master" Target="slideMasters/slideMaster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AB83D5-C7B6-EB58-6B69-44F7674F9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A49AF6-7FA0-553A-D79A-ACBF5186E5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D6BF6-9B86-514E-8633-CF682F8E160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118F2-C113-78B4-92AF-E580FCE6CC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762E7-BAA9-D9D6-9568-8352AA3CC6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52A2D-AE79-0B40-90C6-74B75AC4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049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CD2F2-F518-874C-84B9-8918535227D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0725B-8BBF-6349-B206-C25D6BA6A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1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Image credit: DEC. CAFOD use </a:t>
            </a:r>
            <a:r>
              <a:rPr lang="en-GB" i="1" dirty="0" err="1"/>
              <a:t>psuedonyms</a:t>
            </a:r>
            <a:r>
              <a:rPr lang="en-GB" i="1" dirty="0"/>
              <a:t> for the security of our partners.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0725B-8BBF-6349-B206-C25D6BA6A9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9EB9D-A5A8-AD5B-FE8D-08A11A7CF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F3516-CC2B-655E-C435-DBC0CAF41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221FE-72F3-DEC6-C77A-4C36C86B8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Image credit: DEC. CAFOD use </a:t>
            </a:r>
            <a:r>
              <a:rPr lang="en-GB" i="1" dirty="0" err="1"/>
              <a:t>psuedonyms</a:t>
            </a:r>
            <a:r>
              <a:rPr lang="en-GB" i="1" dirty="0"/>
              <a:t> for the security of our partners.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3B6B5-289E-E80B-4027-79CFBC2D4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8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Film 1.16mins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0725B-8BBF-6349-B206-C25D6BA6A9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FE05F-FB3A-C687-BF5C-AEB90665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9A1F8-0B4E-4AA8-6579-AC3923DAE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90DD1-62AB-CEF9-06DC-8901E6606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Caritas Jerusalem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F1750-DAAD-21D8-9297-65B6BFB44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2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-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2A7C3A6-A58D-28A4-5950-CD2526590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028557"/>
            <a:ext cx="9144000" cy="1114707"/>
          </a:xfr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100">
                <a:solidFill>
                  <a:schemeClr val="accent1">
                    <a:alpha val="0"/>
                  </a:schemeClr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any other text if needed</a:t>
            </a:r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107806" y="2934362"/>
            <a:ext cx="304829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Montserrat"/>
                <a:cs typeface="Montserrat"/>
              </a:defRPr>
            </a:lvl1pPr>
          </a:lstStyle>
          <a:p>
            <a:r>
              <a:rPr lang="en-GB" dirty="0"/>
              <a:t>Click to add subtitle if needed</a:t>
            </a:r>
            <a:endParaRPr dirty="0"/>
          </a:p>
        </p:txBody>
      </p:sp>
      <p:sp>
        <p:nvSpPr>
          <p:cNvPr id="43" name="Graphic 41">
            <a:extLst>
              <a:ext uri="{FF2B5EF4-FFF2-40B4-BE49-F238E27FC236}">
                <a16:creationId xmlns:a16="http://schemas.microsoft.com/office/drawing/2014/main" id="{B462AD84-9CD1-DF54-BC25-FA094D7F49F0}"/>
              </a:ext>
            </a:extLst>
          </p:cNvPr>
          <p:cNvSpPr/>
          <p:nvPr userDrawn="1"/>
        </p:nvSpPr>
        <p:spPr>
          <a:xfrm>
            <a:off x="504825" y="905813"/>
            <a:ext cx="602981" cy="603012"/>
          </a:xfrm>
          <a:custGeom>
            <a:avLst/>
            <a:gdLst>
              <a:gd name="connsiteX0" fmla="*/ 3978378 w 3984944"/>
              <a:gd name="connsiteY0" fmla="*/ 1845912 h 3985142"/>
              <a:gd name="connsiteX1" fmla="*/ 3822958 w 3984944"/>
              <a:gd name="connsiteY1" fmla="*/ 1702960 h 3985142"/>
              <a:gd name="connsiteX2" fmla="*/ 2295507 w 3984944"/>
              <a:gd name="connsiteY2" fmla="*/ 1702960 h 3985142"/>
              <a:gd name="connsiteX3" fmla="*/ 2295507 w 3984944"/>
              <a:gd name="connsiteY3" fmla="*/ 163231 h 3985142"/>
              <a:gd name="connsiteX4" fmla="*/ 2153127 w 3984944"/>
              <a:gd name="connsiteY4" fmla="*/ 7812 h 3985142"/>
              <a:gd name="connsiteX5" fmla="*/ 1814306 w 3984944"/>
              <a:gd name="connsiteY5" fmla="*/ 9430 h 3985142"/>
              <a:gd name="connsiteX6" fmla="*/ 1672592 w 3984944"/>
              <a:gd name="connsiteY6" fmla="*/ 164754 h 3985142"/>
              <a:gd name="connsiteX7" fmla="*/ 1672592 w 3984944"/>
              <a:gd name="connsiteY7" fmla="*/ 1703055 h 3985142"/>
              <a:gd name="connsiteX8" fmla="*/ 161987 w 3984944"/>
              <a:gd name="connsiteY8" fmla="*/ 1703055 h 3985142"/>
              <a:gd name="connsiteX9" fmla="*/ 6567 w 3984944"/>
              <a:gd name="connsiteY9" fmla="*/ 1846007 h 3985142"/>
              <a:gd name="connsiteX10" fmla="*/ 0 w 3984944"/>
              <a:gd name="connsiteY10" fmla="*/ 1992670 h 3985142"/>
              <a:gd name="connsiteX11" fmla="*/ 6567 w 3984944"/>
              <a:gd name="connsiteY11" fmla="*/ 2139239 h 3985142"/>
              <a:gd name="connsiteX12" fmla="*/ 161987 w 3984944"/>
              <a:gd name="connsiteY12" fmla="*/ 2282190 h 3985142"/>
              <a:gd name="connsiteX13" fmla="*/ 1672592 w 3984944"/>
              <a:gd name="connsiteY13" fmla="*/ 2282190 h 3985142"/>
              <a:gd name="connsiteX14" fmla="*/ 1672592 w 3984944"/>
              <a:gd name="connsiteY14" fmla="*/ 3820492 h 3985142"/>
              <a:gd name="connsiteX15" fmla="*/ 1814306 w 3984944"/>
              <a:gd name="connsiteY15" fmla="*/ 3975816 h 3985142"/>
              <a:gd name="connsiteX16" fmla="*/ 1992377 w 3984944"/>
              <a:gd name="connsiteY16" fmla="*/ 3985143 h 3985142"/>
              <a:gd name="connsiteX17" fmla="*/ 2153127 w 3984944"/>
              <a:gd name="connsiteY17" fmla="*/ 3977339 h 3985142"/>
              <a:gd name="connsiteX18" fmla="*/ 2295507 w 3984944"/>
              <a:gd name="connsiteY18" fmla="*/ 3821919 h 3985142"/>
              <a:gd name="connsiteX19" fmla="*/ 2295507 w 3984944"/>
              <a:gd name="connsiteY19" fmla="*/ 2282095 h 3985142"/>
              <a:gd name="connsiteX20" fmla="*/ 3822958 w 3984944"/>
              <a:gd name="connsiteY20" fmla="*/ 2282095 h 3985142"/>
              <a:gd name="connsiteX21" fmla="*/ 3978378 w 3984944"/>
              <a:gd name="connsiteY21" fmla="*/ 2139144 h 3985142"/>
              <a:gd name="connsiteX22" fmla="*/ 3984945 w 3984944"/>
              <a:gd name="connsiteY22" fmla="*/ 1992575 h 3985142"/>
              <a:gd name="connsiteX23" fmla="*/ 3978378 w 3984944"/>
              <a:gd name="connsiteY23" fmla="*/ 1846007 h 39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84944" h="3985142">
                <a:moveTo>
                  <a:pt x="3978378" y="1845912"/>
                </a:moveTo>
                <a:cubicBezTo>
                  <a:pt x="3971430" y="1764443"/>
                  <a:pt x="3904618" y="1702960"/>
                  <a:pt x="3822958" y="1702960"/>
                </a:cubicBezTo>
                <a:lnTo>
                  <a:pt x="2295507" y="1702960"/>
                </a:lnTo>
                <a:lnTo>
                  <a:pt x="2295507" y="163231"/>
                </a:lnTo>
                <a:cubicBezTo>
                  <a:pt x="2295507" y="82143"/>
                  <a:pt x="2234310" y="15331"/>
                  <a:pt x="2153127" y="7812"/>
                </a:cubicBezTo>
                <a:cubicBezTo>
                  <a:pt x="2034159" y="-3133"/>
                  <a:pt x="1933655" y="-2562"/>
                  <a:pt x="1814306" y="9430"/>
                </a:cubicBezTo>
                <a:cubicBezTo>
                  <a:pt x="1733503" y="17615"/>
                  <a:pt x="1672592" y="84332"/>
                  <a:pt x="1672592" y="164754"/>
                </a:cubicBezTo>
                <a:lnTo>
                  <a:pt x="1672592" y="1703055"/>
                </a:lnTo>
                <a:lnTo>
                  <a:pt x="161987" y="1703055"/>
                </a:lnTo>
                <a:cubicBezTo>
                  <a:pt x="80327" y="1703055"/>
                  <a:pt x="13515" y="1764538"/>
                  <a:pt x="6567" y="1846007"/>
                </a:cubicBezTo>
                <a:cubicBezTo>
                  <a:pt x="2189" y="1897687"/>
                  <a:pt x="0" y="1945654"/>
                  <a:pt x="0" y="1992670"/>
                </a:cubicBezTo>
                <a:cubicBezTo>
                  <a:pt x="0" y="2039687"/>
                  <a:pt x="2189" y="2087559"/>
                  <a:pt x="6567" y="2139239"/>
                </a:cubicBezTo>
                <a:cubicBezTo>
                  <a:pt x="13515" y="2220708"/>
                  <a:pt x="80422" y="2282190"/>
                  <a:pt x="161987" y="2282190"/>
                </a:cubicBezTo>
                <a:lnTo>
                  <a:pt x="1672592" y="2282190"/>
                </a:lnTo>
                <a:lnTo>
                  <a:pt x="1672592" y="3820492"/>
                </a:lnTo>
                <a:cubicBezTo>
                  <a:pt x="1672592" y="3900914"/>
                  <a:pt x="1733503" y="3967726"/>
                  <a:pt x="1814306" y="3975816"/>
                </a:cubicBezTo>
                <a:cubicBezTo>
                  <a:pt x="1876455" y="3982097"/>
                  <a:pt x="1934702" y="3985143"/>
                  <a:pt x="1992377" y="3985143"/>
                </a:cubicBezTo>
                <a:cubicBezTo>
                  <a:pt x="2043962" y="3985143"/>
                  <a:pt x="2096593" y="3982573"/>
                  <a:pt x="2153127" y="3977339"/>
                </a:cubicBezTo>
                <a:cubicBezTo>
                  <a:pt x="2234310" y="3969820"/>
                  <a:pt x="2295507" y="3903008"/>
                  <a:pt x="2295507" y="3821919"/>
                </a:cubicBezTo>
                <a:lnTo>
                  <a:pt x="2295507" y="2282095"/>
                </a:lnTo>
                <a:lnTo>
                  <a:pt x="3822958" y="2282095"/>
                </a:lnTo>
                <a:cubicBezTo>
                  <a:pt x="3904713" y="2282095"/>
                  <a:pt x="3971525" y="2220613"/>
                  <a:pt x="3978378" y="2139144"/>
                </a:cubicBezTo>
                <a:cubicBezTo>
                  <a:pt x="3982756" y="2087940"/>
                  <a:pt x="3984945" y="2040067"/>
                  <a:pt x="3984945" y="1992575"/>
                </a:cubicBezTo>
                <a:cubicBezTo>
                  <a:pt x="3984945" y="1945083"/>
                  <a:pt x="3982851" y="1897211"/>
                  <a:pt x="3978378" y="1846007"/>
                </a:cubicBezTo>
                <a:close/>
              </a:path>
            </a:pathLst>
          </a:custGeom>
          <a:solidFill>
            <a:srgbClr val="A2C617"/>
          </a:solidFill>
          <a:ln w="95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AB5B9839-F3D5-02A0-B57C-E0661516C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7806" y="1404872"/>
            <a:ext cx="3048297" cy="1523494"/>
          </a:xfrm>
        </p:spPr>
        <p:txBody>
          <a:bodyPr wrap="square" bIns="0" anchor="t" anchorCtr="0">
            <a:spAutoFit/>
          </a:bodyPr>
          <a:lstStyle>
            <a:lvl1pPr>
              <a:defRPr sz="240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here to add the title of your deck. Ideally,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keep it under four lines.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AA6A74A9-C5EB-6E1D-3D41-596769DA9F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26329" y="1207810"/>
            <a:ext cx="4330346" cy="3935690"/>
          </a:xfrm>
          <a:custGeom>
            <a:avLst/>
            <a:gdLst>
              <a:gd name="connsiteX0" fmla="*/ 2315735 w 4631470"/>
              <a:gd name="connsiteY0" fmla="*/ 0 h 4209370"/>
              <a:gd name="connsiteX1" fmla="*/ 4631470 w 4631470"/>
              <a:gd name="connsiteY1" fmla="*/ 2315735 h 4209370"/>
              <a:gd name="connsiteX2" fmla="*/ 3788758 w 4631470"/>
              <a:gd name="connsiteY2" fmla="*/ 4102669 h 4209370"/>
              <a:gd name="connsiteX3" fmla="*/ 3646068 w 4631470"/>
              <a:gd name="connsiteY3" fmla="*/ 4209370 h 4209370"/>
              <a:gd name="connsiteX4" fmla="*/ 985403 w 4631470"/>
              <a:gd name="connsiteY4" fmla="*/ 4209370 h 4209370"/>
              <a:gd name="connsiteX5" fmla="*/ 842713 w 4631470"/>
              <a:gd name="connsiteY5" fmla="*/ 4102669 h 4209370"/>
              <a:gd name="connsiteX6" fmla="*/ 0 w 4631470"/>
              <a:gd name="connsiteY6" fmla="*/ 2315735 h 4209370"/>
              <a:gd name="connsiteX7" fmla="*/ 2315735 w 4631470"/>
              <a:gd name="connsiteY7" fmla="*/ 0 h 420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1470" h="4209370">
                <a:moveTo>
                  <a:pt x="2315735" y="0"/>
                </a:moveTo>
                <a:cubicBezTo>
                  <a:pt x="3594680" y="0"/>
                  <a:pt x="4631470" y="1036790"/>
                  <a:pt x="4631470" y="2315735"/>
                </a:cubicBezTo>
                <a:cubicBezTo>
                  <a:pt x="4631470" y="3035142"/>
                  <a:pt x="4303423" y="3677929"/>
                  <a:pt x="3788758" y="4102669"/>
                </a:cubicBezTo>
                <a:lnTo>
                  <a:pt x="3646068" y="4209370"/>
                </a:lnTo>
                <a:lnTo>
                  <a:pt x="985403" y="4209370"/>
                </a:lnTo>
                <a:lnTo>
                  <a:pt x="842713" y="4102669"/>
                </a:lnTo>
                <a:cubicBezTo>
                  <a:pt x="328047" y="3677929"/>
                  <a:pt x="0" y="3035142"/>
                  <a:pt x="0" y="2315735"/>
                </a:cubicBezTo>
                <a:cubicBezTo>
                  <a:pt x="0" y="1036790"/>
                  <a:pt x="1036790" y="0"/>
                  <a:pt x="2315735" y="0"/>
                </a:cubicBezTo>
                <a:close/>
              </a:path>
            </a:pathLst>
          </a:custGeom>
        </p:spPr>
        <p:txBody>
          <a:bodyPr wrap="square" lIns="0" tIns="274320" rIns="548640" anchor="ctr"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 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2F27C8-8481-FF60-F21A-7761E3594D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7806" y="4662492"/>
            <a:ext cx="3048297" cy="261610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100" b="0" dirty="0">
                <a:solidFill>
                  <a:schemeClr val="bg2"/>
                </a:solidFill>
                <a:latin typeface="Montserrat Light" panose="00000400000000000000" pitchFamily="2" charset="0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any other text if needed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3C760A-E7BA-C41F-7DE7-C82B08D73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3896" y="217531"/>
            <a:ext cx="1972779" cy="57462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04" userDrawn="1">
          <p15:clr>
            <a:srgbClr val="FBAE40"/>
          </p15:clr>
        </p15:guide>
        <p15:guide id="2" pos="696" userDrawn="1">
          <p15:clr>
            <a:srgbClr val="FBAE40"/>
          </p15:clr>
        </p15:guide>
        <p15:guide id="3" orient="horz" pos="756" userDrawn="1">
          <p15:clr>
            <a:srgbClr val="FBAE40"/>
          </p15:clr>
        </p15:guide>
        <p15:guide id="4" pos="31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-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9D787F98-82FB-A897-4817-6EC131431DD5}"/>
              </a:ext>
            </a:extLst>
          </p:cNvPr>
          <p:cNvSpPr/>
          <p:nvPr/>
        </p:nvSpPr>
        <p:spPr>
          <a:xfrm flipV="1">
            <a:off x="321" y="507970"/>
            <a:ext cx="8635651" cy="2714128"/>
          </a:xfrm>
          <a:prstGeom prst="round1Rect">
            <a:avLst>
              <a:gd name="adj" fmla="val 11144"/>
            </a:avLst>
          </a:prstGeom>
          <a:solidFill>
            <a:srgbClr val="A1C51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4DFEC1F8-24A8-1F33-5EE6-D4BBAE068C70}"/>
              </a:ext>
            </a:extLst>
          </p:cNvPr>
          <p:cNvSpPr txBox="1"/>
          <p:nvPr userDrawn="1"/>
        </p:nvSpPr>
        <p:spPr>
          <a:xfrm>
            <a:off x="1409700" y="3971303"/>
            <a:ext cx="3201042" cy="61113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-5" dirty="0">
                <a:solidFill>
                  <a:srgbClr val="212444"/>
                </a:solidFill>
                <a:latin typeface="Montserrat"/>
                <a:cs typeface="Montserrat"/>
              </a:rPr>
              <a:t>CAFOD,</a:t>
            </a:r>
            <a:r>
              <a:rPr sz="1114" spc="-52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114" spc="-9" dirty="0">
                <a:solidFill>
                  <a:srgbClr val="212444"/>
                </a:solidFill>
                <a:latin typeface="Montserrat"/>
                <a:cs typeface="Montserrat"/>
              </a:rPr>
              <a:t>Romero</a:t>
            </a:r>
            <a:r>
              <a:rPr sz="1114" spc="-50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114" spc="-5" dirty="0">
                <a:solidFill>
                  <a:srgbClr val="212444"/>
                </a:solidFill>
                <a:latin typeface="Montserrat"/>
                <a:cs typeface="Montserrat"/>
              </a:rPr>
              <a:t>House,</a:t>
            </a:r>
            <a:endParaRPr sz="1114">
              <a:latin typeface="Montserrat"/>
              <a:cs typeface="Montserrat"/>
            </a:endParaRPr>
          </a:p>
          <a:p>
            <a:pPr marL="5776">
              <a:spcBef>
                <a:spcPts val="14"/>
              </a:spcBef>
            </a:pPr>
            <a:r>
              <a:rPr sz="1114" dirty="0">
                <a:solidFill>
                  <a:srgbClr val="212444"/>
                </a:solidFill>
                <a:latin typeface="Montserrat"/>
                <a:cs typeface="Montserrat"/>
              </a:rPr>
              <a:t>55</a:t>
            </a:r>
            <a:r>
              <a:rPr sz="1114" spc="-39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114" spc="-16" dirty="0">
                <a:solidFill>
                  <a:srgbClr val="212444"/>
                </a:solidFill>
                <a:latin typeface="Montserrat"/>
                <a:cs typeface="Montserrat"/>
              </a:rPr>
              <a:t>Westminster</a:t>
            </a:r>
            <a:r>
              <a:rPr sz="1114" spc="-39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114" spc="-5" dirty="0">
                <a:solidFill>
                  <a:srgbClr val="212444"/>
                </a:solidFill>
                <a:latin typeface="Montserrat"/>
                <a:cs typeface="Montserrat"/>
              </a:rPr>
              <a:t>Bridge</a:t>
            </a:r>
            <a:r>
              <a:rPr sz="1114" spc="-39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114" dirty="0">
                <a:solidFill>
                  <a:srgbClr val="212444"/>
                </a:solidFill>
                <a:latin typeface="Montserrat"/>
                <a:cs typeface="Montserrat"/>
              </a:rPr>
              <a:t>Road,</a:t>
            </a:r>
            <a:r>
              <a:rPr sz="1114" spc="-39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114" spc="-5" dirty="0">
                <a:solidFill>
                  <a:srgbClr val="212444"/>
                </a:solidFill>
                <a:latin typeface="Montserrat"/>
                <a:cs typeface="Montserrat"/>
              </a:rPr>
              <a:t>London</a:t>
            </a:r>
            <a:r>
              <a:rPr sz="1114" spc="-36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114" dirty="0">
                <a:solidFill>
                  <a:srgbClr val="212444"/>
                </a:solidFill>
                <a:latin typeface="Montserrat"/>
                <a:cs typeface="Montserrat"/>
              </a:rPr>
              <a:t>SE1</a:t>
            </a:r>
            <a:r>
              <a:rPr sz="1114" spc="-39" dirty="0">
                <a:solidFill>
                  <a:srgbClr val="212444"/>
                </a:solidFill>
                <a:latin typeface="Montserrat"/>
                <a:cs typeface="Montserrat"/>
              </a:rPr>
              <a:t> </a:t>
            </a:r>
            <a:r>
              <a:rPr sz="1114" spc="-11" dirty="0">
                <a:solidFill>
                  <a:srgbClr val="212444"/>
                </a:solidFill>
                <a:latin typeface="Montserrat"/>
                <a:cs typeface="Montserrat"/>
              </a:rPr>
              <a:t>7JB</a:t>
            </a:r>
            <a:endParaRPr sz="1114">
              <a:latin typeface="Montserrat"/>
              <a:cs typeface="Montserrat"/>
            </a:endParaRPr>
          </a:p>
          <a:p>
            <a:pPr marL="5776">
              <a:spcBef>
                <a:spcPts val="687"/>
              </a:spcBef>
            </a:pPr>
            <a:r>
              <a:rPr sz="1114" b="1" u="sng" spc="-5" dirty="0">
                <a:solidFill>
                  <a:srgbClr val="212444"/>
                </a:solidFill>
                <a:uFill>
                  <a:solidFill>
                    <a:srgbClr val="212444"/>
                  </a:solidFill>
                </a:uFill>
                <a:latin typeface="Montserrat ExtraBold"/>
                <a:cs typeface="Montserrat ExtraBold"/>
              </a:rPr>
              <a:t>cafod.org.uk</a:t>
            </a:r>
            <a:endParaRPr sz="1114">
              <a:latin typeface="Montserrat ExtraBold"/>
              <a:cs typeface="Montserrat ExtraBold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6038AB0D-C18D-FA53-44CE-D306AA4801EC}"/>
              </a:ext>
            </a:extLst>
          </p:cNvPr>
          <p:cNvSpPr/>
          <p:nvPr userDrawn="1"/>
        </p:nvSpPr>
        <p:spPr>
          <a:xfrm>
            <a:off x="2823919" y="4424720"/>
            <a:ext cx="160572" cy="160572"/>
          </a:xfrm>
          <a:custGeom>
            <a:avLst/>
            <a:gdLst/>
            <a:ahLst/>
            <a:cxnLst/>
            <a:rect l="l" t="t" r="r" b="b"/>
            <a:pathLst>
              <a:path w="353060" h="353059">
                <a:moveTo>
                  <a:pt x="176277" y="0"/>
                </a:moveTo>
                <a:lnTo>
                  <a:pt x="129414" y="6297"/>
                </a:lnTo>
                <a:lnTo>
                  <a:pt x="87305" y="24068"/>
                </a:lnTo>
                <a:lnTo>
                  <a:pt x="51629" y="51633"/>
                </a:lnTo>
                <a:lnTo>
                  <a:pt x="24066" y="87310"/>
                </a:lnTo>
                <a:lnTo>
                  <a:pt x="6296" y="129418"/>
                </a:lnTo>
                <a:lnTo>
                  <a:pt x="0" y="176277"/>
                </a:lnTo>
                <a:lnTo>
                  <a:pt x="6296" y="223135"/>
                </a:lnTo>
                <a:lnTo>
                  <a:pt x="24066" y="265241"/>
                </a:lnTo>
                <a:lnTo>
                  <a:pt x="51629" y="300916"/>
                </a:lnTo>
                <a:lnTo>
                  <a:pt x="87305" y="328478"/>
                </a:lnTo>
                <a:lnTo>
                  <a:pt x="129414" y="346247"/>
                </a:lnTo>
                <a:lnTo>
                  <a:pt x="176277" y="352544"/>
                </a:lnTo>
                <a:lnTo>
                  <a:pt x="223135" y="346247"/>
                </a:lnTo>
                <a:lnTo>
                  <a:pt x="265241" y="328478"/>
                </a:lnTo>
                <a:lnTo>
                  <a:pt x="300916" y="300916"/>
                </a:lnTo>
                <a:lnTo>
                  <a:pt x="319550" y="276797"/>
                </a:lnTo>
                <a:lnTo>
                  <a:pt x="71924" y="276797"/>
                </a:lnTo>
                <a:lnTo>
                  <a:pt x="149901" y="185523"/>
                </a:lnTo>
                <a:lnTo>
                  <a:pt x="72647" y="75756"/>
                </a:lnTo>
                <a:lnTo>
                  <a:pt x="319552" y="75756"/>
                </a:lnTo>
                <a:lnTo>
                  <a:pt x="300916" y="51633"/>
                </a:lnTo>
                <a:lnTo>
                  <a:pt x="265241" y="24068"/>
                </a:lnTo>
                <a:lnTo>
                  <a:pt x="223135" y="6297"/>
                </a:lnTo>
                <a:lnTo>
                  <a:pt x="176277" y="0"/>
                </a:lnTo>
                <a:close/>
              </a:path>
              <a:path w="353060" h="353059">
                <a:moveTo>
                  <a:pt x="159356" y="198957"/>
                </a:moveTo>
                <a:lnTo>
                  <a:pt x="92866" y="276797"/>
                </a:lnTo>
                <a:lnTo>
                  <a:pt x="214150" y="276797"/>
                </a:lnTo>
                <a:lnTo>
                  <a:pt x="159356" y="198957"/>
                </a:lnTo>
                <a:close/>
              </a:path>
              <a:path w="353060" h="353059">
                <a:moveTo>
                  <a:pt x="319552" y="75756"/>
                </a:moveTo>
                <a:lnTo>
                  <a:pt x="264588" y="75756"/>
                </a:lnTo>
                <a:lnTo>
                  <a:pt x="195805" y="156288"/>
                </a:lnTo>
                <a:lnTo>
                  <a:pt x="280619" y="276797"/>
                </a:lnTo>
                <a:lnTo>
                  <a:pt x="319550" y="276797"/>
                </a:lnTo>
                <a:lnTo>
                  <a:pt x="328478" y="265241"/>
                </a:lnTo>
                <a:lnTo>
                  <a:pt x="346247" y="223135"/>
                </a:lnTo>
                <a:lnTo>
                  <a:pt x="352544" y="176277"/>
                </a:lnTo>
                <a:lnTo>
                  <a:pt x="346247" y="129418"/>
                </a:lnTo>
                <a:lnTo>
                  <a:pt x="328478" y="87310"/>
                </a:lnTo>
                <a:lnTo>
                  <a:pt x="319552" y="75756"/>
                </a:lnTo>
                <a:close/>
              </a:path>
              <a:path w="353060" h="353059">
                <a:moveTo>
                  <a:pt x="130383" y="92510"/>
                </a:moveTo>
                <a:lnTo>
                  <a:pt x="104708" y="92510"/>
                </a:lnTo>
                <a:lnTo>
                  <a:pt x="222883" y="260044"/>
                </a:lnTo>
                <a:lnTo>
                  <a:pt x="248557" y="260044"/>
                </a:lnTo>
                <a:lnTo>
                  <a:pt x="130383" y="92510"/>
                </a:lnTo>
                <a:close/>
              </a:path>
              <a:path w="353060" h="353059">
                <a:moveTo>
                  <a:pt x="243647" y="75756"/>
                </a:moveTo>
                <a:lnTo>
                  <a:pt x="139137" y="75756"/>
                </a:lnTo>
                <a:lnTo>
                  <a:pt x="186350" y="142854"/>
                </a:lnTo>
                <a:lnTo>
                  <a:pt x="243647" y="75756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2959AE32-8AFC-975C-4A21-763E87087CC9}"/>
              </a:ext>
            </a:extLst>
          </p:cNvPr>
          <p:cNvSpPr/>
          <p:nvPr userDrawn="1"/>
        </p:nvSpPr>
        <p:spPr>
          <a:xfrm>
            <a:off x="3124897" y="4424723"/>
            <a:ext cx="160572" cy="160572"/>
          </a:xfrm>
          <a:custGeom>
            <a:avLst/>
            <a:gdLst/>
            <a:ahLst/>
            <a:cxnLst/>
            <a:rect l="l" t="t" r="r" b="b"/>
            <a:pathLst>
              <a:path w="353060" h="353059">
                <a:moveTo>
                  <a:pt x="176266" y="0"/>
                </a:moveTo>
                <a:lnTo>
                  <a:pt x="129408" y="6296"/>
                </a:lnTo>
                <a:lnTo>
                  <a:pt x="87302" y="24065"/>
                </a:lnTo>
                <a:lnTo>
                  <a:pt x="51628" y="51628"/>
                </a:lnTo>
                <a:lnTo>
                  <a:pt x="24065" y="87302"/>
                </a:lnTo>
                <a:lnTo>
                  <a:pt x="6296" y="129408"/>
                </a:lnTo>
                <a:lnTo>
                  <a:pt x="0" y="176266"/>
                </a:lnTo>
                <a:lnTo>
                  <a:pt x="6296" y="223129"/>
                </a:lnTo>
                <a:lnTo>
                  <a:pt x="24065" y="265238"/>
                </a:lnTo>
                <a:lnTo>
                  <a:pt x="51628" y="300914"/>
                </a:lnTo>
                <a:lnTo>
                  <a:pt x="87302" y="328477"/>
                </a:lnTo>
                <a:lnTo>
                  <a:pt x="129408" y="346247"/>
                </a:lnTo>
                <a:lnTo>
                  <a:pt x="176266" y="352544"/>
                </a:lnTo>
                <a:lnTo>
                  <a:pt x="223125" y="346247"/>
                </a:lnTo>
                <a:lnTo>
                  <a:pt x="265231" y="328477"/>
                </a:lnTo>
                <a:lnTo>
                  <a:pt x="300905" y="300914"/>
                </a:lnTo>
                <a:lnTo>
                  <a:pt x="328467" y="265238"/>
                </a:lnTo>
                <a:lnTo>
                  <a:pt x="330257" y="260997"/>
                </a:lnTo>
                <a:lnTo>
                  <a:pt x="155157" y="260997"/>
                </a:lnTo>
                <a:lnTo>
                  <a:pt x="155092" y="223129"/>
                </a:lnTo>
                <a:lnTo>
                  <a:pt x="155011" y="176266"/>
                </a:lnTo>
                <a:lnTo>
                  <a:pt x="134121" y="176266"/>
                </a:lnTo>
                <a:lnTo>
                  <a:pt x="134048" y="155063"/>
                </a:lnTo>
                <a:lnTo>
                  <a:pt x="155147" y="155063"/>
                </a:lnTo>
                <a:lnTo>
                  <a:pt x="155147" y="134215"/>
                </a:lnTo>
                <a:lnTo>
                  <a:pt x="160924" y="112204"/>
                </a:lnTo>
                <a:lnTo>
                  <a:pt x="173633" y="101767"/>
                </a:lnTo>
                <a:lnTo>
                  <a:pt x="186342" y="98636"/>
                </a:lnTo>
                <a:lnTo>
                  <a:pt x="333250" y="98636"/>
                </a:lnTo>
                <a:lnTo>
                  <a:pt x="328467" y="87302"/>
                </a:lnTo>
                <a:lnTo>
                  <a:pt x="300905" y="51628"/>
                </a:lnTo>
                <a:lnTo>
                  <a:pt x="265231" y="24065"/>
                </a:lnTo>
                <a:lnTo>
                  <a:pt x="223125" y="6296"/>
                </a:lnTo>
                <a:lnTo>
                  <a:pt x="176266" y="0"/>
                </a:lnTo>
                <a:close/>
              </a:path>
              <a:path w="353060" h="353059">
                <a:moveTo>
                  <a:pt x="333250" y="98636"/>
                </a:moveTo>
                <a:lnTo>
                  <a:pt x="218830" y="98636"/>
                </a:lnTo>
                <a:lnTo>
                  <a:pt x="218715" y="112204"/>
                </a:lnTo>
                <a:lnTo>
                  <a:pt x="218590" y="127011"/>
                </a:lnTo>
                <a:lnTo>
                  <a:pt x="183125" y="127011"/>
                </a:lnTo>
                <a:lnTo>
                  <a:pt x="183317" y="134215"/>
                </a:lnTo>
                <a:lnTo>
                  <a:pt x="183397" y="155063"/>
                </a:lnTo>
                <a:lnTo>
                  <a:pt x="218998" y="155063"/>
                </a:lnTo>
                <a:lnTo>
                  <a:pt x="210935" y="176266"/>
                </a:lnTo>
                <a:lnTo>
                  <a:pt x="183261" y="176266"/>
                </a:lnTo>
                <a:lnTo>
                  <a:pt x="183261" y="260997"/>
                </a:lnTo>
                <a:lnTo>
                  <a:pt x="330257" y="260997"/>
                </a:lnTo>
                <a:lnTo>
                  <a:pt x="346237" y="223129"/>
                </a:lnTo>
                <a:lnTo>
                  <a:pt x="352533" y="176266"/>
                </a:lnTo>
                <a:lnTo>
                  <a:pt x="346237" y="129408"/>
                </a:lnTo>
                <a:lnTo>
                  <a:pt x="333250" y="98636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09A59A26-CEC8-9663-5DE4-9892B8C00C95}"/>
              </a:ext>
            </a:extLst>
          </p:cNvPr>
          <p:cNvSpPr/>
          <p:nvPr userDrawn="1"/>
        </p:nvSpPr>
        <p:spPr>
          <a:xfrm>
            <a:off x="3425869" y="4424720"/>
            <a:ext cx="160572" cy="160572"/>
          </a:xfrm>
          <a:custGeom>
            <a:avLst/>
            <a:gdLst/>
            <a:ahLst/>
            <a:cxnLst/>
            <a:rect l="l" t="t" r="r" b="b"/>
            <a:pathLst>
              <a:path w="353059" h="353059">
                <a:moveTo>
                  <a:pt x="176277" y="0"/>
                </a:moveTo>
                <a:lnTo>
                  <a:pt x="129414" y="6297"/>
                </a:lnTo>
                <a:lnTo>
                  <a:pt x="87305" y="24068"/>
                </a:lnTo>
                <a:lnTo>
                  <a:pt x="51629" y="51633"/>
                </a:lnTo>
                <a:lnTo>
                  <a:pt x="24066" y="87310"/>
                </a:lnTo>
                <a:lnTo>
                  <a:pt x="6296" y="129418"/>
                </a:lnTo>
                <a:lnTo>
                  <a:pt x="0" y="176277"/>
                </a:lnTo>
                <a:lnTo>
                  <a:pt x="6296" y="223135"/>
                </a:lnTo>
                <a:lnTo>
                  <a:pt x="23954" y="264976"/>
                </a:lnTo>
                <a:lnTo>
                  <a:pt x="24066" y="265241"/>
                </a:lnTo>
                <a:lnTo>
                  <a:pt x="51629" y="300916"/>
                </a:lnTo>
                <a:lnTo>
                  <a:pt x="87305" y="328478"/>
                </a:lnTo>
                <a:lnTo>
                  <a:pt x="129414" y="346247"/>
                </a:lnTo>
                <a:lnTo>
                  <a:pt x="176277" y="352544"/>
                </a:lnTo>
                <a:lnTo>
                  <a:pt x="223135" y="346247"/>
                </a:lnTo>
                <a:lnTo>
                  <a:pt x="265241" y="328478"/>
                </a:lnTo>
                <a:lnTo>
                  <a:pt x="300916" y="300916"/>
                </a:lnTo>
                <a:lnTo>
                  <a:pt x="324964" y="269789"/>
                </a:lnTo>
                <a:lnTo>
                  <a:pt x="133690" y="269789"/>
                </a:lnTo>
                <a:lnTo>
                  <a:pt x="109973" y="269254"/>
                </a:lnTo>
                <a:lnTo>
                  <a:pt x="71756" y="257396"/>
                </a:lnTo>
                <a:lnTo>
                  <a:pt x="60019" y="205334"/>
                </a:lnTo>
                <a:lnTo>
                  <a:pt x="59362" y="147219"/>
                </a:lnTo>
                <a:lnTo>
                  <a:pt x="59897" y="130448"/>
                </a:lnTo>
                <a:lnTo>
                  <a:pt x="77766" y="90531"/>
                </a:lnTo>
                <a:lnTo>
                  <a:pt x="137412" y="83299"/>
                </a:lnTo>
                <a:lnTo>
                  <a:pt x="164559" y="82764"/>
                </a:lnTo>
                <a:lnTo>
                  <a:pt x="324966" y="82764"/>
                </a:lnTo>
                <a:lnTo>
                  <a:pt x="300916" y="51633"/>
                </a:lnTo>
                <a:lnTo>
                  <a:pt x="265241" y="24068"/>
                </a:lnTo>
                <a:lnTo>
                  <a:pt x="223135" y="6297"/>
                </a:lnTo>
                <a:lnTo>
                  <a:pt x="176277" y="0"/>
                </a:lnTo>
                <a:close/>
              </a:path>
              <a:path w="353059" h="353059">
                <a:moveTo>
                  <a:pt x="324966" y="82764"/>
                </a:moveTo>
                <a:lnTo>
                  <a:pt x="218858" y="82764"/>
                </a:lnTo>
                <a:lnTo>
                  <a:pt x="242572" y="83299"/>
                </a:lnTo>
                <a:lnTo>
                  <a:pt x="255989" y="84751"/>
                </a:lnTo>
                <a:lnTo>
                  <a:pt x="288368" y="108258"/>
                </a:lnTo>
                <a:lnTo>
                  <a:pt x="292524" y="147219"/>
                </a:lnTo>
                <a:lnTo>
                  <a:pt x="293181" y="168215"/>
                </a:lnTo>
                <a:lnTo>
                  <a:pt x="293181" y="205334"/>
                </a:lnTo>
                <a:lnTo>
                  <a:pt x="288368" y="244296"/>
                </a:lnTo>
                <a:lnTo>
                  <a:pt x="245701" y="267803"/>
                </a:lnTo>
                <a:lnTo>
                  <a:pt x="187993" y="269789"/>
                </a:lnTo>
                <a:lnTo>
                  <a:pt x="324964" y="269789"/>
                </a:lnTo>
                <a:lnTo>
                  <a:pt x="328478" y="265241"/>
                </a:lnTo>
                <a:lnTo>
                  <a:pt x="346247" y="223135"/>
                </a:lnTo>
                <a:lnTo>
                  <a:pt x="352544" y="176277"/>
                </a:lnTo>
                <a:lnTo>
                  <a:pt x="346247" y="129418"/>
                </a:lnTo>
                <a:lnTo>
                  <a:pt x="328591" y="87578"/>
                </a:lnTo>
                <a:lnTo>
                  <a:pt x="328478" y="87310"/>
                </a:lnTo>
                <a:lnTo>
                  <a:pt x="324966" y="82764"/>
                </a:lnTo>
                <a:close/>
              </a:path>
              <a:path w="353059" h="353059">
                <a:moveTo>
                  <a:pt x="157754" y="138571"/>
                </a:moveTo>
                <a:lnTo>
                  <a:pt x="152874" y="141377"/>
                </a:lnTo>
                <a:lnTo>
                  <a:pt x="152874" y="211176"/>
                </a:lnTo>
                <a:lnTo>
                  <a:pt x="157754" y="213993"/>
                </a:lnTo>
                <a:lnTo>
                  <a:pt x="218192" y="179094"/>
                </a:lnTo>
                <a:lnTo>
                  <a:pt x="218192" y="173460"/>
                </a:lnTo>
                <a:lnTo>
                  <a:pt x="157754" y="138571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9EE02F45-8912-E0B3-8A8C-35BFD9DB1E0B}"/>
              </a:ext>
            </a:extLst>
          </p:cNvPr>
          <p:cNvSpPr/>
          <p:nvPr userDrawn="1"/>
        </p:nvSpPr>
        <p:spPr>
          <a:xfrm>
            <a:off x="2522942" y="4424724"/>
            <a:ext cx="160572" cy="160572"/>
          </a:xfrm>
          <a:custGeom>
            <a:avLst/>
            <a:gdLst/>
            <a:ahLst/>
            <a:cxnLst/>
            <a:rect l="l" t="t" r="r" b="b"/>
            <a:pathLst>
              <a:path w="353060" h="353059">
                <a:moveTo>
                  <a:pt x="176277" y="0"/>
                </a:moveTo>
                <a:lnTo>
                  <a:pt x="129418" y="6296"/>
                </a:lnTo>
                <a:lnTo>
                  <a:pt x="87310" y="24065"/>
                </a:lnTo>
                <a:lnTo>
                  <a:pt x="51633" y="51628"/>
                </a:lnTo>
                <a:lnTo>
                  <a:pt x="24068" y="87302"/>
                </a:lnTo>
                <a:lnTo>
                  <a:pt x="6297" y="129408"/>
                </a:lnTo>
                <a:lnTo>
                  <a:pt x="0" y="176266"/>
                </a:lnTo>
                <a:lnTo>
                  <a:pt x="6297" y="223125"/>
                </a:lnTo>
                <a:lnTo>
                  <a:pt x="24068" y="265234"/>
                </a:lnTo>
                <a:lnTo>
                  <a:pt x="51633" y="300910"/>
                </a:lnTo>
                <a:lnTo>
                  <a:pt x="87310" y="328475"/>
                </a:lnTo>
                <a:lnTo>
                  <a:pt x="129418" y="346246"/>
                </a:lnTo>
                <a:lnTo>
                  <a:pt x="176277" y="352544"/>
                </a:lnTo>
                <a:lnTo>
                  <a:pt x="223135" y="346246"/>
                </a:lnTo>
                <a:lnTo>
                  <a:pt x="265241" y="328475"/>
                </a:lnTo>
                <a:lnTo>
                  <a:pt x="300916" y="300910"/>
                </a:lnTo>
                <a:lnTo>
                  <a:pt x="314925" y="282776"/>
                </a:lnTo>
                <a:lnTo>
                  <a:pt x="123734" y="282776"/>
                </a:lnTo>
                <a:lnTo>
                  <a:pt x="102931" y="278565"/>
                </a:lnTo>
                <a:lnTo>
                  <a:pt x="85925" y="267090"/>
                </a:lnTo>
                <a:lnTo>
                  <a:pt x="74449" y="250083"/>
                </a:lnTo>
                <a:lnTo>
                  <a:pt x="70238" y="229280"/>
                </a:lnTo>
                <a:lnTo>
                  <a:pt x="70238" y="124205"/>
                </a:lnTo>
                <a:lnTo>
                  <a:pt x="74449" y="103403"/>
                </a:lnTo>
                <a:lnTo>
                  <a:pt x="85925" y="86396"/>
                </a:lnTo>
                <a:lnTo>
                  <a:pt x="102931" y="74920"/>
                </a:lnTo>
                <a:lnTo>
                  <a:pt x="123734" y="70709"/>
                </a:lnTo>
                <a:lnTo>
                  <a:pt x="315658" y="70709"/>
                </a:lnTo>
                <a:lnTo>
                  <a:pt x="300916" y="51628"/>
                </a:lnTo>
                <a:lnTo>
                  <a:pt x="265241" y="24065"/>
                </a:lnTo>
                <a:lnTo>
                  <a:pt x="223135" y="6296"/>
                </a:lnTo>
                <a:lnTo>
                  <a:pt x="176277" y="0"/>
                </a:lnTo>
                <a:close/>
              </a:path>
              <a:path w="353060" h="353059">
                <a:moveTo>
                  <a:pt x="315658" y="70709"/>
                </a:moveTo>
                <a:lnTo>
                  <a:pt x="228809" y="70709"/>
                </a:lnTo>
                <a:lnTo>
                  <a:pt x="249616" y="74920"/>
                </a:lnTo>
                <a:lnTo>
                  <a:pt x="266622" y="86396"/>
                </a:lnTo>
                <a:lnTo>
                  <a:pt x="278096" y="103403"/>
                </a:lnTo>
                <a:lnTo>
                  <a:pt x="282305" y="124205"/>
                </a:lnTo>
                <a:lnTo>
                  <a:pt x="282305" y="229280"/>
                </a:lnTo>
                <a:lnTo>
                  <a:pt x="278096" y="250083"/>
                </a:lnTo>
                <a:lnTo>
                  <a:pt x="266622" y="267090"/>
                </a:lnTo>
                <a:lnTo>
                  <a:pt x="249616" y="278565"/>
                </a:lnTo>
                <a:lnTo>
                  <a:pt x="228809" y="282776"/>
                </a:lnTo>
                <a:lnTo>
                  <a:pt x="314925" y="282776"/>
                </a:lnTo>
                <a:lnTo>
                  <a:pt x="328478" y="265234"/>
                </a:lnTo>
                <a:lnTo>
                  <a:pt x="346247" y="223125"/>
                </a:lnTo>
                <a:lnTo>
                  <a:pt x="352480" y="176738"/>
                </a:lnTo>
                <a:lnTo>
                  <a:pt x="352544" y="176266"/>
                </a:lnTo>
                <a:lnTo>
                  <a:pt x="346247" y="129408"/>
                </a:lnTo>
                <a:lnTo>
                  <a:pt x="328478" y="87302"/>
                </a:lnTo>
                <a:lnTo>
                  <a:pt x="315658" y="70709"/>
                </a:lnTo>
                <a:close/>
              </a:path>
              <a:path w="353060" h="353059">
                <a:moveTo>
                  <a:pt x="228809" y="93787"/>
                </a:moveTo>
                <a:lnTo>
                  <a:pt x="123734" y="93787"/>
                </a:lnTo>
                <a:lnTo>
                  <a:pt x="111909" y="96181"/>
                </a:lnTo>
                <a:lnTo>
                  <a:pt x="102239" y="102706"/>
                </a:lnTo>
                <a:lnTo>
                  <a:pt x="95711" y="112376"/>
                </a:lnTo>
                <a:lnTo>
                  <a:pt x="93316" y="124205"/>
                </a:lnTo>
                <a:lnTo>
                  <a:pt x="93316" y="229280"/>
                </a:lnTo>
                <a:lnTo>
                  <a:pt x="95714" y="241110"/>
                </a:lnTo>
                <a:lnTo>
                  <a:pt x="102244" y="250780"/>
                </a:lnTo>
                <a:lnTo>
                  <a:pt x="111916" y="257304"/>
                </a:lnTo>
                <a:lnTo>
                  <a:pt x="123734" y="259698"/>
                </a:lnTo>
                <a:lnTo>
                  <a:pt x="228809" y="259698"/>
                </a:lnTo>
                <a:lnTo>
                  <a:pt x="240639" y="257304"/>
                </a:lnTo>
                <a:lnTo>
                  <a:pt x="250309" y="250780"/>
                </a:lnTo>
                <a:lnTo>
                  <a:pt x="256833" y="241110"/>
                </a:lnTo>
                <a:lnTo>
                  <a:pt x="258806" y="231364"/>
                </a:lnTo>
                <a:lnTo>
                  <a:pt x="176277" y="231364"/>
                </a:lnTo>
                <a:lnTo>
                  <a:pt x="155039" y="227065"/>
                </a:lnTo>
                <a:lnTo>
                  <a:pt x="137676" y="215348"/>
                </a:lnTo>
                <a:lnTo>
                  <a:pt x="125960" y="197982"/>
                </a:lnTo>
                <a:lnTo>
                  <a:pt x="121661" y="176738"/>
                </a:lnTo>
                <a:lnTo>
                  <a:pt x="125960" y="155505"/>
                </a:lnTo>
                <a:lnTo>
                  <a:pt x="137676" y="138146"/>
                </a:lnTo>
                <a:lnTo>
                  <a:pt x="155039" y="126431"/>
                </a:lnTo>
                <a:lnTo>
                  <a:pt x="176277" y="122132"/>
                </a:lnTo>
                <a:lnTo>
                  <a:pt x="219721" y="122132"/>
                </a:lnTo>
                <a:lnTo>
                  <a:pt x="219721" y="113368"/>
                </a:lnTo>
                <a:lnTo>
                  <a:pt x="225521" y="107577"/>
                </a:lnTo>
                <a:lnTo>
                  <a:pt x="253596" y="107577"/>
                </a:lnTo>
                <a:lnTo>
                  <a:pt x="250309" y="102706"/>
                </a:lnTo>
                <a:lnTo>
                  <a:pt x="240639" y="96181"/>
                </a:lnTo>
                <a:lnTo>
                  <a:pt x="228809" y="93787"/>
                </a:lnTo>
                <a:close/>
              </a:path>
              <a:path w="353060" h="353059">
                <a:moveTo>
                  <a:pt x="219721" y="122132"/>
                </a:moveTo>
                <a:lnTo>
                  <a:pt x="176277" y="122132"/>
                </a:lnTo>
                <a:lnTo>
                  <a:pt x="197515" y="126431"/>
                </a:lnTo>
                <a:lnTo>
                  <a:pt x="214878" y="138146"/>
                </a:lnTo>
                <a:lnTo>
                  <a:pt x="226594" y="155505"/>
                </a:lnTo>
                <a:lnTo>
                  <a:pt x="230798" y="176266"/>
                </a:lnTo>
                <a:lnTo>
                  <a:pt x="230893" y="176738"/>
                </a:lnTo>
                <a:lnTo>
                  <a:pt x="226591" y="197982"/>
                </a:lnTo>
                <a:lnTo>
                  <a:pt x="214872" y="215348"/>
                </a:lnTo>
                <a:lnTo>
                  <a:pt x="197508" y="227065"/>
                </a:lnTo>
                <a:lnTo>
                  <a:pt x="176277" y="231364"/>
                </a:lnTo>
                <a:lnTo>
                  <a:pt x="258806" y="231364"/>
                </a:lnTo>
                <a:lnTo>
                  <a:pt x="259227" y="229280"/>
                </a:lnTo>
                <a:lnTo>
                  <a:pt x="259227" y="133420"/>
                </a:lnTo>
                <a:lnTo>
                  <a:pt x="225521" y="133420"/>
                </a:lnTo>
                <a:lnTo>
                  <a:pt x="219721" y="127619"/>
                </a:lnTo>
                <a:lnTo>
                  <a:pt x="219721" y="122132"/>
                </a:lnTo>
                <a:close/>
              </a:path>
              <a:path w="353060" h="353059">
                <a:moveTo>
                  <a:pt x="176277" y="145210"/>
                </a:moveTo>
                <a:lnTo>
                  <a:pt x="144824" y="176266"/>
                </a:lnTo>
                <a:lnTo>
                  <a:pt x="144728" y="176738"/>
                </a:lnTo>
                <a:lnTo>
                  <a:pt x="147212" y="189004"/>
                </a:lnTo>
                <a:lnTo>
                  <a:pt x="153980" y="199034"/>
                </a:lnTo>
                <a:lnTo>
                  <a:pt x="164010" y="205803"/>
                </a:lnTo>
                <a:lnTo>
                  <a:pt x="176277" y="208286"/>
                </a:lnTo>
                <a:lnTo>
                  <a:pt x="188540" y="205803"/>
                </a:lnTo>
                <a:lnTo>
                  <a:pt x="198563" y="199034"/>
                </a:lnTo>
                <a:lnTo>
                  <a:pt x="205324" y="189004"/>
                </a:lnTo>
                <a:lnTo>
                  <a:pt x="207805" y="176738"/>
                </a:lnTo>
                <a:lnTo>
                  <a:pt x="205323" y="164478"/>
                </a:lnTo>
                <a:lnTo>
                  <a:pt x="198559" y="154456"/>
                </a:lnTo>
                <a:lnTo>
                  <a:pt x="188536" y="147692"/>
                </a:lnTo>
                <a:lnTo>
                  <a:pt x="176277" y="145210"/>
                </a:lnTo>
                <a:close/>
              </a:path>
              <a:path w="353060" h="353059">
                <a:moveTo>
                  <a:pt x="253596" y="107577"/>
                </a:moveTo>
                <a:lnTo>
                  <a:pt x="239772" y="107577"/>
                </a:lnTo>
                <a:lnTo>
                  <a:pt x="245573" y="113368"/>
                </a:lnTo>
                <a:lnTo>
                  <a:pt x="245573" y="127619"/>
                </a:lnTo>
                <a:lnTo>
                  <a:pt x="239772" y="133420"/>
                </a:lnTo>
                <a:lnTo>
                  <a:pt x="259227" y="133420"/>
                </a:lnTo>
                <a:lnTo>
                  <a:pt x="259227" y="124205"/>
                </a:lnTo>
                <a:lnTo>
                  <a:pt x="256833" y="112376"/>
                </a:lnTo>
                <a:lnTo>
                  <a:pt x="253596" y="107577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3EC63729-319A-0279-C3DF-795AF44E1E24}"/>
              </a:ext>
            </a:extLst>
          </p:cNvPr>
          <p:cNvSpPr/>
          <p:nvPr userDrawn="1"/>
        </p:nvSpPr>
        <p:spPr>
          <a:xfrm>
            <a:off x="3727663" y="4425544"/>
            <a:ext cx="158839" cy="158839"/>
          </a:xfrm>
          <a:custGeom>
            <a:avLst/>
            <a:gdLst/>
            <a:ahLst/>
            <a:cxnLst/>
            <a:rect l="l" t="t" r="r" b="b"/>
            <a:pathLst>
              <a:path w="349250" h="349250">
                <a:moveTo>
                  <a:pt x="174476" y="0"/>
                </a:moveTo>
                <a:lnTo>
                  <a:pt x="128092" y="6232"/>
                </a:lnTo>
                <a:lnTo>
                  <a:pt x="86413" y="23820"/>
                </a:lnTo>
                <a:lnTo>
                  <a:pt x="51101" y="51100"/>
                </a:lnTo>
                <a:lnTo>
                  <a:pt x="23820" y="86410"/>
                </a:lnTo>
                <a:lnTo>
                  <a:pt x="6232" y="128086"/>
                </a:lnTo>
                <a:lnTo>
                  <a:pt x="0" y="174465"/>
                </a:lnTo>
                <a:lnTo>
                  <a:pt x="6232" y="220845"/>
                </a:lnTo>
                <a:lnTo>
                  <a:pt x="23820" y="262521"/>
                </a:lnTo>
                <a:lnTo>
                  <a:pt x="51101" y="297831"/>
                </a:lnTo>
                <a:lnTo>
                  <a:pt x="86413" y="325111"/>
                </a:lnTo>
                <a:lnTo>
                  <a:pt x="128092" y="342699"/>
                </a:lnTo>
                <a:lnTo>
                  <a:pt x="174476" y="348931"/>
                </a:lnTo>
                <a:lnTo>
                  <a:pt x="220855" y="342699"/>
                </a:lnTo>
                <a:lnTo>
                  <a:pt x="262531" y="325111"/>
                </a:lnTo>
                <a:lnTo>
                  <a:pt x="297841" y="297831"/>
                </a:lnTo>
                <a:lnTo>
                  <a:pt x="325122" y="262521"/>
                </a:lnTo>
                <a:lnTo>
                  <a:pt x="326936" y="258222"/>
                </a:lnTo>
                <a:lnTo>
                  <a:pt x="92091" y="258222"/>
                </a:lnTo>
                <a:lnTo>
                  <a:pt x="92091" y="121964"/>
                </a:lnTo>
                <a:lnTo>
                  <a:pt x="228784" y="121964"/>
                </a:lnTo>
                <a:lnTo>
                  <a:pt x="231206" y="121618"/>
                </a:lnTo>
                <a:lnTo>
                  <a:pt x="339980" y="121618"/>
                </a:lnTo>
                <a:lnTo>
                  <a:pt x="333259" y="105693"/>
                </a:lnTo>
                <a:lnTo>
                  <a:pt x="110467" y="105693"/>
                </a:lnTo>
                <a:lnTo>
                  <a:pt x="101970" y="104031"/>
                </a:lnTo>
                <a:lnTo>
                  <a:pt x="95095" y="99430"/>
                </a:lnTo>
                <a:lnTo>
                  <a:pt x="90487" y="92533"/>
                </a:lnTo>
                <a:lnTo>
                  <a:pt x="88793" y="83986"/>
                </a:lnTo>
                <a:lnTo>
                  <a:pt x="90472" y="75470"/>
                </a:lnTo>
                <a:lnTo>
                  <a:pt x="95092" y="68491"/>
                </a:lnTo>
                <a:lnTo>
                  <a:pt x="101952" y="63768"/>
                </a:lnTo>
                <a:lnTo>
                  <a:pt x="110352" y="62019"/>
                </a:lnTo>
                <a:lnTo>
                  <a:pt x="306277" y="62019"/>
                </a:lnTo>
                <a:lnTo>
                  <a:pt x="297841" y="51100"/>
                </a:lnTo>
                <a:lnTo>
                  <a:pt x="262531" y="23820"/>
                </a:lnTo>
                <a:lnTo>
                  <a:pt x="220855" y="6232"/>
                </a:lnTo>
                <a:lnTo>
                  <a:pt x="174476" y="0"/>
                </a:lnTo>
                <a:close/>
              </a:path>
              <a:path w="349250" h="349250">
                <a:moveTo>
                  <a:pt x="228784" y="121964"/>
                </a:moveTo>
                <a:lnTo>
                  <a:pt x="128613" y="121964"/>
                </a:lnTo>
                <a:lnTo>
                  <a:pt x="128613" y="258222"/>
                </a:lnTo>
                <a:lnTo>
                  <a:pt x="154257" y="258222"/>
                </a:lnTo>
                <a:lnTo>
                  <a:pt x="154257" y="122111"/>
                </a:lnTo>
                <a:lnTo>
                  <a:pt x="227759" y="122111"/>
                </a:lnTo>
                <a:lnTo>
                  <a:pt x="228784" y="121964"/>
                </a:lnTo>
                <a:close/>
              </a:path>
              <a:path w="349250" h="349250">
                <a:moveTo>
                  <a:pt x="218757" y="158874"/>
                </a:moveTo>
                <a:lnTo>
                  <a:pt x="191598" y="185659"/>
                </a:lnTo>
                <a:lnTo>
                  <a:pt x="191495" y="189721"/>
                </a:lnTo>
                <a:lnTo>
                  <a:pt x="191262" y="204029"/>
                </a:lnTo>
                <a:lnTo>
                  <a:pt x="191292" y="258222"/>
                </a:lnTo>
                <a:lnTo>
                  <a:pt x="241060" y="258222"/>
                </a:lnTo>
                <a:lnTo>
                  <a:pt x="241091" y="204029"/>
                </a:lnTo>
                <a:lnTo>
                  <a:pt x="240956" y="190968"/>
                </a:lnTo>
                <a:lnTo>
                  <a:pt x="225774" y="160419"/>
                </a:lnTo>
                <a:lnTo>
                  <a:pt x="218757" y="158874"/>
                </a:lnTo>
                <a:close/>
              </a:path>
              <a:path w="349250" h="349250">
                <a:moveTo>
                  <a:pt x="339980" y="121618"/>
                </a:moveTo>
                <a:lnTo>
                  <a:pt x="231206" y="121618"/>
                </a:lnTo>
                <a:lnTo>
                  <a:pt x="246442" y="123943"/>
                </a:lnTo>
                <a:lnTo>
                  <a:pt x="260188" y="130344"/>
                </a:lnTo>
                <a:lnTo>
                  <a:pt x="277824" y="167062"/>
                </a:lnTo>
                <a:lnTo>
                  <a:pt x="278116" y="258222"/>
                </a:lnTo>
                <a:lnTo>
                  <a:pt x="326936" y="258222"/>
                </a:lnTo>
                <a:lnTo>
                  <a:pt x="342710" y="220845"/>
                </a:lnTo>
                <a:lnTo>
                  <a:pt x="348855" y="175115"/>
                </a:lnTo>
                <a:lnTo>
                  <a:pt x="348942" y="174465"/>
                </a:lnTo>
                <a:lnTo>
                  <a:pt x="342710" y="128086"/>
                </a:lnTo>
                <a:lnTo>
                  <a:pt x="339980" y="121618"/>
                </a:lnTo>
                <a:close/>
              </a:path>
              <a:path w="349250" h="349250">
                <a:moveTo>
                  <a:pt x="227759" y="122111"/>
                </a:moveTo>
                <a:lnTo>
                  <a:pt x="191020" y="122111"/>
                </a:lnTo>
                <a:lnTo>
                  <a:pt x="191020" y="141671"/>
                </a:lnTo>
                <a:lnTo>
                  <a:pt x="192077" y="141158"/>
                </a:lnTo>
                <a:lnTo>
                  <a:pt x="192611" y="141158"/>
                </a:lnTo>
                <a:lnTo>
                  <a:pt x="192988" y="140686"/>
                </a:lnTo>
                <a:lnTo>
                  <a:pt x="204366" y="129983"/>
                </a:lnTo>
                <a:lnTo>
                  <a:pt x="217143" y="123629"/>
                </a:lnTo>
                <a:lnTo>
                  <a:pt x="227759" y="122111"/>
                </a:lnTo>
                <a:close/>
              </a:path>
              <a:path w="349250" h="349250">
                <a:moveTo>
                  <a:pt x="306277" y="62019"/>
                </a:moveTo>
                <a:lnTo>
                  <a:pt x="110352" y="62019"/>
                </a:lnTo>
                <a:lnTo>
                  <a:pt x="119008" y="63768"/>
                </a:lnTo>
                <a:lnTo>
                  <a:pt x="118833" y="63768"/>
                </a:lnTo>
                <a:lnTo>
                  <a:pt x="125707" y="68491"/>
                </a:lnTo>
                <a:lnTo>
                  <a:pt x="130333" y="75470"/>
                </a:lnTo>
                <a:lnTo>
                  <a:pt x="132015" y="83986"/>
                </a:lnTo>
                <a:lnTo>
                  <a:pt x="131548" y="86410"/>
                </a:lnTo>
                <a:lnTo>
                  <a:pt x="130317" y="92533"/>
                </a:lnTo>
                <a:lnTo>
                  <a:pt x="125695" y="99430"/>
                </a:lnTo>
                <a:lnTo>
                  <a:pt x="118896" y="104031"/>
                </a:lnTo>
                <a:lnTo>
                  <a:pt x="118740" y="104031"/>
                </a:lnTo>
                <a:lnTo>
                  <a:pt x="110467" y="105693"/>
                </a:lnTo>
                <a:lnTo>
                  <a:pt x="333259" y="105693"/>
                </a:lnTo>
                <a:lnTo>
                  <a:pt x="325122" y="86410"/>
                </a:lnTo>
                <a:lnTo>
                  <a:pt x="306277" y="62019"/>
                </a:lnTo>
                <a:close/>
              </a:path>
            </a:pathLst>
          </a:custGeom>
          <a:solidFill>
            <a:srgbClr val="212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7131E26D-57FB-7952-D905-46DEF7DBE1E6}"/>
              </a:ext>
            </a:extLst>
          </p:cNvPr>
          <p:cNvSpPr txBox="1"/>
          <p:nvPr userDrawn="1"/>
        </p:nvSpPr>
        <p:spPr>
          <a:xfrm>
            <a:off x="1409701" y="4740517"/>
            <a:ext cx="4895422" cy="211993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marL="5776" marR="2310">
              <a:lnSpc>
                <a:spcPct val="106600"/>
              </a:lnSpc>
              <a:spcBef>
                <a:spcPts val="9"/>
              </a:spcBef>
            </a:pPr>
            <a:r>
              <a:rPr sz="659" dirty="0">
                <a:latin typeface="Montserrat"/>
                <a:cs typeface="Montserrat"/>
              </a:rPr>
              <a:t>The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Catholic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Agency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for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Overseas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Development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(CAFOD)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is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the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official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aid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agency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of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the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Catholic</a:t>
            </a:r>
            <a:r>
              <a:rPr sz="659" spc="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Church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in</a:t>
            </a:r>
            <a:r>
              <a:rPr sz="659" spc="2" dirty="0">
                <a:latin typeface="Montserrat"/>
                <a:cs typeface="Montserrat"/>
              </a:rPr>
              <a:t> </a:t>
            </a:r>
            <a:r>
              <a:rPr sz="659" spc="-5" dirty="0">
                <a:latin typeface="Montserrat"/>
                <a:cs typeface="Montserrat"/>
              </a:rPr>
              <a:t>England </a:t>
            </a:r>
            <a:r>
              <a:rPr sz="659" dirty="0">
                <a:latin typeface="Montserrat"/>
                <a:cs typeface="Montserrat"/>
              </a:rPr>
              <a:t>and</a:t>
            </a:r>
            <a:r>
              <a:rPr sz="659" spc="-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Wales</a:t>
            </a:r>
            <a:r>
              <a:rPr sz="659" spc="-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and</a:t>
            </a:r>
            <a:r>
              <a:rPr sz="659" spc="-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part</a:t>
            </a:r>
            <a:r>
              <a:rPr sz="659" spc="-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of</a:t>
            </a:r>
            <a:r>
              <a:rPr sz="659" spc="-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Caritas</a:t>
            </a:r>
            <a:r>
              <a:rPr sz="659" spc="-5" dirty="0">
                <a:latin typeface="Montserrat"/>
                <a:cs typeface="Montserrat"/>
              </a:rPr>
              <a:t> International.</a:t>
            </a:r>
            <a:r>
              <a:rPr sz="659" spc="-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Charity</a:t>
            </a:r>
            <a:r>
              <a:rPr sz="659" spc="-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no</a:t>
            </a:r>
            <a:r>
              <a:rPr sz="659" spc="-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1160384</a:t>
            </a:r>
            <a:r>
              <a:rPr sz="659" spc="-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and</a:t>
            </a:r>
            <a:r>
              <a:rPr sz="659" spc="-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a</a:t>
            </a:r>
            <a:r>
              <a:rPr sz="659" spc="-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company</a:t>
            </a:r>
            <a:r>
              <a:rPr sz="659" spc="-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limited</a:t>
            </a:r>
            <a:r>
              <a:rPr sz="659" spc="-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by</a:t>
            </a:r>
            <a:r>
              <a:rPr sz="659" spc="-5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guarantee</a:t>
            </a:r>
            <a:r>
              <a:rPr sz="659" spc="-2" dirty="0">
                <a:latin typeface="Montserrat"/>
                <a:cs typeface="Montserrat"/>
              </a:rPr>
              <a:t> </a:t>
            </a:r>
            <a:r>
              <a:rPr sz="659" dirty="0">
                <a:latin typeface="Montserrat"/>
                <a:cs typeface="Montserrat"/>
              </a:rPr>
              <a:t>no</a:t>
            </a:r>
            <a:r>
              <a:rPr sz="659" spc="-5" dirty="0">
                <a:latin typeface="Montserrat"/>
                <a:cs typeface="Montserrat"/>
              </a:rPr>
              <a:t> 09387398.</a:t>
            </a:r>
            <a:endParaRPr sz="659" dirty="0">
              <a:latin typeface="Montserrat"/>
              <a:cs typeface="Montserrat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CB2AADB-D75F-D63F-126A-822EDF10A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5882" y="4453127"/>
            <a:ext cx="1644044" cy="478873"/>
          </a:xfrm>
          <a:prstGeom prst="rect">
            <a:avLst/>
          </a:prstGeom>
        </p:spPr>
      </p:pic>
      <p:sp>
        <p:nvSpPr>
          <p:cNvPr id="28" name="Title 46">
            <a:extLst>
              <a:ext uri="{FF2B5EF4-FFF2-40B4-BE49-F238E27FC236}">
                <a16:creationId xmlns:a16="http://schemas.microsoft.com/office/drawing/2014/main" id="{9DBD4F51-BAD6-9C9C-0DC0-1FCE68771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0" y="1581462"/>
            <a:ext cx="6212798" cy="596508"/>
          </a:xfrm>
        </p:spPr>
        <p:txBody>
          <a:bodyPr wrap="square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any text</a:t>
            </a:r>
          </a:p>
        </p:txBody>
      </p:sp>
      <p:sp>
        <p:nvSpPr>
          <p:cNvPr id="29" name="Graphic 41">
            <a:extLst>
              <a:ext uri="{FF2B5EF4-FFF2-40B4-BE49-F238E27FC236}">
                <a16:creationId xmlns:a16="http://schemas.microsoft.com/office/drawing/2014/main" id="{973B123F-768B-AA1B-BC87-87D4BF6AE7C4}"/>
              </a:ext>
            </a:extLst>
          </p:cNvPr>
          <p:cNvSpPr/>
          <p:nvPr userDrawn="1"/>
        </p:nvSpPr>
        <p:spPr>
          <a:xfrm>
            <a:off x="800100" y="1055216"/>
            <a:ext cx="602981" cy="603012"/>
          </a:xfrm>
          <a:custGeom>
            <a:avLst/>
            <a:gdLst>
              <a:gd name="connsiteX0" fmla="*/ 3978378 w 3984944"/>
              <a:gd name="connsiteY0" fmla="*/ 1845912 h 3985142"/>
              <a:gd name="connsiteX1" fmla="*/ 3822958 w 3984944"/>
              <a:gd name="connsiteY1" fmla="*/ 1702960 h 3985142"/>
              <a:gd name="connsiteX2" fmla="*/ 2295507 w 3984944"/>
              <a:gd name="connsiteY2" fmla="*/ 1702960 h 3985142"/>
              <a:gd name="connsiteX3" fmla="*/ 2295507 w 3984944"/>
              <a:gd name="connsiteY3" fmla="*/ 163231 h 3985142"/>
              <a:gd name="connsiteX4" fmla="*/ 2153127 w 3984944"/>
              <a:gd name="connsiteY4" fmla="*/ 7812 h 3985142"/>
              <a:gd name="connsiteX5" fmla="*/ 1814306 w 3984944"/>
              <a:gd name="connsiteY5" fmla="*/ 9430 h 3985142"/>
              <a:gd name="connsiteX6" fmla="*/ 1672592 w 3984944"/>
              <a:gd name="connsiteY6" fmla="*/ 164754 h 3985142"/>
              <a:gd name="connsiteX7" fmla="*/ 1672592 w 3984944"/>
              <a:gd name="connsiteY7" fmla="*/ 1703055 h 3985142"/>
              <a:gd name="connsiteX8" fmla="*/ 161987 w 3984944"/>
              <a:gd name="connsiteY8" fmla="*/ 1703055 h 3985142"/>
              <a:gd name="connsiteX9" fmla="*/ 6567 w 3984944"/>
              <a:gd name="connsiteY9" fmla="*/ 1846007 h 3985142"/>
              <a:gd name="connsiteX10" fmla="*/ 0 w 3984944"/>
              <a:gd name="connsiteY10" fmla="*/ 1992670 h 3985142"/>
              <a:gd name="connsiteX11" fmla="*/ 6567 w 3984944"/>
              <a:gd name="connsiteY11" fmla="*/ 2139239 h 3985142"/>
              <a:gd name="connsiteX12" fmla="*/ 161987 w 3984944"/>
              <a:gd name="connsiteY12" fmla="*/ 2282190 h 3985142"/>
              <a:gd name="connsiteX13" fmla="*/ 1672592 w 3984944"/>
              <a:gd name="connsiteY13" fmla="*/ 2282190 h 3985142"/>
              <a:gd name="connsiteX14" fmla="*/ 1672592 w 3984944"/>
              <a:gd name="connsiteY14" fmla="*/ 3820492 h 3985142"/>
              <a:gd name="connsiteX15" fmla="*/ 1814306 w 3984944"/>
              <a:gd name="connsiteY15" fmla="*/ 3975816 h 3985142"/>
              <a:gd name="connsiteX16" fmla="*/ 1992377 w 3984944"/>
              <a:gd name="connsiteY16" fmla="*/ 3985143 h 3985142"/>
              <a:gd name="connsiteX17" fmla="*/ 2153127 w 3984944"/>
              <a:gd name="connsiteY17" fmla="*/ 3977339 h 3985142"/>
              <a:gd name="connsiteX18" fmla="*/ 2295507 w 3984944"/>
              <a:gd name="connsiteY18" fmla="*/ 3821919 h 3985142"/>
              <a:gd name="connsiteX19" fmla="*/ 2295507 w 3984944"/>
              <a:gd name="connsiteY19" fmla="*/ 2282095 h 3985142"/>
              <a:gd name="connsiteX20" fmla="*/ 3822958 w 3984944"/>
              <a:gd name="connsiteY20" fmla="*/ 2282095 h 3985142"/>
              <a:gd name="connsiteX21" fmla="*/ 3978378 w 3984944"/>
              <a:gd name="connsiteY21" fmla="*/ 2139144 h 3985142"/>
              <a:gd name="connsiteX22" fmla="*/ 3984945 w 3984944"/>
              <a:gd name="connsiteY22" fmla="*/ 1992575 h 3985142"/>
              <a:gd name="connsiteX23" fmla="*/ 3978378 w 3984944"/>
              <a:gd name="connsiteY23" fmla="*/ 1846007 h 39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84944" h="3985142">
                <a:moveTo>
                  <a:pt x="3978378" y="1845912"/>
                </a:moveTo>
                <a:cubicBezTo>
                  <a:pt x="3971430" y="1764443"/>
                  <a:pt x="3904618" y="1702960"/>
                  <a:pt x="3822958" y="1702960"/>
                </a:cubicBezTo>
                <a:lnTo>
                  <a:pt x="2295507" y="1702960"/>
                </a:lnTo>
                <a:lnTo>
                  <a:pt x="2295507" y="163231"/>
                </a:lnTo>
                <a:cubicBezTo>
                  <a:pt x="2295507" y="82143"/>
                  <a:pt x="2234310" y="15331"/>
                  <a:pt x="2153127" y="7812"/>
                </a:cubicBezTo>
                <a:cubicBezTo>
                  <a:pt x="2034159" y="-3133"/>
                  <a:pt x="1933655" y="-2562"/>
                  <a:pt x="1814306" y="9430"/>
                </a:cubicBezTo>
                <a:cubicBezTo>
                  <a:pt x="1733503" y="17615"/>
                  <a:pt x="1672592" y="84332"/>
                  <a:pt x="1672592" y="164754"/>
                </a:cubicBezTo>
                <a:lnTo>
                  <a:pt x="1672592" y="1703055"/>
                </a:lnTo>
                <a:lnTo>
                  <a:pt x="161987" y="1703055"/>
                </a:lnTo>
                <a:cubicBezTo>
                  <a:pt x="80327" y="1703055"/>
                  <a:pt x="13515" y="1764538"/>
                  <a:pt x="6567" y="1846007"/>
                </a:cubicBezTo>
                <a:cubicBezTo>
                  <a:pt x="2189" y="1897687"/>
                  <a:pt x="0" y="1945654"/>
                  <a:pt x="0" y="1992670"/>
                </a:cubicBezTo>
                <a:cubicBezTo>
                  <a:pt x="0" y="2039687"/>
                  <a:pt x="2189" y="2087559"/>
                  <a:pt x="6567" y="2139239"/>
                </a:cubicBezTo>
                <a:cubicBezTo>
                  <a:pt x="13515" y="2220708"/>
                  <a:pt x="80422" y="2282190"/>
                  <a:pt x="161987" y="2282190"/>
                </a:cubicBezTo>
                <a:lnTo>
                  <a:pt x="1672592" y="2282190"/>
                </a:lnTo>
                <a:lnTo>
                  <a:pt x="1672592" y="3820492"/>
                </a:lnTo>
                <a:cubicBezTo>
                  <a:pt x="1672592" y="3900914"/>
                  <a:pt x="1733503" y="3967726"/>
                  <a:pt x="1814306" y="3975816"/>
                </a:cubicBezTo>
                <a:cubicBezTo>
                  <a:pt x="1876455" y="3982097"/>
                  <a:pt x="1934702" y="3985143"/>
                  <a:pt x="1992377" y="3985143"/>
                </a:cubicBezTo>
                <a:cubicBezTo>
                  <a:pt x="2043962" y="3985143"/>
                  <a:pt x="2096593" y="3982573"/>
                  <a:pt x="2153127" y="3977339"/>
                </a:cubicBezTo>
                <a:cubicBezTo>
                  <a:pt x="2234310" y="3969820"/>
                  <a:pt x="2295507" y="3903008"/>
                  <a:pt x="2295507" y="3821919"/>
                </a:cubicBezTo>
                <a:lnTo>
                  <a:pt x="2295507" y="2282095"/>
                </a:lnTo>
                <a:lnTo>
                  <a:pt x="3822958" y="2282095"/>
                </a:lnTo>
                <a:cubicBezTo>
                  <a:pt x="3904713" y="2282095"/>
                  <a:pt x="3971525" y="2220613"/>
                  <a:pt x="3978378" y="2139144"/>
                </a:cubicBezTo>
                <a:cubicBezTo>
                  <a:pt x="3982756" y="2087940"/>
                  <a:pt x="3984945" y="2040067"/>
                  <a:pt x="3984945" y="1992575"/>
                </a:cubicBezTo>
                <a:cubicBezTo>
                  <a:pt x="3984945" y="1945083"/>
                  <a:pt x="3982851" y="1897211"/>
                  <a:pt x="3978378" y="1846007"/>
                </a:cubicBezTo>
                <a:close/>
              </a:path>
            </a:pathLst>
          </a:custGeom>
          <a:solidFill>
            <a:schemeClr val="bg1"/>
          </a:solidFill>
          <a:ln w="95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B7D02154-7A8A-A8D0-D721-E815076A1B7D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409700" y="2202418"/>
            <a:ext cx="6212798" cy="369332"/>
          </a:xfrm>
          <a:prstGeom prst="rect">
            <a:avLst/>
          </a:prstGeom>
        </p:spPr>
        <p:txBody>
          <a:bodyPr wrap="square" lIns="18288" tIns="0" rIns="0" bIns="0">
            <a:spAutoFit/>
          </a:bodyPr>
          <a:lstStyle>
            <a:lvl1pPr marL="0" indent="0">
              <a:buNone/>
              <a:defRPr sz="2400" b="0" i="0">
                <a:solidFill>
                  <a:schemeClr val="bg2"/>
                </a:solidFill>
                <a:latin typeface="+mj-lt"/>
                <a:cs typeface="Montserrat"/>
              </a:defRPr>
            </a:lvl1pPr>
          </a:lstStyle>
          <a:p>
            <a:r>
              <a:rPr lang="en-GB" dirty="0"/>
              <a:t>Click to add any further text</a:t>
            </a:r>
          </a:p>
        </p:txBody>
      </p:sp>
    </p:spTree>
    <p:extLst>
      <p:ext uri="{BB962C8B-B14F-4D97-AF65-F5344CB8AC3E}">
        <p14:creationId xmlns:p14="http://schemas.microsoft.com/office/powerpoint/2010/main" val="184458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04" userDrawn="1">
          <p15:clr>
            <a:srgbClr val="FBAE40"/>
          </p15:clr>
        </p15:guide>
        <p15:guide id="3" pos="8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E2CF-538C-020A-3EC8-AE725642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A9A9-4DEC-763A-E70D-F8E5643EE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BA912-929B-A411-93AC-FB2D586E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1DC0D-086B-F541-CB32-51EECD62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A5379-1A43-E4DC-B726-21CED7D2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8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-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59491F48-5343-D97A-77DF-12F94AA55652}"/>
              </a:ext>
            </a:extLst>
          </p:cNvPr>
          <p:cNvSpPr/>
          <p:nvPr userDrawn="1"/>
        </p:nvSpPr>
        <p:spPr>
          <a:xfrm rot="16200000" flipH="1">
            <a:off x="1125310" y="858550"/>
            <a:ext cx="3064750" cy="4305718"/>
          </a:xfrm>
          <a:prstGeom prst="round1Rect">
            <a:avLst>
              <a:gd name="adj" fmla="val 889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7203CD-4E5E-4232-6439-CC5B00CD0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3228" y="1479033"/>
            <a:ext cx="4153447" cy="3064751"/>
          </a:xfrm>
          <a:prstGeom prst="rect">
            <a:avLst/>
          </a:prstGeom>
        </p:spPr>
        <p:txBody>
          <a:bodyPr tIns="1417320" rIns="457200" bIns="0"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 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B691196B-CCCE-18D1-87FE-B5B13CA0110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03082" y="3375022"/>
            <a:ext cx="310137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Montserrat"/>
                <a:cs typeface="Montserrat"/>
              </a:defRPr>
            </a:lvl1pPr>
          </a:lstStyle>
          <a:p>
            <a:endParaRPr dirty="0"/>
          </a:p>
        </p:txBody>
      </p:sp>
      <p:sp>
        <p:nvSpPr>
          <p:cNvPr id="5" name="Title 46">
            <a:extLst>
              <a:ext uri="{FF2B5EF4-FFF2-40B4-BE49-F238E27FC236}">
                <a16:creationId xmlns:a16="http://schemas.microsoft.com/office/drawing/2014/main" id="{114966A3-3F54-823B-B358-BC420C4C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0" y="2341426"/>
            <a:ext cx="3094754" cy="1015663"/>
          </a:xfrm>
        </p:spPr>
        <p:txBody>
          <a:bodyPr wrap="square" anchor="t" anchorCtr="0">
            <a:sp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the deck’s divider title. Ideally, keep it under tree lines.</a:t>
            </a:r>
          </a:p>
        </p:txBody>
      </p:sp>
      <p:sp>
        <p:nvSpPr>
          <p:cNvPr id="17" name="Graphic 41">
            <a:extLst>
              <a:ext uri="{FF2B5EF4-FFF2-40B4-BE49-F238E27FC236}">
                <a16:creationId xmlns:a16="http://schemas.microsoft.com/office/drawing/2014/main" id="{932C78E9-A881-FFF6-85D5-61ACDDE55653}"/>
              </a:ext>
            </a:extLst>
          </p:cNvPr>
          <p:cNvSpPr/>
          <p:nvPr userDrawn="1"/>
        </p:nvSpPr>
        <p:spPr>
          <a:xfrm>
            <a:off x="800100" y="1840889"/>
            <a:ext cx="602981" cy="603012"/>
          </a:xfrm>
          <a:custGeom>
            <a:avLst/>
            <a:gdLst>
              <a:gd name="connsiteX0" fmla="*/ 3978378 w 3984944"/>
              <a:gd name="connsiteY0" fmla="*/ 1845912 h 3985142"/>
              <a:gd name="connsiteX1" fmla="*/ 3822958 w 3984944"/>
              <a:gd name="connsiteY1" fmla="*/ 1702960 h 3985142"/>
              <a:gd name="connsiteX2" fmla="*/ 2295507 w 3984944"/>
              <a:gd name="connsiteY2" fmla="*/ 1702960 h 3985142"/>
              <a:gd name="connsiteX3" fmla="*/ 2295507 w 3984944"/>
              <a:gd name="connsiteY3" fmla="*/ 163231 h 3985142"/>
              <a:gd name="connsiteX4" fmla="*/ 2153127 w 3984944"/>
              <a:gd name="connsiteY4" fmla="*/ 7812 h 3985142"/>
              <a:gd name="connsiteX5" fmla="*/ 1814306 w 3984944"/>
              <a:gd name="connsiteY5" fmla="*/ 9430 h 3985142"/>
              <a:gd name="connsiteX6" fmla="*/ 1672592 w 3984944"/>
              <a:gd name="connsiteY6" fmla="*/ 164754 h 3985142"/>
              <a:gd name="connsiteX7" fmla="*/ 1672592 w 3984944"/>
              <a:gd name="connsiteY7" fmla="*/ 1703055 h 3985142"/>
              <a:gd name="connsiteX8" fmla="*/ 161987 w 3984944"/>
              <a:gd name="connsiteY8" fmla="*/ 1703055 h 3985142"/>
              <a:gd name="connsiteX9" fmla="*/ 6567 w 3984944"/>
              <a:gd name="connsiteY9" fmla="*/ 1846007 h 3985142"/>
              <a:gd name="connsiteX10" fmla="*/ 0 w 3984944"/>
              <a:gd name="connsiteY10" fmla="*/ 1992670 h 3985142"/>
              <a:gd name="connsiteX11" fmla="*/ 6567 w 3984944"/>
              <a:gd name="connsiteY11" fmla="*/ 2139239 h 3985142"/>
              <a:gd name="connsiteX12" fmla="*/ 161987 w 3984944"/>
              <a:gd name="connsiteY12" fmla="*/ 2282190 h 3985142"/>
              <a:gd name="connsiteX13" fmla="*/ 1672592 w 3984944"/>
              <a:gd name="connsiteY13" fmla="*/ 2282190 h 3985142"/>
              <a:gd name="connsiteX14" fmla="*/ 1672592 w 3984944"/>
              <a:gd name="connsiteY14" fmla="*/ 3820492 h 3985142"/>
              <a:gd name="connsiteX15" fmla="*/ 1814306 w 3984944"/>
              <a:gd name="connsiteY15" fmla="*/ 3975816 h 3985142"/>
              <a:gd name="connsiteX16" fmla="*/ 1992377 w 3984944"/>
              <a:gd name="connsiteY16" fmla="*/ 3985143 h 3985142"/>
              <a:gd name="connsiteX17" fmla="*/ 2153127 w 3984944"/>
              <a:gd name="connsiteY17" fmla="*/ 3977339 h 3985142"/>
              <a:gd name="connsiteX18" fmla="*/ 2295507 w 3984944"/>
              <a:gd name="connsiteY18" fmla="*/ 3821919 h 3985142"/>
              <a:gd name="connsiteX19" fmla="*/ 2295507 w 3984944"/>
              <a:gd name="connsiteY19" fmla="*/ 2282095 h 3985142"/>
              <a:gd name="connsiteX20" fmla="*/ 3822958 w 3984944"/>
              <a:gd name="connsiteY20" fmla="*/ 2282095 h 3985142"/>
              <a:gd name="connsiteX21" fmla="*/ 3978378 w 3984944"/>
              <a:gd name="connsiteY21" fmla="*/ 2139144 h 3985142"/>
              <a:gd name="connsiteX22" fmla="*/ 3984945 w 3984944"/>
              <a:gd name="connsiteY22" fmla="*/ 1992575 h 3985142"/>
              <a:gd name="connsiteX23" fmla="*/ 3978378 w 3984944"/>
              <a:gd name="connsiteY23" fmla="*/ 1846007 h 39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84944" h="3985142">
                <a:moveTo>
                  <a:pt x="3978378" y="1845912"/>
                </a:moveTo>
                <a:cubicBezTo>
                  <a:pt x="3971430" y="1764443"/>
                  <a:pt x="3904618" y="1702960"/>
                  <a:pt x="3822958" y="1702960"/>
                </a:cubicBezTo>
                <a:lnTo>
                  <a:pt x="2295507" y="1702960"/>
                </a:lnTo>
                <a:lnTo>
                  <a:pt x="2295507" y="163231"/>
                </a:lnTo>
                <a:cubicBezTo>
                  <a:pt x="2295507" y="82143"/>
                  <a:pt x="2234310" y="15331"/>
                  <a:pt x="2153127" y="7812"/>
                </a:cubicBezTo>
                <a:cubicBezTo>
                  <a:pt x="2034159" y="-3133"/>
                  <a:pt x="1933655" y="-2562"/>
                  <a:pt x="1814306" y="9430"/>
                </a:cubicBezTo>
                <a:cubicBezTo>
                  <a:pt x="1733503" y="17615"/>
                  <a:pt x="1672592" y="84332"/>
                  <a:pt x="1672592" y="164754"/>
                </a:cubicBezTo>
                <a:lnTo>
                  <a:pt x="1672592" y="1703055"/>
                </a:lnTo>
                <a:lnTo>
                  <a:pt x="161987" y="1703055"/>
                </a:lnTo>
                <a:cubicBezTo>
                  <a:pt x="80327" y="1703055"/>
                  <a:pt x="13515" y="1764538"/>
                  <a:pt x="6567" y="1846007"/>
                </a:cubicBezTo>
                <a:cubicBezTo>
                  <a:pt x="2189" y="1897687"/>
                  <a:pt x="0" y="1945654"/>
                  <a:pt x="0" y="1992670"/>
                </a:cubicBezTo>
                <a:cubicBezTo>
                  <a:pt x="0" y="2039687"/>
                  <a:pt x="2189" y="2087559"/>
                  <a:pt x="6567" y="2139239"/>
                </a:cubicBezTo>
                <a:cubicBezTo>
                  <a:pt x="13515" y="2220708"/>
                  <a:pt x="80422" y="2282190"/>
                  <a:pt x="161987" y="2282190"/>
                </a:cubicBezTo>
                <a:lnTo>
                  <a:pt x="1672592" y="2282190"/>
                </a:lnTo>
                <a:lnTo>
                  <a:pt x="1672592" y="3820492"/>
                </a:lnTo>
                <a:cubicBezTo>
                  <a:pt x="1672592" y="3900914"/>
                  <a:pt x="1733503" y="3967726"/>
                  <a:pt x="1814306" y="3975816"/>
                </a:cubicBezTo>
                <a:cubicBezTo>
                  <a:pt x="1876455" y="3982097"/>
                  <a:pt x="1934702" y="3985143"/>
                  <a:pt x="1992377" y="3985143"/>
                </a:cubicBezTo>
                <a:cubicBezTo>
                  <a:pt x="2043962" y="3985143"/>
                  <a:pt x="2096593" y="3982573"/>
                  <a:pt x="2153127" y="3977339"/>
                </a:cubicBezTo>
                <a:cubicBezTo>
                  <a:pt x="2234310" y="3969820"/>
                  <a:pt x="2295507" y="3903008"/>
                  <a:pt x="2295507" y="3821919"/>
                </a:cubicBezTo>
                <a:lnTo>
                  <a:pt x="2295507" y="2282095"/>
                </a:lnTo>
                <a:lnTo>
                  <a:pt x="3822958" y="2282095"/>
                </a:lnTo>
                <a:cubicBezTo>
                  <a:pt x="3904713" y="2282095"/>
                  <a:pt x="3971525" y="2220613"/>
                  <a:pt x="3978378" y="2139144"/>
                </a:cubicBezTo>
                <a:cubicBezTo>
                  <a:pt x="3982756" y="2087940"/>
                  <a:pt x="3984945" y="2040067"/>
                  <a:pt x="3984945" y="1992575"/>
                </a:cubicBezTo>
                <a:cubicBezTo>
                  <a:pt x="3984945" y="1945083"/>
                  <a:pt x="3982851" y="1897211"/>
                  <a:pt x="3978378" y="1846007"/>
                </a:cubicBezTo>
                <a:close/>
              </a:path>
            </a:pathLst>
          </a:custGeom>
          <a:solidFill>
            <a:schemeClr val="bg1"/>
          </a:solidFill>
          <a:ln w="950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78B6BF8-3C4C-7D86-33B3-FB7E1DD34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3896" y="217531"/>
            <a:ext cx="1972779" cy="574625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D1A39E-CF5A-9D42-5A9D-CD4FBD1B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4A7B58-0714-3639-28FE-4254DAAD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81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 userDrawn="1">
          <p15:clr>
            <a:srgbClr val="FBAE40"/>
          </p15:clr>
        </p15:guide>
        <p15:guide id="2" pos="696" userDrawn="1">
          <p15:clr>
            <a:srgbClr val="FBAE40"/>
          </p15:clr>
        </p15:guide>
        <p15:guide id="3" pos="888" userDrawn="1">
          <p15:clr>
            <a:srgbClr val="FBAE40"/>
          </p15:clr>
        </p15:guide>
        <p15:guide id="4" orient="horz" pos="1536" userDrawn="1">
          <p15:clr>
            <a:srgbClr val="FBAE40"/>
          </p15:clr>
        </p15:guide>
        <p15:guide id="5" pos="31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onl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080964-5130-6F27-DAF1-2587A399D2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860213"/>
            <a:ext cx="6938064" cy="3858091"/>
          </a:xfrm>
        </p:spPr>
        <p:txBody>
          <a:bodyPr/>
          <a:lstStyle>
            <a:lvl1pPr marL="122238" indent="-122238">
              <a:tabLst/>
              <a:defRPr/>
            </a:lvl1pPr>
            <a:lvl2pPr marL="288925" indent="-166688">
              <a:tabLst/>
              <a:defRPr/>
            </a:lvl2pPr>
            <a:lvl3pPr marL="463550" indent="-166688"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185333F-D164-149A-77ED-2A40DAED2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D51DDBE-C133-A808-8365-386DDB5334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955DC4-43CB-8C56-6D3B-05C4DB4A25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99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1 image +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080964-5130-6F27-DAF1-2587A399D2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4748" y="1127091"/>
            <a:ext cx="6109252" cy="3285884"/>
          </a:xfrm>
          <a:solidFill>
            <a:schemeClr val="bg2"/>
          </a:solidFill>
        </p:spPr>
        <p:txBody>
          <a:bodyPr lIns="731520" tIns="365760" rIns="365760" numCol="2" spcCol="274320"/>
          <a:lstStyle>
            <a:lvl1pPr marL="122238" indent="-122238">
              <a:tabLst/>
              <a:defRPr>
                <a:solidFill>
                  <a:schemeClr val="accent1"/>
                </a:solidFill>
              </a:defRPr>
            </a:lvl1pPr>
            <a:lvl2pPr marL="288925" indent="-166688">
              <a:tabLst/>
              <a:defRPr>
                <a:solidFill>
                  <a:schemeClr val="bg1"/>
                </a:solidFill>
              </a:defRPr>
            </a:lvl2pPr>
            <a:lvl3pPr marL="463550" indent="-1666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2 columns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185333F-D164-149A-77ED-2A40DAED2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6E12CF0C-5433-3E01-2486-C99B2024B03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4800" y="1131882"/>
            <a:ext cx="3101009" cy="3281803"/>
          </a:xfrm>
          <a:prstGeom prst="round1Rect">
            <a:avLst>
              <a:gd name="adj" fmla="val 9829"/>
            </a:avLst>
          </a:prstGeom>
          <a:solidFill>
            <a:schemeClr val="bg1"/>
          </a:solidFill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000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2003D-4C64-8835-AFF6-775359E9062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A2213-8ABC-B321-226D-078E30B6BB6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5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3 text columns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CA78253A-23FD-507B-D579-5E322A12F6C2}"/>
              </a:ext>
            </a:extLst>
          </p:cNvPr>
          <p:cNvSpPr/>
          <p:nvPr userDrawn="1"/>
        </p:nvSpPr>
        <p:spPr>
          <a:xfrm rot="5400000">
            <a:off x="1363083" y="278876"/>
            <a:ext cx="429318" cy="2520484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6816B0-03C8-200E-1F78-689C9F17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605" y="1383290"/>
            <a:ext cx="2316982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002E121-C287-1ECB-122A-BFE11C7D1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3605" y="1849471"/>
            <a:ext cx="2316982" cy="2322227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D13CEAF3-08BF-A8EF-A4CB-C336142F6AA1}"/>
              </a:ext>
            </a:extLst>
          </p:cNvPr>
          <p:cNvSpPr/>
          <p:nvPr userDrawn="1"/>
        </p:nvSpPr>
        <p:spPr>
          <a:xfrm rot="5400000">
            <a:off x="7351599" y="278876"/>
            <a:ext cx="429318" cy="2520484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C410503-DE71-0A9A-A400-3545B572B2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2121" y="1383290"/>
            <a:ext cx="2316982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5D79155F-F92B-F4DD-4E8F-EAB629307D31}"/>
              </a:ext>
            </a:extLst>
          </p:cNvPr>
          <p:cNvSpPr/>
          <p:nvPr userDrawn="1"/>
        </p:nvSpPr>
        <p:spPr>
          <a:xfrm rot="5400000">
            <a:off x="4360893" y="278876"/>
            <a:ext cx="429318" cy="2520484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C275B36-CFCE-7114-4F7A-82F9B4238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1415" y="1383290"/>
            <a:ext cx="2316982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9788BE4-DC6E-A2B0-1DED-45AEB760D5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11415" y="1849471"/>
            <a:ext cx="2316982" cy="2322227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BED2C74-48F5-110C-DA78-9A7105D9EF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2121" y="1849471"/>
            <a:ext cx="2316982" cy="2322227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B8A9F-0CD8-B68B-FA64-F7083B97E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C087B38-9D16-4F9D-5044-B83D7E01981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8AEEBD-B06B-BB9B-443A-F5ED451AA1E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3 text columns (colo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CA78253A-23FD-507B-D579-5E322A12F6C2}"/>
              </a:ext>
            </a:extLst>
          </p:cNvPr>
          <p:cNvSpPr/>
          <p:nvPr userDrawn="1"/>
        </p:nvSpPr>
        <p:spPr>
          <a:xfrm rot="5400000">
            <a:off x="1363083" y="278876"/>
            <a:ext cx="429318" cy="2520484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6816B0-03C8-200E-1F78-689C9F17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605" y="1383290"/>
            <a:ext cx="2316982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002E121-C287-1ECB-122A-BFE11C7D12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3605" y="1849471"/>
            <a:ext cx="2316982" cy="2322227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Round Single Corner Rectangle 37">
            <a:extLst>
              <a:ext uri="{FF2B5EF4-FFF2-40B4-BE49-F238E27FC236}">
                <a16:creationId xmlns:a16="http://schemas.microsoft.com/office/drawing/2014/main" id="{D13CEAF3-08BF-A8EF-A4CB-C336142F6AA1}"/>
              </a:ext>
            </a:extLst>
          </p:cNvPr>
          <p:cNvSpPr/>
          <p:nvPr userDrawn="1"/>
        </p:nvSpPr>
        <p:spPr>
          <a:xfrm rot="5400000">
            <a:off x="7351599" y="278876"/>
            <a:ext cx="429318" cy="2520484"/>
          </a:xfrm>
          <a:prstGeom prst="round1Rect">
            <a:avLst>
              <a:gd name="adj" fmla="val 284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C410503-DE71-0A9A-A400-3545B572B2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2121" y="1383290"/>
            <a:ext cx="2316982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41" name="Round Single Corner Rectangle 40">
            <a:extLst>
              <a:ext uri="{FF2B5EF4-FFF2-40B4-BE49-F238E27FC236}">
                <a16:creationId xmlns:a16="http://schemas.microsoft.com/office/drawing/2014/main" id="{5D79155F-F92B-F4DD-4E8F-EAB629307D31}"/>
              </a:ext>
            </a:extLst>
          </p:cNvPr>
          <p:cNvSpPr/>
          <p:nvPr userDrawn="1"/>
        </p:nvSpPr>
        <p:spPr>
          <a:xfrm rot="5400000">
            <a:off x="4360893" y="278876"/>
            <a:ext cx="429318" cy="2520484"/>
          </a:xfrm>
          <a:prstGeom prst="round1Rect">
            <a:avLst>
              <a:gd name="adj" fmla="val 284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C275B36-CFCE-7114-4F7A-82F9B4238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1415" y="1383290"/>
            <a:ext cx="2316982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9788BE4-DC6E-A2B0-1DED-45AEB760D5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11415" y="1849471"/>
            <a:ext cx="2316982" cy="2322227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BED2C74-48F5-110C-DA78-9A7105D9EF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2121" y="1849471"/>
            <a:ext cx="2316982" cy="2322227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B8A9F-0CD8-B68B-FA64-F7083B97E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EA4DB-0C3E-EA42-8945-72BFB6AB26C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289D5-4CB0-B96F-74BB-A9249E120B5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3 text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6B15-41B2-549F-3DBE-9ABBF58FF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89B7D82-868D-931E-1D9B-4DAE6A2AE69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6710" y="1260390"/>
            <a:ext cx="2660904" cy="1353312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000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19" name="Round Single Corner Rectangle 18">
            <a:extLst>
              <a:ext uri="{FF2B5EF4-FFF2-40B4-BE49-F238E27FC236}">
                <a16:creationId xmlns:a16="http://schemas.microsoft.com/office/drawing/2014/main" id="{714D7010-5809-43C3-B273-B5FABCED1777}"/>
              </a:ext>
            </a:extLst>
          </p:cNvPr>
          <p:cNvSpPr/>
          <p:nvPr userDrawn="1"/>
        </p:nvSpPr>
        <p:spPr>
          <a:xfrm rot="5400000">
            <a:off x="1432278" y="1485790"/>
            <a:ext cx="429768" cy="2660904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385C6F1-A0D7-51C9-D64C-F3FC46E846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404" y="2660190"/>
            <a:ext cx="2387693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2" name="Round Single Corner Rectangle 21">
            <a:extLst>
              <a:ext uri="{FF2B5EF4-FFF2-40B4-BE49-F238E27FC236}">
                <a16:creationId xmlns:a16="http://schemas.microsoft.com/office/drawing/2014/main" id="{AFC504D0-E7A6-994F-4CCD-2D599A4A0560}"/>
              </a:ext>
            </a:extLst>
          </p:cNvPr>
          <p:cNvSpPr/>
          <p:nvPr userDrawn="1"/>
        </p:nvSpPr>
        <p:spPr>
          <a:xfrm rot="5400000">
            <a:off x="7281230" y="1486517"/>
            <a:ext cx="429318" cy="2659001"/>
          </a:xfrm>
          <a:prstGeom prst="round1Rect">
            <a:avLst>
              <a:gd name="adj" fmla="val 284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188877-955C-99D0-7571-A4C12502BA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9180" y="2660190"/>
            <a:ext cx="2387693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4" name="Round Single Corner Rectangle 23">
            <a:extLst>
              <a:ext uri="{FF2B5EF4-FFF2-40B4-BE49-F238E27FC236}">
                <a16:creationId xmlns:a16="http://schemas.microsoft.com/office/drawing/2014/main" id="{38424A49-2388-A577-EAD2-198C5C2405B8}"/>
              </a:ext>
            </a:extLst>
          </p:cNvPr>
          <p:cNvSpPr/>
          <p:nvPr userDrawn="1"/>
        </p:nvSpPr>
        <p:spPr>
          <a:xfrm rot="5400000">
            <a:off x="4356390" y="1486517"/>
            <a:ext cx="429318" cy="2659001"/>
          </a:xfrm>
          <a:prstGeom prst="round1Rect">
            <a:avLst>
              <a:gd name="adj" fmla="val 284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9E107EB-A18D-94AC-D709-EC1370DD52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74340" y="2660190"/>
            <a:ext cx="2387693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8D1B62D-FCDA-2FBF-FCAD-D4C0122781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404" y="3112180"/>
            <a:ext cx="2396903" cy="1353312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19F0B8C-34BA-291F-99A8-347FECE3ED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65130" y="3112180"/>
            <a:ext cx="2396903" cy="1353312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EA2C2C8-56ED-788E-BE10-6160A8714D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9970" y="3112180"/>
            <a:ext cx="2396903" cy="1353312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06433B54-D69A-83F1-B501-895452CC899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41548" y="1260390"/>
            <a:ext cx="2660904" cy="1353312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000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B4A355BB-016A-BCB1-95CC-6D9C3570D75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66386" y="1260390"/>
            <a:ext cx="2660904" cy="1353312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000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59564D-7DFA-1962-ECF4-3DEAE02EDD5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2AB65F-C817-D1F6-A0AD-9802D103FDC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0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- 3 text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6B15-41B2-549F-3DBE-9ABBF58FF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89B7D82-868D-931E-1D9B-4DAE6A2AE69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6710" y="1260390"/>
            <a:ext cx="2660904" cy="1353312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000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19" name="Round Single Corner Rectangle 18">
            <a:extLst>
              <a:ext uri="{FF2B5EF4-FFF2-40B4-BE49-F238E27FC236}">
                <a16:creationId xmlns:a16="http://schemas.microsoft.com/office/drawing/2014/main" id="{714D7010-5809-43C3-B273-B5FABCED1777}"/>
              </a:ext>
            </a:extLst>
          </p:cNvPr>
          <p:cNvSpPr/>
          <p:nvPr userDrawn="1"/>
        </p:nvSpPr>
        <p:spPr>
          <a:xfrm rot="5400000">
            <a:off x="1432278" y="1485790"/>
            <a:ext cx="429768" cy="2660904"/>
          </a:xfrm>
          <a:prstGeom prst="round1Rect">
            <a:avLst>
              <a:gd name="adj" fmla="val 2847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385C6F1-A0D7-51C9-D64C-F3FC46E846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404" y="2660190"/>
            <a:ext cx="2387693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2" name="Round Single Corner Rectangle 21">
            <a:extLst>
              <a:ext uri="{FF2B5EF4-FFF2-40B4-BE49-F238E27FC236}">
                <a16:creationId xmlns:a16="http://schemas.microsoft.com/office/drawing/2014/main" id="{AFC504D0-E7A6-994F-4CCD-2D599A4A0560}"/>
              </a:ext>
            </a:extLst>
          </p:cNvPr>
          <p:cNvSpPr/>
          <p:nvPr userDrawn="1"/>
        </p:nvSpPr>
        <p:spPr>
          <a:xfrm rot="5400000">
            <a:off x="7281230" y="1486517"/>
            <a:ext cx="429318" cy="2659001"/>
          </a:xfrm>
          <a:prstGeom prst="round1Rect">
            <a:avLst>
              <a:gd name="adj" fmla="val 284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188877-955C-99D0-7571-A4C12502BA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9180" y="2660190"/>
            <a:ext cx="2387693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24" name="Round Single Corner Rectangle 23">
            <a:extLst>
              <a:ext uri="{FF2B5EF4-FFF2-40B4-BE49-F238E27FC236}">
                <a16:creationId xmlns:a16="http://schemas.microsoft.com/office/drawing/2014/main" id="{38424A49-2388-A577-EAD2-198C5C2405B8}"/>
              </a:ext>
            </a:extLst>
          </p:cNvPr>
          <p:cNvSpPr/>
          <p:nvPr userDrawn="1"/>
        </p:nvSpPr>
        <p:spPr>
          <a:xfrm rot="5400000">
            <a:off x="4356390" y="1486517"/>
            <a:ext cx="429318" cy="2659001"/>
          </a:xfrm>
          <a:prstGeom prst="round1Rect">
            <a:avLst>
              <a:gd name="adj" fmla="val 284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algn="ctr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9E107EB-A18D-94AC-D709-EC1370DD52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74340" y="2660190"/>
            <a:ext cx="2387693" cy="307777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text, ideally 1 line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8D1B62D-FCDA-2FBF-FCAD-D4C0122781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404" y="3112180"/>
            <a:ext cx="2396903" cy="1353312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19F0B8C-34BA-291F-99A8-347FECE3ED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65130" y="3112180"/>
            <a:ext cx="2396903" cy="1353312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EA2C2C8-56ED-788E-BE10-6160A8714D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9970" y="3112180"/>
            <a:ext cx="2396903" cy="1353312"/>
          </a:xfrm>
        </p:spPr>
        <p:txBody>
          <a:bodyPr tIns="0">
            <a:normAutofit/>
          </a:bodyPr>
          <a:lstStyle>
            <a:lvl1pPr marL="122238" indent="-122238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234950" indent="-130175">
              <a:spcAft>
                <a:spcPts val="600"/>
              </a:spcAft>
              <a:tabLst/>
              <a:defRPr sz="1100">
                <a:solidFill>
                  <a:schemeClr val="tx1"/>
                </a:solidFill>
                <a:latin typeface="+mn-lt"/>
              </a:defRPr>
            </a:lvl2pPr>
            <a:lvl3pPr marL="349250" indent="-114300">
              <a:spcAft>
                <a:spcPts val="600"/>
              </a:spcAft>
              <a:tabLst/>
              <a:defRPr sz="105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 for each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06433B54-D69A-83F1-B501-895452CC899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41548" y="1260390"/>
            <a:ext cx="2660904" cy="1353312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000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B4A355BB-016A-BCB1-95CC-6D9C3570D75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66386" y="1260390"/>
            <a:ext cx="2660904" cy="1353312"/>
          </a:xfrm>
          <a:prstGeom prst="rect">
            <a:avLst/>
          </a:prstGeom>
        </p:spPr>
        <p:txBody>
          <a:bodyPr lIns="137160" tIns="182880" rIns="365760" bIns="91440" anchor="ctr" anchorCtr="0">
            <a:normAutofit/>
          </a:bodyPr>
          <a:lstStyle>
            <a:lvl1pPr marL="0" indent="0" algn="l">
              <a:buNone/>
              <a:defRPr sz="1000" b="0">
                <a:solidFill>
                  <a:schemeClr val="bg2"/>
                </a:solidFill>
                <a:latin typeface="+mn-lt"/>
                <a:sym typeface="Wingdings" pitchFamily="2" charset="2"/>
              </a:defRPr>
            </a:lvl1pPr>
          </a:lstStyle>
          <a:p>
            <a:r>
              <a:rPr lang="en-US" dirty="0"/>
              <a:t>Click to add 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CAA5C39-3B49-F48F-998B-99F3F6A9B27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F56D8A-6646-C79A-3E43-E1CFD674DDB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68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7047E-EAE2-4512-87FB-EEA6AEC12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5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A23B746-0B64-7AC9-1C04-369DE792B027}"/>
              </a:ext>
            </a:extLst>
          </p:cNvPr>
          <p:cNvSpPr/>
          <p:nvPr userDrawn="1"/>
        </p:nvSpPr>
        <p:spPr>
          <a:xfrm>
            <a:off x="-1" y="5022556"/>
            <a:ext cx="9143999" cy="120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4567C233-C27F-29E9-4121-E431C700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99" y="218414"/>
            <a:ext cx="6938065" cy="4424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title style, ideally one 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8BE3AC7-2CF4-36A6-D5BE-EA980A42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860212"/>
            <a:ext cx="6938064" cy="385809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288925" lvl="1" indent="-166688"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463550" lvl="2" indent="-166688">
              <a:buFont typeface="Arial" panose="020B0604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7499" y="4862112"/>
            <a:ext cx="7801765" cy="12311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6537" y="4872327"/>
            <a:ext cx="173925" cy="16038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defRPr sz="700">
                <a:solidFill>
                  <a:schemeClr val="bg2"/>
                </a:solidFill>
                <a:latin typeface="Montserrat Light" panose="020F05020202040302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4E354C9-092A-0BF2-FD23-9DAF2BF000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50031" y="310296"/>
            <a:ext cx="1203469" cy="3505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A0E356-F344-179B-8539-AFB56DDDB1B5}"/>
              </a:ext>
            </a:extLst>
          </p:cNvPr>
          <p:cNvCxnSpPr>
            <a:cxnSpLocks/>
          </p:cNvCxnSpPr>
          <p:nvPr userDrawn="1"/>
        </p:nvCxnSpPr>
        <p:spPr>
          <a:xfrm flipH="1">
            <a:off x="317500" y="660839"/>
            <a:ext cx="6938064" cy="0"/>
          </a:xfrm>
          <a:prstGeom prst="line">
            <a:avLst/>
          </a:prstGeom>
          <a:ln w="9525" cap="rnd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343616-324A-08FF-0D52-444659D3FC64}"/>
              </a:ext>
            </a:extLst>
          </p:cNvPr>
          <p:cNvCxnSpPr>
            <a:cxnSpLocks/>
          </p:cNvCxnSpPr>
          <p:nvPr userDrawn="1"/>
        </p:nvCxnSpPr>
        <p:spPr>
          <a:xfrm flipV="1">
            <a:off x="8953500" y="4981916"/>
            <a:ext cx="0" cy="109173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73" r:id="rId4"/>
    <p:sldLayoutId id="2147483662" r:id="rId5"/>
    <p:sldLayoutId id="2147483674" r:id="rId6"/>
    <p:sldLayoutId id="2147483672" r:id="rId7"/>
    <p:sldLayoutId id="2147483669" r:id="rId8"/>
    <p:sldLayoutId id="2147483670" r:id="rId9"/>
    <p:sldLayoutId id="2147483671" r:id="rId10"/>
    <p:sldLayoutId id="2147483676" r:id="rId11"/>
  </p:sldLayoutIdLst>
  <p:hf hdr="0" dt="0"/>
  <p:txStyles>
    <p:titleStyle>
      <a:lvl1pPr>
        <a:defRPr sz="2400" b="0">
          <a:latin typeface="+mn-lt"/>
          <a:ea typeface="+mj-ea"/>
          <a:cs typeface="+mj-cs"/>
        </a:defRPr>
      </a:lvl1pPr>
    </p:titleStyle>
    <p:bodyStyle>
      <a:lvl1pPr marL="122238" indent="-122238">
        <a:buFont typeface="Arial" panose="020B0604020202020204" pitchFamily="34" charset="0"/>
        <a:buChar char="•"/>
        <a:tabLst/>
        <a:defRPr lang="en-US" sz="1400" b="1" dirty="0">
          <a:solidFill>
            <a:schemeClr val="tx2"/>
          </a:solidFill>
          <a:latin typeface="+mj-lt"/>
          <a:ea typeface="+mn-ea"/>
          <a:cs typeface="+mn-cs"/>
        </a:defRPr>
      </a:lvl1pPr>
      <a:lvl2pPr marL="293687" indent="-171450">
        <a:buFont typeface="Arial" panose="020B0604020202020204" pitchFamily="34" charset="0"/>
        <a:buChar char="•"/>
        <a:tabLst/>
        <a:defRPr lang="en-US" sz="1200" dirty="0">
          <a:latin typeface="+mn-lt"/>
          <a:ea typeface="+mn-ea"/>
          <a:cs typeface="+mn-cs"/>
        </a:defRPr>
      </a:lvl2pPr>
      <a:lvl3pPr marL="468312" indent="-171450">
        <a:buFont typeface="Arial" panose="020B0604020202020204" pitchFamily="34" charset="0"/>
        <a:buChar char="•"/>
        <a:tabLst/>
        <a:defRPr lang="en-US" sz="1100" dirty="0">
          <a:latin typeface="Montserrat Light" panose="00000400000000000000" pitchFamily="2" charset="0"/>
          <a:ea typeface="+mn-ea"/>
          <a:cs typeface="+mn-cs"/>
        </a:defRPr>
      </a:lvl3pPr>
      <a:lvl4pPr marL="520700" indent="-176213">
        <a:buFont typeface="Arial" panose="020B0604020202020204" pitchFamily="34" charset="0"/>
        <a:buChar char="•"/>
        <a:tabLst/>
        <a:defRPr sz="1100">
          <a:latin typeface="Montserrat Light" panose="00000400000000000000" pitchFamily="2" charset="0"/>
          <a:ea typeface="+mn-ea"/>
          <a:cs typeface="+mn-cs"/>
        </a:defRPr>
      </a:lvl4pPr>
      <a:lvl5pPr marL="1117488" indent="-285750">
        <a:buFont typeface="Arial" panose="020B0604020202020204" pitchFamily="34" charset="0"/>
        <a:buChar char="•"/>
        <a:defRPr sz="1600">
          <a:latin typeface="Montserrat" pitchFamily="2" charset="77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124" userDrawn="1">
          <p15:clr>
            <a:srgbClr val="F26B43"/>
          </p15:clr>
        </p15:guide>
        <p15:guide id="5" pos="5640" userDrawn="1">
          <p15:clr>
            <a:srgbClr val="F26B43"/>
          </p15:clr>
        </p15:guide>
        <p15:guide id="6" orient="horz" pos="3108" userDrawn="1">
          <p15:clr>
            <a:srgbClr val="F26B43"/>
          </p15:clr>
        </p15:guide>
        <p15:guide id="7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2416D-D3C8-5295-008A-D2FE03F9A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CFE4D3-A9DF-8B9E-98A8-4CCC519F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806" y="1404872"/>
            <a:ext cx="3214812" cy="2077492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Zein’s story</a:t>
            </a:r>
            <a:br>
              <a:rPr lang="en-US" sz="4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Lebanon</a:t>
            </a:r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9674CDB9-2F2C-54AC-D2DF-EB8249C8B4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r="13324"/>
          <a:stretch/>
        </p:blipFill>
        <p:spPr>
          <a:xfrm>
            <a:off x="4484878" y="1207810"/>
            <a:ext cx="4330346" cy="3935690"/>
          </a:xfrm>
        </p:spPr>
      </p:pic>
    </p:spTree>
    <p:extLst>
      <p:ext uri="{BB962C8B-B14F-4D97-AF65-F5344CB8AC3E}">
        <p14:creationId xmlns:p14="http://schemas.microsoft.com/office/powerpoint/2010/main" val="41074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01609-7FAB-9B66-EA7C-9A25651D8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C8F9A-A283-B082-8FCD-CF4FC437E765}"/>
              </a:ext>
            </a:extLst>
          </p:cNvPr>
          <p:cNvSpPr txBox="1"/>
          <p:nvPr/>
        </p:nvSpPr>
        <p:spPr>
          <a:xfrm>
            <a:off x="295401" y="853602"/>
            <a:ext cx="43842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Zein* is 8 years old and had to leave his home in southern Lebanon because of the war. 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He is staying at a camp for displaced people in North Lebanon.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Zein is feeling homesick. His family only brought essential items with them so he’s also missing his toys and being able to draw. </a:t>
            </a:r>
          </a:p>
          <a:p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CAECF-8C16-80E3-30A5-BB97ED869164}"/>
              </a:ext>
            </a:extLst>
          </p:cNvPr>
          <p:cNvSpPr txBox="1"/>
          <p:nvPr/>
        </p:nvSpPr>
        <p:spPr>
          <a:xfrm>
            <a:off x="415609" y="3685602"/>
            <a:ext cx="39686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‘‘What I want most is to go back home and for the war to stop. I love my home, and I just want to return, sleep there, and feel safe and comfortable. No one understands the value of home until they leave it’’</a:t>
            </a:r>
          </a:p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Zein (8), Lebanon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2A24F-0A57-587A-DA42-D427F5014B16}"/>
              </a:ext>
            </a:extLst>
          </p:cNvPr>
          <p:cNvSpPr txBox="1"/>
          <p:nvPr/>
        </p:nvSpPr>
        <p:spPr>
          <a:xfrm>
            <a:off x="5081861" y="3829026"/>
            <a:ext cx="37667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8383C"/>
                </a:solidFill>
                <a:latin typeface="Century Gothic" panose="020B0502020202020204" pitchFamily="34" charset="0"/>
              </a:rPr>
              <a:t>Zein* and his sister Jinane* doing schoolwork together. </a:t>
            </a:r>
            <a:endParaRPr lang="en-US" sz="9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person and a child sitting on a couch&#10;&#10;AI-generated content may be incorrect.">
            <a:extLst>
              <a:ext uri="{FF2B5EF4-FFF2-40B4-BE49-F238E27FC236}">
                <a16:creationId xmlns:a16="http://schemas.microsoft.com/office/drawing/2014/main" id="{6214C44E-0FF8-D341-DAEC-0198A1D7F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94" y="1141021"/>
            <a:ext cx="3955597" cy="2637065"/>
          </a:xfrm>
          <a:prstGeom prst="rect">
            <a:avLst/>
          </a:prstGeom>
        </p:spPr>
      </p:pic>
      <p:sp>
        <p:nvSpPr>
          <p:cNvPr id="2" name="Title 36">
            <a:extLst>
              <a:ext uri="{FF2B5EF4-FFF2-40B4-BE49-F238E27FC236}">
                <a16:creationId xmlns:a16="http://schemas.microsoft.com/office/drawing/2014/main" id="{6FE9E1E7-4FA9-93B9-71F2-2EFD70D1A9F0}"/>
              </a:ext>
            </a:extLst>
          </p:cNvPr>
          <p:cNvSpPr txBox="1">
            <a:spLocks/>
          </p:cNvSpPr>
          <p:nvPr/>
        </p:nvSpPr>
        <p:spPr>
          <a:xfrm>
            <a:off x="317499" y="218414"/>
            <a:ext cx="6938065" cy="4424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2400" b="0"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entury Gothic" panose="020B0502020202020204" pitchFamily="34" charset="0"/>
              </a:rPr>
              <a:t>Zein’s story</a:t>
            </a:r>
          </a:p>
        </p:txBody>
      </p:sp>
    </p:spTree>
    <p:extLst>
      <p:ext uri="{BB962C8B-B14F-4D97-AF65-F5344CB8AC3E}">
        <p14:creationId xmlns:p14="http://schemas.microsoft.com/office/powerpoint/2010/main" val="2369393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F1E6-E2BE-8330-C52B-3C1B3DEF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91B18-DDF1-1056-2A6A-E9C4E2202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ein Lebanon">
            <a:hlinkClick r:id="" action="ppaction://media"/>
            <a:extLst>
              <a:ext uri="{FF2B5EF4-FFF2-40B4-BE49-F238E27FC236}">
                <a16:creationId xmlns:a16="http://schemas.microsoft.com/office/drawing/2014/main" id="{B70AB5D5-D36A-F076-0CF2-A1A10385B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93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9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BB12-5B44-5A3F-C798-62243AE62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8333B-F8A9-D282-95F0-122A72C1DB66}"/>
              </a:ext>
            </a:extLst>
          </p:cNvPr>
          <p:cNvSpPr txBox="1"/>
          <p:nvPr/>
        </p:nvSpPr>
        <p:spPr>
          <a:xfrm>
            <a:off x="196590" y="862807"/>
            <a:ext cx="37667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0" i="0" dirty="0">
                <a:effectLst/>
                <a:latin typeface="Century Gothic" panose="020B0502020202020204" pitchFamily="34" charset="0"/>
              </a:rPr>
              <a:t>God of love​</a:t>
            </a:r>
          </a:p>
          <a:p>
            <a:pPr algn="l"/>
            <a:endParaRPr lang="en-GB" sz="1600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sz="1600" b="0" i="0" dirty="0">
                <a:effectLst/>
                <a:latin typeface="Century Gothic" panose="020B0502020202020204" pitchFamily="34" charset="0"/>
              </a:rPr>
              <a:t>We pray for peace in our world, and an end to war.​</a:t>
            </a:r>
          </a:p>
          <a:p>
            <a:pPr algn="l"/>
            <a:endParaRPr lang="en-GB" sz="1600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sz="1600" b="0" i="0" dirty="0">
                <a:effectLst/>
                <a:latin typeface="Century Gothic" panose="020B0502020202020204" pitchFamily="34" charset="0"/>
              </a:rPr>
              <a:t>Instead of hatred, let there be love.​</a:t>
            </a:r>
          </a:p>
          <a:p>
            <a:pPr algn="l"/>
            <a:endParaRPr lang="en-GB" sz="1600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sz="1600" b="0" i="0" dirty="0">
                <a:effectLst/>
                <a:latin typeface="Century Gothic" panose="020B0502020202020204" pitchFamily="34" charset="0"/>
              </a:rPr>
              <a:t>Shelter your children and protect us.​</a:t>
            </a:r>
          </a:p>
          <a:p>
            <a:pPr algn="l"/>
            <a:endParaRPr lang="en-GB" sz="1600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sz="1600" b="0" i="0" dirty="0">
                <a:effectLst/>
                <a:latin typeface="Century Gothic" panose="020B0502020202020204" pitchFamily="34" charset="0"/>
              </a:rPr>
              <a:t>Guide us and keep us from harm,​</a:t>
            </a:r>
          </a:p>
          <a:p>
            <a:pPr algn="l"/>
            <a:endParaRPr lang="en-GB" sz="1600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sz="1600" b="0" i="0" dirty="0">
                <a:effectLst/>
                <a:latin typeface="Century Gothic" panose="020B0502020202020204" pitchFamily="34" charset="0"/>
              </a:rPr>
              <a:t>So we can build a world of love and live our lives in peace.​</a:t>
            </a:r>
          </a:p>
          <a:p>
            <a:pPr algn="l"/>
            <a:endParaRPr lang="en-GB" sz="1600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sz="1600" b="0" i="0" dirty="0">
                <a:effectLst/>
                <a:latin typeface="Century Gothic" panose="020B0502020202020204" pitchFamily="34" charset="0"/>
              </a:rPr>
              <a:t>Amen</a:t>
            </a:r>
            <a:r>
              <a:rPr lang="en-GB" sz="1400" b="0" i="0" dirty="0">
                <a:effectLst/>
                <a:latin typeface="Century Gothic" panose="020B0502020202020204" pitchFamily="34" charset="0"/>
              </a:rPr>
              <a:t>.​</a:t>
            </a:r>
            <a:br>
              <a:rPr lang="en-US" sz="1400" dirty="0">
                <a:solidFill>
                  <a:srgbClr val="212544"/>
                </a:solidFill>
                <a:latin typeface="Century Gothic" panose="020B0502020202020204" pitchFamily="34" charset="0"/>
              </a:rPr>
            </a:br>
            <a:endParaRPr lang="en-US" sz="1400" dirty="0">
              <a:solidFill>
                <a:srgbClr val="212544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5197C-00C5-05E0-F713-5D77FCB14016}"/>
              </a:ext>
            </a:extLst>
          </p:cNvPr>
          <p:cNvSpPr txBox="1"/>
          <p:nvPr/>
        </p:nvSpPr>
        <p:spPr>
          <a:xfrm>
            <a:off x="3963328" y="3981415"/>
            <a:ext cx="37667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entury Gothic" panose="020B0502020202020204" pitchFamily="34" charset="0"/>
              </a:rPr>
              <a:t>Children’s groups in Gaza</a:t>
            </a:r>
          </a:p>
        </p:txBody>
      </p:sp>
      <p:pic>
        <p:nvPicPr>
          <p:cNvPr id="2" name="Picture 1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1F836E0D-C73F-D291-E810-188804D0F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08" y="1307046"/>
            <a:ext cx="4750472" cy="2674369"/>
          </a:xfrm>
          <a:prstGeom prst="rect">
            <a:avLst/>
          </a:prstGeom>
        </p:spPr>
      </p:pic>
      <p:sp>
        <p:nvSpPr>
          <p:cNvPr id="3" name="Title 36">
            <a:extLst>
              <a:ext uri="{FF2B5EF4-FFF2-40B4-BE49-F238E27FC236}">
                <a16:creationId xmlns:a16="http://schemas.microsoft.com/office/drawing/2014/main" id="{D30B26C0-7B2E-32DD-E936-A4C33F2B4FE3}"/>
              </a:ext>
            </a:extLst>
          </p:cNvPr>
          <p:cNvSpPr txBox="1">
            <a:spLocks/>
          </p:cNvSpPr>
          <p:nvPr/>
        </p:nvSpPr>
        <p:spPr>
          <a:xfrm>
            <a:off x="317499" y="218414"/>
            <a:ext cx="6938065" cy="4424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2400" b="0"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entury Gothic" panose="020B0502020202020204" pitchFamily="34" charset="0"/>
              </a:rPr>
              <a:t>Let us pray</a:t>
            </a:r>
          </a:p>
        </p:txBody>
      </p:sp>
    </p:spTree>
    <p:extLst>
      <p:ext uri="{BB962C8B-B14F-4D97-AF65-F5344CB8AC3E}">
        <p14:creationId xmlns:p14="http://schemas.microsoft.com/office/powerpoint/2010/main" val="2962175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FOD new brand TEMPLATE 2025">
      <a:dk1>
        <a:srgbClr val="000000"/>
      </a:dk1>
      <a:lt1>
        <a:srgbClr val="FFFFFF"/>
      </a:lt1>
      <a:dk2>
        <a:srgbClr val="58A333"/>
      </a:dk2>
      <a:lt2>
        <a:srgbClr val="222444"/>
      </a:lt2>
      <a:accent1>
        <a:srgbClr val="A2C617"/>
      </a:accent1>
      <a:accent2>
        <a:srgbClr val="FAC850"/>
      </a:accent2>
      <a:accent3>
        <a:srgbClr val="EE7103"/>
      </a:accent3>
      <a:accent4>
        <a:srgbClr val="DC0014"/>
      </a:accent4>
      <a:accent5>
        <a:srgbClr val="E83273"/>
      </a:accent5>
      <a:accent6>
        <a:srgbClr val="7666AD"/>
      </a:accent6>
      <a:hlink>
        <a:srgbClr val="30BAC7"/>
      </a:hlink>
      <a:folHlink>
        <a:srgbClr val="A2C617"/>
      </a:folHlink>
    </a:clrScheme>
    <a:fontScheme name="CAFOD - typograph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90841315-1a7e-4a5b-a576-d9c66ec88916" xsi:nil="true"/>
    <type_x0020_of_x0020_logo xmlns="90841315-1a7e-4a5b-a576-d9c66ec88916" xsi:nil="true"/>
    <_dlc_DocId xmlns="04672002-f21f-4240-adfb-f0b653fb6fb5">SZUU6KYVHK2A-965008382-234</_dlc_DocId>
    <_dlc_DocIdUrl xmlns="04672002-f21f-4240-adfb-f0b653fb6fb5">
      <Url>https://cafod365.sharepoint.com/sites/int/CreativeContent/_layouts/15/DocIdRedir.aspx?ID=SZUU6KYVHK2A-965008382-234</Url>
      <Description>SZUU6KYVHK2A-965008382-234</Description>
    </_dlc_DocIdUrl>
    <TaxCatchAll xmlns="453a0c7f-c966-4a5c-a0f8-de0f8150ea1e" xsi:nil="true"/>
    <lcf76f155ced4ddcb4097134ff3c332f xmlns="90841315-1a7e-4a5b-a576-d9c66ec8891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C27DB9812F1F4CB90A5C444ACA77F1" ma:contentTypeVersion="2978" ma:contentTypeDescription="Create a new document." ma:contentTypeScope="" ma:versionID="31e97c98431712715cdcecb559bd3ced">
  <xsd:schema xmlns:xsd="http://www.w3.org/2001/XMLSchema" xmlns:xs="http://www.w3.org/2001/XMLSchema" xmlns:p="http://schemas.microsoft.com/office/2006/metadata/properties" xmlns:ns2="04672002-f21f-4240-adfb-f0b653fb6fb5" xmlns:ns3="90841315-1a7e-4a5b-a576-d9c66ec88916" xmlns:ns4="00e50e80-58b4-4d16-bf00-896561ced75b" xmlns:ns5="453a0c7f-c966-4a5c-a0f8-de0f8150ea1e" targetNamespace="http://schemas.microsoft.com/office/2006/metadata/properties" ma:root="true" ma:fieldsID="3995a4215cb8305a0951f29118ba5701" ns2:_="" ns3:_="" ns4:_="" ns5:_="">
    <xsd:import namespace="04672002-f21f-4240-adfb-f0b653fb6fb5"/>
    <xsd:import namespace="90841315-1a7e-4a5b-a576-d9c66ec88916"/>
    <xsd:import namespace="00e50e80-58b4-4d16-bf00-896561ced75b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Document_x0020_type" minOccurs="0"/>
                <xsd:element ref="ns3:type_x0020_of_x0020_logo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41315-1a7e-4a5b-a576-d9c66ec889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Document_x0020_type" ma:index="16" nillable="true" ma:displayName="Document type" ma:description="Logos&#10;Policy&#10;Templates" ma:format="Dropdown" ma:internalName="Document_x0020_type">
      <xsd:simpleType>
        <xsd:restriction base="dms:Choice">
          <xsd:enumeration value="Logos"/>
          <xsd:enumeration value="Policy"/>
          <xsd:enumeration value="Templates"/>
          <xsd:enumeration value="Training"/>
          <xsd:enumeration value="Guidelines"/>
        </xsd:restriction>
      </xsd:simpleType>
    </xsd:element>
    <xsd:element name="type_x0020_of_x0020_logo" ma:index="17" nillable="true" ma:displayName="type of logo or template" ma:format="Dropdown" ma:internalName="type_x0020_of_x0020_logo">
      <xsd:simpleType>
        <xsd:restriction base="dms:Choice">
          <xsd:enumeration value="jpeg"/>
          <xsd:enumeration value="png"/>
          <xsd:enumeration value="eps"/>
          <xsd:enumeration value="pdf vector"/>
          <xsd:enumeration value="guidelines"/>
          <xsd:enumeration value="PPT templates"/>
          <xsd:enumeration value="Word templates"/>
          <xsd:enumeration value="tif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50e80-58b4-4d16-bf00-896561ced75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58CADD5-7CDB-4674-A12B-6A140624B8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880FD4-C537-4FE3-BF29-620D65E12577}">
  <ds:schemaRefs>
    <ds:schemaRef ds:uri="http://schemas.microsoft.com/office/2006/documentManagement/types"/>
    <ds:schemaRef ds:uri="http://purl.org/dc/terms/"/>
    <ds:schemaRef ds:uri="453a0c7f-c966-4a5c-a0f8-de0f8150ea1e"/>
    <ds:schemaRef ds:uri="http://purl.org/dc/elements/1.1/"/>
    <ds:schemaRef ds:uri="http://schemas.microsoft.com/office/infopath/2007/PartnerControls"/>
    <ds:schemaRef ds:uri="00e50e80-58b4-4d16-bf00-896561ced75b"/>
    <ds:schemaRef ds:uri="http://schemas.microsoft.com/office/2006/metadata/properties"/>
    <ds:schemaRef ds:uri="90841315-1a7e-4a5b-a576-d9c66ec88916"/>
    <ds:schemaRef ds:uri="04672002-f21f-4240-adfb-f0b653fb6fb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B6F4BBE-9119-4AE7-9130-CC6445BD39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90841315-1a7e-4a5b-a576-d9c66ec88916"/>
    <ds:schemaRef ds:uri="00e50e80-58b4-4d16-bf00-896561ced75b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CDDB819-B1C6-44E0-A4E7-79EC63B129E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246</Words>
  <Application>Microsoft Office PowerPoint</Application>
  <PresentationFormat>On-screen Show (16:9)</PresentationFormat>
  <Paragraphs>34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Century Gothic</vt:lpstr>
      <vt:lpstr>Montserrat Light</vt:lpstr>
      <vt:lpstr>Montserrat</vt:lpstr>
      <vt:lpstr>Montserrat ExtraBold</vt:lpstr>
      <vt:lpstr>Aptos</vt:lpstr>
      <vt:lpstr>Arial</vt:lpstr>
      <vt:lpstr>Office Theme</vt:lpstr>
      <vt:lpstr>Zein’s story  Lebanon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Victoria Ahmed</dc:creator>
  <cp:lastModifiedBy>Victoria Ahmed</cp:lastModifiedBy>
  <cp:revision>18</cp:revision>
  <dcterms:created xsi:type="dcterms:W3CDTF">2025-02-19T13:24:09Z</dcterms:created>
  <dcterms:modified xsi:type="dcterms:W3CDTF">2025-10-15T12:34:20Z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2025-02-19T00:00:00Z</vt:filetime>
  </property>
  <property fmtid="{D5CDD505-2E9C-101B-9397-08002B2CF9AE}" pid="3" name="Creator">
    <vt:lpwstr>Adobe InDesign 20.1 (Macintosh)</vt:lpwstr>
  </property>
  <property fmtid="{D5CDD505-2E9C-101B-9397-08002B2CF9AE}" pid="4" name="LastSaved">
    <vt:filetime>2025-02-19T00:00:00Z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0x01010022C27DB9812F1F4CB90A5C444ACA77F1</vt:lpwstr>
  </property>
  <property fmtid="{D5CDD505-2E9C-101B-9397-08002B2CF9AE}" pid="7" name="_dlc_DocIdItemGuid">
    <vt:lpwstr>a2bc387f-4a1d-4640-9571-1c7cbfe248fe</vt:lpwstr>
  </property>
  <property fmtid="{D5CDD505-2E9C-101B-9397-08002B2CF9AE}" pid="8" name="MediaServiceImageTags">
    <vt:lpwstr/>
  </property>
</Properties>
</file>