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3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5"/>
    <p:sldMasterId id="2147483666" r:id="rId6"/>
    <p:sldMasterId id="2147483672" r:id="rId7"/>
    <p:sldMasterId id="2147483678" r:id="rId8"/>
  </p:sldMasterIdLst>
  <p:notesMasterIdLst>
    <p:notesMasterId r:id="rId19"/>
  </p:notesMasterIdLst>
  <p:sldIdLst>
    <p:sldId id="352" r:id="rId9"/>
    <p:sldId id="336" r:id="rId10"/>
    <p:sldId id="260" r:id="rId11"/>
    <p:sldId id="339" r:id="rId12"/>
    <p:sldId id="341" r:id="rId13"/>
    <p:sldId id="349" r:id="rId14"/>
    <p:sldId id="350" r:id="rId15"/>
    <p:sldId id="345" r:id="rId16"/>
    <p:sldId id="346" r:id="rId17"/>
    <p:sldId id="351" r:id="rId18"/>
  </p:sldIdLst>
  <p:sldSz cx="12192000" cy="6858000"/>
  <p:notesSz cx="12192000" cy="6858000"/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ED576D2-B79F-4C23-9702-BD685E321287}" v="17" dt="2026-07-01T10:16:18.859"/>
    <p1510:client id="{69F6BE16-AF1D-0A80-EF2F-87861B7A6877}" v="5" dt="2026-06-30T15:50:49.901"/>
  </p1510:revLst>
</p1510:revInfo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5" d="100"/>
          <a:sy n="105" d="100"/>
        </p:scale>
        <p:origin x="798" y="78"/>
      </p:cViewPr>
      <p:guideLst>
        <p:guide orient="horz" pos="2880"/>
        <p:guide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4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Master" Target="slideMasters/slideMaster3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" Type="http://schemas.openxmlformats.org/officeDocument/2006/relationships/customXml" Target="../customXml/item2.xml"/><Relationship Id="rId16" Type="http://schemas.openxmlformats.org/officeDocument/2006/relationships/slide" Target="slides/slide8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2.xml"/><Relationship Id="rId11" Type="http://schemas.openxmlformats.org/officeDocument/2006/relationships/slide" Target="slides/slide3.xml"/><Relationship Id="rId24" Type="http://schemas.microsoft.com/office/2015/10/relationships/revisionInfo" Target="revisionInfo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7.xml"/><Relationship Id="rId23" Type="http://schemas.openxmlformats.org/officeDocument/2006/relationships/tableStyles" Target="tableStyles.xml"/><Relationship Id="rId10" Type="http://schemas.openxmlformats.org/officeDocument/2006/relationships/slide" Target="slides/slide2.xml"/><Relationship Id="rId19" Type="http://schemas.openxmlformats.org/officeDocument/2006/relationships/notesMaster" Target="notesMasters/notesMaster1.xml"/><Relationship Id="rId4" Type="http://schemas.openxmlformats.org/officeDocument/2006/relationships/customXml" Target="../customXml/item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52832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6905625" y="0"/>
            <a:ext cx="52832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C0744D0-470B-4B1D-BBDD-3B203C3E3773}" type="datetimeFigureOut">
              <a:rPr lang="en-GB" smtClean="0"/>
              <a:t>01/07/2026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52832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6905625" y="6513513"/>
            <a:ext cx="52832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A5FFB7A-8E1A-441D-94CA-58F09AF518C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207995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3EA8F3-D11B-F76D-49B2-73A4263099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5490732-8432-5B48-B9F5-ED13FEE7FA8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F066FD9-0C86-07A7-9011-0A57622BB1D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i="1"/>
              <a:t>Image credit: Caritas Jerusalem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CC34B7B-105A-8B72-AEA2-13E47D7F6F7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84624E-B634-F14D-9B38-7A51566F686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72401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18" Type="http://schemas.openxmlformats.org/officeDocument/2006/relationships/image" Target="../media/image1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17" Type="http://schemas.openxmlformats.org/officeDocument/2006/relationships/image" Target="../media/image15.png"/><Relationship Id="rId2" Type="http://schemas.openxmlformats.org/officeDocument/2006/relationships/image" Target="../media/image18.png"/><Relationship Id="rId16" Type="http://schemas.openxmlformats.org/officeDocument/2006/relationships/image" Target="../media/image14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5" Type="http://schemas.openxmlformats.org/officeDocument/2006/relationships/image" Target="../media/image12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3.pn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18" Type="http://schemas.openxmlformats.org/officeDocument/2006/relationships/image" Target="../media/image1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17" Type="http://schemas.openxmlformats.org/officeDocument/2006/relationships/image" Target="../media/image15.png"/><Relationship Id="rId2" Type="http://schemas.openxmlformats.org/officeDocument/2006/relationships/image" Target="../media/image18.png"/><Relationship Id="rId16" Type="http://schemas.openxmlformats.org/officeDocument/2006/relationships/image" Target="../media/image14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5" Type="http://schemas.openxmlformats.org/officeDocument/2006/relationships/image" Target="../media/image12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4876" y="2125980"/>
            <a:ext cx="10368598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7500" b="1" i="0">
                <a:solidFill>
                  <a:srgbClr val="ED1C24"/>
                </a:solidFill>
                <a:latin typeface="Montserrat Stencil Black"/>
                <a:cs typeface="Montserrat Stencil Black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9752" y="3840480"/>
            <a:ext cx="8538845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5800" b="1" i="0">
                <a:solidFill>
                  <a:schemeClr val="bg1"/>
                </a:solidFill>
                <a:latin typeface="Montserrat Stencil Black"/>
                <a:cs typeface="Montserrat Stencil Black"/>
              </a:defRPr>
            </a:lvl1pPr>
          </a:lstStyle>
          <a:p>
            <a:pPr marL="12700">
              <a:lnSpc>
                <a:spcPts val="6160"/>
              </a:lnSpc>
            </a:pPr>
            <a:r>
              <a:rPr spc="335"/>
              <a:t>emergency</a:t>
            </a: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7/1/2026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7/1/2026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941166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4876" y="2125980"/>
            <a:ext cx="10368598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7500" b="1" i="0">
                <a:solidFill>
                  <a:srgbClr val="ED1C24"/>
                </a:solidFill>
                <a:latin typeface="Montserrat Stencil Black"/>
                <a:cs typeface="Montserrat Stencil Black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9752" y="3840480"/>
            <a:ext cx="8538845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7/1/2026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3237791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5913005"/>
            <a:ext cx="12186285" cy="945515"/>
          </a:xfrm>
          <a:custGeom>
            <a:avLst/>
            <a:gdLst/>
            <a:ahLst/>
            <a:cxnLst/>
            <a:rect l="l" t="t" r="r" b="b"/>
            <a:pathLst>
              <a:path w="12186285" h="945515">
                <a:moveTo>
                  <a:pt x="12185777" y="0"/>
                </a:moveTo>
                <a:lnTo>
                  <a:pt x="0" y="0"/>
                </a:lnTo>
                <a:lnTo>
                  <a:pt x="0" y="944994"/>
                </a:lnTo>
                <a:lnTo>
                  <a:pt x="12185777" y="944994"/>
                </a:lnTo>
                <a:lnTo>
                  <a:pt x="12185777" y="0"/>
                </a:lnTo>
                <a:close/>
              </a:path>
            </a:pathLst>
          </a:custGeom>
          <a:solidFill>
            <a:srgbClr val="ED1C24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7" name="bg object 1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81550" y="6021006"/>
            <a:ext cx="5085609" cy="612736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7500" b="1" i="0">
                <a:solidFill>
                  <a:srgbClr val="ED1C24"/>
                </a:solidFill>
                <a:latin typeface="Montserrat Stencil Black"/>
                <a:cs typeface="Montserrat Stencil Black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7/1/2026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8277525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7500" b="1" i="0">
                <a:solidFill>
                  <a:srgbClr val="ED1C24"/>
                </a:solidFill>
                <a:latin typeface="Montserrat Stencil Black"/>
                <a:cs typeface="Montserrat Stencil Black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917" y="1577340"/>
            <a:ext cx="5306282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82150" y="1577340"/>
            <a:ext cx="5306282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7/1/2026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9355848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5913005"/>
            <a:ext cx="12186285" cy="945515"/>
          </a:xfrm>
          <a:custGeom>
            <a:avLst/>
            <a:gdLst/>
            <a:ahLst/>
            <a:cxnLst/>
            <a:rect l="l" t="t" r="r" b="b"/>
            <a:pathLst>
              <a:path w="12186285" h="945515">
                <a:moveTo>
                  <a:pt x="12185777" y="0"/>
                </a:moveTo>
                <a:lnTo>
                  <a:pt x="0" y="0"/>
                </a:lnTo>
                <a:lnTo>
                  <a:pt x="0" y="944994"/>
                </a:lnTo>
                <a:lnTo>
                  <a:pt x="12185777" y="944994"/>
                </a:lnTo>
                <a:lnTo>
                  <a:pt x="12185777" y="0"/>
                </a:lnTo>
                <a:close/>
              </a:path>
            </a:pathLst>
          </a:custGeom>
          <a:solidFill>
            <a:srgbClr val="ED1C24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7" name="bg object 1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81550" y="6021006"/>
            <a:ext cx="5085609" cy="612736"/>
          </a:xfrm>
          <a:prstGeom prst="rect">
            <a:avLst/>
          </a:prstGeom>
        </p:spPr>
      </p:pic>
      <p:sp>
        <p:nvSpPr>
          <p:cNvPr id="18" name="bg object 18"/>
          <p:cNvSpPr/>
          <p:nvPr/>
        </p:nvSpPr>
        <p:spPr>
          <a:xfrm>
            <a:off x="10767415" y="457987"/>
            <a:ext cx="14604" cy="772795"/>
          </a:xfrm>
          <a:custGeom>
            <a:avLst/>
            <a:gdLst/>
            <a:ahLst/>
            <a:cxnLst/>
            <a:rect l="l" t="t" r="r" b="b"/>
            <a:pathLst>
              <a:path w="14604" h="772794">
                <a:moveTo>
                  <a:pt x="14528" y="0"/>
                </a:moveTo>
                <a:lnTo>
                  <a:pt x="0" y="0"/>
                </a:lnTo>
                <a:lnTo>
                  <a:pt x="0" y="772718"/>
                </a:lnTo>
                <a:lnTo>
                  <a:pt x="14528" y="772718"/>
                </a:lnTo>
                <a:lnTo>
                  <a:pt x="14528" y="0"/>
                </a:lnTo>
                <a:close/>
              </a:path>
            </a:pathLst>
          </a:custGeom>
          <a:solidFill>
            <a:srgbClr val="ED1C24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9" name="bg object 19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882217" y="457879"/>
            <a:ext cx="774096" cy="772826"/>
          </a:xfrm>
          <a:prstGeom prst="rect">
            <a:avLst/>
          </a:prstGeom>
        </p:spPr>
      </p:pic>
      <p:pic>
        <p:nvPicPr>
          <p:cNvPr id="20" name="bg object 20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0892991" y="996105"/>
            <a:ext cx="177751" cy="79070"/>
          </a:xfrm>
          <a:prstGeom prst="rect">
            <a:avLst/>
          </a:prstGeom>
        </p:spPr>
      </p:pic>
      <p:sp>
        <p:nvSpPr>
          <p:cNvPr id="21" name="bg object 21"/>
          <p:cNvSpPr/>
          <p:nvPr/>
        </p:nvSpPr>
        <p:spPr>
          <a:xfrm>
            <a:off x="11091092" y="996640"/>
            <a:ext cx="20320" cy="39370"/>
          </a:xfrm>
          <a:custGeom>
            <a:avLst/>
            <a:gdLst/>
            <a:ahLst/>
            <a:cxnLst/>
            <a:rect l="l" t="t" r="r" b="b"/>
            <a:pathLst>
              <a:path w="20320" h="39369">
                <a:moveTo>
                  <a:pt x="19811" y="0"/>
                </a:moveTo>
                <a:lnTo>
                  <a:pt x="0" y="0"/>
                </a:lnTo>
                <a:lnTo>
                  <a:pt x="0" y="20523"/>
                </a:lnTo>
                <a:lnTo>
                  <a:pt x="6845" y="20523"/>
                </a:lnTo>
                <a:lnTo>
                  <a:pt x="0" y="38785"/>
                </a:lnTo>
                <a:lnTo>
                  <a:pt x="7048" y="38785"/>
                </a:lnTo>
                <a:lnTo>
                  <a:pt x="19811" y="18872"/>
                </a:lnTo>
                <a:lnTo>
                  <a:pt x="19811" y="0"/>
                </a:lnTo>
                <a:close/>
              </a:path>
            </a:pathLst>
          </a:custGeom>
          <a:solidFill>
            <a:srgbClr val="ED1C24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2" name="bg object 22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1130848" y="996116"/>
            <a:ext cx="69100" cy="79057"/>
          </a:xfrm>
          <a:prstGeom prst="rect">
            <a:avLst/>
          </a:prstGeom>
        </p:spPr>
      </p:pic>
      <p:sp>
        <p:nvSpPr>
          <p:cNvPr id="23" name="bg object 23"/>
          <p:cNvSpPr/>
          <p:nvPr/>
        </p:nvSpPr>
        <p:spPr>
          <a:xfrm>
            <a:off x="11219183" y="996099"/>
            <a:ext cx="60325" cy="79375"/>
          </a:xfrm>
          <a:custGeom>
            <a:avLst/>
            <a:gdLst/>
            <a:ahLst/>
            <a:cxnLst/>
            <a:rect l="l" t="t" r="r" b="b"/>
            <a:pathLst>
              <a:path w="60325" h="79375">
                <a:moveTo>
                  <a:pt x="59334" y="0"/>
                </a:moveTo>
                <a:lnTo>
                  <a:pt x="0" y="0"/>
                </a:lnTo>
                <a:lnTo>
                  <a:pt x="0" y="79070"/>
                </a:lnTo>
                <a:lnTo>
                  <a:pt x="60159" y="79070"/>
                </a:lnTo>
                <a:lnTo>
                  <a:pt x="60159" y="61861"/>
                </a:lnTo>
                <a:lnTo>
                  <a:pt x="22491" y="61861"/>
                </a:lnTo>
                <a:lnTo>
                  <a:pt x="22491" y="46901"/>
                </a:lnTo>
                <a:lnTo>
                  <a:pt x="45948" y="46901"/>
                </a:lnTo>
                <a:lnTo>
                  <a:pt x="45948" y="30518"/>
                </a:lnTo>
                <a:lnTo>
                  <a:pt x="22491" y="30518"/>
                </a:lnTo>
                <a:lnTo>
                  <a:pt x="22491" y="16395"/>
                </a:lnTo>
                <a:lnTo>
                  <a:pt x="59334" y="16395"/>
                </a:lnTo>
                <a:lnTo>
                  <a:pt x="59334" y="0"/>
                </a:lnTo>
                <a:close/>
              </a:path>
            </a:pathLst>
          </a:custGeom>
          <a:solidFill>
            <a:srgbClr val="ED1C2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bg object 24"/>
          <p:cNvSpPr/>
          <p:nvPr/>
        </p:nvSpPr>
        <p:spPr>
          <a:xfrm>
            <a:off x="10893001" y="612218"/>
            <a:ext cx="71755" cy="79375"/>
          </a:xfrm>
          <a:custGeom>
            <a:avLst/>
            <a:gdLst/>
            <a:ahLst/>
            <a:cxnLst/>
            <a:rect l="l" t="t" r="r" b="b"/>
            <a:pathLst>
              <a:path w="71754" h="79375">
                <a:moveTo>
                  <a:pt x="26657" y="0"/>
                </a:moveTo>
                <a:lnTo>
                  <a:pt x="0" y="0"/>
                </a:lnTo>
                <a:lnTo>
                  <a:pt x="0" y="79057"/>
                </a:lnTo>
                <a:lnTo>
                  <a:pt x="28524" y="79057"/>
                </a:lnTo>
                <a:lnTo>
                  <a:pt x="36687" y="78751"/>
                </a:lnTo>
                <a:lnTo>
                  <a:pt x="64396" y="63500"/>
                </a:lnTo>
                <a:lnTo>
                  <a:pt x="22288" y="63500"/>
                </a:lnTo>
                <a:lnTo>
                  <a:pt x="22288" y="14820"/>
                </a:lnTo>
                <a:lnTo>
                  <a:pt x="64403" y="14820"/>
                </a:lnTo>
                <a:lnTo>
                  <a:pt x="63427" y="13273"/>
                </a:lnTo>
                <a:lnTo>
                  <a:pt x="56768" y="7150"/>
                </a:lnTo>
                <a:lnTo>
                  <a:pt x="50335" y="3541"/>
                </a:lnTo>
                <a:lnTo>
                  <a:pt x="43265" y="1360"/>
                </a:lnTo>
                <a:lnTo>
                  <a:pt x="35419" y="286"/>
                </a:lnTo>
                <a:lnTo>
                  <a:pt x="26657" y="0"/>
                </a:lnTo>
                <a:close/>
              </a:path>
              <a:path w="71754" h="79375">
                <a:moveTo>
                  <a:pt x="64403" y="14820"/>
                </a:moveTo>
                <a:lnTo>
                  <a:pt x="30276" y="14820"/>
                </a:lnTo>
                <a:lnTo>
                  <a:pt x="38065" y="16317"/>
                </a:lnTo>
                <a:lnTo>
                  <a:pt x="43648" y="20801"/>
                </a:lnTo>
                <a:lnTo>
                  <a:pt x="47009" y="28263"/>
                </a:lnTo>
                <a:lnTo>
                  <a:pt x="48132" y="38696"/>
                </a:lnTo>
                <a:lnTo>
                  <a:pt x="46893" y="49156"/>
                </a:lnTo>
                <a:lnTo>
                  <a:pt x="46868" y="49366"/>
                </a:lnTo>
                <a:lnTo>
                  <a:pt x="43153" y="57137"/>
                </a:lnTo>
                <a:lnTo>
                  <a:pt x="37101" y="61889"/>
                </a:lnTo>
                <a:lnTo>
                  <a:pt x="28828" y="63500"/>
                </a:lnTo>
                <a:lnTo>
                  <a:pt x="64396" y="63500"/>
                </a:lnTo>
                <a:lnTo>
                  <a:pt x="67883" y="57850"/>
                </a:lnTo>
                <a:lnTo>
                  <a:pt x="70650" y="49366"/>
                </a:lnTo>
                <a:lnTo>
                  <a:pt x="70718" y="49156"/>
                </a:lnTo>
                <a:lnTo>
                  <a:pt x="71678" y="39433"/>
                </a:lnTo>
                <a:lnTo>
                  <a:pt x="70792" y="29338"/>
                </a:lnTo>
                <a:lnTo>
                  <a:pt x="68121" y="20801"/>
                </a:lnTo>
                <a:lnTo>
                  <a:pt x="68071" y="20643"/>
                </a:lnTo>
                <a:lnTo>
                  <a:pt x="64403" y="14820"/>
                </a:lnTo>
                <a:close/>
              </a:path>
            </a:pathLst>
          </a:custGeom>
          <a:solidFill>
            <a:srgbClr val="ED1C2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bg object 25"/>
          <p:cNvSpPr/>
          <p:nvPr/>
        </p:nvSpPr>
        <p:spPr>
          <a:xfrm>
            <a:off x="11306873" y="612228"/>
            <a:ext cx="60325" cy="79375"/>
          </a:xfrm>
          <a:custGeom>
            <a:avLst/>
            <a:gdLst/>
            <a:ahLst/>
            <a:cxnLst/>
            <a:rect l="l" t="t" r="r" b="b"/>
            <a:pathLst>
              <a:path w="60325" h="79375">
                <a:moveTo>
                  <a:pt x="59347" y="0"/>
                </a:moveTo>
                <a:lnTo>
                  <a:pt x="0" y="0"/>
                </a:lnTo>
                <a:lnTo>
                  <a:pt x="0" y="79044"/>
                </a:lnTo>
                <a:lnTo>
                  <a:pt x="60172" y="79044"/>
                </a:lnTo>
                <a:lnTo>
                  <a:pt x="60172" y="61836"/>
                </a:lnTo>
                <a:lnTo>
                  <a:pt x="22504" y="61836"/>
                </a:lnTo>
                <a:lnTo>
                  <a:pt x="22504" y="46875"/>
                </a:lnTo>
                <a:lnTo>
                  <a:pt x="45961" y="46875"/>
                </a:lnTo>
                <a:lnTo>
                  <a:pt x="45961" y="30492"/>
                </a:lnTo>
                <a:lnTo>
                  <a:pt x="22504" y="30492"/>
                </a:lnTo>
                <a:lnTo>
                  <a:pt x="22504" y="16370"/>
                </a:lnTo>
                <a:lnTo>
                  <a:pt x="59347" y="16370"/>
                </a:lnTo>
                <a:lnTo>
                  <a:pt x="59347" y="0"/>
                </a:lnTo>
                <a:close/>
              </a:path>
            </a:pathLst>
          </a:custGeom>
          <a:solidFill>
            <a:srgbClr val="ED1C2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bg object 26"/>
          <p:cNvSpPr/>
          <p:nvPr/>
        </p:nvSpPr>
        <p:spPr>
          <a:xfrm>
            <a:off x="11585720" y="612203"/>
            <a:ext cx="60325" cy="79375"/>
          </a:xfrm>
          <a:custGeom>
            <a:avLst/>
            <a:gdLst/>
            <a:ahLst/>
            <a:cxnLst/>
            <a:rect l="l" t="t" r="r" b="b"/>
            <a:pathLst>
              <a:path w="60325" h="79375">
                <a:moveTo>
                  <a:pt x="59334" y="0"/>
                </a:moveTo>
                <a:lnTo>
                  <a:pt x="0" y="0"/>
                </a:lnTo>
                <a:lnTo>
                  <a:pt x="0" y="79082"/>
                </a:lnTo>
                <a:lnTo>
                  <a:pt x="60159" y="79082"/>
                </a:lnTo>
                <a:lnTo>
                  <a:pt x="60159" y="61861"/>
                </a:lnTo>
                <a:lnTo>
                  <a:pt x="22491" y="61861"/>
                </a:lnTo>
                <a:lnTo>
                  <a:pt x="22491" y="46901"/>
                </a:lnTo>
                <a:lnTo>
                  <a:pt x="45948" y="46901"/>
                </a:lnTo>
                <a:lnTo>
                  <a:pt x="45948" y="30530"/>
                </a:lnTo>
                <a:lnTo>
                  <a:pt x="22491" y="30530"/>
                </a:lnTo>
                <a:lnTo>
                  <a:pt x="22491" y="16395"/>
                </a:lnTo>
                <a:lnTo>
                  <a:pt x="59334" y="16395"/>
                </a:lnTo>
                <a:lnTo>
                  <a:pt x="59334" y="0"/>
                </a:lnTo>
                <a:close/>
              </a:path>
            </a:pathLst>
          </a:custGeom>
          <a:solidFill>
            <a:srgbClr val="ED1C2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bg object 27"/>
          <p:cNvSpPr/>
          <p:nvPr/>
        </p:nvSpPr>
        <p:spPr>
          <a:xfrm>
            <a:off x="10892999" y="842556"/>
            <a:ext cx="66040" cy="79375"/>
          </a:xfrm>
          <a:custGeom>
            <a:avLst/>
            <a:gdLst/>
            <a:ahLst/>
            <a:cxnLst/>
            <a:rect l="l" t="t" r="r" b="b"/>
            <a:pathLst>
              <a:path w="66040" h="79375">
                <a:moveTo>
                  <a:pt x="65671" y="0"/>
                </a:moveTo>
                <a:lnTo>
                  <a:pt x="0" y="0"/>
                </a:lnTo>
                <a:lnTo>
                  <a:pt x="0" y="16903"/>
                </a:lnTo>
                <a:lnTo>
                  <a:pt x="21272" y="16903"/>
                </a:lnTo>
                <a:lnTo>
                  <a:pt x="21272" y="79057"/>
                </a:lnTo>
                <a:lnTo>
                  <a:pt x="43687" y="79057"/>
                </a:lnTo>
                <a:lnTo>
                  <a:pt x="43687" y="16903"/>
                </a:lnTo>
                <a:lnTo>
                  <a:pt x="65671" y="16903"/>
                </a:lnTo>
                <a:lnTo>
                  <a:pt x="65671" y="0"/>
                </a:lnTo>
                <a:close/>
              </a:path>
            </a:pathLst>
          </a:custGeom>
          <a:solidFill>
            <a:srgbClr val="ED1C24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8" name="bg object 28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0892997" y="1148328"/>
            <a:ext cx="149609" cy="82156"/>
          </a:xfrm>
          <a:prstGeom prst="rect">
            <a:avLst/>
          </a:prstGeom>
        </p:spPr>
      </p:pic>
      <p:sp>
        <p:nvSpPr>
          <p:cNvPr id="29" name="bg object 29"/>
          <p:cNvSpPr/>
          <p:nvPr/>
        </p:nvSpPr>
        <p:spPr>
          <a:xfrm>
            <a:off x="10971517" y="841222"/>
            <a:ext cx="243840" cy="82550"/>
          </a:xfrm>
          <a:custGeom>
            <a:avLst/>
            <a:gdLst/>
            <a:ahLst/>
            <a:cxnLst/>
            <a:rect l="l" t="t" r="r" b="b"/>
            <a:pathLst>
              <a:path w="243840" h="82550">
                <a:moveTo>
                  <a:pt x="74879" y="41186"/>
                </a:moveTo>
                <a:lnTo>
                  <a:pt x="72199" y="24142"/>
                </a:lnTo>
                <a:lnTo>
                  <a:pt x="67284" y="15748"/>
                </a:lnTo>
                <a:lnTo>
                  <a:pt x="64604" y="11163"/>
                </a:lnTo>
                <a:lnTo>
                  <a:pt x="52793" y="2895"/>
                </a:lnTo>
                <a:lnTo>
                  <a:pt x="51358" y="2628"/>
                </a:lnTo>
                <a:lnTo>
                  <a:pt x="51358" y="40868"/>
                </a:lnTo>
                <a:lnTo>
                  <a:pt x="50482" y="51841"/>
                </a:lnTo>
                <a:lnTo>
                  <a:pt x="47866" y="59702"/>
                </a:lnTo>
                <a:lnTo>
                  <a:pt x="43522" y="64427"/>
                </a:lnTo>
                <a:lnTo>
                  <a:pt x="37439" y="66001"/>
                </a:lnTo>
                <a:lnTo>
                  <a:pt x="31369" y="64427"/>
                </a:lnTo>
                <a:lnTo>
                  <a:pt x="27012" y="59702"/>
                </a:lnTo>
                <a:lnTo>
                  <a:pt x="24396" y="51841"/>
                </a:lnTo>
                <a:lnTo>
                  <a:pt x="23545" y="41186"/>
                </a:lnTo>
                <a:lnTo>
                  <a:pt x="23520" y="40868"/>
                </a:lnTo>
                <a:lnTo>
                  <a:pt x="24396" y="29883"/>
                </a:lnTo>
                <a:lnTo>
                  <a:pt x="27012" y="22034"/>
                </a:lnTo>
                <a:lnTo>
                  <a:pt x="31369" y="17322"/>
                </a:lnTo>
                <a:lnTo>
                  <a:pt x="37439" y="15748"/>
                </a:lnTo>
                <a:lnTo>
                  <a:pt x="43522" y="17322"/>
                </a:lnTo>
                <a:lnTo>
                  <a:pt x="47866" y="22034"/>
                </a:lnTo>
                <a:lnTo>
                  <a:pt x="50482" y="29883"/>
                </a:lnTo>
                <a:lnTo>
                  <a:pt x="51358" y="40868"/>
                </a:lnTo>
                <a:lnTo>
                  <a:pt x="51358" y="2628"/>
                </a:lnTo>
                <a:lnTo>
                  <a:pt x="10274" y="11163"/>
                </a:lnTo>
                <a:lnTo>
                  <a:pt x="50" y="40868"/>
                </a:lnTo>
                <a:lnTo>
                  <a:pt x="0" y="41186"/>
                </a:lnTo>
                <a:lnTo>
                  <a:pt x="2679" y="58204"/>
                </a:lnTo>
                <a:lnTo>
                  <a:pt x="10274" y="71183"/>
                </a:lnTo>
                <a:lnTo>
                  <a:pt x="22085" y="79463"/>
                </a:lnTo>
                <a:lnTo>
                  <a:pt x="37439" y="82372"/>
                </a:lnTo>
                <a:lnTo>
                  <a:pt x="52793" y="79463"/>
                </a:lnTo>
                <a:lnTo>
                  <a:pt x="64604" y="71183"/>
                </a:lnTo>
                <a:lnTo>
                  <a:pt x="67640" y="66001"/>
                </a:lnTo>
                <a:lnTo>
                  <a:pt x="72199" y="58204"/>
                </a:lnTo>
                <a:lnTo>
                  <a:pt x="74879" y="41186"/>
                </a:lnTo>
                <a:close/>
              </a:path>
              <a:path w="243840" h="82550">
                <a:moveTo>
                  <a:pt x="163525" y="26758"/>
                </a:moveTo>
                <a:lnTo>
                  <a:pt x="159118" y="15392"/>
                </a:lnTo>
                <a:lnTo>
                  <a:pt x="151701" y="6997"/>
                </a:lnTo>
                <a:lnTo>
                  <a:pt x="141503" y="1790"/>
                </a:lnTo>
                <a:lnTo>
                  <a:pt x="128765" y="0"/>
                </a:lnTo>
                <a:lnTo>
                  <a:pt x="113118" y="2870"/>
                </a:lnTo>
                <a:lnTo>
                  <a:pt x="101371" y="11188"/>
                </a:lnTo>
                <a:lnTo>
                  <a:pt x="93980" y="24460"/>
                </a:lnTo>
                <a:lnTo>
                  <a:pt x="91414" y="42227"/>
                </a:lnTo>
                <a:lnTo>
                  <a:pt x="93853" y="58915"/>
                </a:lnTo>
                <a:lnTo>
                  <a:pt x="100888" y="71551"/>
                </a:lnTo>
                <a:lnTo>
                  <a:pt x="112014" y="79565"/>
                </a:lnTo>
                <a:lnTo>
                  <a:pt x="126784" y="82372"/>
                </a:lnTo>
                <a:lnTo>
                  <a:pt x="137160" y="82372"/>
                </a:lnTo>
                <a:lnTo>
                  <a:pt x="144830" y="79362"/>
                </a:lnTo>
                <a:lnTo>
                  <a:pt x="150241" y="72936"/>
                </a:lnTo>
                <a:lnTo>
                  <a:pt x="156464" y="80391"/>
                </a:lnTo>
                <a:lnTo>
                  <a:pt x="163398" y="80391"/>
                </a:lnTo>
                <a:lnTo>
                  <a:pt x="163398" y="41300"/>
                </a:lnTo>
                <a:lnTo>
                  <a:pt x="129374" y="41300"/>
                </a:lnTo>
                <a:lnTo>
                  <a:pt x="129374" y="55181"/>
                </a:lnTo>
                <a:lnTo>
                  <a:pt x="142252" y="55181"/>
                </a:lnTo>
                <a:lnTo>
                  <a:pt x="141744" y="62039"/>
                </a:lnTo>
                <a:lnTo>
                  <a:pt x="136436" y="66408"/>
                </a:lnTo>
                <a:lnTo>
                  <a:pt x="128854" y="66408"/>
                </a:lnTo>
                <a:lnTo>
                  <a:pt x="122389" y="64871"/>
                </a:lnTo>
                <a:lnTo>
                  <a:pt x="118097" y="60198"/>
                </a:lnTo>
                <a:lnTo>
                  <a:pt x="115697" y="52311"/>
                </a:lnTo>
                <a:lnTo>
                  <a:pt x="114960" y="41084"/>
                </a:lnTo>
                <a:lnTo>
                  <a:pt x="115773" y="29946"/>
                </a:lnTo>
                <a:lnTo>
                  <a:pt x="118287" y="22034"/>
                </a:lnTo>
                <a:lnTo>
                  <a:pt x="122605" y="17310"/>
                </a:lnTo>
                <a:lnTo>
                  <a:pt x="128854" y="15748"/>
                </a:lnTo>
                <a:lnTo>
                  <a:pt x="136232" y="15748"/>
                </a:lnTo>
                <a:lnTo>
                  <a:pt x="141097" y="20942"/>
                </a:lnTo>
                <a:lnTo>
                  <a:pt x="141935" y="30276"/>
                </a:lnTo>
                <a:lnTo>
                  <a:pt x="163525" y="26758"/>
                </a:lnTo>
                <a:close/>
              </a:path>
              <a:path w="243840" h="82550">
                <a:moveTo>
                  <a:pt x="243649" y="63195"/>
                </a:moveTo>
                <a:lnTo>
                  <a:pt x="205981" y="63195"/>
                </a:lnTo>
                <a:lnTo>
                  <a:pt x="205981" y="48234"/>
                </a:lnTo>
                <a:lnTo>
                  <a:pt x="229412" y="48234"/>
                </a:lnTo>
                <a:lnTo>
                  <a:pt x="229412" y="31838"/>
                </a:lnTo>
                <a:lnTo>
                  <a:pt x="205981" y="31838"/>
                </a:lnTo>
                <a:lnTo>
                  <a:pt x="205981" y="17729"/>
                </a:lnTo>
                <a:lnTo>
                  <a:pt x="242811" y="17729"/>
                </a:lnTo>
                <a:lnTo>
                  <a:pt x="242811" y="1333"/>
                </a:lnTo>
                <a:lnTo>
                  <a:pt x="183464" y="1333"/>
                </a:lnTo>
                <a:lnTo>
                  <a:pt x="183464" y="80391"/>
                </a:lnTo>
                <a:lnTo>
                  <a:pt x="243649" y="80391"/>
                </a:lnTo>
                <a:lnTo>
                  <a:pt x="243649" y="63195"/>
                </a:lnTo>
                <a:close/>
              </a:path>
            </a:pathLst>
          </a:custGeom>
          <a:solidFill>
            <a:srgbClr val="ED1C2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bg object 30"/>
          <p:cNvSpPr/>
          <p:nvPr/>
        </p:nvSpPr>
        <p:spPr>
          <a:xfrm>
            <a:off x="11407577" y="842548"/>
            <a:ext cx="60325" cy="79375"/>
          </a:xfrm>
          <a:custGeom>
            <a:avLst/>
            <a:gdLst/>
            <a:ahLst/>
            <a:cxnLst/>
            <a:rect l="l" t="t" r="r" b="b"/>
            <a:pathLst>
              <a:path w="60325" h="79375">
                <a:moveTo>
                  <a:pt x="59347" y="0"/>
                </a:moveTo>
                <a:lnTo>
                  <a:pt x="0" y="0"/>
                </a:lnTo>
                <a:lnTo>
                  <a:pt x="0" y="79057"/>
                </a:lnTo>
                <a:lnTo>
                  <a:pt x="60172" y="79057"/>
                </a:lnTo>
                <a:lnTo>
                  <a:pt x="60172" y="61861"/>
                </a:lnTo>
                <a:lnTo>
                  <a:pt x="22517" y="61861"/>
                </a:lnTo>
                <a:lnTo>
                  <a:pt x="22517" y="46901"/>
                </a:lnTo>
                <a:lnTo>
                  <a:pt x="45961" y="46901"/>
                </a:lnTo>
                <a:lnTo>
                  <a:pt x="45961" y="30505"/>
                </a:lnTo>
                <a:lnTo>
                  <a:pt x="22517" y="30505"/>
                </a:lnTo>
                <a:lnTo>
                  <a:pt x="22517" y="16395"/>
                </a:lnTo>
                <a:lnTo>
                  <a:pt x="59347" y="16395"/>
                </a:lnTo>
                <a:lnTo>
                  <a:pt x="59347" y="0"/>
                </a:lnTo>
                <a:close/>
              </a:path>
            </a:pathLst>
          </a:custGeom>
          <a:solidFill>
            <a:srgbClr val="ED1C24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1" name="bg object 31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1487686" y="842553"/>
            <a:ext cx="69100" cy="79057"/>
          </a:xfrm>
          <a:prstGeom prst="rect">
            <a:avLst/>
          </a:prstGeom>
        </p:spPr>
      </p:pic>
      <p:pic>
        <p:nvPicPr>
          <p:cNvPr id="32" name="bg object 32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11320721" y="842552"/>
            <a:ext cx="66916" cy="79057"/>
          </a:xfrm>
          <a:prstGeom prst="rect">
            <a:avLst/>
          </a:prstGeom>
        </p:spPr>
      </p:pic>
      <p:pic>
        <p:nvPicPr>
          <p:cNvPr id="33" name="bg object 33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11235114" y="842551"/>
            <a:ext cx="65658" cy="79057"/>
          </a:xfrm>
          <a:prstGeom prst="rect">
            <a:avLst/>
          </a:prstGeom>
        </p:spPr>
      </p:pic>
      <p:pic>
        <p:nvPicPr>
          <p:cNvPr id="34" name="bg object 34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11062554" y="1148332"/>
            <a:ext cx="160524" cy="82372"/>
          </a:xfrm>
          <a:prstGeom prst="rect">
            <a:avLst/>
          </a:prstGeom>
        </p:spPr>
      </p:pic>
      <p:pic>
        <p:nvPicPr>
          <p:cNvPr id="35" name="bg object 35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11243418" y="1149676"/>
            <a:ext cx="66192" cy="79057"/>
          </a:xfrm>
          <a:prstGeom prst="rect">
            <a:avLst/>
          </a:prstGeom>
        </p:spPr>
      </p:pic>
      <p:pic>
        <p:nvPicPr>
          <p:cNvPr id="36" name="bg object 36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11329289" y="1148339"/>
            <a:ext cx="72097" cy="82372"/>
          </a:xfrm>
          <a:prstGeom prst="rect">
            <a:avLst/>
          </a:prstGeom>
        </p:spPr>
      </p:pic>
      <p:sp>
        <p:nvSpPr>
          <p:cNvPr id="37" name="bg object 37"/>
          <p:cNvSpPr/>
          <p:nvPr/>
        </p:nvSpPr>
        <p:spPr>
          <a:xfrm>
            <a:off x="11421316" y="1149686"/>
            <a:ext cx="60325" cy="79375"/>
          </a:xfrm>
          <a:custGeom>
            <a:avLst/>
            <a:gdLst/>
            <a:ahLst/>
            <a:cxnLst/>
            <a:rect l="l" t="t" r="r" b="b"/>
            <a:pathLst>
              <a:path w="60325" h="79375">
                <a:moveTo>
                  <a:pt x="59372" y="0"/>
                </a:moveTo>
                <a:lnTo>
                  <a:pt x="0" y="0"/>
                </a:lnTo>
                <a:lnTo>
                  <a:pt x="0" y="79057"/>
                </a:lnTo>
                <a:lnTo>
                  <a:pt x="60172" y="79057"/>
                </a:lnTo>
                <a:lnTo>
                  <a:pt x="60172" y="61823"/>
                </a:lnTo>
                <a:lnTo>
                  <a:pt x="22517" y="61823"/>
                </a:lnTo>
                <a:lnTo>
                  <a:pt x="22517" y="46875"/>
                </a:lnTo>
                <a:lnTo>
                  <a:pt x="45961" y="46875"/>
                </a:lnTo>
                <a:lnTo>
                  <a:pt x="45961" y="30479"/>
                </a:lnTo>
                <a:lnTo>
                  <a:pt x="22517" y="30479"/>
                </a:lnTo>
                <a:lnTo>
                  <a:pt x="22517" y="16370"/>
                </a:lnTo>
                <a:lnTo>
                  <a:pt x="59372" y="16370"/>
                </a:lnTo>
                <a:lnTo>
                  <a:pt x="59372" y="0"/>
                </a:lnTo>
                <a:close/>
              </a:path>
            </a:pathLst>
          </a:custGeom>
          <a:solidFill>
            <a:srgbClr val="ED1C24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8" name="bg object 38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11501427" y="1149681"/>
            <a:ext cx="69113" cy="79044"/>
          </a:xfrm>
          <a:prstGeom prst="rect">
            <a:avLst/>
          </a:prstGeom>
        </p:spPr>
      </p:pic>
      <p:pic>
        <p:nvPicPr>
          <p:cNvPr id="39" name="bg object 39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11496359" y="612216"/>
            <a:ext cx="69392" cy="79070"/>
          </a:xfrm>
          <a:prstGeom prst="rect">
            <a:avLst/>
          </a:prstGeom>
        </p:spPr>
      </p:pic>
      <p:pic>
        <p:nvPicPr>
          <p:cNvPr id="40" name="bg object 40"/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11386984" y="612220"/>
            <a:ext cx="89433" cy="79057"/>
          </a:xfrm>
          <a:prstGeom prst="rect">
            <a:avLst/>
          </a:prstGeom>
        </p:spPr>
      </p:pic>
      <p:pic>
        <p:nvPicPr>
          <p:cNvPr id="41" name="bg object 41"/>
          <p:cNvPicPr/>
          <p:nvPr/>
        </p:nvPicPr>
        <p:blipFill>
          <a:blip r:embed="rId16" cstate="print"/>
          <a:stretch>
            <a:fillRect/>
          </a:stretch>
        </p:blipFill>
        <p:spPr>
          <a:xfrm>
            <a:off x="11665819" y="612222"/>
            <a:ext cx="69100" cy="79044"/>
          </a:xfrm>
          <a:prstGeom prst="rect">
            <a:avLst/>
          </a:prstGeom>
        </p:spPr>
      </p:pic>
      <p:pic>
        <p:nvPicPr>
          <p:cNvPr id="42" name="bg object 42"/>
          <p:cNvPicPr/>
          <p:nvPr/>
        </p:nvPicPr>
        <p:blipFill>
          <a:blip r:embed="rId17" cstate="print"/>
          <a:stretch>
            <a:fillRect/>
          </a:stretch>
        </p:blipFill>
        <p:spPr>
          <a:xfrm>
            <a:off x="11197484" y="612219"/>
            <a:ext cx="89446" cy="79057"/>
          </a:xfrm>
          <a:prstGeom prst="rect">
            <a:avLst/>
          </a:prstGeom>
        </p:spPr>
      </p:pic>
      <p:sp>
        <p:nvSpPr>
          <p:cNvPr id="43" name="bg object 43"/>
          <p:cNvSpPr/>
          <p:nvPr/>
        </p:nvSpPr>
        <p:spPr>
          <a:xfrm>
            <a:off x="10983303" y="610768"/>
            <a:ext cx="144780" cy="82550"/>
          </a:xfrm>
          <a:custGeom>
            <a:avLst/>
            <a:gdLst/>
            <a:ahLst/>
            <a:cxnLst/>
            <a:rect l="l" t="t" r="r" b="b"/>
            <a:pathLst>
              <a:path w="144779" h="82550">
                <a:moveTo>
                  <a:pt x="60185" y="63296"/>
                </a:moveTo>
                <a:lnTo>
                  <a:pt x="22517" y="63296"/>
                </a:lnTo>
                <a:lnTo>
                  <a:pt x="22517" y="48336"/>
                </a:lnTo>
                <a:lnTo>
                  <a:pt x="45974" y="48336"/>
                </a:lnTo>
                <a:lnTo>
                  <a:pt x="45974" y="31978"/>
                </a:lnTo>
                <a:lnTo>
                  <a:pt x="22517" y="31978"/>
                </a:lnTo>
                <a:lnTo>
                  <a:pt x="22517" y="17830"/>
                </a:lnTo>
                <a:lnTo>
                  <a:pt x="59347" y="17830"/>
                </a:lnTo>
                <a:lnTo>
                  <a:pt x="59347" y="1460"/>
                </a:lnTo>
                <a:lnTo>
                  <a:pt x="0" y="1460"/>
                </a:lnTo>
                <a:lnTo>
                  <a:pt x="0" y="80505"/>
                </a:lnTo>
                <a:lnTo>
                  <a:pt x="60185" y="80505"/>
                </a:lnTo>
                <a:lnTo>
                  <a:pt x="60185" y="63296"/>
                </a:lnTo>
                <a:close/>
              </a:path>
              <a:path w="144779" h="82550">
                <a:moveTo>
                  <a:pt x="144754" y="55613"/>
                </a:moveTo>
                <a:lnTo>
                  <a:pt x="127838" y="52298"/>
                </a:lnTo>
                <a:lnTo>
                  <a:pt x="125857" y="61442"/>
                </a:lnTo>
                <a:lnTo>
                  <a:pt x="120370" y="66433"/>
                </a:lnTo>
                <a:lnTo>
                  <a:pt x="112572" y="66433"/>
                </a:lnTo>
                <a:lnTo>
                  <a:pt x="106210" y="64846"/>
                </a:lnTo>
                <a:lnTo>
                  <a:pt x="101638" y="60121"/>
                </a:lnTo>
                <a:lnTo>
                  <a:pt x="98869" y="52235"/>
                </a:lnTo>
                <a:lnTo>
                  <a:pt x="97942" y="41198"/>
                </a:lnTo>
                <a:lnTo>
                  <a:pt x="98717" y="30416"/>
                </a:lnTo>
                <a:lnTo>
                  <a:pt x="101130" y="22809"/>
                </a:lnTo>
                <a:lnTo>
                  <a:pt x="105295" y="18300"/>
                </a:lnTo>
                <a:lnTo>
                  <a:pt x="111340" y="16814"/>
                </a:lnTo>
                <a:lnTo>
                  <a:pt x="118287" y="16814"/>
                </a:lnTo>
                <a:lnTo>
                  <a:pt x="121500" y="20853"/>
                </a:lnTo>
                <a:lnTo>
                  <a:pt x="122859" y="30099"/>
                </a:lnTo>
                <a:lnTo>
                  <a:pt x="143598" y="28536"/>
                </a:lnTo>
                <a:lnTo>
                  <a:pt x="139700" y="16459"/>
                </a:lnTo>
                <a:lnTo>
                  <a:pt x="132892" y="7493"/>
                </a:lnTo>
                <a:lnTo>
                  <a:pt x="123558" y="1917"/>
                </a:lnTo>
                <a:lnTo>
                  <a:pt x="112064" y="0"/>
                </a:lnTo>
                <a:lnTo>
                  <a:pt x="103924" y="825"/>
                </a:lnTo>
                <a:lnTo>
                  <a:pt x="75298" y="33401"/>
                </a:lnTo>
                <a:lnTo>
                  <a:pt x="74714" y="41719"/>
                </a:lnTo>
                <a:lnTo>
                  <a:pt x="77228" y="58839"/>
                </a:lnTo>
                <a:lnTo>
                  <a:pt x="84543" y="71615"/>
                </a:lnTo>
                <a:lnTo>
                  <a:pt x="96240" y="79616"/>
                </a:lnTo>
                <a:lnTo>
                  <a:pt x="111963" y="82384"/>
                </a:lnTo>
                <a:lnTo>
                  <a:pt x="124015" y="80683"/>
                </a:lnTo>
                <a:lnTo>
                  <a:pt x="133527" y="75615"/>
                </a:lnTo>
                <a:lnTo>
                  <a:pt x="140462" y="67233"/>
                </a:lnTo>
                <a:lnTo>
                  <a:pt x="144754" y="55613"/>
                </a:lnTo>
                <a:close/>
              </a:path>
            </a:pathLst>
          </a:custGeom>
          <a:solidFill>
            <a:srgbClr val="ED1C24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4" name="bg object 44"/>
          <p:cNvPicPr/>
          <p:nvPr/>
        </p:nvPicPr>
        <p:blipFill>
          <a:blip r:embed="rId18" cstate="print"/>
          <a:stretch>
            <a:fillRect/>
          </a:stretch>
        </p:blipFill>
        <p:spPr>
          <a:xfrm>
            <a:off x="10892999" y="457200"/>
            <a:ext cx="407751" cy="82476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7500" b="1" i="0">
                <a:solidFill>
                  <a:srgbClr val="ED1C24"/>
                </a:solidFill>
                <a:latin typeface="Montserrat Stencil Black"/>
                <a:cs typeface="Montserrat Stencil Black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7/1/2026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9311857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7/1/2026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2493742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6E31CB-EA7E-C827-3D1B-10612BCB38C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27170A8-C4C4-A4C8-9901-AADF3F5AC0A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ED3935-BB54-E492-FB76-D3D819614A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E03959-9B6C-4834-94FE-A1766716C738}" type="datetimeFigureOut">
              <a:rPr lang="en-GB" smtClean="0"/>
              <a:t>01/07/2026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5C5FE2-53E2-B244-2488-B669F6C8D6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4CEEA6-74C1-E9E2-6A25-F8F8F1F86E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D14A4D-F5E4-453E-BF36-1686316DF07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7583634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C0E2CF-538C-020A-3EC8-AE72564270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34A9A9-4DEC-763A-E70D-F8E5643EED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BBA912-929B-A411-93AC-FB2D586EA4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E03959-9B6C-4834-94FE-A1766716C738}" type="datetimeFigureOut">
              <a:rPr lang="en-GB" smtClean="0"/>
              <a:t>01/07/2026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01DC0D-086B-F541-CB32-51EECD623B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8A5379-1A43-E4DC-B726-21CED7D2FC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D14A4D-F5E4-453E-BF36-1686316DF07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2036839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3A3D49-9DA9-C0BD-37A6-AB3A3CAF4F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1AE2EEA-CEED-BB3B-BCF4-DC1AE1886F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555909-97A8-06AD-821B-3DCFCB9781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E03959-9B6C-4834-94FE-A1766716C738}" type="datetimeFigureOut">
              <a:rPr lang="en-GB" smtClean="0"/>
              <a:t>01/07/2026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BF1732-85BC-D526-8489-CB6DE082A9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A91D40-18A6-A4A1-D5C5-1D966E7E56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D14A4D-F5E4-453E-BF36-1686316DF07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2335635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86AB7C-CB83-184E-D5E2-169AE34F91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E5E81E-47D7-46DC-2A79-B6D618620B5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33654FC-CA0C-7174-B7EE-0C576EFD8B1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EBBBF7B-1675-10FE-57DF-52AADEDBA9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E03959-9B6C-4834-94FE-A1766716C738}" type="datetimeFigureOut">
              <a:rPr lang="en-GB" smtClean="0"/>
              <a:t>01/07/2026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CC7FE29-5E07-4860-A0B1-02FB8AC799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2E550A1-8C6F-2A7D-3124-6D738263FC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D14A4D-F5E4-453E-BF36-1686316DF07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318325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7500" b="1" i="0">
                <a:solidFill>
                  <a:srgbClr val="ED1C24"/>
                </a:solidFill>
                <a:latin typeface="Montserrat Stencil Black"/>
                <a:cs typeface="Montserrat Stencil Black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5800" b="1" i="0">
                <a:solidFill>
                  <a:schemeClr val="bg1"/>
                </a:solidFill>
                <a:latin typeface="Montserrat Stencil Black"/>
                <a:cs typeface="Montserrat Stencil Black"/>
              </a:defRPr>
            </a:lvl1pPr>
          </a:lstStyle>
          <a:p>
            <a:pPr marL="12700">
              <a:lnSpc>
                <a:spcPts val="6160"/>
              </a:lnSpc>
            </a:pPr>
            <a:r>
              <a:rPr spc="335"/>
              <a:t>emergency</a:t>
            </a: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7/1/2026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9FF076-85EE-AC30-2DDE-887697E54C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F27A8C2-E3E0-E5F7-4AB6-541918ADDC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95B2FE4-D222-A5C0-2362-28C98B1BDF7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19C24C7-5FF0-6801-8966-19BACAF6FE4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8F5E9A4-D82B-7A26-2F8E-40ABD52040C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73238C4-991A-AF7E-61C9-A2A5C26A45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E03959-9B6C-4834-94FE-A1766716C738}" type="datetimeFigureOut">
              <a:rPr lang="en-GB" smtClean="0"/>
              <a:t>01/07/2026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438392B-3F45-F9C7-A131-EC7B25D2FA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74C63E7-3C95-71E5-70CF-7BBA8CECBE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D14A4D-F5E4-453E-BF36-1686316DF07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4602313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D52A71-7C78-F5B9-403D-EEB67D4309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9FF9208-329E-5999-E2AC-8740D7072F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E03959-9B6C-4834-94FE-A1766716C738}" type="datetimeFigureOut">
              <a:rPr lang="en-GB" smtClean="0"/>
              <a:t>01/07/2026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CAA4002-6893-3241-34A9-A61F058FE4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527CCC4-7BAD-529F-8014-17F0634720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D14A4D-F5E4-453E-BF36-1686316DF07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670194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0948D6E-787E-C04B-7CA8-1746BBA867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E03959-9B6C-4834-94FE-A1766716C738}" type="datetimeFigureOut">
              <a:rPr lang="en-GB" smtClean="0"/>
              <a:t>01/07/2026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6383E5F-AD9D-D8CD-B20C-ED56AAFA26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7F82D76-3DD2-93CA-F295-45520DC417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D14A4D-F5E4-453E-BF36-1686316DF07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2770783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3121BC-5CAA-6015-D014-29E86FD90D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9F4CD4-2818-C16F-DE35-103CA2A76E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050E2CB-6C9C-7EC2-1B4F-8C44943F9B0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0E6B647-99E9-8E4A-03C7-5D4756CF91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E03959-9B6C-4834-94FE-A1766716C738}" type="datetimeFigureOut">
              <a:rPr lang="en-GB" smtClean="0"/>
              <a:t>01/07/2026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F218094-F17F-8DCC-6132-4D7509DD9B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A9EDB32-7558-6A1C-F2E3-F87EBA11F6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D14A4D-F5E4-453E-BF36-1686316DF07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2356065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9147CF-5FBA-143F-1E89-E13CDE3296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156B877-93F8-B8EB-DA25-CA433FD94E5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5C6DAFA-3E6B-24B3-7896-68D064ED3F1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DCCF6AB-ED39-C2FA-ACDF-B100B59C0C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E03959-9B6C-4834-94FE-A1766716C738}" type="datetimeFigureOut">
              <a:rPr lang="en-GB" smtClean="0"/>
              <a:t>01/07/2026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DD34AC2-3535-96F2-ADCC-0C98F8B0EB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4E53C9B-7B60-C71C-9BA3-B6C07B25A3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D14A4D-F5E4-453E-BF36-1686316DF07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3669650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10A356-9D00-FEF4-5825-7316A334E3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DEE4224-BDC4-1446-83B9-C29B69F0F0A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6BD5D2-3A0B-8EF7-D282-9C14535C4B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E03959-9B6C-4834-94FE-A1766716C738}" type="datetimeFigureOut">
              <a:rPr lang="en-GB" smtClean="0"/>
              <a:t>01/07/2026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04091E-101B-2D69-9BBF-E0303AA659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F94EAD-559B-2764-7108-238015B970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D14A4D-F5E4-453E-BF36-1686316DF07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0381864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FF6CF24-23C4-443F-3B9C-42E4ABC6FE5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141931C-0A5E-70E7-0B92-2E82790A2D5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31B22D-FFF1-FAAA-1642-398343E70D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E03959-9B6C-4834-94FE-A1766716C738}" type="datetimeFigureOut">
              <a:rPr lang="en-GB" smtClean="0"/>
              <a:t>01/07/2026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97023B-7A0E-4BBA-B7FF-BE3996E2FE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BA1661-6698-6B55-FB2B-BF179EB56F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D14A4D-F5E4-453E-BF36-1686316DF07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206040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7500" b="1" i="0">
                <a:solidFill>
                  <a:srgbClr val="ED1C24"/>
                </a:solidFill>
                <a:latin typeface="Montserrat Stencil Black"/>
                <a:cs typeface="Montserrat Stencil Black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917" y="1577340"/>
            <a:ext cx="5306282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82150" y="1577340"/>
            <a:ext cx="5306282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5800" b="1" i="0">
                <a:solidFill>
                  <a:schemeClr val="bg1"/>
                </a:solidFill>
                <a:latin typeface="Montserrat Stencil Black"/>
                <a:cs typeface="Montserrat Stencil Black"/>
              </a:defRPr>
            </a:lvl1pPr>
          </a:lstStyle>
          <a:p>
            <a:pPr marL="12700">
              <a:lnSpc>
                <a:spcPts val="6160"/>
              </a:lnSpc>
            </a:pPr>
            <a:r>
              <a:rPr spc="335"/>
              <a:t>emergency</a:t>
            </a: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7/1/2026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7500" b="1" i="0">
                <a:solidFill>
                  <a:srgbClr val="ED1C24"/>
                </a:solidFill>
                <a:latin typeface="Montserrat Stencil Black"/>
                <a:cs typeface="Montserrat Stencil Black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5800" b="1" i="0">
                <a:solidFill>
                  <a:schemeClr val="bg1"/>
                </a:solidFill>
                <a:latin typeface="Montserrat Stencil Black"/>
                <a:cs typeface="Montserrat Stencil Black"/>
              </a:defRPr>
            </a:lvl1pPr>
          </a:lstStyle>
          <a:p>
            <a:pPr marL="12700">
              <a:lnSpc>
                <a:spcPts val="6160"/>
              </a:lnSpc>
            </a:pPr>
            <a:r>
              <a:rPr spc="335"/>
              <a:t>emergency</a:t>
            </a: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7/1/2026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5759996"/>
            <a:ext cx="12186285" cy="1098550"/>
          </a:xfrm>
          <a:custGeom>
            <a:avLst/>
            <a:gdLst/>
            <a:ahLst/>
            <a:cxnLst/>
            <a:rect l="l" t="t" r="r" b="b"/>
            <a:pathLst>
              <a:path w="12186285" h="1098550">
                <a:moveTo>
                  <a:pt x="12185777" y="0"/>
                </a:moveTo>
                <a:lnTo>
                  <a:pt x="0" y="0"/>
                </a:lnTo>
                <a:lnTo>
                  <a:pt x="0" y="1098003"/>
                </a:lnTo>
                <a:lnTo>
                  <a:pt x="12185777" y="1098003"/>
                </a:lnTo>
                <a:lnTo>
                  <a:pt x="12185777" y="0"/>
                </a:lnTo>
                <a:close/>
              </a:path>
            </a:pathLst>
          </a:custGeom>
          <a:solidFill>
            <a:srgbClr val="ED1C2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5800" b="1" i="0">
                <a:solidFill>
                  <a:schemeClr val="bg1"/>
                </a:solidFill>
                <a:latin typeface="Montserrat Stencil Black"/>
                <a:cs typeface="Montserrat Stencil Black"/>
              </a:defRPr>
            </a:lvl1pPr>
          </a:lstStyle>
          <a:p>
            <a:pPr marL="12700">
              <a:lnSpc>
                <a:spcPts val="6160"/>
              </a:lnSpc>
            </a:pPr>
            <a:r>
              <a:rPr spc="335"/>
              <a:t>emergency</a:t>
            </a: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7/1/2026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4876" y="2125980"/>
            <a:ext cx="10368598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7500" b="1" i="0">
                <a:solidFill>
                  <a:srgbClr val="ED1C24"/>
                </a:solidFill>
                <a:latin typeface="Montserrat Stencil Black"/>
                <a:cs typeface="Montserrat Stencil Black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9752" y="3840480"/>
            <a:ext cx="8538845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7/1/2026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183873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5913005"/>
            <a:ext cx="12186285" cy="945515"/>
          </a:xfrm>
          <a:custGeom>
            <a:avLst/>
            <a:gdLst/>
            <a:ahLst/>
            <a:cxnLst/>
            <a:rect l="l" t="t" r="r" b="b"/>
            <a:pathLst>
              <a:path w="12186285" h="945515">
                <a:moveTo>
                  <a:pt x="12185777" y="0"/>
                </a:moveTo>
                <a:lnTo>
                  <a:pt x="0" y="0"/>
                </a:lnTo>
                <a:lnTo>
                  <a:pt x="0" y="944994"/>
                </a:lnTo>
                <a:lnTo>
                  <a:pt x="12185777" y="944994"/>
                </a:lnTo>
                <a:lnTo>
                  <a:pt x="12185777" y="0"/>
                </a:lnTo>
                <a:close/>
              </a:path>
            </a:pathLst>
          </a:custGeom>
          <a:solidFill>
            <a:srgbClr val="ED1C24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7" name="bg object 1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81550" y="6021006"/>
            <a:ext cx="5085609" cy="612736"/>
          </a:xfrm>
          <a:prstGeom prst="rect">
            <a:avLst/>
          </a:prstGeom>
        </p:spPr>
      </p:pic>
      <p:pic>
        <p:nvPicPr>
          <p:cNvPr id="18" name="bg object 1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305856" y="1621777"/>
            <a:ext cx="6471577" cy="3713441"/>
          </a:xfrm>
          <a:prstGeom prst="rect">
            <a:avLst/>
          </a:prstGeom>
        </p:spPr>
      </p:pic>
      <p:sp>
        <p:nvSpPr>
          <p:cNvPr id="19" name="bg object 19"/>
          <p:cNvSpPr/>
          <p:nvPr/>
        </p:nvSpPr>
        <p:spPr>
          <a:xfrm>
            <a:off x="5305846" y="1621779"/>
            <a:ext cx="6471920" cy="3713479"/>
          </a:xfrm>
          <a:custGeom>
            <a:avLst/>
            <a:gdLst/>
            <a:ahLst/>
            <a:cxnLst/>
            <a:rect l="l" t="t" r="r" b="b"/>
            <a:pathLst>
              <a:path w="6471920" h="3713479">
                <a:moveTo>
                  <a:pt x="0" y="0"/>
                </a:moveTo>
                <a:lnTo>
                  <a:pt x="0" y="3713429"/>
                </a:lnTo>
                <a:lnTo>
                  <a:pt x="5614708" y="3713429"/>
                </a:lnTo>
                <a:lnTo>
                  <a:pt x="5663332" y="3712072"/>
                </a:lnTo>
                <a:lnTo>
                  <a:pt x="5711244" y="3708051"/>
                </a:lnTo>
                <a:lnTo>
                  <a:pt x="5758373" y="3701438"/>
                </a:lnTo>
                <a:lnTo>
                  <a:pt x="5804646" y="3692304"/>
                </a:lnTo>
                <a:lnTo>
                  <a:pt x="5849990" y="3680723"/>
                </a:lnTo>
                <a:lnTo>
                  <a:pt x="5894333" y="3666766"/>
                </a:lnTo>
                <a:lnTo>
                  <a:pt x="5937602" y="3650507"/>
                </a:lnTo>
                <a:lnTo>
                  <a:pt x="5979726" y="3632017"/>
                </a:lnTo>
                <a:lnTo>
                  <a:pt x="6020633" y="3611368"/>
                </a:lnTo>
                <a:lnTo>
                  <a:pt x="6060249" y="3588634"/>
                </a:lnTo>
                <a:lnTo>
                  <a:pt x="6098502" y="3563886"/>
                </a:lnTo>
                <a:lnTo>
                  <a:pt x="6135320" y="3537196"/>
                </a:lnTo>
                <a:lnTo>
                  <a:pt x="6170631" y="3508638"/>
                </a:lnTo>
                <a:lnTo>
                  <a:pt x="6204363" y="3478283"/>
                </a:lnTo>
                <a:lnTo>
                  <a:pt x="6236442" y="3446204"/>
                </a:lnTo>
                <a:lnTo>
                  <a:pt x="6266797" y="3412473"/>
                </a:lnTo>
                <a:lnTo>
                  <a:pt x="6295356" y="3377162"/>
                </a:lnTo>
                <a:lnTo>
                  <a:pt x="6322045" y="3340344"/>
                </a:lnTo>
                <a:lnTo>
                  <a:pt x="6346794" y="3302091"/>
                </a:lnTo>
                <a:lnTo>
                  <a:pt x="6369528" y="3262476"/>
                </a:lnTo>
                <a:lnTo>
                  <a:pt x="6390177" y="3221571"/>
                </a:lnTo>
                <a:lnTo>
                  <a:pt x="6408667" y="3179447"/>
                </a:lnTo>
                <a:lnTo>
                  <a:pt x="6424927" y="3136178"/>
                </a:lnTo>
                <a:lnTo>
                  <a:pt x="6438883" y="3091836"/>
                </a:lnTo>
                <a:lnTo>
                  <a:pt x="6450465" y="3046493"/>
                </a:lnTo>
                <a:lnTo>
                  <a:pt x="6459598" y="3000222"/>
                </a:lnTo>
                <a:lnTo>
                  <a:pt x="6466212" y="2953094"/>
                </a:lnTo>
                <a:lnTo>
                  <a:pt x="6470233" y="2905183"/>
                </a:lnTo>
                <a:lnTo>
                  <a:pt x="6471589" y="2856560"/>
                </a:lnTo>
                <a:lnTo>
                  <a:pt x="6471589" y="0"/>
                </a:lnTo>
                <a:lnTo>
                  <a:pt x="0" y="0"/>
                </a:lnTo>
                <a:close/>
              </a:path>
            </a:pathLst>
          </a:custGeom>
          <a:ln w="75577">
            <a:solidFill>
              <a:srgbClr val="ED1C2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7500" b="1" i="0">
                <a:solidFill>
                  <a:srgbClr val="ED1C24"/>
                </a:solidFill>
                <a:latin typeface="Montserrat Stencil Black"/>
                <a:cs typeface="Montserrat Stencil Black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7/1/2026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380746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7500" b="1" i="0">
                <a:solidFill>
                  <a:srgbClr val="ED1C24"/>
                </a:solidFill>
                <a:latin typeface="Montserrat Stencil Black"/>
                <a:cs typeface="Montserrat Stencil Black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917" y="1577340"/>
            <a:ext cx="5306282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82150" y="1577340"/>
            <a:ext cx="5306282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7/1/2026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535168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5913005"/>
            <a:ext cx="12186285" cy="945515"/>
          </a:xfrm>
          <a:custGeom>
            <a:avLst/>
            <a:gdLst/>
            <a:ahLst/>
            <a:cxnLst/>
            <a:rect l="l" t="t" r="r" b="b"/>
            <a:pathLst>
              <a:path w="12186285" h="945515">
                <a:moveTo>
                  <a:pt x="12185777" y="0"/>
                </a:moveTo>
                <a:lnTo>
                  <a:pt x="0" y="0"/>
                </a:lnTo>
                <a:lnTo>
                  <a:pt x="0" y="944994"/>
                </a:lnTo>
                <a:lnTo>
                  <a:pt x="12185777" y="944994"/>
                </a:lnTo>
                <a:lnTo>
                  <a:pt x="12185777" y="0"/>
                </a:lnTo>
                <a:close/>
              </a:path>
            </a:pathLst>
          </a:custGeom>
          <a:solidFill>
            <a:srgbClr val="ED1C24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7" name="bg object 1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81550" y="6021006"/>
            <a:ext cx="5085609" cy="612736"/>
          </a:xfrm>
          <a:prstGeom prst="rect">
            <a:avLst/>
          </a:prstGeom>
        </p:spPr>
      </p:pic>
      <p:sp>
        <p:nvSpPr>
          <p:cNvPr id="18" name="bg object 18"/>
          <p:cNvSpPr/>
          <p:nvPr/>
        </p:nvSpPr>
        <p:spPr>
          <a:xfrm>
            <a:off x="10767415" y="457987"/>
            <a:ext cx="14604" cy="772795"/>
          </a:xfrm>
          <a:custGeom>
            <a:avLst/>
            <a:gdLst/>
            <a:ahLst/>
            <a:cxnLst/>
            <a:rect l="l" t="t" r="r" b="b"/>
            <a:pathLst>
              <a:path w="14604" h="772794">
                <a:moveTo>
                  <a:pt x="14528" y="0"/>
                </a:moveTo>
                <a:lnTo>
                  <a:pt x="0" y="0"/>
                </a:lnTo>
                <a:lnTo>
                  <a:pt x="0" y="772718"/>
                </a:lnTo>
                <a:lnTo>
                  <a:pt x="14528" y="772718"/>
                </a:lnTo>
                <a:lnTo>
                  <a:pt x="14528" y="0"/>
                </a:lnTo>
                <a:close/>
              </a:path>
            </a:pathLst>
          </a:custGeom>
          <a:solidFill>
            <a:srgbClr val="ED1C24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9" name="bg object 19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882217" y="457879"/>
            <a:ext cx="774096" cy="772826"/>
          </a:xfrm>
          <a:prstGeom prst="rect">
            <a:avLst/>
          </a:prstGeom>
        </p:spPr>
      </p:pic>
      <p:pic>
        <p:nvPicPr>
          <p:cNvPr id="20" name="bg object 20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0892991" y="996105"/>
            <a:ext cx="177751" cy="79070"/>
          </a:xfrm>
          <a:prstGeom prst="rect">
            <a:avLst/>
          </a:prstGeom>
        </p:spPr>
      </p:pic>
      <p:sp>
        <p:nvSpPr>
          <p:cNvPr id="21" name="bg object 21"/>
          <p:cNvSpPr/>
          <p:nvPr/>
        </p:nvSpPr>
        <p:spPr>
          <a:xfrm>
            <a:off x="11091092" y="996640"/>
            <a:ext cx="20320" cy="39370"/>
          </a:xfrm>
          <a:custGeom>
            <a:avLst/>
            <a:gdLst/>
            <a:ahLst/>
            <a:cxnLst/>
            <a:rect l="l" t="t" r="r" b="b"/>
            <a:pathLst>
              <a:path w="20320" h="39369">
                <a:moveTo>
                  <a:pt x="19811" y="0"/>
                </a:moveTo>
                <a:lnTo>
                  <a:pt x="0" y="0"/>
                </a:lnTo>
                <a:lnTo>
                  <a:pt x="0" y="20523"/>
                </a:lnTo>
                <a:lnTo>
                  <a:pt x="6845" y="20523"/>
                </a:lnTo>
                <a:lnTo>
                  <a:pt x="0" y="38785"/>
                </a:lnTo>
                <a:lnTo>
                  <a:pt x="7048" y="38785"/>
                </a:lnTo>
                <a:lnTo>
                  <a:pt x="19811" y="18872"/>
                </a:lnTo>
                <a:lnTo>
                  <a:pt x="19811" y="0"/>
                </a:lnTo>
                <a:close/>
              </a:path>
            </a:pathLst>
          </a:custGeom>
          <a:solidFill>
            <a:srgbClr val="ED1C24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2" name="bg object 22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1130848" y="996116"/>
            <a:ext cx="69100" cy="79057"/>
          </a:xfrm>
          <a:prstGeom prst="rect">
            <a:avLst/>
          </a:prstGeom>
        </p:spPr>
      </p:pic>
      <p:sp>
        <p:nvSpPr>
          <p:cNvPr id="23" name="bg object 23"/>
          <p:cNvSpPr/>
          <p:nvPr/>
        </p:nvSpPr>
        <p:spPr>
          <a:xfrm>
            <a:off x="11219183" y="996099"/>
            <a:ext cx="60325" cy="79375"/>
          </a:xfrm>
          <a:custGeom>
            <a:avLst/>
            <a:gdLst/>
            <a:ahLst/>
            <a:cxnLst/>
            <a:rect l="l" t="t" r="r" b="b"/>
            <a:pathLst>
              <a:path w="60325" h="79375">
                <a:moveTo>
                  <a:pt x="59334" y="0"/>
                </a:moveTo>
                <a:lnTo>
                  <a:pt x="0" y="0"/>
                </a:lnTo>
                <a:lnTo>
                  <a:pt x="0" y="79070"/>
                </a:lnTo>
                <a:lnTo>
                  <a:pt x="60159" y="79070"/>
                </a:lnTo>
                <a:lnTo>
                  <a:pt x="60159" y="61861"/>
                </a:lnTo>
                <a:lnTo>
                  <a:pt x="22491" y="61861"/>
                </a:lnTo>
                <a:lnTo>
                  <a:pt x="22491" y="46901"/>
                </a:lnTo>
                <a:lnTo>
                  <a:pt x="45948" y="46901"/>
                </a:lnTo>
                <a:lnTo>
                  <a:pt x="45948" y="30518"/>
                </a:lnTo>
                <a:lnTo>
                  <a:pt x="22491" y="30518"/>
                </a:lnTo>
                <a:lnTo>
                  <a:pt x="22491" y="16395"/>
                </a:lnTo>
                <a:lnTo>
                  <a:pt x="59334" y="16395"/>
                </a:lnTo>
                <a:lnTo>
                  <a:pt x="59334" y="0"/>
                </a:lnTo>
                <a:close/>
              </a:path>
            </a:pathLst>
          </a:custGeom>
          <a:solidFill>
            <a:srgbClr val="ED1C2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bg object 24"/>
          <p:cNvSpPr/>
          <p:nvPr/>
        </p:nvSpPr>
        <p:spPr>
          <a:xfrm>
            <a:off x="10893001" y="612218"/>
            <a:ext cx="71755" cy="79375"/>
          </a:xfrm>
          <a:custGeom>
            <a:avLst/>
            <a:gdLst/>
            <a:ahLst/>
            <a:cxnLst/>
            <a:rect l="l" t="t" r="r" b="b"/>
            <a:pathLst>
              <a:path w="71754" h="79375">
                <a:moveTo>
                  <a:pt x="26657" y="0"/>
                </a:moveTo>
                <a:lnTo>
                  <a:pt x="0" y="0"/>
                </a:lnTo>
                <a:lnTo>
                  <a:pt x="0" y="79057"/>
                </a:lnTo>
                <a:lnTo>
                  <a:pt x="28524" y="79057"/>
                </a:lnTo>
                <a:lnTo>
                  <a:pt x="36687" y="78751"/>
                </a:lnTo>
                <a:lnTo>
                  <a:pt x="64396" y="63500"/>
                </a:lnTo>
                <a:lnTo>
                  <a:pt x="22288" y="63500"/>
                </a:lnTo>
                <a:lnTo>
                  <a:pt x="22288" y="14820"/>
                </a:lnTo>
                <a:lnTo>
                  <a:pt x="64403" y="14820"/>
                </a:lnTo>
                <a:lnTo>
                  <a:pt x="63427" y="13273"/>
                </a:lnTo>
                <a:lnTo>
                  <a:pt x="56768" y="7150"/>
                </a:lnTo>
                <a:lnTo>
                  <a:pt x="50335" y="3541"/>
                </a:lnTo>
                <a:lnTo>
                  <a:pt x="43265" y="1360"/>
                </a:lnTo>
                <a:lnTo>
                  <a:pt x="35419" y="286"/>
                </a:lnTo>
                <a:lnTo>
                  <a:pt x="26657" y="0"/>
                </a:lnTo>
                <a:close/>
              </a:path>
              <a:path w="71754" h="79375">
                <a:moveTo>
                  <a:pt x="64403" y="14820"/>
                </a:moveTo>
                <a:lnTo>
                  <a:pt x="30276" y="14820"/>
                </a:lnTo>
                <a:lnTo>
                  <a:pt x="38065" y="16317"/>
                </a:lnTo>
                <a:lnTo>
                  <a:pt x="43648" y="20801"/>
                </a:lnTo>
                <a:lnTo>
                  <a:pt x="47009" y="28263"/>
                </a:lnTo>
                <a:lnTo>
                  <a:pt x="48132" y="38696"/>
                </a:lnTo>
                <a:lnTo>
                  <a:pt x="46893" y="49156"/>
                </a:lnTo>
                <a:lnTo>
                  <a:pt x="46868" y="49366"/>
                </a:lnTo>
                <a:lnTo>
                  <a:pt x="43153" y="57137"/>
                </a:lnTo>
                <a:lnTo>
                  <a:pt x="37101" y="61889"/>
                </a:lnTo>
                <a:lnTo>
                  <a:pt x="28828" y="63500"/>
                </a:lnTo>
                <a:lnTo>
                  <a:pt x="64396" y="63500"/>
                </a:lnTo>
                <a:lnTo>
                  <a:pt x="67883" y="57850"/>
                </a:lnTo>
                <a:lnTo>
                  <a:pt x="70650" y="49366"/>
                </a:lnTo>
                <a:lnTo>
                  <a:pt x="70718" y="49156"/>
                </a:lnTo>
                <a:lnTo>
                  <a:pt x="71678" y="39433"/>
                </a:lnTo>
                <a:lnTo>
                  <a:pt x="70792" y="29338"/>
                </a:lnTo>
                <a:lnTo>
                  <a:pt x="68121" y="20801"/>
                </a:lnTo>
                <a:lnTo>
                  <a:pt x="68071" y="20643"/>
                </a:lnTo>
                <a:lnTo>
                  <a:pt x="64403" y="14820"/>
                </a:lnTo>
                <a:close/>
              </a:path>
            </a:pathLst>
          </a:custGeom>
          <a:solidFill>
            <a:srgbClr val="ED1C2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bg object 25"/>
          <p:cNvSpPr/>
          <p:nvPr/>
        </p:nvSpPr>
        <p:spPr>
          <a:xfrm>
            <a:off x="11306873" y="612228"/>
            <a:ext cx="60325" cy="79375"/>
          </a:xfrm>
          <a:custGeom>
            <a:avLst/>
            <a:gdLst/>
            <a:ahLst/>
            <a:cxnLst/>
            <a:rect l="l" t="t" r="r" b="b"/>
            <a:pathLst>
              <a:path w="60325" h="79375">
                <a:moveTo>
                  <a:pt x="59347" y="0"/>
                </a:moveTo>
                <a:lnTo>
                  <a:pt x="0" y="0"/>
                </a:lnTo>
                <a:lnTo>
                  <a:pt x="0" y="79044"/>
                </a:lnTo>
                <a:lnTo>
                  <a:pt x="60172" y="79044"/>
                </a:lnTo>
                <a:lnTo>
                  <a:pt x="60172" y="61836"/>
                </a:lnTo>
                <a:lnTo>
                  <a:pt x="22504" y="61836"/>
                </a:lnTo>
                <a:lnTo>
                  <a:pt x="22504" y="46875"/>
                </a:lnTo>
                <a:lnTo>
                  <a:pt x="45961" y="46875"/>
                </a:lnTo>
                <a:lnTo>
                  <a:pt x="45961" y="30492"/>
                </a:lnTo>
                <a:lnTo>
                  <a:pt x="22504" y="30492"/>
                </a:lnTo>
                <a:lnTo>
                  <a:pt x="22504" y="16370"/>
                </a:lnTo>
                <a:lnTo>
                  <a:pt x="59347" y="16370"/>
                </a:lnTo>
                <a:lnTo>
                  <a:pt x="59347" y="0"/>
                </a:lnTo>
                <a:close/>
              </a:path>
            </a:pathLst>
          </a:custGeom>
          <a:solidFill>
            <a:srgbClr val="ED1C2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bg object 26"/>
          <p:cNvSpPr/>
          <p:nvPr/>
        </p:nvSpPr>
        <p:spPr>
          <a:xfrm>
            <a:off x="11585720" y="612203"/>
            <a:ext cx="60325" cy="79375"/>
          </a:xfrm>
          <a:custGeom>
            <a:avLst/>
            <a:gdLst/>
            <a:ahLst/>
            <a:cxnLst/>
            <a:rect l="l" t="t" r="r" b="b"/>
            <a:pathLst>
              <a:path w="60325" h="79375">
                <a:moveTo>
                  <a:pt x="59334" y="0"/>
                </a:moveTo>
                <a:lnTo>
                  <a:pt x="0" y="0"/>
                </a:lnTo>
                <a:lnTo>
                  <a:pt x="0" y="79082"/>
                </a:lnTo>
                <a:lnTo>
                  <a:pt x="60159" y="79082"/>
                </a:lnTo>
                <a:lnTo>
                  <a:pt x="60159" y="61861"/>
                </a:lnTo>
                <a:lnTo>
                  <a:pt x="22491" y="61861"/>
                </a:lnTo>
                <a:lnTo>
                  <a:pt x="22491" y="46901"/>
                </a:lnTo>
                <a:lnTo>
                  <a:pt x="45948" y="46901"/>
                </a:lnTo>
                <a:lnTo>
                  <a:pt x="45948" y="30530"/>
                </a:lnTo>
                <a:lnTo>
                  <a:pt x="22491" y="30530"/>
                </a:lnTo>
                <a:lnTo>
                  <a:pt x="22491" y="16395"/>
                </a:lnTo>
                <a:lnTo>
                  <a:pt x="59334" y="16395"/>
                </a:lnTo>
                <a:lnTo>
                  <a:pt x="59334" y="0"/>
                </a:lnTo>
                <a:close/>
              </a:path>
            </a:pathLst>
          </a:custGeom>
          <a:solidFill>
            <a:srgbClr val="ED1C2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bg object 27"/>
          <p:cNvSpPr/>
          <p:nvPr/>
        </p:nvSpPr>
        <p:spPr>
          <a:xfrm>
            <a:off x="10892999" y="842556"/>
            <a:ext cx="66040" cy="79375"/>
          </a:xfrm>
          <a:custGeom>
            <a:avLst/>
            <a:gdLst/>
            <a:ahLst/>
            <a:cxnLst/>
            <a:rect l="l" t="t" r="r" b="b"/>
            <a:pathLst>
              <a:path w="66040" h="79375">
                <a:moveTo>
                  <a:pt x="65671" y="0"/>
                </a:moveTo>
                <a:lnTo>
                  <a:pt x="0" y="0"/>
                </a:lnTo>
                <a:lnTo>
                  <a:pt x="0" y="16903"/>
                </a:lnTo>
                <a:lnTo>
                  <a:pt x="21272" y="16903"/>
                </a:lnTo>
                <a:lnTo>
                  <a:pt x="21272" y="79057"/>
                </a:lnTo>
                <a:lnTo>
                  <a:pt x="43687" y="79057"/>
                </a:lnTo>
                <a:lnTo>
                  <a:pt x="43687" y="16903"/>
                </a:lnTo>
                <a:lnTo>
                  <a:pt x="65671" y="16903"/>
                </a:lnTo>
                <a:lnTo>
                  <a:pt x="65671" y="0"/>
                </a:lnTo>
                <a:close/>
              </a:path>
            </a:pathLst>
          </a:custGeom>
          <a:solidFill>
            <a:srgbClr val="ED1C24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8" name="bg object 28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0892997" y="1148328"/>
            <a:ext cx="149609" cy="82156"/>
          </a:xfrm>
          <a:prstGeom prst="rect">
            <a:avLst/>
          </a:prstGeom>
        </p:spPr>
      </p:pic>
      <p:sp>
        <p:nvSpPr>
          <p:cNvPr id="29" name="bg object 29"/>
          <p:cNvSpPr/>
          <p:nvPr/>
        </p:nvSpPr>
        <p:spPr>
          <a:xfrm>
            <a:off x="10971517" y="841222"/>
            <a:ext cx="243840" cy="82550"/>
          </a:xfrm>
          <a:custGeom>
            <a:avLst/>
            <a:gdLst/>
            <a:ahLst/>
            <a:cxnLst/>
            <a:rect l="l" t="t" r="r" b="b"/>
            <a:pathLst>
              <a:path w="243840" h="82550">
                <a:moveTo>
                  <a:pt x="74879" y="41186"/>
                </a:moveTo>
                <a:lnTo>
                  <a:pt x="72199" y="24142"/>
                </a:lnTo>
                <a:lnTo>
                  <a:pt x="67284" y="15748"/>
                </a:lnTo>
                <a:lnTo>
                  <a:pt x="64604" y="11163"/>
                </a:lnTo>
                <a:lnTo>
                  <a:pt x="52793" y="2895"/>
                </a:lnTo>
                <a:lnTo>
                  <a:pt x="51358" y="2628"/>
                </a:lnTo>
                <a:lnTo>
                  <a:pt x="51358" y="40868"/>
                </a:lnTo>
                <a:lnTo>
                  <a:pt x="50482" y="51841"/>
                </a:lnTo>
                <a:lnTo>
                  <a:pt x="47866" y="59702"/>
                </a:lnTo>
                <a:lnTo>
                  <a:pt x="43522" y="64427"/>
                </a:lnTo>
                <a:lnTo>
                  <a:pt x="37439" y="66001"/>
                </a:lnTo>
                <a:lnTo>
                  <a:pt x="31369" y="64427"/>
                </a:lnTo>
                <a:lnTo>
                  <a:pt x="27012" y="59702"/>
                </a:lnTo>
                <a:lnTo>
                  <a:pt x="24396" y="51841"/>
                </a:lnTo>
                <a:lnTo>
                  <a:pt x="23545" y="41186"/>
                </a:lnTo>
                <a:lnTo>
                  <a:pt x="23520" y="40868"/>
                </a:lnTo>
                <a:lnTo>
                  <a:pt x="24396" y="29883"/>
                </a:lnTo>
                <a:lnTo>
                  <a:pt x="27012" y="22034"/>
                </a:lnTo>
                <a:lnTo>
                  <a:pt x="31369" y="17322"/>
                </a:lnTo>
                <a:lnTo>
                  <a:pt x="37439" y="15748"/>
                </a:lnTo>
                <a:lnTo>
                  <a:pt x="43522" y="17322"/>
                </a:lnTo>
                <a:lnTo>
                  <a:pt x="47866" y="22034"/>
                </a:lnTo>
                <a:lnTo>
                  <a:pt x="50482" y="29883"/>
                </a:lnTo>
                <a:lnTo>
                  <a:pt x="51358" y="40868"/>
                </a:lnTo>
                <a:lnTo>
                  <a:pt x="51358" y="2628"/>
                </a:lnTo>
                <a:lnTo>
                  <a:pt x="10274" y="11163"/>
                </a:lnTo>
                <a:lnTo>
                  <a:pt x="50" y="40868"/>
                </a:lnTo>
                <a:lnTo>
                  <a:pt x="0" y="41186"/>
                </a:lnTo>
                <a:lnTo>
                  <a:pt x="2679" y="58204"/>
                </a:lnTo>
                <a:lnTo>
                  <a:pt x="10274" y="71183"/>
                </a:lnTo>
                <a:lnTo>
                  <a:pt x="22085" y="79463"/>
                </a:lnTo>
                <a:lnTo>
                  <a:pt x="37439" y="82372"/>
                </a:lnTo>
                <a:lnTo>
                  <a:pt x="52793" y="79463"/>
                </a:lnTo>
                <a:lnTo>
                  <a:pt x="64604" y="71183"/>
                </a:lnTo>
                <a:lnTo>
                  <a:pt x="67640" y="66001"/>
                </a:lnTo>
                <a:lnTo>
                  <a:pt x="72199" y="58204"/>
                </a:lnTo>
                <a:lnTo>
                  <a:pt x="74879" y="41186"/>
                </a:lnTo>
                <a:close/>
              </a:path>
              <a:path w="243840" h="82550">
                <a:moveTo>
                  <a:pt x="163525" y="26758"/>
                </a:moveTo>
                <a:lnTo>
                  <a:pt x="159118" y="15392"/>
                </a:lnTo>
                <a:lnTo>
                  <a:pt x="151701" y="6997"/>
                </a:lnTo>
                <a:lnTo>
                  <a:pt x="141503" y="1790"/>
                </a:lnTo>
                <a:lnTo>
                  <a:pt x="128765" y="0"/>
                </a:lnTo>
                <a:lnTo>
                  <a:pt x="113118" y="2870"/>
                </a:lnTo>
                <a:lnTo>
                  <a:pt x="101371" y="11188"/>
                </a:lnTo>
                <a:lnTo>
                  <a:pt x="93980" y="24460"/>
                </a:lnTo>
                <a:lnTo>
                  <a:pt x="91414" y="42227"/>
                </a:lnTo>
                <a:lnTo>
                  <a:pt x="93853" y="58915"/>
                </a:lnTo>
                <a:lnTo>
                  <a:pt x="100888" y="71551"/>
                </a:lnTo>
                <a:lnTo>
                  <a:pt x="112014" y="79565"/>
                </a:lnTo>
                <a:lnTo>
                  <a:pt x="126784" y="82372"/>
                </a:lnTo>
                <a:lnTo>
                  <a:pt x="137160" y="82372"/>
                </a:lnTo>
                <a:lnTo>
                  <a:pt x="144830" y="79362"/>
                </a:lnTo>
                <a:lnTo>
                  <a:pt x="150241" y="72936"/>
                </a:lnTo>
                <a:lnTo>
                  <a:pt x="156464" y="80391"/>
                </a:lnTo>
                <a:lnTo>
                  <a:pt x="163398" y="80391"/>
                </a:lnTo>
                <a:lnTo>
                  <a:pt x="163398" y="41300"/>
                </a:lnTo>
                <a:lnTo>
                  <a:pt x="129374" y="41300"/>
                </a:lnTo>
                <a:lnTo>
                  <a:pt x="129374" y="55181"/>
                </a:lnTo>
                <a:lnTo>
                  <a:pt x="142252" y="55181"/>
                </a:lnTo>
                <a:lnTo>
                  <a:pt x="141744" y="62039"/>
                </a:lnTo>
                <a:lnTo>
                  <a:pt x="136436" y="66408"/>
                </a:lnTo>
                <a:lnTo>
                  <a:pt x="128854" y="66408"/>
                </a:lnTo>
                <a:lnTo>
                  <a:pt x="122389" y="64871"/>
                </a:lnTo>
                <a:lnTo>
                  <a:pt x="118097" y="60198"/>
                </a:lnTo>
                <a:lnTo>
                  <a:pt x="115697" y="52311"/>
                </a:lnTo>
                <a:lnTo>
                  <a:pt x="114960" y="41084"/>
                </a:lnTo>
                <a:lnTo>
                  <a:pt x="115773" y="29946"/>
                </a:lnTo>
                <a:lnTo>
                  <a:pt x="118287" y="22034"/>
                </a:lnTo>
                <a:lnTo>
                  <a:pt x="122605" y="17310"/>
                </a:lnTo>
                <a:lnTo>
                  <a:pt x="128854" y="15748"/>
                </a:lnTo>
                <a:lnTo>
                  <a:pt x="136232" y="15748"/>
                </a:lnTo>
                <a:lnTo>
                  <a:pt x="141097" y="20942"/>
                </a:lnTo>
                <a:lnTo>
                  <a:pt x="141935" y="30276"/>
                </a:lnTo>
                <a:lnTo>
                  <a:pt x="163525" y="26758"/>
                </a:lnTo>
                <a:close/>
              </a:path>
              <a:path w="243840" h="82550">
                <a:moveTo>
                  <a:pt x="243649" y="63195"/>
                </a:moveTo>
                <a:lnTo>
                  <a:pt x="205981" y="63195"/>
                </a:lnTo>
                <a:lnTo>
                  <a:pt x="205981" y="48234"/>
                </a:lnTo>
                <a:lnTo>
                  <a:pt x="229412" y="48234"/>
                </a:lnTo>
                <a:lnTo>
                  <a:pt x="229412" y="31838"/>
                </a:lnTo>
                <a:lnTo>
                  <a:pt x="205981" y="31838"/>
                </a:lnTo>
                <a:lnTo>
                  <a:pt x="205981" y="17729"/>
                </a:lnTo>
                <a:lnTo>
                  <a:pt x="242811" y="17729"/>
                </a:lnTo>
                <a:lnTo>
                  <a:pt x="242811" y="1333"/>
                </a:lnTo>
                <a:lnTo>
                  <a:pt x="183464" y="1333"/>
                </a:lnTo>
                <a:lnTo>
                  <a:pt x="183464" y="80391"/>
                </a:lnTo>
                <a:lnTo>
                  <a:pt x="243649" y="80391"/>
                </a:lnTo>
                <a:lnTo>
                  <a:pt x="243649" y="63195"/>
                </a:lnTo>
                <a:close/>
              </a:path>
            </a:pathLst>
          </a:custGeom>
          <a:solidFill>
            <a:srgbClr val="ED1C2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bg object 30"/>
          <p:cNvSpPr/>
          <p:nvPr/>
        </p:nvSpPr>
        <p:spPr>
          <a:xfrm>
            <a:off x="11407577" y="842548"/>
            <a:ext cx="60325" cy="79375"/>
          </a:xfrm>
          <a:custGeom>
            <a:avLst/>
            <a:gdLst/>
            <a:ahLst/>
            <a:cxnLst/>
            <a:rect l="l" t="t" r="r" b="b"/>
            <a:pathLst>
              <a:path w="60325" h="79375">
                <a:moveTo>
                  <a:pt x="59347" y="0"/>
                </a:moveTo>
                <a:lnTo>
                  <a:pt x="0" y="0"/>
                </a:lnTo>
                <a:lnTo>
                  <a:pt x="0" y="79057"/>
                </a:lnTo>
                <a:lnTo>
                  <a:pt x="60172" y="79057"/>
                </a:lnTo>
                <a:lnTo>
                  <a:pt x="60172" y="61861"/>
                </a:lnTo>
                <a:lnTo>
                  <a:pt x="22517" y="61861"/>
                </a:lnTo>
                <a:lnTo>
                  <a:pt x="22517" y="46901"/>
                </a:lnTo>
                <a:lnTo>
                  <a:pt x="45961" y="46901"/>
                </a:lnTo>
                <a:lnTo>
                  <a:pt x="45961" y="30505"/>
                </a:lnTo>
                <a:lnTo>
                  <a:pt x="22517" y="30505"/>
                </a:lnTo>
                <a:lnTo>
                  <a:pt x="22517" y="16395"/>
                </a:lnTo>
                <a:lnTo>
                  <a:pt x="59347" y="16395"/>
                </a:lnTo>
                <a:lnTo>
                  <a:pt x="59347" y="0"/>
                </a:lnTo>
                <a:close/>
              </a:path>
            </a:pathLst>
          </a:custGeom>
          <a:solidFill>
            <a:srgbClr val="ED1C24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1" name="bg object 31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1487686" y="842553"/>
            <a:ext cx="69100" cy="79057"/>
          </a:xfrm>
          <a:prstGeom prst="rect">
            <a:avLst/>
          </a:prstGeom>
        </p:spPr>
      </p:pic>
      <p:pic>
        <p:nvPicPr>
          <p:cNvPr id="32" name="bg object 32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11320721" y="842552"/>
            <a:ext cx="66916" cy="79057"/>
          </a:xfrm>
          <a:prstGeom prst="rect">
            <a:avLst/>
          </a:prstGeom>
        </p:spPr>
      </p:pic>
      <p:pic>
        <p:nvPicPr>
          <p:cNvPr id="33" name="bg object 33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11235114" y="842551"/>
            <a:ext cx="65658" cy="79057"/>
          </a:xfrm>
          <a:prstGeom prst="rect">
            <a:avLst/>
          </a:prstGeom>
        </p:spPr>
      </p:pic>
      <p:pic>
        <p:nvPicPr>
          <p:cNvPr id="34" name="bg object 34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11062554" y="1148332"/>
            <a:ext cx="160524" cy="82372"/>
          </a:xfrm>
          <a:prstGeom prst="rect">
            <a:avLst/>
          </a:prstGeom>
        </p:spPr>
      </p:pic>
      <p:pic>
        <p:nvPicPr>
          <p:cNvPr id="35" name="bg object 35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11243418" y="1149676"/>
            <a:ext cx="66192" cy="79057"/>
          </a:xfrm>
          <a:prstGeom prst="rect">
            <a:avLst/>
          </a:prstGeom>
        </p:spPr>
      </p:pic>
      <p:pic>
        <p:nvPicPr>
          <p:cNvPr id="36" name="bg object 36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11329289" y="1148339"/>
            <a:ext cx="72097" cy="82372"/>
          </a:xfrm>
          <a:prstGeom prst="rect">
            <a:avLst/>
          </a:prstGeom>
        </p:spPr>
      </p:pic>
      <p:sp>
        <p:nvSpPr>
          <p:cNvPr id="37" name="bg object 37"/>
          <p:cNvSpPr/>
          <p:nvPr/>
        </p:nvSpPr>
        <p:spPr>
          <a:xfrm>
            <a:off x="11421316" y="1149686"/>
            <a:ext cx="60325" cy="79375"/>
          </a:xfrm>
          <a:custGeom>
            <a:avLst/>
            <a:gdLst/>
            <a:ahLst/>
            <a:cxnLst/>
            <a:rect l="l" t="t" r="r" b="b"/>
            <a:pathLst>
              <a:path w="60325" h="79375">
                <a:moveTo>
                  <a:pt x="59372" y="0"/>
                </a:moveTo>
                <a:lnTo>
                  <a:pt x="0" y="0"/>
                </a:lnTo>
                <a:lnTo>
                  <a:pt x="0" y="79057"/>
                </a:lnTo>
                <a:lnTo>
                  <a:pt x="60172" y="79057"/>
                </a:lnTo>
                <a:lnTo>
                  <a:pt x="60172" y="61823"/>
                </a:lnTo>
                <a:lnTo>
                  <a:pt x="22517" y="61823"/>
                </a:lnTo>
                <a:lnTo>
                  <a:pt x="22517" y="46875"/>
                </a:lnTo>
                <a:lnTo>
                  <a:pt x="45961" y="46875"/>
                </a:lnTo>
                <a:lnTo>
                  <a:pt x="45961" y="30479"/>
                </a:lnTo>
                <a:lnTo>
                  <a:pt x="22517" y="30479"/>
                </a:lnTo>
                <a:lnTo>
                  <a:pt x="22517" y="16370"/>
                </a:lnTo>
                <a:lnTo>
                  <a:pt x="59372" y="16370"/>
                </a:lnTo>
                <a:lnTo>
                  <a:pt x="59372" y="0"/>
                </a:lnTo>
                <a:close/>
              </a:path>
            </a:pathLst>
          </a:custGeom>
          <a:solidFill>
            <a:srgbClr val="ED1C24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8" name="bg object 38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11501427" y="1149681"/>
            <a:ext cx="69113" cy="79044"/>
          </a:xfrm>
          <a:prstGeom prst="rect">
            <a:avLst/>
          </a:prstGeom>
        </p:spPr>
      </p:pic>
      <p:pic>
        <p:nvPicPr>
          <p:cNvPr id="39" name="bg object 39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11496359" y="612216"/>
            <a:ext cx="69392" cy="79070"/>
          </a:xfrm>
          <a:prstGeom prst="rect">
            <a:avLst/>
          </a:prstGeom>
        </p:spPr>
      </p:pic>
      <p:pic>
        <p:nvPicPr>
          <p:cNvPr id="40" name="bg object 40"/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11386984" y="612220"/>
            <a:ext cx="89433" cy="79057"/>
          </a:xfrm>
          <a:prstGeom prst="rect">
            <a:avLst/>
          </a:prstGeom>
        </p:spPr>
      </p:pic>
      <p:pic>
        <p:nvPicPr>
          <p:cNvPr id="41" name="bg object 41"/>
          <p:cNvPicPr/>
          <p:nvPr/>
        </p:nvPicPr>
        <p:blipFill>
          <a:blip r:embed="rId16" cstate="print"/>
          <a:stretch>
            <a:fillRect/>
          </a:stretch>
        </p:blipFill>
        <p:spPr>
          <a:xfrm>
            <a:off x="11665819" y="612222"/>
            <a:ext cx="69100" cy="79044"/>
          </a:xfrm>
          <a:prstGeom prst="rect">
            <a:avLst/>
          </a:prstGeom>
        </p:spPr>
      </p:pic>
      <p:pic>
        <p:nvPicPr>
          <p:cNvPr id="42" name="bg object 42"/>
          <p:cNvPicPr/>
          <p:nvPr/>
        </p:nvPicPr>
        <p:blipFill>
          <a:blip r:embed="rId17" cstate="print"/>
          <a:stretch>
            <a:fillRect/>
          </a:stretch>
        </p:blipFill>
        <p:spPr>
          <a:xfrm>
            <a:off x="11197484" y="612219"/>
            <a:ext cx="89446" cy="79057"/>
          </a:xfrm>
          <a:prstGeom prst="rect">
            <a:avLst/>
          </a:prstGeom>
        </p:spPr>
      </p:pic>
      <p:sp>
        <p:nvSpPr>
          <p:cNvPr id="43" name="bg object 43"/>
          <p:cNvSpPr/>
          <p:nvPr/>
        </p:nvSpPr>
        <p:spPr>
          <a:xfrm>
            <a:off x="10983303" y="610768"/>
            <a:ext cx="144780" cy="82550"/>
          </a:xfrm>
          <a:custGeom>
            <a:avLst/>
            <a:gdLst/>
            <a:ahLst/>
            <a:cxnLst/>
            <a:rect l="l" t="t" r="r" b="b"/>
            <a:pathLst>
              <a:path w="144779" h="82550">
                <a:moveTo>
                  <a:pt x="60185" y="63296"/>
                </a:moveTo>
                <a:lnTo>
                  <a:pt x="22517" y="63296"/>
                </a:lnTo>
                <a:lnTo>
                  <a:pt x="22517" y="48336"/>
                </a:lnTo>
                <a:lnTo>
                  <a:pt x="45974" y="48336"/>
                </a:lnTo>
                <a:lnTo>
                  <a:pt x="45974" y="31978"/>
                </a:lnTo>
                <a:lnTo>
                  <a:pt x="22517" y="31978"/>
                </a:lnTo>
                <a:lnTo>
                  <a:pt x="22517" y="17830"/>
                </a:lnTo>
                <a:lnTo>
                  <a:pt x="59347" y="17830"/>
                </a:lnTo>
                <a:lnTo>
                  <a:pt x="59347" y="1460"/>
                </a:lnTo>
                <a:lnTo>
                  <a:pt x="0" y="1460"/>
                </a:lnTo>
                <a:lnTo>
                  <a:pt x="0" y="80505"/>
                </a:lnTo>
                <a:lnTo>
                  <a:pt x="60185" y="80505"/>
                </a:lnTo>
                <a:lnTo>
                  <a:pt x="60185" y="63296"/>
                </a:lnTo>
                <a:close/>
              </a:path>
              <a:path w="144779" h="82550">
                <a:moveTo>
                  <a:pt x="144754" y="55613"/>
                </a:moveTo>
                <a:lnTo>
                  <a:pt x="127838" y="52298"/>
                </a:lnTo>
                <a:lnTo>
                  <a:pt x="125857" y="61442"/>
                </a:lnTo>
                <a:lnTo>
                  <a:pt x="120370" y="66433"/>
                </a:lnTo>
                <a:lnTo>
                  <a:pt x="112572" y="66433"/>
                </a:lnTo>
                <a:lnTo>
                  <a:pt x="106210" y="64846"/>
                </a:lnTo>
                <a:lnTo>
                  <a:pt x="101638" y="60121"/>
                </a:lnTo>
                <a:lnTo>
                  <a:pt x="98869" y="52235"/>
                </a:lnTo>
                <a:lnTo>
                  <a:pt x="97942" y="41198"/>
                </a:lnTo>
                <a:lnTo>
                  <a:pt x="98717" y="30416"/>
                </a:lnTo>
                <a:lnTo>
                  <a:pt x="101130" y="22809"/>
                </a:lnTo>
                <a:lnTo>
                  <a:pt x="105295" y="18300"/>
                </a:lnTo>
                <a:lnTo>
                  <a:pt x="111340" y="16814"/>
                </a:lnTo>
                <a:lnTo>
                  <a:pt x="118287" y="16814"/>
                </a:lnTo>
                <a:lnTo>
                  <a:pt x="121500" y="20853"/>
                </a:lnTo>
                <a:lnTo>
                  <a:pt x="122859" y="30099"/>
                </a:lnTo>
                <a:lnTo>
                  <a:pt x="143598" y="28536"/>
                </a:lnTo>
                <a:lnTo>
                  <a:pt x="139700" y="16459"/>
                </a:lnTo>
                <a:lnTo>
                  <a:pt x="132892" y="7493"/>
                </a:lnTo>
                <a:lnTo>
                  <a:pt x="123558" y="1917"/>
                </a:lnTo>
                <a:lnTo>
                  <a:pt x="112064" y="0"/>
                </a:lnTo>
                <a:lnTo>
                  <a:pt x="103924" y="825"/>
                </a:lnTo>
                <a:lnTo>
                  <a:pt x="75298" y="33401"/>
                </a:lnTo>
                <a:lnTo>
                  <a:pt x="74714" y="41719"/>
                </a:lnTo>
                <a:lnTo>
                  <a:pt x="77228" y="58839"/>
                </a:lnTo>
                <a:lnTo>
                  <a:pt x="84543" y="71615"/>
                </a:lnTo>
                <a:lnTo>
                  <a:pt x="96240" y="79616"/>
                </a:lnTo>
                <a:lnTo>
                  <a:pt x="111963" y="82384"/>
                </a:lnTo>
                <a:lnTo>
                  <a:pt x="124015" y="80683"/>
                </a:lnTo>
                <a:lnTo>
                  <a:pt x="133527" y="75615"/>
                </a:lnTo>
                <a:lnTo>
                  <a:pt x="140462" y="67233"/>
                </a:lnTo>
                <a:lnTo>
                  <a:pt x="144754" y="55613"/>
                </a:lnTo>
                <a:close/>
              </a:path>
            </a:pathLst>
          </a:custGeom>
          <a:solidFill>
            <a:srgbClr val="ED1C24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4" name="bg object 44"/>
          <p:cNvPicPr/>
          <p:nvPr/>
        </p:nvPicPr>
        <p:blipFill>
          <a:blip r:embed="rId18" cstate="print"/>
          <a:stretch>
            <a:fillRect/>
          </a:stretch>
        </p:blipFill>
        <p:spPr>
          <a:xfrm>
            <a:off x="10892999" y="457200"/>
            <a:ext cx="407751" cy="82476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7500" b="1" i="0">
                <a:solidFill>
                  <a:srgbClr val="ED1C24"/>
                </a:solidFill>
                <a:latin typeface="Montserrat Stencil Black"/>
                <a:cs typeface="Montserrat Stencil Black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7/1/2026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684127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13" Type="http://schemas.openxmlformats.org/officeDocument/2006/relationships/image" Target="../media/image7.png"/><Relationship Id="rId18" Type="http://schemas.openxmlformats.org/officeDocument/2006/relationships/image" Target="../media/image12.png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15.png"/><Relationship Id="rId7" Type="http://schemas.openxmlformats.org/officeDocument/2006/relationships/image" Target="../media/image1.png"/><Relationship Id="rId12" Type="http://schemas.openxmlformats.org/officeDocument/2006/relationships/image" Target="../media/image6.png"/><Relationship Id="rId17" Type="http://schemas.openxmlformats.org/officeDocument/2006/relationships/image" Target="../media/image11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0.png"/><Relationship Id="rId20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11" Type="http://schemas.openxmlformats.org/officeDocument/2006/relationships/image" Target="../media/image5.png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9.png"/><Relationship Id="rId10" Type="http://schemas.openxmlformats.org/officeDocument/2006/relationships/image" Target="../media/image4.png"/><Relationship Id="rId19" Type="http://schemas.openxmlformats.org/officeDocument/2006/relationships/image" Target="../media/image13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3.png"/><Relationship Id="rId14" Type="http://schemas.openxmlformats.org/officeDocument/2006/relationships/image" Target="../media/image8.png"/><Relationship Id="rId22" Type="http://schemas.openxmlformats.org/officeDocument/2006/relationships/image" Target="../media/image16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17.png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0.xml"/><Relationship Id="rId4" Type="http://schemas.openxmlformats.org/officeDocument/2006/relationships/slideLayout" Target="../slideLayouts/slideLayout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13" Type="http://schemas.openxmlformats.org/officeDocument/2006/relationships/image" Target="../media/image14.png"/><Relationship Id="rId18" Type="http://schemas.openxmlformats.org/officeDocument/2006/relationships/image" Target="../media/image4.png"/><Relationship Id="rId3" Type="http://schemas.openxmlformats.org/officeDocument/2006/relationships/slideLayout" Target="../slideLayouts/slideLayout13.xml"/><Relationship Id="rId21" Type="http://schemas.openxmlformats.org/officeDocument/2006/relationships/image" Target="../media/image10.png"/><Relationship Id="rId7" Type="http://schemas.openxmlformats.org/officeDocument/2006/relationships/image" Target="../media/image17.png"/><Relationship Id="rId12" Type="http://schemas.openxmlformats.org/officeDocument/2006/relationships/image" Target="../media/image13.png"/><Relationship Id="rId17" Type="http://schemas.openxmlformats.org/officeDocument/2006/relationships/image" Target="../media/image7.png"/><Relationship Id="rId2" Type="http://schemas.openxmlformats.org/officeDocument/2006/relationships/slideLayout" Target="../slideLayouts/slideLayout12.xml"/><Relationship Id="rId16" Type="http://schemas.openxmlformats.org/officeDocument/2006/relationships/image" Target="../media/image6.png"/><Relationship Id="rId20" Type="http://schemas.openxmlformats.org/officeDocument/2006/relationships/image" Target="../media/image9.png"/><Relationship Id="rId1" Type="http://schemas.openxmlformats.org/officeDocument/2006/relationships/slideLayout" Target="../slideLayouts/slideLayout11.xml"/><Relationship Id="rId6" Type="http://schemas.openxmlformats.org/officeDocument/2006/relationships/theme" Target="../theme/theme3.xml"/><Relationship Id="rId11" Type="http://schemas.openxmlformats.org/officeDocument/2006/relationships/image" Target="../media/image12.png"/><Relationship Id="rId5" Type="http://schemas.openxmlformats.org/officeDocument/2006/relationships/slideLayout" Target="../slideLayouts/slideLayout15.xml"/><Relationship Id="rId15" Type="http://schemas.openxmlformats.org/officeDocument/2006/relationships/image" Target="../media/image5.png"/><Relationship Id="rId23" Type="http://schemas.openxmlformats.org/officeDocument/2006/relationships/image" Target="../media/image16.png"/><Relationship Id="rId10" Type="http://schemas.openxmlformats.org/officeDocument/2006/relationships/image" Target="../media/image3.png"/><Relationship Id="rId19" Type="http://schemas.openxmlformats.org/officeDocument/2006/relationships/image" Target="../media/image8.png"/><Relationship Id="rId4" Type="http://schemas.openxmlformats.org/officeDocument/2006/relationships/slideLayout" Target="../slideLayouts/slideLayout14.xml"/><Relationship Id="rId9" Type="http://schemas.openxmlformats.org/officeDocument/2006/relationships/image" Target="../media/image2.png"/><Relationship Id="rId14" Type="http://schemas.openxmlformats.org/officeDocument/2006/relationships/image" Target="../media/image15.png"/><Relationship Id="rId22" Type="http://schemas.openxmlformats.org/officeDocument/2006/relationships/image" Target="../media/image11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5759996"/>
            <a:ext cx="12186285" cy="1098550"/>
          </a:xfrm>
          <a:custGeom>
            <a:avLst/>
            <a:gdLst/>
            <a:ahLst/>
            <a:cxnLst/>
            <a:rect l="l" t="t" r="r" b="b"/>
            <a:pathLst>
              <a:path w="12186285" h="1098550">
                <a:moveTo>
                  <a:pt x="12185777" y="0"/>
                </a:moveTo>
                <a:lnTo>
                  <a:pt x="0" y="0"/>
                </a:lnTo>
                <a:lnTo>
                  <a:pt x="0" y="1098003"/>
                </a:lnTo>
                <a:lnTo>
                  <a:pt x="12185777" y="1098003"/>
                </a:lnTo>
                <a:lnTo>
                  <a:pt x="12185777" y="0"/>
                </a:lnTo>
                <a:close/>
              </a:path>
            </a:pathLst>
          </a:custGeom>
          <a:solidFill>
            <a:srgbClr val="ED1C2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g object 17"/>
          <p:cNvSpPr/>
          <p:nvPr/>
        </p:nvSpPr>
        <p:spPr>
          <a:xfrm>
            <a:off x="10767415" y="457987"/>
            <a:ext cx="14604" cy="772795"/>
          </a:xfrm>
          <a:custGeom>
            <a:avLst/>
            <a:gdLst/>
            <a:ahLst/>
            <a:cxnLst/>
            <a:rect l="l" t="t" r="r" b="b"/>
            <a:pathLst>
              <a:path w="14604" h="772794">
                <a:moveTo>
                  <a:pt x="14528" y="0"/>
                </a:moveTo>
                <a:lnTo>
                  <a:pt x="0" y="0"/>
                </a:lnTo>
                <a:lnTo>
                  <a:pt x="0" y="772718"/>
                </a:lnTo>
                <a:lnTo>
                  <a:pt x="14528" y="772718"/>
                </a:lnTo>
                <a:lnTo>
                  <a:pt x="14528" y="0"/>
                </a:lnTo>
                <a:close/>
              </a:path>
            </a:pathLst>
          </a:custGeom>
          <a:solidFill>
            <a:srgbClr val="ED1C24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8" name="bg object 18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9882217" y="457879"/>
            <a:ext cx="774096" cy="772826"/>
          </a:xfrm>
          <a:prstGeom prst="rect">
            <a:avLst/>
          </a:prstGeom>
        </p:spPr>
      </p:pic>
      <p:pic>
        <p:nvPicPr>
          <p:cNvPr id="19" name="bg object 19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10892991" y="996105"/>
            <a:ext cx="177751" cy="79070"/>
          </a:xfrm>
          <a:prstGeom prst="rect">
            <a:avLst/>
          </a:prstGeom>
        </p:spPr>
      </p:pic>
      <p:sp>
        <p:nvSpPr>
          <p:cNvPr id="20" name="bg object 20"/>
          <p:cNvSpPr/>
          <p:nvPr/>
        </p:nvSpPr>
        <p:spPr>
          <a:xfrm>
            <a:off x="11091092" y="996640"/>
            <a:ext cx="20320" cy="39370"/>
          </a:xfrm>
          <a:custGeom>
            <a:avLst/>
            <a:gdLst/>
            <a:ahLst/>
            <a:cxnLst/>
            <a:rect l="l" t="t" r="r" b="b"/>
            <a:pathLst>
              <a:path w="20320" h="39369">
                <a:moveTo>
                  <a:pt x="19811" y="0"/>
                </a:moveTo>
                <a:lnTo>
                  <a:pt x="0" y="0"/>
                </a:lnTo>
                <a:lnTo>
                  <a:pt x="0" y="20523"/>
                </a:lnTo>
                <a:lnTo>
                  <a:pt x="6845" y="20523"/>
                </a:lnTo>
                <a:lnTo>
                  <a:pt x="0" y="38785"/>
                </a:lnTo>
                <a:lnTo>
                  <a:pt x="7048" y="38785"/>
                </a:lnTo>
                <a:lnTo>
                  <a:pt x="19811" y="18872"/>
                </a:lnTo>
                <a:lnTo>
                  <a:pt x="19811" y="0"/>
                </a:lnTo>
                <a:close/>
              </a:path>
            </a:pathLst>
          </a:custGeom>
          <a:solidFill>
            <a:srgbClr val="ED1C24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1" name="bg object 21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11130848" y="996116"/>
            <a:ext cx="69100" cy="79057"/>
          </a:xfrm>
          <a:prstGeom prst="rect">
            <a:avLst/>
          </a:prstGeom>
        </p:spPr>
      </p:pic>
      <p:sp>
        <p:nvSpPr>
          <p:cNvPr id="22" name="bg object 22"/>
          <p:cNvSpPr/>
          <p:nvPr/>
        </p:nvSpPr>
        <p:spPr>
          <a:xfrm>
            <a:off x="11219183" y="996099"/>
            <a:ext cx="60325" cy="79375"/>
          </a:xfrm>
          <a:custGeom>
            <a:avLst/>
            <a:gdLst/>
            <a:ahLst/>
            <a:cxnLst/>
            <a:rect l="l" t="t" r="r" b="b"/>
            <a:pathLst>
              <a:path w="60325" h="79375">
                <a:moveTo>
                  <a:pt x="59334" y="0"/>
                </a:moveTo>
                <a:lnTo>
                  <a:pt x="0" y="0"/>
                </a:lnTo>
                <a:lnTo>
                  <a:pt x="0" y="79070"/>
                </a:lnTo>
                <a:lnTo>
                  <a:pt x="60159" y="79070"/>
                </a:lnTo>
                <a:lnTo>
                  <a:pt x="60159" y="61861"/>
                </a:lnTo>
                <a:lnTo>
                  <a:pt x="22491" y="61861"/>
                </a:lnTo>
                <a:lnTo>
                  <a:pt x="22491" y="46901"/>
                </a:lnTo>
                <a:lnTo>
                  <a:pt x="45948" y="46901"/>
                </a:lnTo>
                <a:lnTo>
                  <a:pt x="45948" y="30518"/>
                </a:lnTo>
                <a:lnTo>
                  <a:pt x="22491" y="30518"/>
                </a:lnTo>
                <a:lnTo>
                  <a:pt x="22491" y="16395"/>
                </a:lnTo>
                <a:lnTo>
                  <a:pt x="59334" y="16395"/>
                </a:lnTo>
                <a:lnTo>
                  <a:pt x="59334" y="0"/>
                </a:lnTo>
                <a:close/>
              </a:path>
            </a:pathLst>
          </a:custGeom>
          <a:solidFill>
            <a:srgbClr val="ED1C2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bg object 23"/>
          <p:cNvSpPr/>
          <p:nvPr/>
        </p:nvSpPr>
        <p:spPr>
          <a:xfrm>
            <a:off x="10893001" y="612218"/>
            <a:ext cx="71755" cy="79375"/>
          </a:xfrm>
          <a:custGeom>
            <a:avLst/>
            <a:gdLst/>
            <a:ahLst/>
            <a:cxnLst/>
            <a:rect l="l" t="t" r="r" b="b"/>
            <a:pathLst>
              <a:path w="71754" h="79375">
                <a:moveTo>
                  <a:pt x="26657" y="0"/>
                </a:moveTo>
                <a:lnTo>
                  <a:pt x="0" y="0"/>
                </a:lnTo>
                <a:lnTo>
                  <a:pt x="0" y="79057"/>
                </a:lnTo>
                <a:lnTo>
                  <a:pt x="28524" y="79057"/>
                </a:lnTo>
                <a:lnTo>
                  <a:pt x="36687" y="78751"/>
                </a:lnTo>
                <a:lnTo>
                  <a:pt x="64396" y="63500"/>
                </a:lnTo>
                <a:lnTo>
                  <a:pt x="22288" y="63500"/>
                </a:lnTo>
                <a:lnTo>
                  <a:pt x="22288" y="14820"/>
                </a:lnTo>
                <a:lnTo>
                  <a:pt x="64403" y="14820"/>
                </a:lnTo>
                <a:lnTo>
                  <a:pt x="63427" y="13273"/>
                </a:lnTo>
                <a:lnTo>
                  <a:pt x="56768" y="7150"/>
                </a:lnTo>
                <a:lnTo>
                  <a:pt x="50335" y="3541"/>
                </a:lnTo>
                <a:lnTo>
                  <a:pt x="43265" y="1360"/>
                </a:lnTo>
                <a:lnTo>
                  <a:pt x="35419" y="286"/>
                </a:lnTo>
                <a:lnTo>
                  <a:pt x="26657" y="0"/>
                </a:lnTo>
                <a:close/>
              </a:path>
              <a:path w="71754" h="79375">
                <a:moveTo>
                  <a:pt x="64403" y="14820"/>
                </a:moveTo>
                <a:lnTo>
                  <a:pt x="30276" y="14820"/>
                </a:lnTo>
                <a:lnTo>
                  <a:pt x="38065" y="16317"/>
                </a:lnTo>
                <a:lnTo>
                  <a:pt x="43648" y="20801"/>
                </a:lnTo>
                <a:lnTo>
                  <a:pt x="47009" y="28263"/>
                </a:lnTo>
                <a:lnTo>
                  <a:pt x="48132" y="38696"/>
                </a:lnTo>
                <a:lnTo>
                  <a:pt x="46893" y="49156"/>
                </a:lnTo>
                <a:lnTo>
                  <a:pt x="46868" y="49366"/>
                </a:lnTo>
                <a:lnTo>
                  <a:pt x="43153" y="57137"/>
                </a:lnTo>
                <a:lnTo>
                  <a:pt x="37101" y="61889"/>
                </a:lnTo>
                <a:lnTo>
                  <a:pt x="28828" y="63500"/>
                </a:lnTo>
                <a:lnTo>
                  <a:pt x="64396" y="63500"/>
                </a:lnTo>
                <a:lnTo>
                  <a:pt x="67883" y="57850"/>
                </a:lnTo>
                <a:lnTo>
                  <a:pt x="70650" y="49366"/>
                </a:lnTo>
                <a:lnTo>
                  <a:pt x="70718" y="49156"/>
                </a:lnTo>
                <a:lnTo>
                  <a:pt x="71678" y="39433"/>
                </a:lnTo>
                <a:lnTo>
                  <a:pt x="70792" y="29338"/>
                </a:lnTo>
                <a:lnTo>
                  <a:pt x="68121" y="20801"/>
                </a:lnTo>
                <a:lnTo>
                  <a:pt x="68071" y="20643"/>
                </a:lnTo>
                <a:lnTo>
                  <a:pt x="64403" y="14820"/>
                </a:lnTo>
                <a:close/>
              </a:path>
            </a:pathLst>
          </a:custGeom>
          <a:solidFill>
            <a:srgbClr val="ED1C2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bg object 24"/>
          <p:cNvSpPr/>
          <p:nvPr/>
        </p:nvSpPr>
        <p:spPr>
          <a:xfrm>
            <a:off x="11306873" y="612228"/>
            <a:ext cx="60325" cy="79375"/>
          </a:xfrm>
          <a:custGeom>
            <a:avLst/>
            <a:gdLst/>
            <a:ahLst/>
            <a:cxnLst/>
            <a:rect l="l" t="t" r="r" b="b"/>
            <a:pathLst>
              <a:path w="60325" h="79375">
                <a:moveTo>
                  <a:pt x="59347" y="0"/>
                </a:moveTo>
                <a:lnTo>
                  <a:pt x="0" y="0"/>
                </a:lnTo>
                <a:lnTo>
                  <a:pt x="0" y="79044"/>
                </a:lnTo>
                <a:lnTo>
                  <a:pt x="60172" y="79044"/>
                </a:lnTo>
                <a:lnTo>
                  <a:pt x="60172" y="61836"/>
                </a:lnTo>
                <a:lnTo>
                  <a:pt x="22504" y="61836"/>
                </a:lnTo>
                <a:lnTo>
                  <a:pt x="22504" y="46875"/>
                </a:lnTo>
                <a:lnTo>
                  <a:pt x="45961" y="46875"/>
                </a:lnTo>
                <a:lnTo>
                  <a:pt x="45961" y="30492"/>
                </a:lnTo>
                <a:lnTo>
                  <a:pt x="22504" y="30492"/>
                </a:lnTo>
                <a:lnTo>
                  <a:pt x="22504" y="16370"/>
                </a:lnTo>
                <a:lnTo>
                  <a:pt x="59347" y="16370"/>
                </a:lnTo>
                <a:lnTo>
                  <a:pt x="59347" y="0"/>
                </a:lnTo>
                <a:close/>
              </a:path>
            </a:pathLst>
          </a:custGeom>
          <a:solidFill>
            <a:srgbClr val="ED1C2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bg object 25"/>
          <p:cNvSpPr/>
          <p:nvPr/>
        </p:nvSpPr>
        <p:spPr>
          <a:xfrm>
            <a:off x="11585720" y="612203"/>
            <a:ext cx="60325" cy="79375"/>
          </a:xfrm>
          <a:custGeom>
            <a:avLst/>
            <a:gdLst/>
            <a:ahLst/>
            <a:cxnLst/>
            <a:rect l="l" t="t" r="r" b="b"/>
            <a:pathLst>
              <a:path w="60325" h="79375">
                <a:moveTo>
                  <a:pt x="59334" y="0"/>
                </a:moveTo>
                <a:lnTo>
                  <a:pt x="0" y="0"/>
                </a:lnTo>
                <a:lnTo>
                  <a:pt x="0" y="79082"/>
                </a:lnTo>
                <a:lnTo>
                  <a:pt x="60159" y="79082"/>
                </a:lnTo>
                <a:lnTo>
                  <a:pt x="60159" y="61861"/>
                </a:lnTo>
                <a:lnTo>
                  <a:pt x="22491" y="61861"/>
                </a:lnTo>
                <a:lnTo>
                  <a:pt x="22491" y="46901"/>
                </a:lnTo>
                <a:lnTo>
                  <a:pt x="45948" y="46901"/>
                </a:lnTo>
                <a:lnTo>
                  <a:pt x="45948" y="30530"/>
                </a:lnTo>
                <a:lnTo>
                  <a:pt x="22491" y="30530"/>
                </a:lnTo>
                <a:lnTo>
                  <a:pt x="22491" y="16395"/>
                </a:lnTo>
                <a:lnTo>
                  <a:pt x="59334" y="16395"/>
                </a:lnTo>
                <a:lnTo>
                  <a:pt x="59334" y="0"/>
                </a:lnTo>
                <a:close/>
              </a:path>
            </a:pathLst>
          </a:custGeom>
          <a:solidFill>
            <a:srgbClr val="ED1C2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bg object 26"/>
          <p:cNvSpPr/>
          <p:nvPr/>
        </p:nvSpPr>
        <p:spPr>
          <a:xfrm>
            <a:off x="10892999" y="842556"/>
            <a:ext cx="66040" cy="79375"/>
          </a:xfrm>
          <a:custGeom>
            <a:avLst/>
            <a:gdLst/>
            <a:ahLst/>
            <a:cxnLst/>
            <a:rect l="l" t="t" r="r" b="b"/>
            <a:pathLst>
              <a:path w="66040" h="79375">
                <a:moveTo>
                  <a:pt x="65671" y="0"/>
                </a:moveTo>
                <a:lnTo>
                  <a:pt x="0" y="0"/>
                </a:lnTo>
                <a:lnTo>
                  <a:pt x="0" y="16903"/>
                </a:lnTo>
                <a:lnTo>
                  <a:pt x="21272" y="16903"/>
                </a:lnTo>
                <a:lnTo>
                  <a:pt x="21272" y="79057"/>
                </a:lnTo>
                <a:lnTo>
                  <a:pt x="43687" y="79057"/>
                </a:lnTo>
                <a:lnTo>
                  <a:pt x="43687" y="16903"/>
                </a:lnTo>
                <a:lnTo>
                  <a:pt x="65671" y="16903"/>
                </a:lnTo>
                <a:lnTo>
                  <a:pt x="65671" y="0"/>
                </a:lnTo>
                <a:close/>
              </a:path>
            </a:pathLst>
          </a:custGeom>
          <a:solidFill>
            <a:srgbClr val="ED1C24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7" name="bg object 27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10892997" y="1148328"/>
            <a:ext cx="149609" cy="82156"/>
          </a:xfrm>
          <a:prstGeom prst="rect">
            <a:avLst/>
          </a:prstGeom>
        </p:spPr>
      </p:pic>
      <p:sp>
        <p:nvSpPr>
          <p:cNvPr id="28" name="bg object 28"/>
          <p:cNvSpPr/>
          <p:nvPr/>
        </p:nvSpPr>
        <p:spPr>
          <a:xfrm>
            <a:off x="10971517" y="841222"/>
            <a:ext cx="243840" cy="82550"/>
          </a:xfrm>
          <a:custGeom>
            <a:avLst/>
            <a:gdLst/>
            <a:ahLst/>
            <a:cxnLst/>
            <a:rect l="l" t="t" r="r" b="b"/>
            <a:pathLst>
              <a:path w="243840" h="82550">
                <a:moveTo>
                  <a:pt x="74879" y="41186"/>
                </a:moveTo>
                <a:lnTo>
                  <a:pt x="72199" y="24142"/>
                </a:lnTo>
                <a:lnTo>
                  <a:pt x="67284" y="15748"/>
                </a:lnTo>
                <a:lnTo>
                  <a:pt x="64604" y="11163"/>
                </a:lnTo>
                <a:lnTo>
                  <a:pt x="52793" y="2895"/>
                </a:lnTo>
                <a:lnTo>
                  <a:pt x="51358" y="2628"/>
                </a:lnTo>
                <a:lnTo>
                  <a:pt x="51358" y="40868"/>
                </a:lnTo>
                <a:lnTo>
                  <a:pt x="50482" y="51841"/>
                </a:lnTo>
                <a:lnTo>
                  <a:pt x="47866" y="59702"/>
                </a:lnTo>
                <a:lnTo>
                  <a:pt x="43522" y="64427"/>
                </a:lnTo>
                <a:lnTo>
                  <a:pt x="37439" y="66001"/>
                </a:lnTo>
                <a:lnTo>
                  <a:pt x="31369" y="64427"/>
                </a:lnTo>
                <a:lnTo>
                  <a:pt x="27012" y="59702"/>
                </a:lnTo>
                <a:lnTo>
                  <a:pt x="24396" y="51841"/>
                </a:lnTo>
                <a:lnTo>
                  <a:pt x="23545" y="41186"/>
                </a:lnTo>
                <a:lnTo>
                  <a:pt x="23520" y="40868"/>
                </a:lnTo>
                <a:lnTo>
                  <a:pt x="24396" y="29883"/>
                </a:lnTo>
                <a:lnTo>
                  <a:pt x="27012" y="22034"/>
                </a:lnTo>
                <a:lnTo>
                  <a:pt x="31369" y="17322"/>
                </a:lnTo>
                <a:lnTo>
                  <a:pt x="37439" y="15748"/>
                </a:lnTo>
                <a:lnTo>
                  <a:pt x="43522" y="17322"/>
                </a:lnTo>
                <a:lnTo>
                  <a:pt x="47866" y="22034"/>
                </a:lnTo>
                <a:lnTo>
                  <a:pt x="50482" y="29883"/>
                </a:lnTo>
                <a:lnTo>
                  <a:pt x="51358" y="40868"/>
                </a:lnTo>
                <a:lnTo>
                  <a:pt x="51358" y="2628"/>
                </a:lnTo>
                <a:lnTo>
                  <a:pt x="10274" y="11163"/>
                </a:lnTo>
                <a:lnTo>
                  <a:pt x="50" y="40868"/>
                </a:lnTo>
                <a:lnTo>
                  <a:pt x="0" y="41186"/>
                </a:lnTo>
                <a:lnTo>
                  <a:pt x="2679" y="58204"/>
                </a:lnTo>
                <a:lnTo>
                  <a:pt x="10274" y="71183"/>
                </a:lnTo>
                <a:lnTo>
                  <a:pt x="22085" y="79463"/>
                </a:lnTo>
                <a:lnTo>
                  <a:pt x="37439" y="82372"/>
                </a:lnTo>
                <a:lnTo>
                  <a:pt x="52793" y="79463"/>
                </a:lnTo>
                <a:lnTo>
                  <a:pt x="64604" y="71183"/>
                </a:lnTo>
                <a:lnTo>
                  <a:pt x="67640" y="66001"/>
                </a:lnTo>
                <a:lnTo>
                  <a:pt x="72199" y="58204"/>
                </a:lnTo>
                <a:lnTo>
                  <a:pt x="74879" y="41186"/>
                </a:lnTo>
                <a:close/>
              </a:path>
              <a:path w="243840" h="82550">
                <a:moveTo>
                  <a:pt x="163525" y="26758"/>
                </a:moveTo>
                <a:lnTo>
                  <a:pt x="159118" y="15392"/>
                </a:lnTo>
                <a:lnTo>
                  <a:pt x="151701" y="6997"/>
                </a:lnTo>
                <a:lnTo>
                  <a:pt x="141503" y="1790"/>
                </a:lnTo>
                <a:lnTo>
                  <a:pt x="128765" y="0"/>
                </a:lnTo>
                <a:lnTo>
                  <a:pt x="113118" y="2870"/>
                </a:lnTo>
                <a:lnTo>
                  <a:pt x="101371" y="11188"/>
                </a:lnTo>
                <a:lnTo>
                  <a:pt x="93980" y="24460"/>
                </a:lnTo>
                <a:lnTo>
                  <a:pt x="91414" y="42227"/>
                </a:lnTo>
                <a:lnTo>
                  <a:pt x="93853" y="58915"/>
                </a:lnTo>
                <a:lnTo>
                  <a:pt x="100888" y="71551"/>
                </a:lnTo>
                <a:lnTo>
                  <a:pt x="112014" y="79565"/>
                </a:lnTo>
                <a:lnTo>
                  <a:pt x="126784" y="82372"/>
                </a:lnTo>
                <a:lnTo>
                  <a:pt x="137160" y="82372"/>
                </a:lnTo>
                <a:lnTo>
                  <a:pt x="144830" y="79362"/>
                </a:lnTo>
                <a:lnTo>
                  <a:pt x="150241" y="72936"/>
                </a:lnTo>
                <a:lnTo>
                  <a:pt x="156464" y="80391"/>
                </a:lnTo>
                <a:lnTo>
                  <a:pt x="163398" y="80391"/>
                </a:lnTo>
                <a:lnTo>
                  <a:pt x="163398" y="41300"/>
                </a:lnTo>
                <a:lnTo>
                  <a:pt x="129374" y="41300"/>
                </a:lnTo>
                <a:lnTo>
                  <a:pt x="129374" y="55181"/>
                </a:lnTo>
                <a:lnTo>
                  <a:pt x="142252" y="55181"/>
                </a:lnTo>
                <a:lnTo>
                  <a:pt x="141744" y="62039"/>
                </a:lnTo>
                <a:lnTo>
                  <a:pt x="136436" y="66408"/>
                </a:lnTo>
                <a:lnTo>
                  <a:pt x="128854" y="66408"/>
                </a:lnTo>
                <a:lnTo>
                  <a:pt x="122389" y="64871"/>
                </a:lnTo>
                <a:lnTo>
                  <a:pt x="118097" y="60198"/>
                </a:lnTo>
                <a:lnTo>
                  <a:pt x="115697" y="52311"/>
                </a:lnTo>
                <a:lnTo>
                  <a:pt x="114960" y="41084"/>
                </a:lnTo>
                <a:lnTo>
                  <a:pt x="115773" y="29946"/>
                </a:lnTo>
                <a:lnTo>
                  <a:pt x="118287" y="22034"/>
                </a:lnTo>
                <a:lnTo>
                  <a:pt x="122605" y="17310"/>
                </a:lnTo>
                <a:lnTo>
                  <a:pt x="128854" y="15748"/>
                </a:lnTo>
                <a:lnTo>
                  <a:pt x="136232" y="15748"/>
                </a:lnTo>
                <a:lnTo>
                  <a:pt x="141097" y="20942"/>
                </a:lnTo>
                <a:lnTo>
                  <a:pt x="141935" y="30276"/>
                </a:lnTo>
                <a:lnTo>
                  <a:pt x="163525" y="26758"/>
                </a:lnTo>
                <a:close/>
              </a:path>
              <a:path w="243840" h="82550">
                <a:moveTo>
                  <a:pt x="243649" y="63195"/>
                </a:moveTo>
                <a:lnTo>
                  <a:pt x="205981" y="63195"/>
                </a:lnTo>
                <a:lnTo>
                  <a:pt x="205981" y="48234"/>
                </a:lnTo>
                <a:lnTo>
                  <a:pt x="229412" y="48234"/>
                </a:lnTo>
                <a:lnTo>
                  <a:pt x="229412" y="31838"/>
                </a:lnTo>
                <a:lnTo>
                  <a:pt x="205981" y="31838"/>
                </a:lnTo>
                <a:lnTo>
                  <a:pt x="205981" y="17729"/>
                </a:lnTo>
                <a:lnTo>
                  <a:pt x="242811" y="17729"/>
                </a:lnTo>
                <a:lnTo>
                  <a:pt x="242811" y="1333"/>
                </a:lnTo>
                <a:lnTo>
                  <a:pt x="183464" y="1333"/>
                </a:lnTo>
                <a:lnTo>
                  <a:pt x="183464" y="80391"/>
                </a:lnTo>
                <a:lnTo>
                  <a:pt x="243649" y="80391"/>
                </a:lnTo>
                <a:lnTo>
                  <a:pt x="243649" y="63195"/>
                </a:lnTo>
                <a:close/>
              </a:path>
            </a:pathLst>
          </a:custGeom>
          <a:solidFill>
            <a:srgbClr val="ED1C2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bg object 29"/>
          <p:cNvSpPr/>
          <p:nvPr/>
        </p:nvSpPr>
        <p:spPr>
          <a:xfrm>
            <a:off x="11407577" y="842548"/>
            <a:ext cx="60325" cy="79375"/>
          </a:xfrm>
          <a:custGeom>
            <a:avLst/>
            <a:gdLst/>
            <a:ahLst/>
            <a:cxnLst/>
            <a:rect l="l" t="t" r="r" b="b"/>
            <a:pathLst>
              <a:path w="60325" h="79375">
                <a:moveTo>
                  <a:pt x="59347" y="0"/>
                </a:moveTo>
                <a:lnTo>
                  <a:pt x="0" y="0"/>
                </a:lnTo>
                <a:lnTo>
                  <a:pt x="0" y="79057"/>
                </a:lnTo>
                <a:lnTo>
                  <a:pt x="60172" y="79057"/>
                </a:lnTo>
                <a:lnTo>
                  <a:pt x="60172" y="61861"/>
                </a:lnTo>
                <a:lnTo>
                  <a:pt x="22517" y="61861"/>
                </a:lnTo>
                <a:lnTo>
                  <a:pt x="22517" y="46901"/>
                </a:lnTo>
                <a:lnTo>
                  <a:pt x="45961" y="46901"/>
                </a:lnTo>
                <a:lnTo>
                  <a:pt x="45961" y="30505"/>
                </a:lnTo>
                <a:lnTo>
                  <a:pt x="22517" y="30505"/>
                </a:lnTo>
                <a:lnTo>
                  <a:pt x="22517" y="16395"/>
                </a:lnTo>
                <a:lnTo>
                  <a:pt x="59347" y="16395"/>
                </a:lnTo>
                <a:lnTo>
                  <a:pt x="59347" y="0"/>
                </a:lnTo>
                <a:close/>
              </a:path>
            </a:pathLst>
          </a:custGeom>
          <a:solidFill>
            <a:srgbClr val="ED1C24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0" name="bg object 30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11487686" y="842553"/>
            <a:ext cx="69100" cy="79057"/>
          </a:xfrm>
          <a:prstGeom prst="rect">
            <a:avLst/>
          </a:prstGeom>
        </p:spPr>
      </p:pic>
      <p:pic>
        <p:nvPicPr>
          <p:cNvPr id="31" name="bg object 31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11320721" y="842552"/>
            <a:ext cx="66916" cy="79057"/>
          </a:xfrm>
          <a:prstGeom prst="rect">
            <a:avLst/>
          </a:prstGeom>
        </p:spPr>
      </p:pic>
      <p:pic>
        <p:nvPicPr>
          <p:cNvPr id="32" name="bg object 32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11235114" y="842551"/>
            <a:ext cx="65658" cy="79057"/>
          </a:xfrm>
          <a:prstGeom prst="rect">
            <a:avLst/>
          </a:prstGeom>
        </p:spPr>
      </p:pic>
      <p:pic>
        <p:nvPicPr>
          <p:cNvPr id="33" name="bg object 33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11062554" y="1148332"/>
            <a:ext cx="160524" cy="82372"/>
          </a:xfrm>
          <a:prstGeom prst="rect">
            <a:avLst/>
          </a:prstGeom>
        </p:spPr>
      </p:pic>
      <p:pic>
        <p:nvPicPr>
          <p:cNvPr id="34" name="bg object 34"/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11243418" y="1149676"/>
            <a:ext cx="66192" cy="79057"/>
          </a:xfrm>
          <a:prstGeom prst="rect">
            <a:avLst/>
          </a:prstGeom>
        </p:spPr>
      </p:pic>
      <p:pic>
        <p:nvPicPr>
          <p:cNvPr id="35" name="bg object 35"/>
          <p:cNvPicPr/>
          <p:nvPr/>
        </p:nvPicPr>
        <p:blipFill>
          <a:blip r:embed="rId16" cstate="print"/>
          <a:stretch>
            <a:fillRect/>
          </a:stretch>
        </p:blipFill>
        <p:spPr>
          <a:xfrm>
            <a:off x="11329289" y="1148339"/>
            <a:ext cx="72097" cy="82372"/>
          </a:xfrm>
          <a:prstGeom prst="rect">
            <a:avLst/>
          </a:prstGeom>
        </p:spPr>
      </p:pic>
      <p:sp>
        <p:nvSpPr>
          <p:cNvPr id="36" name="bg object 36"/>
          <p:cNvSpPr/>
          <p:nvPr/>
        </p:nvSpPr>
        <p:spPr>
          <a:xfrm>
            <a:off x="11421316" y="1149686"/>
            <a:ext cx="60325" cy="79375"/>
          </a:xfrm>
          <a:custGeom>
            <a:avLst/>
            <a:gdLst/>
            <a:ahLst/>
            <a:cxnLst/>
            <a:rect l="l" t="t" r="r" b="b"/>
            <a:pathLst>
              <a:path w="60325" h="79375">
                <a:moveTo>
                  <a:pt x="59372" y="0"/>
                </a:moveTo>
                <a:lnTo>
                  <a:pt x="0" y="0"/>
                </a:lnTo>
                <a:lnTo>
                  <a:pt x="0" y="79057"/>
                </a:lnTo>
                <a:lnTo>
                  <a:pt x="60172" y="79057"/>
                </a:lnTo>
                <a:lnTo>
                  <a:pt x="60172" y="61823"/>
                </a:lnTo>
                <a:lnTo>
                  <a:pt x="22517" y="61823"/>
                </a:lnTo>
                <a:lnTo>
                  <a:pt x="22517" y="46875"/>
                </a:lnTo>
                <a:lnTo>
                  <a:pt x="45961" y="46875"/>
                </a:lnTo>
                <a:lnTo>
                  <a:pt x="45961" y="30479"/>
                </a:lnTo>
                <a:lnTo>
                  <a:pt x="22517" y="30479"/>
                </a:lnTo>
                <a:lnTo>
                  <a:pt x="22517" y="16370"/>
                </a:lnTo>
                <a:lnTo>
                  <a:pt x="59372" y="16370"/>
                </a:lnTo>
                <a:lnTo>
                  <a:pt x="59372" y="0"/>
                </a:lnTo>
                <a:close/>
              </a:path>
            </a:pathLst>
          </a:custGeom>
          <a:solidFill>
            <a:srgbClr val="ED1C24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7" name="bg object 37"/>
          <p:cNvPicPr/>
          <p:nvPr/>
        </p:nvPicPr>
        <p:blipFill>
          <a:blip r:embed="rId17" cstate="print"/>
          <a:stretch>
            <a:fillRect/>
          </a:stretch>
        </p:blipFill>
        <p:spPr>
          <a:xfrm>
            <a:off x="11501427" y="1149681"/>
            <a:ext cx="69113" cy="79044"/>
          </a:xfrm>
          <a:prstGeom prst="rect">
            <a:avLst/>
          </a:prstGeom>
        </p:spPr>
      </p:pic>
      <p:pic>
        <p:nvPicPr>
          <p:cNvPr id="38" name="bg object 38"/>
          <p:cNvPicPr/>
          <p:nvPr/>
        </p:nvPicPr>
        <p:blipFill>
          <a:blip r:embed="rId18" cstate="print"/>
          <a:stretch>
            <a:fillRect/>
          </a:stretch>
        </p:blipFill>
        <p:spPr>
          <a:xfrm>
            <a:off x="11386984" y="612220"/>
            <a:ext cx="89433" cy="79057"/>
          </a:xfrm>
          <a:prstGeom prst="rect">
            <a:avLst/>
          </a:prstGeom>
        </p:spPr>
      </p:pic>
      <p:pic>
        <p:nvPicPr>
          <p:cNvPr id="39" name="bg object 39"/>
          <p:cNvPicPr/>
          <p:nvPr/>
        </p:nvPicPr>
        <p:blipFill>
          <a:blip r:embed="rId19" cstate="print"/>
          <a:stretch>
            <a:fillRect/>
          </a:stretch>
        </p:blipFill>
        <p:spPr>
          <a:xfrm>
            <a:off x="11496359" y="612216"/>
            <a:ext cx="69392" cy="79070"/>
          </a:xfrm>
          <a:prstGeom prst="rect">
            <a:avLst/>
          </a:prstGeom>
        </p:spPr>
      </p:pic>
      <p:pic>
        <p:nvPicPr>
          <p:cNvPr id="40" name="bg object 40"/>
          <p:cNvPicPr/>
          <p:nvPr/>
        </p:nvPicPr>
        <p:blipFill>
          <a:blip r:embed="rId20" cstate="print"/>
          <a:stretch>
            <a:fillRect/>
          </a:stretch>
        </p:blipFill>
        <p:spPr>
          <a:xfrm>
            <a:off x="11665819" y="612222"/>
            <a:ext cx="69100" cy="79044"/>
          </a:xfrm>
          <a:prstGeom prst="rect">
            <a:avLst/>
          </a:prstGeom>
        </p:spPr>
      </p:pic>
      <p:pic>
        <p:nvPicPr>
          <p:cNvPr id="41" name="bg object 41"/>
          <p:cNvPicPr/>
          <p:nvPr/>
        </p:nvPicPr>
        <p:blipFill>
          <a:blip r:embed="rId21" cstate="print"/>
          <a:stretch>
            <a:fillRect/>
          </a:stretch>
        </p:blipFill>
        <p:spPr>
          <a:xfrm>
            <a:off x="11197484" y="612219"/>
            <a:ext cx="89446" cy="79057"/>
          </a:xfrm>
          <a:prstGeom prst="rect">
            <a:avLst/>
          </a:prstGeom>
        </p:spPr>
      </p:pic>
      <p:sp>
        <p:nvSpPr>
          <p:cNvPr id="42" name="bg object 42"/>
          <p:cNvSpPr/>
          <p:nvPr/>
        </p:nvSpPr>
        <p:spPr>
          <a:xfrm>
            <a:off x="10983303" y="610768"/>
            <a:ext cx="144780" cy="82550"/>
          </a:xfrm>
          <a:custGeom>
            <a:avLst/>
            <a:gdLst/>
            <a:ahLst/>
            <a:cxnLst/>
            <a:rect l="l" t="t" r="r" b="b"/>
            <a:pathLst>
              <a:path w="144779" h="82550">
                <a:moveTo>
                  <a:pt x="60185" y="63296"/>
                </a:moveTo>
                <a:lnTo>
                  <a:pt x="22517" y="63296"/>
                </a:lnTo>
                <a:lnTo>
                  <a:pt x="22517" y="48336"/>
                </a:lnTo>
                <a:lnTo>
                  <a:pt x="45974" y="48336"/>
                </a:lnTo>
                <a:lnTo>
                  <a:pt x="45974" y="31978"/>
                </a:lnTo>
                <a:lnTo>
                  <a:pt x="22517" y="31978"/>
                </a:lnTo>
                <a:lnTo>
                  <a:pt x="22517" y="17830"/>
                </a:lnTo>
                <a:lnTo>
                  <a:pt x="59347" y="17830"/>
                </a:lnTo>
                <a:lnTo>
                  <a:pt x="59347" y="1460"/>
                </a:lnTo>
                <a:lnTo>
                  <a:pt x="0" y="1460"/>
                </a:lnTo>
                <a:lnTo>
                  <a:pt x="0" y="80505"/>
                </a:lnTo>
                <a:lnTo>
                  <a:pt x="60185" y="80505"/>
                </a:lnTo>
                <a:lnTo>
                  <a:pt x="60185" y="63296"/>
                </a:lnTo>
                <a:close/>
              </a:path>
              <a:path w="144779" h="82550">
                <a:moveTo>
                  <a:pt x="144754" y="55613"/>
                </a:moveTo>
                <a:lnTo>
                  <a:pt x="127838" y="52298"/>
                </a:lnTo>
                <a:lnTo>
                  <a:pt x="125857" y="61442"/>
                </a:lnTo>
                <a:lnTo>
                  <a:pt x="120370" y="66433"/>
                </a:lnTo>
                <a:lnTo>
                  <a:pt x="112572" y="66433"/>
                </a:lnTo>
                <a:lnTo>
                  <a:pt x="106210" y="64846"/>
                </a:lnTo>
                <a:lnTo>
                  <a:pt x="101638" y="60121"/>
                </a:lnTo>
                <a:lnTo>
                  <a:pt x="98869" y="52235"/>
                </a:lnTo>
                <a:lnTo>
                  <a:pt x="97942" y="41198"/>
                </a:lnTo>
                <a:lnTo>
                  <a:pt x="98717" y="30416"/>
                </a:lnTo>
                <a:lnTo>
                  <a:pt x="101130" y="22809"/>
                </a:lnTo>
                <a:lnTo>
                  <a:pt x="105295" y="18300"/>
                </a:lnTo>
                <a:lnTo>
                  <a:pt x="111340" y="16814"/>
                </a:lnTo>
                <a:lnTo>
                  <a:pt x="118287" y="16814"/>
                </a:lnTo>
                <a:lnTo>
                  <a:pt x="121500" y="20853"/>
                </a:lnTo>
                <a:lnTo>
                  <a:pt x="122859" y="30099"/>
                </a:lnTo>
                <a:lnTo>
                  <a:pt x="143598" y="28536"/>
                </a:lnTo>
                <a:lnTo>
                  <a:pt x="139700" y="16459"/>
                </a:lnTo>
                <a:lnTo>
                  <a:pt x="132892" y="7493"/>
                </a:lnTo>
                <a:lnTo>
                  <a:pt x="123558" y="1917"/>
                </a:lnTo>
                <a:lnTo>
                  <a:pt x="112064" y="0"/>
                </a:lnTo>
                <a:lnTo>
                  <a:pt x="103924" y="825"/>
                </a:lnTo>
                <a:lnTo>
                  <a:pt x="75298" y="33401"/>
                </a:lnTo>
                <a:lnTo>
                  <a:pt x="74714" y="41719"/>
                </a:lnTo>
                <a:lnTo>
                  <a:pt x="77228" y="58839"/>
                </a:lnTo>
                <a:lnTo>
                  <a:pt x="84543" y="71615"/>
                </a:lnTo>
                <a:lnTo>
                  <a:pt x="96240" y="79616"/>
                </a:lnTo>
                <a:lnTo>
                  <a:pt x="111963" y="82384"/>
                </a:lnTo>
                <a:lnTo>
                  <a:pt x="124015" y="80683"/>
                </a:lnTo>
                <a:lnTo>
                  <a:pt x="133527" y="75615"/>
                </a:lnTo>
                <a:lnTo>
                  <a:pt x="140462" y="67233"/>
                </a:lnTo>
                <a:lnTo>
                  <a:pt x="144754" y="55613"/>
                </a:lnTo>
                <a:close/>
              </a:path>
            </a:pathLst>
          </a:custGeom>
          <a:solidFill>
            <a:srgbClr val="ED1C24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3" name="bg object 43"/>
          <p:cNvPicPr/>
          <p:nvPr/>
        </p:nvPicPr>
        <p:blipFill>
          <a:blip r:embed="rId22" cstate="print"/>
          <a:stretch>
            <a:fillRect/>
          </a:stretch>
        </p:blipFill>
        <p:spPr>
          <a:xfrm>
            <a:off x="10892999" y="457200"/>
            <a:ext cx="407751" cy="82476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90499" y="173564"/>
            <a:ext cx="6964680" cy="11684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7500" b="1" i="0">
                <a:solidFill>
                  <a:srgbClr val="ED1C24"/>
                </a:solidFill>
                <a:latin typeface="Montserrat Stencil Black"/>
                <a:cs typeface="Montserrat Stencil Black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609917" y="1577340"/>
            <a:ext cx="10978515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6398360" y="5894451"/>
            <a:ext cx="5412105" cy="8032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5800" b="1" i="0">
                <a:solidFill>
                  <a:schemeClr val="bg1"/>
                </a:solidFill>
                <a:latin typeface="Montserrat Stencil Black"/>
                <a:cs typeface="Montserrat Stencil Black"/>
              </a:defRPr>
            </a:lvl1pPr>
          </a:lstStyle>
          <a:p>
            <a:pPr marL="12700">
              <a:lnSpc>
                <a:spcPts val="6160"/>
              </a:lnSpc>
            </a:pPr>
            <a:r>
              <a:rPr spc="335"/>
              <a:t>emergency</a:t>
            </a: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917" y="6377940"/>
            <a:ext cx="28056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7/1/2026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82812" y="6377940"/>
            <a:ext cx="28056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6120003"/>
            <a:ext cx="12186285" cy="738505"/>
          </a:xfrm>
          <a:custGeom>
            <a:avLst/>
            <a:gdLst/>
            <a:ahLst/>
            <a:cxnLst/>
            <a:rect l="l" t="t" r="r" b="b"/>
            <a:pathLst>
              <a:path w="12186285" h="738504">
                <a:moveTo>
                  <a:pt x="12185777" y="0"/>
                </a:moveTo>
                <a:lnTo>
                  <a:pt x="0" y="0"/>
                </a:lnTo>
                <a:lnTo>
                  <a:pt x="0" y="737997"/>
                </a:lnTo>
                <a:lnTo>
                  <a:pt x="12185777" y="737997"/>
                </a:lnTo>
                <a:lnTo>
                  <a:pt x="12185777" y="0"/>
                </a:lnTo>
                <a:close/>
              </a:path>
            </a:pathLst>
          </a:custGeom>
          <a:solidFill>
            <a:srgbClr val="ED1C24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7" name="bg object 17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448208" y="6272136"/>
            <a:ext cx="3406444" cy="410420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90499" y="173564"/>
            <a:ext cx="6964680" cy="11684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7500" b="1" i="0">
                <a:solidFill>
                  <a:srgbClr val="ED1C24"/>
                </a:solidFill>
                <a:latin typeface="Montserrat Stencil Black"/>
                <a:cs typeface="Montserrat Stencil Black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463550" y="1584007"/>
            <a:ext cx="11271250" cy="378904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7439" y="6377940"/>
            <a:ext cx="3903472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917" y="6377940"/>
            <a:ext cx="28056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7/1/2026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82812" y="6377940"/>
            <a:ext cx="28056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352501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6120003"/>
            <a:ext cx="12186285" cy="738505"/>
          </a:xfrm>
          <a:custGeom>
            <a:avLst/>
            <a:gdLst/>
            <a:ahLst/>
            <a:cxnLst/>
            <a:rect l="l" t="t" r="r" b="b"/>
            <a:pathLst>
              <a:path w="12186285" h="738504">
                <a:moveTo>
                  <a:pt x="12185777" y="0"/>
                </a:moveTo>
                <a:lnTo>
                  <a:pt x="0" y="0"/>
                </a:lnTo>
                <a:lnTo>
                  <a:pt x="0" y="737997"/>
                </a:lnTo>
                <a:lnTo>
                  <a:pt x="12185777" y="737997"/>
                </a:lnTo>
                <a:lnTo>
                  <a:pt x="12185777" y="0"/>
                </a:lnTo>
                <a:close/>
              </a:path>
            </a:pathLst>
          </a:custGeom>
          <a:solidFill>
            <a:srgbClr val="ED1C24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7" name="bg object 17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448208" y="6272136"/>
            <a:ext cx="3406444" cy="410420"/>
          </a:xfrm>
          <a:prstGeom prst="rect">
            <a:avLst/>
          </a:prstGeom>
        </p:spPr>
      </p:pic>
      <p:sp>
        <p:nvSpPr>
          <p:cNvPr id="18" name="bg object 18"/>
          <p:cNvSpPr/>
          <p:nvPr/>
        </p:nvSpPr>
        <p:spPr>
          <a:xfrm>
            <a:off x="10767415" y="457987"/>
            <a:ext cx="14604" cy="772795"/>
          </a:xfrm>
          <a:custGeom>
            <a:avLst/>
            <a:gdLst/>
            <a:ahLst/>
            <a:cxnLst/>
            <a:rect l="l" t="t" r="r" b="b"/>
            <a:pathLst>
              <a:path w="14604" h="772794">
                <a:moveTo>
                  <a:pt x="14528" y="0"/>
                </a:moveTo>
                <a:lnTo>
                  <a:pt x="0" y="0"/>
                </a:lnTo>
                <a:lnTo>
                  <a:pt x="0" y="772718"/>
                </a:lnTo>
                <a:lnTo>
                  <a:pt x="14528" y="772718"/>
                </a:lnTo>
                <a:lnTo>
                  <a:pt x="14528" y="0"/>
                </a:lnTo>
                <a:close/>
              </a:path>
            </a:pathLst>
          </a:custGeom>
          <a:solidFill>
            <a:srgbClr val="ED1C24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9" name="bg object 19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9882217" y="457879"/>
            <a:ext cx="774096" cy="772826"/>
          </a:xfrm>
          <a:prstGeom prst="rect">
            <a:avLst/>
          </a:prstGeom>
        </p:spPr>
      </p:pic>
      <p:pic>
        <p:nvPicPr>
          <p:cNvPr id="20" name="bg object 20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10892991" y="996105"/>
            <a:ext cx="177751" cy="79070"/>
          </a:xfrm>
          <a:prstGeom prst="rect">
            <a:avLst/>
          </a:prstGeom>
        </p:spPr>
      </p:pic>
      <p:sp>
        <p:nvSpPr>
          <p:cNvPr id="21" name="bg object 21"/>
          <p:cNvSpPr/>
          <p:nvPr/>
        </p:nvSpPr>
        <p:spPr>
          <a:xfrm>
            <a:off x="11091092" y="996640"/>
            <a:ext cx="20320" cy="39370"/>
          </a:xfrm>
          <a:custGeom>
            <a:avLst/>
            <a:gdLst/>
            <a:ahLst/>
            <a:cxnLst/>
            <a:rect l="l" t="t" r="r" b="b"/>
            <a:pathLst>
              <a:path w="20320" h="39369">
                <a:moveTo>
                  <a:pt x="19811" y="0"/>
                </a:moveTo>
                <a:lnTo>
                  <a:pt x="0" y="0"/>
                </a:lnTo>
                <a:lnTo>
                  <a:pt x="0" y="20523"/>
                </a:lnTo>
                <a:lnTo>
                  <a:pt x="6845" y="20523"/>
                </a:lnTo>
                <a:lnTo>
                  <a:pt x="0" y="38785"/>
                </a:lnTo>
                <a:lnTo>
                  <a:pt x="7048" y="38785"/>
                </a:lnTo>
                <a:lnTo>
                  <a:pt x="19811" y="18872"/>
                </a:lnTo>
                <a:lnTo>
                  <a:pt x="19811" y="0"/>
                </a:lnTo>
                <a:close/>
              </a:path>
            </a:pathLst>
          </a:custGeom>
          <a:solidFill>
            <a:srgbClr val="ED1C24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2" name="bg object 22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11130848" y="996116"/>
            <a:ext cx="69100" cy="79057"/>
          </a:xfrm>
          <a:prstGeom prst="rect">
            <a:avLst/>
          </a:prstGeom>
        </p:spPr>
      </p:pic>
      <p:sp>
        <p:nvSpPr>
          <p:cNvPr id="23" name="bg object 23"/>
          <p:cNvSpPr/>
          <p:nvPr/>
        </p:nvSpPr>
        <p:spPr>
          <a:xfrm>
            <a:off x="11219183" y="996099"/>
            <a:ext cx="60325" cy="79375"/>
          </a:xfrm>
          <a:custGeom>
            <a:avLst/>
            <a:gdLst/>
            <a:ahLst/>
            <a:cxnLst/>
            <a:rect l="l" t="t" r="r" b="b"/>
            <a:pathLst>
              <a:path w="60325" h="79375">
                <a:moveTo>
                  <a:pt x="59334" y="0"/>
                </a:moveTo>
                <a:lnTo>
                  <a:pt x="0" y="0"/>
                </a:lnTo>
                <a:lnTo>
                  <a:pt x="0" y="79070"/>
                </a:lnTo>
                <a:lnTo>
                  <a:pt x="60159" y="79070"/>
                </a:lnTo>
                <a:lnTo>
                  <a:pt x="60159" y="61861"/>
                </a:lnTo>
                <a:lnTo>
                  <a:pt x="22491" y="61861"/>
                </a:lnTo>
                <a:lnTo>
                  <a:pt x="22491" y="46901"/>
                </a:lnTo>
                <a:lnTo>
                  <a:pt x="45948" y="46901"/>
                </a:lnTo>
                <a:lnTo>
                  <a:pt x="45948" y="30518"/>
                </a:lnTo>
                <a:lnTo>
                  <a:pt x="22491" y="30518"/>
                </a:lnTo>
                <a:lnTo>
                  <a:pt x="22491" y="16395"/>
                </a:lnTo>
                <a:lnTo>
                  <a:pt x="59334" y="16395"/>
                </a:lnTo>
                <a:lnTo>
                  <a:pt x="59334" y="0"/>
                </a:lnTo>
                <a:close/>
              </a:path>
            </a:pathLst>
          </a:custGeom>
          <a:solidFill>
            <a:srgbClr val="ED1C2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bg object 24"/>
          <p:cNvSpPr/>
          <p:nvPr/>
        </p:nvSpPr>
        <p:spPr>
          <a:xfrm>
            <a:off x="10892994" y="610768"/>
            <a:ext cx="235585" cy="82550"/>
          </a:xfrm>
          <a:custGeom>
            <a:avLst/>
            <a:gdLst/>
            <a:ahLst/>
            <a:cxnLst/>
            <a:rect l="l" t="t" r="r" b="b"/>
            <a:pathLst>
              <a:path w="235584" h="82550">
                <a:moveTo>
                  <a:pt x="71678" y="40894"/>
                </a:moveTo>
                <a:lnTo>
                  <a:pt x="70789" y="30797"/>
                </a:lnTo>
                <a:lnTo>
                  <a:pt x="68122" y="22263"/>
                </a:lnTo>
                <a:lnTo>
                  <a:pt x="68072" y="22098"/>
                </a:lnTo>
                <a:lnTo>
                  <a:pt x="64401" y="16281"/>
                </a:lnTo>
                <a:lnTo>
                  <a:pt x="63436" y="14732"/>
                </a:lnTo>
                <a:lnTo>
                  <a:pt x="56769" y="8610"/>
                </a:lnTo>
                <a:lnTo>
                  <a:pt x="50342" y="5003"/>
                </a:lnTo>
                <a:lnTo>
                  <a:pt x="48133" y="4330"/>
                </a:lnTo>
                <a:lnTo>
                  <a:pt x="48133" y="40157"/>
                </a:lnTo>
                <a:lnTo>
                  <a:pt x="46901" y="50609"/>
                </a:lnTo>
                <a:lnTo>
                  <a:pt x="46875" y="50825"/>
                </a:lnTo>
                <a:lnTo>
                  <a:pt x="43154" y="58597"/>
                </a:lnTo>
                <a:lnTo>
                  <a:pt x="37109" y="63347"/>
                </a:lnTo>
                <a:lnTo>
                  <a:pt x="28829" y="64960"/>
                </a:lnTo>
                <a:lnTo>
                  <a:pt x="22288" y="64960"/>
                </a:lnTo>
                <a:lnTo>
                  <a:pt x="22288" y="16281"/>
                </a:lnTo>
                <a:lnTo>
                  <a:pt x="30276" y="16281"/>
                </a:lnTo>
                <a:lnTo>
                  <a:pt x="38061" y="17780"/>
                </a:lnTo>
                <a:lnTo>
                  <a:pt x="43649" y="22263"/>
                </a:lnTo>
                <a:lnTo>
                  <a:pt x="47015" y="29718"/>
                </a:lnTo>
                <a:lnTo>
                  <a:pt x="48133" y="40157"/>
                </a:lnTo>
                <a:lnTo>
                  <a:pt x="48133" y="4330"/>
                </a:lnTo>
                <a:lnTo>
                  <a:pt x="43268" y="2819"/>
                </a:lnTo>
                <a:lnTo>
                  <a:pt x="35420" y="1739"/>
                </a:lnTo>
                <a:lnTo>
                  <a:pt x="26657" y="1460"/>
                </a:lnTo>
                <a:lnTo>
                  <a:pt x="0" y="1460"/>
                </a:lnTo>
                <a:lnTo>
                  <a:pt x="0" y="80518"/>
                </a:lnTo>
                <a:lnTo>
                  <a:pt x="28524" y="80518"/>
                </a:lnTo>
                <a:lnTo>
                  <a:pt x="64401" y="64960"/>
                </a:lnTo>
                <a:lnTo>
                  <a:pt x="70650" y="50825"/>
                </a:lnTo>
                <a:lnTo>
                  <a:pt x="70726" y="50609"/>
                </a:lnTo>
                <a:lnTo>
                  <a:pt x="71678" y="40894"/>
                </a:lnTo>
                <a:close/>
              </a:path>
              <a:path w="235584" h="82550">
                <a:moveTo>
                  <a:pt x="150495" y="63296"/>
                </a:moveTo>
                <a:lnTo>
                  <a:pt x="112826" y="63296"/>
                </a:lnTo>
                <a:lnTo>
                  <a:pt x="112826" y="48336"/>
                </a:lnTo>
                <a:lnTo>
                  <a:pt x="136283" y="48336"/>
                </a:lnTo>
                <a:lnTo>
                  <a:pt x="136283" y="31978"/>
                </a:lnTo>
                <a:lnTo>
                  <a:pt x="112826" y="31978"/>
                </a:lnTo>
                <a:lnTo>
                  <a:pt x="112826" y="17830"/>
                </a:lnTo>
                <a:lnTo>
                  <a:pt x="149656" y="17830"/>
                </a:lnTo>
                <a:lnTo>
                  <a:pt x="149656" y="1460"/>
                </a:lnTo>
                <a:lnTo>
                  <a:pt x="90309" y="1460"/>
                </a:lnTo>
                <a:lnTo>
                  <a:pt x="90309" y="80505"/>
                </a:lnTo>
                <a:lnTo>
                  <a:pt x="150495" y="80505"/>
                </a:lnTo>
                <a:lnTo>
                  <a:pt x="150495" y="63296"/>
                </a:lnTo>
                <a:close/>
              </a:path>
              <a:path w="235584" h="82550">
                <a:moveTo>
                  <a:pt x="235064" y="55613"/>
                </a:moveTo>
                <a:lnTo>
                  <a:pt x="218147" y="52298"/>
                </a:lnTo>
                <a:lnTo>
                  <a:pt x="216166" y="61442"/>
                </a:lnTo>
                <a:lnTo>
                  <a:pt x="210680" y="66433"/>
                </a:lnTo>
                <a:lnTo>
                  <a:pt x="202882" y="66433"/>
                </a:lnTo>
                <a:lnTo>
                  <a:pt x="196519" y="64846"/>
                </a:lnTo>
                <a:lnTo>
                  <a:pt x="191947" y="60121"/>
                </a:lnTo>
                <a:lnTo>
                  <a:pt x="189179" y="52235"/>
                </a:lnTo>
                <a:lnTo>
                  <a:pt x="188252" y="41198"/>
                </a:lnTo>
                <a:lnTo>
                  <a:pt x="189026" y="30416"/>
                </a:lnTo>
                <a:lnTo>
                  <a:pt x="191439" y="22809"/>
                </a:lnTo>
                <a:lnTo>
                  <a:pt x="195605" y="18300"/>
                </a:lnTo>
                <a:lnTo>
                  <a:pt x="201650" y="16814"/>
                </a:lnTo>
                <a:lnTo>
                  <a:pt x="208597" y="16814"/>
                </a:lnTo>
                <a:lnTo>
                  <a:pt x="211810" y="20853"/>
                </a:lnTo>
                <a:lnTo>
                  <a:pt x="213169" y="30099"/>
                </a:lnTo>
                <a:lnTo>
                  <a:pt x="233908" y="28536"/>
                </a:lnTo>
                <a:lnTo>
                  <a:pt x="230009" y="16459"/>
                </a:lnTo>
                <a:lnTo>
                  <a:pt x="223202" y="7493"/>
                </a:lnTo>
                <a:lnTo>
                  <a:pt x="213868" y="1917"/>
                </a:lnTo>
                <a:lnTo>
                  <a:pt x="202374" y="0"/>
                </a:lnTo>
                <a:lnTo>
                  <a:pt x="194233" y="825"/>
                </a:lnTo>
                <a:lnTo>
                  <a:pt x="165608" y="33401"/>
                </a:lnTo>
                <a:lnTo>
                  <a:pt x="165023" y="41719"/>
                </a:lnTo>
                <a:lnTo>
                  <a:pt x="167538" y="58839"/>
                </a:lnTo>
                <a:lnTo>
                  <a:pt x="174853" y="71615"/>
                </a:lnTo>
                <a:lnTo>
                  <a:pt x="186550" y="79616"/>
                </a:lnTo>
                <a:lnTo>
                  <a:pt x="202272" y="82384"/>
                </a:lnTo>
                <a:lnTo>
                  <a:pt x="214325" y="80683"/>
                </a:lnTo>
                <a:lnTo>
                  <a:pt x="223837" y="75615"/>
                </a:lnTo>
                <a:lnTo>
                  <a:pt x="230771" y="67233"/>
                </a:lnTo>
                <a:lnTo>
                  <a:pt x="235064" y="55613"/>
                </a:lnTo>
                <a:close/>
              </a:path>
            </a:pathLst>
          </a:custGeom>
          <a:solidFill>
            <a:srgbClr val="ED1C2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bg object 25"/>
          <p:cNvSpPr/>
          <p:nvPr/>
        </p:nvSpPr>
        <p:spPr>
          <a:xfrm>
            <a:off x="11306874" y="612203"/>
            <a:ext cx="339090" cy="79375"/>
          </a:xfrm>
          <a:custGeom>
            <a:avLst/>
            <a:gdLst/>
            <a:ahLst/>
            <a:cxnLst/>
            <a:rect l="l" t="t" r="r" b="b"/>
            <a:pathLst>
              <a:path w="339090" h="79375">
                <a:moveTo>
                  <a:pt x="60172" y="61861"/>
                </a:moveTo>
                <a:lnTo>
                  <a:pt x="22504" y="61861"/>
                </a:lnTo>
                <a:lnTo>
                  <a:pt x="22504" y="46901"/>
                </a:lnTo>
                <a:lnTo>
                  <a:pt x="45961" y="46901"/>
                </a:lnTo>
                <a:lnTo>
                  <a:pt x="45961" y="30518"/>
                </a:lnTo>
                <a:lnTo>
                  <a:pt x="22504" y="30518"/>
                </a:lnTo>
                <a:lnTo>
                  <a:pt x="22504" y="16395"/>
                </a:lnTo>
                <a:lnTo>
                  <a:pt x="59347" y="16395"/>
                </a:lnTo>
                <a:lnTo>
                  <a:pt x="59347" y="25"/>
                </a:lnTo>
                <a:lnTo>
                  <a:pt x="0" y="25"/>
                </a:lnTo>
                <a:lnTo>
                  <a:pt x="0" y="79070"/>
                </a:lnTo>
                <a:lnTo>
                  <a:pt x="60172" y="79070"/>
                </a:lnTo>
                <a:lnTo>
                  <a:pt x="60172" y="61861"/>
                </a:lnTo>
                <a:close/>
              </a:path>
              <a:path w="339090" h="79375">
                <a:moveTo>
                  <a:pt x="339001" y="61861"/>
                </a:moveTo>
                <a:lnTo>
                  <a:pt x="301332" y="61861"/>
                </a:lnTo>
                <a:lnTo>
                  <a:pt x="301332" y="46901"/>
                </a:lnTo>
                <a:lnTo>
                  <a:pt x="324789" y="46901"/>
                </a:lnTo>
                <a:lnTo>
                  <a:pt x="324789" y="30530"/>
                </a:lnTo>
                <a:lnTo>
                  <a:pt x="301332" y="30530"/>
                </a:lnTo>
                <a:lnTo>
                  <a:pt x="301332" y="16395"/>
                </a:lnTo>
                <a:lnTo>
                  <a:pt x="338175" y="16395"/>
                </a:lnTo>
                <a:lnTo>
                  <a:pt x="338175" y="0"/>
                </a:lnTo>
                <a:lnTo>
                  <a:pt x="278841" y="0"/>
                </a:lnTo>
                <a:lnTo>
                  <a:pt x="278841" y="79082"/>
                </a:lnTo>
                <a:lnTo>
                  <a:pt x="339001" y="79082"/>
                </a:lnTo>
                <a:lnTo>
                  <a:pt x="339001" y="61861"/>
                </a:lnTo>
                <a:close/>
              </a:path>
            </a:pathLst>
          </a:custGeom>
          <a:solidFill>
            <a:srgbClr val="ED1C24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6" name="bg object 26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11386985" y="612220"/>
            <a:ext cx="89433" cy="79057"/>
          </a:xfrm>
          <a:prstGeom prst="rect">
            <a:avLst/>
          </a:prstGeom>
        </p:spPr>
      </p:pic>
      <p:pic>
        <p:nvPicPr>
          <p:cNvPr id="27" name="bg object 27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11496360" y="612216"/>
            <a:ext cx="69392" cy="79070"/>
          </a:xfrm>
          <a:prstGeom prst="rect">
            <a:avLst/>
          </a:prstGeom>
        </p:spPr>
      </p:pic>
      <p:pic>
        <p:nvPicPr>
          <p:cNvPr id="28" name="bg object 28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11665820" y="612222"/>
            <a:ext cx="69100" cy="79044"/>
          </a:xfrm>
          <a:prstGeom prst="rect">
            <a:avLst/>
          </a:prstGeom>
        </p:spPr>
      </p:pic>
      <p:pic>
        <p:nvPicPr>
          <p:cNvPr id="29" name="bg object 29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11197484" y="612220"/>
            <a:ext cx="89446" cy="79057"/>
          </a:xfrm>
          <a:prstGeom prst="rect">
            <a:avLst/>
          </a:prstGeom>
        </p:spPr>
      </p:pic>
      <p:sp>
        <p:nvSpPr>
          <p:cNvPr id="30" name="bg object 30"/>
          <p:cNvSpPr/>
          <p:nvPr/>
        </p:nvSpPr>
        <p:spPr>
          <a:xfrm>
            <a:off x="10892993" y="841222"/>
            <a:ext cx="575310" cy="82550"/>
          </a:xfrm>
          <a:custGeom>
            <a:avLst/>
            <a:gdLst/>
            <a:ahLst/>
            <a:cxnLst/>
            <a:rect l="l" t="t" r="r" b="b"/>
            <a:pathLst>
              <a:path w="575309" h="82550">
                <a:moveTo>
                  <a:pt x="65671" y="1333"/>
                </a:moveTo>
                <a:lnTo>
                  <a:pt x="0" y="1333"/>
                </a:lnTo>
                <a:lnTo>
                  <a:pt x="0" y="18237"/>
                </a:lnTo>
                <a:lnTo>
                  <a:pt x="21272" y="18237"/>
                </a:lnTo>
                <a:lnTo>
                  <a:pt x="21272" y="80391"/>
                </a:lnTo>
                <a:lnTo>
                  <a:pt x="43688" y="80391"/>
                </a:lnTo>
                <a:lnTo>
                  <a:pt x="43688" y="18237"/>
                </a:lnTo>
                <a:lnTo>
                  <a:pt x="65671" y="18237"/>
                </a:lnTo>
                <a:lnTo>
                  <a:pt x="65671" y="1333"/>
                </a:lnTo>
                <a:close/>
              </a:path>
              <a:path w="575309" h="82550">
                <a:moveTo>
                  <a:pt x="153403" y="41186"/>
                </a:moveTo>
                <a:lnTo>
                  <a:pt x="150723" y="24142"/>
                </a:lnTo>
                <a:lnTo>
                  <a:pt x="145808" y="15748"/>
                </a:lnTo>
                <a:lnTo>
                  <a:pt x="143129" y="11163"/>
                </a:lnTo>
                <a:lnTo>
                  <a:pt x="131318" y="2895"/>
                </a:lnTo>
                <a:lnTo>
                  <a:pt x="129882" y="2628"/>
                </a:lnTo>
                <a:lnTo>
                  <a:pt x="129882" y="40868"/>
                </a:lnTo>
                <a:lnTo>
                  <a:pt x="129006" y="51841"/>
                </a:lnTo>
                <a:lnTo>
                  <a:pt x="126390" y="59702"/>
                </a:lnTo>
                <a:lnTo>
                  <a:pt x="122047" y="64427"/>
                </a:lnTo>
                <a:lnTo>
                  <a:pt x="115963" y="66001"/>
                </a:lnTo>
                <a:lnTo>
                  <a:pt x="109893" y="64427"/>
                </a:lnTo>
                <a:lnTo>
                  <a:pt x="105537" y="59702"/>
                </a:lnTo>
                <a:lnTo>
                  <a:pt x="102920" y="51841"/>
                </a:lnTo>
                <a:lnTo>
                  <a:pt x="102069" y="41186"/>
                </a:lnTo>
                <a:lnTo>
                  <a:pt x="102044" y="40868"/>
                </a:lnTo>
                <a:lnTo>
                  <a:pt x="102920" y="29883"/>
                </a:lnTo>
                <a:lnTo>
                  <a:pt x="105537" y="22034"/>
                </a:lnTo>
                <a:lnTo>
                  <a:pt x="109893" y="17322"/>
                </a:lnTo>
                <a:lnTo>
                  <a:pt x="115963" y="15748"/>
                </a:lnTo>
                <a:lnTo>
                  <a:pt x="122047" y="17322"/>
                </a:lnTo>
                <a:lnTo>
                  <a:pt x="126390" y="22034"/>
                </a:lnTo>
                <a:lnTo>
                  <a:pt x="129006" y="29883"/>
                </a:lnTo>
                <a:lnTo>
                  <a:pt x="129882" y="40868"/>
                </a:lnTo>
                <a:lnTo>
                  <a:pt x="129882" y="2628"/>
                </a:lnTo>
                <a:lnTo>
                  <a:pt x="88798" y="11163"/>
                </a:lnTo>
                <a:lnTo>
                  <a:pt x="78574" y="40868"/>
                </a:lnTo>
                <a:lnTo>
                  <a:pt x="78524" y="41186"/>
                </a:lnTo>
                <a:lnTo>
                  <a:pt x="81203" y="58204"/>
                </a:lnTo>
                <a:lnTo>
                  <a:pt x="88798" y="71183"/>
                </a:lnTo>
                <a:lnTo>
                  <a:pt x="100609" y="79463"/>
                </a:lnTo>
                <a:lnTo>
                  <a:pt x="115963" y="82372"/>
                </a:lnTo>
                <a:lnTo>
                  <a:pt x="131318" y="79463"/>
                </a:lnTo>
                <a:lnTo>
                  <a:pt x="143129" y="71183"/>
                </a:lnTo>
                <a:lnTo>
                  <a:pt x="146164" y="66001"/>
                </a:lnTo>
                <a:lnTo>
                  <a:pt x="150723" y="58204"/>
                </a:lnTo>
                <a:lnTo>
                  <a:pt x="153403" y="41186"/>
                </a:lnTo>
                <a:close/>
              </a:path>
              <a:path w="575309" h="82550">
                <a:moveTo>
                  <a:pt x="242049" y="26758"/>
                </a:moveTo>
                <a:lnTo>
                  <a:pt x="237642" y="15392"/>
                </a:lnTo>
                <a:lnTo>
                  <a:pt x="230225" y="6997"/>
                </a:lnTo>
                <a:lnTo>
                  <a:pt x="220027" y="1790"/>
                </a:lnTo>
                <a:lnTo>
                  <a:pt x="207289" y="0"/>
                </a:lnTo>
                <a:lnTo>
                  <a:pt x="191643" y="2870"/>
                </a:lnTo>
                <a:lnTo>
                  <a:pt x="179895" y="11188"/>
                </a:lnTo>
                <a:lnTo>
                  <a:pt x="172504" y="24460"/>
                </a:lnTo>
                <a:lnTo>
                  <a:pt x="169938" y="42227"/>
                </a:lnTo>
                <a:lnTo>
                  <a:pt x="172377" y="58915"/>
                </a:lnTo>
                <a:lnTo>
                  <a:pt x="179412" y="71551"/>
                </a:lnTo>
                <a:lnTo>
                  <a:pt x="190538" y="79565"/>
                </a:lnTo>
                <a:lnTo>
                  <a:pt x="205308" y="82372"/>
                </a:lnTo>
                <a:lnTo>
                  <a:pt x="215684" y="82372"/>
                </a:lnTo>
                <a:lnTo>
                  <a:pt x="223354" y="79362"/>
                </a:lnTo>
                <a:lnTo>
                  <a:pt x="228765" y="72936"/>
                </a:lnTo>
                <a:lnTo>
                  <a:pt x="234988" y="80391"/>
                </a:lnTo>
                <a:lnTo>
                  <a:pt x="241922" y="80391"/>
                </a:lnTo>
                <a:lnTo>
                  <a:pt x="241922" y="41300"/>
                </a:lnTo>
                <a:lnTo>
                  <a:pt x="207899" y="41300"/>
                </a:lnTo>
                <a:lnTo>
                  <a:pt x="207899" y="55181"/>
                </a:lnTo>
                <a:lnTo>
                  <a:pt x="220776" y="55181"/>
                </a:lnTo>
                <a:lnTo>
                  <a:pt x="220268" y="62039"/>
                </a:lnTo>
                <a:lnTo>
                  <a:pt x="214960" y="66408"/>
                </a:lnTo>
                <a:lnTo>
                  <a:pt x="207378" y="66408"/>
                </a:lnTo>
                <a:lnTo>
                  <a:pt x="200914" y="64871"/>
                </a:lnTo>
                <a:lnTo>
                  <a:pt x="196621" y="60198"/>
                </a:lnTo>
                <a:lnTo>
                  <a:pt x="194221" y="52311"/>
                </a:lnTo>
                <a:lnTo>
                  <a:pt x="193484" y="41084"/>
                </a:lnTo>
                <a:lnTo>
                  <a:pt x="194297" y="29946"/>
                </a:lnTo>
                <a:lnTo>
                  <a:pt x="196811" y="22034"/>
                </a:lnTo>
                <a:lnTo>
                  <a:pt x="201129" y="17310"/>
                </a:lnTo>
                <a:lnTo>
                  <a:pt x="207378" y="15748"/>
                </a:lnTo>
                <a:lnTo>
                  <a:pt x="214757" y="15748"/>
                </a:lnTo>
                <a:lnTo>
                  <a:pt x="219621" y="20942"/>
                </a:lnTo>
                <a:lnTo>
                  <a:pt x="220459" y="30276"/>
                </a:lnTo>
                <a:lnTo>
                  <a:pt x="242049" y="26758"/>
                </a:lnTo>
                <a:close/>
              </a:path>
              <a:path w="575309" h="82550">
                <a:moveTo>
                  <a:pt x="322173" y="63195"/>
                </a:moveTo>
                <a:lnTo>
                  <a:pt x="284505" y="63195"/>
                </a:lnTo>
                <a:lnTo>
                  <a:pt x="284505" y="48234"/>
                </a:lnTo>
                <a:lnTo>
                  <a:pt x="307936" y="48234"/>
                </a:lnTo>
                <a:lnTo>
                  <a:pt x="307936" y="31838"/>
                </a:lnTo>
                <a:lnTo>
                  <a:pt x="284505" y="31838"/>
                </a:lnTo>
                <a:lnTo>
                  <a:pt x="284505" y="17729"/>
                </a:lnTo>
                <a:lnTo>
                  <a:pt x="321335" y="17729"/>
                </a:lnTo>
                <a:lnTo>
                  <a:pt x="321335" y="1333"/>
                </a:lnTo>
                <a:lnTo>
                  <a:pt x="261988" y="1333"/>
                </a:lnTo>
                <a:lnTo>
                  <a:pt x="261988" y="80391"/>
                </a:lnTo>
                <a:lnTo>
                  <a:pt x="322173" y="80391"/>
                </a:lnTo>
                <a:lnTo>
                  <a:pt x="322173" y="63195"/>
                </a:lnTo>
                <a:close/>
              </a:path>
              <a:path w="575309" h="82550">
                <a:moveTo>
                  <a:pt x="574751" y="63195"/>
                </a:moveTo>
                <a:lnTo>
                  <a:pt x="537095" y="63195"/>
                </a:lnTo>
                <a:lnTo>
                  <a:pt x="537095" y="48234"/>
                </a:lnTo>
                <a:lnTo>
                  <a:pt x="560539" y="48234"/>
                </a:lnTo>
                <a:lnTo>
                  <a:pt x="560539" y="31838"/>
                </a:lnTo>
                <a:lnTo>
                  <a:pt x="537095" y="31838"/>
                </a:lnTo>
                <a:lnTo>
                  <a:pt x="537095" y="17729"/>
                </a:lnTo>
                <a:lnTo>
                  <a:pt x="573925" y="17729"/>
                </a:lnTo>
                <a:lnTo>
                  <a:pt x="573925" y="1333"/>
                </a:lnTo>
                <a:lnTo>
                  <a:pt x="514578" y="1333"/>
                </a:lnTo>
                <a:lnTo>
                  <a:pt x="514578" y="80391"/>
                </a:lnTo>
                <a:lnTo>
                  <a:pt x="574751" y="80391"/>
                </a:lnTo>
                <a:lnTo>
                  <a:pt x="574751" y="63195"/>
                </a:lnTo>
                <a:close/>
              </a:path>
            </a:pathLst>
          </a:custGeom>
          <a:solidFill>
            <a:srgbClr val="ED1C24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1" name="bg object 31"/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11487685" y="842553"/>
            <a:ext cx="69100" cy="79057"/>
          </a:xfrm>
          <a:prstGeom prst="rect">
            <a:avLst/>
          </a:prstGeom>
        </p:spPr>
      </p:pic>
      <p:pic>
        <p:nvPicPr>
          <p:cNvPr id="32" name="bg object 32"/>
          <p:cNvPicPr/>
          <p:nvPr/>
        </p:nvPicPr>
        <p:blipFill>
          <a:blip r:embed="rId16" cstate="print"/>
          <a:stretch>
            <a:fillRect/>
          </a:stretch>
        </p:blipFill>
        <p:spPr>
          <a:xfrm>
            <a:off x="11320721" y="842552"/>
            <a:ext cx="66916" cy="79057"/>
          </a:xfrm>
          <a:prstGeom prst="rect">
            <a:avLst/>
          </a:prstGeom>
        </p:spPr>
      </p:pic>
      <p:pic>
        <p:nvPicPr>
          <p:cNvPr id="33" name="bg object 33"/>
          <p:cNvPicPr/>
          <p:nvPr/>
        </p:nvPicPr>
        <p:blipFill>
          <a:blip r:embed="rId17" cstate="print"/>
          <a:stretch>
            <a:fillRect/>
          </a:stretch>
        </p:blipFill>
        <p:spPr>
          <a:xfrm>
            <a:off x="11235114" y="842551"/>
            <a:ext cx="65658" cy="79057"/>
          </a:xfrm>
          <a:prstGeom prst="rect">
            <a:avLst/>
          </a:prstGeom>
        </p:spPr>
      </p:pic>
      <p:pic>
        <p:nvPicPr>
          <p:cNvPr id="34" name="bg object 34"/>
          <p:cNvPicPr/>
          <p:nvPr/>
        </p:nvPicPr>
        <p:blipFill>
          <a:blip r:embed="rId18" cstate="print"/>
          <a:stretch>
            <a:fillRect/>
          </a:stretch>
        </p:blipFill>
        <p:spPr>
          <a:xfrm>
            <a:off x="10892997" y="1148328"/>
            <a:ext cx="149609" cy="82156"/>
          </a:xfrm>
          <a:prstGeom prst="rect">
            <a:avLst/>
          </a:prstGeom>
        </p:spPr>
      </p:pic>
      <p:pic>
        <p:nvPicPr>
          <p:cNvPr id="35" name="bg object 35"/>
          <p:cNvPicPr/>
          <p:nvPr/>
        </p:nvPicPr>
        <p:blipFill>
          <a:blip r:embed="rId19" cstate="print"/>
          <a:stretch>
            <a:fillRect/>
          </a:stretch>
        </p:blipFill>
        <p:spPr>
          <a:xfrm>
            <a:off x="11062554" y="1148332"/>
            <a:ext cx="160524" cy="82372"/>
          </a:xfrm>
          <a:prstGeom prst="rect">
            <a:avLst/>
          </a:prstGeom>
        </p:spPr>
      </p:pic>
      <p:pic>
        <p:nvPicPr>
          <p:cNvPr id="36" name="bg object 36"/>
          <p:cNvPicPr/>
          <p:nvPr/>
        </p:nvPicPr>
        <p:blipFill>
          <a:blip r:embed="rId20" cstate="print"/>
          <a:stretch>
            <a:fillRect/>
          </a:stretch>
        </p:blipFill>
        <p:spPr>
          <a:xfrm>
            <a:off x="11243417" y="1149676"/>
            <a:ext cx="66192" cy="79057"/>
          </a:xfrm>
          <a:prstGeom prst="rect">
            <a:avLst/>
          </a:prstGeom>
        </p:spPr>
      </p:pic>
      <p:pic>
        <p:nvPicPr>
          <p:cNvPr id="37" name="bg object 37"/>
          <p:cNvPicPr/>
          <p:nvPr/>
        </p:nvPicPr>
        <p:blipFill>
          <a:blip r:embed="rId21" cstate="print"/>
          <a:stretch>
            <a:fillRect/>
          </a:stretch>
        </p:blipFill>
        <p:spPr>
          <a:xfrm>
            <a:off x="11329288" y="1148339"/>
            <a:ext cx="72097" cy="82372"/>
          </a:xfrm>
          <a:prstGeom prst="rect">
            <a:avLst/>
          </a:prstGeom>
        </p:spPr>
      </p:pic>
      <p:sp>
        <p:nvSpPr>
          <p:cNvPr id="38" name="bg object 38"/>
          <p:cNvSpPr/>
          <p:nvPr/>
        </p:nvSpPr>
        <p:spPr>
          <a:xfrm>
            <a:off x="11421315" y="1149686"/>
            <a:ext cx="60325" cy="79375"/>
          </a:xfrm>
          <a:custGeom>
            <a:avLst/>
            <a:gdLst/>
            <a:ahLst/>
            <a:cxnLst/>
            <a:rect l="l" t="t" r="r" b="b"/>
            <a:pathLst>
              <a:path w="60325" h="79375">
                <a:moveTo>
                  <a:pt x="59372" y="0"/>
                </a:moveTo>
                <a:lnTo>
                  <a:pt x="0" y="0"/>
                </a:lnTo>
                <a:lnTo>
                  <a:pt x="0" y="79057"/>
                </a:lnTo>
                <a:lnTo>
                  <a:pt x="60172" y="79057"/>
                </a:lnTo>
                <a:lnTo>
                  <a:pt x="60172" y="61823"/>
                </a:lnTo>
                <a:lnTo>
                  <a:pt x="22517" y="61823"/>
                </a:lnTo>
                <a:lnTo>
                  <a:pt x="22517" y="46875"/>
                </a:lnTo>
                <a:lnTo>
                  <a:pt x="45961" y="46875"/>
                </a:lnTo>
                <a:lnTo>
                  <a:pt x="45961" y="30479"/>
                </a:lnTo>
                <a:lnTo>
                  <a:pt x="22517" y="30479"/>
                </a:lnTo>
                <a:lnTo>
                  <a:pt x="22517" y="16370"/>
                </a:lnTo>
                <a:lnTo>
                  <a:pt x="59372" y="16370"/>
                </a:lnTo>
                <a:lnTo>
                  <a:pt x="59372" y="0"/>
                </a:lnTo>
                <a:close/>
              </a:path>
            </a:pathLst>
          </a:custGeom>
          <a:solidFill>
            <a:srgbClr val="ED1C24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9" name="bg object 39"/>
          <p:cNvPicPr/>
          <p:nvPr/>
        </p:nvPicPr>
        <p:blipFill>
          <a:blip r:embed="rId22" cstate="print"/>
          <a:stretch>
            <a:fillRect/>
          </a:stretch>
        </p:blipFill>
        <p:spPr>
          <a:xfrm>
            <a:off x="11501426" y="1149681"/>
            <a:ext cx="69113" cy="79044"/>
          </a:xfrm>
          <a:prstGeom prst="rect">
            <a:avLst/>
          </a:prstGeom>
        </p:spPr>
      </p:pic>
      <p:pic>
        <p:nvPicPr>
          <p:cNvPr id="40" name="bg object 40"/>
          <p:cNvPicPr/>
          <p:nvPr/>
        </p:nvPicPr>
        <p:blipFill>
          <a:blip r:embed="rId23" cstate="print"/>
          <a:stretch>
            <a:fillRect/>
          </a:stretch>
        </p:blipFill>
        <p:spPr>
          <a:xfrm>
            <a:off x="10892999" y="457200"/>
            <a:ext cx="407751" cy="82476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90499" y="173564"/>
            <a:ext cx="6964680" cy="11684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7500" b="1" i="0">
                <a:solidFill>
                  <a:srgbClr val="ED1C24"/>
                </a:solidFill>
                <a:latin typeface="Montserrat Stencil Black"/>
                <a:cs typeface="Montserrat Stencil Black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463550" y="1584007"/>
            <a:ext cx="11271250" cy="378904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7439" y="6377940"/>
            <a:ext cx="3903472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917" y="6377940"/>
            <a:ext cx="28056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7/1/2026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82812" y="6377940"/>
            <a:ext cx="28056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277086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15FED9C-1E45-9D1A-9FB0-B461B094C9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68BF32B-C8E8-F3CF-13A2-032644F5BB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55AE78-9CED-0DB0-06F9-07700C6A9B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E03959-9B6C-4834-94FE-A1766716C738}" type="datetimeFigureOut">
              <a:rPr lang="en-GB" smtClean="0"/>
              <a:t>01/07/2026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45A519-A971-0C77-2254-28AB7A97C58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703F1F-0AC3-9831-532D-6D61ABC7D5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D14A4D-F5E4-453E-BF36-1686316DF07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475272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8.png"/><Relationship Id="rId3" Type="http://schemas.openxmlformats.org/officeDocument/2006/relationships/image" Target="../media/image2.png"/><Relationship Id="rId7" Type="http://schemas.openxmlformats.org/officeDocument/2006/relationships/image" Target="../media/image14.png"/><Relationship Id="rId12" Type="http://schemas.openxmlformats.org/officeDocument/2006/relationships/image" Target="../media/image4.png"/><Relationship Id="rId17" Type="http://schemas.openxmlformats.org/officeDocument/2006/relationships/image" Target="../media/image16.png"/><Relationship Id="rId2" Type="http://schemas.openxmlformats.org/officeDocument/2006/relationships/image" Target="../media/image1.png"/><Relationship Id="rId16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11" Type="http://schemas.openxmlformats.org/officeDocument/2006/relationships/image" Target="../media/image7.png"/><Relationship Id="rId5" Type="http://schemas.openxmlformats.org/officeDocument/2006/relationships/image" Target="../media/image12.png"/><Relationship Id="rId15" Type="http://schemas.openxmlformats.org/officeDocument/2006/relationships/image" Target="../media/image10.png"/><Relationship Id="rId10" Type="http://schemas.openxmlformats.org/officeDocument/2006/relationships/image" Target="../media/image6.png"/><Relationship Id="rId4" Type="http://schemas.openxmlformats.org/officeDocument/2006/relationships/image" Target="../media/image3.png"/><Relationship Id="rId9" Type="http://schemas.openxmlformats.org/officeDocument/2006/relationships/image" Target="../media/image5.png"/><Relationship Id="rId1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5.xml"/><Relationship Id="rId4" Type="http://schemas.openxmlformats.org/officeDocument/2006/relationships/hyperlink" Target="https://cafod.org.uk/education/emergency-resources-schools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hyperlink" Target="https://cafod.org.uk/education/emergency-resources-schools" TargetMode="External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2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8.png"/><Relationship Id="rId18" Type="http://schemas.openxmlformats.org/officeDocument/2006/relationships/image" Target="../media/image28.jpeg"/><Relationship Id="rId3" Type="http://schemas.openxmlformats.org/officeDocument/2006/relationships/image" Target="../media/image2.png"/><Relationship Id="rId7" Type="http://schemas.openxmlformats.org/officeDocument/2006/relationships/image" Target="../media/image14.png"/><Relationship Id="rId12" Type="http://schemas.openxmlformats.org/officeDocument/2006/relationships/image" Target="../media/image4.png"/><Relationship Id="rId17" Type="http://schemas.openxmlformats.org/officeDocument/2006/relationships/image" Target="../media/image16.png"/><Relationship Id="rId2" Type="http://schemas.openxmlformats.org/officeDocument/2006/relationships/image" Target="../media/image1.png"/><Relationship Id="rId16" Type="http://schemas.openxmlformats.org/officeDocument/2006/relationships/image" Target="../media/image11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3.png"/><Relationship Id="rId11" Type="http://schemas.openxmlformats.org/officeDocument/2006/relationships/image" Target="../media/image7.png"/><Relationship Id="rId5" Type="http://schemas.openxmlformats.org/officeDocument/2006/relationships/image" Target="../media/image12.png"/><Relationship Id="rId15" Type="http://schemas.openxmlformats.org/officeDocument/2006/relationships/image" Target="../media/image10.png"/><Relationship Id="rId10" Type="http://schemas.openxmlformats.org/officeDocument/2006/relationships/image" Target="../media/image6.png"/><Relationship Id="rId4" Type="http://schemas.openxmlformats.org/officeDocument/2006/relationships/image" Target="../media/image3.png"/><Relationship Id="rId9" Type="http://schemas.openxmlformats.org/officeDocument/2006/relationships/image" Target="../media/image5.png"/><Relationship Id="rId1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8.png"/><Relationship Id="rId18" Type="http://schemas.openxmlformats.org/officeDocument/2006/relationships/image" Target="../media/image29.jpeg"/><Relationship Id="rId3" Type="http://schemas.openxmlformats.org/officeDocument/2006/relationships/image" Target="../media/image2.png"/><Relationship Id="rId7" Type="http://schemas.openxmlformats.org/officeDocument/2006/relationships/image" Target="../media/image14.png"/><Relationship Id="rId12" Type="http://schemas.openxmlformats.org/officeDocument/2006/relationships/image" Target="../media/image4.png"/><Relationship Id="rId17" Type="http://schemas.openxmlformats.org/officeDocument/2006/relationships/image" Target="../media/image16.png"/><Relationship Id="rId2" Type="http://schemas.openxmlformats.org/officeDocument/2006/relationships/image" Target="../media/image1.png"/><Relationship Id="rId16" Type="http://schemas.openxmlformats.org/officeDocument/2006/relationships/image" Target="../media/image11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3.png"/><Relationship Id="rId11" Type="http://schemas.openxmlformats.org/officeDocument/2006/relationships/image" Target="../media/image7.png"/><Relationship Id="rId5" Type="http://schemas.openxmlformats.org/officeDocument/2006/relationships/image" Target="../media/image12.png"/><Relationship Id="rId15" Type="http://schemas.openxmlformats.org/officeDocument/2006/relationships/image" Target="../media/image10.png"/><Relationship Id="rId10" Type="http://schemas.openxmlformats.org/officeDocument/2006/relationships/image" Target="../media/image6.png"/><Relationship Id="rId4" Type="http://schemas.openxmlformats.org/officeDocument/2006/relationships/image" Target="../media/image3.png"/><Relationship Id="rId9" Type="http://schemas.openxmlformats.org/officeDocument/2006/relationships/image" Target="../media/image5.png"/><Relationship Id="rId1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81254" y="1228725"/>
            <a:ext cx="5090160" cy="4361579"/>
          </a:xfrm>
          <a:prstGeom prst="rect">
            <a:avLst/>
          </a:prstGeom>
          <a:solidFill>
            <a:srgbClr val="ED1C24"/>
          </a:solidFill>
        </p:spPr>
        <p:txBody>
          <a:bodyPr vert="horz" wrap="square" lIns="0" tIns="643255" rIns="0" bIns="0" rtlCol="0">
            <a:spAutoFit/>
          </a:bodyPr>
          <a:lstStyle/>
          <a:p>
            <a:pPr marL="267970" marR="283210" lvl="0" indent="0" algn="l" defTabSz="914400" eaLnBrk="1" fontAlgn="auto" latinLnBrk="0" hangingPunct="1">
              <a:lnSpc>
                <a:spcPct val="91800"/>
              </a:lnSpc>
              <a:spcBef>
                <a:spcPts val="506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5400" b="1" i="0" u="none" strike="noStrike" kern="0" cap="none" spc="-55" normalizeH="0" baseline="0" noProof="0" dirty="0">
                <a:ln>
                  <a:noFill/>
                </a:ln>
                <a:solidFill>
                  <a:srgbClr val="172345"/>
                </a:solidFill>
                <a:effectLst/>
                <a:uLnTx/>
                <a:uFillTx/>
                <a:latin typeface="Montserrat School ExtraBold" pitchFamily="2" charset="0"/>
                <a:cs typeface="Montserrat ExtraBold"/>
              </a:rPr>
              <a:t>Venezuela </a:t>
            </a:r>
            <a:r>
              <a:rPr kumimoji="0" sz="5400" b="1" i="0" u="none" strike="noStrike" kern="0" cap="none" spc="-120" normalizeH="0" baseline="0" noProof="0" dirty="0">
                <a:ln>
                  <a:noFill/>
                </a:ln>
                <a:solidFill>
                  <a:srgbClr val="172345"/>
                </a:solidFill>
                <a:effectLst/>
                <a:uLnTx/>
                <a:uFillTx/>
                <a:latin typeface="Montserrat School ExtraBold" pitchFamily="2" charset="0"/>
                <a:cs typeface="Montserrat ExtraBold"/>
              </a:rPr>
              <a:t>Earthquake </a:t>
            </a:r>
            <a:r>
              <a:rPr kumimoji="0" sz="5400" b="1" i="0" u="none" strike="noStrike" kern="0" cap="none" spc="-10" normalizeH="0" baseline="0" noProof="0" dirty="0">
                <a:ln>
                  <a:noFill/>
                </a:ln>
                <a:solidFill>
                  <a:srgbClr val="172345"/>
                </a:solidFill>
                <a:effectLst/>
                <a:uLnTx/>
                <a:uFillTx/>
                <a:latin typeface="Montserrat School ExtraBold" pitchFamily="2" charset="0"/>
                <a:cs typeface="Montserrat ExtraBold"/>
              </a:rPr>
              <a:t>Appeal</a:t>
            </a:r>
            <a:endParaRPr kumimoji="0" lang="en-GB" sz="5400" b="1" i="0" u="none" strike="noStrike" kern="0" cap="none" spc="-10" normalizeH="0" baseline="0" noProof="0" dirty="0">
              <a:ln>
                <a:noFill/>
              </a:ln>
              <a:solidFill>
                <a:srgbClr val="172345"/>
              </a:solidFill>
              <a:effectLst/>
              <a:uLnTx/>
              <a:uFillTx/>
              <a:latin typeface="Montserrat School ExtraBold" pitchFamily="2" charset="0"/>
              <a:cs typeface="Montserrat ExtraBold"/>
            </a:endParaRPr>
          </a:p>
          <a:p>
            <a:pPr marL="267970" marR="283210" lvl="0" indent="0" defTabSz="914400" eaLnBrk="1" fontAlgn="auto" latinLnBrk="0" hangingPunct="1">
              <a:lnSpc>
                <a:spcPct val="91800"/>
              </a:lnSpc>
              <a:spcBef>
                <a:spcPts val="506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Montserrat School ExtraBold" pitchFamily="2" charset="0"/>
              <a:cs typeface="Montserrat ExtraBold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0767415" y="457987"/>
            <a:ext cx="14604" cy="772795"/>
          </a:xfrm>
          <a:custGeom>
            <a:avLst/>
            <a:gdLst/>
            <a:ahLst/>
            <a:cxnLst/>
            <a:rect l="l" t="t" r="r" b="b"/>
            <a:pathLst>
              <a:path w="14604" h="772794">
                <a:moveTo>
                  <a:pt x="14528" y="0"/>
                </a:moveTo>
                <a:lnTo>
                  <a:pt x="0" y="0"/>
                </a:lnTo>
                <a:lnTo>
                  <a:pt x="0" y="772718"/>
                </a:lnTo>
                <a:lnTo>
                  <a:pt x="14528" y="772718"/>
                </a:lnTo>
                <a:lnTo>
                  <a:pt x="14528" y="0"/>
                </a:lnTo>
                <a:close/>
              </a:path>
            </a:pathLst>
          </a:custGeom>
          <a:solidFill>
            <a:srgbClr val="ED1C24"/>
          </a:solid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882217" y="457879"/>
            <a:ext cx="774096" cy="772826"/>
          </a:xfrm>
          <a:prstGeom prst="rect">
            <a:avLst/>
          </a:prstGeom>
        </p:spPr>
      </p:pic>
      <p:grpSp>
        <p:nvGrpSpPr>
          <p:cNvPr id="5" name="object 5"/>
          <p:cNvGrpSpPr/>
          <p:nvPr/>
        </p:nvGrpSpPr>
        <p:grpSpPr>
          <a:xfrm>
            <a:off x="10892991" y="996099"/>
            <a:ext cx="386715" cy="79375"/>
            <a:chOff x="10892991" y="996099"/>
            <a:chExt cx="386715" cy="79375"/>
          </a:xfrm>
        </p:grpSpPr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892991" y="996105"/>
              <a:ext cx="177751" cy="79070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11091092" y="996640"/>
              <a:ext cx="20320" cy="39370"/>
            </a:xfrm>
            <a:custGeom>
              <a:avLst/>
              <a:gdLst/>
              <a:ahLst/>
              <a:cxnLst/>
              <a:rect l="l" t="t" r="r" b="b"/>
              <a:pathLst>
                <a:path w="20320" h="39369">
                  <a:moveTo>
                    <a:pt x="19811" y="0"/>
                  </a:moveTo>
                  <a:lnTo>
                    <a:pt x="0" y="0"/>
                  </a:lnTo>
                  <a:lnTo>
                    <a:pt x="0" y="20523"/>
                  </a:lnTo>
                  <a:lnTo>
                    <a:pt x="6845" y="20523"/>
                  </a:lnTo>
                  <a:lnTo>
                    <a:pt x="0" y="38785"/>
                  </a:lnTo>
                  <a:lnTo>
                    <a:pt x="7048" y="38785"/>
                  </a:lnTo>
                  <a:lnTo>
                    <a:pt x="19811" y="18872"/>
                  </a:lnTo>
                  <a:lnTo>
                    <a:pt x="19811" y="0"/>
                  </a:lnTo>
                  <a:close/>
                </a:path>
              </a:pathLst>
            </a:custGeom>
            <a:solidFill>
              <a:srgbClr val="ED1C24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1130848" y="996116"/>
              <a:ext cx="69100" cy="79057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11219183" y="996099"/>
              <a:ext cx="60325" cy="79375"/>
            </a:xfrm>
            <a:custGeom>
              <a:avLst/>
              <a:gdLst/>
              <a:ahLst/>
              <a:cxnLst/>
              <a:rect l="l" t="t" r="r" b="b"/>
              <a:pathLst>
                <a:path w="60325" h="79375">
                  <a:moveTo>
                    <a:pt x="59334" y="0"/>
                  </a:moveTo>
                  <a:lnTo>
                    <a:pt x="0" y="0"/>
                  </a:lnTo>
                  <a:lnTo>
                    <a:pt x="0" y="79070"/>
                  </a:lnTo>
                  <a:lnTo>
                    <a:pt x="60159" y="79070"/>
                  </a:lnTo>
                  <a:lnTo>
                    <a:pt x="60159" y="61861"/>
                  </a:lnTo>
                  <a:lnTo>
                    <a:pt x="22491" y="61861"/>
                  </a:lnTo>
                  <a:lnTo>
                    <a:pt x="22491" y="46901"/>
                  </a:lnTo>
                  <a:lnTo>
                    <a:pt x="45948" y="46901"/>
                  </a:lnTo>
                  <a:lnTo>
                    <a:pt x="45948" y="30518"/>
                  </a:lnTo>
                  <a:lnTo>
                    <a:pt x="22491" y="30518"/>
                  </a:lnTo>
                  <a:lnTo>
                    <a:pt x="22491" y="16395"/>
                  </a:lnTo>
                  <a:lnTo>
                    <a:pt x="59334" y="16395"/>
                  </a:lnTo>
                  <a:lnTo>
                    <a:pt x="59334" y="0"/>
                  </a:lnTo>
                  <a:close/>
                </a:path>
              </a:pathLst>
            </a:custGeom>
            <a:solidFill>
              <a:srgbClr val="ED1C24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10" name="object 10"/>
          <p:cNvSpPr/>
          <p:nvPr/>
        </p:nvSpPr>
        <p:spPr>
          <a:xfrm>
            <a:off x="10892994" y="610768"/>
            <a:ext cx="235585" cy="82550"/>
          </a:xfrm>
          <a:custGeom>
            <a:avLst/>
            <a:gdLst/>
            <a:ahLst/>
            <a:cxnLst/>
            <a:rect l="l" t="t" r="r" b="b"/>
            <a:pathLst>
              <a:path w="235584" h="82550">
                <a:moveTo>
                  <a:pt x="71678" y="40894"/>
                </a:moveTo>
                <a:lnTo>
                  <a:pt x="70789" y="30797"/>
                </a:lnTo>
                <a:lnTo>
                  <a:pt x="68122" y="22263"/>
                </a:lnTo>
                <a:lnTo>
                  <a:pt x="68072" y="22098"/>
                </a:lnTo>
                <a:lnTo>
                  <a:pt x="64401" y="16281"/>
                </a:lnTo>
                <a:lnTo>
                  <a:pt x="63436" y="14732"/>
                </a:lnTo>
                <a:lnTo>
                  <a:pt x="56769" y="8610"/>
                </a:lnTo>
                <a:lnTo>
                  <a:pt x="50342" y="5003"/>
                </a:lnTo>
                <a:lnTo>
                  <a:pt x="48133" y="4330"/>
                </a:lnTo>
                <a:lnTo>
                  <a:pt x="48133" y="40157"/>
                </a:lnTo>
                <a:lnTo>
                  <a:pt x="46901" y="50609"/>
                </a:lnTo>
                <a:lnTo>
                  <a:pt x="46875" y="50825"/>
                </a:lnTo>
                <a:lnTo>
                  <a:pt x="43154" y="58597"/>
                </a:lnTo>
                <a:lnTo>
                  <a:pt x="37109" y="63347"/>
                </a:lnTo>
                <a:lnTo>
                  <a:pt x="28829" y="64960"/>
                </a:lnTo>
                <a:lnTo>
                  <a:pt x="22288" y="64960"/>
                </a:lnTo>
                <a:lnTo>
                  <a:pt x="22288" y="16281"/>
                </a:lnTo>
                <a:lnTo>
                  <a:pt x="30276" y="16281"/>
                </a:lnTo>
                <a:lnTo>
                  <a:pt x="38061" y="17780"/>
                </a:lnTo>
                <a:lnTo>
                  <a:pt x="43649" y="22263"/>
                </a:lnTo>
                <a:lnTo>
                  <a:pt x="47015" y="29718"/>
                </a:lnTo>
                <a:lnTo>
                  <a:pt x="48133" y="40157"/>
                </a:lnTo>
                <a:lnTo>
                  <a:pt x="48133" y="4330"/>
                </a:lnTo>
                <a:lnTo>
                  <a:pt x="43268" y="2819"/>
                </a:lnTo>
                <a:lnTo>
                  <a:pt x="35420" y="1739"/>
                </a:lnTo>
                <a:lnTo>
                  <a:pt x="26657" y="1460"/>
                </a:lnTo>
                <a:lnTo>
                  <a:pt x="0" y="1460"/>
                </a:lnTo>
                <a:lnTo>
                  <a:pt x="0" y="80518"/>
                </a:lnTo>
                <a:lnTo>
                  <a:pt x="28524" y="80518"/>
                </a:lnTo>
                <a:lnTo>
                  <a:pt x="64401" y="64960"/>
                </a:lnTo>
                <a:lnTo>
                  <a:pt x="70650" y="50825"/>
                </a:lnTo>
                <a:lnTo>
                  <a:pt x="70726" y="50609"/>
                </a:lnTo>
                <a:lnTo>
                  <a:pt x="71678" y="40894"/>
                </a:lnTo>
                <a:close/>
              </a:path>
              <a:path w="235584" h="82550">
                <a:moveTo>
                  <a:pt x="150495" y="63296"/>
                </a:moveTo>
                <a:lnTo>
                  <a:pt x="112826" y="63296"/>
                </a:lnTo>
                <a:lnTo>
                  <a:pt x="112826" y="48336"/>
                </a:lnTo>
                <a:lnTo>
                  <a:pt x="136283" y="48336"/>
                </a:lnTo>
                <a:lnTo>
                  <a:pt x="136283" y="31978"/>
                </a:lnTo>
                <a:lnTo>
                  <a:pt x="112826" y="31978"/>
                </a:lnTo>
                <a:lnTo>
                  <a:pt x="112826" y="17830"/>
                </a:lnTo>
                <a:lnTo>
                  <a:pt x="149656" y="17830"/>
                </a:lnTo>
                <a:lnTo>
                  <a:pt x="149656" y="1460"/>
                </a:lnTo>
                <a:lnTo>
                  <a:pt x="90309" y="1460"/>
                </a:lnTo>
                <a:lnTo>
                  <a:pt x="90309" y="80505"/>
                </a:lnTo>
                <a:lnTo>
                  <a:pt x="150495" y="80505"/>
                </a:lnTo>
                <a:lnTo>
                  <a:pt x="150495" y="63296"/>
                </a:lnTo>
                <a:close/>
              </a:path>
              <a:path w="235584" h="82550">
                <a:moveTo>
                  <a:pt x="235064" y="55613"/>
                </a:moveTo>
                <a:lnTo>
                  <a:pt x="218147" y="52298"/>
                </a:lnTo>
                <a:lnTo>
                  <a:pt x="216166" y="61442"/>
                </a:lnTo>
                <a:lnTo>
                  <a:pt x="210680" y="66433"/>
                </a:lnTo>
                <a:lnTo>
                  <a:pt x="202882" y="66433"/>
                </a:lnTo>
                <a:lnTo>
                  <a:pt x="196519" y="64846"/>
                </a:lnTo>
                <a:lnTo>
                  <a:pt x="191947" y="60121"/>
                </a:lnTo>
                <a:lnTo>
                  <a:pt x="189179" y="52235"/>
                </a:lnTo>
                <a:lnTo>
                  <a:pt x="188252" y="41198"/>
                </a:lnTo>
                <a:lnTo>
                  <a:pt x="189026" y="30416"/>
                </a:lnTo>
                <a:lnTo>
                  <a:pt x="191439" y="22809"/>
                </a:lnTo>
                <a:lnTo>
                  <a:pt x="195605" y="18300"/>
                </a:lnTo>
                <a:lnTo>
                  <a:pt x="201650" y="16814"/>
                </a:lnTo>
                <a:lnTo>
                  <a:pt x="208597" y="16814"/>
                </a:lnTo>
                <a:lnTo>
                  <a:pt x="211810" y="20853"/>
                </a:lnTo>
                <a:lnTo>
                  <a:pt x="213169" y="30099"/>
                </a:lnTo>
                <a:lnTo>
                  <a:pt x="233908" y="28536"/>
                </a:lnTo>
                <a:lnTo>
                  <a:pt x="230009" y="16459"/>
                </a:lnTo>
                <a:lnTo>
                  <a:pt x="223202" y="7493"/>
                </a:lnTo>
                <a:lnTo>
                  <a:pt x="213868" y="1917"/>
                </a:lnTo>
                <a:lnTo>
                  <a:pt x="202374" y="0"/>
                </a:lnTo>
                <a:lnTo>
                  <a:pt x="194233" y="825"/>
                </a:lnTo>
                <a:lnTo>
                  <a:pt x="165608" y="33401"/>
                </a:lnTo>
                <a:lnTo>
                  <a:pt x="165023" y="41719"/>
                </a:lnTo>
                <a:lnTo>
                  <a:pt x="167538" y="58839"/>
                </a:lnTo>
                <a:lnTo>
                  <a:pt x="174853" y="71615"/>
                </a:lnTo>
                <a:lnTo>
                  <a:pt x="186550" y="79616"/>
                </a:lnTo>
                <a:lnTo>
                  <a:pt x="202272" y="82384"/>
                </a:lnTo>
                <a:lnTo>
                  <a:pt x="214325" y="80683"/>
                </a:lnTo>
                <a:lnTo>
                  <a:pt x="223837" y="75615"/>
                </a:lnTo>
                <a:lnTo>
                  <a:pt x="230771" y="67233"/>
                </a:lnTo>
                <a:lnTo>
                  <a:pt x="235064" y="55613"/>
                </a:lnTo>
                <a:close/>
              </a:path>
            </a:pathLst>
          </a:custGeom>
          <a:solidFill>
            <a:srgbClr val="ED1C24"/>
          </a:solid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grpSp>
        <p:nvGrpSpPr>
          <p:cNvPr id="11" name="object 11"/>
          <p:cNvGrpSpPr/>
          <p:nvPr/>
        </p:nvGrpSpPr>
        <p:grpSpPr>
          <a:xfrm>
            <a:off x="11197484" y="612203"/>
            <a:ext cx="537845" cy="79375"/>
            <a:chOff x="11197484" y="612203"/>
            <a:chExt cx="537845" cy="79375"/>
          </a:xfrm>
        </p:grpSpPr>
        <p:sp>
          <p:nvSpPr>
            <p:cNvPr id="12" name="object 12"/>
            <p:cNvSpPr/>
            <p:nvPr/>
          </p:nvSpPr>
          <p:spPr>
            <a:xfrm>
              <a:off x="11306874" y="612203"/>
              <a:ext cx="339090" cy="79375"/>
            </a:xfrm>
            <a:custGeom>
              <a:avLst/>
              <a:gdLst/>
              <a:ahLst/>
              <a:cxnLst/>
              <a:rect l="l" t="t" r="r" b="b"/>
              <a:pathLst>
                <a:path w="339090" h="79375">
                  <a:moveTo>
                    <a:pt x="60172" y="61861"/>
                  </a:moveTo>
                  <a:lnTo>
                    <a:pt x="22504" y="61861"/>
                  </a:lnTo>
                  <a:lnTo>
                    <a:pt x="22504" y="46901"/>
                  </a:lnTo>
                  <a:lnTo>
                    <a:pt x="45961" y="46901"/>
                  </a:lnTo>
                  <a:lnTo>
                    <a:pt x="45961" y="30518"/>
                  </a:lnTo>
                  <a:lnTo>
                    <a:pt x="22504" y="30518"/>
                  </a:lnTo>
                  <a:lnTo>
                    <a:pt x="22504" y="16395"/>
                  </a:lnTo>
                  <a:lnTo>
                    <a:pt x="59347" y="16395"/>
                  </a:lnTo>
                  <a:lnTo>
                    <a:pt x="59347" y="25"/>
                  </a:lnTo>
                  <a:lnTo>
                    <a:pt x="0" y="25"/>
                  </a:lnTo>
                  <a:lnTo>
                    <a:pt x="0" y="79070"/>
                  </a:lnTo>
                  <a:lnTo>
                    <a:pt x="60172" y="79070"/>
                  </a:lnTo>
                  <a:lnTo>
                    <a:pt x="60172" y="61861"/>
                  </a:lnTo>
                  <a:close/>
                </a:path>
                <a:path w="339090" h="79375">
                  <a:moveTo>
                    <a:pt x="339001" y="61861"/>
                  </a:moveTo>
                  <a:lnTo>
                    <a:pt x="301332" y="61861"/>
                  </a:lnTo>
                  <a:lnTo>
                    <a:pt x="301332" y="46901"/>
                  </a:lnTo>
                  <a:lnTo>
                    <a:pt x="324789" y="46901"/>
                  </a:lnTo>
                  <a:lnTo>
                    <a:pt x="324789" y="30530"/>
                  </a:lnTo>
                  <a:lnTo>
                    <a:pt x="301332" y="30530"/>
                  </a:lnTo>
                  <a:lnTo>
                    <a:pt x="301332" y="16395"/>
                  </a:lnTo>
                  <a:lnTo>
                    <a:pt x="338175" y="16395"/>
                  </a:lnTo>
                  <a:lnTo>
                    <a:pt x="338175" y="0"/>
                  </a:lnTo>
                  <a:lnTo>
                    <a:pt x="278841" y="0"/>
                  </a:lnTo>
                  <a:lnTo>
                    <a:pt x="278841" y="79082"/>
                  </a:lnTo>
                  <a:lnTo>
                    <a:pt x="339001" y="79082"/>
                  </a:lnTo>
                  <a:lnTo>
                    <a:pt x="339001" y="61861"/>
                  </a:lnTo>
                  <a:close/>
                </a:path>
              </a:pathLst>
            </a:custGeom>
            <a:solidFill>
              <a:srgbClr val="ED1C24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pic>
          <p:nvPicPr>
            <p:cNvPr id="13" name="object 13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1386985" y="612220"/>
              <a:ext cx="89433" cy="79057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1496360" y="612216"/>
              <a:ext cx="69392" cy="79070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1665820" y="612222"/>
              <a:ext cx="69100" cy="79044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1197484" y="612220"/>
              <a:ext cx="89446" cy="79057"/>
            </a:xfrm>
            <a:prstGeom prst="rect">
              <a:avLst/>
            </a:prstGeom>
          </p:spPr>
        </p:pic>
      </p:grpSp>
      <p:grpSp>
        <p:nvGrpSpPr>
          <p:cNvPr id="17" name="object 17"/>
          <p:cNvGrpSpPr/>
          <p:nvPr/>
        </p:nvGrpSpPr>
        <p:grpSpPr>
          <a:xfrm>
            <a:off x="10892999" y="841211"/>
            <a:ext cx="664210" cy="82550"/>
            <a:chOff x="10892999" y="841211"/>
            <a:chExt cx="664210" cy="82550"/>
          </a:xfrm>
        </p:grpSpPr>
        <p:sp>
          <p:nvSpPr>
            <p:cNvPr id="18" name="object 18"/>
            <p:cNvSpPr/>
            <p:nvPr/>
          </p:nvSpPr>
          <p:spPr>
            <a:xfrm>
              <a:off x="10892993" y="841222"/>
              <a:ext cx="575310" cy="82550"/>
            </a:xfrm>
            <a:custGeom>
              <a:avLst/>
              <a:gdLst/>
              <a:ahLst/>
              <a:cxnLst/>
              <a:rect l="l" t="t" r="r" b="b"/>
              <a:pathLst>
                <a:path w="575309" h="82550">
                  <a:moveTo>
                    <a:pt x="65671" y="1333"/>
                  </a:moveTo>
                  <a:lnTo>
                    <a:pt x="0" y="1333"/>
                  </a:lnTo>
                  <a:lnTo>
                    <a:pt x="0" y="18237"/>
                  </a:lnTo>
                  <a:lnTo>
                    <a:pt x="21272" y="18237"/>
                  </a:lnTo>
                  <a:lnTo>
                    <a:pt x="21272" y="80391"/>
                  </a:lnTo>
                  <a:lnTo>
                    <a:pt x="43688" y="80391"/>
                  </a:lnTo>
                  <a:lnTo>
                    <a:pt x="43688" y="18237"/>
                  </a:lnTo>
                  <a:lnTo>
                    <a:pt x="65671" y="18237"/>
                  </a:lnTo>
                  <a:lnTo>
                    <a:pt x="65671" y="1333"/>
                  </a:lnTo>
                  <a:close/>
                </a:path>
                <a:path w="575309" h="82550">
                  <a:moveTo>
                    <a:pt x="153403" y="41186"/>
                  </a:moveTo>
                  <a:lnTo>
                    <a:pt x="150723" y="24142"/>
                  </a:lnTo>
                  <a:lnTo>
                    <a:pt x="145808" y="15748"/>
                  </a:lnTo>
                  <a:lnTo>
                    <a:pt x="143129" y="11163"/>
                  </a:lnTo>
                  <a:lnTo>
                    <a:pt x="131318" y="2895"/>
                  </a:lnTo>
                  <a:lnTo>
                    <a:pt x="129882" y="2628"/>
                  </a:lnTo>
                  <a:lnTo>
                    <a:pt x="129882" y="40868"/>
                  </a:lnTo>
                  <a:lnTo>
                    <a:pt x="129006" y="51841"/>
                  </a:lnTo>
                  <a:lnTo>
                    <a:pt x="126390" y="59702"/>
                  </a:lnTo>
                  <a:lnTo>
                    <a:pt x="122047" y="64427"/>
                  </a:lnTo>
                  <a:lnTo>
                    <a:pt x="115963" y="66001"/>
                  </a:lnTo>
                  <a:lnTo>
                    <a:pt x="109893" y="64427"/>
                  </a:lnTo>
                  <a:lnTo>
                    <a:pt x="105537" y="59702"/>
                  </a:lnTo>
                  <a:lnTo>
                    <a:pt x="102920" y="51841"/>
                  </a:lnTo>
                  <a:lnTo>
                    <a:pt x="102069" y="41186"/>
                  </a:lnTo>
                  <a:lnTo>
                    <a:pt x="102044" y="40868"/>
                  </a:lnTo>
                  <a:lnTo>
                    <a:pt x="102920" y="29883"/>
                  </a:lnTo>
                  <a:lnTo>
                    <a:pt x="105537" y="22034"/>
                  </a:lnTo>
                  <a:lnTo>
                    <a:pt x="109893" y="17322"/>
                  </a:lnTo>
                  <a:lnTo>
                    <a:pt x="115963" y="15748"/>
                  </a:lnTo>
                  <a:lnTo>
                    <a:pt x="122047" y="17322"/>
                  </a:lnTo>
                  <a:lnTo>
                    <a:pt x="126390" y="22034"/>
                  </a:lnTo>
                  <a:lnTo>
                    <a:pt x="129006" y="29883"/>
                  </a:lnTo>
                  <a:lnTo>
                    <a:pt x="129882" y="40868"/>
                  </a:lnTo>
                  <a:lnTo>
                    <a:pt x="129882" y="2628"/>
                  </a:lnTo>
                  <a:lnTo>
                    <a:pt x="88798" y="11163"/>
                  </a:lnTo>
                  <a:lnTo>
                    <a:pt x="78574" y="40868"/>
                  </a:lnTo>
                  <a:lnTo>
                    <a:pt x="78524" y="41186"/>
                  </a:lnTo>
                  <a:lnTo>
                    <a:pt x="81203" y="58204"/>
                  </a:lnTo>
                  <a:lnTo>
                    <a:pt x="88798" y="71183"/>
                  </a:lnTo>
                  <a:lnTo>
                    <a:pt x="100609" y="79463"/>
                  </a:lnTo>
                  <a:lnTo>
                    <a:pt x="115963" y="82372"/>
                  </a:lnTo>
                  <a:lnTo>
                    <a:pt x="131318" y="79463"/>
                  </a:lnTo>
                  <a:lnTo>
                    <a:pt x="143129" y="71183"/>
                  </a:lnTo>
                  <a:lnTo>
                    <a:pt x="146164" y="66001"/>
                  </a:lnTo>
                  <a:lnTo>
                    <a:pt x="150723" y="58204"/>
                  </a:lnTo>
                  <a:lnTo>
                    <a:pt x="153403" y="41186"/>
                  </a:lnTo>
                  <a:close/>
                </a:path>
                <a:path w="575309" h="82550">
                  <a:moveTo>
                    <a:pt x="242049" y="26758"/>
                  </a:moveTo>
                  <a:lnTo>
                    <a:pt x="237642" y="15392"/>
                  </a:lnTo>
                  <a:lnTo>
                    <a:pt x="230225" y="6997"/>
                  </a:lnTo>
                  <a:lnTo>
                    <a:pt x="220027" y="1790"/>
                  </a:lnTo>
                  <a:lnTo>
                    <a:pt x="207289" y="0"/>
                  </a:lnTo>
                  <a:lnTo>
                    <a:pt x="191643" y="2870"/>
                  </a:lnTo>
                  <a:lnTo>
                    <a:pt x="179895" y="11188"/>
                  </a:lnTo>
                  <a:lnTo>
                    <a:pt x="172504" y="24460"/>
                  </a:lnTo>
                  <a:lnTo>
                    <a:pt x="169938" y="42227"/>
                  </a:lnTo>
                  <a:lnTo>
                    <a:pt x="172377" y="58915"/>
                  </a:lnTo>
                  <a:lnTo>
                    <a:pt x="179412" y="71551"/>
                  </a:lnTo>
                  <a:lnTo>
                    <a:pt x="190538" y="79565"/>
                  </a:lnTo>
                  <a:lnTo>
                    <a:pt x="205308" y="82372"/>
                  </a:lnTo>
                  <a:lnTo>
                    <a:pt x="215684" y="82372"/>
                  </a:lnTo>
                  <a:lnTo>
                    <a:pt x="223354" y="79362"/>
                  </a:lnTo>
                  <a:lnTo>
                    <a:pt x="228765" y="72936"/>
                  </a:lnTo>
                  <a:lnTo>
                    <a:pt x="234988" y="80391"/>
                  </a:lnTo>
                  <a:lnTo>
                    <a:pt x="241922" y="80391"/>
                  </a:lnTo>
                  <a:lnTo>
                    <a:pt x="241922" y="41300"/>
                  </a:lnTo>
                  <a:lnTo>
                    <a:pt x="207899" y="41300"/>
                  </a:lnTo>
                  <a:lnTo>
                    <a:pt x="207899" y="55181"/>
                  </a:lnTo>
                  <a:lnTo>
                    <a:pt x="220776" y="55181"/>
                  </a:lnTo>
                  <a:lnTo>
                    <a:pt x="220268" y="62039"/>
                  </a:lnTo>
                  <a:lnTo>
                    <a:pt x="214960" y="66408"/>
                  </a:lnTo>
                  <a:lnTo>
                    <a:pt x="207378" y="66408"/>
                  </a:lnTo>
                  <a:lnTo>
                    <a:pt x="200914" y="64871"/>
                  </a:lnTo>
                  <a:lnTo>
                    <a:pt x="196621" y="60198"/>
                  </a:lnTo>
                  <a:lnTo>
                    <a:pt x="194221" y="52311"/>
                  </a:lnTo>
                  <a:lnTo>
                    <a:pt x="193484" y="41084"/>
                  </a:lnTo>
                  <a:lnTo>
                    <a:pt x="194297" y="29946"/>
                  </a:lnTo>
                  <a:lnTo>
                    <a:pt x="196811" y="22034"/>
                  </a:lnTo>
                  <a:lnTo>
                    <a:pt x="201129" y="17310"/>
                  </a:lnTo>
                  <a:lnTo>
                    <a:pt x="207378" y="15748"/>
                  </a:lnTo>
                  <a:lnTo>
                    <a:pt x="214757" y="15748"/>
                  </a:lnTo>
                  <a:lnTo>
                    <a:pt x="219621" y="20942"/>
                  </a:lnTo>
                  <a:lnTo>
                    <a:pt x="220459" y="30276"/>
                  </a:lnTo>
                  <a:lnTo>
                    <a:pt x="242049" y="26758"/>
                  </a:lnTo>
                  <a:close/>
                </a:path>
                <a:path w="575309" h="82550">
                  <a:moveTo>
                    <a:pt x="322173" y="63195"/>
                  </a:moveTo>
                  <a:lnTo>
                    <a:pt x="284505" y="63195"/>
                  </a:lnTo>
                  <a:lnTo>
                    <a:pt x="284505" y="48234"/>
                  </a:lnTo>
                  <a:lnTo>
                    <a:pt x="307936" y="48234"/>
                  </a:lnTo>
                  <a:lnTo>
                    <a:pt x="307936" y="31838"/>
                  </a:lnTo>
                  <a:lnTo>
                    <a:pt x="284505" y="31838"/>
                  </a:lnTo>
                  <a:lnTo>
                    <a:pt x="284505" y="17729"/>
                  </a:lnTo>
                  <a:lnTo>
                    <a:pt x="321335" y="17729"/>
                  </a:lnTo>
                  <a:lnTo>
                    <a:pt x="321335" y="1333"/>
                  </a:lnTo>
                  <a:lnTo>
                    <a:pt x="261988" y="1333"/>
                  </a:lnTo>
                  <a:lnTo>
                    <a:pt x="261988" y="80391"/>
                  </a:lnTo>
                  <a:lnTo>
                    <a:pt x="322173" y="80391"/>
                  </a:lnTo>
                  <a:lnTo>
                    <a:pt x="322173" y="63195"/>
                  </a:lnTo>
                  <a:close/>
                </a:path>
                <a:path w="575309" h="82550">
                  <a:moveTo>
                    <a:pt x="574751" y="63195"/>
                  </a:moveTo>
                  <a:lnTo>
                    <a:pt x="537095" y="63195"/>
                  </a:lnTo>
                  <a:lnTo>
                    <a:pt x="537095" y="48234"/>
                  </a:lnTo>
                  <a:lnTo>
                    <a:pt x="560539" y="48234"/>
                  </a:lnTo>
                  <a:lnTo>
                    <a:pt x="560539" y="31838"/>
                  </a:lnTo>
                  <a:lnTo>
                    <a:pt x="537095" y="31838"/>
                  </a:lnTo>
                  <a:lnTo>
                    <a:pt x="537095" y="17729"/>
                  </a:lnTo>
                  <a:lnTo>
                    <a:pt x="573925" y="17729"/>
                  </a:lnTo>
                  <a:lnTo>
                    <a:pt x="573925" y="1333"/>
                  </a:lnTo>
                  <a:lnTo>
                    <a:pt x="514578" y="1333"/>
                  </a:lnTo>
                  <a:lnTo>
                    <a:pt x="514578" y="80391"/>
                  </a:lnTo>
                  <a:lnTo>
                    <a:pt x="574751" y="80391"/>
                  </a:lnTo>
                  <a:lnTo>
                    <a:pt x="574751" y="63195"/>
                  </a:lnTo>
                  <a:close/>
                </a:path>
              </a:pathLst>
            </a:custGeom>
            <a:solidFill>
              <a:srgbClr val="ED1C24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pic>
          <p:nvPicPr>
            <p:cNvPr id="19" name="object 19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1487685" y="842553"/>
              <a:ext cx="69100" cy="79057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1320721" y="842552"/>
              <a:ext cx="66916" cy="79057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1235114" y="842551"/>
              <a:ext cx="65658" cy="79057"/>
            </a:xfrm>
            <a:prstGeom prst="rect">
              <a:avLst/>
            </a:prstGeom>
          </p:spPr>
        </p:pic>
      </p:grpSp>
      <p:grpSp>
        <p:nvGrpSpPr>
          <p:cNvPr id="22" name="object 22"/>
          <p:cNvGrpSpPr/>
          <p:nvPr/>
        </p:nvGrpSpPr>
        <p:grpSpPr>
          <a:xfrm>
            <a:off x="10892997" y="1148328"/>
            <a:ext cx="677545" cy="82550"/>
            <a:chOff x="10892997" y="1148328"/>
            <a:chExt cx="677545" cy="82550"/>
          </a:xfrm>
        </p:grpSpPr>
        <p:pic>
          <p:nvPicPr>
            <p:cNvPr id="23" name="object 23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0892997" y="1148328"/>
              <a:ext cx="149609" cy="82156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1062554" y="1148332"/>
              <a:ext cx="160524" cy="82372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11243417" y="1149676"/>
              <a:ext cx="66192" cy="79057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11329288" y="1148339"/>
              <a:ext cx="72097" cy="82372"/>
            </a:xfrm>
            <a:prstGeom prst="rect">
              <a:avLst/>
            </a:prstGeom>
          </p:spPr>
        </p:pic>
        <p:sp>
          <p:nvSpPr>
            <p:cNvPr id="27" name="object 27"/>
            <p:cNvSpPr/>
            <p:nvPr/>
          </p:nvSpPr>
          <p:spPr>
            <a:xfrm>
              <a:off x="11421315" y="1149686"/>
              <a:ext cx="60325" cy="79375"/>
            </a:xfrm>
            <a:custGeom>
              <a:avLst/>
              <a:gdLst/>
              <a:ahLst/>
              <a:cxnLst/>
              <a:rect l="l" t="t" r="r" b="b"/>
              <a:pathLst>
                <a:path w="60325" h="79375">
                  <a:moveTo>
                    <a:pt x="59372" y="0"/>
                  </a:moveTo>
                  <a:lnTo>
                    <a:pt x="0" y="0"/>
                  </a:lnTo>
                  <a:lnTo>
                    <a:pt x="0" y="79057"/>
                  </a:lnTo>
                  <a:lnTo>
                    <a:pt x="60172" y="79057"/>
                  </a:lnTo>
                  <a:lnTo>
                    <a:pt x="60172" y="61823"/>
                  </a:lnTo>
                  <a:lnTo>
                    <a:pt x="22517" y="61823"/>
                  </a:lnTo>
                  <a:lnTo>
                    <a:pt x="22517" y="46875"/>
                  </a:lnTo>
                  <a:lnTo>
                    <a:pt x="45961" y="46875"/>
                  </a:lnTo>
                  <a:lnTo>
                    <a:pt x="45961" y="30479"/>
                  </a:lnTo>
                  <a:lnTo>
                    <a:pt x="22517" y="30479"/>
                  </a:lnTo>
                  <a:lnTo>
                    <a:pt x="22517" y="16370"/>
                  </a:lnTo>
                  <a:lnTo>
                    <a:pt x="59372" y="16370"/>
                  </a:lnTo>
                  <a:lnTo>
                    <a:pt x="59372" y="0"/>
                  </a:lnTo>
                  <a:close/>
                </a:path>
              </a:pathLst>
            </a:custGeom>
            <a:solidFill>
              <a:srgbClr val="ED1C24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pic>
          <p:nvPicPr>
            <p:cNvPr id="28" name="object 28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11501426" y="1149681"/>
              <a:ext cx="69113" cy="79044"/>
            </a:xfrm>
            <a:prstGeom prst="rect">
              <a:avLst/>
            </a:prstGeom>
          </p:spPr>
        </p:pic>
      </p:grpSp>
      <p:pic>
        <p:nvPicPr>
          <p:cNvPr id="29" name="object 29"/>
          <p:cNvPicPr/>
          <p:nvPr/>
        </p:nvPicPr>
        <p:blipFill>
          <a:blip r:embed="rId17" cstate="print"/>
          <a:stretch>
            <a:fillRect/>
          </a:stretch>
        </p:blipFill>
        <p:spPr>
          <a:xfrm>
            <a:off x="10892999" y="457200"/>
            <a:ext cx="407751" cy="82476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653937-2405-0E68-F0EC-0C6EED9C00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>
            <a:extLst>
              <a:ext uri="{FF2B5EF4-FFF2-40B4-BE49-F238E27FC236}">
                <a16:creationId xmlns:a16="http://schemas.microsoft.com/office/drawing/2014/main" id="{E2BF4D0D-30D6-508E-AB23-9E2427E8BE17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39200" y="5994000"/>
            <a:ext cx="4541940" cy="547238"/>
          </a:xfrm>
          <a:prstGeom prst="rect">
            <a:avLst/>
          </a:prstGeom>
        </p:spPr>
      </p:pic>
      <p:sp>
        <p:nvSpPr>
          <p:cNvPr id="3" name="object 3">
            <a:extLst>
              <a:ext uri="{FF2B5EF4-FFF2-40B4-BE49-F238E27FC236}">
                <a16:creationId xmlns:a16="http://schemas.microsoft.com/office/drawing/2014/main" id="{D3145083-B36C-6F74-B7CC-489CD8B30E39}"/>
              </a:ext>
            </a:extLst>
          </p:cNvPr>
          <p:cNvSpPr txBox="1">
            <a:spLocks noGrp="1"/>
          </p:cNvSpPr>
          <p:nvPr>
            <p:ph type="ftr" sz="quarter" idx="5"/>
          </p:nvPr>
        </p:nvSpPr>
        <p:spPr>
          <a:xfrm>
            <a:off x="8229600" y="5943600"/>
            <a:ext cx="5412105" cy="80327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ts val="616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800" b="1" i="0" u="none" strike="noStrike" kern="0" cap="none" spc="335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Stencil Black"/>
              </a:rPr>
              <a:t>Venezuela</a:t>
            </a:r>
            <a:endParaRPr kumimoji="0" sz="5800" b="1" i="0" u="none" strike="noStrike" kern="0" cap="none" spc="335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 Stencil Black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01942A4-FB11-EB96-9831-E6EAA19469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7" name="TextBox 6">
            <a:hlinkClick r:id="rId4"/>
            <a:extLst>
              <a:ext uri="{FF2B5EF4-FFF2-40B4-BE49-F238E27FC236}">
                <a16:creationId xmlns:a16="http://schemas.microsoft.com/office/drawing/2014/main" id="{9EBA3C5D-5BDE-B0D6-45CA-5C04F0A22AB9}"/>
              </a:ext>
            </a:extLst>
          </p:cNvPr>
          <p:cNvSpPr txBox="1"/>
          <p:nvPr/>
        </p:nvSpPr>
        <p:spPr>
          <a:xfrm>
            <a:off x="533400" y="5562600"/>
            <a:ext cx="66774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0" cap="none" spc="0" normalizeH="0" baseline="0" noProof="0">
                <a:ln>
                  <a:noFill/>
                </a:ln>
                <a:solidFill>
                  <a:srgbClr val="ED1C24"/>
                </a:solidFill>
                <a:effectLst/>
                <a:uLnTx/>
                <a:uFillTx/>
                <a:latin typeface="Montserrat" panose="00000500000000000000" pitchFamily="2" charset="0"/>
              </a:rPr>
              <a:t>Please </a:t>
            </a:r>
            <a:r>
              <a:rPr lang="en-GB" sz="4000" b="1">
                <a:solidFill>
                  <a:srgbClr val="ED1C24"/>
                </a:solidFill>
                <a:latin typeface="Montserrat" panose="00000500000000000000" pitchFamily="2" charset="0"/>
              </a:rPr>
              <a:t>fundraise</a:t>
            </a:r>
            <a:r>
              <a:rPr kumimoji="0" lang="en-GB" sz="4000" b="1" i="0" u="none" strike="noStrike" kern="0" cap="none" spc="0" normalizeH="0" baseline="0" noProof="0">
                <a:ln>
                  <a:noFill/>
                </a:ln>
                <a:solidFill>
                  <a:srgbClr val="ED1C24"/>
                </a:solidFill>
                <a:effectLst/>
                <a:uLnTx/>
                <a:uFillTx/>
                <a:latin typeface="Montserrat" panose="00000500000000000000" pitchFamily="2" charset="0"/>
              </a:rPr>
              <a:t> today</a:t>
            </a:r>
          </a:p>
        </p:txBody>
      </p:sp>
    </p:spTree>
    <p:extLst>
      <p:ext uri="{BB962C8B-B14F-4D97-AF65-F5344CB8AC3E}">
        <p14:creationId xmlns:p14="http://schemas.microsoft.com/office/powerpoint/2010/main" val="8530229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A680B0-94CB-24E3-E957-FD496CD4A2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CD904B31-B9D8-124C-1882-0C9FCAD8A415}"/>
              </a:ext>
            </a:extLst>
          </p:cNvPr>
          <p:cNvSpPr txBox="1">
            <a:spLocks/>
          </p:cNvSpPr>
          <p:nvPr/>
        </p:nvSpPr>
        <p:spPr>
          <a:xfrm>
            <a:off x="1371600" y="1752600"/>
            <a:ext cx="10189029" cy="355191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>
                <a:latin typeface="Montserrat School" pitchFamily="2" charset="0"/>
              </a:rPr>
              <a:t>Learn about the what’s happened from a trusted </a:t>
            </a:r>
            <a:r>
              <a:rPr lang="en-US" sz="2400" err="1">
                <a:latin typeface="Montserrat School" pitchFamily="2" charset="0"/>
              </a:rPr>
              <a:t>organisation</a:t>
            </a:r>
            <a:r>
              <a:rPr lang="en-US" sz="2400">
                <a:latin typeface="Montserrat School" pitchFamily="2" charset="0"/>
              </a:rPr>
              <a:t>. CAFOD listens carefully to our partners in Venezuela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2400">
              <a:latin typeface="Montserrat School" pitchFamily="2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2400">
                <a:latin typeface="Montserrat School" pitchFamily="2" charset="0"/>
              </a:rPr>
              <a:t>Pray for all the people involved. 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2400">
              <a:latin typeface="Montserrat School" pitchFamily="2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br>
              <a:rPr lang="en-US" sz="2400">
                <a:latin typeface="Montserrat School" pitchFamily="2" charset="0"/>
              </a:rPr>
            </a:br>
            <a:r>
              <a:rPr lang="en-US" sz="2400">
                <a:latin typeface="Montserrat School" pitchFamily="2" charset="0"/>
              </a:rPr>
              <a:t>Look out for people in our communities who might have family or friends in Venezuela. 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2400">
              <a:latin typeface="Montserrat SemiBold" panose="00000700000000000000" pitchFamily="2" charset="0"/>
            </a:endParaRPr>
          </a:p>
        </p:txBody>
      </p:sp>
      <p:sp>
        <p:nvSpPr>
          <p:cNvPr id="6" name="Diamond 5">
            <a:extLst>
              <a:ext uri="{FF2B5EF4-FFF2-40B4-BE49-F238E27FC236}">
                <a16:creationId xmlns:a16="http://schemas.microsoft.com/office/drawing/2014/main" id="{7CFE871F-B3AF-E16C-82CC-650CFB4900E6}"/>
              </a:ext>
            </a:extLst>
          </p:cNvPr>
          <p:cNvSpPr/>
          <p:nvPr/>
        </p:nvSpPr>
        <p:spPr>
          <a:xfrm>
            <a:off x="827315" y="1752600"/>
            <a:ext cx="435428" cy="419101"/>
          </a:xfrm>
          <a:prstGeom prst="diamond">
            <a:avLst/>
          </a:prstGeom>
          <a:solidFill>
            <a:srgbClr val="112643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Diamond 7">
            <a:extLst>
              <a:ext uri="{FF2B5EF4-FFF2-40B4-BE49-F238E27FC236}">
                <a16:creationId xmlns:a16="http://schemas.microsoft.com/office/drawing/2014/main" id="{F42DE11D-8E00-FEEC-B1D8-FD224FA088A5}"/>
              </a:ext>
            </a:extLst>
          </p:cNvPr>
          <p:cNvSpPr/>
          <p:nvPr/>
        </p:nvSpPr>
        <p:spPr>
          <a:xfrm>
            <a:off x="827315" y="3135023"/>
            <a:ext cx="435428" cy="419101"/>
          </a:xfrm>
          <a:prstGeom prst="diamond">
            <a:avLst/>
          </a:prstGeom>
          <a:solidFill>
            <a:srgbClr val="112643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Diamond 8">
            <a:extLst>
              <a:ext uri="{FF2B5EF4-FFF2-40B4-BE49-F238E27FC236}">
                <a16:creationId xmlns:a16="http://schemas.microsoft.com/office/drawing/2014/main" id="{F0751A9C-99AA-26A4-2562-267B002C4F75}"/>
              </a:ext>
            </a:extLst>
          </p:cNvPr>
          <p:cNvSpPr/>
          <p:nvPr/>
        </p:nvSpPr>
        <p:spPr>
          <a:xfrm>
            <a:off x="816429" y="4455280"/>
            <a:ext cx="435428" cy="419101"/>
          </a:xfrm>
          <a:prstGeom prst="diamond">
            <a:avLst/>
          </a:prstGeom>
          <a:solidFill>
            <a:srgbClr val="112643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object 5">
            <a:extLst>
              <a:ext uri="{FF2B5EF4-FFF2-40B4-BE49-F238E27FC236}">
                <a16:creationId xmlns:a16="http://schemas.microsoft.com/office/drawing/2014/main" id="{87BE9E71-DFE5-186A-739A-086879375147}"/>
              </a:ext>
            </a:extLst>
          </p:cNvPr>
          <p:cNvSpPr txBox="1"/>
          <p:nvPr/>
        </p:nvSpPr>
        <p:spPr>
          <a:xfrm>
            <a:off x="8137166" y="6248400"/>
            <a:ext cx="3661410" cy="5505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ts val="419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900" b="1" i="0" u="none" strike="noStrike" kern="0" cap="none" spc="2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 School" pitchFamily="2" charset="0"/>
                <a:cs typeface="Montserrat Stencil Black"/>
              </a:rPr>
              <a:t>Venezuela</a:t>
            </a:r>
            <a:endParaRPr kumimoji="0" sz="39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Montserrat School" pitchFamily="2" charset="0"/>
              <a:cs typeface="Montserrat Stencil Black"/>
            </a:endParaRPr>
          </a:p>
        </p:txBody>
      </p:sp>
    </p:spTree>
    <p:extLst>
      <p:ext uri="{BB962C8B-B14F-4D97-AF65-F5344CB8AC3E}">
        <p14:creationId xmlns:p14="http://schemas.microsoft.com/office/powerpoint/2010/main" val="36424600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8116211" y="479425"/>
            <a:ext cx="3637915" cy="5464175"/>
            <a:chOff x="8116211" y="457198"/>
            <a:chExt cx="3637915" cy="546417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137169" y="478155"/>
              <a:ext cx="3595878" cy="5422125"/>
            </a:xfrm>
            <a:prstGeom prst="rect">
              <a:avLst/>
            </a:prstGeom>
            <a:ln>
              <a:noFill/>
            </a:ln>
          </p:spPr>
        </p:pic>
        <p:sp>
          <p:nvSpPr>
            <p:cNvPr id="4" name="object 4"/>
            <p:cNvSpPr/>
            <p:nvPr/>
          </p:nvSpPr>
          <p:spPr>
            <a:xfrm>
              <a:off x="8137166" y="478153"/>
              <a:ext cx="3596004" cy="5422265"/>
            </a:xfrm>
            <a:custGeom>
              <a:avLst/>
              <a:gdLst/>
              <a:ahLst/>
              <a:cxnLst/>
              <a:rect l="l" t="t" r="r" b="b"/>
              <a:pathLst>
                <a:path w="3596004" h="5422265">
                  <a:moveTo>
                    <a:pt x="0" y="0"/>
                  </a:moveTo>
                  <a:lnTo>
                    <a:pt x="0" y="5422125"/>
                  </a:lnTo>
                  <a:lnTo>
                    <a:pt x="3120682" y="5422125"/>
                  </a:lnTo>
                  <a:lnTo>
                    <a:pt x="3169268" y="5419671"/>
                  </a:lnTo>
                  <a:lnTo>
                    <a:pt x="3216451" y="5412471"/>
                  </a:lnTo>
                  <a:lnTo>
                    <a:pt x="3261991" y="5400761"/>
                  </a:lnTo>
                  <a:lnTo>
                    <a:pt x="3305650" y="5384782"/>
                  </a:lnTo>
                  <a:lnTo>
                    <a:pt x="3347189" y="5364772"/>
                  </a:lnTo>
                  <a:lnTo>
                    <a:pt x="3386369" y="5340969"/>
                  </a:lnTo>
                  <a:lnTo>
                    <a:pt x="3422951" y="5313614"/>
                  </a:lnTo>
                  <a:lnTo>
                    <a:pt x="3456697" y="5282944"/>
                  </a:lnTo>
                  <a:lnTo>
                    <a:pt x="3487367" y="5249198"/>
                  </a:lnTo>
                  <a:lnTo>
                    <a:pt x="3514722" y="5212616"/>
                  </a:lnTo>
                  <a:lnTo>
                    <a:pt x="3538524" y="5173436"/>
                  </a:lnTo>
                  <a:lnTo>
                    <a:pt x="3558535" y="5131897"/>
                  </a:lnTo>
                  <a:lnTo>
                    <a:pt x="3574514" y="5088238"/>
                  </a:lnTo>
                  <a:lnTo>
                    <a:pt x="3586223" y="5042698"/>
                  </a:lnTo>
                  <a:lnTo>
                    <a:pt x="3593424" y="4995515"/>
                  </a:lnTo>
                  <a:lnTo>
                    <a:pt x="3595878" y="4946929"/>
                  </a:lnTo>
                  <a:lnTo>
                    <a:pt x="3595878" y="0"/>
                  </a:lnTo>
                  <a:lnTo>
                    <a:pt x="0" y="0"/>
                  </a:lnTo>
                  <a:close/>
                </a:path>
              </a:pathLst>
            </a:custGeom>
            <a:ln w="41910">
              <a:noFill/>
            </a:ln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7" name="object 2" descr="$PPTXTitle">
            <a:extLst>
              <a:ext uri="{FF2B5EF4-FFF2-40B4-BE49-F238E27FC236}">
                <a16:creationId xmlns:a16="http://schemas.microsoft.com/office/drawing/2014/main" id="{204C4C64-C0D9-7BFA-A672-CAC3C01EC02B}"/>
              </a:ext>
            </a:extLst>
          </p:cNvPr>
          <p:cNvSpPr txBox="1">
            <a:spLocks/>
          </p:cNvSpPr>
          <p:nvPr/>
        </p:nvSpPr>
        <p:spPr>
          <a:xfrm>
            <a:off x="381000" y="381000"/>
            <a:ext cx="6964680" cy="62837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marL="12700">
              <a:spcBef>
                <a:spcPts val="100"/>
              </a:spcBef>
            </a:pPr>
            <a:r>
              <a:rPr lang="en-US" sz="4000" b="1">
                <a:solidFill>
                  <a:srgbClr val="FF0000"/>
                </a:solidFill>
                <a:latin typeface="Montserrat School" pitchFamily="2" charset="0"/>
              </a:rPr>
              <a:t>What has happened?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FF3D74F-5557-5845-7DF6-926482066413}"/>
              </a:ext>
            </a:extLst>
          </p:cNvPr>
          <p:cNvSpPr txBox="1"/>
          <p:nvPr/>
        </p:nvSpPr>
        <p:spPr>
          <a:xfrm>
            <a:off x="357504" y="1219200"/>
            <a:ext cx="7239000" cy="25135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0" algn="l" rtl="0" fontAlgn="base">
              <a:spcAft>
                <a:spcPts val="800"/>
              </a:spcAft>
              <a:buNone/>
            </a:pPr>
            <a:r>
              <a:rPr lang="en-US" sz="2400" b="0" i="0">
                <a:solidFill>
                  <a:srgbClr val="000000"/>
                </a:solidFill>
                <a:effectLst/>
                <a:latin typeface="Montserrat School" pitchFamily="2" charset="0"/>
              </a:rPr>
              <a:t>On Thursday 25 June two powerful earthquakes struck northern Venezuela within minutes of each other. </a:t>
            </a:r>
            <a:r>
              <a:rPr lang="en-GB" sz="2400" b="0" i="0">
                <a:solidFill>
                  <a:srgbClr val="000000"/>
                </a:solidFill>
                <a:effectLst/>
                <a:latin typeface="Montserrat School" pitchFamily="2" charset="0"/>
              </a:rPr>
              <a:t> </a:t>
            </a:r>
          </a:p>
          <a:p>
            <a:pPr marL="0" marR="0" indent="0" algn="l" rtl="0" fontAlgn="base">
              <a:spcAft>
                <a:spcPts val="800"/>
              </a:spcAft>
              <a:buNone/>
            </a:pPr>
            <a:endParaRPr lang="en-GB" sz="2400" b="0" i="0">
              <a:solidFill>
                <a:srgbClr val="000000"/>
              </a:solidFill>
              <a:effectLst/>
              <a:latin typeface="Montserrat School" pitchFamily="2" charset="0"/>
            </a:endParaRPr>
          </a:p>
          <a:p>
            <a:pPr marL="0" marR="0" indent="0" algn="l" rtl="0" fontAlgn="base">
              <a:spcAft>
                <a:spcPts val="800"/>
              </a:spcAft>
              <a:buNone/>
            </a:pPr>
            <a:r>
              <a:rPr lang="en-US" sz="2400" b="0" i="0">
                <a:solidFill>
                  <a:srgbClr val="000000"/>
                </a:solidFill>
                <a:effectLst/>
                <a:latin typeface="Montserrat School" pitchFamily="2" charset="0"/>
              </a:rPr>
              <a:t>Many people have died, many </a:t>
            </a:r>
            <a:r>
              <a:rPr lang="en-US" sz="2400">
                <a:solidFill>
                  <a:srgbClr val="000000"/>
                </a:solidFill>
                <a:latin typeface="Montserrat School" pitchFamily="2" charset="0"/>
              </a:rPr>
              <a:t>others are still missing, and homes have been destroyed.</a:t>
            </a:r>
            <a:r>
              <a:rPr lang="en-GB" sz="2400" b="0" i="0">
                <a:solidFill>
                  <a:srgbClr val="000000"/>
                </a:solidFill>
                <a:effectLst/>
                <a:latin typeface="Montserrat School" pitchFamily="2" charset="0"/>
              </a:rPr>
              <a:t> </a:t>
            </a:r>
          </a:p>
        </p:txBody>
      </p:sp>
      <p:sp>
        <p:nvSpPr>
          <p:cNvPr id="6" name="object 5">
            <a:extLst>
              <a:ext uri="{FF2B5EF4-FFF2-40B4-BE49-F238E27FC236}">
                <a16:creationId xmlns:a16="http://schemas.microsoft.com/office/drawing/2014/main" id="{5C14E2FD-7F93-AA0C-9A7F-A11E31833A7F}"/>
              </a:ext>
            </a:extLst>
          </p:cNvPr>
          <p:cNvSpPr txBox="1"/>
          <p:nvPr/>
        </p:nvSpPr>
        <p:spPr>
          <a:xfrm>
            <a:off x="8137166" y="6248400"/>
            <a:ext cx="3661410" cy="5505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ts val="419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900" b="1" i="0" u="none" strike="noStrike" kern="0" cap="none" spc="2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 School" pitchFamily="2" charset="0"/>
                <a:cs typeface="Montserrat Stencil Black"/>
              </a:rPr>
              <a:t>Venezuela</a:t>
            </a:r>
            <a:endParaRPr kumimoji="0" sz="39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Montserrat School" pitchFamily="2" charset="0"/>
              <a:cs typeface="Montserrat Stencil Black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$PPTXTitle"/>
          <p:cNvSpPr txBox="1">
            <a:spLocks noGrp="1"/>
          </p:cNvSpPr>
          <p:nvPr>
            <p:ph type="title"/>
          </p:nvPr>
        </p:nvSpPr>
        <p:spPr>
          <a:xfrm>
            <a:off x="381000" y="381000"/>
            <a:ext cx="8001000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GB" sz="3600">
                <a:latin typeface="Montserrat" panose="00000500000000000000" pitchFamily="2" charset="0"/>
              </a:rPr>
              <a:t>Who are CAFOD working with?</a:t>
            </a:r>
            <a:endParaRPr sz="3600">
              <a:latin typeface="Montserrat" panose="00000500000000000000" pitchFamily="2" charset="0"/>
            </a:endParaRPr>
          </a:p>
        </p:txBody>
      </p:sp>
      <p:pic>
        <p:nvPicPr>
          <p:cNvPr id="4" name="Picture Placeholder 9">
            <a:extLst>
              <a:ext uri="{FF2B5EF4-FFF2-40B4-BE49-F238E27FC236}">
                <a16:creationId xmlns:a16="http://schemas.microsoft.com/office/drawing/2014/main" id="{FB1F1719-DD80-F585-FBFC-EE1DBFB22C5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07" r="8107"/>
          <a:stretch/>
        </p:blipFill>
        <p:spPr>
          <a:xfrm>
            <a:off x="6624963" y="1693033"/>
            <a:ext cx="4969621" cy="3956360"/>
          </a:xfrm>
          <a:prstGeom prst="round1Rect">
            <a:avLst>
              <a:gd name="adj" fmla="val 9829"/>
            </a:avLst>
          </a:prstGeom>
          <a:noFill/>
          <a:ln w="60325">
            <a:noFill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F59121C-8FC1-4C8B-B30C-F3128F3763DB}"/>
              </a:ext>
            </a:extLst>
          </p:cNvPr>
          <p:cNvSpPr txBox="1"/>
          <p:nvPr/>
        </p:nvSpPr>
        <p:spPr>
          <a:xfrm>
            <a:off x="381000" y="1600200"/>
            <a:ext cx="5943600" cy="267765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GB" sz="2400" dirty="0">
                <a:latin typeface="Montserrat School" pitchFamily="2" charset="0"/>
                <a:cs typeface="Microsoft New Tai Lue" panose="020B0502040204020203" pitchFamily="34" charset="0"/>
              </a:rPr>
              <a:t>CAFOD are part of Caritas Internationalis, a global Church network. This means we work with church partners to make sure that help can get to where it’s needed very quickly.</a:t>
            </a:r>
          </a:p>
          <a:p>
            <a:endParaRPr lang="en-GB" sz="2400" dirty="0">
              <a:latin typeface="Montserrat" panose="00000500000000000000" pitchFamily="2" charset="0"/>
            </a:endParaRPr>
          </a:p>
        </p:txBody>
      </p:sp>
      <p:pic>
        <p:nvPicPr>
          <p:cNvPr id="8" name="Picture 7" descr="A green cross with leaves in a circle&#10;&#10;Description automatically generated">
            <a:extLst>
              <a:ext uri="{FF2B5EF4-FFF2-40B4-BE49-F238E27FC236}">
                <a16:creationId xmlns:a16="http://schemas.microsoft.com/office/drawing/2014/main" id="{89984B2B-7265-6834-02F2-B1B607FE02B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9060" y="3810000"/>
            <a:ext cx="1945722" cy="194572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CCFB25D-0FE3-7BF6-C7B0-159B69DE8924}"/>
              </a:ext>
            </a:extLst>
          </p:cNvPr>
          <p:cNvSpPr txBox="1"/>
          <p:nvPr/>
        </p:nvSpPr>
        <p:spPr>
          <a:xfrm>
            <a:off x="305481" y="4267337"/>
            <a:ext cx="422357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1" dirty="0">
                <a:latin typeface="Montserrat School" pitchFamily="2" charset="0"/>
              </a:rPr>
              <a:t>Our partner in Venezuela is called Caritas Venezuela.</a:t>
            </a:r>
          </a:p>
        </p:txBody>
      </p:sp>
      <p:sp>
        <p:nvSpPr>
          <p:cNvPr id="6" name="object 5">
            <a:extLst>
              <a:ext uri="{FF2B5EF4-FFF2-40B4-BE49-F238E27FC236}">
                <a16:creationId xmlns:a16="http://schemas.microsoft.com/office/drawing/2014/main" id="{B174368B-74C7-495A-4D44-04145A9A5D3C}"/>
              </a:ext>
            </a:extLst>
          </p:cNvPr>
          <p:cNvSpPr txBox="1"/>
          <p:nvPr/>
        </p:nvSpPr>
        <p:spPr>
          <a:xfrm>
            <a:off x="8137166" y="6248400"/>
            <a:ext cx="3661410" cy="5505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ts val="419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900" b="1" i="0" u="none" strike="noStrike" kern="0" cap="none" spc="2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 School" pitchFamily="2" charset="0"/>
                <a:cs typeface="Montserrat Stencil Black"/>
              </a:rPr>
              <a:t>Venezuela</a:t>
            </a:r>
            <a:endParaRPr kumimoji="0" sz="39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Montserrat School" pitchFamily="2" charset="0"/>
              <a:cs typeface="Montserrat Stencil Black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EA37B9-0FC7-882C-C3A2-343DF1555D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$PPTXTitle">
            <a:extLst>
              <a:ext uri="{FF2B5EF4-FFF2-40B4-BE49-F238E27FC236}">
                <a16:creationId xmlns:a16="http://schemas.microsoft.com/office/drawing/2014/main" id="{4B437E12-1937-2FBF-E22F-AD45673E42A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81000" y="381000"/>
            <a:ext cx="8458200" cy="62837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GB" sz="4000">
                <a:latin typeface="Montserrat" panose="00000500000000000000" pitchFamily="2" charset="0"/>
              </a:rPr>
              <a:t>What has CAFOD done so far?</a:t>
            </a:r>
            <a:endParaRPr sz="4000">
              <a:latin typeface="Montserrat" panose="00000500000000000000" pitchFamily="2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899528B-71F2-782B-F433-84E5AA97A5B3}"/>
              </a:ext>
            </a:extLst>
          </p:cNvPr>
          <p:cNvSpPr txBox="1"/>
          <p:nvPr/>
        </p:nvSpPr>
        <p:spPr>
          <a:xfrm>
            <a:off x="381000" y="1371600"/>
            <a:ext cx="6019800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200" dirty="0">
                <a:latin typeface="Montserrat School" pitchFamily="2" charset="0"/>
              </a:rPr>
              <a:t>CAFOD have given £100,000 to our trusted Church partners who are already providing emergency food, water and shelter.</a:t>
            </a:r>
          </a:p>
          <a:p>
            <a:endParaRPr lang="en-GB" sz="2200" dirty="0">
              <a:latin typeface="Montserrat School" pitchFamily="2" charset="0"/>
            </a:endParaRPr>
          </a:p>
          <a:p>
            <a:r>
              <a:rPr lang="en-GB" sz="2200" dirty="0">
                <a:latin typeface="Montserrat School" pitchFamily="2" charset="0"/>
              </a:rPr>
              <a:t>We are working together with the government, and 15 other charities, to collect emergency money for Venezuela. This is called a </a:t>
            </a:r>
            <a:r>
              <a:rPr lang="en-GB" sz="2200" dirty="0">
                <a:latin typeface="Montserrat School" pitchFamily="2" charset="0"/>
                <a:hlinkClick r:id="rId2"/>
              </a:rPr>
              <a:t>DEC appeal</a:t>
            </a:r>
            <a:r>
              <a:rPr lang="en-GB" sz="2200" dirty="0">
                <a:latin typeface="Montserrat School" pitchFamily="2" charset="0"/>
              </a:rPr>
              <a:t>.</a:t>
            </a:r>
          </a:p>
          <a:p>
            <a:endParaRPr lang="en-GB" sz="2200" dirty="0">
              <a:latin typeface="Montserrat School" pitchFamily="2" charset="0"/>
            </a:endParaRPr>
          </a:p>
          <a:p>
            <a:r>
              <a:rPr lang="en-GB" sz="2200" b="1" dirty="0">
                <a:solidFill>
                  <a:srgbClr val="FF0000"/>
                </a:solidFill>
                <a:latin typeface="Montserrat School" pitchFamily="2" charset="0"/>
              </a:rPr>
              <a:t>Your fundraising will help this very important work. </a:t>
            </a:r>
            <a:br>
              <a:rPr lang="en-GB" sz="2400" dirty="0"/>
            </a:br>
            <a:endParaRPr lang="en-GB" sz="2400" dirty="0">
              <a:latin typeface="Montserrat" panose="00000500000000000000" pitchFamily="2" charset="0"/>
            </a:endParaRPr>
          </a:p>
        </p:txBody>
      </p:sp>
      <p:pic>
        <p:nvPicPr>
          <p:cNvPr id="6" name="Picture Placeholder 9">
            <a:extLst>
              <a:ext uri="{FF2B5EF4-FFF2-40B4-BE49-F238E27FC236}">
                <a16:creationId xmlns:a16="http://schemas.microsoft.com/office/drawing/2014/main" id="{C60947D8-2233-B9A7-9E8B-B8A0177D9A7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72" r="14672"/>
          <a:stretch/>
        </p:blipFill>
        <p:spPr>
          <a:xfrm>
            <a:off x="6624963" y="1693033"/>
            <a:ext cx="4969621" cy="3956360"/>
          </a:xfrm>
          <a:prstGeom prst="round1Rect">
            <a:avLst>
              <a:gd name="adj" fmla="val 9829"/>
            </a:avLst>
          </a:prstGeom>
          <a:noFill/>
          <a:ln w="60325">
            <a:noFill/>
          </a:ln>
        </p:spPr>
      </p:pic>
      <p:sp>
        <p:nvSpPr>
          <p:cNvPr id="5" name="object 5">
            <a:extLst>
              <a:ext uri="{FF2B5EF4-FFF2-40B4-BE49-F238E27FC236}">
                <a16:creationId xmlns:a16="http://schemas.microsoft.com/office/drawing/2014/main" id="{35B862B6-22F2-AB13-6E2B-9B47322B6E1A}"/>
              </a:ext>
            </a:extLst>
          </p:cNvPr>
          <p:cNvSpPr txBox="1"/>
          <p:nvPr/>
        </p:nvSpPr>
        <p:spPr>
          <a:xfrm>
            <a:off x="8137166" y="6248400"/>
            <a:ext cx="3661410" cy="5505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ts val="419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900" b="1" i="0" u="none" strike="noStrike" kern="0" cap="none" spc="2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 School" pitchFamily="2" charset="0"/>
                <a:cs typeface="Montserrat Stencil Black"/>
              </a:rPr>
              <a:t>Venezuela</a:t>
            </a:r>
            <a:endParaRPr kumimoji="0" sz="39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Montserrat School" pitchFamily="2" charset="0"/>
              <a:cs typeface="Montserrat Stencil Black"/>
            </a:endParaRPr>
          </a:p>
        </p:txBody>
      </p:sp>
    </p:spTree>
    <p:extLst>
      <p:ext uri="{BB962C8B-B14F-4D97-AF65-F5344CB8AC3E}">
        <p14:creationId xmlns:p14="http://schemas.microsoft.com/office/powerpoint/2010/main" val="22803552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17A6DC-FE2A-0E70-551C-FBB0435FA4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erson in a white shirt&#10;&#10;AI-generated content may be incorrect.">
            <a:extLst>
              <a:ext uri="{FF2B5EF4-FFF2-40B4-BE49-F238E27FC236}">
                <a16:creationId xmlns:a16="http://schemas.microsoft.com/office/drawing/2014/main" id="{1A2B098F-B8D3-2F54-00E0-A0808CDC6C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2ADB9A91-A84E-B95D-FE34-C90ABAC69A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644" y="960161"/>
            <a:ext cx="10515600" cy="1325563"/>
          </a:xfrm>
        </p:spPr>
        <p:txBody>
          <a:bodyPr>
            <a:normAutofit/>
          </a:bodyPr>
          <a:lstStyle/>
          <a:p>
            <a:r>
              <a:rPr lang="en-US" sz="3200" b="1">
                <a:solidFill>
                  <a:srgbClr val="C00000"/>
                </a:solidFill>
                <a:latin typeface="Montserrat School" pitchFamily="2" charset="0"/>
                <a:cs typeface="Arial" panose="020B0604020202020204" pitchFamily="34" charset="0"/>
              </a:rPr>
              <a:t>What is Pope Leo saying?</a:t>
            </a:r>
            <a:endParaRPr lang="en-GB" sz="3200" b="1">
              <a:solidFill>
                <a:srgbClr val="C00000"/>
              </a:solidFill>
              <a:latin typeface="Montserrat School" pitchFamily="2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983DE7F-5220-4B9D-EFF6-956E90DEBA2B}"/>
              </a:ext>
            </a:extLst>
          </p:cNvPr>
          <p:cNvSpPr txBox="1"/>
          <p:nvPr/>
        </p:nvSpPr>
        <p:spPr>
          <a:xfrm>
            <a:off x="164644" y="1905000"/>
            <a:ext cx="7080774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School" pitchFamily="2" charset="0"/>
                <a:ea typeface="+mn-ea"/>
                <a:cs typeface="+mn-cs"/>
              </a:rPr>
              <a:t>Pope Leo </a:t>
            </a:r>
            <a:r>
              <a:rPr lang="en-GB" sz="2800" kern="1200" dirty="0">
                <a:solidFill>
                  <a:prstClr val="black"/>
                </a:solidFill>
                <a:latin typeface="Montserrat School" pitchFamily="2" charset="0"/>
                <a:ea typeface="+mn-ea"/>
                <a:cs typeface="+mn-cs"/>
              </a:rPr>
              <a:t>is praying for those who have died. He says: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2800" kern="1200" dirty="0">
              <a:solidFill>
                <a:prstClr val="black"/>
              </a:solidFill>
              <a:latin typeface="Montserrat School" pitchFamily="2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School" pitchFamily="2" charset="0"/>
                <a:ea typeface="+mn-ea"/>
                <a:cs typeface="+mn-cs"/>
              </a:rPr>
              <a:t>“I express my thanks and support to those who are generously carrying out search and rescue efforts.”</a:t>
            </a:r>
            <a:endParaRPr kumimoji="0" lang="en-US" sz="40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tserrat School" pitchFamily="2" charset="0"/>
              <a:ea typeface="+mn-ea"/>
              <a:cs typeface="+mn-cs"/>
            </a:endParaRPr>
          </a:p>
        </p:txBody>
      </p:sp>
      <p:pic>
        <p:nvPicPr>
          <p:cNvPr id="9" name="Content Placeholder 5">
            <a:extLst>
              <a:ext uri="{FF2B5EF4-FFF2-40B4-BE49-F238E27FC236}">
                <a16:creationId xmlns:a16="http://schemas.microsoft.com/office/drawing/2014/main" id="{4D704F31-2F50-B4CB-D4B9-C9B90DC6608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3298"/>
          <a:stretch/>
        </p:blipFill>
        <p:spPr>
          <a:xfrm>
            <a:off x="0" y="12051"/>
            <a:ext cx="12192000" cy="1145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320093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2" descr="$PPTXTitle">
            <a:extLst>
              <a:ext uri="{FF2B5EF4-FFF2-40B4-BE49-F238E27FC236}">
                <a16:creationId xmlns:a16="http://schemas.microsoft.com/office/drawing/2014/main" id="{C4DEF22E-6955-56EF-1696-B4C37AC375C7}"/>
              </a:ext>
            </a:extLst>
          </p:cNvPr>
          <p:cNvSpPr txBox="1">
            <a:spLocks/>
          </p:cNvSpPr>
          <p:nvPr/>
        </p:nvSpPr>
        <p:spPr>
          <a:xfrm>
            <a:off x="381000" y="381000"/>
            <a:ext cx="8458200" cy="62837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ontserrat School" pitchFamily="2" charset="0"/>
              </a:rPr>
              <a:t>What can you do?</a:t>
            </a:r>
          </a:p>
        </p:txBody>
      </p:sp>
      <p:sp>
        <p:nvSpPr>
          <p:cNvPr id="3" name="object 5">
            <a:extLst>
              <a:ext uri="{FF2B5EF4-FFF2-40B4-BE49-F238E27FC236}">
                <a16:creationId xmlns:a16="http://schemas.microsoft.com/office/drawing/2014/main" id="{56F73887-71F1-81A3-ED74-AC2455D48D3D}"/>
              </a:ext>
            </a:extLst>
          </p:cNvPr>
          <p:cNvSpPr txBox="1"/>
          <p:nvPr/>
        </p:nvSpPr>
        <p:spPr>
          <a:xfrm>
            <a:off x="8137166" y="6248400"/>
            <a:ext cx="3661410" cy="5505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ts val="419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900" b="1" i="0" u="none" strike="noStrike" kern="0" cap="none" spc="2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 School" pitchFamily="2" charset="0"/>
                <a:cs typeface="Montserrat Stencil Black"/>
              </a:rPr>
              <a:t>Venezuela</a:t>
            </a:r>
            <a:endParaRPr kumimoji="0" sz="39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Montserrat School" pitchFamily="2" charset="0"/>
              <a:cs typeface="Montserrat Stencil Black"/>
            </a:endParaRPr>
          </a:p>
        </p:txBody>
      </p:sp>
      <p:pic>
        <p:nvPicPr>
          <p:cNvPr id="7" name="Picture 6" descr="A group of people around a table with balloons and cake&#10;&#10;Description automatically generated">
            <a:extLst>
              <a:ext uri="{FF2B5EF4-FFF2-40B4-BE49-F238E27FC236}">
                <a16:creationId xmlns:a16="http://schemas.microsoft.com/office/drawing/2014/main" id="{4416410D-2AAC-81EB-5973-2E661CA628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74258" y="3273551"/>
            <a:ext cx="3510432" cy="2632824"/>
          </a:xfrm>
          <a:prstGeom prst="rect">
            <a:avLst/>
          </a:prstGeom>
        </p:spPr>
      </p:pic>
      <p:pic>
        <p:nvPicPr>
          <p:cNvPr id="8" name="Picture 7" descr="A person putting a paper boat on a plate of cupcakes&#10;&#10;Description automatically generated">
            <a:extLst>
              <a:ext uri="{FF2B5EF4-FFF2-40B4-BE49-F238E27FC236}">
                <a16:creationId xmlns:a16="http://schemas.microsoft.com/office/drawing/2014/main" id="{4B8A73EC-92E8-A28A-298E-C52CB2CF7F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32013" y="695188"/>
            <a:ext cx="3397461" cy="226417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BAB7CE3-41E6-D28A-7839-DE5247A1EC0E}"/>
              </a:ext>
            </a:extLst>
          </p:cNvPr>
          <p:cNvSpPr txBox="1"/>
          <p:nvPr/>
        </p:nvSpPr>
        <p:spPr>
          <a:xfrm>
            <a:off x="594360" y="1827275"/>
            <a:ext cx="6117336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rgbClr val="FF0000"/>
                </a:solidFill>
                <a:latin typeface="Montserrat School" pitchFamily="2" charset="0"/>
              </a:rPr>
              <a:t>Pray</a:t>
            </a:r>
            <a:r>
              <a:rPr lang="en-GB" sz="2800" dirty="0">
                <a:latin typeface="Montserrat School" pitchFamily="2" charset="0"/>
              </a:rPr>
              <a:t> for people in Venezuela</a:t>
            </a:r>
          </a:p>
          <a:p>
            <a:endParaRPr lang="en-GB" sz="2800" dirty="0">
              <a:latin typeface="Montserrat School" pitchFamily="2" charset="0"/>
            </a:endParaRPr>
          </a:p>
          <a:p>
            <a:r>
              <a:rPr lang="en-GB" sz="2800" dirty="0">
                <a:solidFill>
                  <a:srgbClr val="FF0000"/>
                </a:solidFill>
                <a:latin typeface="Montserrat School" pitchFamily="2" charset="0"/>
              </a:rPr>
              <a:t>Fundraise! </a:t>
            </a:r>
          </a:p>
          <a:p>
            <a:endParaRPr lang="en-GB" sz="2800" dirty="0">
              <a:solidFill>
                <a:srgbClr val="FF0000"/>
              </a:solidFill>
              <a:latin typeface="Montserrat School" pitchFamily="2" charset="0"/>
            </a:endParaRPr>
          </a:p>
          <a:p>
            <a:r>
              <a:rPr lang="en-GB" sz="2800" dirty="0">
                <a:latin typeface="Montserrat School" pitchFamily="2" charset="0"/>
              </a:rPr>
              <a:t>You could…</a:t>
            </a:r>
          </a:p>
          <a:p>
            <a:endParaRPr lang="en-GB" sz="2800" dirty="0">
              <a:latin typeface="Montserrat School" pitchFamily="2" charset="0"/>
            </a:endParaRPr>
          </a:p>
          <a:p>
            <a:r>
              <a:rPr lang="en-GB" sz="2800" dirty="0">
                <a:latin typeface="Montserrat School" pitchFamily="2" charset="0"/>
              </a:rPr>
              <a:t>Sell drinks at your Sports Day or hold an end of term bake sale?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C75022-F0F3-88FD-CBF9-35584163FB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088C615E-030A-73ED-BFE7-1CE811354033}"/>
              </a:ext>
            </a:extLst>
          </p:cNvPr>
          <p:cNvSpPr/>
          <p:nvPr/>
        </p:nvSpPr>
        <p:spPr>
          <a:xfrm>
            <a:off x="10767415" y="457987"/>
            <a:ext cx="14604" cy="772795"/>
          </a:xfrm>
          <a:custGeom>
            <a:avLst/>
            <a:gdLst/>
            <a:ahLst/>
            <a:cxnLst/>
            <a:rect l="l" t="t" r="r" b="b"/>
            <a:pathLst>
              <a:path w="14604" h="772794">
                <a:moveTo>
                  <a:pt x="14528" y="0"/>
                </a:moveTo>
                <a:lnTo>
                  <a:pt x="0" y="0"/>
                </a:lnTo>
                <a:lnTo>
                  <a:pt x="0" y="772718"/>
                </a:lnTo>
                <a:lnTo>
                  <a:pt x="14528" y="772718"/>
                </a:lnTo>
                <a:lnTo>
                  <a:pt x="14528" y="0"/>
                </a:lnTo>
                <a:close/>
              </a:path>
            </a:pathLst>
          </a:custGeom>
          <a:solidFill>
            <a:srgbClr val="ED1C24"/>
          </a:solid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3" name="object 3">
            <a:extLst>
              <a:ext uri="{FF2B5EF4-FFF2-40B4-BE49-F238E27FC236}">
                <a16:creationId xmlns:a16="http://schemas.microsoft.com/office/drawing/2014/main" id="{316457B8-DB93-E727-B9FE-8BEFBE735E2A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882217" y="457879"/>
            <a:ext cx="774096" cy="772826"/>
          </a:xfrm>
          <a:prstGeom prst="rect">
            <a:avLst/>
          </a:prstGeom>
        </p:spPr>
      </p:pic>
      <p:grpSp>
        <p:nvGrpSpPr>
          <p:cNvPr id="4" name="object 4">
            <a:extLst>
              <a:ext uri="{FF2B5EF4-FFF2-40B4-BE49-F238E27FC236}">
                <a16:creationId xmlns:a16="http://schemas.microsoft.com/office/drawing/2014/main" id="{2B1DBFFD-311E-F150-A48A-C30608C4E172}"/>
              </a:ext>
            </a:extLst>
          </p:cNvPr>
          <p:cNvGrpSpPr/>
          <p:nvPr/>
        </p:nvGrpSpPr>
        <p:grpSpPr>
          <a:xfrm>
            <a:off x="10892991" y="996099"/>
            <a:ext cx="386715" cy="79375"/>
            <a:chOff x="10892991" y="996099"/>
            <a:chExt cx="386715" cy="79375"/>
          </a:xfrm>
        </p:grpSpPr>
        <p:pic>
          <p:nvPicPr>
            <p:cNvPr id="5" name="object 5">
              <a:extLst>
                <a:ext uri="{FF2B5EF4-FFF2-40B4-BE49-F238E27FC236}">
                  <a16:creationId xmlns:a16="http://schemas.microsoft.com/office/drawing/2014/main" id="{58C93661-2921-2A61-B45F-C11F5925DFB0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892991" y="996105"/>
              <a:ext cx="177751" cy="79070"/>
            </a:xfrm>
            <a:prstGeom prst="rect">
              <a:avLst/>
            </a:prstGeom>
          </p:spPr>
        </p:pic>
        <p:sp>
          <p:nvSpPr>
            <p:cNvPr id="6" name="object 6">
              <a:extLst>
                <a:ext uri="{FF2B5EF4-FFF2-40B4-BE49-F238E27FC236}">
                  <a16:creationId xmlns:a16="http://schemas.microsoft.com/office/drawing/2014/main" id="{5C945628-CD6E-3475-A650-47B96C7D1ACC}"/>
                </a:ext>
              </a:extLst>
            </p:cNvPr>
            <p:cNvSpPr/>
            <p:nvPr/>
          </p:nvSpPr>
          <p:spPr>
            <a:xfrm>
              <a:off x="11091092" y="996640"/>
              <a:ext cx="20320" cy="39370"/>
            </a:xfrm>
            <a:custGeom>
              <a:avLst/>
              <a:gdLst/>
              <a:ahLst/>
              <a:cxnLst/>
              <a:rect l="l" t="t" r="r" b="b"/>
              <a:pathLst>
                <a:path w="20320" h="39369">
                  <a:moveTo>
                    <a:pt x="19811" y="0"/>
                  </a:moveTo>
                  <a:lnTo>
                    <a:pt x="0" y="0"/>
                  </a:lnTo>
                  <a:lnTo>
                    <a:pt x="0" y="20523"/>
                  </a:lnTo>
                  <a:lnTo>
                    <a:pt x="6845" y="20523"/>
                  </a:lnTo>
                  <a:lnTo>
                    <a:pt x="0" y="38785"/>
                  </a:lnTo>
                  <a:lnTo>
                    <a:pt x="7048" y="38785"/>
                  </a:lnTo>
                  <a:lnTo>
                    <a:pt x="19811" y="18872"/>
                  </a:lnTo>
                  <a:lnTo>
                    <a:pt x="19811" y="0"/>
                  </a:lnTo>
                  <a:close/>
                </a:path>
              </a:pathLst>
            </a:custGeom>
            <a:solidFill>
              <a:srgbClr val="ED1C24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pic>
          <p:nvPicPr>
            <p:cNvPr id="7" name="object 7">
              <a:extLst>
                <a:ext uri="{FF2B5EF4-FFF2-40B4-BE49-F238E27FC236}">
                  <a16:creationId xmlns:a16="http://schemas.microsoft.com/office/drawing/2014/main" id="{54D3AF71-D250-4ABF-C96A-6271961CEB86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1130848" y="996116"/>
              <a:ext cx="69100" cy="79057"/>
            </a:xfrm>
            <a:prstGeom prst="rect">
              <a:avLst/>
            </a:prstGeom>
          </p:spPr>
        </p:pic>
        <p:sp>
          <p:nvSpPr>
            <p:cNvPr id="8" name="object 8">
              <a:extLst>
                <a:ext uri="{FF2B5EF4-FFF2-40B4-BE49-F238E27FC236}">
                  <a16:creationId xmlns:a16="http://schemas.microsoft.com/office/drawing/2014/main" id="{0572BD89-60B4-A9F1-F491-0922FDE5ACA2}"/>
                </a:ext>
              </a:extLst>
            </p:cNvPr>
            <p:cNvSpPr/>
            <p:nvPr/>
          </p:nvSpPr>
          <p:spPr>
            <a:xfrm>
              <a:off x="11219183" y="996099"/>
              <a:ext cx="60325" cy="79375"/>
            </a:xfrm>
            <a:custGeom>
              <a:avLst/>
              <a:gdLst/>
              <a:ahLst/>
              <a:cxnLst/>
              <a:rect l="l" t="t" r="r" b="b"/>
              <a:pathLst>
                <a:path w="60325" h="79375">
                  <a:moveTo>
                    <a:pt x="59334" y="0"/>
                  </a:moveTo>
                  <a:lnTo>
                    <a:pt x="0" y="0"/>
                  </a:lnTo>
                  <a:lnTo>
                    <a:pt x="0" y="79070"/>
                  </a:lnTo>
                  <a:lnTo>
                    <a:pt x="60159" y="79070"/>
                  </a:lnTo>
                  <a:lnTo>
                    <a:pt x="60159" y="61861"/>
                  </a:lnTo>
                  <a:lnTo>
                    <a:pt x="22491" y="61861"/>
                  </a:lnTo>
                  <a:lnTo>
                    <a:pt x="22491" y="46901"/>
                  </a:lnTo>
                  <a:lnTo>
                    <a:pt x="45948" y="46901"/>
                  </a:lnTo>
                  <a:lnTo>
                    <a:pt x="45948" y="30518"/>
                  </a:lnTo>
                  <a:lnTo>
                    <a:pt x="22491" y="30518"/>
                  </a:lnTo>
                  <a:lnTo>
                    <a:pt x="22491" y="16395"/>
                  </a:lnTo>
                  <a:lnTo>
                    <a:pt x="59334" y="16395"/>
                  </a:lnTo>
                  <a:lnTo>
                    <a:pt x="59334" y="0"/>
                  </a:lnTo>
                  <a:close/>
                </a:path>
              </a:pathLst>
            </a:custGeom>
            <a:solidFill>
              <a:srgbClr val="ED1C24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9" name="object 9">
            <a:extLst>
              <a:ext uri="{FF2B5EF4-FFF2-40B4-BE49-F238E27FC236}">
                <a16:creationId xmlns:a16="http://schemas.microsoft.com/office/drawing/2014/main" id="{D245DAC9-428C-80DF-BC34-73BB6A8AEDAE}"/>
              </a:ext>
            </a:extLst>
          </p:cNvPr>
          <p:cNvSpPr/>
          <p:nvPr/>
        </p:nvSpPr>
        <p:spPr>
          <a:xfrm>
            <a:off x="10892994" y="610768"/>
            <a:ext cx="235585" cy="82550"/>
          </a:xfrm>
          <a:custGeom>
            <a:avLst/>
            <a:gdLst/>
            <a:ahLst/>
            <a:cxnLst/>
            <a:rect l="l" t="t" r="r" b="b"/>
            <a:pathLst>
              <a:path w="235584" h="82550">
                <a:moveTo>
                  <a:pt x="71678" y="40894"/>
                </a:moveTo>
                <a:lnTo>
                  <a:pt x="70789" y="30797"/>
                </a:lnTo>
                <a:lnTo>
                  <a:pt x="68122" y="22263"/>
                </a:lnTo>
                <a:lnTo>
                  <a:pt x="68072" y="22098"/>
                </a:lnTo>
                <a:lnTo>
                  <a:pt x="64401" y="16281"/>
                </a:lnTo>
                <a:lnTo>
                  <a:pt x="63436" y="14732"/>
                </a:lnTo>
                <a:lnTo>
                  <a:pt x="56769" y="8610"/>
                </a:lnTo>
                <a:lnTo>
                  <a:pt x="50342" y="5003"/>
                </a:lnTo>
                <a:lnTo>
                  <a:pt x="48133" y="4330"/>
                </a:lnTo>
                <a:lnTo>
                  <a:pt x="48133" y="40157"/>
                </a:lnTo>
                <a:lnTo>
                  <a:pt x="46901" y="50609"/>
                </a:lnTo>
                <a:lnTo>
                  <a:pt x="46875" y="50825"/>
                </a:lnTo>
                <a:lnTo>
                  <a:pt x="43154" y="58597"/>
                </a:lnTo>
                <a:lnTo>
                  <a:pt x="37109" y="63347"/>
                </a:lnTo>
                <a:lnTo>
                  <a:pt x="28829" y="64960"/>
                </a:lnTo>
                <a:lnTo>
                  <a:pt x="22288" y="64960"/>
                </a:lnTo>
                <a:lnTo>
                  <a:pt x="22288" y="16281"/>
                </a:lnTo>
                <a:lnTo>
                  <a:pt x="30276" y="16281"/>
                </a:lnTo>
                <a:lnTo>
                  <a:pt x="38061" y="17780"/>
                </a:lnTo>
                <a:lnTo>
                  <a:pt x="43649" y="22263"/>
                </a:lnTo>
                <a:lnTo>
                  <a:pt x="47015" y="29718"/>
                </a:lnTo>
                <a:lnTo>
                  <a:pt x="48133" y="40157"/>
                </a:lnTo>
                <a:lnTo>
                  <a:pt x="48133" y="4330"/>
                </a:lnTo>
                <a:lnTo>
                  <a:pt x="43268" y="2819"/>
                </a:lnTo>
                <a:lnTo>
                  <a:pt x="35420" y="1739"/>
                </a:lnTo>
                <a:lnTo>
                  <a:pt x="26657" y="1460"/>
                </a:lnTo>
                <a:lnTo>
                  <a:pt x="0" y="1460"/>
                </a:lnTo>
                <a:lnTo>
                  <a:pt x="0" y="80518"/>
                </a:lnTo>
                <a:lnTo>
                  <a:pt x="28524" y="80518"/>
                </a:lnTo>
                <a:lnTo>
                  <a:pt x="64401" y="64960"/>
                </a:lnTo>
                <a:lnTo>
                  <a:pt x="70650" y="50825"/>
                </a:lnTo>
                <a:lnTo>
                  <a:pt x="70726" y="50609"/>
                </a:lnTo>
                <a:lnTo>
                  <a:pt x="71678" y="40894"/>
                </a:lnTo>
                <a:close/>
              </a:path>
              <a:path w="235584" h="82550">
                <a:moveTo>
                  <a:pt x="150495" y="63296"/>
                </a:moveTo>
                <a:lnTo>
                  <a:pt x="112826" y="63296"/>
                </a:lnTo>
                <a:lnTo>
                  <a:pt x="112826" y="48336"/>
                </a:lnTo>
                <a:lnTo>
                  <a:pt x="136283" y="48336"/>
                </a:lnTo>
                <a:lnTo>
                  <a:pt x="136283" y="31978"/>
                </a:lnTo>
                <a:lnTo>
                  <a:pt x="112826" y="31978"/>
                </a:lnTo>
                <a:lnTo>
                  <a:pt x="112826" y="17830"/>
                </a:lnTo>
                <a:lnTo>
                  <a:pt x="149656" y="17830"/>
                </a:lnTo>
                <a:lnTo>
                  <a:pt x="149656" y="1460"/>
                </a:lnTo>
                <a:lnTo>
                  <a:pt x="90309" y="1460"/>
                </a:lnTo>
                <a:lnTo>
                  <a:pt x="90309" y="80505"/>
                </a:lnTo>
                <a:lnTo>
                  <a:pt x="150495" y="80505"/>
                </a:lnTo>
                <a:lnTo>
                  <a:pt x="150495" y="63296"/>
                </a:lnTo>
                <a:close/>
              </a:path>
              <a:path w="235584" h="82550">
                <a:moveTo>
                  <a:pt x="235064" y="55613"/>
                </a:moveTo>
                <a:lnTo>
                  <a:pt x="218147" y="52298"/>
                </a:lnTo>
                <a:lnTo>
                  <a:pt x="216166" y="61442"/>
                </a:lnTo>
                <a:lnTo>
                  <a:pt x="210680" y="66433"/>
                </a:lnTo>
                <a:lnTo>
                  <a:pt x="202882" y="66433"/>
                </a:lnTo>
                <a:lnTo>
                  <a:pt x="196519" y="64846"/>
                </a:lnTo>
                <a:lnTo>
                  <a:pt x="191947" y="60121"/>
                </a:lnTo>
                <a:lnTo>
                  <a:pt x="189179" y="52235"/>
                </a:lnTo>
                <a:lnTo>
                  <a:pt x="188252" y="41198"/>
                </a:lnTo>
                <a:lnTo>
                  <a:pt x="189026" y="30416"/>
                </a:lnTo>
                <a:lnTo>
                  <a:pt x="191439" y="22809"/>
                </a:lnTo>
                <a:lnTo>
                  <a:pt x="195605" y="18300"/>
                </a:lnTo>
                <a:lnTo>
                  <a:pt x="201650" y="16814"/>
                </a:lnTo>
                <a:lnTo>
                  <a:pt x="208597" y="16814"/>
                </a:lnTo>
                <a:lnTo>
                  <a:pt x="211810" y="20853"/>
                </a:lnTo>
                <a:lnTo>
                  <a:pt x="213169" y="30099"/>
                </a:lnTo>
                <a:lnTo>
                  <a:pt x="233908" y="28536"/>
                </a:lnTo>
                <a:lnTo>
                  <a:pt x="230009" y="16459"/>
                </a:lnTo>
                <a:lnTo>
                  <a:pt x="223202" y="7493"/>
                </a:lnTo>
                <a:lnTo>
                  <a:pt x="213868" y="1917"/>
                </a:lnTo>
                <a:lnTo>
                  <a:pt x="202374" y="0"/>
                </a:lnTo>
                <a:lnTo>
                  <a:pt x="194233" y="825"/>
                </a:lnTo>
                <a:lnTo>
                  <a:pt x="165608" y="33401"/>
                </a:lnTo>
                <a:lnTo>
                  <a:pt x="165023" y="41719"/>
                </a:lnTo>
                <a:lnTo>
                  <a:pt x="167538" y="58839"/>
                </a:lnTo>
                <a:lnTo>
                  <a:pt x="174853" y="71615"/>
                </a:lnTo>
                <a:lnTo>
                  <a:pt x="186550" y="79616"/>
                </a:lnTo>
                <a:lnTo>
                  <a:pt x="202272" y="82384"/>
                </a:lnTo>
                <a:lnTo>
                  <a:pt x="214325" y="80683"/>
                </a:lnTo>
                <a:lnTo>
                  <a:pt x="223837" y="75615"/>
                </a:lnTo>
                <a:lnTo>
                  <a:pt x="230771" y="67233"/>
                </a:lnTo>
                <a:lnTo>
                  <a:pt x="235064" y="55613"/>
                </a:lnTo>
                <a:close/>
              </a:path>
            </a:pathLst>
          </a:custGeom>
          <a:solidFill>
            <a:srgbClr val="ED1C24"/>
          </a:solid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grpSp>
        <p:nvGrpSpPr>
          <p:cNvPr id="10" name="object 10">
            <a:extLst>
              <a:ext uri="{FF2B5EF4-FFF2-40B4-BE49-F238E27FC236}">
                <a16:creationId xmlns:a16="http://schemas.microsoft.com/office/drawing/2014/main" id="{34F9E581-84D2-A0D4-F7B4-CF3EB3DBDEAA}"/>
              </a:ext>
            </a:extLst>
          </p:cNvPr>
          <p:cNvGrpSpPr/>
          <p:nvPr/>
        </p:nvGrpSpPr>
        <p:grpSpPr>
          <a:xfrm>
            <a:off x="11197484" y="612203"/>
            <a:ext cx="537845" cy="79375"/>
            <a:chOff x="11197484" y="612203"/>
            <a:chExt cx="537845" cy="79375"/>
          </a:xfrm>
        </p:grpSpPr>
        <p:sp>
          <p:nvSpPr>
            <p:cNvPr id="11" name="object 11">
              <a:extLst>
                <a:ext uri="{FF2B5EF4-FFF2-40B4-BE49-F238E27FC236}">
                  <a16:creationId xmlns:a16="http://schemas.microsoft.com/office/drawing/2014/main" id="{AF476D21-1F1A-BB90-E827-723057A21AD4}"/>
                </a:ext>
              </a:extLst>
            </p:cNvPr>
            <p:cNvSpPr/>
            <p:nvPr/>
          </p:nvSpPr>
          <p:spPr>
            <a:xfrm>
              <a:off x="11306874" y="612203"/>
              <a:ext cx="339090" cy="79375"/>
            </a:xfrm>
            <a:custGeom>
              <a:avLst/>
              <a:gdLst/>
              <a:ahLst/>
              <a:cxnLst/>
              <a:rect l="l" t="t" r="r" b="b"/>
              <a:pathLst>
                <a:path w="339090" h="79375">
                  <a:moveTo>
                    <a:pt x="60172" y="61861"/>
                  </a:moveTo>
                  <a:lnTo>
                    <a:pt x="22504" y="61861"/>
                  </a:lnTo>
                  <a:lnTo>
                    <a:pt x="22504" y="46901"/>
                  </a:lnTo>
                  <a:lnTo>
                    <a:pt x="45961" y="46901"/>
                  </a:lnTo>
                  <a:lnTo>
                    <a:pt x="45961" y="30518"/>
                  </a:lnTo>
                  <a:lnTo>
                    <a:pt x="22504" y="30518"/>
                  </a:lnTo>
                  <a:lnTo>
                    <a:pt x="22504" y="16395"/>
                  </a:lnTo>
                  <a:lnTo>
                    <a:pt x="59347" y="16395"/>
                  </a:lnTo>
                  <a:lnTo>
                    <a:pt x="59347" y="25"/>
                  </a:lnTo>
                  <a:lnTo>
                    <a:pt x="0" y="25"/>
                  </a:lnTo>
                  <a:lnTo>
                    <a:pt x="0" y="79070"/>
                  </a:lnTo>
                  <a:lnTo>
                    <a:pt x="60172" y="79070"/>
                  </a:lnTo>
                  <a:lnTo>
                    <a:pt x="60172" y="61861"/>
                  </a:lnTo>
                  <a:close/>
                </a:path>
                <a:path w="339090" h="79375">
                  <a:moveTo>
                    <a:pt x="339001" y="61861"/>
                  </a:moveTo>
                  <a:lnTo>
                    <a:pt x="301332" y="61861"/>
                  </a:lnTo>
                  <a:lnTo>
                    <a:pt x="301332" y="46901"/>
                  </a:lnTo>
                  <a:lnTo>
                    <a:pt x="324789" y="46901"/>
                  </a:lnTo>
                  <a:lnTo>
                    <a:pt x="324789" y="30530"/>
                  </a:lnTo>
                  <a:lnTo>
                    <a:pt x="301332" y="30530"/>
                  </a:lnTo>
                  <a:lnTo>
                    <a:pt x="301332" y="16395"/>
                  </a:lnTo>
                  <a:lnTo>
                    <a:pt x="338175" y="16395"/>
                  </a:lnTo>
                  <a:lnTo>
                    <a:pt x="338175" y="0"/>
                  </a:lnTo>
                  <a:lnTo>
                    <a:pt x="278841" y="0"/>
                  </a:lnTo>
                  <a:lnTo>
                    <a:pt x="278841" y="79082"/>
                  </a:lnTo>
                  <a:lnTo>
                    <a:pt x="339001" y="79082"/>
                  </a:lnTo>
                  <a:lnTo>
                    <a:pt x="339001" y="61861"/>
                  </a:lnTo>
                  <a:close/>
                </a:path>
              </a:pathLst>
            </a:custGeom>
            <a:solidFill>
              <a:srgbClr val="ED1C24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pic>
          <p:nvPicPr>
            <p:cNvPr id="12" name="object 12">
              <a:extLst>
                <a:ext uri="{FF2B5EF4-FFF2-40B4-BE49-F238E27FC236}">
                  <a16:creationId xmlns:a16="http://schemas.microsoft.com/office/drawing/2014/main" id="{589B9DC6-DE6F-7FA4-3E1E-F47147AB7B52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1386985" y="612220"/>
              <a:ext cx="89433" cy="79057"/>
            </a:xfrm>
            <a:prstGeom prst="rect">
              <a:avLst/>
            </a:prstGeom>
          </p:spPr>
        </p:pic>
        <p:pic>
          <p:nvPicPr>
            <p:cNvPr id="13" name="object 13">
              <a:extLst>
                <a:ext uri="{FF2B5EF4-FFF2-40B4-BE49-F238E27FC236}">
                  <a16:creationId xmlns:a16="http://schemas.microsoft.com/office/drawing/2014/main" id="{CB96AB10-C1E8-389F-02E5-20EDC4DB7D76}"/>
                </a:ext>
              </a:extLst>
            </p:cNvPr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1496360" y="612216"/>
              <a:ext cx="69392" cy="79070"/>
            </a:xfrm>
            <a:prstGeom prst="rect">
              <a:avLst/>
            </a:prstGeom>
          </p:spPr>
        </p:pic>
        <p:pic>
          <p:nvPicPr>
            <p:cNvPr id="14" name="object 14">
              <a:extLst>
                <a:ext uri="{FF2B5EF4-FFF2-40B4-BE49-F238E27FC236}">
                  <a16:creationId xmlns:a16="http://schemas.microsoft.com/office/drawing/2014/main" id="{901BEBC0-EAC1-3508-4535-BAE5D54004F3}"/>
                </a:ext>
              </a:extLst>
            </p:cNvPr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1665820" y="612222"/>
              <a:ext cx="69100" cy="79044"/>
            </a:xfrm>
            <a:prstGeom prst="rect">
              <a:avLst/>
            </a:prstGeom>
          </p:spPr>
        </p:pic>
        <p:pic>
          <p:nvPicPr>
            <p:cNvPr id="15" name="object 15">
              <a:extLst>
                <a:ext uri="{FF2B5EF4-FFF2-40B4-BE49-F238E27FC236}">
                  <a16:creationId xmlns:a16="http://schemas.microsoft.com/office/drawing/2014/main" id="{346C3BE2-181E-1FDF-51C0-D5D35C43BCBB}"/>
                </a:ext>
              </a:extLst>
            </p:cNvPr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1197484" y="612220"/>
              <a:ext cx="89446" cy="79057"/>
            </a:xfrm>
            <a:prstGeom prst="rect">
              <a:avLst/>
            </a:prstGeom>
          </p:spPr>
        </p:pic>
      </p:grpSp>
      <p:grpSp>
        <p:nvGrpSpPr>
          <p:cNvPr id="16" name="object 16">
            <a:extLst>
              <a:ext uri="{FF2B5EF4-FFF2-40B4-BE49-F238E27FC236}">
                <a16:creationId xmlns:a16="http://schemas.microsoft.com/office/drawing/2014/main" id="{FDCDC26B-61BA-42B7-3E44-D80F292A0B18}"/>
              </a:ext>
            </a:extLst>
          </p:cNvPr>
          <p:cNvGrpSpPr/>
          <p:nvPr/>
        </p:nvGrpSpPr>
        <p:grpSpPr>
          <a:xfrm>
            <a:off x="10892999" y="841211"/>
            <a:ext cx="664210" cy="82550"/>
            <a:chOff x="10892999" y="841211"/>
            <a:chExt cx="664210" cy="82550"/>
          </a:xfrm>
        </p:grpSpPr>
        <p:sp>
          <p:nvSpPr>
            <p:cNvPr id="17" name="object 17">
              <a:extLst>
                <a:ext uri="{FF2B5EF4-FFF2-40B4-BE49-F238E27FC236}">
                  <a16:creationId xmlns:a16="http://schemas.microsoft.com/office/drawing/2014/main" id="{287E7225-1B2F-61AE-041D-F00898311A1B}"/>
                </a:ext>
              </a:extLst>
            </p:cNvPr>
            <p:cNvSpPr/>
            <p:nvPr/>
          </p:nvSpPr>
          <p:spPr>
            <a:xfrm>
              <a:off x="10892993" y="841222"/>
              <a:ext cx="575310" cy="82550"/>
            </a:xfrm>
            <a:custGeom>
              <a:avLst/>
              <a:gdLst/>
              <a:ahLst/>
              <a:cxnLst/>
              <a:rect l="l" t="t" r="r" b="b"/>
              <a:pathLst>
                <a:path w="575309" h="82550">
                  <a:moveTo>
                    <a:pt x="65671" y="1333"/>
                  </a:moveTo>
                  <a:lnTo>
                    <a:pt x="0" y="1333"/>
                  </a:lnTo>
                  <a:lnTo>
                    <a:pt x="0" y="18237"/>
                  </a:lnTo>
                  <a:lnTo>
                    <a:pt x="21272" y="18237"/>
                  </a:lnTo>
                  <a:lnTo>
                    <a:pt x="21272" y="80391"/>
                  </a:lnTo>
                  <a:lnTo>
                    <a:pt x="43688" y="80391"/>
                  </a:lnTo>
                  <a:lnTo>
                    <a:pt x="43688" y="18237"/>
                  </a:lnTo>
                  <a:lnTo>
                    <a:pt x="65671" y="18237"/>
                  </a:lnTo>
                  <a:lnTo>
                    <a:pt x="65671" y="1333"/>
                  </a:lnTo>
                  <a:close/>
                </a:path>
                <a:path w="575309" h="82550">
                  <a:moveTo>
                    <a:pt x="153403" y="41186"/>
                  </a:moveTo>
                  <a:lnTo>
                    <a:pt x="150723" y="24142"/>
                  </a:lnTo>
                  <a:lnTo>
                    <a:pt x="145808" y="15748"/>
                  </a:lnTo>
                  <a:lnTo>
                    <a:pt x="143129" y="11163"/>
                  </a:lnTo>
                  <a:lnTo>
                    <a:pt x="131318" y="2895"/>
                  </a:lnTo>
                  <a:lnTo>
                    <a:pt x="129882" y="2628"/>
                  </a:lnTo>
                  <a:lnTo>
                    <a:pt x="129882" y="40868"/>
                  </a:lnTo>
                  <a:lnTo>
                    <a:pt x="129006" y="51841"/>
                  </a:lnTo>
                  <a:lnTo>
                    <a:pt x="126390" y="59702"/>
                  </a:lnTo>
                  <a:lnTo>
                    <a:pt x="122047" y="64427"/>
                  </a:lnTo>
                  <a:lnTo>
                    <a:pt x="115963" y="66001"/>
                  </a:lnTo>
                  <a:lnTo>
                    <a:pt x="109893" y="64427"/>
                  </a:lnTo>
                  <a:lnTo>
                    <a:pt x="105537" y="59702"/>
                  </a:lnTo>
                  <a:lnTo>
                    <a:pt x="102920" y="51841"/>
                  </a:lnTo>
                  <a:lnTo>
                    <a:pt x="102069" y="41186"/>
                  </a:lnTo>
                  <a:lnTo>
                    <a:pt x="102044" y="40868"/>
                  </a:lnTo>
                  <a:lnTo>
                    <a:pt x="102920" y="29883"/>
                  </a:lnTo>
                  <a:lnTo>
                    <a:pt x="105537" y="22034"/>
                  </a:lnTo>
                  <a:lnTo>
                    <a:pt x="109893" y="17322"/>
                  </a:lnTo>
                  <a:lnTo>
                    <a:pt x="115963" y="15748"/>
                  </a:lnTo>
                  <a:lnTo>
                    <a:pt x="122047" y="17322"/>
                  </a:lnTo>
                  <a:lnTo>
                    <a:pt x="126390" y="22034"/>
                  </a:lnTo>
                  <a:lnTo>
                    <a:pt x="129006" y="29883"/>
                  </a:lnTo>
                  <a:lnTo>
                    <a:pt x="129882" y="40868"/>
                  </a:lnTo>
                  <a:lnTo>
                    <a:pt x="129882" y="2628"/>
                  </a:lnTo>
                  <a:lnTo>
                    <a:pt x="88798" y="11163"/>
                  </a:lnTo>
                  <a:lnTo>
                    <a:pt x="78574" y="40868"/>
                  </a:lnTo>
                  <a:lnTo>
                    <a:pt x="78524" y="41186"/>
                  </a:lnTo>
                  <a:lnTo>
                    <a:pt x="81203" y="58204"/>
                  </a:lnTo>
                  <a:lnTo>
                    <a:pt x="88798" y="71183"/>
                  </a:lnTo>
                  <a:lnTo>
                    <a:pt x="100609" y="79463"/>
                  </a:lnTo>
                  <a:lnTo>
                    <a:pt x="115963" y="82372"/>
                  </a:lnTo>
                  <a:lnTo>
                    <a:pt x="131318" y="79463"/>
                  </a:lnTo>
                  <a:lnTo>
                    <a:pt x="143129" y="71183"/>
                  </a:lnTo>
                  <a:lnTo>
                    <a:pt x="146164" y="66001"/>
                  </a:lnTo>
                  <a:lnTo>
                    <a:pt x="150723" y="58204"/>
                  </a:lnTo>
                  <a:lnTo>
                    <a:pt x="153403" y="41186"/>
                  </a:lnTo>
                  <a:close/>
                </a:path>
                <a:path w="575309" h="82550">
                  <a:moveTo>
                    <a:pt x="242049" y="26758"/>
                  </a:moveTo>
                  <a:lnTo>
                    <a:pt x="237642" y="15392"/>
                  </a:lnTo>
                  <a:lnTo>
                    <a:pt x="230225" y="6997"/>
                  </a:lnTo>
                  <a:lnTo>
                    <a:pt x="220027" y="1790"/>
                  </a:lnTo>
                  <a:lnTo>
                    <a:pt x="207289" y="0"/>
                  </a:lnTo>
                  <a:lnTo>
                    <a:pt x="191643" y="2870"/>
                  </a:lnTo>
                  <a:lnTo>
                    <a:pt x="179895" y="11188"/>
                  </a:lnTo>
                  <a:lnTo>
                    <a:pt x="172504" y="24460"/>
                  </a:lnTo>
                  <a:lnTo>
                    <a:pt x="169938" y="42227"/>
                  </a:lnTo>
                  <a:lnTo>
                    <a:pt x="172377" y="58915"/>
                  </a:lnTo>
                  <a:lnTo>
                    <a:pt x="179412" y="71551"/>
                  </a:lnTo>
                  <a:lnTo>
                    <a:pt x="190538" y="79565"/>
                  </a:lnTo>
                  <a:lnTo>
                    <a:pt x="205308" y="82372"/>
                  </a:lnTo>
                  <a:lnTo>
                    <a:pt x="215684" y="82372"/>
                  </a:lnTo>
                  <a:lnTo>
                    <a:pt x="223354" y="79362"/>
                  </a:lnTo>
                  <a:lnTo>
                    <a:pt x="228765" y="72936"/>
                  </a:lnTo>
                  <a:lnTo>
                    <a:pt x="234988" y="80391"/>
                  </a:lnTo>
                  <a:lnTo>
                    <a:pt x="241922" y="80391"/>
                  </a:lnTo>
                  <a:lnTo>
                    <a:pt x="241922" y="41300"/>
                  </a:lnTo>
                  <a:lnTo>
                    <a:pt x="207899" y="41300"/>
                  </a:lnTo>
                  <a:lnTo>
                    <a:pt x="207899" y="55181"/>
                  </a:lnTo>
                  <a:lnTo>
                    <a:pt x="220776" y="55181"/>
                  </a:lnTo>
                  <a:lnTo>
                    <a:pt x="220268" y="62039"/>
                  </a:lnTo>
                  <a:lnTo>
                    <a:pt x="214960" y="66408"/>
                  </a:lnTo>
                  <a:lnTo>
                    <a:pt x="207378" y="66408"/>
                  </a:lnTo>
                  <a:lnTo>
                    <a:pt x="200914" y="64871"/>
                  </a:lnTo>
                  <a:lnTo>
                    <a:pt x="196621" y="60198"/>
                  </a:lnTo>
                  <a:lnTo>
                    <a:pt x="194221" y="52311"/>
                  </a:lnTo>
                  <a:lnTo>
                    <a:pt x="193484" y="41084"/>
                  </a:lnTo>
                  <a:lnTo>
                    <a:pt x="194297" y="29946"/>
                  </a:lnTo>
                  <a:lnTo>
                    <a:pt x="196811" y="22034"/>
                  </a:lnTo>
                  <a:lnTo>
                    <a:pt x="201129" y="17310"/>
                  </a:lnTo>
                  <a:lnTo>
                    <a:pt x="207378" y="15748"/>
                  </a:lnTo>
                  <a:lnTo>
                    <a:pt x="214757" y="15748"/>
                  </a:lnTo>
                  <a:lnTo>
                    <a:pt x="219621" y="20942"/>
                  </a:lnTo>
                  <a:lnTo>
                    <a:pt x="220459" y="30276"/>
                  </a:lnTo>
                  <a:lnTo>
                    <a:pt x="242049" y="26758"/>
                  </a:lnTo>
                  <a:close/>
                </a:path>
                <a:path w="575309" h="82550">
                  <a:moveTo>
                    <a:pt x="322173" y="63195"/>
                  </a:moveTo>
                  <a:lnTo>
                    <a:pt x="284505" y="63195"/>
                  </a:lnTo>
                  <a:lnTo>
                    <a:pt x="284505" y="48234"/>
                  </a:lnTo>
                  <a:lnTo>
                    <a:pt x="307936" y="48234"/>
                  </a:lnTo>
                  <a:lnTo>
                    <a:pt x="307936" y="31838"/>
                  </a:lnTo>
                  <a:lnTo>
                    <a:pt x="284505" y="31838"/>
                  </a:lnTo>
                  <a:lnTo>
                    <a:pt x="284505" y="17729"/>
                  </a:lnTo>
                  <a:lnTo>
                    <a:pt x="321335" y="17729"/>
                  </a:lnTo>
                  <a:lnTo>
                    <a:pt x="321335" y="1333"/>
                  </a:lnTo>
                  <a:lnTo>
                    <a:pt x="261988" y="1333"/>
                  </a:lnTo>
                  <a:lnTo>
                    <a:pt x="261988" y="80391"/>
                  </a:lnTo>
                  <a:lnTo>
                    <a:pt x="322173" y="80391"/>
                  </a:lnTo>
                  <a:lnTo>
                    <a:pt x="322173" y="63195"/>
                  </a:lnTo>
                  <a:close/>
                </a:path>
                <a:path w="575309" h="82550">
                  <a:moveTo>
                    <a:pt x="574751" y="63195"/>
                  </a:moveTo>
                  <a:lnTo>
                    <a:pt x="537095" y="63195"/>
                  </a:lnTo>
                  <a:lnTo>
                    <a:pt x="537095" y="48234"/>
                  </a:lnTo>
                  <a:lnTo>
                    <a:pt x="560539" y="48234"/>
                  </a:lnTo>
                  <a:lnTo>
                    <a:pt x="560539" y="31838"/>
                  </a:lnTo>
                  <a:lnTo>
                    <a:pt x="537095" y="31838"/>
                  </a:lnTo>
                  <a:lnTo>
                    <a:pt x="537095" y="17729"/>
                  </a:lnTo>
                  <a:lnTo>
                    <a:pt x="573925" y="17729"/>
                  </a:lnTo>
                  <a:lnTo>
                    <a:pt x="573925" y="1333"/>
                  </a:lnTo>
                  <a:lnTo>
                    <a:pt x="514578" y="1333"/>
                  </a:lnTo>
                  <a:lnTo>
                    <a:pt x="514578" y="80391"/>
                  </a:lnTo>
                  <a:lnTo>
                    <a:pt x="574751" y="80391"/>
                  </a:lnTo>
                  <a:lnTo>
                    <a:pt x="574751" y="63195"/>
                  </a:lnTo>
                  <a:close/>
                </a:path>
              </a:pathLst>
            </a:custGeom>
            <a:solidFill>
              <a:srgbClr val="ED1C24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pic>
          <p:nvPicPr>
            <p:cNvPr id="18" name="object 18">
              <a:extLst>
                <a:ext uri="{FF2B5EF4-FFF2-40B4-BE49-F238E27FC236}">
                  <a16:creationId xmlns:a16="http://schemas.microsoft.com/office/drawing/2014/main" id="{945287B6-3454-B01E-1D39-D0A981BF1FC5}"/>
                </a:ext>
              </a:extLst>
            </p:cNvPr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1487685" y="842553"/>
              <a:ext cx="69100" cy="79057"/>
            </a:xfrm>
            <a:prstGeom prst="rect">
              <a:avLst/>
            </a:prstGeom>
          </p:spPr>
        </p:pic>
        <p:pic>
          <p:nvPicPr>
            <p:cNvPr id="19" name="object 19">
              <a:extLst>
                <a:ext uri="{FF2B5EF4-FFF2-40B4-BE49-F238E27FC236}">
                  <a16:creationId xmlns:a16="http://schemas.microsoft.com/office/drawing/2014/main" id="{BFFC03E8-0185-5D41-CFBF-BBB884FB2598}"/>
                </a:ext>
              </a:extLst>
            </p:cNvPr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1320721" y="842552"/>
              <a:ext cx="66916" cy="79057"/>
            </a:xfrm>
            <a:prstGeom prst="rect">
              <a:avLst/>
            </a:prstGeom>
          </p:spPr>
        </p:pic>
        <p:pic>
          <p:nvPicPr>
            <p:cNvPr id="20" name="object 20">
              <a:extLst>
                <a:ext uri="{FF2B5EF4-FFF2-40B4-BE49-F238E27FC236}">
                  <a16:creationId xmlns:a16="http://schemas.microsoft.com/office/drawing/2014/main" id="{815FB498-71E2-C4BD-B94D-2FF515DF04C3}"/>
                </a:ext>
              </a:extLst>
            </p:cNvPr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1235114" y="842551"/>
              <a:ext cx="65658" cy="79057"/>
            </a:xfrm>
            <a:prstGeom prst="rect">
              <a:avLst/>
            </a:prstGeom>
          </p:spPr>
        </p:pic>
      </p:grpSp>
      <p:grpSp>
        <p:nvGrpSpPr>
          <p:cNvPr id="21" name="object 21">
            <a:extLst>
              <a:ext uri="{FF2B5EF4-FFF2-40B4-BE49-F238E27FC236}">
                <a16:creationId xmlns:a16="http://schemas.microsoft.com/office/drawing/2014/main" id="{89B03031-7CBA-E6E8-1C94-F5C50CD83E88}"/>
              </a:ext>
            </a:extLst>
          </p:cNvPr>
          <p:cNvGrpSpPr/>
          <p:nvPr/>
        </p:nvGrpSpPr>
        <p:grpSpPr>
          <a:xfrm>
            <a:off x="10892997" y="1148328"/>
            <a:ext cx="677545" cy="82550"/>
            <a:chOff x="10892997" y="1148328"/>
            <a:chExt cx="677545" cy="82550"/>
          </a:xfrm>
        </p:grpSpPr>
        <p:pic>
          <p:nvPicPr>
            <p:cNvPr id="22" name="object 22">
              <a:extLst>
                <a:ext uri="{FF2B5EF4-FFF2-40B4-BE49-F238E27FC236}">
                  <a16:creationId xmlns:a16="http://schemas.microsoft.com/office/drawing/2014/main" id="{5020CC71-ADB4-1247-CB98-B9AC03966DFF}"/>
                </a:ext>
              </a:extLst>
            </p:cNvPr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0892997" y="1148328"/>
              <a:ext cx="149609" cy="82156"/>
            </a:xfrm>
            <a:prstGeom prst="rect">
              <a:avLst/>
            </a:prstGeom>
          </p:spPr>
        </p:pic>
        <p:pic>
          <p:nvPicPr>
            <p:cNvPr id="23" name="object 23">
              <a:extLst>
                <a:ext uri="{FF2B5EF4-FFF2-40B4-BE49-F238E27FC236}">
                  <a16:creationId xmlns:a16="http://schemas.microsoft.com/office/drawing/2014/main" id="{F1802B8C-86D0-76C3-8C38-0FA4F530992C}"/>
                </a:ext>
              </a:extLst>
            </p:cNvPr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1062554" y="1148332"/>
              <a:ext cx="160524" cy="82372"/>
            </a:xfrm>
            <a:prstGeom prst="rect">
              <a:avLst/>
            </a:prstGeom>
          </p:spPr>
        </p:pic>
        <p:pic>
          <p:nvPicPr>
            <p:cNvPr id="24" name="object 24">
              <a:extLst>
                <a:ext uri="{FF2B5EF4-FFF2-40B4-BE49-F238E27FC236}">
                  <a16:creationId xmlns:a16="http://schemas.microsoft.com/office/drawing/2014/main" id="{79A8B75F-CFC9-F183-CDEA-DE86FF97F0A2}"/>
                </a:ext>
              </a:extLst>
            </p:cNvPr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11243417" y="1149676"/>
              <a:ext cx="66192" cy="79057"/>
            </a:xfrm>
            <a:prstGeom prst="rect">
              <a:avLst/>
            </a:prstGeom>
          </p:spPr>
        </p:pic>
        <p:pic>
          <p:nvPicPr>
            <p:cNvPr id="25" name="object 25">
              <a:extLst>
                <a:ext uri="{FF2B5EF4-FFF2-40B4-BE49-F238E27FC236}">
                  <a16:creationId xmlns:a16="http://schemas.microsoft.com/office/drawing/2014/main" id="{4E152571-6BBF-54BA-EAFA-BC5DA433241D}"/>
                </a:ext>
              </a:extLst>
            </p:cNvPr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11329288" y="1148339"/>
              <a:ext cx="72097" cy="82372"/>
            </a:xfrm>
            <a:prstGeom prst="rect">
              <a:avLst/>
            </a:prstGeom>
          </p:spPr>
        </p:pic>
        <p:sp>
          <p:nvSpPr>
            <p:cNvPr id="26" name="object 26">
              <a:extLst>
                <a:ext uri="{FF2B5EF4-FFF2-40B4-BE49-F238E27FC236}">
                  <a16:creationId xmlns:a16="http://schemas.microsoft.com/office/drawing/2014/main" id="{C9E09326-6BED-447D-CE8D-6285CBC5C8A9}"/>
                </a:ext>
              </a:extLst>
            </p:cNvPr>
            <p:cNvSpPr/>
            <p:nvPr/>
          </p:nvSpPr>
          <p:spPr>
            <a:xfrm>
              <a:off x="11421315" y="1149686"/>
              <a:ext cx="60325" cy="79375"/>
            </a:xfrm>
            <a:custGeom>
              <a:avLst/>
              <a:gdLst/>
              <a:ahLst/>
              <a:cxnLst/>
              <a:rect l="l" t="t" r="r" b="b"/>
              <a:pathLst>
                <a:path w="60325" h="79375">
                  <a:moveTo>
                    <a:pt x="59372" y="0"/>
                  </a:moveTo>
                  <a:lnTo>
                    <a:pt x="0" y="0"/>
                  </a:lnTo>
                  <a:lnTo>
                    <a:pt x="0" y="79057"/>
                  </a:lnTo>
                  <a:lnTo>
                    <a:pt x="60172" y="79057"/>
                  </a:lnTo>
                  <a:lnTo>
                    <a:pt x="60172" y="61823"/>
                  </a:lnTo>
                  <a:lnTo>
                    <a:pt x="22517" y="61823"/>
                  </a:lnTo>
                  <a:lnTo>
                    <a:pt x="22517" y="46875"/>
                  </a:lnTo>
                  <a:lnTo>
                    <a:pt x="45961" y="46875"/>
                  </a:lnTo>
                  <a:lnTo>
                    <a:pt x="45961" y="30479"/>
                  </a:lnTo>
                  <a:lnTo>
                    <a:pt x="22517" y="30479"/>
                  </a:lnTo>
                  <a:lnTo>
                    <a:pt x="22517" y="16370"/>
                  </a:lnTo>
                  <a:lnTo>
                    <a:pt x="59372" y="16370"/>
                  </a:lnTo>
                  <a:lnTo>
                    <a:pt x="59372" y="0"/>
                  </a:lnTo>
                  <a:close/>
                </a:path>
              </a:pathLst>
            </a:custGeom>
            <a:solidFill>
              <a:srgbClr val="ED1C24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pic>
          <p:nvPicPr>
            <p:cNvPr id="27" name="object 27">
              <a:extLst>
                <a:ext uri="{FF2B5EF4-FFF2-40B4-BE49-F238E27FC236}">
                  <a16:creationId xmlns:a16="http://schemas.microsoft.com/office/drawing/2014/main" id="{674A14A1-0AE9-FBDC-5833-287197BAE66F}"/>
                </a:ext>
              </a:extLst>
            </p:cNvPr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11501426" y="1149681"/>
              <a:ext cx="69113" cy="79044"/>
            </a:xfrm>
            <a:prstGeom prst="rect">
              <a:avLst/>
            </a:prstGeom>
          </p:spPr>
        </p:pic>
      </p:grpSp>
      <p:pic>
        <p:nvPicPr>
          <p:cNvPr id="28" name="object 28">
            <a:extLst>
              <a:ext uri="{FF2B5EF4-FFF2-40B4-BE49-F238E27FC236}">
                <a16:creationId xmlns:a16="http://schemas.microsoft.com/office/drawing/2014/main" id="{8A17BE63-4E90-7FB9-582F-C0835464A941}"/>
              </a:ext>
            </a:extLst>
          </p:cNvPr>
          <p:cNvPicPr/>
          <p:nvPr/>
        </p:nvPicPr>
        <p:blipFill>
          <a:blip r:embed="rId17" cstate="print"/>
          <a:stretch>
            <a:fillRect/>
          </a:stretch>
        </p:blipFill>
        <p:spPr>
          <a:xfrm>
            <a:off x="10892999" y="457200"/>
            <a:ext cx="407751" cy="82476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A770FAC6-935C-E784-54BE-FA6A62A81E92}"/>
              </a:ext>
            </a:extLst>
          </p:cNvPr>
          <p:cNvSpPr txBox="1"/>
          <p:nvPr/>
        </p:nvSpPr>
        <p:spPr>
          <a:xfrm>
            <a:off x="375213" y="1962738"/>
            <a:ext cx="6249750" cy="32316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0" algn="l">
              <a:buNone/>
            </a:pPr>
            <a:r>
              <a:rPr lang="en-GB" sz="2800" i="0" dirty="0">
                <a:solidFill>
                  <a:srgbClr val="212544"/>
                </a:solidFill>
                <a:effectLst/>
                <a:latin typeface="Montserrat School" pitchFamily="2" charset="0"/>
              </a:rPr>
              <a:t>Faithful God,</a:t>
            </a:r>
            <a:br>
              <a:rPr lang="en-GB" sz="2800" i="0" dirty="0">
                <a:solidFill>
                  <a:srgbClr val="212544"/>
                </a:solidFill>
                <a:effectLst/>
                <a:latin typeface="Montserrat School" pitchFamily="2" charset="0"/>
              </a:rPr>
            </a:br>
            <a:r>
              <a:rPr lang="en-GB" sz="2800" i="0" dirty="0">
                <a:solidFill>
                  <a:srgbClr val="212544"/>
                </a:solidFill>
                <a:effectLst/>
                <a:latin typeface="Montserrat School" pitchFamily="2" charset="0"/>
              </a:rPr>
              <a:t>even when the earth shakes,</a:t>
            </a:r>
            <a:br>
              <a:rPr lang="en-GB" sz="2800" i="0" dirty="0">
                <a:solidFill>
                  <a:srgbClr val="212544"/>
                </a:solidFill>
                <a:effectLst/>
                <a:latin typeface="Montserrat School" pitchFamily="2" charset="0"/>
              </a:rPr>
            </a:br>
            <a:r>
              <a:rPr lang="en-GB" sz="2800" i="0" dirty="0">
                <a:solidFill>
                  <a:srgbClr val="212544"/>
                </a:solidFill>
                <a:effectLst/>
                <a:latin typeface="Montserrat School" pitchFamily="2" charset="0"/>
              </a:rPr>
              <a:t>your love remains firm.</a:t>
            </a:r>
            <a:br>
              <a:rPr lang="en-GB" sz="2800" i="0" dirty="0">
                <a:solidFill>
                  <a:srgbClr val="212544"/>
                </a:solidFill>
                <a:effectLst/>
                <a:latin typeface="Montserrat School" pitchFamily="2" charset="0"/>
              </a:rPr>
            </a:br>
            <a:r>
              <a:rPr lang="en-GB" sz="2800" i="0" dirty="0">
                <a:solidFill>
                  <a:srgbClr val="212544"/>
                </a:solidFill>
                <a:effectLst/>
                <a:latin typeface="Montserrat School" pitchFamily="2" charset="0"/>
              </a:rPr>
              <a:t>You are our shelter and help.</a:t>
            </a:r>
            <a:br>
              <a:rPr lang="en-GB" sz="2800" i="0" dirty="0">
                <a:solidFill>
                  <a:srgbClr val="212544"/>
                </a:solidFill>
                <a:effectLst/>
                <a:latin typeface="Montserrat School" pitchFamily="2" charset="0"/>
              </a:rPr>
            </a:br>
            <a:r>
              <a:rPr lang="en-GB" sz="2800" i="0" dirty="0">
                <a:solidFill>
                  <a:srgbClr val="212544"/>
                </a:solidFill>
                <a:effectLst/>
                <a:latin typeface="Montserrat School" pitchFamily="2" charset="0"/>
              </a:rPr>
              <a:t>Be near the people of Venezuela,</a:t>
            </a:r>
            <a:br>
              <a:rPr lang="en-GB" sz="2800" i="0" dirty="0">
                <a:solidFill>
                  <a:srgbClr val="212544"/>
                </a:solidFill>
                <a:effectLst/>
                <a:latin typeface="Montserrat School" pitchFamily="2" charset="0"/>
              </a:rPr>
            </a:br>
            <a:r>
              <a:rPr lang="en-GB" sz="2800" i="0" dirty="0">
                <a:solidFill>
                  <a:srgbClr val="212544"/>
                </a:solidFill>
                <a:effectLst/>
                <a:latin typeface="Montserrat School" pitchFamily="2" charset="0"/>
              </a:rPr>
              <a:t>in this time of </a:t>
            </a:r>
            <a:r>
              <a:rPr lang="en-GB" sz="2800" dirty="0">
                <a:solidFill>
                  <a:srgbClr val="212544"/>
                </a:solidFill>
                <a:latin typeface="Montserrat School" pitchFamily="2" charset="0"/>
              </a:rPr>
              <a:t>sadness</a:t>
            </a:r>
            <a:r>
              <a:rPr lang="en-GB" sz="2800" i="0" dirty="0">
                <a:solidFill>
                  <a:srgbClr val="212544"/>
                </a:solidFill>
                <a:effectLst/>
                <a:latin typeface="Montserrat School" pitchFamily="2" charset="0"/>
              </a:rPr>
              <a:t> and fear.</a:t>
            </a:r>
          </a:p>
          <a:p>
            <a:pPr marL="0" marR="0" indent="0" algn="l">
              <a:buNone/>
            </a:pPr>
            <a:endParaRPr lang="en-GB" sz="1800" b="0" i="0" dirty="0">
              <a:solidFill>
                <a:srgbClr val="212544"/>
              </a:solidFill>
              <a:effectLst/>
              <a:latin typeface="Montserrat" panose="00000500000000000000" pitchFamily="2" charset="0"/>
            </a:endParaRPr>
          </a:p>
          <a:p>
            <a:pPr marL="0" marR="0" indent="0" algn="l">
              <a:buNone/>
            </a:pPr>
            <a:endParaRPr lang="en-GB" dirty="0">
              <a:solidFill>
                <a:srgbClr val="212544"/>
              </a:solidFill>
              <a:latin typeface="Montserrat" panose="00000500000000000000" pitchFamily="2" charset="0"/>
            </a:endParaRPr>
          </a:p>
        </p:txBody>
      </p:sp>
      <p:pic>
        <p:nvPicPr>
          <p:cNvPr id="33" name="Picture Placeholder 9">
            <a:extLst>
              <a:ext uri="{FF2B5EF4-FFF2-40B4-BE49-F238E27FC236}">
                <a16:creationId xmlns:a16="http://schemas.microsoft.com/office/drawing/2014/main" id="{016273CC-959C-5D2A-7FBB-76713A6AE229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30" r="8130"/>
          <a:stretch/>
        </p:blipFill>
        <p:spPr>
          <a:xfrm>
            <a:off x="6624963" y="1693033"/>
            <a:ext cx="4969621" cy="3956360"/>
          </a:xfrm>
          <a:prstGeom prst="round1Rect">
            <a:avLst>
              <a:gd name="adj" fmla="val 9829"/>
            </a:avLst>
          </a:prstGeom>
          <a:noFill/>
          <a:ln w="60325">
            <a:noFill/>
          </a:ln>
        </p:spPr>
      </p:pic>
      <p:sp>
        <p:nvSpPr>
          <p:cNvPr id="35" name="object 2" descr="$PPTXTitle">
            <a:extLst>
              <a:ext uri="{FF2B5EF4-FFF2-40B4-BE49-F238E27FC236}">
                <a16:creationId xmlns:a16="http://schemas.microsoft.com/office/drawing/2014/main" id="{0445DD20-7CC8-75D1-546F-56FCECA18D32}"/>
              </a:ext>
            </a:extLst>
          </p:cNvPr>
          <p:cNvSpPr txBox="1">
            <a:spLocks/>
          </p:cNvSpPr>
          <p:nvPr/>
        </p:nvSpPr>
        <p:spPr>
          <a:xfrm>
            <a:off x="381000" y="381000"/>
            <a:ext cx="8458200" cy="62837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marL="12700">
              <a:spcBef>
                <a:spcPts val="100"/>
              </a:spcBef>
            </a:pPr>
            <a:r>
              <a:rPr lang="en-US" sz="4000" b="1" dirty="0">
                <a:solidFill>
                  <a:srgbClr val="FF0000"/>
                </a:solidFill>
                <a:latin typeface="Montserrat School" pitchFamily="2" charset="0"/>
              </a:rPr>
              <a:t>Let us pray</a:t>
            </a:r>
          </a:p>
        </p:txBody>
      </p:sp>
      <p:sp>
        <p:nvSpPr>
          <p:cNvPr id="29" name="object 5">
            <a:extLst>
              <a:ext uri="{FF2B5EF4-FFF2-40B4-BE49-F238E27FC236}">
                <a16:creationId xmlns:a16="http://schemas.microsoft.com/office/drawing/2014/main" id="{AE86659F-1EF1-F0B0-BF35-5291E1759C33}"/>
              </a:ext>
            </a:extLst>
          </p:cNvPr>
          <p:cNvSpPr txBox="1"/>
          <p:nvPr/>
        </p:nvSpPr>
        <p:spPr>
          <a:xfrm>
            <a:off x="8137166" y="6248400"/>
            <a:ext cx="3661410" cy="5505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ts val="419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900" b="1" i="0" u="none" strike="noStrike" kern="0" cap="none" spc="2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 School" pitchFamily="2" charset="0"/>
                <a:cs typeface="Montserrat Stencil Black"/>
              </a:rPr>
              <a:t>Venezuela</a:t>
            </a:r>
            <a:endParaRPr kumimoji="0" sz="39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Montserrat School" pitchFamily="2" charset="0"/>
              <a:cs typeface="Montserrat Stencil Black"/>
            </a:endParaRPr>
          </a:p>
        </p:txBody>
      </p:sp>
    </p:spTree>
    <p:extLst>
      <p:ext uri="{BB962C8B-B14F-4D97-AF65-F5344CB8AC3E}">
        <p14:creationId xmlns:p14="http://schemas.microsoft.com/office/powerpoint/2010/main" val="352320211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81B212-4404-1C82-5571-56E659368A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44A601E0-C08A-E65B-15DE-54165C85039D}"/>
              </a:ext>
            </a:extLst>
          </p:cNvPr>
          <p:cNvSpPr/>
          <p:nvPr/>
        </p:nvSpPr>
        <p:spPr>
          <a:xfrm>
            <a:off x="10767415" y="457987"/>
            <a:ext cx="14604" cy="772795"/>
          </a:xfrm>
          <a:custGeom>
            <a:avLst/>
            <a:gdLst/>
            <a:ahLst/>
            <a:cxnLst/>
            <a:rect l="l" t="t" r="r" b="b"/>
            <a:pathLst>
              <a:path w="14604" h="772794">
                <a:moveTo>
                  <a:pt x="14528" y="0"/>
                </a:moveTo>
                <a:lnTo>
                  <a:pt x="0" y="0"/>
                </a:lnTo>
                <a:lnTo>
                  <a:pt x="0" y="772718"/>
                </a:lnTo>
                <a:lnTo>
                  <a:pt x="14528" y="772718"/>
                </a:lnTo>
                <a:lnTo>
                  <a:pt x="14528" y="0"/>
                </a:lnTo>
                <a:close/>
              </a:path>
            </a:pathLst>
          </a:custGeom>
          <a:solidFill>
            <a:srgbClr val="ED1C24"/>
          </a:solid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3" name="object 3">
            <a:extLst>
              <a:ext uri="{FF2B5EF4-FFF2-40B4-BE49-F238E27FC236}">
                <a16:creationId xmlns:a16="http://schemas.microsoft.com/office/drawing/2014/main" id="{F25592E4-A5EC-8CD6-0D30-33330C3AB070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882217" y="457879"/>
            <a:ext cx="774096" cy="772826"/>
          </a:xfrm>
          <a:prstGeom prst="rect">
            <a:avLst/>
          </a:prstGeom>
        </p:spPr>
      </p:pic>
      <p:grpSp>
        <p:nvGrpSpPr>
          <p:cNvPr id="4" name="object 4">
            <a:extLst>
              <a:ext uri="{FF2B5EF4-FFF2-40B4-BE49-F238E27FC236}">
                <a16:creationId xmlns:a16="http://schemas.microsoft.com/office/drawing/2014/main" id="{B97E1DF4-B962-CEF8-F1F9-DEB0DBAA5611}"/>
              </a:ext>
            </a:extLst>
          </p:cNvPr>
          <p:cNvGrpSpPr/>
          <p:nvPr/>
        </p:nvGrpSpPr>
        <p:grpSpPr>
          <a:xfrm>
            <a:off x="10892991" y="996099"/>
            <a:ext cx="386715" cy="79375"/>
            <a:chOff x="10892991" y="996099"/>
            <a:chExt cx="386715" cy="79375"/>
          </a:xfrm>
        </p:grpSpPr>
        <p:pic>
          <p:nvPicPr>
            <p:cNvPr id="5" name="object 5">
              <a:extLst>
                <a:ext uri="{FF2B5EF4-FFF2-40B4-BE49-F238E27FC236}">
                  <a16:creationId xmlns:a16="http://schemas.microsoft.com/office/drawing/2014/main" id="{11FE9713-91CC-C6A6-8C0E-C036B2F9FFC8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892991" y="996105"/>
              <a:ext cx="177751" cy="79070"/>
            </a:xfrm>
            <a:prstGeom prst="rect">
              <a:avLst/>
            </a:prstGeom>
          </p:spPr>
        </p:pic>
        <p:sp>
          <p:nvSpPr>
            <p:cNvPr id="6" name="object 6">
              <a:extLst>
                <a:ext uri="{FF2B5EF4-FFF2-40B4-BE49-F238E27FC236}">
                  <a16:creationId xmlns:a16="http://schemas.microsoft.com/office/drawing/2014/main" id="{467889F9-071C-3EEE-7BE2-1608ACB7899E}"/>
                </a:ext>
              </a:extLst>
            </p:cNvPr>
            <p:cNvSpPr/>
            <p:nvPr/>
          </p:nvSpPr>
          <p:spPr>
            <a:xfrm>
              <a:off x="11091092" y="996640"/>
              <a:ext cx="20320" cy="39370"/>
            </a:xfrm>
            <a:custGeom>
              <a:avLst/>
              <a:gdLst/>
              <a:ahLst/>
              <a:cxnLst/>
              <a:rect l="l" t="t" r="r" b="b"/>
              <a:pathLst>
                <a:path w="20320" h="39369">
                  <a:moveTo>
                    <a:pt x="19811" y="0"/>
                  </a:moveTo>
                  <a:lnTo>
                    <a:pt x="0" y="0"/>
                  </a:lnTo>
                  <a:lnTo>
                    <a:pt x="0" y="20523"/>
                  </a:lnTo>
                  <a:lnTo>
                    <a:pt x="6845" y="20523"/>
                  </a:lnTo>
                  <a:lnTo>
                    <a:pt x="0" y="38785"/>
                  </a:lnTo>
                  <a:lnTo>
                    <a:pt x="7048" y="38785"/>
                  </a:lnTo>
                  <a:lnTo>
                    <a:pt x="19811" y="18872"/>
                  </a:lnTo>
                  <a:lnTo>
                    <a:pt x="19811" y="0"/>
                  </a:lnTo>
                  <a:close/>
                </a:path>
              </a:pathLst>
            </a:custGeom>
            <a:solidFill>
              <a:srgbClr val="ED1C24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pic>
          <p:nvPicPr>
            <p:cNvPr id="7" name="object 7">
              <a:extLst>
                <a:ext uri="{FF2B5EF4-FFF2-40B4-BE49-F238E27FC236}">
                  <a16:creationId xmlns:a16="http://schemas.microsoft.com/office/drawing/2014/main" id="{3156AEF9-96B0-67C7-E91C-1B36C55E56E3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1130848" y="996116"/>
              <a:ext cx="69100" cy="79057"/>
            </a:xfrm>
            <a:prstGeom prst="rect">
              <a:avLst/>
            </a:prstGeom>
          </p:spPr>
        </p:pic>
        <p:sp>
          <p:nvSpPr>
            <p:cNvPr id="8" name="object 8">
              <a:extLst>
                <a:ext uri="{FF2B5EF4-FFF2-40B4-BE49-F238E27FC236}">
                  <a16:creationId xmlns:a16="http://schemas.microsoft.com/office/drawing/2014/main" id="{E4838885-0A42-2080-4977-49652127E1FD}"/>
                </a:ext>
              </a:extLst>
            </p:cNvPr>
            <p:cNvSpPr/>
            <p:nvPr/>
          </p:nvSpPr>
          <p:spPr>
            <a:xfrm>
              <a:off x="11219183" y="996099"/>
              <a:ext cx="60325" cy="79375"/>
            </a:xfrm>
            <a:custGeom>
              <a:avLst/>
              <a:gdLst/>
              <a:ahLst/>
              <a:cxnLst/>
              <a:rect l="l" t="t" r="r" b="b"/>
              <a:pathLst>
                <a:path w="60325" h="79375">
                  <a:moveTo>
                    <a:pt x="59334" y="0"/>
                  </a:moveTo>
                  <a:lnTo>
                    <a:pt x="0" y="0"/>
                  </a:lnTo>
                  <a:lnTo>
                    <a:pt x="0" y="79070"/>
                  </a:lnTo>
                  <a:lnTo>
                    <a:pt x="60159" y="79070"/>
                  </a:lnTo>
                  <a:lnTo>
                    <a:pt x="60159" y="61861"/>
                  </a:lnTo>
                  <a:lnTo>
                    <a:pt x="22491" y="61861"/>
                  </a:lnTo>
                  <a:lnTo>
                    <a:pt x="22491" y="46901"/>
                  </a:lnTo>
                  <a:lnTo>
                    <a:pt x="45948" y="46901"/>
                  </a:lnTo>
                  <a:lnTo>
                    <a:pt x="45948" y="30518"/>
                  </a:lnTo>
                  <a:lnTo>
                    <a:pt x="22491" y="30518"/>
                  </a:lnTo>
                  <a:lnTo>
                    <a:pt x="22491" y="16395"/>
                  </a:lnTo>
                  <a:lnTo>
                    <a:pt x="59334" y="16395"/>
                  </a:lnTo>
                  <a:lnTo>
                    <a:pt x="59334" y="0"/>
                  </a:lnTo>
                  <a:close/>
                </a:path>
              </a:pathLst>
            </a:custGeom>
            <a:solidFill>
              <a:srgbClr val="ED1C24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9" name="object 9">
            <a:extLst>
              <a:ext uri="{FF2B5EF4-FFF2-40B4-BE49-F238E27FC236}">
                <a16:creationId xmlns:a16="http://schemas.microsoft.com/office/drawing/2014/main" id="{BB063C8B-A76C-A251-D21D-3CE56CFD8326}"/>
              </a:ext>
            </a:extLst>
          </p:cNvPr>
          <p:cNvSpPr/>
          <p:nvPr/>
        </p:nvSpPr>
        <p:spPr>
          <a:xfrm>
            <a:off x="10892994" y="610768"/>
            <a:ext cx="235585" cy="82550"/>
          </a:xfrm>
          <a:custGeom>
            <a:avLst/>
            <a:gdLst/>
            <a:ahLst/>
            <a:cxnLst/>
            <a:rect l="l" t="t" r="r" b="b"/>
            <a:pathLst>
              <a:path w="235584" h="82550">
                <a:moveTo>
                  <a:pt x="71678" y="40894"/>
                </a:moveTo>
                <a:lnTo>
                  <a:pt x="70789" y="30797"/>
                </a:lnTo>
                <a:lnTo>
                  <a:pt x="68122" y="22263"/>
                </a:lnTo>
                <a:lnTo>
                  <a:pt x="68072" y="22098"/>
                </a:lnTo>
                <a:lnTo>
                  <a:pt x="64401" y="16281"/>
                </a:lnTo>
                <a:lnTo>
                  <a:pt x="63436" y="14732"/>
                </a:lnTo>
                <a:lnTo>
                  <a:pt x="56769" y="8610"/>
                </a:lnTo>
                <a:lnTo>
                  <a:pt x="50342" y="5003"/>
                </a:lnTo>
                <a:lnTo>
                  <a:pt x="48133" y="4330"/>
                </a:lnTo>
                <a:lnTo>
                  <a:pt x="48133" y="40157"/>
                </a:lnTo>
                <a:lnTo>
                  <a:pt x="46901" y="50609"/>
                </a:lnTo>
                <a:lnTo>
                  <a:pt x="46875" y="50825"/>
                </a:lnTo>
                <a:lnTo>
                  <a:pt x="43154" y="58597"/>
                </a:lnTo>
                <a:lnTo>
                  <a:pt x="37109" y="63347"/>
                </a:lnTo>
                <a:lnTo>
                  <a:pt x="28829" y="64960"/>
                </a:lnTo>
                <a:lnTo>
                  <a:pt x="22288" y="64960"/>
                </a:lnTo>
                <a:lnTo>
                  <a:pt x="22288" y="16281"/>
                </a:lnTo>
                <a:lnTo>
                  <a:pt x="30276" y="16281"/>
                </a:lnTo>
                <a:lnTo>
                  <a:pt x="38061" y="17780"/>
                </a:lnTo>
                <a:lnTo>
                  <a:pt x="43649" y="22263"/>
                </a:lnTo>
                <a:lnTo>
                  <a:pt x="47015" y="29718"/>
                </a:lnTo>
                <a:lnTo>
                  <a:pt x="48133" y="40157"/>
                </a:lnTo>
                <a:lnTo>
                  <a:pt x="48133" y="4330"/>
                </a:lnTo>
                <a:lnTo>
                  <a:pt x="43268" y="2819"/>
                </a:lnTo>
                <a:lnTo>
                  <a:pt x="35420" y="1739"/>
                </a:lnTo>
                <a:lnTo>
                  <a:pt x="26657" y="1460"/>
                </a:lnTo>
                <a:lnTo>
                  <a:pt x="0" y="1460"/>
                </a:lnTo>
                <a:lnTo>
                  <a:pt x="0" y="80518"/>
                </a:lnTo>
                <a:lnTo>
                  <a:pt x="28524" y="80518"/>
                </a:lnTo>
                <a:lnTo>
                  <a:pt x="64401" y="64960"/>
                </a:lnTo>
                <a:lnTo>
                  <a:pt x="70650" y="50825"/>
                </a:lnTo>
                <a:lnTo>
                  <a:pt x="70726" y="50609"/>
                </a:lnTo>
                <a:lnTo>
                  <a:pt x="71678" y="40894"/>
                </a:lnTo>
                <a:close/>
              </a:path>
              <a:path w="235584" h="82550">
                <a:moveTo>
                  <a:pt x="150495" y="63296"/>
                </a:moveTo>
                <a:lnTo>
                  <a:pt x="112826" y="63296"/>
                </a:lnTo>
                <a:lnTo>
                  <a:pt x="112826" y="48336"/>
                </a:lnTo>
                <a:lnTo>
                  <a:pt x="136283" y="48336"/>
                </a:lnTo>
                <a:lnTo>
                  <a:pt x="136283" y="31978"/>
                </a:lnTo>
                <a:lnTo>
                  <a:pt x="112826" y="31978"/>
                </a:lnTo>
                <a:lnTo>
                  <a:pt x="112826" y="17830"/>
                </a:lnTo>
                <a:lnTo>
                  <a:pt x="149656" y="17830"/>
                </a:lnTo>
                <a:lnTo>
                  <a:pt x="149656" y="1460"/>
                </a:lnTo>
                <a:lnTo>
                  <a:pt x="90309" y="1460"/>
                </a:lnTo>
                <a:lnTo>
                  <a:pt x="90309" y="80505"/>
                </a:lnTo>
                <a:lnTo>
                  <a:pt x="150495" y="80505"/>
                </a:lnTo>
                <a:lnTo>
                  <a:pt x="150495" y="63296"/>
                </a:lnTo>
                <a:close/>
              </a:path>
              <a:path w="235584" h="82550">
                <a:moveTo>
                  <a:pt x="235064" y="55613"/>
                </a:moveTo>
                <a:lnTo>
                  <a:pt x="218147" y="52298"/>
                </a:lnTo>
                <a:lnTo>
                  <a:pt x="216166" y="61442"/>
                </a:lnTo>
                <a:lnTo>
                  <a:pt x="210680" y="66433"/>
                </a:lnTo>
                <a:lnTo>
                  <a:pt x="202882" y="66433"/>
                </a:lnTo>
                <a:lnTo>
                  <a:pt x="196519" y="64846"/>
                </a:lnTo>
                <a:lnTo>
                  <a:pt x="191947" y="60121"/>
                </a:lnTo>
                <a:lnTo>
                  <a:pt x="189179" y="52235"/>
                </a:lnTo>
                <a:lnTo>
                  <a:pt x="188252" y="41198"/>
                </a:lnTo>
                <a:lnTo>
                  <a:pt x="189026" y="30416"/>
                </a:lnTo>
                <a:lnTo>
                  <a:pt x="191439" y="22809"/>
                </a:lnTo>
                <a:lnTo>
                  <a:pt x="195605" y="18300"/>
                </a:lnTo>
                <a:lnTo>
                  <a:pt x="201650" y="16814"/>
                </a:lnTo>
                <a:lnTo>
                  <a:pt x="208597" y="16814"/>
                </a:lnTo>
                <a:lnTo>
                  <a:pt x="211810" y="20853"/>
                </a:lnTo>
                <a:lnTo>
                  <a:pt x="213169" y="30099"/>
                </a:lnTo>
                <a:lnTo>
                  <a:pt x="233908" y="28536"/>
                </a:lnTo>
                <a:lnTo>
                  <a:pt x="230009" y="16459"/>
                </a:lnTo>
                <a:lnTo>
                  <a:pt x="223202" y="7493"/>
                </a:lnTo>
                <a:lnTo>
                  <a:pt x="213868" y="1917"/>
                </a:lnTo>
                <a:lnTo>
                  <a:pt x="202374" y="0"/>
                </a:lnTo>
                <a:lnTo>
                  <a:pt x="194233" y="825"/>
                </a:lnTo>
                <a:lnTo>
                  <a:pt x="165608" y="33401"/>
                </a:lnTo>
                <a:lnTo>
                  <a:pt x="165023" y="41719"/>
                </a:lnTo>
                <a:lnTo>
                  <a:pt x="167538" y="58839"/>
                </a:lnTo>
                <a:lnTo>
                  <a:pt x="174853" y="71615"/>
                </a:lnTo>
                <a:lnTo>
                  <a:pt x="186550" y="79616"/>
                </a:lnTo>
                <a:lnTo>
                  <a:pt x="202272" y="82384"/>
                </a:lnTo>
                <a:lnTo>
                  <a:pt x="214325" y="80683"/>
                </a:lnTo>
                <a:lnTo>
                  <a:pt x="223837" y="75615"/>
                </a:lnTo>
                <a:lnTo>
                  <a:pt x="230771" y="67233"/>
                </a:lnTo>
                <a:lnTo>
                  <a:pt x="235064" y="55613"/>
                </a:lnTo>
                <a:close/>
              </a:path>
            </a:pathLst>
          </a:custGeom>
          <a:solidFill>
            <a:srgbClr val="ED1C24"/>
          </a:solid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grpSp>
        <p:nvGrpSpPr>
          <p:cNvPr id="10" name="object 10">
            <a:extLst>
              <a:ext uri="{FF2B5EF4-FFF2-40B4-BE49-F238E27FC236}">
                <a16:creationId xmlns:a16="http://schemas.microsoft.com/office/drawing/2014/main" id="{982E4418-7F58-1574-C84C-D3419C61BD5B}"/>
              </a:ext>
            </a:extLst>
          </p:cNvPr>
          <p:cNvGrpSpPr/>
          <p:nvPr/>
        </p:nvGrpSpPr>
        <p:grpSpPr>
          <a:xfrm>
            <a:off x="11197484" y="612203"/>
            <a:ext cx="537845" cy="79375"/>
            <a:chOff x="11197484" y="612203"/>
            <a:chExt cx="537845" cy="79375"/>
          </a:xfrm>
        </p:grpSpPr>
        <p:sp>
          <p:nvSpPr>
            <p:cNvPr id="11" name="object 11">
              <a:extLst>
                <a:ext uri="{FF2B5EF4-FFF2-40B4-BE49-F238E27FC236}">
                  <a16:creationId xmlns:a16="http://schemas.microsoft.com/office/drawing/2014/main" id="{F38A5CA4-D47E-7608-AB14-CB177824EFED}"/>
                </a:ext>
              </a:extLst>
            </p:cNvPr>
            <p:cNvSpPr/>
            <p:nvPr/>
          </p:nvSpPr>
          <p:spPr>
            <a:xfrm>
              <a:off x="11306874" y="612203"/>
              <a:ext cx="339090" cy="79375"/>
            </a:xfrm>
            <a:custGeom>
              <a:avLst/>
              <a:gdLst/>
              <a:ahLst/>
              <a:cxnLst/>
              <a:rect l="l" t="t" r="r" b="b"/>
              <a:pathLst>
                <a:path w="339090" h="79375">
                  <a:moveTo>
                    <a:pt x="60172" y="61861"/>
                  </a:moveTo>
                  <a:lnTo>
                    <a:pt x="22504" y="61861"/>
                  </a:lnTo>
                  <a:lnTo>
                    <a:pt x="22504" y="46901"/>
                  </a:lnTo>
                  <a:lnTo>
                    <a:pt x="45961" y="46901"/>
                  </a:lnTo>
                  <a:lnTo>
                    <a:pt x="45961" y="30518"/>
                  </a:lnTo>
                  <a:lnTo>
                    <a:pt x="22504" y="30518"/>
                  </a:lnTo>
                  <a:lnTo>
                    <a:pt x="22504" y="16395"/>
                  </a:lnTo>
                  <a:lnTo>
                    <a:pt x="59347" y="16395"/>
                  </a:lnTo>
                  <a:lnTo>
                    <a:pt x="59347" y="25"/>
                  </a:lnTo>
                  <a:lnTo>
                    <a:pt x="0" y="25"/>
                  </a:lnTo>
                  <a:lnTo>
                    <a:pt x="0" y="79070"/>
                  </a:lnTo>
                  <a:lnTo>
                    <a:pt x="60172" y="79070"/>
                  </a:lnTo>
                  <a:lnTo>
                    <a:pt x="60172" y="61861"/>
                  </a:lnTo>
                  <a:close/>
                </a:path>
                <a:path w="339090" h="79375">
                  <a:moveTo>
                    <a:pt x="339001" y="61861"/>
                  </a:moveTo>
                  <a:lnTo>
                    <a:pt x="301332" y="61861"/>
                  </a:lnTo>
                  <a:lnTo>
                    <a:pt x="301332" y="46901"/>
                  </a:lnTo>
                  <a:lnTo>
                    <a:pt x="324789" y="46901"/>
                  </a:lnTo>
                  <a:lnTo>
                    <a:pt x="324789" y="30530"/>
                  </a:lnTo>
                  <a:lnTo>
                    <a:pt x="301332" y="30530"/>
                  </a:lnTo>
                  <a:lnTo>
                    <a:pt x="301332" y="16395"/>
                  </a:lnTo>
                  <a:lnTo>
                    <a:pt x="338175" y="16395"/>
                  </a:lnTo>
                  <a:lnTo>
                    <a:pt x="338175" y="0"/>
                  </a:lnTo>
                  <a:lnTo>
                    <a:pt x="278841" y="0"/>
                  </a:lnTo>
                  <a:lnTo>
                    <a:pt x="278841" y="79082"/>
                  </a:lnTo>
                  <a:lnTo>
                    <a:pt x="339001" y="79082"/>
                  </a:lnTo>
                  <a:lnTo>
                    <a:pt x="339001" y="61861"/>
                  </a:lnTo>
                  <a:close/>
                </a:path>
              </a:pathLst>
            </a:custGeom>
            <a:solidFill>
              <a:srgbClr val="ED1C24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pic>
          <p:nvPicPr>
            <p:cNvPr id="12" name="object 12">
              <a:extLst>
                <a:ext uri="{FF2B5EF4-FFF2-40B4-BE49-F238E27FC236}">
                  <a16:creationId xmlns:a16="http://schemas.microsoft.com/office/drawing/2014/main" id="{F78A1D4B-9DF2-83D0-6A7B-003A37AE02DF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1386985" y="612220"/>
              <a:ext cx="89433" cy="79057"/>
            </a:xfrm>
            <a:prstGeom prst="rect">
              <a:avLst/>
            </a:prstGeom>
          </p:spPr>
        </p:pic>
        <p:pic>
          <p:nvPicPr>
            <p:cNvPr id="13" name="object 13">
              <a:extLst>
                <a:ext uri="{FF2B5EF4-FFF2-40B4-BE49-F238E27FC236}">
                  <a16:creationId xmlns:a16="http://schemas.microsoft.com/office/drawing/2014/main" id="{320E4CD0-1F92-755D-080B-6C2BD3156A80}"/>
                </a:ext>
              </a:extLst>
            </p:cNvPr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1496360" y="612216"/>
              <a:ext cx="69392" cy="79070"/>
            </a:xfrm>
            <a:prstGeom prst="rect">
              <a:avLst/>
            </a:prstGeom>
          </p:spPr>
        </p:pic>
        <p:pic>
          <p:nvPicPr>
            <p:cNvPr id="14" name="object 14">
              <a:extLst>
                <a:ext uri="{FF2B5EF4-FFF2-40B4-BE49-F238E27FC236}">
                  <a16:creationId xmlns:a16="http://schemas.microsoft.com/office/drawing/2014/main" id="{0CDFE42A-75F5-7D6E-BA9D-83BA28962EF0}"/>
                </a:ext>
              </a:extLst>
            </p:cNvPr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1665820" y="612222"/>
              <a:ext cx="69100" cy="79044"/>
            </a:xfrm>
            <a:prstGeom prst="rect">
              <a:avLst/>
            </a:prstGeom>
          </p:spPr>
        </p:pic>
        <p:pic>
          <p:nvPicPr>
            <p:cNvPr id="15" name="object 15">
              <a:extLst>
                <a:ext uri="{FF2B5EF4-FFF2-40B4-BE49-F238E27FC236}">
                  <a16:creationId xmlns:a16="http://schemas.microsoft.com/office/drawing/2014/main" id="{9FC86E1B-DA39-1436-C372-C6AF816366B3}"/>
                </a:ext>
              </a:extLst>
            </p:cNvPr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1197484" y="612220"/>
              <a:ext cx="89446" cy="79057"/>
            </a:xfrm>
            <a:prstGeom prst="rect">
              <a:avLst/>
            </a:prstGeom>
          </p:spPr>
        </p:pic>
      </p:grpSp>
      <p:grpSp>
        <p:nvGrpSpPr>
          <p:cNvPr id="16" name="object 16">
            <a:extLst>
              <a:ext uri="{FF2B5EF4-FFF2-40B4-BE49-F238E27FC236}">
                <a16:creationId xmlns:a16="http://schemas.microsoft.com/office/drawing/2014/main" id="{270982D3-0848-10D9-DAB2-D758401C4DC4}"/>
              </a:ext>
            </a:extLst>
          </p:cNvPr>
          <p:cNvGrpSpPr/>
          <p:nvPr/>
        </p:nvGrpSpPr>
        <p:grpSpPr>
          <a:xfrm>
            <a:off x="10892999" y="841211"/>
            <a:ext cx="664210" cy="82550"/>
            <a:chOff x="10892999" y="841211"/>
            <a:chExt cx="664210" cy="82550"/>
          </a:xfrm>
        </p:grpSpPr>
        <p:sp>
          <p:nvSpPr>
            <p:cNvPr id="17" name="object 17">
              <a:extLst>
                <a:ext uri="{FF2B5EF4-FFF2-40B4-BE49-F238E27FC236}">
                  <a16:creationId xmlns:a16="http://schemas.microsoft.com/office/drawing/2014/main" id="{5DDEF20F-1BDE-D070-CA35-2B77E3DA0B30}"/>
                </a:ext>
              </a:extLst>
            </p:cNvPr>
            <p:cNvSpPr/>
            <p:nvPr/>
          </p:nvSpPr>
          <p:spPr>
            <a:xfrm>
              <a:off x="10892993" y="841222"/>
              <a:ext cx="575310" cy="82550"/>
            </a:xfrm>
            <a:custGeom>
              <a:avLst/>
              <a:gdLst/>
              <a:ahLst/>
              <a:cxnLst/>
              <a:rect l="l" t="t" r="r" b="b"/>
              <a:pathLst>
                <a:path w="575309" h="82550">
                  <a:moveTo>
                    <a:pt x="65671" y="1333"/>
                  </a:moveTo>
                  <a:lnTo>
                    <a:pt x="0" y="1333"/>
                  </a:lnTo>
                  <a:lnTo>
                    <a:pt x="0" y="18237"/>
                  </a:lnTo>
                  <a:lnTo>
                    <a:pt x="21272" y="18237"/>
                  </a:lnTo>
                  <a:lnTo>
                    <a:pt x="21272" y="80391"/>
                  </a:lnTo>
                  <a:lnTo>
                    <a:pt x="43688" y="80391"/>
                  </a:lnTo>
                  <a:lnTo>
                    <a:pt x="43688" y="18237"/>
                  </a:lnTo>
                  <a:lnTo>
                    <a:pt x="65671" y="18237"/>
                  </a:lnTo>
                  <a:lnTo>
                    <a:pt x="65671" y="1333"/>
                  </a:lnTo>
                  <a:close/>
                </a:path>
                <a:path w="575309" h="82550">
                  <a:moveTo>
                    <a:pt x="153403" y="41186"/>
                  </a:moveTo>
                  <a:lnTo>
                    <a:pt x="150723" y="24142"/>
                  </a:lnTo>
                  <a:lnTo>
                    <a:pt x="145808" y="15748"/>
                  </a:lnTo>
                  <a:lnTo>
                    <a:pt x="143129" y="11163"/>
                  </a:lnTo>
                  <a:lnTo>
                    <a:pt x="131318" y="2895"/>
                  </a:lnTo>
                  <a:lnTo>
                    <a:pt x="129882" y="2628"/>
                  </a:lnTo>
                  <a:lnTo>
                    <a:pt x="129882" y="40868"/>
                  </a:lnTo>
                  <a:lnTo>
                    <a:pt x="129006" y="51841"/>
                  </a:lnTo>
                  <a:lnTo>
                    <a:pt x="126390" y="59702"/>
                  </a:lnTo>
                  <a:lnTo>
                    <a:pt x="122047" y="64427"/>
                  </a:lnTo>
                  <a:lnTo>
                    <a:pt x="115963" y="66001"/>
                  </a:lnTo>
                  <a:lnTo>
                    <a:pt x="109893" y="64427"/>
                  </a:lnTo>
                  <a:lnTo>
                    <a:pt x="105537" y="59702"/>
                  </a:lnTo>
                  <a:lnTo>
                    <a:pt x="102920" y="51841"/>
                  </a:lnTo>
                  <a:lnTo>
                    <a:pt x="102069" y="41186"/>
                  </a:lnTo>
                  <a:lnTo>
                    <a:pt x="102044" y="40868"/>
                  </a:lnTo>
                  <a:lnTo>
                    <a:pt x="102920" y="29883"/>
                  </a:lnTo>
                  <a:lnTo>
                    <a:pt x="105537" y="22034"/>
                  </a:lnTo>
                  <a:lnTo>
                    <a:pt x="109893" y="17322"/>
                  </a:lnTo>
                  <a:lnTo>
                    <a:pt x="115963" y="15748"/>
                  </a:lnTo>
                  <a:lnTo>
                    <a:pt x="122047" y="17322"/>
                  </a:lnTo>
                  <a:lnTo>
                    <a:pt x="126390" y="22034"/>
                  </a:lnTo>
                  <a:lnTo>
                    <a:pt x="129006" y="29883"/>
                  </a:lnTo>
                  <a:lnTo>
                    <a:pt x="129882" y="40868"/>
                  </a:lnTo>
                  <a:lnTo>
                    <a:pt x="129882" y="2628"/>
                  </a:lnTo>
                  <a:lnTo>
                    <a:pt x="88798" y="11163"/>
                  </a:lnTo>
                  <a:lnTo>
                    <a:pt x="78574" y="40868"/>
                  </a:lnTo>
                  <a:lnTo>
                    <a:pt x="78524" y="41186"/>
                  </a:lnTo>
                  <a:lnTo>
                    <a:pt x="81203" y="58204"/>
                  </a:lnTo>
                  <a:lnTo>
                    <a:pt x="88798" y="71183"/>
                  </a:lnTo>
                  <a:lnTo>
                    <a:pt x="100609" y="79463"/>
                  </a:lnTo>
                  <a:lnTo>
                    <a:pt x="115963" y="82372"/>
                  </a:lnTo>
                  <a:lnTo>
                    <a:pt x="131318" y="79463"/>
                  </a:lnTo>
                  <a:lnTo>
                    <a:pt x="143129" y="71183"/>
                  </a:lnTo>
                  <a:lnTo>
                    <a:pt x="146164" y="66001"/>
                  </a:lnTo>
                  <a:lnTo>
                    <a:pt x="150723" y="58204"/>
                  </a:lnTo>
                  <a:lnTo>
                    <a:pt x="153403" y="41186"/>
                  </a:lnTo>
                  <a:close/>
                </a:path>
                <a:path w="575309" h="82550">
                  <a:moveTo>
                    <a:pt x="242049" y="26758"/>
                  </a:moveTo>
                  <a:lnTo>
                    <a:pt x="237642" y="15392"/>
                  </a:lnTo>
                  <a:lnTo>
                    <a:pt x="230225" y="6997"/>
                  </a:lnTo>
                  <a:lnTo>
                    <a:pt x="220027" y="1790"/>
                  </a:lnTo>
                  <a:lnTo>
                    <a:pt x="207289" y="0"/>
                  </a:lnTo>
                  <a:lnTo>
                    <a:pt x="191643" y="2870"/>
                  </a:lnTo>
                  <a:lnTo>
                    <a:pt x="179895" y="11188"/>
                  </a:lnTo>
                  <a:lnTo>
                    <a:pt x="172504" y="24460"/>
                  </a:lnTo>
                  <a:lnTo>
                    <a:pt x="169938" y="42227"/>
                  </a:lnTo>
                  <a:lnTo>
                    <a:pt x="172377" y="58915"/>
                  </a:lnTo>
                  <a:lnTo>
                    <a:pt x="179412" y="71551"/>
                  </a:lnTo>
                  <a:lnTo>
                    <a:pt x="190538" y="79565"/>
                  </a:lnTo>
                  <a:lnTo>
                    <a:pt x="205308" y="82372"/>
                  </a:lnTo>
                  <a:lnTo>
                    <a:pt x="215684" y="82372"/>
                  </a:lnTo>
                  <a:lnTo>
                    <a:pt x="223354" y="79362"/>
                  </a:lnTo>
                  <a:lnTo>
                    <a:pt x="228765" y="72936"/>
                  </a:lnTo>
                  <a:lnTo>
                    <a:pt x="234988" y="80391"/>
                  </a:lnTo>
                  <a:lnTo>
                    <a:pt x="241922" y="80391"/>
                  </a:lnTo>
                  <a:lnTo>
                    <a:pt x="241922" y="41300"/>
                  </a:lnTo>
                  <a:lnTo>
                    <a:pt x="207899" y="41300"/>
                  </a:lnTo>
                  <a:lnTo>
                    <a:pt x="207899" y="55181"/>
                  </a:lnTo>
                  <a:lnTo>
                    <a:pt x="220776" y="55181"/>
                  </a:lnTo>
                  <a:lnTo>
                    <a:pt x="220268" y="62039"/>
                  </a:lnTo>
                  <a:lnTo>
                    <a:pt x="214960" y="66408"/>
                  </a:lnTo>
                  <a:lnTo>
                    <a:pt x="207378" y="66408"/>
                  </a:lnTo>
                  <a:lnTo>
                    <a:pt x="200914" y="64871"/>
                  </a:lnTo>
                  <a:lnTo>
                    <a:pt x="196621" y="60198"/>
                  </a:lnTo>
                  <a:lnTo>
                    <a:pt x="194221" y="52311"/>
                  </a:lnTo>
                  <a:lnTo>
                    <a:pt x="193484" y="41084"/>
                  </a:lnTo>
                  <a:lnTo>
                    <a:pt x="194297" y="29946"/>
                  </a:lnTo>
                  <a:lnTo>
                    <a:pt x="196811" y="22034"/>
                  </a:lnTo>
                  <a:lnTo>
                    <a:pt x="201129" y="17310"/>
                  </a:lnTo>
                  <a:lnTo>
                    <a:pt x="207378" y="15748"/>
                  </a:lnTo>
                  <a:lnTo>
                    <a:pt x="214757" y="15748"/>
                  </a:lnTo>
                  <a:lnTo>
                    <a:pt x="219621" y="20942"/>
                  </a:lnTo>
                  <a:lnTo>
                    <a:pt x="220459" y="30276"/>
                  </a:lnTo>
                  <a:lnTo>
                    <a:pt x="242049" y="26758"/>
                  </a:lnTo>
                  <a:close/>
                </a:path>
                <a:path w="575309" h="82550">
                  <a:moveTo>
                    <a:pt x="322173" y="63195"/>
                  </a:moveTo>
                  <a:lnTo>
                    <a:pt x="284505" y="63195"/>
                  </a:lnTo>
                  <a:lnTo>
                    <a:pt x="284505" y="48234"/>
                  </a:lnTo>
                  <a:lnTo>
                    <a:pt x="307936" y="48234"/>
                  </a:lnTo>
                  <a:lnTo>
                    <a:pt x="307936" y="31838"/>
                  </a:lnTo>
                  <a:lnTo>
                    <a:pt x="284505" y="31838"/>
                  </a:lnTo>
                  <a:lnTo>
                    <a:pt x="284505" y="17729"/>
                  </a:lnTo>
                  <a:lnTo>
                    <a:pt x="321335" y="17729"/>
                  </a:lnTo>
                  <a:lnTo>
                    <a:pt x="321335" y="1333"/>
                  </a:lnTo>
                  <a:lnTo>
                    <a:pt x="261988" y="1333"/>
                  </a:lnTo>
                  <a:lnTo>
                    <a:pt x="261988" y="80391"/>
                  </a:lnTo>
                  <a:lnTo>
                    <a:pt x="322173" y="80391"/>
                  </a:lnTo>
                  <a:lnTo>
                    <a:pt x="322173" y="63195"/>
                  </a:lnTo>
                  <a:close/>
                </a:path>
                <a:path w="575309" h="82550">
                  <a:moveTo>
                    <a:pt x="574751" y="63195"/>
                  </a:moveTo>
                  <a:lnTo>
                    <a:pt x="537095" y="63195"/>
                  </a:lnTo>
                  <a:lnTo>
                    <a:pt x="537095" y="48234"/>
                  </a:lnTo>
                  <a:lnTo>
                    <a:pt x="560539" y="48234"/>
                  </a:lnTo>
                  <a:lnTo>
                    <a:pt x="560539" y="31838"/>
                  </a:lnTo>
                  <a:lnTo>
                    <a:pt x="537095" y="31838"/>
                  </a:lnTo>
                  <a:lnTo>
                    <a:pt x="537095" y="17729"/>
                  </a:lnTo>
                  <a:lnTo>
                    <a:pt x="573925" y="17729"/>
                  </a:lnTo>
                  <a:lnTo>
                    <a:pt x="573925" y="1333"/>
                  </a:lnTo>
                  <a:lnTo>
                    <a:pt x="514578" y="1333"/>
                  </a:lnTo>
                  <a:lnTo>
                    <a:pt x="514578" y="80391"/>
                  </a:lnTo>
                  <a:lnTo>
                    <a:pt x="574751" y="80391"/>
                  </a:lnTo>
                  <a:lnTo>
                    <a:pt x="574751" y="63195"/>
                  </a:lnTo>
                  <a:close/>
                </a:path>
              </a:pathLst>
            </a:custGeom>
            <a:solidFill>
              <a:srgbClr val="ED1C24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pic>
          <p:nvPicPr>
            <p:cNvPr id="18" name="object 18">
              <a:extLst>
                <a:ext uri="{FF2B5EF4-FFF2-40B4-BE49-F238E27FC236}">
                  <a16:creationId xmlns:a16="http://schemas.microsoft.com/office/drawing/2014/main" id="{4EFF7463-2C85-9D3E-E647-1408AD79F705}"/>
                </a:ext>
              </a:extLst>
            </p:cNvPr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1487685" y="842553"/>
              <a:ext cx="69100" cy="79057"/>
            </a:xfrm>
            <a:prstGeom prst="rect">
              <a:avLst/>
            </a:prstGeom>
          </p:spPr>
        </p:pic>
        <p:pic>
          <p:nvPicPr>
            <p:cNvPr id="19" name="object 19">
              <a:extLst>
                <a:ext uri="{FF2B5EF4-FFF2-40B4-BE49-F238E27FC236}">
                  <a16:creationId xmlns:a16="http://schemas.microsoft.com/office/drawing/2014/main" id="{68AE9FAD-4ED2-0233-421A-E49C0EB25C61}"/>
                </a:ext>
              </a:extLst>
            </p:cNvPr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1320721" y="842552"/>
              <a:ext cx="66916" cy="79057"/>
            </a:xfrm>
            <a:prstGeom prst="rect">
              <a:avLst/>
            </a:prstGeom>
          </p:spPr>
        </p:pic>
        <p:pic>
          <p:nvPicPr>
            <p:cNvPr id="20" name="object 20">
              <a:extLst>
                <a:ext uri="{FF2B5EF4-FFF2-40B4-BE49-F238E27FC236}">
                  <a16:creationId xmlns:a16="http://schemas.microsoft.com/office/drawing/2014/main" id="{4DFFBA75-028B-8AB7-EB32-D6B07726CE98}"/>
                </a:ext>
              </a:extLst>
            </p:cNvPr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1235114" y="842551"/>
              <a:ext cx="65658" cy="79057"/>
            </a:xfrm>
            <a:prstGeom prst="rect">
              <a:avLst/>
            </a:prstGeom>
          </p:spPr>
        </p:pic>
      </p:grpSp>
      <p:grpSp>
        <p:nvGrpSpPr>
          <p:cNvPr id="21" name="object 21">
            <a:extLst>
              <a:ext uri="{FF2B5EF4-FFF2-40B4-BE49-F238E27FC236}">
                <a16:creationId xmlns:a16="http://schemas.microsoft.com/office/drawing/2014/main" id="{67F1C6D6-98DF-DFAE-FF14-BB23CF3F3D01}"/>
              </a:ext>
            </a:extLst>
          </p:cNvPr>
          <p:cNvGrpSpPr/>
          <p:nvPr/>
        </p:nvGrpSpPr>
        <p:grpSpPr>
          <a:xfrm>
            <a:off x="10892997" y="1148328"/>
            <a:ext cx="677545" cy="82550"/>
            <a:chOff x="10892997" y="1148328"/>
            <a:chExt cx="677545" cy="82550"/>
          </a:xfrm>
        </p:grpSpPr>
        <p:pic>
          <p:nvPicPr>
            <p:cNvPr id="22" name="object 22">
              <a:extLst>
                <a:ext uri="{FF2B5EF4-FFF2-40B4-BE49-F238E27FC236}">
                  <a16:creationId xmlns:a16="http://schemas.microsoft.com/office/drawing/2014/main" id="{431C16C6-1F44-6F60-33C9-45BD0F4E0D50}"/>
                </a:ext>
              </a:extLst>
            </p:cNvPr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0892997" y="1148328"/>
              <a:ext cx="149609" cy="82156"/>
            </a:xfrm>
            <a:prstGeom prst="rect">
              <a:avLst/>
            </a:prstGeom>
          </p:spPr>
        </p:pic>
        <p:pic>
          <p:nvPicPr>
            <p:cNvPr id="23" name="object 23">
              <a:extLst>
                <a:ext uri="{FF2B5EF4-FFF2-40B4-BE49-F238E27FC236}">
                  <a16:creationId xmlns:a16="http://schemas.microsoft.com/office/drawing/2014/main" id="{9CF02491-0906-B440-7287-1FB17B8C6AED}"/>
                </a:ext>
              </a:extLst>
            </p:cNvPr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1062554" y="1148332"/>
              <a:ext cx="160524" cy="82372"/>
            </a:xfrm>
            <a:prstGeom prst="rect">
              <a:avLst/>
            </a:prstGeom>
          </p:spPr>
        </p:pic>
        <p:pic>
          <p:nvPicPr>
            <p:cNvPr id="24" name="object 24">
              <a:extLst>
                <a:ext uri="{FF2B5EF4-FFF2-40B4-BE49-F238E27FC236}">
                  <a16:creationId xmlns:a16="http://schemas.microsoft.com/office/drawing/2014/main" id="{B5D14E5F-3F7E-16DB-A4E2-B2B003A12171}"/>
                </a:ext>
              </a:extLst>
            </p:cNvPr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11243417" y="1149676"/>
              <a:ext cx="66192" cy="79057"/>
            </a:xfrm>
            <a:prstGeom prst="rect">
              <a:avLst/>
            </a:prstGeom>
          </p:spPr>
        </p:pic>
        <p:pic>
          <p:nvPicPr>
            <p:cNvPr id="25" name="object 25">
              <a:extLst>
                <a:ext uri="{FF2B5EF4-FFF2-40B4-BE49-F238E27FC236}">
                  <a16:creationId xmlns:a16="http://schemas.microsoft.com/office/drawing/2014/main" id="{A3050A13-9C21-9DDE-26F2-72521D5261B4}"/>
                </a:ext>
              </a:extLst>
            </p:cNvPr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11329288" y="1148339"/>
              <a:ext cx="72097" cy="82372"/>
            </a:xfrm>
            <a:prstGeom prst="rect">
              <a:avLst/>
            </a:prstGeom>
          </p:spPr>
        </p:pic>
        <p:sp>
          <p:nvSpPr>
            <p:cNvPr id="26" name="object 26">
              <a:extLst>
                <a:ext uri="{FF2B5EF4-FFF2-40B4-BE49-F238E27FC236}">
                  <a16:creationId xmlns:a16="http://schemas.microsoft.com/office/drawing/2014/main" id="{7C238288-86EB-ED92-1BE0-2DB4AB5F09B9}"/>
                </a:ext>
              </a:extLst>
            </p:cNvPr>
            <p:cNvSpPr/>
            <p:nvPr/>
          </p:nvSpPr>
          <p:spPr>
            <a:xfrm>
              <a:off x="11421315" y="1149686"/>
              <a:ext cx="60325" cy="79375"/>
            </a:xfrm>
            <a:custGeom>
              <a:avLst/>
              <a:gdLst/>
              <a:ahLst/>
              <a:cxnLst/>
              <a:rect l="l" t="t" r="r" b="b"/>
              <a:pathLst>
                <a:path w="60325" h="79375">
                  <a:moveTo>
                    <a:pt x="59372" y="0"/>
                  </a:moveTo>
                  <a:lnTo>
                    <a:pt x="0" y="0"/>
                  </a:lnTo>
                  <a:lnTo>
                    <a:pt x="0" y="79057"/>
                  </a:lnTo>
                  <a:lnTo>
                    <a:pt x="60172" y="79057"/>
                  </a:lnTo>
                  <a:lnTo>
                    <a:pt x="60172" y="61823"/>
                  </a:lnTo>
                  <a:lnTo>
                    <a:pt x="22517" y="61823"/>
                  </a:lnTo>
                  <a:lnTo>
                    <a:pt x="22517" y="46875"/>
                  </a:lnTo>
                  <a:lnTo>
                    <a:pt x="45961" y="46875"/>
                  </a:lnTo>
                  <a:lnTo>
                    <a:pt x="45961" y="30479"/>
                  </a:lnTo>
                  <a:lnTo>
                    <a:pt x="22517" y="30479"/>
                  </a:lnTo>
                  <a:lnTo>
                    <a:pt x="22517" y="16370"/>
                  </a:lnTo>
                  <a:lnTo>
                    <a:pt x="59372" y="16370"/>
                  </a:lnTo>
                  <a:lnTo>
                    <a:pt x="59372" y="0"/>
                  </a:lnTo>
                  <a:close/>
                </a:path>
              </a:pathLst>
            </a:custGeom>
            <a:solidFill>
              <a:srgbClr val="ED1C24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pic>
          <p:nvPicPr>
            <p:cNvPr id="27" name="object 27">
              <a:extLst>
                <a:ext uri="{FF2B5EF4-FFF2-40B4-BE49-F238E27FC236}">
                  <a16:creationId xmlns:a16="http://schemas.microsoft.com/office/drawing/2014/main" id="{5480A85E-A278-854B-D399-96B951638A91}"/>
                </a:ext>
              </a:extLst>
            </p:cNvPr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11501426" y="1149681"/>
              <a:ext cx="69113" cy="79044"/>
            </a:xfrm>
            <a:prstGeom prst="rect">
              <a:avLst/>
            </a:prstGeom>
          </p:spPr>
        </p:pic>
      </p:grpSp>
      <p:pic>
        <p:nvPicPr>
          <p:cNvPr id="28" name="object 28">
            <a:extLst>
              <a:ext uri="{FF2B5EF4-FFF2-40B4-BE49-F238E27FC236}">
                <a16:creationId xmlns:a16="http://schemas.microsoft.com/office/drawing/2014/main" id="{3FE37CCD-2A8E-1563-98FC-F92402BCA7DA}"/>
              </a:ext>
            </a:extLst>
          </p:cNvPr>
          <p:cNvPicPr/>
          <p:nvPr/>
        </p:nvPicPr>
        <p:blipFill>
          <a:blip r:embed="rId17" cstate="print"/>
          <a:stretch>
            <a:fillRect/>
          </a:stretch>
        </p:blipFill>
        <p:spPr>
          <a:xfrm>
            <a:off x="10892999" y="457200"/>
            <a:ext cx="407751" cy="82476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205C95BC-A2F7-FF7A-3CC1-83086B2A30F2}"/>
              </a:ext>
            </a:extLst>
          </p:cNvPr>
          <p:cNvSpPr txBox="1"/>
          <p:nvPr/>
        </p:nvSpPr>
        <p:spPr>
          <a:xfrm>
            <a:off x="336436" y="1693033"/>
            <a:ext cx="5759564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0" algn="l">
              <a:buNone/>
            </a:pPr>
            <a:r>
              <a:rPr lang="en-GB" sz="2800" i="0" dirty="0">
                <a:solidFill>
                  <a:srgbClr val="212544"/>
                </a:solidFill>
                <a:effectLst/>
                <a:latin typeface="Montserrat School" pitchFamily="2" charset="0"/>
              </a:rPr>
              <a:t>Welcome into your light</a:t>
            </a:r>
            <a:br>
              <a:rPr lang="en-GB" sz="2800" i="0" dirty="0">
                <a:solidFill>
                  <a:srgbClr val="212544"/>
                </a:solidFill>
                <a:effectLst/>
                <a:latin typeface="Montserrat School" pitchFamily="2" charset="0"/>
              </a:rPr>
            </a:br>
            <a:r>
              <a:rPr lang="en-GB" sz="2800" i="0" dirty="0">
                <a:solidFill>
                  <a:srgbClr val="212544"/>
                </a:solidFill>
                <a:effectLst/>
                <a:latin typeface="Montserrat School" pitchFamily="2" charset="0"/>
              </a:rPr>
              <a:t>those who have died,</a:t>
            </a:r>
            <a:br>
              <a:rPr lang="en-GB" sz="2800" i="0" dirty="0">
                <a:solidFill>
                  <a:srgbClr val="212544"/>
                </a:solidFill>
                <a:effectLst/>
                <a:latin typeface="Montserrat School" pitchFamily="2" charset="0"/>
              </a:rPr>
            </a:br>
            <a:r>
              <a:rPr lang="en-GB" sz="2800" i="0" dirty="0">
                <a:solidFill>
                  <a:srgbClr val="212544"/>
                </a:solidFill>
                <a:effectLst/>
                <a:latin typeface="Montserrat School" pitchFamily="2" charset="0"/>
              </a:rPr>
              <a:t>comfort those who mourn,</a:t>
            </a:r>
            <a:br>
              <a:rPr lang="en-GB" sz="2800" i="0" dirty="0">
                <a:solidFill>
                  <a:srgbClr val="212544"/>
                </a:solidFill>
                <a:effectLst/>
                <a:latin typeface="Montserrat School" pitchFamily="2" charset="0"/>
              </a:rPr>
            </a:br>
            <a:r>
              <a:rPr lang="en-GB" sz="2800" i="0" dirty="0">
                <a:solidFill>
                  <a:srgbClr val="212544"/>
                </a:solidFill>
                <a:effectLst/>
                <a:latin typeface="Montserrat School" pitchFamily="2" charset="0"/>
              </a:rPr>
              <a:t>be close to those who are hurt</a:t>
            </a:r>
            <a:br>
              <a:rPr lang="en-GB" sz="2800" i="0" dirty="0">
                <a:solidFill>
                  <a:srgbClr val="212544"/>
                </a:solidFill>
                <a:effectLst/>
                <a:latin typeface="Montserrat School" pitchFamily="2" charset="0"/>
              </a:rPr>
            </a:br>
            <a:r>
              <a:rPr lang="en-GB" sz="2800" i="0" dirty="0">
                <a:solidFill>
                  <a:srgbClr val="212544"/>
                </a:solidFill>
                <a:effectLst/>
                <a:latin typeface="Montserrat School" pitchFamily="2" charset="0"/>
              </a:rPr>
              <a:t>and bring hope</a:t>
            </a:r>
            <a:br>
              <a:rPr lang="en-GB" sz="2800" i="0" dirty="0">
                <a:solidFill>
                  <a:srgbClr val="212544"/>
                </a:solidFill>
                <a:effectLst/>
                <a:latin typeface="Montserrat School" pitchFamily="2" charset="0"/>
              </a:rPr>
            </a:br>
            <a:r>
              <a:rPr lang="en-GB" sz="2800" i="0" dirty="0">
                <a:solidFill>
                  <a:srgbClr val="212544"/>
                </a:solidFill>
                <a:effectLst/>
                <a:latin typeface="Montserrat School" pitchFamily="2" charset="0"/>
              </a:rPr>
              <a:t>to those who have lost all that they built.</a:t>
            </a:r>
          </a:p>
          <a:p>
            <a:pPr marL="0" marR="0" indent="0" algn="l">
              <a:buNone/>
            </a:pPr>
            <a:endParaRPr lang="en-GB" sz="2800" dirty="0">
              <a:solidFill>
                <a:srgbClr val="212544"/>
              </a:solidFill>
              <a:latin typeface="Montserrat School" pitchFamily="2" charset="0"/>
            </a:endParaRPr>
          </a:p>
          <a:p>
            <a:pPr marL="0" marR="0" indent="0" algn="l">
              <a:buNone/>
            </a:pPr>
            <a:r>
              <a:rPr lang="en-GB" sz="2800" i="0" dirty="0">
                <a:solidFill>
                  <a:srgbClr val="212544"/>
                </a:solidFill>
                <a:effectLst/>
                <a:latin typeface="Montserrat School" pitchFamily="2" charset="0"/>
              </a:rPr>
              <a:t>Amen</a:t>
            </a:r>
          </a:p>
          <a:p>
            <a:pPr marL="0" marR="0" indent="0" algn="l">
              <a:buNone/>
            </a:pPr>
            <a:endParaRPr lang="en-GB" sz="1800" b="0" i="0" dirty="0">
              <a:solidFill>
                <a:srgbClr val="212544"/>
              </a:solidFill>
              <a:effectLst/>
              <a:latin typeface="Montserrat" panose="00000500000000000000" pitchFamily="2" charset="0"/>
            </a:endParaRPr>
          </a:p>
          <a:p>
            <a:pPr marL="0" marR="0" indent="0" algn="l">
              <a:buNone/>
            </a:pPr>
            <a:endParaRPr lang="en-GB" dirty="0">
              <a:solidFill>
                <a:srgbClr val="212544"/>
              </a:solidFill>
              <a:latin typeface="Montserrat" panose="00000500000000000000" pitchFamily="2" charset="0"/>
            </a:endParaRPr>
          </a:p>
        </p:txBody>
      </p:sp>
      <p:pic>
        <p:nvPicPr>
          <p:cNvPr id="32" name="Picture Placeholder 9">
            <a:extLst>
              <a:ext uri="{FF2B5EF4-FFF2-40B4-BE49-F238E27FC236}">
                <a16:creationId xmlns:a16="http://schemas.microsoft.com/office/drawing/2014/main" id="{9E1048C2-7468-A0EA-4D24-4114898FE71A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72" r="14672"/>
          <a:stretch/>
        </p:blipFill>
        <p:spPr>
          <a:xfrm>
            <a:off x="6624963" y="1693033"/>
            <a:ext cx="4969621" cy="3956360"/>
          </a:xfrm>
          <a:prstGeom prst="round1Rect">
            <a:avLst>
              <a:gd name="adj" fmla="val 9829"/>
            </a:avLst>
          </a:prstGeom>
          <a:noFill/>
          <a:ln w="60325">
            <a:noFill/>
          </a:ln>
        </p:spPr>
      </p:pic>
      <p:sp>
        <p:nvSpPr>
          <p:cNvPr id="29" name="object 5">
            <a:extLst>
              <a:ext uri="{FF2B5EF4-FFF2-40B4-BE49-F238E27FC236}">
                <a16:creationId xmlns:a16="http://schemas.microsoft.com/office/drawing/2014/main" id="{E97FC057-5F27-78AC-DCFF-E568DCC820F5}"/>
              </a:ext>
            </a:extLst>
          </p:cNvPr>
          <p:cNvSpPr txBox="1"/>
          <p:nvPr/>
        </p:nvSpPr>
        <p:spPr>
          <a:xfrm>
            <a:off x="8137166" y="6248400"/>
            <a:ext cx="3661410" cy="5505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ts val="419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900" b="1" i="0" u="none" strike="noStrike" kern="0" cap="none" spc="2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 School" pitchFamily="2" charset="0"/>
                <a:cs typeface="Montserrat Stencil Black"/>
              </a:rPr>
              <a:t>Venezuela</a:t>
            </a:r>
            <a:endParaRPr kumimoji="0" sz="39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Montserrat School" pitchFamily="2" charset="0"/>
              <a:cs typeface="Montserrat Stencil Black"/>
            </a:endParaRPr>
          </a:p>
        </p:txBody>
      </p:sp>
    </p:spTree>
    <p:extLst>
      <p:ext uri="{BB962C8B-B14F-4D97-AF65-F5344CB8AC3E}">
        <p14:creationId xmlns:p14="http://schemas.microsoft.com/office/powerpoint/2010/main" val="353691515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6472308B02E1E4A9F4BBEA19176AB65" ma:contentTypeVersion="2976" ma:contentTypeDescription="Create a new document." ma:contentTypeScope="" ma:versionID="577683d2868247b252211b2613be0c92">
  <xsd:schema xmlns:xsd="http://www.w3.org/2001/XMLSchema" xmlns:xs="http://www.w3.org/2001/XMLSchema" xmlns:p="http://schemas.microsoft.com/office/2006/metadata/properties" xmlns:ns2="04672002-f21f-4240-adfb-f0b653fb6fb5" xmlns:ns3="236a9a4b-a03c-46ba-8ec6-624c184acbc6" xmlns:ns4="http://schemas.microsoft.com/sharepoint/v3/fields" xmlns:ns5="bdf04112-6931-4610-9724-cd62e91446a3" xmlns:ns6="453a0c7f-c966-4a5c-a0f8-de0f8150ea1e" targetNamespace="http://schemas.microsoft.com/office/2006/metadata/properties" ma:root="true" ma:fieldsID="c3e6392446de2dc74f0d420db2acf702" ns2:_="" ns3:_="" ns4:_="" ns5:_="" ns6:_="">
    <xsd:import namespace="04672002-f21f-4240-adfb-f0b653fb6fb5"/>
    <xsd:import namespace="236a9a4b-a03c-46ba-8ec6-624c184acbc6"/>
    <xsd:import namespace="http://schemas.microsoft.com/sharepoint/v3/fields"/>
    <xsd:import namespace="bdf04112-6931-4610-9724-cd62e91446a3"/>
    <xsd:import namespace="453a0c7f-c966-4a5c-a0f8-de0f8150ea1e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3:Audience"/>
                <xsd:element ref="ns3:Activity" minOccurs="0"/>
                <xsd:element ref="ns4:_Status" minOccurs="0"/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DateTaken" minOccurs="0"/>
                <xsd:element ref="ns5:SharedWithUsers" minOccurs="0"/>
                <xsd:element ref="ns5:SharedWithDetails" minOccurs="0"/>
                <xsd:element ref="ns3:MediaServiceGenerationTime" minOccurs="0"/>
                <xsd:element ref="ns3:MediaServiceEventHashCode" minOccurs="0"/>
                <xsd:element ref="ns3:MediaServiceLocation" minOccurs="0"/>
                <xsd:element ref="ns3:MediaServiceAutoKeyPoints" minOccurs="0"/>
                <xsd:element ref="ns3:MediaServiceKeyPoints" minOccurs="0"/>
                <xsd:element ref="ns3:MediaLengthInSeconds" minOccurs="0"/>
                <xsd:element ref="ns3:lcf76f155ced4ddcb4097134ff3c332f" minOccurs="0"/>
                <xsd:element ref="ns6:TaxCatchAll" minOccurs="0"/>
                <xsd:element ref="ns3:MediaServiceObjectDetectorVersions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4672002-f21f-4240-adfb-f0b653fb6fb5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Document ID Value" ma:description="The value of the document ID assigned to this item." ma:indexed="true" ma:internalName="_dlc_DocId" ma:readOnly="true">
      <xsd:simpleType>
        <xsd:restriction base="dms:Text"/>
      </xsd:simpleType>
    </xsd:element>
    <xsd:element name="_dlc_DocIdUrl" ma:index="9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6a9a4b-a03c-46ba-8ec6-624c184acbc6" elementFormDefault="qualified">
    <xsd:import namespace="http://schemas.microsoft.com/office/2006/documentManagement/types"/>
    <xsd:import namespace="http://schemas.microsoft.com/office/infopath/2007/PartnerControls"/>
    <xsd:element name="Audience" ma:index="11" ma:displayName="Audience" ma:format="Dropdown" ma:internalName="Audience">
      <xsd:simpleType>
        <xsd:restriction base="dms:Choice">
          <xsd:enumeration value="Primary"/>
          <xsd:enumeration value="11-18"/>
          <xsd:enumeration value="Both"/>
          <xsd:enumeration value="N/A"/>
        </xsd:restriction>
      </xsd:simpleType>
    </xsd:element>
    <xsd:element name="Activity" ma:index="12" nillable="true" ma:displayName="Activity" ma:default="Advent" ma:format="Dropdown" ma:internalName="Activity">
      <xsd:simpleType>
        <xsd:restriction base="dms:Choice">
          <xsd:enumeration value="Advent"/>
          <xsd:enumeration value="CAFOD Clubs"/>
          <xsd:enumeration value="Campaigns"/>
          <xsd:enumeration value="Fairtrade"/>
          <xsd:enumeration value="Faith in Action"/>
          <xsd:enumeration value="Harvest"/>
          <xsd:enumeration value="Lent"/>
          <xsd:enumeration value="Other Curriculum"/>
          <xsd:enumeration value="Prayer and Worship"/>
          <xsd:enumeration value="RE Curriculum"/>
          <xsd:enumeration value="Sport"/>
          <xsd:enumeration value="World Gifts"/>
        </xsd:restriction>
      </xsd:simpleType>
    </xsd:element>
    <xsd:element name="MediaServiceMetadata" ma:index="14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5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6" nillable="true" ma:displayName="MediaServiceAutoTags" ma:internalName="MediaServiceAutoTags" ma:readOnly="true">
      <xsd:simpleType>
        <xsd:restriction base="dms:Text"/>
      </xsd:simpleType>
    </xsd:element>
    <xsd:element name="MediaServiceOCR" ma:index="17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MediaServiceGenerationTime" ma:index="2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23" nillable="true" ma:displayName="Location" ma:internalName="MediaServiceLocation" ma:readOnly="true">
      <xsd:simpleType>
        <xsd:restriction base="dms:Text"/>
      </xsd:simpleType>
    </xsd:element>
    <xsd:element name="MediaServiceAutoKeyPoints" ma:index="24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5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6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8" nillable="true" ma:taxonomy="true" ma:internalName="lcf76f155ced4ddcb4097134ff3c332f" ma:taxonomyFieldName="MediaServiceImageTags" ma:displayName="Image Tags" ma:readOnly="false" ma:fieldId="{5cf76f15-5ced-4ddc-b409-7134ff3c332f}" ma:taxonomyMulti="true" ma:sspId="73aede18-5762-4cff-92fc-bd8aa2d2911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3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31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/fields" elementFormDefault="qualified">
    <xsd:import namespace="http://schemas.microsoft.com/office/2006/documentManagement/types"/>
    <xsd:import namespace="http://schemas.microsoft.com/office/infopath/2007/PartnerControls"/>
    <xsd:element name="_Status" ma:index="13" nillable="true" ma:displayName="Status" ma:default="Not Started" ma:internalName="_Status">
      <xsd:simpleType>
        <xsd:union memberTypes="dms:Text">
          <xsd:simpleType>
            <xsd:restriction base="dms:Choice">
              <xsd:enumeration value="Not Started"/>
              <xsd:enumeration value="Draft"/>
              <xsd:enumeration value="Reviewed"/>
              <xsd:enumeration value="Scheduled"/>
              <xsd:enumeration value="Published"/>
              <xsd:enumeration value="Final"/>
              <xsd:enumeration value="Expired"/>
            </xsd:restriction>
          </xsd:simpleType>
        </xsd:un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df04112-6931-4610-9724-cd62e91446a3" elementFormDefault="qualified">
    <xsd:import namespace="http://schemas.microsoft.com/office/2006/documentManagement/types"/>
    <xsd:import namespace="http://schemas.microsoft.com/office/infopath/2007/PartnerControls"/>
    <xsd:element name="SharedWithUsers" ma:index="1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53a0c7f-c966-4a5c-a0f8-de0f8150ea1e" elementFormDefault="qualified">
    <xsd:import namespace="http://schemas.microsoft.com/office/2006/documentManagement/types"/>
    <xsd:import namespace="http://schemas.microsoft.com/office/infopath/2007/PartnerControls"/>
    <xsd:element name="TaxCatchAll" ma:index="29" nillable="true" ma:displayName="Taxonomy Catch All Column" ma:hidden="true" ma:list="{3b9f4064-c5ee-4255-b955-fb8a72b2bce5}" ma:internalName="TaxCatchAll" ma:showField="CatchAllData" ma:web="04672002-f21f-4240-adfb-f0b653fb6fb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 ma:displayName="Status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Activity xmlns="236a9a4b-a03c-46ba-8ec6-624c184acbc6">Advent</Activity>
    <Audience xmlns="236a9a4b-a03c-46ba-8ec6-624c184acbc6">Both</Audience>
    <_Status xmlns="http://schemas.microsoft.com/sharepoint/v3/fields">Not Started</_Status>
    <lcf76f155ced4ddcb4097134ff3c332f xmlns="236a9a4b-a03c-46ba-8ec6-624c184acbc6">
      <Terms xmlns="http://schemas.microsoft.com/office/infopath/2007/PartnerControls"/>
    </lcf76f155ced4ddcb4097134ff3c332f>
    <TaxCatchAll xmlns="453a0c7f-c966-4a5c-a0f8-de0f8150ea1e" xsi:nil="true"/>
    <_dlc_DocId xmlns="04672002-f21f-4240-adfb-f0b653fb6fb5">SZUU6KYVHK2A-2146017777-19659</_dlc_DocId>
    <_dlc_DocIdUrl xmlns="04672002-f21f-4240-adfb-f0b653fb6fb5">
      <Url>https://cafod365.sharepoint.com/sites/int/Education/_layouts/15/DocIdRedir.aspx?ID=SZUU6KYVHK2A-2146017777-19659</Url>
      <Description>SZUU6KYVHK2A-2146017777-19659</Description>
    </_dlc_DocIdUrl>
  </documentManagement>
</p:properties>
</file>

<file path=customXml/itemProps1.xml><?xml version="1.0" encoding="utf-8"?>
<ds:datastoreItem xmlns:ds="http://schemas.openxmlformats.org/officeDocument/2006/customXml" ds:itemID="{ED703429-A5D4-4346-885C-5ADFEDC6CC0D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2FD2F017-2000-4210-9C3A-59264B71BCE3}">
  <ds:schemaRefs>
    <ds:schemaRef ds:uri="http://schemas.microsoft.com/sharepoint/events"/>
  </ds:schemaRefs>
</ds:datastoreItem>
</file>

<file path=customXml/itemProps3.xml><?xml version="1.0" encoding="utf-8"?>
<ds:datastoreItem xmlns:ds="http://schemas.openxmlformats.org/officeDocument/2006/customXml" ds:itemID="{DC0C9CE9-C390-47E7-A804-ED832E011FDE}">
  <ds:schemaRefs>
    <ds:schemaRef ds:uri="04672002-f21f-4240-adfb-f0b653fb6fb5"/>
    <ds:schemaRef ds:uri="236a9a4b-a03c-46ba-8ec6-624c184acbc6"/>
    <ds:schemaRef ds:uri="453a0c7f-c966-4a5c-a0f8-de0f8150ea1e"/>
    <ds:schemaRef ds:uri="bdf04112-6931-4610-9724-cd62e91446a3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microsoft.com/sharepoint/v3/fields"/>
    <ds:schemaRef ds:uri="http://schemas.openxmlformats.org/package/2006/metadata/core-properties"/>
    <ds:schemaRef ds:uri="http://www.w3.org/2001/XMLSchema"/>
  </ds:schemaRefs>
</ds:datastoreItem>
</file>

<file path=customXml/itemProps4.xml><?xml version="1.0" encoding="utf-8"?>
<ds:datastoreItem xmlns:ds="http://schemas.openxmlformats.org/officeDocument/2006/customXml" ds:itemID="{EC254D60-409E-4753-BEF7-A14E61AE38BC}">
  <ds:schemaRefs>
    <ds:schemaRef ds:uri="04672002-f21f-4240-adfb-f0b653fb6fb5"/>
    <ds:schemaRef ds:uri="236a9a4b-a03c-46ba-8ec6-624c184acbc6"/>
    <ds:schemaRef ds:uri="http://schemas.microsoft.com/sharepoint/v3/fields"/>
    <ds:schemaRef ds:uri="453a0c7f-c966-4a5c-a0f8-de0f8150ea1e"/>
    <ds:schemaRef ds:uri="http://purl.org/dc/terms/"/>
    <ds:schemaRef ds:uri="http://schemas.microsoft.com/office/infopath/2007/PartnerControls"/>
    <ds:schemaRef ds:uri="http://schemas.microsoft.com/office/2006/documentManagement/types"/>
    <ds:schemaRef ds:uri="http://schemas.openxmlformats.org/package/2006/metadata/core-properties"/>
    <ds:schemaRef ds:uri="http://schemas.microsoft.com/office/2006/metadata/properties"/>
    <ds:schemaRef ds:uri="http://purl.org/dc/elements/1.1/"/>
    <ds:schemaRef ds:uri="bdf04112-6931-4610-9724-cd62e91446a3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364</Words>
  <Application>Microsoft Office PowerPoint</Application>
  <PresentationFormat>Widescreen</PresentationFormat>
  <Paragraphs>47</Paragraphs>
  <Slides>10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10</vt:i4>
      </vt:variant>
    </vt:vector>
  </HeadingPairs>
  <TitlesOfParts>
    <vt:vector size="23" baseType="lpstr">
      <vt:lpstr>Aptos</vt:lpstr>
      <vt:lpstr>Arial</vt:lpstr>
      <vt:lpstr>Calibri</vt:lpstr>
      <vt:lpstr>Calibri Light</vt:lpstr>
      <vt:lpstr>Montserrat</vt:lpstr>
      <vt:lpstr>Montserrat School</vt:lpstr>
      <vt:lpstr>Montserrat School ExtraBold</vt:lpstr>
      <vt:lpstr>Montserrat SemiBold</vt:lpstr>
      <vt:lpstr>Montserrat Stencil Black</vt:lpstr>
      <vt:lpstr>Office Theme</vt:lpstr>
      <vt:lpstr>1_Office Theme</vt:lpstr>
      <vt:lpstr>2_Office Theme</vt:lpstr>
      <vt:lpstr>3_Office Theme</vt:lpstr>
      <vt:lpstr>PowerPoint Presentation</vt:lpstr>
      <vt:lpstr>PowerPoint Presentation</vt:lpstr>
      <vt:lpstr>PowerPoint Presentation</vt:lpstr>
      <vt:lpstr>Who are CAFOD working with?</vt:lpstr>
      <vt:lpstr>What has CAFOD done so far?</vt:lpstr>
      <vt:lpstr>What is Pope Leo saying?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Jessica Bailey</dc:creator>
  <cp:lastModifiedBy>Victoria Ahmed</cp:lastModifiedBy>
  <cp:revision>2</cp:revision>
  <dcterms:created xsi:type="dcterms:W3CDTF">2026-06-30T10:41:31Z</dcterms:created>
  <dcterms:modified xsi:type="dcterms:W3CDTF">2026-07-01T10:21:24Z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2026-06-30T00:00:00Z</vt:filetime>
  </property>
  <property fmtid="{D5CDD505-2E9C-101B-9397-08002B2CF9AE}" pid="3" name="Creator">
    <vt:lpwstr>Adobe InDesign 21.0 (Macintosh)</vt:lpwstr>
  </property>
  <property fmtid="{D5CDD505-2E9C-101B-9397-08002B2CF9AE}" pid="4" name="LastSaved">
    <vt:filetime>2026-06-30T00:00:00Z</vt:filetime>
  </property>
  <property fmtid="{D5CDD505-2E9C-101B-9397-08002B2CF9AE}" pid="5" name="Producer">
    <vt:lpwstr>Adobe PDF Library 18.0</vt:lpwstr>
  </property>
  <property fmtid="{D5CDD505-2E9C-101B-9397-08002B2CF9AE}" pid="6" name="ContentTypeId">
    <vt:lpwstr>0x01010096472308B02E1E4A9F4BBEA19176AB65</vt:lpwstr>
  </property>
  <property fmtid="{D5CDD505-2E9C-101B-9397-08002B2CF9AE}" pid="7" name="_dlc_DocIdItemGuid">
    <vt:lpwstr>8385fdd8-ad53-4cc2-b0af-76bfca0a214d</vt:lpwstr>
  </property>
  <property fmtid="{D5CDD505-2E9C-101B-9397-08002B2CF9AE}" pid="8" name="MediaServiceImageTags">
    <vt:lpwstr/>
  </property>
</Properties>
</file>