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24"/>
  </p:notesMasterIdLst>
  <p:handoutMasterIdLst>
    <p:handoutMasterId r:id="rId25"/>
  </p:handoutMasterIdLst>
  <p:sldIdLst>
    <p:sldId id="301" r:id="rId6"/>
    <p:sldId id="268" r:id="rId7"/>
    <p:sldId id="420" r:id="rId8"/>
    <p:sldId id="423" r:id="rId9"/>
    <p:sldId id="269" r:id="rId10"/>
    <p:sldId id="386" r:id="rId11"/>
    <p:sldId id="381" r:id="rId12"/>
    <p:sldId id="382" r:id="rId13"/>
    <p:sldId id="390" r:id="rId14"/>
    <p:sldId id="424" r:id="rId15"/>
    <p:sldId id="431" r:id="rId16"/>
    <p:sldId id="293" r:id="rId17"/>
    <p:sldId id="405" r:id="rId18"/>
    <p:sldId id="418" r:id="rId19"/>
    <p:sldId id="432" r:id="rId20"/>
    <p:sldId id="361" r:id="rId21"/>
    <p:sldId id="290" r:id="rId22"/>
    <p:sldId id="257" r:id="rId23"/>
  </p:sldIdLst>
  <p:sldSz cx="9144000" cy="5143500" type="screen16x9"/>
  <p:notesSz cx="20104100" cy="11309350"/>
  <p:embeddedFontLst>
    <p:embeddedFont>
      <p:font typeface="Century Gothic" panose="020B0502020202020204" pitchFamily="34" charset="0"/>
      <p:regular r:id="rId26"/>
      <p:bold r:id="rId27"/>
      <p:italic r:id="rId28"/>
      <p:boldItalic r:id="rId29"/>
    </p:embeddedFont>
    <p:embeddedFont>
      <p:font typeface="Montserrat" panose="00000500000000000000" pitchFamily="2" charset="0"/>
      <p:regular r:id="rId30"/>
      <p:bold r:id="rId31"/>
      <p:italic r:id="rId32"/>
      <p:boldItalic r:id="rId33"/>
    </p:embeddedFont>
    <p:embeddedFont>
      <p:font typeface="Montserrat ExtraBold" panose="00000900000000000000" pitchFamily="2" charset="0"/>
      <p:bold r:id="rId34"/>
      <p:italic r:id="rId35"/>
      <p:boldItalic r:id="rId36"/>
    </p:embeddedFont>
    <p:embeddedFont>
      <p:font typeface="Montserrat Light" panose="00000400000000000000" pitchFamily="2" charset="0"/>
      <p:regular r:id="rId37"/>
      <p:italic r:id="rId38"/>
    </p:embeddedFont>
    <p:embeddedFont>
      <p:font typeface="Segoe UI" panose="020B0502040204020203" pitchFamily="34" charset="0"/>
      <p:regular r:id="rId39"/>
      <p:bold r:id="rId40"/>
      <p:italic r:id="rId41"/>
      <p:boldItalic r:id="rId42"/>
    </p:embeddedFont>
  </p:embeddedFontLst>
  <p:defaultTextStyle>
    <a:defPPr>
      <a:defRPr kern="0"/>
    </a:defPPr>
  </p:defaultTextStyle>
  <p:extLst>
    <p:ext uri="{EFAFB233-063F-42B5-8137-9DF3F51BA10A}">
      <p15:sldGuideLst xmlns:p15="http://schemas.microsoft.com/office/powerpoint/2012/main">
        <p15:guide id="1" orient="horz" pos="1310" userDrawn="1">
          <p15:clr>
            <a:srgbClr val="A4A3A4"/>
          </p15:clr>
        </p15:guide>
        <p15:guide id="2" pos="9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4B72A8-5AE2-2F51-CCCD-D0E658D5920B}" v="40" dt="2026-03-26T21:34:51.118"/>
    <p1510:client id="{AA63682E-B076-898D-4197-C7588DF80C58}" v="1359" dt="2026-03-24T22:24:28.056"/>
    <p1510:client id="{ABF963C4-59FD-E9D7-B9CE-3BA294992E87}" v="308" dt="2026-03-25T12:54:13.105"/>
    <p1510:client id="{E8AF35D9-A503-4117-AA71-5F55EDDA4D14}" v="1" dt="2026-03-26T21:36:22.86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20"/>
      </p:cViewPr>
      <p:guideLst>
        <p:guide orient="horz" pos="1310"/>
        <p:guide pos="98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9.fntdata"/><Relationship Id="rId42" Type="http://schemas.openxmlformats.org/officeDocument/2006/relationships/font" Target="fonts/font17.fntdata"/><Relationship Id="rId47"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AB83D5-C7B6-EB58-6B69-44F7674F9A1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A49AF6-7FA0-553A-D79A-ACBF5186E556}"/>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EE6D6BF6-9B86-514E-8633-CF682F8E160E}" type="datetimeFigureOut">
              <a:rPr lang="en-US" smtClean="0"/>
              <a:t>3/26/2026</a:t>
            </a:fld>
            <a:endParaRPr lang="en-US"/>
          </a:p>
        </p:txBody>
      </p:sp>
      <p:sp>
        <p:nvSpPr>
          <p:cNvPr id="4" name="Footer Placeholder 3">
            <a:extLst>
              <a:ext uri="{FF2B5EF4-FFF2-40B4-BE49-F238E27FC236}">
                <a16:creationId xmlns:a16="http://schemas.microsoft.com/office/drawing/2014/main" id="{1CB118F2-C113-78B4-92AF-E580FCE6CC1D}"/>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5762E7-BAA9-D9D6-9568-8352AA3CC64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5AF52A2D-AE79-0B40-90C6-74B75AC45EAC}" type="slidenum">
              <a:rPr lang="en-US" smtClean="0"/>
              <a:t>‹#›</a:t>
            </a:fld>
            <a:endParaRPr lang="en-US"/>
          </a:p>
        </p:txBody>
      </p:sp>
    </p:spTree>
    <p:extLst>
      <p:ext uri="{BB962C8B-B14F-4D97-AF65-F5344CB8AC3E}">
        <p14:creationId xmlns:p14="http://schemas.microsoft.com/office/powerpoint/2010/main" val="1939604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C6CD2F2-F518-874C-84B9-8918535227D1}" type="datetimeFigureOut">
              <a:rPr lang="en-US" smtClean="0"/>
              <a:t>3/26/2026</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3F0725B-8BBF-6349-B206-C25D6BA6A9C8}" type="slidenum">
              <a:rPr lang="en-US" smtClean="0"/>
              <a:t>‹#›</a:t>
            </a:fld>
            <a:endParaRPr lang="en-US"/>
          </a:p>
        </p:txBody>
      </p:sp>
    </p:spTree>
    <p:extLst>
      <p:ext uri="{BB962C8B-B14F-4D97-AF65-F5344CB8AC3E}">
        <p14:creationId xmlns:p14="http://schemas.microsoft.com/office/powerpoint/2010/main" val="192241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Children’s liturgy: Palm Sunday (Year A)</a:t>
            </a:r>
          </a:p>
          <a:p>
            <a:r>
              <a:rPr lang="en-US" b="1"/>
              <a:t>Preparation</a:t>
            </a:r>
            <a:r>
              <a:rPr lang="en-US" b="1" i="0" u="none" strike="noStrike" kern="1200">
                <a:solidFill>
                  <a:schemeClr val="tx1"/>
                </a:solidFill>
                <a:effectLst/>
              </a:rPr>
              <a:t> of the worship space</a:t>
            </a:r>
            <a:endParaRPr lang="en-US" b="1"/>
          </a:p>
          <a:p>
            <a:r>
              <a:rPr lang="en-US" b="1" i="0" u="none" strike="noStrike" kern="1200" err="1">
                <a:solidFill>
                  <a:schemeClr val="tx1"/>
                </a:solidFill>
                <a:effectLst/>
              </a:rPr>
              <a:t>Colour</a:t>
            </a:r>
            <a:r>
              <a:rPr lang="en-US" b="1" i="0" u="none" strike="noStrike" kern="1200">
                <a:solidFill>
                  <a:schemeClr val="tx1"/>
                </a:solidFill>
                <a:effectLst/>
              </a:rPr>
              <a:t>: </a:t>
            </a:r>
            <a:r>
              <a:rPr lang="en-US"/>
              <a:t>red</a:t>
            </a:r>
          </a:p>
          <a:p>
            <a:endParaRPr lang="en-US"/>
          </a:p>
          <a:p>
            <a:r>
              <a:rPr lang="en-US" b="1" i="0" u="none" strike="noStrike" kern="1200">
                <a:solidFill>
                  <a:schemeClr val="tx1"/>
                </a:solidFill>
                <a:effectLst/>
              </a:rPr>
              <a:t>Song suggestions</a:t>
            </a:r>
            <a:r>
              <a:rPr lang="en-US" b="1"/>
              <a:t>:</a:t>
            </a:r>
          </a:p>
          <a:p>
            <a:r>
              <a:rPr lang="en-US">
                <a:solidFill>
                  <a:srgbClr val="000000"/>
                </a:solidFill>
              </a:rPr>
              <a:t>Give me joy in my heart (722</a:t>
            </a:r>
            <a:r>
              <a:rPr lang="en-US"/>
              <a:t>, </a:t>
            </a:r>
            <a:r>
              <a:rPr lang="en-US">
                <a:solidFill>
                  <a:srgbClr val="000000"/>
                </a:solidFill>
              </a:rPr>
              <a:t>Laudate)</a:t>
            </a:r>
            <a:endParaRPr lang="en-US"/>
          </a:p>
          <a:p>
            <a:endParaRPr lang="en-US">
              <a:solidFill>
                <a:srgbClr val="000000"/>
              </a:solidFill>
            </a:endParaRPr>
          </a:p>
          <a:p>
            <a:r>
              <a:rPr lang="en-US" b="1">
                <a:solidFill>
                  <a:srgbClr val="000000"/>
                </a:solidFill>
              </a:rPr>
              <a:t>Welcome</a:t>
            </a:r>
            <a:endParaRPr lang="en-US" b="1"/>
          </a:p>
          <a:p>
            <a:r>
              <a:rPr lang="en-US">
                <a:solidFill>
                  <a:srgbClr val="000000"/>
                </a:solidFill>
              </a:rPr>
              <a:t>Today we hear how crowds of people welcomed Jesus into Jerusalem shortly before he was crucified. We have palms to remind us of how the people cut branches </a:t>
            </a:r>
            <a:r>
              <a:rPr lang="en-US"/>
              <a:t>and laid them in the road before him as they shouted with joy.</a:t>
            </a:r>
          </a:p>
          <a:p>
            <a:endParaRPr lang="en-US">
              <a:solidFill>
                <a:srgbClr val="000000"/>
              </a:solidFill>
            </a:endParaRPr>
          </a:p>
          <a:p>
            <a:r>
              <a:rPr lang="en-US">
                <a:solidFill>
                  <a:srgbClr val="000000"/>
                </a:solidFill>
              </a:rPr>
              <a:t>Bayezid, Bangladesh</a:t>
            </a:r>
            <a:endParaRPr lang="en-US">
              <a:solidFill>
                <a:srgbClr val="444444"/>
              </a:solidFill>
            </a:endParaRPr>
          </a:p>
          <a:p>
            <a:r>
              <a:rPr lang="en-US">
                <a:solidFill>
                  <a:srgbClr val="000000"/>
                </a:solidFill>
              </a:rPr>
              <a:t>Photo credit: Amit Rudro</a:t>
            </a:r>
            <a:endParaRPr lang="en-US"/>
          </a:p>
          <a:p>
            <a:endParaRPr lang="en-US">
              <a:solidFill>
                <a:srgbClr val="000000"/>
              </a:solidFill>
            </a:endParaRPr>
          </a:p>
          <a:p>
            <a:endParaRPr lang="en-US">
              <a:solidFill>
                <a:srgbClr val="000000"/>
              </a:solidFill>
            </a:endParaRPr>
          </a:p>
          <a:p>
            <a:endParaRPr lang="en-US" b="1">
              <a:solidFill>
                <a:srgbClr val="000000"/>
              </a:solidFill>
            </a:endParaRPr>
          </a:p>
        </p:txBody>
      </p:sp>
      <p:sp>
        <p:nvSpPr>
          <p:cNvPr id="4" name="Slide Number Placeholder 3"/>
          <p:cNvSpPr>
            <a:spLocks noGrp="1"/>
          </p:cNvSpPr>
          <p:nvPr>
            <p:ph type="sldNum" sz="quarter" idx="5"/>
          </p:nvPr>
        </p:nvSpPr>
        <p:spPr/>
        <p:txBody>
          <a:bodyPr/>
          <a:lstStyle/>
          <a:p>
            <a:fld id="{A3F0725B-8BBF-6349-B206-C25D6BA6A9C8}" type="slidenum">
              <a:rPr lang="en-US" smtClean="0"/>
              <a:t>1</a:t>
            </a:fld>
            <a:endParaRPr lang="en-US"/>
          </a:p>
        </p:txBody>
      </p:sp>
    </p:spTree>
    <p:extLst>
      <p:ext uri="{BB962C8B-B14F-4D97-AF65-F5344CB8AC3E}">
        <p14:creationId xmlns:p14="http://schemas.microsoft.com/office/powerpoint/2010/main" val="23486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B412D-13DC-15AD-3B11-DC6FE611B7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5AA5D6-EBBA-6111-CB2F-282854C5EB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A0D8B6-0A07-49AF-F8FA-788BA2259D72}"/>
              </a:ext>
            </a:extLst>
          </p:cNvPr>
          <p:cNvSpPr>
            <a:spLocks noGrp="1"/>
          </p:cNvSpPr>
          <p:nvPr>
            <p:ph type="body" idx="1"/>
          </p:nvPr>
        </p:nvSpPr>
        <p:spPr/>
        <p:txBody>
          <a:bodyPr/>
          <a:lstStyle/>
          <a:p>
            <a:r>
              <a:rPr lang="en-US">
                <a:highlight>
                  <a:srgbClr val="FFFFFF"/>
                </a:highlight>
              </a:rPr>
              <a:t>The Choto </a:t>
            </a:r>
            <a:r>
              <a:rPr lang="en-US" err="1">
                <a:highlight>
                  <a:srgbClr val="FFFFFF"/>
                </a:highlight>
              </a:rPr>
              <a:t>Bashail</a:t>
            </a:r>
            <a:r>
              <a:rPr lang="en-US">
                <a:highlight>
                  <a:srgbClr val="FFFFFF"/>
                </a:highlight>
              </a:rPr>
              <a:t> community in Bangladesh</a:t>
            </a:r>
          </a:p>
          <a:p>
            <a:r>
              <a:rPr lang="en-US">
                <a:highlight>
                  <a:srgbClr val="FFFFFF"/>
                </a:highlight>
              </a:rPr>
              <a:t>Photo credit: Amit Rudro</a:t>
            </a:r>
          </a:p>
          <a:p>
            <a:endParaRPr lang="en-US">
              <a:highlight>
                <a:srgbClr val="FFFFFF"/>
              </a:highlight>
            </a:endParaRPr>
          </a:p>
        </p:txBody>
      </p:sp>
      <p:sp>
        <p:nvSpPr>
          <p:cNvPr id="4" name="Slide Number Placeholder 3">
            <a:extLst>
              <a:ext uri="{FF2B5EF4-FFF2-40B4-BE49-F238E27FC236}">
                <a16:creationId xmlns:a16="http://schemas.microsoft.com/office/drawing/2014/main" id="{317103D4-AE2B-9E2F-E7EF-44469B9046D1}"/>
              </a:ext>
            </a:extLst>
          </p:cNvPr>
          <p:cNvSpPr>
            <a:spLocks noGrp="1"/>
          </p:cNvSpPr>
          <p:nvPr>
            <p:ph type="sldNum" sz="quarter" idx="5"/>
          </p:nvPr>
        </p:nvSpPr>
        <p:spPr/>
        <p:txBody>
          <a:bodyPr/>
          <a:lstStyle/>
          <a:p>
            <a:fld id="{A3F0725B-8BBF-6349-B206-C25D6BA6A9C8}" type="slidenum">
              <a:rPr lang="en-US" smtClean="0"/>
              <a:t>11</a:t>
            </a:fld>
            <a:endParaRPr lang="en-US"/>
          </a:p>
        </p:txBody>
      </p:sp>
    </p:spTree>
    <p:extLst>
      <p:ext uri="{BB962C8B-B14F-4D97-AF65-F5344CB8AC3E}">
        <p14:creationId xmlns:p14="http://schemas.microsoft.com/office/powerpoint/2010/main" val="3615196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4F4F5"/>
                </a:highlight>
              </a:rPr>
              <a:t>Children</a:t>
            </a:r>
          </a:p>
          <a:p>
            <a:r>
              <a:rPr lang="en-US"/>
              <a:t>Photo credit: Stock image</a:t>
            </a:r>
          </a:p>
        </p:txBody>
      </p:sp>
      <p:sp>
        <p:nvSpPr>
          <p:cNvPr id="4" name="Slide Number Placeholder 3"/>
          <p:cNvSpPr>
            <a:spLocks noGrp="1"/>
          </p:cNvSpPr>
          <p:nvPr>
            <p:ph type="sldNum" sz="quarter" idx="5"/>
          </p:nvPr>
        </p:nvSpPr>
        <p:spPr/>
        <p:txBody>
          <a:bodyPr/>
          <a:lstStyle/>
          <a:p>
            <a:fld id="{467C0A84-E356-4051-98B9-B29298D6E6F5}" type="slidenum">
              <a:rPr lang="en-GB" smtClean="0"/>
              <a:t>14</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99A81-28AF-8D87-3290-3D7F60C2FE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8FCDA-1F0C-2BDB-682D-08A5686375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A68B64-739C-A2F2-0483-5CC1091AB6DB}"/>
              </a:ext>
            </a:extLst>
          </p:cNvPr>
          <p:cNvSpPr>
            <a:spLocks noGrp="1"/>
          </p:cNvSpPr>
          <p:nvPr>
            <p:ph type="body" idx="1"/>
          </p:nvPr>
        </p:nvSpPr>
        <p:spPr/>
        <p:txBody>
          <a:bodyPr/>
          <a:lstStyle/>
          <a:p>
            <a:r>
              <a:rPr lang="en-US">
                <a:highlight>
                  <a:srgbClr val="F4F4F5"/>
                </a:highlight>
              </a:rPr>
              <a:t>Illustration: Emma Walton</a:t>
            </a:r>
            <a:endParaRPr lang="en-US"/>
          </a:p>
        </p:txBody>
      </p:sp>
      <p:sp>
        <p:nvSpPr>
          <p:cNvPr id="4" name="Slide Number Placeholder 3">
            <a:extLst>
              <a:ext uri="{FF2B5EF4-FFF2-40B4-BE49-F238E27FC236}">
                <a16:creationId xmlns:a16="http://schemas.microsoft.com/office/drawing/2014/main" id="{38EDAC14-91FA-FA70-5692-7CB47182829A}"/>
              </a:ext>
            </a:extLst>
          </p:cNvPr>
          <p:cNvSpPr>
            <a:spLocks noGrp="1"/>
          </p:cNvSpPr>
          <p:nvPr>
            <p:ph type="sldNum" sz="quarter" idx="5"/>
          </p:nvPr>
        </p:nvSpPr>
        <p:spPr/>
        <p:txBody>
          <a:bodyPr/>
          <a:lstStyle/>
          <a:p>
            <a:fld id="{467C0A84-E356-4051-98B9-B29298D6E6F5}" type="slidenum">
              <a:rPr lang="en-GB" smtClean="0"/>
              <a:t>15</a:t>
            </a:fld>
            <a:endParaRPr lang="en-GB"/>
          </a:p>
        </p:txBody>
      </p:sp>
    </p:spTree>
    <p:extLst>
      <p:ext uri="{BB962C8B-B14F-4D97-AF65-F5344CB8AC3E}">
        <p14:creationId xmlns:p14="http://schemas.microsoft.com/office/powerpoint/2010/main" val="2859784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Illustration: Erika Pal</a:t>
            </a:r>
            <a:endParaRPr lang="en-GB"/>
          </a:p>
        </p:txBody>
      </p:sp>
      <p:sp>
        <p:nvSpPr>
          <p:cNvPr id="4" name="Slide Number Placeholder 3"/>
          <p:cNvSpPr>
            <a:spLocks noGrp="1"/>
          </p:cNvSpPr>
          <p:nvPr>
            <p:ph type="sldNum" sz="quarter" idx="5"/>
          </p:nvPr>
        </p:nvSpPr>
        <p:spPr/>
        <p:txBody>
          <a:bodyPr/>
          <a:lstStyle/>
          <a:p>
            <a:fld id="{9B55366C-5F8C-42CA-9C4D-03125D9DB2B7}" type="slidenum">
              <a:rPr lang="en-US" smtClean="0"/>
              <a:t>16</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18</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 Francis Xavier's RC Primary School, Herefordshire</a:t>
            </a:r>
            <a:endParaRPr lang="en-US">
              <a:solidFill>
                <a:srgbClr val="444444"/>
              </a:solidFill>
            </a:endParaRPr>
          </a:p>
          <a:p>
            <a:r>
              <a:rPr lang="en-US"/>
              <a:t>Photo credit: Vicky Ahmed</a:t>
            </a:r>
          </a:p>
        </p:txBody>
      </p:sp>
      <p:sp>
        <p:nvSpPr>
          <p:cNvPr id="4" name="Slide Number Placeholder 3"/>
          <p:cNvSpPr>
            <a:spLocks noGrp="1"/>
          </p:cNvSpPr>
          <p:nvPr>
            <p:ph type="sldNum" sz="quarter" idx="5"/>
          </p:nvPr>
        </p:nvSpPr>
        <p:spPr/>
        <p:txBody>
          <a:bodyPr/>
          <a:lstStyle/>
          <a:p>
            <a:fld id="{A3F0725B-8BBF-6349-B206-C25D6BA6A9C8}" type="slidenum">
              <a:rPr lang="en-US" smtClean="0"/>
              <a:t>2</a:t>
            </a:fld>
            <a:endParaRPr lang="en-US"/>
          </a:p>
        </p:txBody>
      </p:sp>
    </p:spTree>
    <p:extLst>
      <p:ext uri="{BB962C8B-B14F-4D97-AF65-F5344CB8AC3E}">
        <p14:creationId xmlns:p14="http://schemas.microsoft.com/office/powerpoint/2010/main" val="75764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Palm Sunday there is often a blessing of the palms and a procession at the start of Mass. The children may be encouraged to take part in this before going off to children’s liturgy, so it may be that this first gospel reading is heard in church.</a:t>
            </a:r>
          </a:p>
          <a:p>
            <a:endParaRPr lang="en-US"/>
          </a:p>
          <a:p>
            <a:r>
              <a:rPr lang="en-US"/>
              <a:t>Gospel: Matthew 26:14-27:66 </a:t>
            </a:r>
          </a:p>
          <a:p>
            <a:r>
              <a:rPr lang="en-US"/>
              <a:t>Due to space restrictions, we have not reproduced the reading of the Passion here. The reflection in this </a:t>
            </a:r>
            <a:r>
              <a:rPr lang="en-US" err="1"/>
              <a:t>Powerpoint</a:t>
            </a:r>
            <a:r>
              <a:rPr lang="en-US"/>
              <a:t> focuses mainly on the first gospel reading.</a:t>
            </a:r>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highlight>
                  <a:srgbClr val="F4F4F5"/>
                </a:highlight>
              </a:rPr>
              <a:t>Illustration: Emma Walton</a:t>
            </a:r>
          </a:p>
          <a:p>
            <a:pPr>
              <a:defRPr/>
            </a:pPr>
            <a:endParaRPr lang="en-GB">
              <a:solidFill>
                <a:srgbClr val="38383C"/>
              </a:solidFill>
              <a:highlight>
                <a:srgbClr val="F4F4F5"/>
              </a:highlight>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5</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000000"/>
                </a:solidFill>
                <a:highlight>
                  <a:srgbClr val="F4F4F5"/>
                </a:highlight>
              </a:rPr>
              <a:t>Illustration: Emma Walton</a:t>
            </a:r>
          </a:p>
          <a:p>
            <a:endParaRPr lang="en-US">
              <a:highlight>
                <a:srgbClr val="F4F4F5"/>
              </a:highlight>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247904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8383C"/>
                </a:solidFill>
                <a:highlight>
                  <a:srgbClr val="F4F4F5"/>
                </a:highlight>
              </a:rPr>
              <a:t>Palms</a:t>
            </a:r>
            <a:endParaRPr lang="en-US">
              <a:solidFill>
                <a:srgbClr val="444444"/>
              </a:solidFill>
              <a:highlight>
                <a:srgbClr val="F4F4F5"/>
              </a:highlight>
            </a:endParaRPr>
          </a:p>
          <a:p>
            <a:r>
              <a:rPr lang="en-US">
                <a:solidFill>
                  <a:srgbClr val="38383C"/>
                </a:solidFill>
                <a:highlight>
                  <a:srgbClr val="F4F4F5"/>
                </a:highlight>
              </a:rPr>
              <a:t>Photo credit: Stock image</a:t>
            </a:r>
            <a:endParaRPr lang="en-US"/>
          </a:p>
          <a:p>
            <a:r>
              <a:rPr lang="en-US">
                <a:solidFill>
                  <a:srgbClr val="38383C"/>
                </a:solidFill>
                <a:highlight>
                  <a:srgbClr val="F4F4F5"/>
                </a:highlight>
              </a:rPr>
              <a:t>Illustration credit: CAFOD</a:t>
            </a:r>
          </a:p>
          <a:p>
            <a:endParaRPr lang="en-US">
              <a:solidFill>
                <a:srgbClr val="38383C"/>
              </a:solidFill>
              <a:highlight>
                <a:srgbClr val="F4F4F5"/>
              </a:highlight>
            </a:endParaRPr>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ighlight>
                  <a:srgbClr val="F4F4F5"/>
                </a:highlight>
              </a:rPr>
              <a:t>Children cheering </a:t>
            </a:r>
          </a:p>
          <a:p>
            <a:r>
              <a:rPr lang="en-US"/>
              <a:t>Photo credit: Aleksander Andreev on </a:t>
            </a:r>
            <a:r>
              <a:rPr lang="en-US" err="1"/>
              <a:t>Unsplash</a:t>
            </a:r>
            <a:endParaRPr lang="en-US" err="1">
              <a:solidFill>
                <a:srgbClr val="38383C"/>
              </a:solidFill>
              <a:highlight>
                <a:srgbClr val="F4F4F5"/>
              </a:highlight>
            </a:endParaRPr>
          </a:p>
        </p:txBody>
      </p:sp>
      <p:sp>
        <p:nvSpPr>
          <p:cNvPr id="4" name="Slide Number Placeholder 3"/>
          <p:cNvSpPr>
            <a:spLocks noGrp="1"/>
          </p:cNvSpPr>
          <p:nvPr>
            <p:ph type="sldNum" sz="quarter" idx="5"/>
          </p:nvPr>
        </p:nvSpPr>
        <p:spPr/>
        <p:txBody>
          <a:bodyPr/>
          <a:lstStyle/>
          <a:p>
            <a:fld id="{9B55366C-5F8C-42CA-9C4D-03125D9DB2B7}" type="slidenum">
              <a:rPr lang="en-US"/>
              <a:t>8</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8383C"/>
                </a:solidFill>
              </a:rPr>
              <a:t>Welcome</a:t>
            </a:r>
          </a:p>
          <a:p>
            <a:r>
              <a:rPr lang="en-US">
                <a:solidFill>
                  <a:srgbClr val="38383C"/>
                </a:solidFill>
              </a:rPr>
              <a:t>Photo credit: Stock images</a:t>
            </a:r>
          </a:p>
        </p:txBody>
      </p:sp>
      <p:sp>
        <p:nvSpPr>
          <p:cNvPr id="4" name="Slide Number Placeholder 3"/>
          <p:cNvSpPr>
            <a:spLocks noGrp="1"/>
          </p:cNvSpPr>
          <p:nvPr>
            <p:ph type="sldNum" sz="quarter" idx="5"/>
          </p:nvPr>
        </p:nvSpPr>
        <p:spPr/>
        <p:txBody>
          <a:bodyPr/>
          <a:lstStyle/>
          <a:p>
            <a:fld id="{9B55366C-5F8C-42CA-9C4D-03125D9DB2B7}" type="slidenum">
              <a:rPr lang="en-US"/>
              <a:t>9</a:t>
            </a:fld>
            <a:endParaRPr lang="en-US"/>
          </a:p>
        </p:txBody>
      </p:sp>
    </p:spTree>
    <p:extLst>
      <p:ext uri="{BB962C8B-B14F-4D97-AF65-F5344CB8AC3E}">
        <p14:creationId xmlns:p14="http://schemas.microsoft.com/office/powerpoint/2010/main" val="1018107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Together</a:t>
            </a:r>
            <a:endParaRPr lang="en-US">
              <a:solidFill>
                <a:srgbClr val="000000"/>
              </a:solidFill>
            </a:endParaRPr>
          </a:p>
          <a:p>
            <a:r>
              <a:rPr lang="en-US"/>
              <a:t>Photo credit: Stock images</a:t>
            </a:r>
          </a:p>
        </p:txBody>
      </p:sp>
      <p:sp>
        <p:nvSpPr>
          <p:cNvPr id="4" name="Slide Number Placeholder 3"/>
          <p:cNvSpPr>
            <a:spLocks noGrp="1"/>
          </p:cNvSpPr>
          <p:nvPr>
            <p:ph type="sldNum" sz="quarter" idx="5"/>
          </p:nvPr>
        </p:nvSpPr>
        <p:spPr/>
        <p:txBody>
          <a:bodyPr/>
          <a:lstStyle/>
          <a:p>
            <a:fld id="{A3F0725B-8BBF-6349-B206-C25D6BA6A9C8}" type="slidenum">
              <a:rPr lang="en-US" smtClean="0"/>
              <a:t>10</a:t>
            </a:fld>
            <a:endParaRPr lang="en-US"/>
          </a:p>
        </p:txBody>
      </p:sp>
    </p:spTree>
    <p:extLst>
      <p:ext uri="{BB962C8B-B14F-4D97-AF65-F5344CB8AC3E}">
        <p14:creationId xmlns:p14="http://schemas.microsoft.com/office/powerpoint/2010/main" val="4788832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 cover">
    <p:bg>
      <p:bgPr>
        <a:solidFill>
          <a:schemeClr val="bg1"/>
        </a:solidFill>
        <a:effectLst/>
      </p:bgPr>
    </p:bg>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E2A7C3A6-A58D-28A4-5950-CD2526590DEC}"/>
              </a:ext>
            </a:extLst>
          </p:cNvPr>
          <p:cNvSpPr>
            <a:spLocks noGrp="1"/>
          </p:cNvSpPr>
          <p:nvPr>
            <p:ph type="body" sz="quarter" idx="12" hasCustomPrompt="1"/>
          </p:nvPr>
        </p:nvSpPr>
        <p:spPr>
          <a:xfrm>
            <a:off x="0" y="4028557"/>
            <a:ext cx="9144000" cy="1114707"/>
          </a:xfrm>
          <a:solidFill>
            <a:schemeClr val="accent1"/>
          </a:solidFill>
        </p:spPr>
        <p:txBody>
          <a:bodyPr wrap="square">
            <a:noAutofit/>
          </a:bodyPr>
          <a:lstStyle>
            <a:lvl1pPr>
              <a:defRPr sz="1100">
                <a:solidFill>
                  <a:schemeClr val="accent1">
                    <a:alpha val="0"/>
                  </a:schemeClr>
                </a:solidFill>
              </a:defRPr>
            </a:lvl1pPr>
            <a:lvl2pPr marL="0" indent="0">
              <a:buNone/>
              <a:defRPr/>
            </a:lvl2pPr>
          </a:lstStyle>
          <a:p>
            <a:pPr lvl="0"/>
            <a:r>
              <a:rPr lang="en-US"/>
              <a:t>Click to add any other text if needed</a:t>
            </a:r>
          </a:p>
        </p:txBody>
      </p:sp>
      <p:sp>
        <p:nvSpPr>
          <p:cNvPr id="3" name="Holder 3"/>
          <p:cNvSpPr>
            <a:spLocks noGrp="1"/>
          </p:cNvSpPr>
          <p:nvPr>
            <p:ph type="subTitle" idx="4" hasCustomPrompt="1"/>
          </p:nvPr>
        </p:nvSpPr>
        <p:spPr>
          <a:xfrm>
            <a:off x="1107806" y="2934362"/>
            <a:ext cx="3048297" cy="215444"/>
          </a:xfrm>
          <a:prstGeom prst="rect">
            <a:avLst/>
          </a:prstGeom>
        </p:spPr>
        <p:txBody>
          <a:bodyPr wrap="square" lIns="0" tIns="0" rIns="0" bIns="0">
            <a:spAutoFit/>
          </a:bodyPr>
          <a:lstStyle>
            <a:lvl1pPr marL="0" indent="0">
              <a:buNone/>
              <a:defRPr sz="1400" b="0" i="0">
                <a:solidFill>
                  <a:schemeClr val="bg2"/>
                </a:solidFill>
                <a:latin typeface="Montserrat"/>
                <a:cs typeface="Montserrat"/>
              </a:defRPr>
            </a:lvl1pPr>
          </a:lstStyle>
          <a:p>
            <a:r>
              <a:rPr lang="en-GB"/>
              <a:t>Click to add subtitle if needed</a:t>
            </a:r>
            <a:endParaRPr/>
          </a:p>
        </p:txBody>
      </p:sp>
      <p:sp>
        <p:nvSpPr>
          <p:cNvPr id="43" name="Graphic 41">
            <a:extLst>
              <a:ext uri="{FF2B5EF4-FFF2-40B4-BE49-F238E27FC236}">
                <a16:creationId xmlns:a16="http://schemas.microsoft.com/office/drawing/2014/main" id="{B462AD84-9CD1-DF54-BC25-FA094D7F49F0}"/>
              </a:ext>
            </a:extLst>
          </p:cNvPr>
          <p:cNvSpPr/>
          <p:nvPr userDrawn="1"/>
        </p:nvSpPr>
        <p:spPr>
          <a:xfrm>
            <a:off x="504825" y="905813"/>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rgbClr val="A2C617"/>
          </a:solidFill>
          <a:ln w="9502" cap="flat">
            <a:noFill/>
            <a:prstDash val="solid"/>
            <a:miter/>
          </a:ln>
        </p:spPr>
        <p:txBody>
          <a:bodyPr rtlCol="0" anchor="ctr"/>
          <a:lstStyle/>
          <a:p>
            <a:endParaRPr lang="en-US"/>
          </a:p>
        </p:txBody>
      </p:sp>
      <p:sp>
        <p:nvSpPr>
          <p:cNvPr id="47" name="Title 46">
            <a:extLst>
              <a:ext uri="{FF2B5EF4-FFF2-40B4-BE49-F238E27FC236}">
                <a16:creationId xmlns:a16="http://schemas.microsoft.com/office/drawing/2014/main" id="{AB5B9839-F3D5-02A0-B57C-E0661516C5AB}"/>
              </a:ext>
            </a:extLst>
          </p:cNvPr>
          <p:cNvSpPr>
            <a:spLocks noGrp="1"/>
          </p:cNvSpPr>
          <p:nvPr>
            <p:ph type="title" hasCustomPrompt="1"/>
          </p:nvPr>
        </p:nvSpPr>
        <p:spPr>
          <a:xfrm>
            <a:off x="1107806" y="1404872"/>
            <a:ext cx="3048297" cy="1523494"/>
          </a:xfrm>
        </p:spPr>
        <p:txBody>
          <a:bodyPr wrap="square" bIns="0" anchor="t" anchorCtr="0">
            <a:spAutoFit/>
          </a:bodyPr>
          <a:lstStyle>
            <a:lvl1pPr>
              <a:defRPr sz="2400">
                <a:solidFill>
                  <a:schemeClr val="bg2"/>
                </a:solidFill>
                <a:latin typeface="+mn-l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here to add the title of your deck. Ideally,</a:t>
            </a:r>
            <a:r>
              <a:rPr lang="en-US" b="0" i="0" u="none" strike="noStrike">
                <a:solidFill>
                  <a:srgbClr val="000000"/>
                </a:solidFill>
                <a:effectLst/>
              </a:rPr>
              <a:t> keep it under four lines.</a:t>
            </a:r>
            <a:endParaRPr lang="en-US"/>
          </a:p>
        </p:txBody>
      </p:sp>
      <p:sp>
        <p:nvSpPr>
          <p:cNvPr id="52" name="Picture Placeholder 51">
            <a:extLst>
              <a:ext uri="{FF2B5EF4-FFF2-40B4-BE49-F238E27FC236}">
                <a16:creationId xmlns:a16="http://schemas.microsoft.com/office/drawing/2014/main" id="{AA6A74A9-C5EB-6E1D-3D41-596769DA9F7E}"/>
              </a:ext>
            </a:extLst>
          </p:cNvPr>
          <p:cNvSpPr>
            <a:spLocks noGrp="1"/>
          </p:cNvSpPr>
          <p:nvPr>
            <p:ph type="pic" sz="quarter" idx="10" hasCustomPrompt="1"/>
          </p:nvPr>
        </p:nvSpPr>
        <p:spPr>
          <a:xfrm>
            <a:off x="4626329"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txBody>
          <a:bodyPr wrap="square" lIns="0" tIns="274320" rIns="548640" anchor="ctr">
            <a:no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11" name="Text Placeholder 7">
            <a:extLst>
              <a:ext uri="{FF2B5EF4-FFF2-40B4-BE49-F238E27FC236}">
                <a16:creationId xmlns:a16="http://schemas.microsoft.com/office/drawing/2014/main" id="{1C2F27C8-8481-FF60-F21A-7761E3594D83}"/>
              </a:ext>
            </a:extLst>
          </p:cNvPr>
          <p:cNvSpPr>
            <a:spLocks noGrp="1"/>
          </p:cNvSpPr>
          <p:nvPr>
            <p:ph type="body" sz="quarter" idx="11" hasCustomPrompt="1"/>
          </p:nvPr>
        </p:nvSpPr>
        <p:spPr>
          <a:xfrm>
            <a:off x="1107806" y="4662492"/>
            <a:ext cx="3048297" cy="261610"/>
          </a:xfrm>
        </p:spPr>
        <p:txBody>
          <a:bodyPr wrap="square">
            <a:spAutoFit/>
          </a:bodyPr>
          <a:lstStyle>
            <a:lvl1pPr marL="0" indent="0">
              <a:buNone/>
              <a:defRPr lang="en-US" sz="1100" b="0" dirty="0">
                <a:solidFill>
                  <a:schemeClr val="bg2"/>
                </a:solidFill>
                <a:latin typeface="Montserrat Light" panose="00000400000000000000" pitchFamily="2" charset="0"/>
                <a:ea typeface="+mn-ea"/>
                <a:cs typeface="+mn-cs"/>
              </a:defRPr>
            </a:lvl1pPr>
            <a:lvl2pPr marL="0" indent="0">
              <a:buNone/>
              <a:defRPr/>
            </a:lvl2pPr>
          </a:lstStyle>
          <a:p>
            <a:pPr lvl="0"/>
            <a:r>
              <a:rPr lang="en-US"/>
              <a:t>Click to add any other text if needed</a:t>
            </a:r>
          </a:p>
        </p:txBody>
      </p:sp>
      <p:pic>
        <p:nvPicPr>
          <p:cNvPr id="5" name="Graphic 4">
            <a:extLst>
              <a:ext uri="{FF2B5EF4-FFF2-40B4-BE49-F238E27FC236}">
                <a16:creationId xmlns:a16="http://schemas.microsoft.com/office/drawing/2014/main" id="{093C760A-E7BA-C41F-7DE7-C82B08D73E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3896" y="217531"/>
            <a:ext cx="1972779" cy="574625"/>
          </a:xfrm>
          <a:prstGeom prst="rect">
            <a:avLst/>
          </a:prstGeom>
        </p:spPr>
      </p:pic>
    </p:spTree>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orient="horz" pos="756" userDrawn="1">
          <p15:clr>
            <a:srgbClr val="FBAE40"/>
          </p15:clr>
        </p15:guide>
        <p15:guide id="4" pos="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ster - back cover">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9D787F98-82FB-A897-4817-6EC131431DD5}"/>
              </a:ext>
            </a:extLst>
          </p:cNvPr>
          <p:cNvSpPr/>
          <p:nvPr/>
        </p:nvSpPr>
        <p:spPr>
          <a:xfrm flipV="1">
            <a:off x="321" y="507970"/>
            <a:ext cx="8635651" cy="2714128"/>
          </a:xfrm>
          <a:prstGeom prst="round1Rect">
            <a:avLst>
              <a:gd name="adj" fmla="val 11144"/>
            </a:avLst>
          </a:prstGeom>
          <a:solidFill>
            <a:srgbClr val="A1C516"/>
          </a:solidFill>
        </p:spPr>
        <p:txBody>
          <a:bodyPr wrap="square" lIns="0" tIns="0" rIns="0" bIns="0" rtlCol="0"/>
          <a:lstStyle/>
          <a:p>
            <a:endParaRPr/>
          </a:p>
        </p:txBody>
      </p:sp>
      <p:sp>
        <p:nvSpPr>
          <p:cNvPr id="19" name="object 17">
            <a:extLst>
              <a:ext uri="{FF2B5EF4-FFF2-40B4-BE49-F238E27FC236}">
                <a16:creationId xmlns:a16="http://schemas.microsoft.com/office/drawing/2014/main" id="{4DFEC1F8-24A8-1F33-5EE6-D4BBAE068C70}"/>
              </a:ext>
            </a:extLst>
          </p:cNvPr>
          <p:cNvSpPr txBox="1"/>
          <p:nvPr userDrawn="1"/>
        </p:nvSpPr>
        <p:spPr>
          <a:xfrm>
            <a:off x="1409700" y="3971303"/>
            <a:ext cx="3201042" cy="611138"/>
          </a:xfrm>
          <a:prstGeom prst="rect">
            <a:avLst/>
          </a:prstGeom>
        </p:spPr>
        <p:txBody>
          <a:bodyPr vert="horz" wrap="square" lIns="0" tIns="6931" rIns="0" bIns="0" rtlCol="0">
            <a:spAutoFit/>
          </a:bodyPr>
          <a:lstStyle/>
          <a:p>
            <a:pPr marL="5776">
              <a:spcBef>
                <a:spcPts val="55"/>
              </a:spcBef>
            </a:pPr>
            <a:r>
              <a:rPr sz="1114" spc="-5">
                <a:solidFill>
                  <a:srgbClr val="212444"/>
                </a:solidFill>
                <a:latin typeface="Montserrat"/>
                <a:cs typeface="Montserrat"/>
              </a:rPr>
              <a:t>CAFOD,</a:t>
            </a:r>
            <a:r>
              <a:rPr sz="1114" spc="-52">
                <a:solidFill>
                  <a:srgbClr val="212444"/>
                </a:solidFill>
                <a:latin typeface="Montserrat"/>
                <a:cs typeface="Montserrat"/>
              </a:rPr>
              <a:t> </a:t>
            </a:r>
            <a:r>
              <a:rPr sz="1114" spc="-9">
                <a:solidFill>
                  <a:srgbClr val="212444"/>
                </a:solidFill>
                <a:latin typeface="Montserrat"/>
                <a:cs typeface="Montserrat"/>
              </a:rPr>
              <a:t>Romero</a:t>
            </a:r>
            <a:r>
              <a:rPr sz="1114" spc="-50">
                <a:solidFill>
                  <a:srgbClr val="212444"/>
                </a:solidFill>
                <a:latin typeface="Montserrat"/>
                <a:cs typeface="Montserrat"/>
              </a:rPr>
              <a:t> </a:t>
            </a:r>
            <a:r>
              <a:rPr sz="1114" spc="-5">
                <a:solidFill>
                  <a:srgbClr val="212444"/>
                </a:solidFill>
                <a:latin typeface="Montserrat"/>
                <a:cs typeface="Montserrat"/>
              </a:rPr>
              <a:t>House,</a:t>
            </a:r>
            <a:endParaRPr sz="1114">
              <a:latin typeface="Montserrat"/>
              <a:cs typeface="Montserrat"/>
            </a:endParaRPr>
          </a:p>
          <a:p>
            <a:pPr marL="5776">
              <a:spcBef>
                <a:spcPts val="14"/>
              </a:spcBef>
            </a:pPr>
            <a:r>
              <a:rPr sz="1114">
                <a:solidFill>
                  <a:srgbClr val="212444"/>
                </a:solidFill>
                <a:latin typeface="Montserrat"/>
                <a:cs typeface="Montserrat"/>
              </a:rPr>
              <a:t>55</a:t>
            </a:r>
            <a:r>
              <a:rPr sz="1114" spc="-39">
                <a:solidFill>
                  <a:srgbClr val="212444"/>
                </a:solidFill>
                <a:latin typeface="Montserrat"/>
                <a:cs typeface="Montserrat"/>
              </a:rPr>
              <a:t> </a:t>
            </a:r>
            <a:r>
              <a:rPr sz="1114" spc="-16">
                <a:solidFill>
                  <a:srgbClr val="212444"/>
                </a:solidFill>
                <a:latin typeface="Montserrat"/>
                <a:cs typeface="Montserrat"/>
              </a:rPr>
              <a:t>Westminster</a:t>
            </a:r>
            <a:r>
              <a:rPr sz="1114" spc="-39">
                <a:solidFill>
                  <a:srgbClr val="212444"/>
                </a:solidFill>
                <a:latin typeface="Montserrat"/>
                <a:cs typeface="Montserrat"/>
              </a:rPr>
              <a:t> </a:t>
            </a:r>
            <a:r>
              <a:rPr sz="1114" spc="-5">
                <a:solidFill>
                  <a:srgbClr val="212444"/>
                </a:solidFill>
                <a:latin typeface="Montserrat"/>
                <a:cs typeface="Montserrat"/>
              </a:rPr>
              <a:t>Bridge</a:t>
            </a:r>
            <a:r>
              <a:rPr sz="1114" spc="-39">
                <a:solidFill>
                  <a:srgbClr val="212444"/>
                </a:solidFill>
                <a:latin typeface="Montserrat"/>
                <a:cs typeface="Montserrat"/>
              </a:rPr>
              <a:t> </a:t>
            </a:r>
            <a:r>
              <a:rPr sz="1114">
                <a:solidFill>
                  <a:srgbClr val="212444"/>
                </a:solidFill>
                <a:latin typeface="Montserrat"/>
                <a:cs typeface="Montserrat"/>
              </a:rPr>
              <a:t>Road,</a:t>
            </a:r>
            <a:r>
              <a:rPr sz="1114" spc="-39">
                <a:solidFill>
                  <a:srgbClr val="212444"/>
                </a:solidFill>
                <a:latin typeface="Montserrat"/>
                <a:cs typeface="Montserrat"/>
              </a:rPr>
              <a:t> </a:t>
            </a:r>
            <a:r>
              <a:rPr sz="1114" spc="-5">
                <a:solidFill>
                  <a:srgbClr val="212444"/>
                </a:solidFill>
                <a:latin typeface="Montserrat"/>
                <a:cs typeface="Montserrat"/>
              </a:rPr>
              <a:t>London</a:t>
            </a:r>
            <a:r>
              <a:rPr sz="1114" spc="-36">
                <a:solidFill>
                  <a:srgbClr val="212444"/>
                </a:solidFill>
                <a:latin typeface="Montserrat"/>
                <a:cs typeface="Montserrat"/>
              </a:rPr>
              <a:t> </a:t>
            </a:r>
            <a:r>
              <a:rPr sz="1114">
                <a:solidFill>
                  <a:srgbClr val="212444"/>
                </a:solidFill>
                <a:latin typeface="Montserrat"/>
                <a:cs typeface="Montserrat"/>
              </a:rPr>
              <a:t>SE1</a:t>
            </a:r>
            <a:r>
              <a:rPr sz="1114" spc="-39">
                <a:solidFill>
                  <a:srgbClr val="212444"/>
                </a:solidFill>
                <a:latin typeface="Montserrat"/>
                <a:cs typeface="Montserrat"/>
              </a:rPr>
              <a:t> </a:t>
            </a:r>
            <a:r>
              <a:rPr sz="1114" spc="-11">
                <a:solidFill>
                  <a:srgbClr val="212444"/>
                </a:solidFill>
                <a:latin typeface="Montserrat"/>
                <a:cs typeface="Montserrat"/>
              </a:rPr>
              <a:t>7JB</a:t>
            </a:r>
            <a:endParaRPr sz="1114">
              <a:latin typeface="Montserrat"/>
              <a:cs typeface="Montserrat"/>
            </a:endParaRPr>
          </a:p>
          <a:p>
            <a:pPr marL="5776">
              <a:spcBef>
                <a:spcPts val="687"/>
              </a:spcBef>
            </a:pPr>
            <a:r>
              <a:rPr sz="1114" b="1" u="sng" spc="-5">
                <a:solidFill>
                  <a:srgbClr val="212444"/>
                </a:solidFill>
                <a:uFill>
                  <a:solidFill>
                    <a:srgbClr val="212444"/>
                  </a:solidFill>
                </a:uFill>
                <a:latin typeface="Montserrat ExtraBold"/>
                <a:cs typeface="Montserrat ExtraBold"/>
              </a:rPr>
              <a:t>cafod.org.uk</a:t>
            </a:r>
            <a:endParaRPr sz="1114">
              <a:latin typeface="Montserrat ExtraBold"/>
              <a:cs typeface="Montserrat ExtraBold"/>
            </a:endParaRPr>
          </a:p>
        </p:txBody>
      </p:sp>
      <p:sp>
        <p:nvSpPr>
          <p:cNvPr id="20" name="object 18">
            <a:extLst>
              <a:ext uri="{FF2B5EF4-FFF2-40B4-BE49-F238E27FC236}">
                <a16:creationId xmlns:a16="http://schemas.microsoft.com/office/drawing/2014/main" id="{6038AB0D-C18D-FA53-44CE-D306AA4801EC}"/>
              </a:ext>
            </a:extLst>
          </p:cNvPr>
          <p:cNvSpPr/>
          <p:nvPr userDrawn="1"/>
        </p:nvSpPr>
        <p:spPr>
          <a:xfrm>
            <a:off x="2823919" y="4424720"/>
            <a:ext cx="160572" cy="160572"/>
          </a:xfrm>
          <a:custGeom>
            <a:avLst/>
            <a:gdLst/>
            <a:ahLst/>
            <a:cxnLst/>
            <a:rect l="l" t="t" r="r" b="b"/>
            <a:pathLst>
              <a:path w="353060" h="353059">
                <a:moveTo>
                  <a:pt x="176277" y="0"/>
                </a:moveTo>
                <a:lnTo>
                  <a:pt x="129414" y="6297"/>
                </a:lnTo>
                <a:lnTo>
                  <a:pt x="87305" y="24068"/>
                </a:lnTo>
                <a:lnTo>
                  <a:pt x="51629" y="51633"/>
                </a:lnTo>
                <a:lnTo>
                  <a:pt x="24066" y="87310"/>
                </a:lnTo>
                <a:lnTo>
                  <a:pt x="6296" y="129418"/>
                </a:lnTo>
                <a:lnTo>
                  <a:pt x="0" y="176277"/>
                </a:lnTo>
                <a:lnTo>
                  <a:pt x="6296" y="223135"/>
                </a:lnTo>
                <a:lnTo>
                  <a:pt x="24066" y="265241"/>
                </a:lnTo>
                <a:lnTo>
                  <a:pt x="51629" y="300916"/>
                </a:lnTo>
                <a:lnTo>
                  <a:pt x="87305" y="328478"/>
                </a:lnTo>
                <a:lnTo>
                  <a:pt x="129414" y="346247"/>
                </a:lnTo>
                <a:lnTo>
                  <a:pt x="176277" y="352544"/>
                </a:lnTo>
                <a:lnTo>
                  <a:pt x="223135" y="346247"/>
                </a:lnTo>
                <a:lnTo>
                  <a:pt x="265241" y="328478"/>
                </a:lnTo>
                <a:lnTo>
                  <a:pt x="300916" y="300916"/>
                </a:lnTo>
                <a:lnTo>
                  <a:pt x="319550" y="276797"/>
                </a:lnTo>
                <a:lnTo>
                  <a:pt x="71924" y="276797"/>
                </a:lnTo>
                <a:lnTo>
                  <a:pt x="149901" y="185523"/>
                </a:lnTo>
                <a:lnTo>
                  <a:pt x="72647" y="75756"/>
                </a:lnTo>
                <a:lnTo>
                  <a:pt x="319552" y="75756"/>
                </a:lnTo>
                <a:lnTo>
                  <a:pt x="300916" y="51633"/>
                </a:lnTo>
                <a:lnTo>
                  <a:pt x="265241" y="24068"/>
                </a:lnTo>
                <a:lnTo>
                  <a:pt x="223135" y="6297"/>
                </a:lnTo>
                <a:lnTo>
                  <a:pt x="176277" y="0"/>
                </a:lnTo>
                <a:close/>
              </a:path>
              <a:path w="353060" h="353059">
                <a:moveTo>
                  <a:pt x="159356" y="198957"/>
                </a:moveTo>
                <a:lnTo>
                  <a:pt x="92866" y="276797"/>
                </a:lnTo>
                <a:lnTo>
                  <a:pt x="214150" y="276797"/>
                </a:lnTo>
                <a:lnTo>
                  <a:pt x="159356" y="198957"/>
                </a:lnTo>
                <a:close/>
              </a:path>
              <a:path w="353060" h="353059">
                <a:moveTo>
                  <a:pt x="319552" y="75756"/>
                </a:moveTo>
                <a:lnTo>
                  <a:pt x="264588" y="75756"/>
                </a:lnTo>
                <a:lnTo>
                  <a:pt x="195805" y="156288"/>
                </a:lnTo>
                <a:lnTo>
                  <a:pt x="280619" y="276797"/>
                </a:lnTo>
                <a:lnTo>
                  <a:pt x="319550" y="276797"/>
                </a:lnTo>
                <a:lnTo>
                  <a:pt x="328478" y="265241"/>
                </a:lnTo>
                <a:lnTo>
                  <a:pt x="346247" y="223135"/>
                </a:lnTo>
                <a:lnTo>
                  <a:pt x="352544" y="176277"/>
                </a:lnTo>
                <a:lnTo>
                  <a:pt x="346247" y="129418"/>
                </a:lnTo>
                <a:lnTo>
                  <a:pt x="328478" y="87310"/>
                </a:lnTo>
                <a:lnTo>
                  <a:pt x="319552" y="75756"/>
                </a:lnTo>
                <a:close/>
              </a:path>
              <a:path w="353060" h="353059">
                <a:moveTo>
                  <a:pt x="130383" y="92510"/>
                </a:moveTo>
                <a:lnTo>
                  <a:pt x="104708" y="92510"/>
                </a:lnTo>
                <a:lnTo>
                  <a:pt x="222883" y="260044"/>
                </a:lnTo>
                <a:lnTo>
                  <a:pt x="248557" y="260044"/>
                </a:lnTo>
                <a:lnTo>
                  <a:pt x="130383" y="92510"/>
                </a:lnTo>
                <a:close/>
              </a:path>
              <a:path w="353060" h="353059">
                <a:moveTo>
                  <a:pt x="243647" y="75756"/>
                </a:moveTo>
                <a:lnTo>
                  <a:pt x="139137" y="75756"/>
                </a:lnTo>
                <a:lnTo>
                  <a:pt x="186350" y="142854"/>
                </a:lnTo>
                <a:lnTo>
                  <a:pt x="243647" y="75756"/>
                </a:lnTo>
                <a:close/>
              </a:path>
            </a:pathLst>
          </a:custGeom>
          <a:solidFill>
            <a:srgbClr val="212444"/>
          </a:solidFill>
        </p:spPr>
        <p:txBody>
          <a:bodyPr wrap="square" lIns="0" tIns="0" rIns="0" bIns="0" rtlCol="0"/>
          <a:lstStyle/>
          <a:p>
            <a:endParaRPr/>
          </a:p>
        </p:txBody>
      </p:sp>
      <p:sp>
        <p:nvSpPr>
          <p:cNvPr id="21" name="object 19">
            <a:extLst>
              <a:ext uri="{FF2B5EF4-FFF2-40B4-BE49-F238E27FC236}">
                <a16:creationId xmlns:a16="http://schemas.microsoft.com/office/drawing/2014/main" id="{2959AE32-8AFC-975C-4A21-763E87087CC9}"/>
              </a:ext>
            </a:extLst>
          </p:cNvPr>
          <p:cNvSpPr/>
          <p:nvPr userDrawn="1"/>
        </p:nvSpPr>
        <p:spPr>
          <a:xfrm>
            <a:off x="3124897" y="4424723"/>
            <a:ext cx="160572" cy="160572"/>
          </a:xfrm>
          <a:custGeom>
            <a:avLst/>
            <a:gdLst/>
            <a:ahLst/>
            <a:cxnLst/>
            <a:rect l="l" t="t" r="r" b="b"/>
            <a:pathLst>
              <a:path w="353060" h="353059">
                <a:moveTo>
                  <a:pt x="176266" y="0"/>
                </a:moveTo>
                <a:lnTo>
                  <a:pt x="129408" y="6296"/>
                </a:lnTo>
                <a:lnTo>
                  <a:pt x="87302" y="24065"/>
                </a:lnTo>
                <a:lnTo>
                  <a:pt x="51628" y="51628"/>
                </a:lnTo>
                <a:lnTo>
                  <a:pt x="24065" y="87302"/>
                </a:lnTo>
                <a:lnTo>
                  <a:pt x="6296" y="129408"/>
                </a:lnTo>
                <a:lnTo>
                  <a:pt x="0" y="176266"/>
                </a:lnTo>
                <a:lnTo>
                  <a:pt x="6296" y="223129"/>
                </a:lnTo>
                <a:lnTo>
                  <a:pt x="24065" y="265238"/>
                </a:lnTo>
                <a:lnTo>
                  <a:pt x="51628" y="300914"/>
                </a:lnTo>
                <a:lnTo>
                  <a:pt x="87302" y="328477"/>
                </a:lnTo>
                <a:lnTo>
                  <a:pt x="129408" y="346247"/>
                </a:lnTo>
                <a:lnTo>
                  <a:pt x="176266" y="352544"/>
                </a:lnTo>
                <a:lnTo>
                  <a:pt x="223125" y="346247"/>
                </a:lnTo>
                <a:lnTo>
                  <a:pt x="265231" y="328477"/>
                </a:lnTo>
                <a:lnTo>
                  <a:pt x="300905" y="300914"/>
                </a:lnTo>
                <a:lnTo>
                  <a:pt x="328467" y="265238"/>
                </a:lnTo>
                <a:lnTo>
                  <a:pt x="330257" y="260997"/>
                </a:lnTo>
                <a:lnTo>
                  <a:pt x="155157" y="260997"/>
                </a:lnTo>
                <a:lnTo>
                  <a:pt x="155092" y="223129"/>
                </a:lnTo>
                <a:lnTo>
                  <a:pt x="155011" y="176266"/>
                </a:lnTo>
                <a:lnTo>
                  <a:pt x="134121" y="176266"/>
                </a:lnTo>
                <a:lnTo>
                  <a:pt x="134048" y="155063"/>
                </a:lnTo>
                <a:lnTo>
                  <a:pt x="155147" y="155063"/>
                </a:lnTo>
                <a:lnTo>
                  <a:pt x="155147" y="134215"/>
                </a:lnTo>
                <a:lnTo>
                  <a:pt x="160924" y="112204"/>
                </a:lnTo>
                <a:lnTo>
                  <a:pt x="173633" y="101767"/>
                </a:lnTo>
                <a:lnTo>
                  <a:pt x="186342" y="98636"/>
                </a:lnTo>
                <a:lnTo>
                  <a:pt x="333250" y="98636"/>
                </a:lnTo>
                <a:lnTo>
                  <a:pt x="328467" y="87302"/>
                </a:lnTo>
                <a:lnTo>
                  <a:pt x="300905" y="51628"/>
                </a:lnTo>
                <a:lnTo>
                  <a:pt x="265231" y="24065"/>
                </a:lnTo>
                <a:lnTo>
                  <a:pt x="223125" y="6296"/>
                </a:lnTo>
                <a:lnTo>
                  <a:pt x="176266" y="0"/>
                </a:lnTo>
                <a:close/>
              </a:path>
              <a:path w="353060" h="353059">
                <a:moveTo>
                  <a:pt x="333250" y="98636"/>
                </a:moveTo>
                <a:lnTo>
                  <a:pt x="218830" y="98636"/>
                </a:lnTo>
                <a:lnTo>
                  <a:pt x="218715" y="112204"/>
                </a:lnTo>
                <a:lnTo>
                  <a:pt x="218590" y="127011"/>
                </a:lnTo>
                <a:lnTo>
                  <a:pt x="183125" y="127011"/>
                </a:lnTo>
                <a:lnTo>
                  <a:pt x="183317" y="134215"/>
                </a:lnTo>
                <a:lnTo>
                  <a:pt x="183397" y="155063"/>
                </a:lnTo>
                <a:lnTo>
                  <a:pt x="218998" y="155063"/>
                </a:lnTo>
                <a:lnTo>
                  <a:pt x="210935" y="176266"/>
                </a:lnTo>
                <a:lnTo>
                  <a:pt x="183261" y="176266"/>
                </a:lnTo>
                <a:lnTo>
                  <a:pt x="183261" y="260997"/>
                </a:lnTo>
                <a:lnTo>
                  <a:pt x="330257" y="260997"/>
                </a:lnTo>
                <a:lnTo>
                  <a:pt x="346237" y="223129"/>
                </a:lnTo>
                <a:lnTo>
                  <a:pt x="352533" y="176266"/>
                </a:lnTo>
                <a:lnTo>
                  <a:pt x="346237" y="129408"/>
                </a:lnTo>
                <a:lnTo>
                  <a:pt x="333250" y="98636"/>
                </a:lnTo>
                <a:close/>
              </a:path>
            </a:pathLst>
          </a:custGeom>
          <a:solidFill>
            <a:srgbClr val="212444"/>
          </a:solidFill>
        </p:spPr>
        <p:txBody>
          <a:bodyPr wrap="square" lIns="0" tIns="0" rIns="0" bIns="0" rtlCol="0"/>
          <a:lstStyle/>
          <a:p>
            <a:endParaRPr/>
          </a:p>
        </p:txBody>
      </p:sp>
      <p:sp>
        <p:nvSpPr>
          <p:cNvPr id="22" name="object 20">
            <a:extLst>
              <a:ext uri="{FF2B5EF4-FFF2-40B4-BE49-F238E27FC236}">
                <a16:creationId xmlns:a16="http://schemas.microsoft.com/office/drawing/2014/main" id="{09A59A26-CEC8-9663-5DE4-9892B8C00C95}"/>
              </a:ext>
            </a:extLst>
          </p:cNvPr>
          <p:cNvSpPr/>
          <p:nvPr userDrawn="1"/>
        </p:nvSpPr>
        <p:spPr>
          <a:xfrm>
            <a:off x="3425869" y="4424720"/>
            <a:ext cx="160572" cy="160572"/>
          </a:xfrm>
          <a:custGeom>
            <a:avLst/>
            <a:gdLst/>
            <a:ahLst/>
            <a:cxnLst/>
            <a:rect l="l" t="t" r="r" b="b"/>
            <a:pathLst>
              <a:path w="353059" h="353059">
                <a:moveTo>
                  <a:pt x="176277" y="0"/>
                </a:moveTo>
                <a:lnTo>
                  <a:pt x="129414" y="6297"/>
                </a:lnTo>
                <a:lnTo>
                  <a:pt x="87305" y="24068"/>
                </a:lnTo>
                <a:lnTo>
                  <a:pt x="51629" y="51633"/>
                </a:lnTo>
                <a:lnTo>
                  <a:pt x="24066" y="87310"/>
                </a:lnTo>
                <a:lnTo>
                  <a:pt x="6296" y="129418"/>
                </a:lnTo>
                <a:lnTo>
                  <a:pt x="0" y="176277"/>
                </a:lnTo>
                <a:lnTo>
                  <a:pt x="6296" y="223135"/>
                </a:lnTo>
                <a:lnTo>
                  <a:pt x="23954" y="264976"/>
                </a:lnTo>
                <a:lnTo>
                  <a:pt x="24066" y="265241"/>
                </a:lnTo>
                <a:lnTo>
                  <a:pt x="51629" y="300916"/>
                </a:lnTo>
                <a:lnTo>
                  <a:pt x="87305" y="328478"/>
                </a:lnTo>
                <a:lnTo>
                  <a:pt x="129414" y="346247"/>
                </a:lnTo>
                <a:lnTo>
                  <a:pt x="176277" y="352544"/>
                </a:lnTo>
                <a:lnTo>
                  <a:pt x="223135" y="346247"/>
                </a:lnTo>
                <a:lnTo>
                  <a:pt x="265241" y="328478"/>
                </a:lnTo>
                <a:lnTo>
                  <a:pt x="300916" y="300916"/>
                </a:lnTo>
                <a:lnTo>
                  <a:pt x="324964" y="269789"/>
                </a:lnTo>
                <a:lnTo>
                  <a:pt x="133690" y="269789"/>
                </a:lnTo>
                <a:lnTo>
                  <a:pt x="109973" y="269254"/>
                </a:lnTo>
                <a:lnTo>
                  <a:pt x="71756" y="257396"/>
                </a:lnTo>
                <a:lnTo>
                  <a:pt x="60019" y="205334"/>
                </a:lnTo>
                <a:lnTo>
                  <a:pt x="59362" y="147219"/>
                </a:lnTo>
                <a:lnTo>
                  <a:pt x="59897" y="130448"/>
                </a:lnTo>
                <a:lnTo>
                  <a:pt x="77766" y="90531"/>
                </a:lnTo>
                <a:lnTo>
                  <a:pt x="137412" y="83299"/>
                </a:lnTo>
                <a:lnTo>
                  <a:pt x="164559" y="82764"/>
                </a:lnTo>
                <a:lnTo>
                  <a:pt x="324966" y="82764"/>
                </a:lnTo>
                <a:lnTo>
                  <a:pt x="300916" y="51633"/>
                </a:lnTo>
                <a:lnTo>
                  <a:pt x="265241" y="24068"/>
                </a:lnTo>
                <a:lnTo>
                  <a:pt x="223135" y="6297"/>
                </a:lnTo>
                <a:lnTo>
                  <a:pt x="176277" y="0"/>
                </a:lnTo>
                <a:close/>
              </a:path>
              <a:path w="353059" h="353059">
                <a:moveTo>
                  <a:pt x="324966" y="82764"/>
                </a:moveTo>
                <a:lnTo>
                  <a:pt x="218858" y="82764"/>
                </a:lnTo>
                <a:lnTo>
                  <a:pt x="242572" y="83299"/>
                </a:lnTo>
                <a:lnTo>
                  <a:pt x="255989" y="84751"/>
                </a:lnTo>
                <a:lnTo>
                  <a:pt x="288368" y="108258"/>
                </a:lnTo>
                <a:lnTo>
                  <a:pt x="292524" y="147219"/>
                </a:lnTo>
                <a:lnTo>
                  <a:pt x="293181" y="168215"/>
                </a:lnTo>
                <a:lnTo>
                  <a:pt x="293181" y="205334"/>
                </a:lnTo>
                <a:lnTo>
                  <a:pt x="288368" y="244296"/>
                </a:lnTo>
                <a:lnTo>
                  <a:pt x="245701" y="267803"/>
                </a:lnTo>
                <a:lnTo>
                  <a:pt x="187993" y="269789"/>
                </a:lnTo>
                <a:lnTo>
                  <a:pt x="324964" y="269789"/>
                </a:lnTo>
                <a:lnTo>
                  <a:pt x="328478" y="265241"/>
                </a:lnTo>
                <a:lnTo>
                  <a:pt x="346247" y="223135"/>
                </a:lnTo>
                <a:lnTo>
                  <a:pt x="352544" y="176277"/>
                </a:lnTo>
                <a:lnTo>
                  <a:pt x="346247" y="129418"/>
                </a:lnTo>
                <a:lnTo>
                  <a:pt x="328591" y="87578"/>
                </a:lnTo>
                <a:lnTo>
                  <a:pt x="328478" y="87310"/>
                </a:lnTo>
                <a:lnTo>
                  <a:pt x="324966" y="82764"/>
                </a:lnTo>
                <a:close/>
              </a:path>
              <a:path w="353059" h="353059">
                <a:moveTo>
                  <a:pt x="157754" y="138571"/>
                </a:moveTo>
                <a:lnTo>
                  <a:pt x="152874" y="141377"/>
                </a:lnTo>
                <a:lnTo>
                  <a:pt x="152874" y="211176"/>
                </a:lnTo>
                <a:lnTo>
                  <a:pt x="157754" y="213993"/>
                </a:lnTo>
                <a:lnTo>
                  <a:pt x="218192" y="179094"/>
                </a:lnTo>
                <a:lnTo>
                  <a:pt x="218192" y="173460"/>
                </a:lnTo>
                <a:lnTo>
                  <a:pt x="157754" y="138571"/>
                </a:lnTo>
                <a:close/>
              </a:path>
            </a:pathLst>
          </a:custGeom>
          <a:solidFill>
            <a:srgbClr val="212444"/>
          </a:solidFill>
        </p:spPr>
        <p:txBody>
          <a:bodyPr wrap="square" lIns="0" tIns="0" rIns="0" bIns="0" rtlCol="0"/>
          <a:lstStyle/>
          <a:p>
            <a:endParaRPr/>
          </a:p>
        </p:txBody>
      </p:sp>
      <p:sp>
        <p:nvSpPr>
          <p:cNvPr id="23" name="object 21">
            <a:extLst>
              <a:ext uri="{FF2B5EF4-FFF2-40B4-BE49-F238E27FC236}">
                <a16:creationId xmlns:a16="http://schemas.microsoft.com/office/drawing/2014/main" id="{9EE02F45-8912-E0B3-8A8C-35BFD9DB1E0B}"/>
              </a:ext>
            </a:extLst>
          </p:cNvPr>
          <p:cNvSpPr/>
          <p:nvPr userDrawn="1"/>
        </p:nvSpPr>
        <p:spPr>
          <a:xfrm>
            <a:off x="2522942" y="4424724"/>
            <a:ext cx="160572" cy="160572"/>
          </a:xfrm>
          <a:custGeom>
            <a:avLst/>
            <a:gdLst/>
            <a:ahLst/>
            <a:cxnLst/>
            <a:rect l="l" t="t" r="r" b="b"/>
            <a:pathLst>
              <a:path w="353060" h="353059">
                <a:moveTo>
                  <a:pt x="176277" y="0"/>
                </a:moveTo>
                <a:lnTo>
                  <a:pt x="129418" y="6296"/>
                </a:lnTo>
                <a:lnTo>
                  <a:pt x="87310" y="24065"/>
                </a:lnTo>
                <a:lnTo>
                  <a:pt x="51633" y="51628"/>
                </a:lnTo>
                <a:lnTo>
                  <a:pt x="24068" y="87302"/>
                </a:lnTo>
                <a:lnTo>
                  <a:pt x="6297" y="129408"/>
                </a:lnTo>
                <a:lnTo>
                  <a:pt x="0" y="176266"/>
                </a:lnTo>
                <a:lnTo>
                  <a:pt x="6297" y="223125"/>
                </a:lnTo>
                <a:lnTo>
                  <a:pt x="24068" y="265234"/>
                </a:lnTo>
                <a:lnTo>
                  <a:pt x="51633" y="300910"/>
                </a:lnTo>
                <a:lnTo>
                  <a:pt x="87310" y="328475"/>
                </a:lnTo>
                <a:lnTo>
                  <a:pt x="129418" y="346246"/>
                </a:lnTo>
                <a:lnTo>
                  <a:pt x="176277" y="352544"/>
                </a:lnTo>
                <a:lnTo>
                  <a:pt x="223135" y="346246"/>
                </a:lnTo>
                <a:lnTo>
                  <a:pt x="265241" y="328475"/>
                </a:lnTo>
                <a:lnTo>
                  <a:pt x="300916" y="300910"/>
                </a:lnTo>
                <a:lnTo>
                  <a:pt x="314925" y="282776"/>
                </a:lnTo>
                <a:lnTo>
                  <a:pt x="123734" y="282776"/>
                </a:lnTo>
                <a:lnTo>
                  <a:pt x="102931" y="278565"/>
                </a:lnTo>
                <a:lnTo>
                  <a:pt x="85925" y="267090"/>
                </a:lnTo>
                <a:lnTo>
                  <a:pt x="74449" y="250083"/>
                </a:lnTo>
                <a:lnTo>
                  <a:pt x="70238" y="229280"/>
                </a:lnTo>
                <a:lnTo>
                  <a:pt x="70238" y="124205"/>
                </a:lnTo>
                <a:lnTo>
                  <a:pt x="74449" y="103403"/>
                </a:lnTo>
                <a:lnTo>
                  <a:pt x="85925" y="86396"/>
                </a:lnTo>
                <a:lnTo>
                  <a:pt x="102931" y="74920"/>
                </a:lnTo>
                <a:lnTo>
                  <a:pt x="123734" y="70709"/>
                </a:lnTo>
                <a:lnTo>
                  <a:pt x="315658" y="70709"/>
                </a:lnTo>
                <a:lnTo>
                  <a:pt x="300916" y="51628"/>
                </a:lnTo>
                <a:lnTo>
                  <a:pt x="265241" y="24065"/>
                </a:lnTo>
                <a:lnTo>
                  <a:pt x="223135" y="6296"/>
                </a:lnTo>
                <a:lnTo>
                  <a:pt x="176277" y="0"/>
                </a:lnTo>
                <a:close/>
              </a:path>
              <a:path w="353060" h="353059">
                <a:moveTo>
                  <a:pt x="315658" y="70709"/>
                </a:moveTo>
                <a:lnTo>
                  <a:pt x="228809" y="70709"/>
                </a:lnTo>
                <a:lnTo>
                  <a:pt x="249616" y="74920"/>
                </a:lnTo>
                <a:lnTo>
                  <a:pt x="266622" y="86396"/>
                </a:lnTo>
                <a:lnTo>
                  <a:pt x="278096" y="103403"/>
                </a:lnTo>
                <a:lnTo>
                  <a:pt x="282305" y="124205"/>
                </a:lnTo>
                <a:lnTo>
                  <a:pt x="282305" y="229280"/>
                </a:lnTo>
                <a:lnTo>
                  <a:pt x="278096" y="250083"/>
                </a:lnTo>
                <a:lnTo>
                  <a:pt x="266622" y="267090"/>
                </a:lnTo>
                <a:lnTo>
                  <a:pt x="249616" y="278565"/>
                </a:lnTo>
                <a:lnTo>
                  <a:pt x="228809" y="282776"/>
                </a:lnTo>
                <a:lnTo>
                  <a:pt x="314925" y="282776"/>
                </a:lnTo>
                <a:lnTo>
                  <a:pt x="328478" y="265234"/>
                </a:lnTo>
                <a:lnTo>
                  <a:pt x="346247" y="223125"/>
                </a:lnTo>
                <a:lnTo>
                  <a:pt x="352480" y="176738"/>
                </a:lnTo>
                <a:lnTo>
                  <a:pt x="352544" y="176266"/>
                </a:lnTo>
                <a:lnTo>
                  <a:pt x="346247" y="129408"/>
                </a:lnTo>
                <a:lnTo>
                  <a:pt x="328478" y="87302"/>
                </a:lnTo>
                <a:lnTo>
                  <a:pt x="315658" y="70709"/>
                </a:lnTo>
                <a:close/>
              </a:path>
              <a:path w="353060" h="353059">
                <a:moveTo>
                  <a:pt x="228809" y="93787"/>
                </a:moveTo>
                <a:lnTo>
                  <a:pt x="123734" y="93787"/>
                </a:lnTo>
                <a:lnTo>
                  <a:pt x="111909" y="96181"/>
                </a:lnTo>
                <a:lnTo>
                  <a:pt x="102239" y="102706"/>
                </a:lnTo>
                <a:lnTo>
                  <a:pt x="95711" y="112376"/>
                </a:lnTo>
                <a:lnTo>
                  <a:pt x="93316" y="124205"/>
                </a:lnTo>
                <a:lnTo>
                  <a:pt x="93316" y="229280"/>
                </a:lnTo>
                <a:lnTo>
                  <a:pt x="95714" y="241110"/>
                </a:lnTo>
                <a:lnTo>
                  <a:pt x="102244" y="250780"/>
                </a:lnTo>
                <a:lnTo>
                  <a:pt x="111916" y="257304"/>
                </a:lnTo>
                <a:lnTo>
                  <a:pt x="123734" y="259698"/>
                </a:lnTo>
                <a:lnTo>
                  <a:pt x="228809" y="259698"/>
                </a:lnTo>
                <a:lnTo>
                  <a:pt x="240639" y="257304"/>
                </a:lnTo>
                <a:lnTo>
                  <a:pt x="250309" y="250780"/>
                </a:lnTo>
                <a:lnTo>
                  <a:pt x="256833" y="241110"/>
                </a:lnTo>
                <a:lnTo>
                  <a:pt x="258806" y="231364"/>
                </a:lnTo>
                <a:lnTo>
                  <a:pt x="176277" y="231364"/>
                </a:lnTo>
                <a:lnTo>
                  <a:pt x="155039" y="227065"/>
                </a:lnTo>
                <a:lnTo>
                  <a:pt x="137676" y="215348"/>
                </a:lnTo>
                <a:lnTo>
                  <a:pt x="125960" y="197982"/>
                </a:lnTo>
                <a:lnTo>
                  <a:pt x="121661" y="176738"/>
                </a:lnTo>
                <a:lnTo>
                  <a:pt x="125960" y="155505"/>
                </a:lnTo>
                <a:lnTo>
                  <a:pt x="137676" y="138146"/>
                </a:lnTo>
                <a:lnTo>
                  <a:pt x="155039" y="126431"/>
                </a:lnTo>
                <a:lnTo>
                  <a:pt x="176277" y="122132"/>
                </a:lnTo>
                <a:lnTo>
                  <a:pt x="219721" y="122132"/>
                </a:lnTo>
                <a:lnTo>
                  <a:pt x="219721" y="113368"/>
                </a:lnTo>
                <a:lnTo>
                  <a:pt x="225521" y="107577"/>
                </a:lnTo>
                <a:lnTo>
                  <a:pt x="253596" y="107577"/>
                </a:lnTo>
                <a:lnTo>
                  <a:pt x="250309" y="102706"/>
                </a:lnTo>
                <a:lnTo>
                  <a:pt x="240639" y="96181"/>
                </a:lnTo>
                <a:lnTo>
                  <a:pt x="228809" y="93787"/>
                </a:lnTo>
                <a:close/>
              </a:path>
              <a:path w="353060" h="353059">
                <a:moveTo>
                  <a:pt x="219721" y="122132"/>
                </a:moveTo>
                <a:lnTo>
                  <a:pt x="176277" y="122132"/>
                </a:lnTo>
                <a:lnTo>
                  <a:pt x="197515" y="126431"/>
                </a:lnTo>
                <a:lnTo>
                  <a:pt x="214878" y="138146"/>
                </a:lnTo>
                <a:lnTo>
                  <a:pt x="226594" y="155505"/>
                </a:lnTo>
                <a:lnTo>
                  <a:pt x="230798" y="176266"/>
                </a:lnTo>
                <a:lnTo>
                  <a:pt x="230893" y="176738"/>
                </a:lnTo>
                <a:lnTo>
                  <a:pt x="226591" y="197982"/>
                </a:lnTo>
                <a:lnTo>
                  <a:pt x="214872" y="215348"/>
                </a:lnTo>
                <a:lnTo>
                  <a:pt x="197508" y="227065"/>
                </a:lnTo>
                <a:lnTo>
                  <a:pt x="176277" y="231364"/>
                </a:lnTo>
                <a:lnTo>
                  <a:pt x="258806" y="231364"/>
                </a:lnTo>
                <a:lnTo>
                  <a:pt x="259227" y="229280"/>
                </a:lnTo>
                <a:lnTo>
                  <a:pt x="259227" y="133420"/>
                </a:lnTo>
                <a:lnTo>
                  <a:pt x="225521" y="133420"/>
                </a:lnTo>
                <a:lnTo>
                  <a:pt x="219721" y="127619"/>
                </a:lnTo>
                <a:lnTo>
                  <a:pt x="219721" y="122132"/>
                </a:lnTo>
                <a:close/>
              </a:path>
              <a:path w="353060" h="353059">
                <a:moveTo>
                  <a:pt x="176277" y="145210"/>
                </a:moveTo>
                <a:lnTo>
                  <a:pt x="144824" y="176266"/>
                </a:lnTo>
                <a:lnTo>
                  <a:pt x="144728" y="176738"/>
                </a:lnTo>
                <a:lnTo>
                  <a:pt x="147212" y="189004"/>
                </a:lnTo>
                <a:lnTo>
                  <a:pt x="153980" y="199034"/>
                </a:lnTo>
                <a:lnTo>
                  <a:pt x="164010" y="205803"/>
                </a:lnTo>
                <a:lnTo>
                  <a:pt x="176277" y="208286"/>
                </a:lnTo>
                <a:lnTo>
                  <a:pt x="188540" y="205803"/>
                </a:lnTo>
                <a:lnTo>
                  <a:pt x="198563" y="199034"/>
                </a:lnTo>
                <a:lnTo>
                  <a:pt x="205324" y="189004"/>
                </a:lnTo>
                <a:lnTo>
                  <a:pt x="207805" y="176738"/>
                </a:lnTo>
                <a:lnTo>
                  <a:pt x="205323" y="164478"/>
                </a:lnTo>
                <a:lnTo>
                  <a:pt x="198559" y="154456"/>
                </a:lnTo>
                <a:lnTo>
                  <a:pt x="188536" y="147692"/>
                </a:lnTo>
                <a:lnTo>
                  <a:pt x="176277" y="145210"/>
                </a:lnTo>
                <a:close/>
              </a:path>
              <a:path w="353060" h="353059">
                <a:moveTo>
                  <a:pt x="253596" y="107577"/>
                </a:moveTo>
                <a:lnTo>
                  <a:pt x="239772" y="107577"/>
                </a:lnTo>
                <a:lnTo>
                  <a:pt x="245573" y="113368"/>
                </a:lnTo>
                <a:lnTo>
                  <a:pt x="245573" y="127619"/>
                </a:lnTo>
                <a:lnTo>
                  <a:pt x="239772" y="133420"/>
                </a:lnTo>
                <a:lnTo>
                  <a:pt x="259227" y="133420"/>
                </a:lnTo>
                <a:lnTo>
                  <a:pt x="259227" y="124205"/>
                </a:lnTo>
                <a:lnTo>
                  <a:pt x="256833" y="112376"/>
                </a:lnTo>
                <a:lnTo>
                  <a:pt x="253596" y="107577"/>
                </a:lnTo>
                <a:close/>
              </a:path>
            </a:pathLst>
          </a:custGeom>
          <a:solidFill>
            <a:srgbClr val="212444"/>
          </a:solidFill>
        </p:spPr>
        <p:txBody>
          <a:bodyPr wrap="square" lIns="0" tIns="0" rIns="0" bIns="0" rtlCol="0"/>
          <a:lstStyle/>
          <a:p>
            <a:endParaRPr/>
          </a:p>
        </p:txBody>
      </p:sp>
      <p:sp>
        <p:nvSpPr>
          <p:cNvPr id="24" name="object 22">
            <a:extLst>
              <a:ext uri="{FF2B5EF4-FFF2-40B4-BE49-F238E27FC236}">
                <a16:creationId xmlns:a16="http://schemas.microsoft.com/office/drawing/2014/main" id="{3EC63729-319A-0279-C3DF-795AF44E1E24}"/>
              </a:ext>
            </a:extLst>
          </p:cNvPr>
          <p:cNvSpPr/>
          <p:nvPr userDrawn="1"/>
        </p:nvSpPr>
        <p:spPr>
          <a:xfrm>
            <a:off x="3727663" y="4425544"/>
            <a:ext cx="158839" cy="158839"/>
          </a:xfrm>
          <a:custGeom>
            <a:avLst/>
            <a:gdLst/>
            <a:ahLst/>
            <a:cxnLst/>
            <a:rect l="l" t="t" r="r" b="b"/>
            <a:pathLst>
              <a:path w="349250" h="349250">
                <a:moveTo>
                  <a:pt x="174476" y="0"/>
                </a:moveTo>
                <a:lnTo>
                  <a:pt x="128092" y="6232"/>
                </a:lnTo>
                <a:lnTo>
                  <a:pt x="86413" y="23820"/>
                </a:lnTo>
                <a:lnTo>
                  <a:pt x="51101" y="51100"/>
                </a:lnTo>
                <a:lnTo>
                  <a:pt x="23820" y="86410"/>
                </a:lnTo>
                <a:lnTo>
                  <a:pt x="6232" y="128086"/>
                </a:lnTo>
                <a:lnTo>
                  <a:pt x="0" y="174465"/>
                </a:lnTo>
                <a:lnTo>
                  <a:pt x="6232" y="220845"/>
                </a:lnTo>
                <a:lnTo>
                  <a:pt x="23820" y="262521"/>
                </a:lnTo>
                <a:lnTo>
                  <a:pt x="51101" y="297831"/>
                </a:lnTo>
                <a:lnTo>
                  <a:pt x="86413" y="325111"/>
                </a:lnTo>
                <a:lnTo>
                  <a:pt x="128092" y="342699"/>
                </a:lnTo>
                <a:lnTo>
                  <a:pt x="174476" y="348931"/>
                </a:lnTo>
                <a:lnTo>
                  <a:pt x="220855" y="342699"/>
                </a:lnTo>
                <a:lnTo>
                  <a:pt x="262531" y="325111"/>
                </a:lnTo>
                <a:lnTo>
                  <a:pt x="297841" y="297831"/>
                </a:lnTo>
                <a:lnTo>
                  <a:pt x="325122" y="262521"/>
                </a:lnTo>
                <a:lnTo>
                  <a:pt x="326936" y="258222"/>
                </a:lnTo>
                <a:lnTo>
                  <a:pt x="92091" y="258222"/>
                </a:lnTo>
                <a:lnTo>
                  <a:pt x="92091" y="121964"/>
                </a:lnTo>
                <a:lnTo>
                  <a:pt x="228784" y="121964"/>
                </a:lnTo>
                <a:lnTo>
                  <a:pt x="231206" y="121618"/>
                </a:lnTo>
                <a:lnTo>
                  <a:pt x="339980" y="121618"/>
                </a:lnTo>
                <a:lnTo>
                  <a:pt x="333259" y="105693"/>
                </a:lnTo>
                <a:lnTo>
                  <a:pt x="110467" y="105693"/>
                </a:lnTo>
                <a:lnTo>
                  <a:pt x="101970" y="104031"/>
                </a:lnTo>
                <a:lnTo>
                  <a:pt x="95095" y="99430"/>
                </a:lnTo>
                <a:lnTo>
                  <a:pt x="90487" y="92533"/>
                </a:lnTo>
                <a:lnTo>
                  <a:pt x="88793" y="83986"/>
                </a:lnTo>
                <a:lnTo>
                  <a:pt x="90472" y="75470"/>
                </a:lnTo>
                <a:lnTo>
                  <a:pt x="95092" y="68491"/>
                </a:lnTo>
                <a:lnTo>
                  <a:pt x="101952" y="63768"/>
                </a:lnTo>
                <a:lnTo>
                  <a:pt x="110352" y="62019"/>
                </a:lnTo>
                <a:lnTo>
                  <a:pt x="306277" y="62019"/>
                </a:lnTo>
                <a:lnTo>
                  <a:pt x="297841" y="51100"/>
                </a:lnTo>
                <a:lnTo>
                  <a:pt x="262531" y="23820"/>
                </a:lnTo>
                <a:lnTo>
                  <a:pt x="220855" y="6232"/>
                </a:lnTo>
                <a:lnTo>
                  <a:pt x="174476" y="0"/>
                </a:lnTo>
                <a:close/>
              </a:path>
              <a:path w="349250" h="349250">
                <a:moveTo>
                  <a:pt x="228784" y="121964"/>
                </a:moveTo>
                <a:lnTo>
                  <a:pt x="128613" y="121964"/>
                </a:lnTo>
                <a:lnTo>
                  <a:pt x="128613" y="258222"/>
                </a:lnTo>
                <a:lnTo>
                  <a:pt x="154257" y="258222"/>
                </a:lnTo>
                <a:lnTo>
                  <a:pt x="154257" y="122111"/>
                </a:lnTo>
                <a:lnTo>
                  <a:pt x="227759" y="122111"/>
                </a:lnTo>
                <a:lnTo>
                  <a:pt x="228784" y="121964"/>
                </a:lnTo>
                <a:close/>
              </a:path>
              <a:path w="349250" h="349250">
                <a:moveTo>
                  <a:pt x="218757" y="158874"/>
                </a:moveTo>
                <a:lnTo>
                  <a:pt x="191598" y="185659"/>
                </a:lnTo>
                <a:lnTo>
                  <a:pt x="191495" y="189721"/>
                </a:lnTo>
                <a:lnTo>
                  <a:pt x="191262" y="204029"/>
                </a:lnTo>
                <a:lnTo>
                  <a:pt x="191292" y="258222"/>
                </a:lnTo>
                <a:lnTo>
                  <a:pt x="241060" y="258222"/>
                </a:lnTo>
                <a:lnTo>
                  <a:pt x="241091" y="204029"/>
                </a:lnTo>
                <a:lnTo>
                  <a:pt x="240956" y="190968"/>
                </a:lnTo>
                <a:lnTo>
                  <a:pt x="225774" y="160419"/>
                </a:lnTo>
                <a:lnTo>
                  <a:pt x="218757" y="158874"/>
                </a:lnTo>
                <a:close/>
              </a:path>
              <a:path w="349250" h="349250">
                <a:moveTo>
                  <a:pt x="339980" y="121618"/>
                </a:moveTo>
                <a:lnTo>
                  <a:pt x="231206" y="121618"/>
                </a:lnTo>
                <a:lnTo>
                  <a:pt x="246442" y="123943"/>
                </a:lnTo>
                <a:lnTo>
                  <a:pt x="260188" y="130344"/>
                </a:lnTo>
                <a:lnTo>
                  <a:pt x="277824" y="167062"/>
                </a:lnTo>
                <a:lnTo>
                  <a:pt x="278116" y="258222"/>
                </a:lnTo>
                <a:lnTo>
                  <a:pt x="326936" y="258222"/>
                </a:lnTo>
                <a:lnTo>
                  <a:pt x="342710" y="220845"/>
                </a:lnTo>
                <a:lnTo>
                  <a:pt x="348855" y="175115"/>
                </a:lnTo>
                <a:lnTo>
                  <a:pt x="348942" y="174465"/>
                </a:lnTo>
                <a:lnTo>
                  <a:pt x="342710" y="128086"/>
                </a:lnTo>
                <a:lnTo>
                  <a:pt x="339980" y="121618"/>
                </a:lnTo>
                <a:close/>
              </a:path>
              <a:path w="349250" h="349250">
                <a:moveTo>
                  <a:pt x="227759" y="122111"/>
                </a:moveTo>
                <a:lnTo>
                  <a:pt x="191020" y="122111"/>
                </a:lnTo>
                <a:lnTo>
                  <a:pt x="191020" y="141671"/>
                </a:lnTo>
                <a:lnTo>
                  <a:pt x="192077" y="141158"/>
                </a:lnTo>
                <a:lnTo>
                  <a:pt x="192611" y="141158"/>
                </a:lnTo>
                <a:lnTo>
                  <a:pt x="192988" y="140686"/>
                </a:lnTo>
                <a:lnTo>
                  <a:pt x="204366" y="129983"/>
                </a:lnTo>
                <a:lnTo>
                  <a:pt x="217143" y="123629"/>
                </a:lnTo>
                <a:lnTo>
                  <a:pt x="227759" y="122111"/>
                </a:lnTo>
                <a:close/>
              </a:path>
              <a:path w="349250" h="349250">
                <a:moveTo>
                  <a:pt x="306277" y="62019"/>
                </a:moveTo>
                <a:lnTo>
                  <a:pt x="110352" y="62019"/>
                </a:lnTo>
                <a:lnTo>
                  <a:pt x="119008" y="63768"/>
                </a:lnTo>
                <a:lnTo>
                  <a:pt x="118833" y="63768"/>
                </a:lnTo>
                <a:lnTo>
                  <a:pt x="125707" y="68491"/>
                </a:lnTo>
                <a:lnTo>
                  <a:pt x="130333" y="75470"/>
                </a:lnTo>
                <a:lnTo>
                  <a:pt x="132015" y="83986"/>
                </a:lnTo>
                <a:lnTo>
                  <a:pt x="131548" y="86410"/>
                </a:lnTo>
                <a:lnTo>
                  <a:pt x="130317" y="92533"/>
                </a:lnTo>
                <a:lnTo>
                  <a:pt x="125695" y="99430"/>
                </a:lnTo>
                <a:lnTo>
                  <a:pt x="118896" y="104031"/>
                </a:lnTo>
                <a:lnTo>
                  <a:pt x="118740" y="104031"/>
                </a:lnTo>
                <a:lnTo>
                  <a:pt x="110467" y="105693"/>
                </a:lnTo>
                <a:lnTo>
                  <a:pt x="333259" y="105693"/>
                </a:lnTo>
                <a:lnTo>
                  <a:pt x="325122" y="86410"/>
                </a:lnTo>
                <a:lnTo>
                  <a:pt x="306277" y="62019"/>
                </a:lnTo>
                <a:close/>
              </a:path>
            </a:pathLst>
          </a:custGeom>
          <a:solidFill>
            <a:srgbClr val="212444"/>
          </a:solidFill>
        </p:spPr>
        <p:txBody>
          <a:bodyPr wrap="square" lIns="0" tIns="0" rIns="0" bIns="0" rtlCol="0"/>
          <a:lstStyle/>
          <a:p>
            <a:endParaRPr/>
          </a:p>
        </p:txBody>
      </p:sp>
      <p:sp>
        <p:nvSpPr>
          <p:cNvPr id="25" name="object 23">
            <a:extLst>
              <a:ext uri="{FF2B5EF4-FFF2-40B4-BE49-F238E27FC236}">
                <a16:creationId xmlns:a16="http://schemas.microsoft.com/office/drawing/2014/main" id="{7131E26D-57FB-7952-D905-46DEF7DBE1E6}"/>
              </a:ext>
            </a:extLst>
          </p:cNvPr>
          <p:cNvSpPr txBox="1"/>
          <p:nvPr userDrawn="1"/>
        </p:nvSpPr>
        <p:spPr>
          <a:xfrm>
            <a:off x="1409701" y="4740517"/>
            <a:ext cx="4895422" cy="211993"/>
          </a:xfrm>
          <a:prstGeom prst="rect">
            <a:avLst/>
          </a:prstGeom>
        </p:spPr>
        <p:txBody>
          <a:bodyPr vert="horz" wrap="square" lIns="0" tIns="1155" rIns="0" bIns="0" rtlCol="0">
            <a:spAutoFit/>
          </a:bodyPr>
          <a:lstStyle/>
          <a:p>
            <a:pPr marL="5776" marR="2310">
              <a:lnSpc>
                <a:spcPct val="106600"/>
              </a:lnSpc>
              <a:spcBef>
                <a:spcPts val="9"/>
              </a:spcBef>
            </a:pPr>
            <a:r>
              <a:rPr sz="659">
                <a:latin typeface="Montserrat"/>
                <a:cs typeface="Montserrat"/>
              </a:rPr>
              <a:t>The</a:t>
            </a:r>
            <a:r>
              <a:rPr sz="659" spc="2">
                <a:latin typeface="Montserrat"/>
                <a:cs typeface="Montserrat"/>
              </a:rPr>
              <a:t> </a:t>
            </a:r>
            <a:r>
              <a:rPr sz="659">
                <a:latin typeface="Montserrat"/>
                <a:cs typeface="Montserrat"/>
              </a:rPr>
              <a:t>Catholic</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for</a:t>
            </a:r>
            <a:r>
              <a:rPr sz="659" spc="2">
                <a:latin typeface="Montserrat"/>
                <a:cs typeface="Montserrat"/>
              </a:rPr>
              <a:t> </a:t>
            </a:r>
            <a:r>
              <a:rPr sz="659">
                <a:latin typeface="Montserrat"/>
                <a:cs typeface="Montserrat"/>
              </a:rPr>
              <a:t>Overseas</a:t>
            </a:r>
            <a:r>
              <a:rPr sz="659" spc="2">
                <a:latin typeface="Montserrat"/>
                <a:cs typeface="Montserrat"/>
              </a:rPr>
              <a:t> </a:t>
            </a:r>
            <a:r>
              <a:rPr sz="659">
                <a:latin typeface="Montserrat"/>
                <a:cs typeface="Montserrat"/>
              </a:rPr>
              <a:t>Development</a:t>
            </a:r>
            <a:r>
              <a:rPr sz="659" spc="2">
                <a:latin typeface="Montserrat"/>
                <a:cs typeface="Montserrat"/>
              </a:rPr>
              <a:t> </a:t>
            </a:r>
            <a:r>
              <a:rPr sz="659">
                <a:latin typeface="Montserrat"/>
                <a:cs typeface="Montserrat"/>
              </a:rPr>
              <a:t>(CAFOD)</a:t>
            </a:r>
            <a:r>
              <a:rPr sz="659" spc="2">
                <a:latin typeface="Montserrat"/>
                <a:cs typeface="Montserrat"/>
              </a:rPr>
              <a:t> </a:t>
            </a:r>
            <a:r>
              <a:rPr sz="659">
                <a:latin typeface="Montserrat"/>
                <a:cs typeface="Montserrat"/>
              </a:rPr>
              <a:t>is</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official</a:t>
            </a:r>
            <a:r>
              <a:rPr sz="659" spc="2">
                <a:latin typeface="Montserrat"/>
                <a:cs typeface="Montserrat"/>
              </a:rPr>
              <a:t> </a:t>
            </a:r>
            <a:r>
              <a:rPr sz="659">
                <a:latin typeface="Montserrat"/>
                <a:cs typeface="Montserrat"/>
              </a:rPr>
              <a:t>aid</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Catholic</a:t>
            </a:r>
            <a:r>
              <a:rPr sz="659" spc="5">
                <a:latin typeface="Montserrat"/>
                <a:cs typeface="Montserrat"/>
              </a:rPr>
              <a:t> </a:t>
            </a:r>
            <a:r>
              <a:rPr sz="659">
                <a:latin typeface="Montserrat"/>
                <a:cs typeface="Montserrat"/>
              </a:rPr>
              <a:t>Church</a:t>
            </a:r>
            <a:r>
              <a:rPr sz="659" spc="2">
                <a:latin typeface="Montserrat"/>
                <a:cs typeface="Montserrat"/>
              </a:rPr>
              <a:t> </a:t>
            </a:r>
            <a:r>
              <a:rPr sz="659">
                <a:latin typeface="Montserrat"/>
                <a:cs typeface="Montserrat"/>
              </a:rPr>
              <a:t>in</a:t>
            </a:r>
            <a:r>
              <a:rPr sz="659" spc="2">
                <a:latin typeface="Montserrat"/>
                <a:cs typeface="Montserrat"/>
              </a:rPr>
              <a:t> </a:t>
            </a:r>
            <a:r>
              <a:rPr sz="659" spc="-5">
                <a:latin typeface="Montserrat"/>
                <a:cs typeface="Montserrat"/>
              </a:rPr>
              <a:t>England </a:t>
            </a:r>
            <a:r>
              <a:rPr sz="659">
                <a:latin typeface="Montserrat"/>
                <a:cs typeface="Montserrat"/>
              </a:rPr>
              <a:t>and</a:t>
            </a:r>
            <a:r>
              <a:rPr sz="659" spc="-5">
                <a:latin typeface="Montserrat"/>
                <a:cs typeface="Montserrat"/>
              </a:rPr>
              <a:t> </a:t>
            </a:r>
            <a:r>
              <a:rPr sz="659">
                <a:latin typeface="Montserrat"/>
                <a:cs typeface="Montserrat"/>
              </a:rPr>
              <a:t>Wales</a:t>
            </a:r>
            <a:r>
              <a:rPr sz="659" spc="-5">
                <a:latin typeface="Montserrat"/>
                <a:cs typeface="Montserrat"/>
              </a:rPr>
              <a:t> </a:t>
            </a:r>
            <a:r>
              <a:rPr sz="659">
                <a:latin typeface="Montserrat"/>
                <a:cs typeface="Montserrat"/>
              </a:rPr>
              <a:t>and</a:t>
            </a:r>
            <a:r>
              <a:rPr sz="659" spc="-2">
                <a:latin typeface="Montserrat"/>
                <a:cs typeface="Montserrat"/>
              </a:rPr>
              <a:t> </a:t>
            </a:r>
            <a:r>
              <a:rPr sz="659">
                <a:latin typeface="Montserrat"/>
                <a:cs typeface="Montserrat"/>
              </a:rPr>
              <a:t>part</a:t>
            </a:r>
            <a:r>
              <a:rPr sz="659" spc="-5">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Caritas</a:t>
            </a:r>
            <a:r>
              <a:rPr sz="659" spc="-5">
                <a:latin typeface="Montserrat"/>
                <a:cs typeface="Montserrat"/>
              </a:rPr>
              <a:t> International.</a:t>
            </a:r>
            <a:r>
              <a:rPr sz="659" spc="-2">
                <a:latin typeface="Montserrat"/>
                <a:cs typeface="Montserrat"/>
              </a:rPr>
              <a:t> </a:t>
            </a:r>
            <a:r>
              <a:rPr sz="659">
                <a:latin typeface="Montserrat"/>
                <a:cs typeface="Montserrat"/>
              </a:rPr>
              <a:t>Charity</a:t>
            </a:r>
            <a:r>
              <a:rPr sz="659" spc="-5">
                <a:latin typeface="Montserrat"/>
                <a:cs typeface="Montserrat"/>
              </a:rPr>
              <a:t> </a:t>
            </a:r>
            <a:r>
              <a:rPr sz="659">
                <a:latin typeface="Montserrat"/>
                <a:cs typeface="Montserrat"/>
              </a:rPr>
              <a:t>no</a:t>
            </a:r>
            <a:r>
              <a:rPr sz="659" spc="-2">
                <a:latin typeface="Montserrat"/>
                <a:cs typeface="Montserrat"/>
              </a:rPr>
              <a:t> </a:t>
            </a:r>
            <a:r>
              <a:rPr sz="659">
                <a:latin typeface="Montserrat"/>
                <a:cs typeface="Montserrat"/>
              </a:rPr>
              <a:t>1160384</a:t>
            </a:r>
            <a:r>
              <a:rPr sz="659" spc="-5">
                <a:latin typeface="Montserrat"/>
                <a:cs typeface="Montserrat"/>
              </a:rPr>
              <a:t> </a:t>
            </a:r>
            <a:r>
              <a:rPr sz="659">
                <a:latin typeface="Montserrat"/>
                <a:cs typeface="Montserrat"/>
              </a:rPr>
              <a:t>and</a:t>
            </a:r>
            <a:r>
              <a:rPr sz="659" spc="-5">
                <a:latin typeface="Montserrat"/>
                <a:cs typeface="Montserrat"/>
              </a:rPr>
              <a:t> </a:t>
            </a:r>
            <a:r>
              <a:rPr sz="659">
                <a:latin typeface="Montserrat"/>
                <a:cs typeface="Montserrat"/>
              </a:rPr>
              <a:t>a</a:t>
            </a:r>
            <a:r>
              <a:rPr sz="659" spc="-2">
                <a:latin typeface="Montserrat"/>
                <a:cs typeface="Montserrat"/>
              </a:rPr>
              <a:t> </a:t>
            </a:r>
            <a:r>
              <a:rPr sz="659">
                <a:latin typeface="Montserrat"/>
                <a:cs typeface="Montserrat"/>
              </a:rPr>
              <a:t>company</a:t>
            </a:r>
            <a:r>
              <a:rPr sz="659" spc="-5">
                <a:latin typeface="Montserrat"/>
                <a:cs typeface="Montserrat"/>
              </a:rPr>
              <a:t> </a:t>
            </a:r>
            <a:r>
              <a:rPr sz="659">
                <a:latin typeface="Montserrat"/>
                <a:cs typeface="Montserrat"/>
              </a:rPr>
              <a:t>limited</a:t>
            </a:r>
            <a:r>
              <a:rPr sz="659" spc="-2">
                <a:latin typeface="Montserrat"/>
                <a:cs typeface="Montserrat"/>
              </a:rPr>
              <a:t> </a:t>
            </a:r>
            <a:r>
              <a:rPr sz="659">
                <a:latin typeface="Montserrat"/>
                <a:cs typeface="Montserrat"/>
              </a:rPr>
              <a:t>by</a:t>
            </a:r>
            <a:r>
              <a:rPr sz="659" spc="-5">
                <a:latin typeface="Montserrat"/>
                <a:cs typeface="Montserrat"/>
              </a:rPr>
              <a:t> </a:t>
            </a:r>
            <a:r>
              <a:rPr sz="659">
                <a:latin typeface="Montserrat"/>
                <a:cs typeface="Montserrat"/>
              </a:rPr>
              <a:t>guarantee</a:t>
            </a:r>
            <a:r>
              <a:rPr sz="659" spc="-2">
                <a:latin typeface="Montserrat"/>
                <a:cs typeface="Montserrat"/>
              </a:rPr>
              <a:t> </a:t>
            </a:r>
            <a:r>
              <a:rPr sz="659">
                <a:latin typeface="Montserrat"/>
                <a:cs typeface="Montserrat"/>
              </a:rPr>
              <a:t>no</a:t>
            </a:r>
            <a:r>
              <a:rPr sz="659" spc="-5">
                <a:latin typeface="Montserrat"/>
                <a:cs typeface="Montserrat"/>
              </a:rPr>
              <a:t> 09387398.</a:t>
            </a:r>
            <a:endParaRPr sz="659">
              <a:latin typeface="Montserrat"/>
              <a:cs typeface="Montserrat"/>
            </a:endParaRPr>
          </a:p>
        </p:txBody>
      </p:sp>
      <p:pic>
        <p:nvPicPr>
          <p:cNvPr id="26" name="Graphic 25">
            <a:extLst>
              <a:ext uri="{FF2B5EF4-FFF2-40B4-BE49-F238E27FC236}">
                <a16:creationId xmlns:a16="http://schemas.microsoft.com/office/drawing/2014/main" id="{9CB2AADB-D75F-D63F-126A-822EDF10A0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75882" y="4453127"/>
            <a:ext cx="1644044" cy="478873"/>
          </a:xfrm>
          <a:prstGeom prst="rect">
            <a:avLst/>
          </a:prstGeom>
        </p:spPr>
      </p:pic>
      <p:sp>
        <p:nvSpPr>
          <p:cNvPr id="28" name="Title 46">
            <a:extLst>
              <a:ext uri="{FF2B5EF4-FFF2-40B4-BE49-F238E27FC236}">
                <a16:creationId xmlns:a16="http://schemas.microsoft.com/office/drawing/2014/main" id="{9DBD4F51-BAD6-9C9C-0DC0-1FCE687710E6}"/>
              </a:ext>
            </a:extLst>
          </p:cNvPr>
          <p:cNvSpPr>
            <a:spLocks noGrp="1"/>
          </p:cNvSpPr>
          <p:nvPr>
            <p:ph type="title" hasCustomPrompt="1"/>
          </p:nvPr>
        </p:nvSpPr>
        <p:spPr>
          <a:xfrm>
            <a:off x="1409700" y="1581462"/>
            <a:ext cx="6212798" cy="596508"/>
          </a:xfrm>
        </p:spPr>
        <p:txBody>
          <a:bodyPr wrap="square" anchor="t" anchorCtr="0">
            <a:noAutofit/>
          </a:bodyPr>
          <a:lstStyle>
            <a:lvl1pPr>
              <a:defRPr sz="4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any text</a:t>
            </a:r>
          </a:p>
        </p:txBody>
      </p:sp>
      <p:sp>
        <p:nvSpPr>
          <p:cNvPr id="29" name="Graphic 41">
            <a:extLst>
              <a:ext uri="{FF2B5EF4-FFF2-40B4-BE49-F238E27FC236}">
                <a16:creationId xmlns:a16="http://schemas.microsoft.com/office/drawing/2014/main" id="{973B123F-768B-AA1B-BC87-87D4BF6AE7C4}"/>
              </a:ext>
            </a:extLst>
          </p:cNvPr>
          <p:cNvSpPr/>
          <p:nvPr userDrawn="1"/>
        </p:nvSpPr>
        <p:spPr>
          <a:xfrm>
            <a:off x="800100" y="1055216"/>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sp>
        <p:nvSpPr>
          <p:cNvPr id="32" name="Holder 3">
            <a:extLst>
              <a:ext uri="{FF2B5EF4-FFF2-40B4-BE49-F238E27FC236}">
                <a16:creationId xmlns:a16="http://schemas.microsoft.com/office/drawing/2014/main" id="{B7D02154-7A8A-A8D0-D721-E815076A1B7D}"/>
              </a:ext>
            </a:extLst>
          </p:cNvPr>
          <p:cNvSpPr>
            <a:spLocks noGrp="1"/>
          </p:cNvSpPr>
          <p:nvPr>
            <p:ph type="subTitle" idx="4" hasCustomPrompt="1"/>
          </p:nvPr>
        </p:nvSpPr>
        <p:spPr>
          <a:xfrm>
            <a:off x="1409700" y="2202418"/>
            <a:ext cx="6212798" cy="369332"/>
          </a:xfrm>
          <a:prstGeom prst="rect">
            <a:avLst/>
          </a:prstGeom>
        </p:spPr>
        <p:txBody>
          <a:bodyPr wrap="square" lIns="18288" tIns="0" rIns="0" bIns="0">
            <a:spAutoFit/>
          </a:bodyPr>
          <a:lstStyle>
            <a:lvl1pPr marL="0" indent="0">
              <a:buNone/>
              <a:defRPr sz="2400" b="0" i="0">
                <a:solidFill>
                  <a:schemeClr val="bg2"/>
                </a:solidFill>
                <a:latin typeface="+mj-lt"/>
                <a:cs typeface="Montserrat"/>
              </a:defRPr>
            </a:lvl1pPr>
          </a:lstStyle>
          <a:p>
            <a:r>
              <a:rPr lang="en-GB"/>
              <a:t>Click to add any further text</a:t>
            </a:r>
          </a:p>
        </p:txBody>
      </p:sp>
    </p:spTree>
    <p:extLst>
      <p:ext uri="{BB962C8B-B14F-4D97-AF65-F5344CB8AC3E}">
        <p14:creationId xmlns:p14="http://schemas.microsoft.com/office/powerpoint/2010/main" val="184458052"/>
      </p:ext>
    </p:extLst>
  </p:cSld>
  <p:clrMapOvr>
    <a:masterClrMapping/>
  </p:clrMapOvr>
  <p:extLst>
    <p:ext uri="{DCECCB84-F9BA-43D5-87BE-67443E8EF086}">
      <p15:sldGuideLst xmlns:p15="http://schemas.microsoft.com/office/powerpoint/2012/main">
        <p15:guide id="1" pos="2880" userDrawn="1">
          <p15:clr>
            <a:srgbClr val="FBAE40"/>
          </p15:clr>
        </p15:guide>
        <p15:guide id="2" pos="504" userDrawn="1">
          <p15:clr>
            <a:srgbClr val="FBAE40"/>
          </p15:clr>
        </p15:guide>
        <p15:guide id="3" pos="8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69C1-887B-5963-99BB-4BBC52B1CD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61921C-1EDF-6F65-C276-091A39CA0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D08E70-DB4F-3259-491C-18022336AFC3}"/>
              </a:ext>
            </a:extLst>
          </p:cNvPr>
          <p:cNvSpPr>
            <a:spLocks noGrp="1"/>
          </p:cNvSpPr>
          <p:nvPr>
            <p:ph type="dt" sz="half" idx="10"/>
          </p:nvPr>
        </p:nvSpPr>
        <p:spPr/>
        <p:txBody>
          <a:bodyPr/>
          <a:lstStyle/>
          <a:p>
            <a:fld id="{D6C1D170-B19C-48D2-AD6C-78F0EBEBDC80}" type="datetimeFigureOut">
              <a:rPr lang="en-GB" smtClean="0"/>
              <a:t>26/03/2026</a:t>
            </a:fld>
            <a:endParaRPr lang="en-GB"/>
          </a:p>
        </p:txBody>
      </p:sp>
      <p:sp>
        <p:nvSpPr>
          <p:cNvPr id="5" name="Footer Placeholder 4">
            <a:extLst>
              <a:ext uri="{FF2B5EF4-FFF2-40B4-BE49-F238E27FC236}">
                <a16:creationId xmlns:a16="http://schemas.microsoft.com/office/drawing/2014/main" id="{5914CE08-3636-315A-8D8F-1C951F49BF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026DF1-B4E5-F444-D413-2061AE1FA7CB}"/>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555766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BFBD-40EE-6BF6-46B5-6E28879D5A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584464-EA8B-4CB3-CF3F-37CB2EC1CA0E}"/>
              </a:ext>
            </a:extLst>
          </p:cNvPr>
          <p:cNvSpPr>
            <a:spLocks noGrp="1"/>
          </p:cNvSpPr>
          <p:nvPr>
            <p:ph type="dt" sz="half" idx="10"/>
          </p:nvPr>
        </p:nvSpPr>
        <p:spPr/>
        <p:txBody>
          <a:bodyPr/>
          <a:lstStyle/>
          <a:p>
            <a:fld id="{D6C1D170-B19C-48D2-AD6C-78F0EBEBDC80}" type="datetimeFigureOut">
              <a:rPr lang="en-GB" smtClean="0"/>
              <a:t>26/03/2026</a:t>
            </a:fld>
            <a:endParaRPr lang="en-GB"/>
          </a:p>
        </p:txBody>
      </p:sp>
      <p:sp>
        <p:nvSpPr>
          <p:cNvPr id="4" name="Footer Placeholder 3">
            <a:extLst>
              <a:ext uri="{FF2B5EF4-FFF2-40B4-BE49-F238E27FC236}">
                <a16:creationId xmlns:a16="http://schemas.microsoft.com/office/drawing/2014/main" id="{CA37B8B7-8BBE-A311-5E92-AA7238036E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A19360-021A-DF21-A275-C7516DA0C790}"/>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218262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1987F-A229-2BBD-6146-26BB00A7D0A7}"/>
              </a:ext>
            </a:extLst>
          </p:cNvPr>
          <p:cNvSpPr>
            <a:spLocks noGrp="1"/>
          </p:cNvSpPr>
          <p:nvPr>
            <p:ph type="dt" sz="half" idx="10"/>
          </p:nvPr>
        </p:nvSpPr>
        <p:spPr/>
        <p:txBody>
          <a:bodyPr/>
          <a:lstStyle/>
          <a:p>
            <a:fld id="{D6C1D170-B19C-48D2-AD6C-78F0EBEBDC80}" type="datetimeFigureOut">
              <a:rPr lang="en-GB" smtClean="0"/>
              <a:t>26/03/2026</a:t>
            </a:fld>
            <a:endParaRPr lang="en-GB"/>
          </a:p>
        </p:txBody>
      </p:sp>
      <p:sp>
        <p:nvSpPr>
          <p:cNvPr id="3" name="Footer Placeholder 2">
            <a:extLst>
              <a:ext uri="{FF2B5EF4-FFF2-40B4-BE49-F238E27FC236}">
                <a16:creationId xmlns:a16="http://schemas.microsoft.com/office/drawing/2014/main" id="{C3C16C2B-7839-488D-6BE0-4808845188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912CA8-E616-3B72-A96F-742F460FF4D9}"/>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1688041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 divider">
    <p:bg>
      <p:bgPr>
        <a:solidFill>
          <a:schemeClr val="bg1"/>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9491F48-5343-D97A-77DF-12F94AA55652}"/>
              </a:ext>
            </a:extLst>
          </p:cNvPr>
          <p:cNvSpPr/>
          <p:nvPr userDrawn="1"/>
        </p:nvSpPr>
        <p:spPr>
          <a:xfrm rot="16200000" flipH="1">
            <a:off x="1125310" y="858550"/>
            <a:ext cx="3064750" cy="4305718"/>
          </a:xfrm>
          <a:prstGeom prst="round1Rect">
            <a:avLst>
              <a:gd name="adj" fmla="val 88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EA7203CD-4E5E-4232-6439-CC5B00CD05FA}"/>
              </a:ext>
            </a:extLst>
          </p:cNvPr>
          <p:cNvSpPr>
            <a:spLocks noGrp="1"/>
          </p:cNvSpPr>
          <p:nvPr>
            <p:ph type="pic" sz="quarter" idx="10" hasCustomPrompt="1"/>
          </p:nvPr>
        </p:nvSpPr>
        <p:spPr>
          <a:xfrm>
            <a:off x="4803228" y="1479033"/>
            <a:ext cx="4153447" cy="3064751"/>
          </a:xfrm>
          <a:prstGeom prst="rect">
            <a:avLst/>
          </a:prstGeom>
        </p:spPr>
        <p:txBody>
          <a:bodyPr tIns="1417320" rIns="457200" bIns="0">
            <a:norm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4" name="Holder 3">
            <a:extLst>
              <a:ext uri="{FF2B5EF4-FFF2-40B4-BE49-F238E27FC236}">
                <a16:creationId xmlns:a16="http://schemas.microsoft.com/office/drawing/2014/main" id="{B691196B-CCCE-18D1-87FE-B5B13CA01105}"/>
              </a:ext>
            </a:extLst>
          </p:cNvPr>
          <p:cNvSpPr>
            <a:spLocks noGrp="1"/>
          </p:cNvSpPr>
          <p:nvPr>
            <p:ph type="subTitle" idx="4"/>
          </p:nvPr>
        </p:nvSpPr>
        <p:spPr>
          <a:xfrm>
            <a:off x="1403082" y="3375022"/>
            <a:ext cx="3101372" cy="184666"/>
          </a:xfrm>
          <a:prstGeom prst="rect">
            <a:avLst/>
          </a:prstGeom>
        </p:spPr>
        <p:txBody>
          <a:bodyPr wrap="square" lIns="0" tIns="0" rIns="0" bIns="0">
            <a:spAutoFit/>
          </a:bodyPr>
          <a:lstStyle>
            <a:lvl1pPr marL="0" indent="0">
              <a:buNone/>
              <a:defRPr sz="1200" b="0" i="0">
                <a:solidFill>
                  <a:schemeClr val="bg2"/>
                </a:solidFill>
                <a:latin typeface="Montserrat"/>
                <a:cs typeface="Montserrat"/>
              </a:defRPr>
            </a:lvl1pPr>
          </a:lstStyle>
          <a:p>
            <a:endParaRPr/>
          </a:p>
        </p:txBody>
      </p:sp>
      <p:sp>
        <p:nvSpPr>
          <p:cNvPr id="5" name="Title 46">
            <a:extLst>
              <a:ext uri="{FF2B5EF4-FFF2-40B4-BE49-F238E27FC236}">
                <a16:creationId xmlns:a16="http://schemas.microsoft.com/office/drawing/2014/main" id="{114966A3-3F54-823B-B358-BC420C4CB173}"/>
              </a:ext>
            </a:extLst>
          </p:cNvPr>
          <p:cNvSpPr>
            <a:spLocks noGrp="1"/>
          </p:cNvSpPr>
          <p:nvPr>
            <p:ph type="title" hasCustomPrompt="1"/>
          </p:nvPr>
        </p:nvSpPr>
        <p:spPr>
          <a:xfrm>
            <a:off x="1409700" y="2341426"/>
            <a:ext cx="3094754" cy="1015663"/>
          </a:xfrm>
        </p:spPr>
        <p:txBody>
          <a:bodyPr wrap="square" anchor="t" anchorCtr="0">
            <a:spAutoFit/>
          </a:bodyPr>
          <a:lstStyle>
            <a:lvl1pPr>
              <a:defRPr sz="2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the deck’s divider title. Ideally, keep it under tree lines.</a:t>
            </a:r>
          </a:p>
        </p:txBody>
      </p:sp>
      <p:sp>
        <p:nvSpPr>
          <p:cNvPr id="17" name="Graphic 41">
            <a:extLst>
              <a:ext uri="{FF2B5EF4-FFF2-40B4-BE49-F238E27FC236}">
                <a16:creationId xmlns:a16="http://schemas.microsoft.com/office/drawing/2014/main" id="{932C78E9-A881-FFF6-85D5-61ACDDE55653}"/>
              </a:ext>
            </a:extLst>
          </p:cNvPr>
          <p:cNvSpPr/>
          <p:nvPr userDrawn="1"/>
        </p:nvSpPr>
        <p:spPr>
          <a:xfrm>
            <a:off x="800100" y="1840889"/>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B78B6BF8-3C4C-7D86-33B3-FB7E1DD346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3896" y="217531"/>
            <a:ext cx="1972779" cy="574625"/>
          </a:xfrm>
          <a:prstGeom prst="rect">
            <a:avLst/>
          </a:prstGeom>
        </p:spPr>
      </p:pic>
      <p:sp>
        <p:nvSpPr>
          <p:cNvPr id="9" name="Footer Placeholder 8">
            <a:extLst>
              <a:ext uri="{FF2B5EF4-FFF2-40B4-BE49-F238E27FC236}">
                <a16:creationId xmlns:a16="http://schemas.microsoft.com/office/drawing/2014/main" id="{99D1A39E-CF5A-9D42-5A9D-CD4FBD1B18B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74A7B58-0714-3639-28FE-4254DAADF42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281870"/>
      </p:ext>
    </p:extLst>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pos="888" userDrawn="1">
          <p15:clr>
            <a:srgbClr val="FBAE40"/>
          </p15:clr>
        </p15:guide>
        <p15:guide id="4" orient="horz" pos="1536" userDrawn="1">
          <p15:clr>
            <a:srgbClr val="FBAE40"/>
          </p15:clr>
        </p15:guide>
        <p15:guide id="5" pos="31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 only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p:nvPr>
        </p:nvSpPr>
        <p:spPr>
          <a:xfrm>
            <a:off x="317500" y="860213"/>
            <a:ext cx="6938064" cy="3858091"/>
          </a:xfrm>
        </p:spPr>
        <p:txBody>
          <a:bodyPr/>
          <a:lstStyle>
            <a:lvl1pPr marL="122238" indent="-122238">
              <a:tabLst/>
              <a:defRPr/>
            </a:lvl1pPr>
            <a:lvl2pPr marL="288925" indent="-166688">
              <a:tabLst/>
              <a:defRPr/>
            </a:lvl2pPr>
            <a:lvl3pPr marL="463550" indent="-166688">
              <a:tabLst/>
              <a:defRPr/>
            </a:lvl3pPr>
          </a:lstStyle>
          <a:p>
            <a:pPr lvl="0"/>
            <a:r>
              <a:rPr lang="en-US"/>
              <a:t>Click to edit Master text styles</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AD51DDBE-C133-A808-8365-386DDB5334DF}"/>
              </a:ext>
            </a:extLst>
          </p:cNvPr>
          <p:cNvSpPr>
            <a:spLocks noGrp="1"/>
          </p:cNvSpPr>
          <p:nvPr>
            <p:ph type="ftr" sz="quarter" idx="13"/>
          </p:nvPr>
        </p:nvSpPr>
        <p:spPr/>
        <p:txBody>
          <a:bodyPr/>
          <a:lstStyle/>
          <a:p>
            <a:endParaRPr lang="en-US"/>
          </a:p>
        </p:txBody>
      </p:sp>
      <p:sp>
        <p:nvSpPr>
          <p:cNvPr id="12" name="Slide Number Placeholder 11">
            <a:extLst>
              <a:ext uri="{FF2B5EF4-FFF2-40B4-BE49-F238E27FC236}">
                <a16:creationId xmlns:a16="http://schemas.microsoft.com/office/drawing/2014/main" id="{25955DC4-43CB-8C56-6D3B-05C4DB4A2501}"/>
              </a:ext>
            </a:extLst>
          </p:cNvPr>
          <p:cNvSpPr>
            <a:spLocks noGrp="1"/>
          </p:cNvSpPr>
          <p:nvPr>
            <p:ph type="sldNum" sz="quarter" idx="14"/>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6699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 1 image + 2 columns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hasCustomPrompt="1"/>
          </p:nvPr>
        </p:nvSpPr>
        <p:spPr>
          <a:xfrm>
            <a:off x="3034748" y="1127091"/>
            <a:ext cx="6109252" cy="3285884"/>
          </a:xfrm>
          <a:solidFill>
            <a:schemeClr val="bg2"/>
          </a:solidFill>
        </p:spPr>
        <p:txBody>
          <a:bodyPr lIns="731520" tIns="365760" rIns="365760" numCol="2" spcCol="274320"/>
          <a:lstStyle>
            <a:lvl1pPr marL="122238" indent="-122238">
              <a:tabLst/>
              <a:defRPr>
                <a:solidFill>
                  <a:schemeClr val="accent1"/>
                </a:solidFill>
              </a:defRPr>
            </a:lvl1pPr>
            <a:lvl2pPr marL="288925" indent="-166688">
              <a:tabLst/>
              <a:defRPr>
                <a:solidFill>
                  <a:schemeClr val="bg1"/>
                </a:solidFill>
              </a:defRPr>
            </a:lvl2pPr>
            <a:lvl3pPr marL="463550" indent="-166688">
              <a:tabLst/>
              <a:defRPr>
                <a:solidFill>
                  <a:schemeClr val="bg1"/>
                </a:solidFill>
              </a:defRPr>
            </a:lvl3pPr>
          </a:lstStyle>
          <a:p>
            <a:pPr lvl="0"/>
            <a:r>
              <a:rPr lang="en-US"/>
              <a:t>Click to edit 2 columns text style</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2" name="Picture Placeholder 10">
            <a:extLst>
              <a:ext uri="{FF2B5EF4-FFF2-40B4-BE49-F238E27FC236}">
                <a16:creationId xmlns:a16="http://schemas.microsoft.com/office/drawing/2014/main" id="{6E12CF0C-5433-3E01-2486-C99B2024B030}"/>
              </a:ext>
            </a:extLst>
          </p:cNvPr>
          <p:cNvSpPr>
            <a:spLocks noGrp="1"/>
          </p:cNvSpPr>
          <p:nvPr>
            <p:ph type="pic" sz="quarter" idx="30" hasCustomPrompt="1"/>
          </p:nvPr>
        </p:nvSpPr>
        <p:spPr>
          <a:xfrm>
            <a:off x="304800" y="1131882"/>
            <a:ext cx="3101009" cy="3281803"/>
          </a:xfrm>
          <a:prstGeom prst="round1Rect">
            <a:avLst>
              <a:gd name="adj" fmla="val 9829"/>
            </a:avLst>
          </a:prstGeom>
          <a:solidFill>
            <a:schemeClr val="bg1"/>
          </a:solidFill>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 name="Footer Placeholder 2">
            <a:extLst>
              <a:ext uri="{FF2B5EF4-FFF2-40B4-BE49-F238E27FC236}">
                <a16:creationId xmlns:a16="http://schemas.microsoft.com/office/drawing/2014/main" id="{29F2003D-4C64-8835-AFF6-775359E9062D}"/>
              </a:ext>
            </a:extLst>
          </p:cNvPr>
          <p:cNvSpPr>
            <a:spLocks noGrp="1"/>
          </p:cNvSpPr>
          <p:nvPr>
            <p:ph type="ftr" sz="quarter" idx="31"/>
          </p:nvPr>
        </p:nvSpPr>
        <p:spPr/>
        <p:txBody>
          <a:bodyPr/>
          <a:lstStyle/>
          <a:p>
            <a:endParaRPr lang="en-US"/>
          </a:p>
        </p:txBody>
      </p:sp>
      <p:sp>
        <p:nvSpPr>
          <p:cNvPr id="5" name="Slide Number Placeholder 4">
            <a:extLst>
              <a:ext uri="{FF2B5EF4-FFF2-40B4-BE49-F238E27FC236}">
                <a16:creationId xmlns:a16="http://schemas.microsoft.com/office/drawing/2014/main" id="{B78A2213-8ABC-B321-226D-078E30B6BB6E}"/>
              </a:ext>
            </a:extLst>
          </p:cNvPr>
          <p:cNvSpPr>
            <a:spLocks noGrp="1"/>
          </p:cNvSpPr>
          <p:nvPr>
            <p:ph type="sldNum" sz="quarter" idx="3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75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 3 text columns (gree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CC087B38-9D16-4F9D-5044-B83D7E01981F}"/>
              </a:ext>
            </a:extLst>
          </p:cNvPr>
          <p:cNvSpPr>
            <a:spLocks noGrp="1"/>
          </p:cNvSpPr>
          <p:nvPr>
            <p:ph type="ftr" sz="quarter" idx="27"/>
          </p:nvPr>
        </p:nvSpPr>
        <p:spPr/>
        <p:txBody>
          <a:bodyPr/>
          <a:lstStyle/>
          <a:p>
            <a:endParaRPr lang="en-US"/>
          </a:p>
        </p:txBody>
      </p:sp>
      <p:sp>
        <p:nvSpPr>
          <p:cNvPr id="12" name="Slide Number Placeholder 11">
            <a:extLst>
              <a:ext uri="{FF2B5EF4-FFF2-40B4-BE49-F238E27FC236}">
                <a16:creationId xmlns:a16="http://schemas.microsoft.com/office/drawing/2014/main" id="{C48AEEBD-B06B-BB9B-443A-F5ED451AA1E1}"/>
              </a:ext>
            </a:extLst>
          </p:cNvPr>
          <p:cNvSpPr>
            <a:spLocks noGrp="1"/>
          </p:cNvSpPr>
          <p:nvPr>
            <p:ph type="sldNum" sz="quarter" idx="28"/>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3 text columns (colore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3" name="Footer Placeholder 2">
            <a:extLst>
              <a:ext uri="{FF2B5EF4-FFF2-40B4-BE49-F238E27FC236}">
                <a16:creationId xmlns:a16="http://schemas.microsoft.com/office/drawing/2014/main" id="{CC4EA4DB-0C3E-EA42-8945-72BFB6AB26C4}"/>
              </a:ext>
            </a:extLst>
          </p:cNvPr>
          <p:cNvSpPr>
            <a:spLocks noGrp="1"/>
          </p:cNvSpPr>
          <p:nvPr>
            <p:ph type="ftr" sz="quarter" idx="27"/>
          </p:nvPr>
        </p:nvSpPr>
        <p:spPr/>
        <p:txBody>
          <a:bodyPr/>
          <a:lstStyle/>
          <a:p>
            <a:endParaRPr lang="en-US"/>
          </a:p>
        </p:txBody>
      </p:sp>
      <p:sp>
        <p:nvSpPr>
          <p:cNvPr id="4" name="Slide Number Placeholder 3">
            <a:extLst>
              <a:ext uri="{FF2B5EF4-FFF2-40B4-BE49-F238E27FC236}">
                <a16:creationId xmlns:a16="http://schemas.microsoft.com/office/drawing/2014/main" id="{2FC289D5-4CB0-B96F-74BB-A9249E120B51}"/>
              </a:ext>
            </a:extLst>
          </p:cNvPr>
          <p:cNvSpPr>
            <a:spLocks noGrp="1"/>
          </p:cNvSpPr>
          <p:nvPr>
            <p:ph type="sldNum" sz="quarter" idx="28"/>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04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9" name="Footer Placeholder 8">
            <a:extLst>
              <a:ext uri="{FF2B5EF4-FFF2-40B4-BE49-F238E27FC236}">
                <a16:creationId xmlns:a16="http://schemas.microsoft.com/office/drawing/2014/main" id="{E359564D-7DFA-1962-ECF4-3DEAE02EDD5A}"/>
              </a:ext>
            </a:extLst>
          </p:cNvPr>
          <p:cNvSpPr>
            <a:spLocks noGrp="1"/>
          </p:cNvSpPr>
          <p:nvPr>
            <p:ph type="ftr" sz="quarter" idx="32"/>
          </p:nvPr>
        </p:nvSpPr>
        <p:spPr/>
        <p:txBody>
          <a:bodyPr/>
          <a:lstStyle/>
          <a:p>
            <a:endParaRPr lang="en-US"/>
          </a:p>
        </p:txBody>
      </p:sp>
      <p:sp>
        <p:nvSpPr>
          <p:cNvPr id="10" name="Slide Number Placeholder 9">
            <a:extLst>
              <a:ext uri="{FF2B5EF4-FFF2-40B4-BE49-F238E27FC236}">
                <a16:creationId xmlns:a16="http://schemas.microsoft.com/office/drawing/2014/main" id="{F02AB65F-C817-D1F6-A0AD-9802D103FDCC}"/>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310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ED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1" name="Footer Placeholder 10">
            <a:extLst>
              <a:ext uri="{FF2B5EF4-FFF2-40B4-BE49-F238E27FC236}">
                <a16:creationId xmlns:a16="http://schemas.microsoft.com/office/drawing/2014/main" id="{5CAA5C39-3B49-F48F-998B-99F3F6A9B27C}"/>
              </a:ext>
            </a:extLst>
          </p:cNvPr>
          <p:cNvSpPr>
            <a:spLocks noGrp="1"/>
          </p:cNvSpPr>
          <p:nvPr>
            <p:ph type="ftr" sz="quarter" idx="32"/>
          </p:nvPr>
        </p:nvSpPr>
        <p:spPr/>
        <p:txBody>
          <a:bodyPr/>
          <a:lstStyle/>
          <a:p>
            <a:endParaRPr lang="en-US"/>
          </a:p>
        </p:txBody>
      </p:sp>
      <p:sp>
        <p:nvSpPr>
          <p:cNvPr id="12" name="Slide Number Placeholder 11">
            <a:extLst>
              <a:ext uri="{FF2B5EF4-FFF2-40B4-BE49-F238E27FC236}">
                <a16:creationId xmlns:a16="http://schemas.microsoft.com/office/drawing/2014/main" id="{68F56D8A-6646-C79A-3E43-E1CFD674DDB9}"/>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60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7047E-EAE2-4512-87FB-EEA6AEC12441}"/>
              </a:ext>
            </a:extLst>
          </p:cNvPr>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695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23B746-0B64-7AC9-1C04-369DE792B027}"/>
              </a:ext>
            </a:extLst>
          </p:cNvPr>
          <p:cNvSpPr/>
          <p:nvPr userDrawn="1"/>
        </p:nvSpPr>
        <p:spPr>
          <a:xfrm>
            <a:off x="-1" y="5022556"/>
            <a:ext cx="9143999" cy="1209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7">
            <a:extLst>
              <a:ext uri="{FF2B5EF4-FFF2-40B4-BE49-F238E27FC236}">
                <a16:creationId xmlns:a16="http://schemas.microsoft.com/office/drawing/2014/main" id="{4567C233-C27F-29E9-4121-E431C70061FD}"/>
              </a:ext>
            </a:extLst>
          </p:cNvPr>
          <p:cNvSpPr>
            <a:spLocks noGrp="1"/>
          </p:cNvSpPr>
          <p:nvPr>
            <p:ph type="title"/>
          </p:nvPr>
        </p:nvSpPr>
        <p:spPr>
          <a:xfrm>
            <a:off x="317499" y="218414"/>
            <a:ext cx="6938065" cy="442425"/>
          </a:xfrm>
          <a:prstGeom prst="rect">
            <a:avLst/>
          </a:prstGeom>
        </p:spPr>
        <p:txBody>
          <a:bodyPr vert="horz" lIns="0" tIns="45720" rIns="91440" bIns="45720" rtlCol="0" anchor="ctr">
            <a:noAutofit/>
          </a:bodyPr>
          <a:lstStyle/>
          <a:p>
            <a:r>
              <a:rPr lang="en-US"/>
              <a:t>Click to edit title style, ideally one line</a:t>
            </a:r>
          </a:p>
        </p:txBody>
      </p:sp>
      <p:sp>
        <p:nvSpPr>
          <p:cNvPr id="21" name="Text Placeholder 20">
            <a:extLst>
              <a:ext uri="{FF2B5EF4-FFF2-40B4-BE49-F238E27FC236}">
                <a16:creationId xmlns:a16="http://schemas.microsoft.com/office/drawing/2014/main" id="{48BE3AC7-2CF4-36A6-D5BE-EA980A428027}"/>
              </a:ext>
            </a:extLst>
          </p:cNvPr>
          <p:cNvSpPr>
            <a:spLocks noGrp="1"/>
          </p:cNvSpPr>
          <p:nvPr>
            <p:ph type="body" idx="1"/>
          </p:nvPr>
        </p:nvSpPr>
        <p:spPr>
          <a:xfrm>
            <a:off x="317500" y="860212"/>
            <a:ext cx="6938064" cy="3858091"/>
          </a:xfrm>
          <a:prstGeom prst="rect">
            <a:avLst/>
          </a:prstGeom>
        </p:spPr>
        <p:txBody>
          <a:bodyPr vert="horz" lIns="0" tIns="45720" rIns="91440" bIns="45720" rtlCol="0">
            <a:normAutofit/>
          </a:bodyPr>
          <a:lstStyle/>
          <a:p>
            <a:pPr lvl="0"/>
            <a:r>
              <a:rPr lang="en-US"/>
              <a:t>Click to edit Master text styles</a:t>
            </a:r>
          </a:p>
          <a:p>
            <a:pPr marL="288925" lvl="1" indent="-166688">
              <a:buFont typeface="Arial" panose="020B0604020202020204" pitchFamily="34" charset="0"/>
              <a:buChar char="•"/>
              <a:tabLst/>
            </a:pPr>
            <a:r>
              <a:rPr lang="en-US"/>
              <a:t>Second level</a:t>
            </a:r>
          </a:p>
          <a:p>
            <a:pPr marL="463550" lvl="2" indent="-166688">
              <a:buFont typeface="Arial" panose="020B0604020202020204" pitchFamily="34" charset="0"/>
              <a:buChar char="•"/>
              <a:tabLst/>
            </a:pPr>
            <a:r>
              <a:rPr lang="en-US"/>
              <a:t>Third level</a:t>
            </a:r>
          </a:p>
        </p:txBody>
      </p:sp>
      <p:sp>
        <p:nvSpPr>
          <p:cNvPr id="4" name="Holder 4"/>
          <p:cNvSpPr>
            <a:spLocks noGrp="1"/>
          </p:cNvSpPr>
          <p:nvPr>
            <p:ph type="ftr" sz="quarter" idx="5"/>
          </p:nvPr>
        </p:nvSpPr>
        <p:spPr>
          <a:xfrm>
            <a:off x="317499" y="4862112"/>
            <a:ext cx="7801765" cy="123111"/>
          </a:xfrm>
          <a:prstGeom prst="rect">
            <a:avLst/>
          </a:prstGeom>
        </p:spPr>
        <p:txBody>
          <a:bodyPr wrap="square" lIns="0" tIns="0" rIns="0" bIns="0" anchor="b" anchorCtr="0">
            <a:spAutoFit/>
          </a:bodyPr>
          <a:lstStyle>
            <a:lvl1pPr algn="l">
              <a:defRPr sz="800">
                <a:solidFill>
                  <a:schemeClr val="bg2"/>
                </a:solidFill>
                <a:latin typeface="Montserrat" pitchFamily="2" charset="77"/>
              </a:defRPr>
            </a:lvl1pPr>
          </a:lstStyle>
          <a:p>
            <a:endParaRPr lang="en-US"/>
          </a:p>
        </p:txBody>
      </p:sp>
      <p:sp>
        <p:nvSpPr>
          <p:cNvPr id="6" name="Holder 6"/>
          <p:cNvSpPr>
            <a:spLocks noGrp="1"/>
          </p:cNvSpPr>
          <p:nvPr>
            <p:ph type="sldNum" sz="quarter" idx="7"/>
          </p:nvPr>
        </p:nvSpPr>
        <p:spPr>
          <a:xfrm>
            <a:off x="8866537" y="4872327"/>
            <a:ext cx="173925" cy="160388"/>
          </a:xfrm>
          <a:prstGeom prst="rect">
            <a:avLst/>
          </a:prstGeom>
        </p:spPr>
        <p:txBody>
          <a:bodyPr wrap="square" lIns="0" tIns="0" rIns="0" bIns="0" anchor="ctr" anchorCtr="0">
            <a:noAutofit/>
          </a:bodyPr>
          <a:lstStyle>
            <a:lvl1pPr algn="ctr">
              <a:defRPr sz="700">
                <a:solidFill>
                  <a:schemeClr val="bg2"/>
                </a:solidFill>
                <a:latin typeface="Montserrat Light" panose="020F0502020204030204" pitchFamily="2" charset="0"/>
              </a:defRPr>
            </a:lvl1pPr>
          </a:lstStyle>
          <a:p>
            <a:fld id="{B6F15528-21DE-4FAA-801E-634DDDAF4B2B}" type="slidenum">
              <a:rPr lang="en-US" smtClean="0"/>
              <a:pPr/>
              <a:t>‹#›</a:t>
            </a:fld>
            <a:endParaRPr lang="en-US"/>
          </a:p>
        </p:txBody>
      </p:sp>
      <p:pic>
        <p:nvPicPr>
          <p:cNvPr id="27" name="Graphic 26">
            <a:extLst>
              <a:ext uri="{FF2B5EF4-FFF2-40B4-BE49-F238E27FC236}">
                <a16:creationId xmlns:a16="http://schemas.microsoft.com/office/drawing/2014/main" id="{D4E354C9-092A-0BF2-FD23-9DAF2BF000B5}"/>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7750031" y="310296"/>
            <a:ext cx="1203469" cy="350543"/>
          </a:xfrm>
          <a:prstGeom prst="rect">
            <a:avLst/>
          </a:prstGeom>
        </p:spPr>
      </p:pic>
      <p:cxnSp>
        <p:nvCxnSpPr>
          <p:cNvPr id="5" name="Straight Connector 4">
            <a:extLst>
              <a:ext uri="{FF2B5EF4-FFF2-40B4-BE49-F238E27FC236}">
                <a16:creationId xmlns:a16="http://schemas.microsoft.com/office/drawing/2014/main" id="{A5A0E356-F344-179B-8539-AFB56DDDB1B5}"/>
              </a:ext>
            </a:extLst>
          </p:cNvPr>
          <p:cNvCxnSpPr>
            <a:cxnSpLocks/>
          </p:cNvCxnSpPr>
          <p:nvPr userDrawn="1"/>
        </p:nvCxnSpPr>
        <p:spPr>
          <a:xfrm flipH="1">
            <a:off x="317500" y="660839"/>
            <a:ext cx="6938064" cy="0"/>
          </a:xfrm>
          <a:prstGeom prst="line">
            <a:avLst/>
          </a:prstGeom>
          <a:ln w="9525"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343616-324A-08FF-0D52-444659D3FC64}"/>
              </a:ext>
            </a:extLst>
          </p:cNvPr>
          <p:cNvCxnSpPr>
            <a:cxnSpLocks/>
          </p:cNvCxnSpPr>
          <p:nvPr userDrawn="1"/>
        </p:nvCxnSpPr>
        <p:spPr>
          <a:xfrm flipV="1">
            <a:off x="8953500" y="4981916"/>
            <a:ext cx="0" cy="109173"/>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3" r:id="rId4"/>
    <p:sldLayoutId id="2147483662" r:id="rId5"/>
    <p:sldLayoutId id="2147483674" r:id="rId6"/>
    <p:sldLayoutId id="2147483672" r:id="rId7"/>
    <p:sldLayoutId id="2147483669" r:id="rId8"/>
    <p:sldLayoutId id="2147483670" r:id="rId9"/>
    <p:sldLayoutId id="2147483671" r:id="rId10"/>
    <p:sldLayoutId id="2147483675" r:id="rId11"/>
    <p:sldLayoutId id="2147483676" r:id="rId12"/>
    <p:sldLayoutId id="2147483677" r:id="rId13"/>
  </p:sldLayoutIdLst>
  <p:hf hdr="0" dt="0"/>
  <p:txStyles>
    <p:titleStyle>
      <a:lvl1pPr>
        <a:defRPr sz="2400" b="0">
          <a:latin typeface="+mn-lt"/>
          <a:ea typeface="+mj-ea"/>
          <a:cs typeface="+mj-cs"/>
        </a:defRPr>
      </a:lvl1pPr>
    </p:titleStyle>
    <p:bodyStyle>
      <a:lvl1pPr marL="122238" indent="-122238">
        <a:buFont typeface="Arial" panose="020B0604020202020204" pitchFamily="34" charset="0"/>
        <a:buChar char="•"/>
        <a:tabLst/>
        <a:defRPr lang="en-US" sz="1400" b="1" dirty="0">
          <a:solidFill>
            <a:schemeClr val="tx2"/>
          </a:solidFill>
          <a:latin typeface="+mj-lt"/>
          <a:ea typeface="+mn-ea"/>
          <a:cs typeface="+mn-cs"/>
        </a:defRPr>
      </a:lvl1pPr>
      <a:lvl2pPr marL="293687" indent="-171450">
        <a:buFont typeface="Arial" panose="020B0604020202020204" pitchFamily="34" charset="0"/>
        <a:buChar char="•"/>
        <a:tabLst/>
        <a:defRPr lang="en-US" sz="1200" dirty="0">
          <a:latin typeface="+mn-lt"/>
          <a:ea typeface="+mn-ea"/>
          <a:cs typeface="+mn-cs"/>
        </a:defRPr>
      </a:lvl2pPr>
      <a:lvl3pPr marL="468312" indent="-171450">
        <a:buFont typeface="Arial" panose="020B0604020202020204" pitchFamily="34" charset="0"/>
        <a:buChar char="•"/>
        <a:tabLst/>
        <a:defRPr lang="en-US" sz="1100" dirty="0">
          <a:latin typeface="Montserrat Light" panose="00000400000000000000" pitchFamily="2" charset="0"/>
          <a:ea typeface="+mn-ea"/>
          <a:cs typeface="+mn-cs"/>
        </a:defRPr>
      </a:lvl3pPr>
      <a:lvl4pPr marL="520700" indent="-176213">
        <a:buFont typeface="Arial" panose="020B0604020202020204" pitchFamily="34" charset="0"/>
        <a:buChar char="•"/>
        <a:tabLst/>
        <a:defRPr sz="1100">
          <a:latin typeface="Montserrat Light" panose="00000400000000000000" pitchFamily="2" charset="0"/>
          <a:ea typeface="+mn-ea"/>
          <a:cs typeface="+mn-cs"/>
        </a:defRPr>
      </a:lvl4pPr>
      <a:lvl5pPr marL="1117488" indent="-285750">
        <a:buFont typeface="Arial" panose="020B0604020202020204" pitchFamily="34" charset="0"/>
        <a:buChar char="•"/>
        <a:defRPr sz="1600">
          <a:latin typeface="Montserrat" pitchFamily="2" charset="77"/>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extLst>
    <p:ext uri="{27BBF7A9-308A-43DC-89C8-2F10F3537804}">
      <p15:sldGuideLst xmlns:p15="http://schemas.microsoft.com/office/powerpoint/2012/main">
        <p15:guide id="4" orient="horz" pos="124" userDrawn="1">
          <p15:clr>
            <a:srgbClr val="F26B43"/>
          </p15:clr>
        </p15:guide>
        <p15:guide id="5" pos="5640" userDrawn="1">
          <p15:clr>
            <a:srgbClr val="F26B43"/>
          </p15:clr>
        </p15:guide>
        <p15:guide id="6" orient="horz" pos="3108" userDrawn="1">
          <p15:clr>
            <a:srgbClr val="F26B43"/>
          </p15:clr>
        </p15:guide>
        <p15:guide id="7"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25.jpeg"/><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hyperlink" Target="https://assets.ctfassets.net/vy3axnuecuwj/a2a3084c38138d168aa3aafbf57f4da7adcb4a96929f6081002d66c274cc4aec/9f3267b23a41421e83d52e988ccd9b13/Childrens_liturgy_Palm_Sunday_Year_A_A4_2026_v1.pdf"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hyperlink" Target="https://downloads.ctfassets.net/vy3axnuecuwj/eb20147750e36e8816936bb81ecce727768642ea2757c6ea46fa3de827052362/564c0e4f733d4be964448376e74db47d/Education_Primary_Stations_of_theCross.pptx" TargetMode="External"/><Relationship Id="rId5" Type="http://schemas.openxmlformats.org/officeDocument/2006/relationships/image" Target="../media/image27.png"/><Relationship Id="rId4" Type="http://schemas.openxmlformats.org/officeDocument/2006/relationships/hyperlink" Target="https://cafod.org.uk/education/primary-teaching-resources/lent-resources-for-children"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cafod.org.uk/education/primary-teaching-resources/lent-resources-for-children/big-lent-walk-resources-for-schools" TargetMode="External"/><Relationship Id="rId7" Type="http://schemas.openxmlformats.org/officeDocument/2006/relationships/image" Target="../media/image30.jpeg"/><Relationship Id="rId2" Type="http://schemas.openxmlformats.org/officeDocument/2006/relationships/hyperlink" Target="https://cafod.org.uk/education/primary-teaching-resources/primary-school-assemblies/lent-assembly" TargetMode="External"/><Relationship Id="rId1" Type="http://schemas.openxmlformats.org/officeDocument/2006/relationships/slideLayout" Target="../slideLayouts/slideLayout8.xml"/><Relationship Id="rId6" Type="http://schemas.openxmlformats.org/officeDocument/2006/relationships/hyperlink" Target="https://cafod.org.uk/education/school-fundraising/big-lent-walk-resources-for-schools" TargetMode="External"/><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1.jpe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732416D-D3C8-5295-008A-D2FE03F9AD38}"/>
              </a:ext>
            </a:extLst>
          </p:cNvPr>
          <p:cNvSpPr>
            <a:spLocks noGrp="1"/>
          </p:cNvSpPr>
          <p:nvPr>
            <p:ph type="body" sz="quarter" idx="12"/>
          </p:nvPr>
        </p:nvSpPr>
        <p:spPr/>
        <p:txBody>
          <a:bodyPr/>
          <a:lstStyle/>
          <a:p>
            <a:endParaRPr lang="en-US"/>
          </a:p>
        </p:txBody>
      </p:sp>
      <p:sp>
        <p:nvSpPr>
          <p:cNvPr id="6" name="Title 5">
            <a:extLst>
              <a:ext uri="{FF2B5EF4-FFF2-40B4-BE49-F238E27FC236}">
                <a16:creationId xmlns:a16="http://schemas.microsoft.com/office/drawing/2014/main" id="{B1CFE4D3-A9DF-8B9E-98A8-4CCC519FB5FC}"/>
              </a:ext>
            </a:extLst>
          </p:cNvPr>
          <p:cNvSpPr>
            <a:spLocks noGrp="1"/>
          </p:cNvSpPr>
          <p:nvPr>
            <p:ph type="title"/>
          </p:nvPr>
        </p:nvSpPr>
        <p:spPr>
          <a:xfrm>
            <a:off x="704770" y="1950212"/>
            <a:ext cx="3847653" cy="784830"/>
          </a:xfrm>
        </p:spPr>
        <p:txBody>
          <a:bodyPr/>
          <a:lstStyle/>
          <a:p>
            <a:endParaRPr lang="en-US">
              <a:solidFill>
                <a:srgbClr val="000000"/>
              </a:solidFill>
              <a:latin typeface="Times New Roman"/>
              <a:cs typeface="Times New Roman"/>
            </a:endParaRPr>
          </a:p>
          <a:p>
            <a:endParaRPr lang="en-GB">
              <a:solidFill>
                <a:srgbClr val="000000"/>
              </a:solidFill>
              <a:latin typeface="Century Gothic"/>
              <a:cs typeface="Times New Roman"/>
            </a:endParaRPr>
          </a:p>
        </p:txBody>
      </p:sp>
      <p:sp>
        <p:nvSpPr>
          <p:cNvPr id="43" name="Text Placeholder 42">
            <a:extLst>
              <a:ext uri="{FF2B5EF4-FFF2-40B4-BE49-F238E27FC236}">
                <a16:creationId xmlns:a16="http://schemas.microsoft.com/office/drawing/2014/main" id="{64383256-66A7-050F-0F36-C718ED12DA76}"/>
              </a:ext>
            </a:extLst>
          </p:cNvPr>
          <p:cNvSpPr>
            <a:spLocks noGrp="1"/>
          </p:cNvSpPr>
          <p:nvPr>
            <p:ph type="body" sz="quarter" idx="11"/>
          </p:nvPr>
        </p:nvSpPr>
        <p:spPr>
          <a:xfrm>
            <a:off x="1107806" y="4662492"/>
            <a:ext cx="3048297" cy="261610"/>
          </a:xfrm>
        </p:spPr>
        <p:txBody>
          <a:bodyPr vert="horz" wrap="square" lIns="0" tIns="45720" rIns="91440" bIns="45720" rtlCol="0" anchor="t">
            <a:spAutoFit/>
          </a:bodyPr>
          <a:lstStyle/>
          <a:p>
            <a:r>
              <a:rPr lang="en-US">
                <a:latin typeface="Century Gothic"/>
              </a:rPr>
              <a:t>Gospel Celebration of the Word</a:t>
            </a:r>
            <a:endParaRPr lang="en-US">
              <a:latin typeface="Century Gothic" panose="020B0502020202020204" pitchFamily="34" charset="0"/>
            </a:endParaRPr>
          </a:p>
        </p:txBody>
      </p:sp>
      <p:sp>
        <p:nvSpPr>
          <p:cNvPr id="5" name="TextBox 4">
            <a:extLst>
              <a:ext uri="{FF2B5EF4-FFF2-40B4-BE49-F238E27FC236}">
                <a16:creationId xmlns:a16="http://schemas.microsoft.com/office/drawing/2014/main" id="{452ACAF9-520D-B0A2-873F-D17381A8AF66}"/>
              </a:ext>
            </a:extLst>
          </p:cNvPr>
          <p:cNvSpPr txBox="1"/>
          <p:nvPr/>
        </p:nvSpPr>
        <p:spPr>
          <a:xfrm>
            <a:off x="1108434" y="2112699"/>
            <a:ext cx="333972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Century Gothic"/>
                <a:cs typeface="Times New Roman"/>
              </a:rPr>
              <a:t>How will you try to welcome all people as we would welcome Jesus?</a:t>
            </a:r>
            <a:endParaRPr lang="en-GB"/>
          </a:p>
        </p:txBody>
      </p:sp>
      <p:pic>
        <p:nvPicPr>
          <p:cNvPr id="2" name="Picture Placeholder 1" descr="A person holding a basket of plants&#10;&#10;AI-generated content may be incorrect.">
            <a:extLst>
              <a:ext uri="{FF2B5EF4-FFF2-40B4-BE49-F238E27FC236}">
                <a16:creationId xmlns:a16="http://schemas.microsoft.com/office/drawing/2014/main" id="{7D76D006-4DC7-B72D-E714-7E807AE637EF}"/>
              </a:ext>
            </a:extLst>
          </p:cNvPr>
          <p:cNvPicPr>
            <a:picLocks noGrp="1" noChangeAspect="1"/>
          </p:cNvPicPr>
          <p:nvPr>
            <p:ph type="pic" sz="quarter" idx="10"/>
          </p:nvPr>
        </p:nvPicPr>
        <p:blipFill>
          <a:blip r:embed="rId3"/>
          <a:srcRect l="13319" r="13319"/>
          <a:stretch/>
        </p:blipFill>
        <p:spPr>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pic>
    </p:spTree>
    <p:extLst>
      <p:ext uri="{BB962C8B-B14F-4D97-AF65-F5344CB8AC3E}">
        <p14:creationId xmlns:p14="http://schemas.microsoft.com/office/powerpoint/2010/main" val="346529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15C95EE-EA81-079E-42FE-9D381DC973F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B56DD4-89FD-1551-FC7A-9E610026C548}"/>
              </a:ext>
            </a:extLst>
          </p:cNvPr>
          <p:cNvSpPr>
            <a:spLocks noGrp="1"/>
          </p:cNvSpPr>
          <p:nvPr>
            <p:ph type="sldNum" sz="quarter" idx="12"/>
          </p:nvPr>
        </p:nvSpPr>
        <p:spPr/>
        <p:txBody>
          <a:bodyPr/>
          <a:lstStyle/>
          <a:p>
            <a:fld id="{EA6EBE3F-60D7-48A8-BD0B-B317D75812BF}" type="slidenum">
              <a:rPr lang="en-GB" smtClean="0"/>
              <a:t>10</a:t>
            </a:fld>
            <a:endParaRPr lang="en-GB"/>
          </a:p>
        </p:txBody>
      </p:sp>
      <p:sp>
        <p:nvSpPr>
          <p:cNvPr id="6" name="TextBox 5">
            <a:extLst>
              <a:ext uri="{FF2B5EF4-FFF2-40B4-BE49-F238E27FC236}">
                <a16:creationId xmlns:a16="http://schemas.microsoft.com/office/drawing/2014/main" id="{B9E5FFA5-6E5D-1A90-B60A-3D16AEE94889}"/>
              </a:ext>
            </a:extLst>
          </p:cNvPr>
          <p:cNvSpPr txBox="1"/>
          <p:nvPr/>
        </p:nvSpPr>
        <p:spPr>
          <a:xfrm>
            <a:off x="4538933" y="1009425"/>
            <a:ext cx="4322744"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latin typeface="Century Gothic"/>
                <a:cs typeface="Times New Roman"/>
              </a:rPr>
              <a:t>Can you think of a time when you welcomed someone else into your home, your class, your game? What did you do?</a:t>
            </a:r>
            <a:endParaRPr lang="en-US">
              <a:latin typeface="Century Gothic"/>
            </a:endParaRPr>
          </a:p>
          <a:p>
            <a:pPr algn="l"/>
            <a:endParaRPr lang="en-GB">
              <a:latin typeface="Century Gothic"/>
              <a:cs typeface="Times New Roman"/>
            </a:endParaRPr>
          </a:p>
          <a:p>
            <a:pPr algn="l"/>
            <a:r>
              <a:rPr lang="en-GB">
                <a:latin typeface="Century Gothic"/>
                <a:cs typeface="Times New Roman"/>
              </a:rPr>
              <a:t>Or have you ever been welcomed by others? What did they do to make you feel special and welcome?</a:t>
            </a:r>
            <a:endParaRPr lang="en-GB">
              <a:latin typeface="Century Gothic"/>
            </a:endParaRPr>
          </a:p>
          <a:p>
            <a:pPr algn="l"/>
            <a:endParaRPr lang="en-GB">
              <a:latin typeface="Century Gothic"/>
              <a:cs typeface="Times New Roman"/>
            </a:endParaRPr>
          </a:p>
          <a:p>
            <a:pPr algn="l"/>
            <a:r>
              <a:rPr lang="en-GB">
                <a:latin typeface="Century Gothic"/>
                <a:cs typeface="Times New Roman"/>
              </a:rPr>
              <a:t>This week, let’s try to welcome all people as we would welcome Jesus.</a:t>
            </a:r>
            <a:endParaRPr lang="en-GB">
              <a:latin typeface="Century Gothic"/>
            </a:endParaRPr>
          </a:p>
          <a:p>
            <a:pPr algn="l"/>
            <a:endParaRPr lang="en-GB">
              <a:latin typeface="Century Gothic"/>
              <a:cs typeface="Times New Roman"/>
            </a:endParaRPr>
          </a:p>
          <a:p>
            <a:pPr algn="l"/>
            <a:endParaRPr lang="en-GB">
              <a:latin typeface="Century Gothic"/>
              <a:cs typeface="Times New Roman"/>
            </a:endParaRPr>
          </a:p>
          <a:p>
            <a:pPr algn="l"/>
            <a:endParaRPr lang="en-GB">
              <a:solidFill>
                <a:srgbClr val="000000"/>
              </a:solidFill>
              <a:latin typeface="Century Gothic"/>
              <a:cs typeface="Times New Roman"/>
            </a:endParaRPr>
          </a:p>
          <a:p>
            <a:pPr algn="l">
              <a:spcBef>
                <a:spcPct val="0"/>
              </a:spcBef>
              <a:spcAft>
                <a:spcPct val="0"/>
              </a:spcAft>
            </a:pPr>
            <a:endParaRPr lang="en-GB">
              <a:latin typeface="Century Gothic"/>
              <a:cs typeface="Times New Roman"/>
            </a:endParaRPr>
          </a:p>
        </p:txBody>
      </p:sp>
      <p:pic>
        <p:nvPicPr>
          <p:cNvPr id="2" name="Picture 1" descr="A group of girls sitting on the floor&#10;&#10;AI-generated content may be incorrect.">
            <a:extLst>
              <a:ext uri="{FF2B5EF4-FFF2-40B4-BE49-F238E27FC236}">
                <a16:creationId xmlns:a16="http://schemas.microsoft.com/office/drawing/2014/main" id="{FDA2691B-ED3A-6A51-779F-BC4A56155724}"/>
              </a:ext>
            </a:extLst>
          </p:cNvPr>
          <p:cNvPicPr>
            <a:picLocks noChangeAspect="1"/>
          </p:cNvPicPr>
          <p:nvPr/>
        </p:nvPicPr>
        <p:blipFill>
          <a:blip r:embed="rId3"/>
          <a:stretch>
            <a:fillRect/>
          </a:stretch>
        </p:blipFill>
        <p:spPr>
          <a:xfrm>
            <a:off x="-1043134" y="908779"/>
            <a:ext cx="5459057" cy="3644484"/>
          </a:xfrm>
          <a:prstGeom prst="rect">
            <a:avLst/>
          </a:prstGeom>
        </p:spPr>
      </p:pic>
    </p:spTree>
    <p:extLst>
      <p:ext uri="{BB962C8B-B14F-4D97-AF65-F5344CB8AC3E}">
        <p14:creationId xmlns:p14="http://schemas.microsoft.com/office/powerpoint/2010/main" val="2188525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C8AEA-E3B3-325A-EBD0-936AEE0E609B}"/>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62B52CA9-10BC-C484-7112-19B6E9AD37A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41396D8-76E4-8B3C-CEB7-D3A8FDD97311}"/>
              </a:ext>
            </a:extLst>
          </p:cNvPr>
          <p:cNvSpPr>
            <a:spLocks noGrp="1"/>
          </p:cNvSpPr>
          <p:nvPr>
            <p:ph type="sldNum" sz="quarter" idx="12"/>
          </p:nvPr>
        </p:nvSpPr>
        <p:spPr/>
        <p:txBody>
          <a:bodyPr/>
          <a:lstStyle/>
          <a:p>
            <a:fld id="{EA6EBE3F-60D7-48A8-BD0B-B317D75812BF}" type="slidenum">
              <a:rPr lang="en-GB" smtClean="0"/>
              <a:t>11</a:t>
            </a:fld>
            <a:endParaRPr lang="en-GB"/>
          </a:p>
        </p:txBody>
      </p:sp>
      <p:sp>
        <p:nvSpPr>
          <p:cNvPr id="6" name="TextBox 5">
            <a:extLst>
              <a:ext uri="{FF2B5EF4-FFF2-40B4-BE49-F238E27FC236}">
                <a16:creationId xmlns:a16="http://schemas.microsoft.com/office/drawing/2014/main" id="{193E6B0A-B043-C3B4-05BE-F167C2EED128}"/>
              </a:ext>
            </a:extLst>
          </p:cNvPr>
          <p:cNvSpPr txBox="1"/>
          <p:nvPr/>
        </p:nvSpPr>
        <p:spPr>
          <a:xfrm>
            <a:off x="3962210" y="790619"/>
            <a:ext cx="5070228"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solidFill>
                  <a:srgbClr val="000000"/>
                </a:solidFill>
                <a:latin typeface="Century Gothic"/>
                <a:cs typeface="Times New Roman"/>
              </a:rPr>
              <a:t>Here we see smiles of welcome from the Choto </a:t>
            </a:r>
            <a:r>
              <a:rPr lang="en-GB" err="1">
                <a:solidFill>
                  <a:srgbClr val="000000"/>
                </a:solidFill>
                <a:latin typeface="Century Gothic"/>
                <a:cs typeface="Times New Roman"/>
              </a:rPr>
              <a:t>Bashail</a:t>
            </a:r>
            <a:r>
              <a:rPr lang="en-GB">
                <a:solidFill>
                  <a:srgbClr val="000000"/>
                </a:solidFill>
                <a:latin typeface="Century Gothic"/>
                <a:cs typeface="Times New Roman"/>
              </a:rPr>
              <a:t> community!</a:t>
            </a:r>
            <a:endParaRPr lang="en-US"/>
          </a:p>
          <a:p>
            <a:pPr algn="l"/>
            <a:endParaRPr lang="en-GB">
              <a:solidFill>
                <a:srgbClr val="000000"/>
              </a:solidFill>
              <a:latin typeface="Century Gothic"/>
              <a:cs typeface="Times New Roman"/>
            </a:endParaRPr>
          </a:p>
          <a:p>
            <a:pPr algn="l"/>
            <a:r>
              <a:rPr lang="en-GB">
                <a:solidFill>
                  <a:srgbClr val="000000"/>
                </a:solidFill>
                <a:latin typeface="Century Gothic"/>
                <a:cs typeface="Times New Roman"/>
              </a:rPr>
              <a:t>This Lent, we've seen how these families learn to cultivate floating gardens. They eat the crops they grow, selling what is left over to buy the things they need for a happy life. </a:t>
            </a:r>
            <a:endParaRPr lang="en-GB">
              <a:latin typeface="Century Gothic"/>
              <a:cs typeface="Times New Roman"/>
            </a:endParaRPr>
          </a:p>
          <a:p>
            <a:pPr algn="l"/>
            <a:endParaRPr lang="en-GB">
              <a:latin typeface="Century Gothic"/>
              <a:cs typeface="Times New Roman"/>
            </a:endParaRPr>
          </a:p>
          <a:p>
            <a:pPr algn="l"/>
            <a:r>
              <a:rPr lang="en-GB">
                <a:latin typeface="Century Gothic"/>
                <a:cs typeface="Times New Roman"/>
              </a:rPr>
              <a:t>With the money you raise by doing the Big Lent Walk and cake sales and all kinds of brilliant things, CAFOD can help our global family help themselves. </a:t>
            </a:r>
          </a:p>
          <a:p>
            <a:pPr algn="l"/>
            <a:endParaRPr lang="en-GB">
              <a:latin typeface="Century Gothic"/>
              <a:cs typeface="Times New Roman"/>
            </a:endParaRPr>
          </a:p>
          <a:p>
            <a:pPr algn="l"/>
            <a:r>
              <a:rPr lang="en-GB">
                <a:latin typeface="Century Gothic"/>
                <a:cs typeface="Times New Roman"/>
              </a:rPr>
              <a:t>What do you think of that?!</a:t>
            </a:r>
          </a:p>
          <a:p>
            <a:pPr algn="l"/>
            <a:endParaRPr lang="en-GB">
              <a:latin typeface="Century Gothic"/>
              <a:cs typeface="Times New Roman"/>
            </a:endParaRPr>
          </a:p>
        </p:txBody>
      </p:sp>
      <p:pic>
        <p:nvPicPr>
          <p:cNvPr id="2" name="Picture 1" descr="A purple and green text on a black background&#10;&#10;Description automatically generated">
            <a:extLst>
              <a:ext uri="{FF2B5EF4-FFF2-40B4-BE49-F238E27FC236}">
                <a16:creationId xmlns:a16="http://schemas.microsoft.com/office/drawing/2014/main" id="{9F77D4C7-4C9D-6285-4B31-FF5DE0FABC65}"/>
              </a:ext>
            </a:extLst>
          </p:cNvPr>
          <p:cNvPicPr>
            <a:picLocks noChangeAspect="1"/>
          </p:cNvPicPr>
          <p:nvPr/>
        </p:nvPicPr>
        <p:blipFill>
          <a:blip r:embed="rId3"/>
          <a:stretch>
            <a:fillRect/>
          </a:stretch>
        </p:blipFill>
        <p:spPr>
          <a:xfrm>
            <a:off x="2406630" y="3168510"/>
            <a:ext cx="1463570" cy="1465288"/>
          </a:xfrm>
          <a:prstGeom prst="rect">
            <a:avLst/>
          </a:prstGeom>
        </p:spPr>
      </p:pic>
      <p:pic>
        <p:nvPicPr>
          <p:cNvPr id="11" name="Picture 10" descr="A person and child sitting on the ground holding vegetables&#10;&#10;AI-generated content may be incorrect.">
            <a:extLst>
              <a:ext uri="{FF2B5EF4-FFF2-40B4-BE49-F238E27FC236}">
                <a16:creationId xmlns:a16="http://schemas.microsoft.com/office/drawing/2014/main" id="{E2942ED7-036D-29C8-7033-1E2B716C7572}"/>
              </a:ext>
            </a:extLst>
          </p:cNvPr>
          <p:cNvPicPr>
            <a:picLocks noChangeAspect="1"/>
          </p:cNvPicPr>
          <p:nvPr/>
        </p:nvPicPr>
        <p:blipFill>
          <a:blip r:embed="rId4"/>
          <a:srcRect t="16355" r="305" b="1704"/>
          <a:stretch>
            <a:fillRect/>
          </a:stretch>
        </p:blipFill>
        <p:spPr>
          <a:xfrm>
            <a:off x="1501193" y="1405946"/>
            <a:ext cx="2353362" cy="1641466"/>
          </a:xfrm>
          <a:prstGeom prst="rect">
            <a:avLst/>
          </a:prstGeom>
        </p:spPr>
      </p:pic>
      <p:sp>
        <p:nvSpPr>
          <p:cNvPr id="12" name="TextBox 11">
            <a:extLst>
              <a:ext uri="{FF2B5EF4-FFF2-40B4-BE49-F238E27FC236}">
                <a16:creationId xmlns:a16="http://schemas.microsoft.com/office/drawing/2014/main" id="{1EBA8467-0873-63DE-73A1-3EF1525D1875}"/>
              </a:ext>
            </a:extLst>
          </p:cNvPr>
          <p:cNvSpPr txBox="1"/>
          <p:nvPr/>
        </p:nvSpPr>
        <p:spPr>
          <a:xfrm>
            <a:off x="-745" y="4759823"/>
            <a:ext cx="861640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200">
                <a:latin typeface="Century Gothic"/>
              </a:rPr>
              <a:t>The </a:t>
            </a:r>
            <a:r>
              <a:rPr lang="en-US" sz="1200">
                <a:highlight>
                  <a:srgbClr val="FFFFFF"/>
                </a:highlight>
                <a:latin typeface="Century Gothic"/>
              </a:rPr>
              <a:t>Choto </a:t>
            </a:r>
            <a:r>
              <a:rPr lang="en-US" sz="1200" err="1">
                <a:highlight>
                  <a:srgbClr val="FFFFFF"/>
                </a:highlight>
                <a:latin typeface="Century Gothic"/>
              </a:rPr>
              <a:t>Bashail</a:t>
            </a:r>
            <a:r>
              <a:rPr lang="en-US" sz="1200">
                <a:highlight>
                  <a:srgbClr val="FFFFFF"/>
                </a:highlight>
                <a:latin typeface="Century Gothic"/>
              </a:rPr>
              <a:t> community in Bangladesh</a:t>
            </a:r>
            <a:endParaRPr lang="en-US" sz="1200">
              <a:latin typeface="Century Gothic"/>
            </a:endParaRPr>
          </a:p>
          <a:p>
            <a:pPr algn="l"/>
            <a:endParaRPr lang="en-US"/>
          </a:p>
        </p:txBody>
      </p:sp>
      <p:pic>
        <p:nvPicPr>
          <p:cNvPr id="3" name="Picture 2" descr="A person and child sitting in a boat in a field&#10;&#10;AI-generated content may be incorrect.">
            <a:extLst>
              <a:ext uri="{FF2B5EF4-FFF2-40B4-BE49-F238E27FC236}">
                <a16:creationId xmlns:a16="http://schemas.microsoft.com/office/drawing/2014/main" id="{6906AA2D-F456-53CA-7A22-EBA5B328022B}"/>
              </a:ext>
            </a:extLst>
          </p:cNvPr>
          <p:cNvPicPr>
            <a:picLocks noChangeAspect="1"/>
          </p:cNvPicPr>
          <p:nvPr/>
        </p:nvPicPr>
        <p:blipFill>
          <a:blip r:embed="rId5"/>
          <a:stretch>
            <a:fillRect/>
          </a:stretch>
        </p:blipFill>
        <p:spPr>
          <a:xfrm rot="21000000">
            <a:off x="-194899" y="316774"/>
            <a:ext cx="2356266" cy="1639550"/>
          </a:xfrm>
          <a:prstGeom prst="rect">
            <a:avLst/>
          </a:prstGeom>
        </p:spPr>
      </p:pic>
      <p:pic>
        <p:nvPicPr>
          <p:cNvPr id="10" name="Picture 9" descr="A person holding a basket of plants&#10;&#10;AI-generated content may be incorrect.">
            <a:extLst>
              <a:ext uri="{FF2B5EF4-FFF2-40B4-BE49-F238E27FC236}">
                <a16:creationId xmlns:a16="http://schemas.microsoft.com/office/drawing/2014/main" id="{C17F9690-9578-C084-3775-E148F860F384}"/>
              </a:ext>
            </a:extLst>
          </p:cNvPr>
          <p:cNvPicPr>
            <a:picLocks noChangeAspect="1"/>
          </p:cNvPicPr>
          <p:nvPr/>
        </p:nvPicPr>
        <p:blipFill>
          <a:blip r:embed="rId6"/>
          <a:stretch>
            <a:fillRect/>
          </a:stretch>
        </p:blipFill>
        <p:spPr>
          <a:xfrm rot="960000">
            <a:off x="-42901" y="2828569"/>
            <a:ext cx="2360795" cy="1636426"/>
          </a:xfrm>
          <a:prstGeom prst="rect">
            <a:avLst/>
          </a:prstGeom>
        </p:spPr>
      </p:pic>
    </p:spTree>
    <p:extLst>
      <p:ext uri="{BB962C8B-B14F-4D97-AF65-F5344CB8AC3E}">
        <p14:creationId xmlns:p14="http://schemas.microsoft.com/office/powerpoint/2010/main" val="529068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C7CA375-0C05-7F9C-C032-5FA44E407431}"/>
              </a:ext>
            </a:extLst>
          </p:cNvPr>
          <p:cNvSpPr>
            <a:spLocks noGrp="1"/>
          </p:cNvSpPr>
          <p:nvPr>
            <p:ph type="body" sz="quarter" idx="12"/>
          </p:nvPr>
        </p:nvSpPr>
        <p:spPr>
          <a:xfrm>
            <a:off x="3034749" y="1136461"/>
            <a:ext cx="6109252" cy="3285884"/>
          </a:xfrm>
        </p:spPr>
        <p:txBody>
          <a:bodyPr vert="horz" lIns="731520" tIns="365760" rIns="365760" bIns="45720" numCol="2" spcCol="274320" rtlCol="0" anchor="t">
            <a:noAutofit/>
          </a:bodyPr>
          <a:lstStyle/>
          <a:p>
            <a:pPr marL="0" indent="0">
              <a:buNone/>
            </a:pPr>
            <a:r>
              <a:rPr lang="en-US" sz="1600">
                <a:latin typeface="Century Gothic"/>
              </a:rPr>
              <a:t>We pray for world leaders:</a:t>
            </a:r>
          </a:p>
          <a:p>
            <a:pPr marL="0" indent="0">
              <a:buNone/>
            </a:pPr>
            <a:r>
              <a:rPr lang="en-GB" sz="1600">
                <a:solidFill>
                  <a:schemeClr val="bg1"/>
                </a:solidFill>
                <a:latin typeface="Century Gothic"/>
                <a:ea typeface="Calibri"/>
                <a:cs typeface="Times New Roman"/>
              </a:rPr>
              <a:t>that they may be inspired by Jesus' example to care for all people, especially those who are poor. </a:t>
            </a:r>
          </a:p>
          <a:p>
            <a:pPr marL="0" indent="0">
              <a:buNone/>
            </a:pPr>
            <a:r>
              <a:rPr lang="en-GB" sz="1600">
                <a:solidFill>
                  <a:schemeClr val="bg1"/>
                </a:solidFill>
                <a:latin typeface="Century Gothic"/>
                <a:ea typeface="Calibri"/>
                <a:cs typeface="Times New Roman"/>
              </a:rPr>
              <a:t>Lord in your mercy…</a:t>
            </a:r>
            <a:endParaRPr lang="en-GB" sz="1600">
              <a:solidFill>
                <a:schemeClr val="bg1"/>
              </a:solidFill>
              <a:latin typeface="Century Gothic"/>
            </a:endParaRPr>
          </a:p>
          <a:p>
            <a:pPr marL="0" indent="0">
              <a:buNone/>
            </a:pPr>
            <a:endParaRPr lang="en-US" sz="1600">
              <a:latin typeface="Century Gothic"/>
            </a:endParaRPr>
          </a:p>
          <a:p>
            <a:pPr marL="0" indent="0">
              <a:buNone/>
            </a:pPr>
            <a:endParaRPr lang="en-US" sz="1600">
              <a:latin typeface="Century Gothic" panose="020B0502020202020204" pitchFamily="34" charset="0"/>
            </a:endParaRPr>
          </a:p>
          <a:p>
            <a:pPr marL="0" indent="0">
              <a:buNone/>
            </a:pPr>
            <a:r>
              <a:rPr lang="en-US" sz="1600">
                <a:latin typeface="Century Gothic"/>
              </a:rPr>
              <a:t> </a:t>
            </a:r>
            <a:endParaRPr lang="en-US" sz="1600">
              <a:latin typeface="Century Gothic" panose="020B0502020202020204" pitchFamily="34" charset="0"/>
            </a:endParaRPr>
          </a:p>
          <a:p>
            <a:pPr marL="0" indent="0">
              <a:buNone/>
            </a:pPr>
            <a:endParaRPr lang="en-US" sz="1600">
              <a:solidFill>
                <a:srgbClr val="85A321"/>
              </a:solidFill>
              <a:latin typeface="Century Gothic" panose="020B0502020202020204" pitchFamily="34" charset="0"/>
              <a:cs typeface="Times New Roman"/>
            </a:endParaRPr>
          </a:p>
          <a:p>
            <a:pPr marL="0" indent="0">
              <a:buNone/>
            </a:pPr>
            <a:endParaRPr lang="en-US" sz="1600">
              <a:solidFill>
                <a:srgbClr val="85A321"/>
              </a:solidFill>
              <a:latin typeface="Century Gothic" panose="020B0502020202020204" pitchFamily="34" charset="0"/>
              <a:cs typeface="Times New Roman"/>
            </a:endParaRPr>
          </a:p>
          <a:p>
            <a:pPr marL="0" indent="0">
              <a:buNone/>
            </a:pPr>
            <a:endParaRPr lang="en-US" sz="1600">
              <a:latin typeface="Century Gothic"/>
              <a:cs typeface="Times New Roman"/>
            </a:endParaRPr>
          </a:p>
          <a:p>
            <a:pPr marL="0" indent="0">
              <a:buNone/>
            </a:pPr>
            <a:r>
              <a:rPr lang="en-US" sz="1600">
                <a:latin typeface="Century Gothic"/>
                <a:cs typeface="Times New Roman"/>
              </a:rPr>
              <a:t>We pray for our parish, families and friends:</a:t>
            </a:r>
            <a:r>
              <a:rPr lang="en-US" sz="1600">
                <a:solidFill>
                  <a:srgbClr val="A2C617"/>
                </a:solidFill>
                <a:latin typeface="Century Gothic"/>
                <a:cs typeface="Times New Roman"/>
              </a:rPr>
              <a:t> </a:t>
            </a:r>
            <a:endParaRPr lang="en-US" sz="1600">
              <a:solidFill>
                <a:srgbClr val="FFFFFF"/>
              </a:solidFill>
              <a:latin typeface="Century Gothic"/>
              <a:cs typeface="Times New Roman"/>
            </a:endParaRPr>
          </a:p>
          <a:p>
            <a:pPr marL="0" indent="0">
              <a:buNone/>
            </a:pPr>
            <a:r>
              <a:rPr lang="en-US" sz="1600">
                <a:solidFill>
                  <a:schemeClr val="bg1"/>
                </a:solidFill>
                <a:latin typeface="Century Gothic"/>
                <a:cs typeface="Times New Roman"/>
              </a:rPr>
              <a:t>that we may welcome all people with respect and love as Jesus was welcomed into Jerusalem. </a:t>
            </a:r>
          </a:p>
          <a:p>
            <a:pPr marL="0" indent="0">
              <a:buNone/>
            </a:pPr>
            <a:r>
              <a:rPr lang="en-US" sz="1600">
                <a:solidFill>
                  <a:schemeClr val="bg1"/>
                </a:solidFill>
                <a:latin typeface="Century Gothic"/>
                <a:cs typeface="Times New Roman"/>
              </a:rPr>
              <a:t>Lord in your mercy...</a:t>
            </a:r>
          </a:p>
          <a:p>
            <a:pPr marL="0" indent="0">
              <a:buNone/>
            </a:pPr>
            <a:endParaRPr lang="en-US" sz="1600">
              <a:solidFill>
                <a:schemeClr val="tx1"/>
              </a:solidFill>
              <a:latin typeface="Century Gothic"/>
            </a:endParaRPr>
          </a:p>
          <a:p>
            <a:pPr marL="121920" indent="-121920"/>
            <a:endParaRPr lang="en-US" sz="1600">
              <a:solidFill>
                <a:schemeClr val="tx1"/>
              </a:solidFill>
              <a:latin typeface="Century Gothic"/>
            </a:endParaRPr>
          </a:p>
          <a:p>
            <a:pPr marL="121920" indent="-121920"/>
            <a:endParaRPr lang="en-US" sz="1500">
              <a:latin typeface="Century Gothic"/>
            </a:endParaRPr>
          </a:p>
        </p:txBody>
      </p:sp>
      <p:sp>
        <p:nvSpPr>
          <p:cNvPr id="40" name="Title 39">
            <a:extLst>
              <a:ext uri="{FF2B5EF4-FFF2-40B4-BE49-F238E27FC236}">
                <a16:creationId xmlns:a16="http://schemas.microsoft.com/office/drawing/2014/main" id="{23B96EC9-B084-1741-DB18-211AB633B6F5}"/>
              </a:ext>
            </a:extLst>
          </p:cNvPr>
          <p:cNvSpPr>
            <a:spLocks noGrp="1"/>
          </p:cNvSpPr>
          <p:nvPr>
            <p:ph type="title"/>
          </p:nvPr>
        </p:nvSpPr>
        <p:spPr>
          <a:xfrm>
            <a:off x="317500" y="218414"/>
            <a:ext cx="6938065" cy="442425"/>
          </a:xfrm>
        </p:spPr>
        <p:txBody>
          <a:bodyPr>
            <a:normAutofit fontScale="90000"/>
          </a:bodyPr>
          <a:lstStyle/>
          <a:p>
            <a:r>
              <a:rPr lang="en-US">
                <a:latin typeface="Century Gothic" panose="020B0502020202020204" pitchFamily="34" charset="0"/>
              </a:rPr>
              <a:t>Let us pray</a:t>
            </a:r>
          </a:p>
        </p:txBody>
      </p:sp>
      <p:pic>
        <p:nvPicPr>
          <p:cNvPr id="10" name="Picture Placeholder 9">
            <a:extLst>
              <a:ext uri="{FF2B5EF4-FFF2-40B4-BE49-F238E27FC236}">
                <a16:creationId xmlns:a16="http://schemas.microsoft.com/office/drawing/2014/main" id="{EC5190FB-F10A-4A26-2DAF-6C821690A11C}"/>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B4BEF5D5-033D-CCCA-DEA6-7D61A43957E0}"/>
              </a:ext>
            </a:extLst>
          </p:cNvPr>
          <p:cNvSpPr>
            <a:spLocks noGrp="1"/>
          </p:cNvSpPr>
          <p:nvPr>
            <p:ph type="sldNum" sz="quarter" idx="32"/>
          </p:nvPr>
        </p:nvSpPr>
        <p:spPr>
          <a:xfrm>
            <a:off x="8866538" y="4872328"/>
            <a:ext cx="173925" cy="160388"/>
          </a:xfrm>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2622759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3726B-1DB2-4A75-7FA7-1E92768BE50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A33AB8E-0262-0351-91DD-D21E60359F6E}"/>
              </a:ext>
            </a:extLst>
          </p:cNvPr>
          <p:cNvSpPr>
            <a:spLocks noGrp="1"/>
          </p:cNvSpPr>
          <p:nvPr>
            <p:ph type="body" sz="quarter" idx="12"/>
          </p:nvPr>
        </p:nvSpPr>
        <p:spPr>
          <a:xfrm>
            <a:off x="2937702" y="1127092"/>
            <a:ext cx="6206299" cy="3285884"/>
          </a:xfrm>
        </p:spPr>
        <p:txBody>
          <a:bodyPr vert="horz" lIns="731520" tIns="365760" rIns="365760" bIns="45720" numCol="2" spcCol="274320" rtlCol="0" anchor="t">
            <a:noAutofit/>
          </a:bodyPr>
          <a:lstStyle/>
          <a:p>
            <a:pPr marL="0" indent="0">
              <a:buNone/>
            </a:pPr>
            <a:r>
              <a:rPr lang="en-US" sz="1600">
                <a:latin typeface="Century Gothic"/>
              </a:rPr>
              <a:t>We pray for our brothers and sisters throughout the world: </a:t>
            </a:r>
            <a:r>
              <a:rPr lang="en-GB" sz="1600">
                <a:solidFill>
                  <a:schemeClr val="bg1"/>
                </a:solidFill>
                <a:latin typeface="Century Gothic"/>
              </a:rPr>
              <a:t> </a:t>
            </a:r>
            <a:endParaRPr lang="en-US" sz="1600">
              <a:solidFill>
                <a:schemeClr val="bg1"/>
              </a:solidFill>
              <a:latin typeface="Montserrat ExtraBold"/>
            </a:endParaRPr>
          </a:p>
          <a:p>
            <a:pPr marL="0" indent="0">
              <a:buNone/>
            </a:pPr>
            <a:r>
              <a:rPr lang="en-GB" sz="1600">
                <a:solidFill>
                  <a:schemeClr val="bg1"/>
                </a:solidFill>
                <a:latin typeface="Century Gothic"/>
              </a:rPr>
              <a:t>that we may look for Jesus within them and treat each other as we would wish to be treated.</a:t>
            </a:r>
          </a:p>
          <a:p>
            <a:pPr marL="0" indent="0">
              <a:buNone/>
            </a:pPr>
            <a:r>
              <a:rPr lang="en-GB" sz="1600">
                <a:solidFill>
                  <a:schemeClr val="bg1"/>
                </a:solidFill>
                <a:latin typeface="Century Gothic"/>
              </a:rPr>
              <a:t>Lord in your mercy…</a:t>
            </a:r>
            <a:endParaRPr lang="en-US" sz="1600">
              <a:solidFill>
                <a:schemeClr val="bg1"/>
              </a:solidFill>
            </a:endParaRPr>
          </a:p>
          <a:p>
            <a:pPr marL="0" indent="0">
              <a:buNone/>
            </a:pPr>
            <a:endParaRPr lang="en-US" sz="1600">
              <a:solidFill>
                <a:srgbClr val="A2C617"/>
              </a:solidFill>
              <a:latin typeface="Century Gothic"/>
              <a:cs typeface="Times New Roman"/>
            </a:endParaRPr>
          </a:p>
          <a:p>
            <a:pPr marL="0" indent="0">
              <a:buNone/>
            </a:pPr>
            <a:endParaRPr lang="en-US" sz="1600">
              <a:solidFill>
                <a:srgbClr val="A2C617"/>
              </a:solidFill>
              <a:latin typeface="Century Gothic"/>
              <a:cs typeface="Times New Roman"/>
            </a:endParaRPr>
          </a:p>
          <a:p>
            <a:pPr marL="0" indent="0">
              <a:buNone/>
            </a:pPr>
            <a:endParaRPr lang="en-US" sz="1600">
              <a:solidFill>
                <a:srgbClr val="A2C617"/>
              </a:solidFill>
              <a:latin typeface="Century Gothic"/>
              <a:cs typeface="Times New Roman"/>
            </a:endParaRPr>
          </a:p>
          <a:p>
            <a:pPr marL="0" indent="0">
              <a:buNone/>
            </a:pPr>
            <a:endParaRPr lang="en-US" sz="1600">
              <a:solidFill>
                <a:srgbClr val="A2C617"/>
              </a:solidFill>
              <a:latin typeface="Century Gothic"/>
              <a:cs typeface="Times New Roman"/>
            </a:endParaRPr>
          </a:p>
          <a:p>
            <a:pPr marL="0" indent="0">
              <a:buNone/>
            </a:pPr>
            <a:endParaRPr lang="en-US" sz="1600">
              <a:solidFill>
                <a:srgbClr val="A2C617"/>
              </a:solidFill>
              <a:latin typeface="Century Gothic"/>
              <a:cs typeface="Times New Roman"/>
            </a:endParaRPr>
          </a:p>
          <a:p>
            <a:pPr marL="0" indent="0">
              <a:buNone/>
            </a:pPr>
            <a:endParaRPr lang="en-US" sz="1600">
              <a:solidFill>
                <a:srgbClr val="A2C617"/>
              </a:solidFill>
              <a:latin typeface="Century Gothic"/>
              <a:cs typeface="Times New Roman"/>
            </a:endParaRPr>
          </a:p>
          <a:p>
            <a:pPr marL="0" indent="0">
              <a:buNone/>
            </a:pPr>
            <a:r>
              <a:rPr lang="en-US" sz="1600">
                <a:solidFill>
                  <a:srgbClr val="A2C617"/>
                </a:solidFill>
                <a:latin typeface="Century Gothic"/>
                <a:cs typeface="Times New Roman"/>
              </a:rPr>
              <a:t>God of truth:</a:t>
            </a:r>
            <a:r>
              <a:rPr lang="en-US" sz="1600">
                <a:solidFill>
                  <a:schemeClr val="bg1"/>
                </a:solidFill>
                <a:latin typeface="Century Gothic"/>
                <a:cs typeface="Times New Roman"/>
              </a:rPr>
              <a:t> we thank you for sending your Son, Jesus. Open our hearts so that we may welcome him in others and bring us together to make the world a fairer place. Amen. </a:t>
            </a:r>
          </a:p>
        </p:txBody>
      </p:sp>
      <p:sp>
        <p:nvSpPr>
          <p:cNvPr id="40" name="Title 39">
            <a:extLst>
              <a:ext uri="{FF2B5EF4-FFF2-40B4-BE49-F238E27FC236}">
                <a16:creationId xmlns:a16="http://schemas.microsoft.com/office/drawing/2014/main" id="{B918EE75-623F-433E-D8E3-9D2D66248360}"/>
              </a:ext>
            </a:extLst>
          </p:cNvPr>
          <p:cNvSpPr>
            <a:spLocks noGrp="1"/>
          </p:cNvSpPr>
          <p:nvPr>
            <p:ph type="title"/>
          </p:nvPr>
        </p:nvSpPr>
        <p:spPr>
          <a:xfrm>
            <a:off x="317500" y="218414"/>
            <a:ext cx="6938065" cy="442425"/>
          </a:xfrm>
        </p:spPr>
        <p:txBody>
          <a:bodyPr>
            <a:normAutofit fontScale="90000"/>
          </a:bodyPr>
          <a:lstStyle/>
          <a:p>
            <a:r>
              <a:rPr lang="en-US">
                <a:latin typeface="Century Gothic"/>
              </a:rPr>
              <a:t>Let us pray</a:t>
            </a:r>
            <a:endParaRPr lang="en-US">
              <a:latin typeface="Century Gothic" panose="020B0502020202020204" pitchFamily="34" charset="0"/>
            </a:endParaRPr>
          </a:p>
        </p:txBody>
      </p:sp>
      <p:pic>
        <p:nvPicPr>
          <p:cNvPr id="10" name="Picture Placeholder 9">
            <a:extLst>
              <a:ext uri="{FF2B5EF4-FFF2-40B4-BE49-F238E27FC236}">
                <a16:creationId xmlns:a16="http://schemas.microsoft.com/office/drawing/2014/main" id="{274D551E-2A0E-3B06-5A35-8FB780103C03}"/>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19716AE8-AEB4-593A-381B-846CC2CF5384}"/>
              </a:ext>
            </a:extLst>
          </p:cNvPr>
          <p:cNvSpPr>
            <a:spLocks noGrp="1"/>
          </p:cNvSpPr>
          <p:nvPr>
            <p:ph type="sldNum" sz="quarter" idx="32"/>
          </p:nvPr>
        </p:nvSpPr>
        <p:spPr>
          <a:xfrm>
            <a:off x="8866538" y="4872328"/>
            <a:ext cx="173925" cy="160388"/>
          </a:xfrm>
        </p:spPr>
        <p:txBody>
          <a:bodyPr/>
          <a:lstStyle/>
          <a:p>
            <a:r>
              <a:rPr lang="en-US">
                <a:latin typeface="Montserrat Light"/>
              </a:rPr>
              <a:t>f</a:t>
            </a:r>
            <a:endParaRPr lang="en-US"/>
          </a:p>
        </p:txBody>
      </p:sp>
    </p:spTree>
    <p:extLst>
      <p:ext uri="{BB962C8B-B14F-4D97-AF65-F5344CB8AC3E}">
        <p14:creationId xmlns:p14="http://schemas.microsoft.com/office/powerpoint/2010/main" val="2257934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652871" y="1517572"/>
            <a:ext cx="2774487" cy="2825595"/>
          </a:xfrm>
        </p:spPr>
        <p:txBody>
          <a:bodyPr vert="horz" lIns="68580" tIns="34290" rIns="68580" bIns="34290" rtlCol="0" anchor="t">
            <a:noAutofit/>
          </a:bodyPr>
          <a:lstStyle/>
          <a:p>
            <a:pPr marL="0" indent="0">
              <a:lnSpc>
                <a:spcPct val="120000"/>
              </a:lnSpc>
              <a:buNone/>
            </a:pPr>
            <a:r>
              <a:rPr lang="en-US" sz="1800">
                <a:latin typeface="Century Gothic" panose="020B0502020202020204" pitchFamily="34" charset="0"/>
                <a:cs typeface="Segoe UI" panose="020B0502040204020203" pitchFamily="34" charset="0"/>
              </a:rPr>
              <a:t> </a:t>
            </a:r>
          </a:p>
          <a:p>
            <a:pPr marL="0" indent="0">
              <a:lnSpc>
                <a:spcPct val="120000"/>
              </a:lnSpc>
              <a:buNone/>
            </a:pPr>
            <a:endParaRPr lang="en-US" sz="1800">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2400" i="1">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7226850" y="4347190"/>
            <a:ext cx="1370329" cy="547421"/>
            <a:chOff x="318457" y="5627837"/>
            <a:chExt cx="182710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0999" y="5796413"/>
              <a:ext cx="1054562" cy="523220"/>
            </a:xfrm>
            <a:prstGeom prst="rect">
              <a:avLst/>
            </a:prstGeom>
          </p:spPr>
          <p:txBody>
            <a:bodyPr wrap="none" lIns="68580" tIns="34290" rIns="68580" bIns="34290" anchor="t">
              <a:spAutoFit/>
            </a:bodyPr>
            <a:lstStyle/>
            <a:p>
              <a:r>
                <a:rPr lang="en-GB" sz="2100" b="1" i="1">
                  <a:solidFill>
                    <a:srgbClr val="008DAE"/>
                  </a:solidFill>
                  <a:latin typeface="Century Gothic"/>
                  <a:ea typeface="Verdana"/>
                  <a:cs typeface="Arial"/>
                </a:rPr>
                <a:t>Send</a:t>
              </a:r>
              <a:endParaRPr lang="en-GB" sz="2100" b="1" i="1">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3C4D729-16F5-B09C-D3FA-B17E4212465C}"/>
              </a:ext>
            </a:extLst>
          </p:cNvPr>
          <p:cNvSpPr txBox="1"/>
          <p:nvPr/>
        </p:nvSpPr>
        <p:spPr>
          <a:xfrm>
            <a:off x="438989" y="2030880"/>
            <a:ext cx="3203149" cy="90024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a:latin typeface="Century Gothic"/>
                <a:cs typeface="Times New Roman"/>
              </a:rPr>
              <a:t>This week, how will you try to welcome all people as </a:t>
            </a:r>
            <a:endParaRPr lang="en-US"/>
          </a:p>
          <a:p>
            <a:r>
              <a:rPr lang="en-GB">
                <a:latin typeface="Century Gothic"/>
                <a:cs typeface="Times New Roman"/>
              </a:rPr>
              <a:t>we would welcome Jesus?</a:t>
            </a:r>
            <a:endParaRPr lang="en-US"/>
          </a:p>
        </p:txBody>
      </p:sp>
      <p:pic>
        <p:nvPicPr>
          <p:cNvPr id="2" name="Picture 1" descr="A group of boys standing together&#10;&#10;AI-generated content may be incorrect.">
            <a:extLst>
              <a:ext uri="{FF2B5EF4-FFF2-40B4-BE49-F238E27FC236}">
                <a16:creationId xmlns:a16="http://schemas.microsoft.com/office/drawing/2014/main" id="{8DFC1DCE-877A-7728-39C5-7023427D7968}"/>
              </a:ext>
            </a:extLst>
          </p:cNvPr>
          <p:cNvPicPr>
            <a:picLocks noChangeAspect="1"/>
          </p:cNvPicPr>
          <p:nvPr/>
        </p:nvPicPr>
        <p:blipFill>
          <a:blip r:embed="rId5"/>
          <a:stretch>
            <a:fillRect/>
          </a:stretch>
        </p:blipFill>
        <p:spPr>
          <a:xfrm>
            <a:off x="3946629" y="983730"/>
            <a:ext cx="4764062" cy="3166673"/>
          </a:xfrm>
          <a:prstGeom prst="rect">
            <a:avLst/>
          </a:prstGeom>
        </p:spPr>
      </p:pic>
    </p:spTree>
    <p:extLst>
      <p:ext uri="{BB962C8B-B14F-4D97-AF65-F5344CB8AC3E}">
        <p14:creationId xmlns:p14="http://schemas.microsoft.com/office/powerpoint/2010/main" val="1535650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2ED8D-E56F-22BE-60CD-FECAA177A9C6}"/>
            </a:ext>
          </a:extLst>
        </p:cNvPr>
        <p:cNvGrpSpPr/>
        <p:nvPr/>
      </p:nvGrpSpPr>
      <p:grpSpPr>
        <a:xfrm>
          <a:off x="0" y="0"/>
          <a:ext cx="0" cy="0"/>
          <a:chOff x="0" y="0"/>
          <a:chExt cx="0" cy="0"/>
        </a:xfrm>
      </p:grpSpPr>
      <p:sp>
        <p:nvSpPr>
          <p:cNvPr id="4" name="Content Placeholder 4">
            <a:extLst>
              <a:ext uri="{FF2B5EF4-FFF2-40B4-BE49-F238E27FC236}">
                <a16:creationId xmlns:a16="http://schemas.microsoft.com/office/drawing/2014/main" id="{5B97BD19-9AE3-BFAE-CCDB-E0B0018C18BD}"/>
              </a:ext>
            </a:extLst>
          </p:cNvPr>
          <p:cNvSpPr>
            <a:spLocks noGrp="1"/>
          </p:cNvSpPr>
          <p:nvPr>
            <p:ph idx="1"/>
          </p:nvPr>
        </p:nvSpPr>
        <p:spPr>
          <a:xfrm>
            <a:off x="652871" y="1517572"/>
            <a:ext cx="2774487" cy="2825595"/>
          </a:xfrm>
        </p:spPr>
        <p:txBody>
          <a:bodyPr vert="horz" lIns="68580" tIns="34290" rIns="68580" bIns="34290" rtlCol="0" anchor="t">
            <a:noAutofit/>
          </a:bodyPr>
          <a:lstStyle/>
          <a:p>
            <a:pPr marL="0" indent="0">
              <a:lnSpc>
                <a:spcPct val="120000"/>
              </a:lnSpc>
              <a:buNone/>
            </a:pPr>
            <a:r>
              <a:rPr lang="en-US" sz="1800">
                <a:latin typeface="Century Gothic" panose="020B0502020202020204" pitchFamily="34" charset="0"/>
                <a:cs typeface="Segoe UI" panose="020B0502040204020203" pitchFamily="34" charset="0"/>
              </a:rPr>
              <a:t> </a:t>
            </a:r>
          </a:p>
          <a:p>
            <a:pPr marL="0" indent="0">
              <a:lnSpc>
                <a:spcPct val="120000"/>
              </a:lnSpc>
              <a:buNone/>
            </a:pPr>
            <a:endParaRPr lang="en-US" sz="1800">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2400" i="1">
              <a:latin typeface="Segoe UI" panose="020B0502040204020203" pitchFamily="34" charset="0"/>
              <a:ea typeface="Calibri" panose="020F0502020204030204" pitchFamily="34" charset="0"/>
              <a:cs typeface="Segoe UI" panose="020B0502040204020203" pitchFamily="34" charset="0"/>
            </a:endParaRPr>
          </a:p>
        </p:txBody>
      </p:sp>
      <p:pic>
        <p:nvPicPr>
          <p:cNvPr id="2" name="Picture 1" descr="A painting of a stone path leading to a cave&#10;&#10;AI-generated content may be incorrect.">
            <a:extLst>
              <a:ext uri="{FF2B5EF4-FFF2-40B4-BE49-F238E27FC236}">
                <a16:creationId xmlns:a16="http://schemas.microsoft.com/office/drawing/2014/main" id="{DAF3BC68-2748-07B1-AFCA-8208B827A5CD}"/>
              </a:ext>
            </a:extLst>
          </p:cNvPr>
          <p:cNvPicPr>
            <a:picLocks noChangeAspect="1"/>
          </p:cNvPicPr>
          <p:nvPr/>
        </p:nvPicPr>
        <p:blipFill>
          <a:blip r:embed="rId3"/>
          <a:stretch>
            <a:fillRect/>
          </a:stretch>
        </p:blipFill>
        <p:spPr>
          <a:xfrm>
            <a:off x="1322270" y="0"/>
            <a:ext cx="3666846" cy="5143500"/>
          </a:xfrm>
          <a:prstGeom prst="rect">
            <a:avLst/>
          </a:prstGeom>
        </p:spPr>
      </p:pic>
      <p:sp>
        <p:nvSpPr>
          <p:cNvPr id="3" name="TextBox 2">
            <a:extLst>
              <a:ext uri="{FF2B5EF4-FFF2-40B4-BE49-F238E27FC236}">
                <a16:creationId xmlns:a16="http://schemas.microsoft.com/office/drawing/2014/main" id="{C1B1913B-E190-AE24-DA4D-65DD76F56ED3}"/>
              </a:ext>
            </a:extLst>
          </p:cNvPr>
          <p:cNvSpPr txBox="1"/>
          <p:nvPr/>
        </p:nvSpPr>
        <p:spPr>
          <a:xfrm>
            <a:off x="5206221" y="1984207"/>
            <a:ext cx="305413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latin typeface="Century Gothic"/>
              </a:rPr>
              <a:t>Happy Easter!</a:t>
            </a:r>
          </a:p>
        </p:txBody>
      </p:sp>
    </p:spTree>
    <p:extLst>
      <p:ext uri="{BB962C8B-B14F-4D97-AF65-F5344CB8AC3E}">
        <p14:creationId xmlns:p14="http://schemas.microsoft.com/office/powerpoint/2010/main" val="3655040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20793" y="764984"/>
            <a:ext cx="9106413" cy="6024726"/>
          </a:xfrm>
          <a:prstGeom prst="rect">
            <a:avLst/>
          </a:prstGeom>
          <a:noFill/>
        </p:spPr>
        <p:txBody>
          <a:bodyPr wrap="square" lIns="68580" tIns="34290" rIns="68580" bIns="34290" anchor="t">
            <a:spAutoFit/>
          </a:bodyPr>
          <a:lstStyle/>
          <a:p>
            <a:r>
              <a:rPr lang="en-GB" sz="1600" b="1">
                <a:latin typeface="Century Gothic"/>
              </a:rPr>
              <a:t>Activity suggestions</a:t>
            </a:r>
            <a:endParaRPr lang="en-GB" sz="1600" b="1">
              <a:solidFill>
                <a:srgbClr val="000000"/>
              </a:solidFill>
              <a:latin typeface="Century Gothic"/>
            </a:endParaRPr>
          </a:p>
          <a:p>
            <a:endParaRPr lang="en-GB" sz="1600" b="1">
              <a:latin typeface="Century Gothic"/>
            </a:endParaRPr>
          </a:p>
          <a:p>
            <a:r>
              <a:rPr lang="en-US" sz="1400">
                <a:latin typeface="Century Gothic"/>
                <a:hlinkClick r:id="rId3"/>
              </a:rPr>
              <a:t>Download the illustration</a:t>
            </a:r>
            <a:endParaRPr lang="en-US" sz="1400">
              <a:latin typeface="Century Gothic"/>
            </a:endParaRPr>
          </a:p>
          <a:p>
            <a:endParaRPr lang="en-US" sz="1400">
              <a:latin typeface="Century Gothic"/>
            </a:endParaRPr>
          </a:p>
          <a:p>
            <a:pPr algn="l"/>
            <a:endParaRPr lang="en-GB" sz="1400">
              <a:latin typeface="Century Gothic"/>
              <a:cs typeface="Times New Roman"/>
            </a:endParaRPr>
          </a:p>
          <a:p>
            <a:pPr algn="l"/>
            <a:endParaRPr lang="en-GB" sz="1400">
              <a:latin typeface="Century Gothic"/>
              <a:cs typeface="Times New Roman"/>
            </a:endParaRPr>
          </a:p>
          <a:p>
            <a:pPr algn="l"/>
            <a:r>
              <a:rPr lang="en-GB" sz="1400">
                <a:latin typeface="Century Gothic"/>
                <a:cs typeface="Times New Roman"/>
              </a:rPr>
              <a:t>Share the accompanying activity sheet with the children and encourage them to complete it, either in the liturgy or at home. Invite them to colour in the illustration and to add in speech bubbles what they think the children are saying to welcome the newcomer.</a:t>
            </a:r>
          </a:p>
          <a:p>
            <a:pPr algn="l"/>
            <a:endParaRPr lang="en-GB" sz="1400">
              <a:latin typeface="Century Gothic"/>
              <a:cs typeface="Times New Roman"/>
            </a:endParaRPr>
          </a:p>
          <a:p>
            <a:pPr algn="l"/>
            <a:r>
              <a:rPr lang="en-GB" sz="1400">
                <a:latin typeface="Century Gothic"/>
                <a:cs typeface="Times New Roman"/>
              </a:rPr>
              <a:t>Invite the children to act out Jesus’ triumphant arrival into Jerusalem (if they haven’t already processed at the beginning of Mass) or the Passion story.</a:t>
            </a:r>
            <a:endParaRPr lang="en-GB" sz="1400">
              <a:latin typeface="Century Gothic"/>
            </a:endParaRPr>
          </a:p>
          <a:p>
            <a:pPr algn="l"/>
            <a:endParaRPr lang="en-GB" sz="1400">
              <a:latin typeface="Century Gothic"/>
              <a:cs typeface="Times New Roman"/>
            </a:endParaRPr>
          </a:p>
          <a:p>
            <a:pPr algn="l"/>
            <a:r>
              <a:rPr lang="en-GB" sz="1400">
                <a:latin typeface="Century Gothic"/>
                <a:cs typeface="Times New Roman"/>
              </a:rPr>
              <a:t>Remind the children to share all that they have heard and thought about today with the people at home. Encourage them to look for Jesus in others this week and to treat all people as they would treat Jesus, no matter who they are or where they come from.</a:t>
            </a:r>
          </a:p>
          <a:p>
            <a:pPr algn="l"/>
            <a:endParaRPr lang="en-GB" sz="1400">
              <a:latin typeface="Century Gothic"/>
              <a:cs typeface="Times New Roman"/>
            </a:endParaRPr>
          </a:p>
          <a:p>
            <a:pPr algn="l"/>
            <a:r>
              <a:rPr lang="en-GB" sz="1400">
                <a:latin typeface="Century Gothic"/>
                <a:cs typeface="Times New Roman"/>
              </a:rPr>
              <a:t>See </a:t>
            </a:r>
            <a:r>
              <a:rPr lang="en-GB" sz="1400">
                <a:latin typeface="Century Gothic"/>
                <a:cs typeface="Times New Roman"/>
                <a:hlinkClick r:id="rId4"/>
              </a:rPr>
              <a:t>Lent 2026 resources for primary schools</a:t>
            </a:r>
            <a:r>
              <a:rPr lang="en-GB" sz="1400">
                <a:latin typeface="Century Gothic"/>
                <a:cs typeface="Times New Roman"/>
              </a:rPr>
              <a:t> for child-friendly fundraising and other activities this Lent.</a:t>
            </a:r>
            <a:endParaRPr lang="en-GB" sz="1400"/>
          </a:p>
          <a:p>
            <a:pPr algn="l"/>
            <a:endParaRPr lang="en-GB" sz="1400">
              <a:latin typeface="Century Gothic"/>
              <a:cs typeface="Times New Roman"/>
            </a:endParaRPr>
          </a:p>
          <a:p>
            <a:pPr algn="l"/>
            <a:endParaRPr lang="en-GB" sz="1400">
              <a:latin typeface="Century Gothic"/>
            </a:endParaRPr>
          </a:p>
          <a:p>
            <a:pPr algn="l"/>
            <a:endParaRPr lang="en-GB" sz="1400">
              <a:latin typeface="Century Gothic"/>
            </a:endParaRPr>
          </a:p>
          <a:p>
            <a:pPr algn="l"/>
            <a:endParaRPr lang="en-GB" sz="1500"/>
          </a:p>
          <a:p>
            <a:pPr algn="l"/>
            <a:endParaRPr lang="en-GB" sz="1500">
              <a:latin typeface="Century Gothic"/>
              <a:cs typeface="Times New Roman"/>
            </a:endParaRPr>
          </a:p>
          <a:p>
            <a:pPr algn="l"/>
            <a:endParaRPr lang="en-GB" sz="1500">
              <a:latin typeface="Century Gothic"/>
              <a:cs typeface="Times New Roman"/>
            </a:endParaRPr>
          </a:p>
          <a:p>
            <a:pPr algn="l"/>
            <a:endParaRPr lang="en-GB" sz="1600">
              <a:latin typeface="Century Gothic"/>
              <a:cs typeface="Times New Roman"/>
            </a:endParaRPr>
          </a:p>
          <a:p>
            <a:pPr algn="l"/>
            <a:endParaRPr lang="en-GB" sz="1400">
              <a:latin typeface="Century Gothic"/>
              <a:cs typeface="Times New Roman"/>
            </a:endParaRPr>
          </a:p>
          <a:p>
            <a:pPr algn="l"/>
            <a:endParaRPr lang="en-GB" sz="1400">
              <a:latin typeface="Century Gothic"/>
              <a:cs typeface="Times New Roman"/>
            </a:endParaRPr>
          </a:p>
        </p:txBody>
      </p:sp>
      <p:pic>
        <p:nvPicPr>
          <p:cNvPr id="2" name="Picture 1" descr="A black and white drawing of people in a room&#10;&#10;AI-generated content may be incorrect.">
            <a:extLst>
              <a:ext uri="{FF2B5EF4-FFF2-40B4-BE49-F238E27FC236}">
                <a16:creationId xmlns:a16="http://schemas.microsoft.com/office/drawing/2014/main" id="{10FD6771-1BFA-1A06-19B1-668D11567C21}"/>
              </a:ext>
            </a:extLst>
          </p:cNvPr>
          <p:cNvPicPr>
            <a:picLocks noChangeAspect="1"/>
          </p:cNvPicPr>
          <p:nvPr/>
        </p:nvPicPr>
        <p:blipFill>
          <a:blip r:embed="rId5"/>
          <a:stretch>
            <a:fillRect/>
          </a:stretch>
        </p:blipFill>
        <p:spPr>
          <a:xfrm>
            <a:off x="2289281" y="121795"/>
            <a:ext cx="1080223" cy="1545861"/>
          </a:xfrm>
          <a:prstGeom prst="rect">
            <a:avLst/>
          </a:prstGeom>
        </p:spPr>
      </p:pic>
      <p:sp>
        <p:nvSpPr>
          <p:cNvPr id="4" name="TextBox 3">
            <a:extLst>
              <a:ext uri="{FF2B5EF4-FFF2-40B4-BE49-F238E27FC236}">
                <a16:creationId xmlns:a16="http://schemas.microsoft.com/office/drawing/2014/main" id="{5F59A10C-F322-6BED-5AD4-6AF427477E66}"/>
              </a:ext>
            </a:extLst>
          </p:cNvPr>
          <p:cNvSpPr txBox="1"/>
          <p:nvPr/>
        </p:nvSpPr>
        <p:spPr>
          <a:xfrm>
            <a:off x="3637318" y="895208"/>
            <a:ext cx="526296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a:latin typeface="Century Gothic"/>
                <a:hlinkClick r:id="rId6"/>
              </a:rPr>
              <a:t>Reflect on the Easter story with our Stations of the Cross </a:t>
            </a:r>
            <a:r>
              <a:rPr lang="en-GB" sz="1400" err="1">
                <a:latin typeface="Century Gothic"/>
                <a:hlinkClick r:id="rId6"/>
              </a:rPr>
              <a:t>Powerpoint</a:t>
            </a:r>
            <a:r>
              <a:rPr lang="en-GB" sz="1400">
                <a:latin typeface="Century Gothic"/>
              </a:rPr>
              <a:t> </a:t>
            </a:r>
            <a:endParaRPr lang="en-US"/>
          </a:p>
        </p:txBody>
      </p:sp>
    </p:spTree>
    <p:extLst>
      <p:ext uri="{BB962C8B-B14F-4D97-AF65-F5344CB8AC3E}">
        <p14:creationId xmlns:p14="http://schemas.microsoft.com/office/powerpoint/2010/main" val="2384125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6C353C0-BCA2-71C8-8855-DF8316BECB48}"/>
              </a:ext>
            </a:extLst>
          </p:cNvPr>
          <p:cNvSpPr>
            <a:spLocks noGrp="1"/>
          </p:cNvSpPr>
          <p:nvPr>
            <p:ph type="title"/>
          </p:nvPr>
        </p:nvSpPr>
        <p:spPr/>
        <p:txBody>
          <a:bodyPr/>
          <a:lstStyle/>
          <a:p>
            <a:r>
              <a:rPr lang="en-US"/>
              <a:t>Get involved with CAFOD this term</a:t>
            </a:r>
          </a:p>
        </p:txBody>
      </p:sp>
      <p:sp>
        <p:nvSpPr>
          <p:cNvPr id="21" name="Text Placeholder 20">
            <a:extLst>
              <a:ext uri="{FF2B5EF4-FFF2-40B4-BE49-F238E27FC236}">
                <a16:creationId xmlns:a16="http://schemas.microsoft.com/office/drawing/2014/main" id="{4D395D3C-E51B-8AFE-2355-02E58085FD88}"/>
              </a:ext>
            </a:extLst>
          </p:cNvPr>
          <p:cNvSpPr>
            <a:spLocks noGrp="1"/>
          </p:cNvSpPr>
          <p:nvPr>
            <p:ph type="body" sz="quarter" idx="14"/>
          </p:nvPr>
        </p:nvSpPr>
        <p:spPr>
          <a:xfrm>
            <a:off x="451405" y="2660191"/>
            <a:ext cx="2387693" cy="307777"/>
          </a:xfrm>
        </p:spPr>
        <p:txBody>
          <a:bodyPr/>
          <a:lstStyle/>
          <a:p>
            <a:pPr algn="ctr"/>
            <a:r>
              <a:rPr lang="en-US">
                <a:latin typeface="Century Gothic"/>
              </a:rPr>
              <a:t>Big Lent Walk resources</a:t>
            </a:r>
            <a:endParaRPr lang="en-US"/>
          </a:p>
        </p:txBody>
      </p:sp>
      <p:sp>
        <p:nvSpPr>
          <p:cNvPr id="23" name="Text Placeholder 22">
            <a:extLst>
              <a:ext uri="{FF2B5EF4-FFF2-40B4-BE49-F238E27FC236}">
                <a16:creationId xmlns:a16="http://schemas.microsoft.com/office/drawing/2014/main" id="{0C58DBA8-B393-11E0-D426-916E53248361}"/>
              </a:ext>
            </a:extLst>
          </p:cNvPr>
          <p:cNvSpPr>
            <a:spLocks noGrp="1"/>
          </p:cNvSpPr>
          <p:nvPr>
            <p:ph type="body" sz="quarter" idx="22"/>
          </p:nvPr>
        </p:nvSpPr>
        <p:spPr>
          <a:xfrm>
            <a:off x="6299181" y="2660191"/>
            <a:ext cx="2387693" cy="307777"/>
          </a:xfrm>
        </p:spPr>
        <p:txBody>
          <a:bodyPr/>
          <a:lstStyle/>
          <a:p>
            <a:r>
              <a:rPr lang="en-US">
                <a:latin typeface="Century Gothic"/>
              </a:rPr>
              <a:t>Lent resources</a:t>
            </a:r>
            <a:endParaRPr lang="en-US">
              <a:latin typeface="Century Gothic" panose="020B0502020202020204" pitchFamily="34" charset="0"/>
            </a:endParaRPr>
          </a:p>
        </p:txBody>
      </p:sp>
      <p:sp>
        <p:nvSpPr>
          <p:cNvPr id="24" name="Text Placeholder 23">
            <a:extLst>
              <a:ext uri="{FF2B5EF4-FFF2-40B4-BE49-F238E27FC236}">
                <a16:creationId xmlns:a16="http://schemas.microsoft.com/office/drawing/2014/main" id="{C063FA5F-7DBD-62CE-C72E-7F0C28A8C19C}"/>
              </a:ext>
            </a:extLst>
          </p:cNvPr>
          <p:cNvSpPr>
            <a:spLocks noGrp="1"/>
          </p:cNvSpPr>
          <p:nvPr>
            <p:ph type="body" sz="quarter" idx="24"/>
          </p:nvPr>
        </p:nvSpPr>
        <p:spPr>
          <a:xfrm>
            <a:off x="3374341" y="2660191"/>
            <a:ext cx="2387693" cy="307777"/>
          </a:xfrm>
        </p:spPr>
        <p:txBody>
          <a:bodyPr/>
          <a:lstStyle/>
          <a:p>
            <a:pPr algn="ctr"/>
            <a:r>
              <a:rPr lang="en-US">
                <a:latin typeface="Century Gothic"/>
              </a:rPr>
              <a:t>Lent national assembly</a:t>
            </a:r>
            <a:endParaRPr lang="en-US">
              <a:latin typeface="Century Gothic" panose="020B0502020202020204" pitchFamily="34" charset="0"/>
            </a:endParaRPr>
          </a:p>
        </p:txBody>
      </p:sp>
      <p:sp>
        <p:nvSpPr>
          <p:cNvPr id="25" name="Text Placeholder 24">
            <a:extLst>
              <a:ext uri="{FF2B5EF4-FFF2-40B4-BE49-F238E27FC236}">
                <a16:creationId xmlns:a16="http://schemas.microsoft.com/office/drawing/2014/main" id="{A29490E1-43C0-8CE6-3102-659E45A28E8A}"/>
              </a:ext>
            </a:extLst>
          </p:cNvPr>
          <p:cNvSpPr>
            <a:spLocks noGrp="1"/>
          </p:cNvSpPr>
          <p:nvPr>
            <p:ph type="body" sz="quarter" idx="27"/>
          </p:nvPr>
        </p:nvSpPr>
        <p:spPr>
          <a:xfrm>
            <a:off x="326714" y="3112180"/>
            <a:ext cx="2677457" cy="1353312"/>
          </a:xfrm>
        </p:spPr>
        <p:txBody>
          <a:bodyPr vert="horz" lIns="0" tIns="0" rIns="91440" bIns="45720" rtlCol="0" anchor="t">
            <a:normAutofit/>
          </a:bodyPr>
          <a:lstStyle/>
          <a:p>
            <a:pPr marL="0" indent="0">
              <a:buNone/>
            </a:pPr>
            <a:endParaRPr lang="en-US" sz="1400">
              <a:latin typeface="Century Gothic"/>
            </a:endParaRPr>
          </a:p>
          <a:p>
            <a:pPr marL="121920" indent="-121920"/>
            <a:endParaRPr lang="en-US"/>
          </a:p>
        </p:txBody>
      </p:sp>
      <p:sp>
        <p:nvSpPr>
          <p:cNvPr id="26" name="Text Placeholder 25">
            <a:extLst>
              <a:ext uri="{FF2B5EF4-FFF2-40B4-BE49-F238E27FC236}">
                <a16:creationId xmlns:a16="http://schemas.microsoft.com/office/drawing/2014/main" id="{4278F38B-28FE-E990-DFC3-45493B46C543}"/>
              </a:ext>
            </a:extLst>
          </p:cNvPr>
          <p:cNvSpPr>
            <a:spLocks noGrp="1"/>
          </p:cNvSpPr>
          <p:nvPr>
            <p:ph type="body" sz="quarter" idx="28"/>
          </p:nvPr>
        </p:nvSpPr>
        <p:spPr>
          <a:xfrm>
            <a:off x="3365130" y="3112180"/>
            <a:ext cx="2612563" cy="1353312"/>
          </a:xfrm>
        </p:spPr>
        <p:txBody>
          <a:bodyPr vert="horz" lIns="0" tIns="0" rIns="91440" bIns="45720" rtlCol="0" anchor="t">
            <a:normAutofit/>
          </a:bodyPr>
          <a:lstStyle/>
          <a:p>
            <a:pPr marL="0" indent="0">
              <a:buNone/>
            </a:pPr>
            <a:r>
              <a:rPr lang="en-US" sz="1400">
                <a:latin typeface="Century Gothic"/>
                <a:hlinkClick r:id="rId2"/>
              </a:rPr>
              <a:t>Join our national assembly</a:t>
            </a:r>
            <a:endParaRPr lang="en-US" sz="1400">
              <a:latin typeface="Century Gothic"/>
            </a:endParaRPr>
          </a:p>
        </p:txBody>
      </p:sp>
      <p:sp>
        <p:nvSpPr>
          <p:cNvPr id="27" name="Text Placeholder 26">
            <a:extLst>
              <a:ext uri="{FF2B5EF4-FFF2-40B4-BE49-F238E27FC236}">
                <a16:creationId xmlns:a16="http://schemas.microsoft.com/office/drawing/2014/main" id="{7CE451F8-C45B-315D-0BD6-C272B41221B8}"/>
              </a:ext>
            </a:extLst>
          </p:cNvPr>
          <p:cNvSpPr>
            <a:spLocks noGrp="1"/>
          </p:cNvSpPr>
          <p:nvPr>
            <p:ph type="body" sz="quarter" idx="29"/>
          </p:nvPr>
        </p:nvSpPr>
        <p:spPr>
          <a:xfrm>
            <a:off x="6166386" y="3112180"/>
            <a:ext cx="2854030" cy="1353312"/>
          </a:xfrm>
        </p:spPr>
        <p:txBody>
          <a:bodyPr vert="horz" lIns="0" tIns="0" rIns="91440" bIns="45720" rtlCol="0" anchor="t">
            <a:normAutofit/>
          </a:bodyPr>
          <a:lstStyle/>
          <a:p>
            <a:pPr marL="0" indent="0">
              <a:buNone/>
            </a:pPr>
            <a:r>
              <a:rPr lang="en-US" sz="1400">
                <a:latin typeface="Century Gothic"/>
                <a:ea typeface="+mn-lt"/>
                <a:cs typeface="+mn-lt"/>
                <a:hlinkClick r:id="rId3"/>
              </a:rPr>
              <a:t>Explore our Lent 2026 resources</a:t>
            </a:r>
            <a:endParaRPr lang="en-US" sz="1400">
              <a:latin typeface="Century Gothic"/>
            </a:endParaRPr>
          </a:p>
          <a:p>
            <a:pPr marL="0" indent="0">
              <a:buNone/>
            </a:pPr>
            <a:endParaRPr lang="en-US"/>
          </a:p>
        </p:txBody>
      </p:sp>
      <p:sp>
        <p:nvSpPr>
          <p:cNvPr id="3" name="Slide Number Placeholder 2">
            <a:extLst>
              <a:ext uri="{FF2B5EF4-FFF2-40B4-BE49-F238E27FC236}">
                <a16:creationId xmlns:a16="http://schemas.microsoft.com/office/drawing/2014/main" id="{45412A99-0E51-5D76-7E7D-9DF4E30FE3BD}"/>
              </a:ext>
            </a:extLst>
          </p:cNvPr>
          <p:cNvSpPr>
            <a:spLocks noGrp="1"/>
          </p:cNvSpPr>
          <p:nvPr>
            <p:ph type="sldNum" sz="quarter" idx="33"/>
          </p:nvPr>
        </p:nvSpPr>
        <p:spPr>
          <a:xfrm>
            <a:off x="8866538" y="4872328"/>
            <a:ext cx="173925" cy="160388"/>
          </a:xfrm>
        </p:spPr>
        <p:txBody>
          <a:bodyPr/>
          <a:lstStyle/>
          <a:p>
            <a:fld id="{B6F15528-21DE-4FAA-801E-634DDDAF4B2B}" type="slidenum">
              <a:rPr lang="en-US" smtClean="0"/>
              <a:pPr/>
              <a:t>17</a:t>
            </a:fld>
            <a:endParaRPr lang="en-US"/>
          </a:p>
        </p:txBody>
      </p:sp>
      <p:pic>
        <p:nvPicPr>
          <p:cNvPr id="2" name="Picture Placeholder 1" descr="A child sitting on a bench in a field pouring water&#10;&#10;AI-generated content may be incorrect.">
            <a:extLst>
              <a:ext uri="{FF2B5EF4-FFF2-40B4-BE49-F238E27FC236}">
                <a16:creationId xmlns:a16="http://schemas.microsoft.com/office/drawing/2014/main" id="{C5378C02-7D93-7B58-14D3-D304924EF953}"/>
              </a:ext>
            </a:extLst>
          </p:cNvPr>
          <p:cNvPicPr>
            <a:picLocks noGrp="1" noChangeAspect="1"/>
          </p:cNvPicPr>
          <p:nvPr>
            <p:ph type="pic" sz="quarter" idx="30"/>
          </p:nvPr>
        </p:nvPicPr>
        <p:blipFill>
          <a:blip r:embed="rId4"/>
          <a:srcRect t="11878" b="11878"/>
          <a:stretch/>
        </p:blipFill>
        <p:spPr>
          <a:prstGeom prst="rect">
            <a:avLst/>
          </a:prstGeom>
        </p:spPr>
      </p:pic>
      <p:pic>
        <p:nvPicPr>
          <p:cNvPr id="16" name="Picture Placeholder 15" descr="A group of children holding banners&#10;&#10;AI-generated content may be incorrect.">
            <a:extLst>
              <a:ext uri="{FF2B5EF4-FFF2-40B4-BE49-F238E27FC236}">
                <a16:creationId xmlns:a16="http://schemas.microsoft.com/office/drawing/2014/main" id="{B2D3B69E-E601-8ED6-2B05-0FB9197D6231}"/>
              </a:ext>
            </a:extLst>
          </p:cNvPr>
          <p:cNvPicPr>
            <a:picLocks noGrp="1" noChangeAspect="1"/>
          </p:cNvPicPr>
          <p:nvPr>
            <p:ph type="pic" sz="quarter" idx="16"/>
          </p:nvPr>
        </p:nvPicPr>
        <p:blipFill>
          <a:blip r:embed="rId5"/>
          <a:srcRect t="17140" b="17140"/>
          <a:stretch/>
        </p:blipFill>
        <p:spPr>
          <a:xfrm>
            <a:off x="316710" y="1260390"/>
            <a:ext cx="2660904" cy="1353312"/>
          </a:xfrm>
          <a:prstGeom prst="rect">
            <a:avLst/>
          </a:prstGeom>
        </p:spPr>
      </p:pic>
      <p:sp>
        <p:nvSpPr>
          <p:cNvPr id="11" name="TextBox 10">
            <a:extLst>
              <a:ext uri="{FF2B5EF4-FFF2-40B4-BE49-F238E27FC236}">
                <a16:creationId xmlns:a16="http://schemas.microsoft.com/office/drawing/2014/main" id="{91B026E1-2B6C-A256-EFC0-A0DF06B6DB36}"/>
              </a:ext>
            </a:extLst>
          </p:cNvPr>
          <p:cNvSpPr txBox="1"/>
          <p:nvPr/>
        </p:nvSpPr>
        <p:spPr>
          <a:xfrm>
            <a:off x="317108" y="3108689"/>
            <a:ext cx="27291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hlinkClick r:id="rId6"/>
              </a:rPr>
              <a:t>Join us on the Big Lent Walk!</a:t>
            </a:r>
            <a:endParaRPr lang="en-US" sz="1400">
              <a:latin typeface="Century Gothic"/>
            </a:endParaRPr>
          </a:p>
        </p:txBody>
      </p:sp>
      <p:pic>
        <p:nvPicPr>
          <p:cNvPr id="8" name="Picture Placeholder 7">
            <a:extLst>
              <a:ext uri="{FF2B5EF4-FFF2-40B4-BE49-F238E27FC236}">
                <a16:creationId xmlns:a16="http://schemas.microsoft.com/office/drawing/2014/main" id="{EAA39F90-F9A0-FF91-6C19-FE2DB4710579}"/>
              </a:ext>
            </a:extLst>
          </p:cNvPr>
          <p:cNvPicPr>
            <a:picLocks noGrp="1" noChangeAspect="1"/>
          </p:cNvPicPr>
          <p:nvPr>
            <p:ph type="pic" sz="quarter" idx="31"/>
          </p:nvPr>
        </p:nvPicPr>
        <p:blipFill>
          <a:blip r:embed="rId7" cstate="print">
            <a:extLst>
              <a:ext uri="{28A0092B-C50C-407E-A947-70E740481C1C}">
                <a14:useLocalDpi xmlns:a14="http://schemas.microsoft.com/office/drawing/2010/main" val="0"/>
              </a:ext>
            </a:extLst>
          </a:blip>
          <a:srcRect t="4573" b="4573"/>
          <a:stretch>
            <a:fillRect/>
          </a:stretch>
        </p:blipFill>
        <p:spPr/>
      </p:pic>
    </p:spTree>
    <p:extLst>
      <p:ext uri="{BB962C8B-B14F-4D97-AF65-F5344CB8AC3E}">
        <p14:creationId xmlns:p14="http://schemas.microsoft.com/office/powerpoint/2010/main" val="1858560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292773" y="1039127"/>
            <a:ext cx="8852506" cy="3641457"/>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and child praying&#10;&#10;AI-generated content may be incorrect.">
            <a:extLst>
              <a:ext uri="{FF2B5EF4-FFF2-40B4-BE49-F238E27FC236}">
                <a16:creationId xmlns:a16="http://schemas.microsoft.com/office/drawing/2014/main" id="{E8342651-7147-3605-7E9E-ABAA91F278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6874" y="1490067"/>
            <a:ext cx="4597127" cy="3064751"/>
          </a:xfrm>
          <a:prstGeom prst="rect">
            <a:avLst/>
          </a:prstGeom>
        </p:spPr>
      </p:pic>
      <p:sp>
        <p:nvSpPr>
          <p:cNvPr id="10" name="Title 9">
            <a:extLst>
              <a:ext uri="{FF2B5EF4-FFF2-40B4-BE49-F238E27FC236}">
                <a16:creationId xmlns:a16="http://schemas.microsoft.com/office/drawing/2014/main" id="{A1BE50DD-6020-48A3-7431-55C636221806}"/>
              </a:ext>
            </a:extLst>
          </p:cNvPr>
          <p:cNvSpPr>
            <a:spLocks noGrp="1"/>
          </p:cNvSpPr>
          <p:nvPr>
            <p:ph type="title"/>
          </p:nvPr>
        </p:nvSpPr>
        <p:spPr>
          <a:xfrm>
            <a:off x="1474147" y="1261539"/>
            <a:ext cx="3159452" cy="3556282"/>
          </a:xfrm>
        </p:spPr>
        <p:txBody>
          <a:bodyPr/>
          <a:lstStyle/>
          <a:p>
            <a:pPr rtl="0" fontAlgn="base"/>
            <a:br>
              <a:rPr lang="en-US">
                <a:latin typeface="Century Gothic" panose="020B0502020202020204" pitchFamily="34" charset="0"/>
              </a:rPr>
            </a:br>
            <a:r>
              <a:rPr lang="en-US" sz="1800">
                <a:solidFill>
                  <a:srgbClr val="000000"/>
                </a:solidFill>
                <a:latin typeface="Century Gothic"/>
                <a:cs typeface="Times New Roman"/>
              </a:rPr>
              <a:t>God of joy, </a:t>
            </a:r>
            <a:br>
              <a:rPr lang="en-US" sz="1800">
                <a:latin typeface="Century Gothic"/>
                <a:cs typeface="Times New Roman"/>
              </a:rPr>
            </a:br>
            <a:r>
              <a:rPr lang="en-US" sz="1800">
                <a:solidFill>
                  <a:srgbClr val="000000"/>
                </a:solidFill>
                <a:latin typeface="Century Gothic"/>
                <a:cs typeface="Times New Roman"/>
              </a:rPr>
              <a:t>We welcome you into our lives as the people of Jerusalem welcomed Jesus, with respect, love and happiness. Help us to remember that you are in all people and try to </a:t>
            </a:r>
            <a:r>
              <a:rPr lang="en-US" sz="1800" err="1">
                <a:solidFill>
                  <a:srgbClr val="000000"/>
                </a:solidFill>
                <a:latin typeface="Century Gothic"/>
                <a:cs typeface="Times New Roman"/>
              </a:rPr>
              <a:t>make</a:t>
            </a:r>
            <a:r>
              <a:rPr lang="en-US" sz="1800">
                <a:solidFill>
                  <a:srgbClr val="000000"/>
                </a:solidFill>
                <a:latin typeface="Century Gothic"/>
                <a:cs typeface="Times New Roman"/>
              </a:rPr>
              <a:t> them feel welcome. </a:t>
            </a:r>
            <a:br>
              <a:rPr lang="en-US" sz="1800">
                <a:solidFill>
                  <a:srgbClr val="000000"/>
                </a:solidFill>
                <a:latin typeface="Century Gothic"/>
                <a:cs typeface="Times New Roman"/>
              </a:rPr>
            </a:br>
            <a:r>
              <a:rPr lang="en-US" sz="1800">
                <a:solidFill>
                  <a:srgbClr val="000000"/>
                </a:solidFill>
                <a:latin typeface="Century Gothic"/>
                <a:cs typeface="Times New Roman"/>
              </a:rPr>
              <a:t>Amen.</a:t>
            </a:r>
            <a:br>
              <a:rPr lang="en-US">
                <a:latin typeface="Century Gothic"/>
              </a:rPr>
            </a:br>
            <a:endParaRPr lang="en-US"/>
          </a:p>
        </p:txBody>
      </p:sp>
      <p:sp>
        <p:nvSpPr>
          <p:cNvPr id="32" name="Slide Number Placeholder 31">
            <a:extLst>
              <a:ext uri="{FF2B5EF4-FFF2-40B4-BE49-F238E27FC236}">
                <a16:creationId xmlns:a16="http://schemas.microsoft.com/office/drawing/2014/main" id="{5231B6CD-E956-1BA7-D823-FB7DE5D210E6}"/>
              </a:ext>
            </a:extLst>
          </p:cNvPr>
          <p:cNvSpPr>
            <a:spLocks noGrp="1"/>
          </p:cNvSpPr>
          <p:nvPr>
            <p:ph type="sldNum" sz="quarter" idx="12"/>
          </p:nvPr>
        </p:nvSpPr>
        <p:spPr>
          <a:xfrm>
            <a:off x="8866538" y="4872328"/>
            <a:ext cx="173925" cy="160388"/>
          </a:xfrm>
        </p:spPr>
        <p:txBody>
          <a:bodyPr/>
          <a:lstStyle/>
          <a:p>
            <a:fld id="{B6F15528-21DE-4FAA-801E-634DDDAF4B2B}" type="slidenum">
              <a:rPr lang="en-US" smtClean="0"/>
              <a:pPr/>
              <a:t>2</a:t>
            </a:fld>
            <a:endParaRPr lang="en-US"/>
          </a:p>
        </p:txBody>
      </p:sp>
      <p:sp>
        <p:nvSpPr>
          <p:cNvPr id="2" name="Subtitle 2">
            <a:extLst>
              <a:ext uri="{FF2B5EF4-FFF2-40B4-BE49-F238E27FC236}">
                <a16:creationId xmlns:a16="http://schemas.microsoft.com/office/drawing/2014/main" id="{3319906F-334E-3D1A-60E7-9500BB750B76}"/>
              </a:ext>
            </a:extLst>
          </p:cNvPr>
          <p:cNvSpPr txBox="1">
            <a:spLocks/>
          </p:cNvSpPr>
          <p:nvPr/>
        </p:nvSpPr>
        <p:spPr bwMode="auto">
          <a:xfrm>
            <a:off x="7205662" y="4660712"/>
            <a:ext cx="1938338" cy="4277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marL="477826" lvl="1" indent="0">
              <a:buNone/>
              <a:defRPr/>
            </a:pPr>
            <a:r>
              <a:rPr lang="en-GB" sz="2100" b="1" i="1">
                <a:solidFill>
                  <a:srgbClr val="7666AD"/>
                </a:solidFill>
                <a:latin typeface="Century Gothic"/>
                <a:ea typeface="Verdana"/>
                <a:cs typeface="Arial"/>
              </a:rPr>
              <a:t>Gather</a:t>
            </a:r>
            <a:endParaRPr lang="en-GB" altLang="en-US" sz="2100" b="1">
              <a:solidFill>
                <a:srgbClr val="7666AD"/>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3" name="Graphic 14" descr="Candle">
            <a:extLst>
              <a:ext uri="{FF2B5EF4-FFF2-40B4-BE49-F238E27FC236}">
                <a16:creationId xmlns:a16="http://schemas.microsoft.com/office/drawing/2014/main" id="{77EA35C2-B066-94DD-E843-03348C9FDE47}"/>
              </a:ext>
            </a:extLst>
          </p:cNvPr>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52900" y="4554818"/>
            <a:ext cx="592436" cy="533077"/>
          </a:xfrm>
          <a:prstGeom prst="rect">
            <a:avLst/>
          </a:prstGeom>
        </p:spPr>
      </p:pic>
    </p:spTree>
    <p:extLst>
      <p:ext uri="{BB962C8B-B14F-4D97-AF65-F5344CB8AC3E}">
        <p14:creationId xmlns:p14="http://schemas.microsoft.com/office/powerpoint/2010/main" val="1660078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120201" y="286307"/>
            <a:ext cx="7348735" cy="346249"/>
          </a:xfrm>
          <a:prstGeom prst="rect">
            <a:avLst/>
          </a:prstGeom>
          <a:noFill/>
        </p:spPr>
        <p:txBody>
          <a:bodyPr wrap="square" lIns="68580" tIns="34290" rIns="68580" bIns="34290" rtlCol="0" anchor="t">
            <a:spAutoFit/>
          </a:bodyPr>
          <a:lstStyle/>
          <a:p>
            <a:r>
              <a:rPr lang="en-US" b="1">
                <a:latin typeface="Century Gothic"/>
                <a:cs typeface="Segoe UI"/>
              </a:rPr>
              <a:t>Gospel:</a:t>
            </a:r>
            <a:r>
              <a:rPr lang="en-US">
                <a:latin typeface="Times New Roman"/>
                <a:cs typeface="Times New Roman"/>
              </a:rPr>
              <a:t> </a:t>
            </a:r>
            <a:r>
              <a:rPr lang="en-US" b="1">
                <a:latin typeface="Century Gothic"/>
                <a:cs typeface="Times New Roman"/>
              </a:rPr>
              <a:t>Matthew 21:1-11</a:t>
            </a:r>
          </a:p>
        </p:txBody>
      </p:sp>
      <p:grpSp>
        <p:nvGrpSpPr>
          <p:cNvPr id="6" name="Group 5">
            <a:extLst>
              <a:ext uri="{FF2B5EF4-FFF2-40B4-BE49-F238E27FC236}">
                <a16:creationId xmlns:a16="http://schemas.microsoft.com/office/drawing/2014/main" id="{543B6994-2C10-6B42-8D44-5312D8E35403}"/>
              </a:ext>
            </a:extLst>
          </p:cNvPr>
          <p:cNvGrpSpPr/>
          <p:nvPr/>
        </p:nvGrpSpPr>
        <p:grpSpPr>
          <a:xfrm>
            <a:off x="7415958" y="4458115"/>
            <a:ext cx="5425188" cy="538843"/>
            <a:chOff x="344402" y="5670044"/>
            <a:chExt cx="7233584" cy="718457"/>
          </a:xfrm>
        </p:grpSpPr>
        <p:sp>
          <p:nvSpPr>
            <p:cNvPr id="7" name="Rectangle 6">
              <a:extLst>
                <a:ext uri="{FF2B5EF4-FFF2-40B4-BE49-F238E27FC236}">
                  <a16:creationId xmlns:a16="http://schemas.microsoft.com/office/drawing/2014/main" id="{0A072B9C-E184-0244-BB43-DBA58811F855}"/>
                </a:ext>
              </a:extLst>
            </p:cNvPr>
            <p:cNvSpPr/>
            <p:nvPr/>
          </p:nvSpPr>
          <p:spPr>
            <a:xfrm>
              <a:off x="1074127" y="5856211"/>
              <a:ext cx="6503859" cy="523220"/>
            </a:xfrm>
            <a:prstGeom prst="rect">
              <a:avLst/>
            </a:prstGeom>
          </p:spPr>
          <p:txBody>
            <a:bodyPr wrap="square" lIns="68580" tIns="34290" rIns="68580" bIns="34290" anchor="t">
              <a:spAutoFit/>
            </a:bodyPr>
            <a:lstStyle/>
            <a:p>
              <a:r>
                <a:rPr lang="en-GB" sz="2100" b="1" i="1">
                  <a:solidFill>
                    <a:srgbClr val="A1C60F"/>
                  </a:solidFill>
                  <a:latin typeface="Century Gothic"/>
                  <a:ea typeface="Times New Roman" panose="02020603050405020304" pitchFamily="18" charset="0"/>
                  <a:cs typeface="Arial"/>
                </a:rPr>
                <a:t>Word </a:t>
              </a:r>
              <a:endParaRPr lang="en-GB" sz="2100" b="1">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4402" y="5670044"/>
              <a:ext cx="717233" cy="718457"/>
            </a:xfrm>
            <a:prstGeom prst="rect">
              <a:avLst/>
            </a:prstGeom>
          </p:spPr>
        </p:pic>
      </p:grpSp>
      <p:sp>
        <p:nvSpPr>
          <p:cNvPr id="2" name="TextBox 1">
            <a:extLst>
              <a:ext uri="{FF2B5EF4-FFF2-40B4-BE49-F238E27FC236}">
                <a16:creationId xmlns:a16="http://schemas.microsoft.com/office/drawing/2014/main" id="{2D03D77F-E687-2CD9-6F77-C469E742F70C}"/>
              </a:ext>
            </a:extLst>
          </p:cNvPr>
          <p:cNvSpPr txBox="1"/>
          <p:nvPr/>
        </p:nvSpPr>
        <p:spPr>
          <a:xfrm>
            <a:off x="124239" y="866446"/>
            <a:ext cx="8893079"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900">
                <a:latin typeface="Century Gothic"/>
                <a:cs typeface="Times New Roman"/>
              </a:rPr>
              <a:t>As Jesus and his disciples approached Jerusalem, they came to Bethphage at the Mount of Olives. </a:t>
            </a:r>
            <a:endParaRPr lang="en-US">
              <a:latin typeface="Century Gothic"/>
              <a:cs typeface="Times New Roman"/>
            </a:endParaRPr>
          </a:p>
          <a:p>
            <a:pPr algn="l"/>
            <a:endParaRPr lang="en-US" sz="1900">
              <a:latin typeface="Century Gothic"/>
              <a:cs typeface="Times New Roman"/>
            </a:endParaRPr>
          </a:p>
          <a:p>
            <a:pPr algn="l"/>
            <a:r>
              <a:rPr lang="en-US" sz="1900">
                <a:latin typeface="Century Gothic"/>
                <a:cs typeface="Times New Roman"/>
              </a:rPr>
              <a:t>There Jesus sent two of the disciples on ahead with these instructions: “Go to the village there ahead of you, and at once you will find a donkey tied up with a colt beside her. Untie them and bring them to me. And if anyone says anything, tell him, ‘The Master needs them’; and then he will let them go at once.”</a:t>
            </a:r>
            <a:endParaRPr lang="en-US">
              <a:latin typeface="Century Gothic"/>
            </a:endParaRPr>
          </a:p>
          <a:p>
            <a:pPr algn="l"/>
            <a:endParaRPr lang="en-US" sz="1900">
              <a:latin typeface="Century Gothic"/>
              <a:cs typeface="Times New Roman"/>
            </a:endParaRPr>
          </a:p>
          <a:p>
            <a:pPr algn="l"/>
            <a:r>
              <a:rPr lang="en-US" sz="1900">
                <a:latin typeface="Century Gothic"/>
                <a:cs typeface="Times New Roman"/>
              </a:rPr>
              <a:t>This happened in order to make what the prophet had said come true:</a:t>
            </a:r>
            <a:endParaRPr lang="en-US">
              <a:latin typeface="Century Gothic"/>
            </a:endParaRPr>
          </a:p>
          <a:p>
            <a:pPr algn="l"/>
            <a:r>
              <a:rPr lang="en-US" sz="1900">
                <a:latin typeface="Century Gothic"/>
                <a:cs typeface="Times New Roman"/>
              </a:rPr>
              <a:t>“Tell the city of Zion, look your king is coming to you! He is humble and rides on a donkey and on a colt, the foal of a donkey.”</a:t>
            </a:r>
            <a:endParaRPr lang="en-US">
              <a:latin typeface="Century Gothic"/>
            </a:endParaRPr>
          </a:p>
          <a:p>
            <a:pPr algn="l"/>
            <a:endParaRPr lang="en-US">
              <a:latin typeface="Century Gothic"/>
              <a:cs typeface="Times New Roman"/>
            </a:endParaRPr>
          </a:p>
          <a:p>
            <a:pPr algn="l"/>
            <a:endParaRPr lang="en-US">
              <a:latin typeface="Century Gothic"/>
              <a:cs typeface="Times New Roman"/>
            </a:endParaRPr>
          </a:p>
          <a:p>
            <a:pPr algn="l"/>
            <a:endParaRPr lang="en-US" sz="2000">
              <a:latin typeface="Century Gothic"/>
              <a:cs typeface="Times New Roman"/>
            </a:endParaRPr>
          </a:p>
          <a:p>
            <a:pPr algn="l"/>
            <a:endParaRPr lang="en-US" sz="2000">
              <a:latin typeface="Century Gothic"/>
              <a:cs typeface="Times New Roman"/>
            </a:endParaRPr>
          </a:p>
          <a:p>
            <a:pPr algn="l"/>
            <a:endParaRPr lang="en-US">
              <a:latin typeface="Century Gothic"/>
              <a:cs typeface="Times New Roman"/>
            </a:endParaRPr>
          </a:p>
          <a:p>
            <a:pPr algn="l"/>
            <a:endParaRPr lang="en-US">
              <a:latin typeface="Century Gothic"/>
              <a:cs typeface="Times New Roman"/>
            </a:endParaRPr>
          </a:p>
        </p:txBody>
      </p:sp>
    </p:spTree>
    <p:extLst>
      <p:ext uri="{BB962C8B-B14F-4D97-AF65-F5344CB8AC3E}">
        <p14:creationId xmlns:p14="http://schemas.microsoft.com/office/powerpoint/2010/main" val="327910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3FE7D30-8812-511F-A062-0EE88AD4C61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804FD8F-E716-AA93-1825-156F57D964C1}"/>
              </a:ext>
            </a:extLst>
          </p:cNvPr>
          <p:cNvSpPr>
            <a:spLocks noGrp="1"/>
          </p:cNvSpPr>
          <p:nvPr>
            <p:ph type="sldNum" sz="quarter" idx="12"/>
          </p:nvPr>
        </p:nvSpPr>
        <p:spPr/>
        <p:txBody>
          <a:bodyPr/>
          <a:lstStyle/>
          <a:p>
            <a:fld id="{EA6EBE3F-60D7-48A8-BD0B-B317D75812BF}" type="slidenum">
              <a:rPr lang="en-GB" smtClean="0"/>
              <a:t>4</a:t>
            </a:fld>
            <a:endParaRPr lang="en-GB"/>
          </a:p>
        </p:txBody>
      </p:sp>
      <p:sp>
        <p:nvSpPr>
          <p:cNvPr id="2" name="TextBox 1">
            <a:extLst>
              <a:ext uri="{FF2B5EF4-FFF2-40B4-BE49-F238E27FC236}">
                <a16:creationId xmlns:a16="http://schemas.microsoft.com/office/drawing/2014/main" id="{7AF1AEA6-F3B0-05BA-7787-2EE742951D81}"/>
              </a:ext>
            </a:extLst>
          </p:cNvPr>
          <p:cNvSpPr txBox="1"/>
          <p:nvPr/>
        </p:nvSpPr>
        <p:spPr>
          <a:xfrm>
            <a:off x="143470" y="759892"/>
            <a:ext cx="8885110"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900">
                <a:latin typeface="Century Gothic"/>
                <a:cs typeface="Times New Roman"/>
              </a:rPr>
              <a:t>So the disciples went and did what Jesus had told them to do: they brought the donkey and the colt, threw their cloaks over them, and Jesus got on. </a:t>
            </a:r>
            <a:endParaRPr lang="en-US"/>
          </a:p>
          <a:p>
            <a:pPr algn="l"/>
            <a:endParaRPr lang="en-US" sz="1900">
              <a:latin typeface="Century Gothic"/>
              <a:cs typeface="Times New Roman"/>
            </a:endParaRPr>
          </a:p>
          <a:p>
            <a:pPr algn="l"/>
            <a:r>
              <a:rPr lang="en-US" sz="1900">
                <a:latin typeface="Century Gothic"/>
                <a:cs typeface="Times New Roman"/>
              </a:rPr>
              <a:t>A large crowd of people spread their cloaks on the road while others cut branches from the trees and spread them on the road. The crowds walking in front of Jesus and those walking behind began to shout, “Praise to David’s Son! God bless him who comes in the name of the Lord! Praise be to God!”</a:t>
            </a:r>
            <a:endParaRPr lang="en-US"/>
          </a:p>
          <a:p>
            <a:pPr algn="l"/>
            <a:endParaRPr lang="en-US" sz="1900">
              <a:latin typeface="Century Gothic"/>
              <a:cs typeface="Times New Roman"/>
            </a:endParaRPr>
          </a:p>
          <a:p>
            <a:pPr algn="l"/>
            <a:r>
              <a:rPr lang="en-US" sz="1900">
                <a:latin typeface="Century Gothic"/>
                <a:cs typeface="Times New Roman"/>
              </a:rPr>
              <a:t>When Jesus entered Jerusalem, the whole city was thrown into uproar. “Who is he?” the people asked. </a:t>
            </a:r>
          </a:p>
          <a:p>
            <a:pPr algn="l"/>
            <a:endParaRPr lang="en-US" sz="1900">
              <a:latin typeface="Century Gothic"/>
              <a:cs typeface="Times New Roman"/>
            </a:endParaRPr>
          </a:p>
          <a:p>
            <a:pPr algn="l"/>
            <a:r>
              <a:rPr lang="en-US" sz="1900">
                <a:latin typeface="Century Gothic"/>
                <a:cs typeface="Times New Roman"/>
              </a:rPr>
              <a:t>“This is the prophet Jesus, from Nazareth in Galilee,” the crowds answered.</a:t>
            </a:r>
          </a:p>
          <a:p>
            <a:pPr algn="l"/>
            <a:endParaRPr lang="en-US" sz="1900">
              <a:latin typeface="Century Gothic"/>
              <a:cs typeface="Times New Roman"/>
            </a:endParaRPr>
          </a:p>
          <a:p>
            <a:pPr algn="l"/>
            <a:endParaRPr lang="en-US" sz="1900">
              <a:latin typeface="Century Gothic"/>
              <a:cs typeface="Times New Roman"/>
            </a:endParaRPr>
          </a:p>
          <a:p>
            <a:pPr algn="l"/>
            <a:endParaRPr lang="en-US"/>
          </a:p>
        </p:txBody>
      </p:sp>
    </p:spTree>
    <p:extLst>
      <p:ext uri="{BB962C8B-B14F-4D97-AF65-F5344CB8AC3E}">
        <p14:creationId xmlns:p14="http://schemas.microsoft.com/office/powerpoint/2010/main" val="446364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463006" y="1310191"/>
            <a:ext cx="5754914" cy="500137"/>
          </a:xfrm>
        </p:spPr>
        <p:txBody>
          <a:bodyPr vert="horz" wrap="square" lIns="68580" tIns="34290" rIns="68580" bIns="34290" rtlCol="0" anchor="t">
            <a:spAutoFit/>
          </a:bodyPr>
          <a:lstStyle/>
          <a:p>
            <a:pPr marL="0" indent="0">
              <a:buNone/>
            </a:pPr>
            <a:endParaRPr lang="en-GB">
              <a:latin typeface="Century Gothic" panose="020B0502020202020204" pitchFamily="34" charset="0"/>
            </a:endParaRPr>
          </a:p>
          <a:p>
            <a:pPr algn="just">
              <a:buNone/>
            </a:pPr>
            <a:endParaRPr lang="en-US">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7161139" y="4492849"/>
            <a:ext cx="2580053" cy="504153"/>
            <a:chOff x="263250" y="5650540"/>
            <a:chExt cx="3832500" cy="717054"/>
          </a:xfrm>
        </p:grpSpPr>
        <p:pic>
          <p:nvPicPr>
            <p:cNvPr id="5" name="Graphic 16" descr="Heart">
              <a:extLst>
                <a:ext uri="{FF2B5EF4-FFF2-40B4-BE49-F238E27FC236}">
                  <a16:creationId xmlns:a16="http://schemas.microsoft.com/office/drawing/2014/main" id="{4D98E368-1CE9-FD4F-872C-B9B1D9A3587D}"/>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4"/>
              <a:ext cx="3095785" cy="558130"/>
            </a:xfrm>
            <a:prstGeom prst="rect">
              <a:avLst/>
            </a:prstGeom>
          </p:spPr>
          <p:txBody>
            <a:bodyPr wrap="square" lIns="68580" tIns="34290" rIns="68580" bIns="34290" anchor="t">
              <a:spAutoFit/>
            </a:bodyPr>
            <a:lstStyle/>
            <a:p>
              <a:r>
                <a:rPr lang="en-GB" sz="2100" b="1" i="1">
                  <a:solidFill>
                    <a:srgbClr val="C51B8A"/>
                  </a:solidFill>
                  <a:latin typeface="Century Gothic"/>
                  <a:cs typeface="Arial"/>
                </a:rPr>
                <a:t>Respond</a:t>
              </a:r>
              <a:endParaRPr lang="en-GB" sz="2100" b="1">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284654" y="813098"/>
            <a:ext cx="4627113" cy="4616648"/>
          </a:xfrm>
          <a:prstGeom prst="rect">
            <a:avLst/>
          </a:prstGeom>
        </p:spPr>
        <p:txBody>
          <a:bodyPr wrap="square" lIns="91440" tIns="45720" rIns="91440" bIns="45720" anchor="t">
            <a:spAutoFit/>
          </a:bodyPr>
          <a:lstStyle/>
          <a:p>
            <a:endParaRPr lang="en-US"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a:endParaRPr>
          </a:p>
          <a:p>
            <a:endParaRPr lang="en-US" sz="2100">
              <a:latin typeface="Century Gothic"/>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GB" sz="210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4025393" y="1324892"/>
            <a:ext cx="5104965" cy="346249"/>
          </a:xfrm>
          <a:prstGeom prst="rect">
            <a:avLst/>
          </a:prstGeom>
          <a:noFill/>
        </p:spPr>
        <p:txBody>
          <a:bodyPr wrap="square" lIns="68580" tIns="34290" rIns="68580" bIns="34290" rtlCol="0" anchor="t">
            <a:spAutoFit/>
          </a:bodyPr>
          <a:lstStyle/>
          <a:p>
            <a:endParaRPr lang="en-GB">
              <a:latin typeface="Century Gothic"/>
              <a:cs typeface="Times New Roman"/>
            </a:endParaRPr>
          </a:p>
        </p:txBody>
      </p:sp>
      <p:sp>
        <p:nvSpPr>
          <p:cNvPr id="8" name="TextBox 7">
            <a:extLst>
              <a:ext uri="{FF2B5EF4-FFF2-40B4-BE49-F238E27FC236}">
                <a16:creationId xmlns:a16="http://schemas.microsoft.com/office/drawing/2014/main" id="{09B3033A-B06D-26CE-365A-CE9FC5A23A60}"/>
              </a:ext>
            </a:extLst>
          </p:cNvPr>
          <p:cNvSpPr txBox="1"/>
          <p:nvPr/>
        </p:nvSpPr>
        <p:spPr>
          <a:xfrm>
            <a:off x="3865909" y="812248"/>
            <a:ext cx="4524076" cy="71558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100" b="1">
                <a:latin typeface="Century Gothic"/>
              </a:rPr>
              <a:t>What do you remember from the Gospel reading? </a:t>
            </a:r>
            <a:endParaRPr lang="en-US">
              <a:latin typeface="Arial" panose="020B0604020202020204"/>
              <a:cs typeface="Arial"/>
            </a:endParaRPr>
          </a:p>
        </p:txBody>
      </p:sp>
      <p:sp>
        <p:nvSpPr>
          <p:cNvPr id="9" name="TextBox 8">
            <a:extLst>
              <a:ext uri="{FF2B5EF4-FFF2-40B4-BE49-F238E27FC236}">
                <a16:creationId xmlns:a16="http://schemas.microsoft.com/office/drawing/2014/main" id="{7718642D-B274-14F5-4818-880D215F4213}"/>
              </a:ext>
            </a:extLst>
          </p:cNvPr>
          <p:cNvSpPr txBox="1"/>
          <p:nvPr/>
        </p:nvSpPr>
        <p:spPr>
          <a:xfrm>
            <a:off x="3864997" y="1669311"/>
            <a:ext cx="5102131" cy="394723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GB">
                <a:latin typeface="Century Gothic"/>
                <a:cs typeface="Times New Roman"/>
              </a:rPr>
              <a:t>Today is a special day, called Palm Sunday. Today we hear two gospel readings. </a:t>
            </a:r>
          </a:p>
          <a:p>
            <a:pPr algn="l"/>
            <a:endParaRPr lang="en-GB">
              <a:latin typeface="Century Gothic"/>
              <a:cs typeface="Times New Roman"/>
            </a:endParaRPr>
          </a:p>
          <a:p>
            <a:pPr algn="l"/>
            <a:r>
              <a:rPr lang="en-GB">
                <a:latin typeface="Century Gothic"/>
                <a:cs typeface="Times New Roman"/>
              </a:rPr>
              <a:t>The second gospel reading is called the Passion and tells the story of how Jesus was arrested, tried, crucified and buried.</a:t>
            </a:r>
            <a:endParaRPr lang="en-GB">
              <a:solidFill>
                <a:srgbClr val="000000"/>
              </a:solidFill>
              <a:latin typeface="Century Gothic"/>
              <a:cs typeface="Times New Roman"/>
            </a:endParaRPr>
          </a:p>
          <a:p>
            <a:pPr algn="l"/>
            <a:endParaRPr lang="en-GB">
              <a:latin typeface="Century Gothic"/>
              <a:cs typeface="Times New Roman"/>
            </a:endParaRPr>
          </a:p>
          <a:p>
            <a:pPr algn="l"/>
            <a:r>
              <a:rPr lang="en-GB">
                <a:latin typeface="Century Gothic"/>
                <a:cs typeface="Times New Roman"/>
              </a:rPr>
              <a:t>What do you remember from the first gospel reading today?</a:t>
            </a:r>
            <a:endParaRPr lang="en-GB">
              <a:latin typeface="Century Gothic"/>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Times New Roman"/>
              <a:cs typeface="Times New Roman"/>
            </a:endParaRPr>
          </a:p>
        </p:txBody>
      </p:sp>
      <p:pic>
        <p:nvPicPr>
          <p:cNvPr id="10" name="Picture 9" descr="A painting of a crucifixion&#10;&#10;AI-generated content may be incorrect.">
            <a:extLst>
              <a:ext uri="{FF2B5EF4-FFF2-40B4-BE49-F238E27FC236}">
                <a16:creationId xmlns:a16="http://schemas.microsoft.com/office/drawing/2014/main" id="{D4DFAC3B-4403-E611-E5DC-8B7C5FBD9F0B}"/>
              </a:ext>
            </a:extLst>
          </p:cNvPr>
          <p:cNvPicPr>
            <a:picLocks noChangeAspect="1"/>
          </p:cNvPicPr>
          <p:nvPr/>
        </p:nvPicPr>
        <p:blipFill>
          <a:blip r:embed="rId5"/>
          <a:stretch>
            <a:fillRect/>
          </a:stretch>
        </p:blipFill>
        <p:spPr>
          <a:xfrm>
            <a:off x="2872" y="0"/>
            <a:ext cx="3666846" cy="5143500"/>
          </a:xfrm>
          <a:prstGeom prst="rect">
            <a:avLst/>
          </a:prstGeom>
        </p:spPr>
      </p:pic>
    </p:spTree>
    <p:extLst>
      <p:ext uri="{BB962C8B-B14F-4D97-AF65-F5344CB8AC3E}">
        <p14:creationId xmlns:p14="http://schemas.microsoft.com/office/powerpoint/2010/main" val="43464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78B710-5D8D-D07E-1529-FFCC29966672}"/>
              </a:ext>
            </a:extLst>
          </p:cNvPr>
          <p:cNvSpPr txBox="1"/>
          <p:nvPr/>
        </p:nvSpPr>
        <p:spPr>
          <a:xfrm>
            <a:off x="4017274" y="858572"/>
            <a:ext cx="4626390"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latin typeface="Century Gothic"/>
                <a:cs typeface="Times New Roman"/>
              </a:rPr>
              <a:t>We heard how Jesus entered Jerusalem riding on a donkey. </a:t>
            </a:r>
            <a:endParaRPr lang="en-US">
              <a:latin typeface="Century Gothic"/>
              <a:cs typeface="Times New Roman"/>
            </a:endParaRPr>
          </a:p>
          <a:p>
            <a:pPr algn="l"/>
            <a:endParaRPr lang="en-GB">
              <a:latin typeface="Century Gothic"/>
              <a:cs typeface="Times New Roman"/>
            </a:endParaRPr>
          </a:p>
          <a:p>
            <a:pPr algn="l"/>
            <a:r>
              <a:rPr lang="en-GB">
                <a:latin typeface="Century Gothic"/>
                <a:cs typeface="Times New Roman"/>
              </a:rPr>
              <a:t>The donkey was a very humble animal – not very special for such a special person like Jesus. Why do you think he chose a donkey?</a:t>
            </a:r>
            <a:endParaRPr lang="en-US">
              <a:latin typeface="Century Gothic"/>
            </a:endParaRPr>
          </a:p>
          <a:p>
            <a:pPr algn="l"/>
            <a:endParaRPr lang="en-GB">
              <a:latin typeface="Century Gothic"/>
              <a:cs typeface="Times New Roman"/>
            </a:endParaRPr>
          </a:p>
          <a:p>
            <a:pPr algn="l"/>
            <a:r>
              <a:rPr lang="en-GB">
                <a:latin typeface="Century Gothic"/>
                <a:cs typeface="Times New Roman"/>
              </a:rPr>
              <a:t>Jesus rode on a donkey to show people that he was the Son of God. Despite how important he was, he chose a humble animal – to show that his power comes from God and not from riches.</a:t>
            </a:r>
            <a:endParaRPr lang="en-GB">
              <a:latin typeface="Century Gothic"/>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a:p>
            <a:pPr algn="l"/>
            <a:endParaRPr lang="en-GB">
              <a:latin typeface="Century Gothic"/>
              <a:cs typeface="Times New Roman"/>
            </a:endParaRPr>
          </a:p>
        </p:txBody>
      </p:sp>
      <p:sp>
        <p:nvSpPr>
          <p:cNvPr id="6" name="TextBox 5">
            <a:extLst>
              <a:ext uri="{FF2B5EF4-FFF2-40B4-BE49-F238E27FC236}">
                <a16:creationId xmlns:a16="http://schemas.microsoft.com/office/drawing/2014/main" id="{7B56E800-CAB7-2A1C-0C71-49182AFEF343}"/>
              </a:ext>
            </a:extLst>
          </p:cNvPr>
          <p:cNvSpPr txBox="1"/>
          <p:nvPr/>
        </p:nvSpPr>
        <p:spPr>
          <a:xfrm>
            <a:off x="5108645" y="4504073"/>
            <a:ext cx="35432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200">
              <a:solidFill>
                <a:srgbClr val="000000"/>
              </a:solidFill>
              <a:latin typeface="Century Gothic"/>
            </a:endParaRPr>
          </a:p>
        </p:txBody>
      </p:sp>
      <p:pic>
        <p:nvPicPr>
          <p:cNvPr id="2" name="Picture 1" descr="A person on a donkey with palm leaves&#10;&#10;AI-generated content may be incorrect.">
            <a:extLst>
              <a:ext uri="{FF2B5EF4-FFF2-40B4-BE49-F238E27FC236}">
                <a16:creationId xmlns:a16="http://schemas.microsoft.com/office/drawing/2014/main" id="{BDE9B016-B2F5-3491-6363-74F8409FD69F}"/>
              </a:ext>
            </a:extLst>
          </p:cNvPr>
          <p:cNvPicPr>
            <a:picLocks noChangeAspect="1"/>
          </p:cNvPicPr>
          <p:nvPr/>
        </p:nvPicPr>
        <p:blipFill>
          <a:blip r:embed="rId3"/>
          <a:stretch>
            <a:fillRect/>
          </a:stretch>
        </p:blipFill>
        <p:spPr>
          <a:xfrm>
            <a:off x="3923" y="0"/>
            <a:ext cx="3664744" cy="5143500"/>
          </a:xfrm>
          <a:prstGeom prst="rect">
            <a:avLst/>
          </a:prstGeom>
        </p:spPr>
      </p:pic>
    </p:spTree>
    <p:extLst>
      <p:ext uri="{BB962C8B-B14F-4D97-AF65-F5344CB8AC3E}">
        <p14:creationId xmlns:p14="http://schemas.microsoft.com/office/powerpoint/2010/main" val="3069093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B5D362-1C2F-3A16-8D4D-7DE61F481783}"/>
              </a:ext>
            </a:extLst>
          </p:cNvPr>
          <p:cNvSpPr txBox="1"/>
          <p:nvPr/>
        </p:nvSpPr>
        <p:spPr>
          <a:xfrm>
            <a:off x="407148" y="1177713"/>
            <a:ext cx="44913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cs typeface="Times New Roman"/>
            </a:endParaRPr>
          </a:p>
          <a:p>
            <a:pPr algn="l"/>
            <a:endParaRPr lang="en-US">
              <a:latin typeface="Century Gothic"/>
              <a:cs typeface="Times New Roman"/>
            </a:endParaRPr>
          </a:p>
        </p:txBody>
      </p:sp>
      <p:sp>
        <p:nvSpPr>
          <p:cNvPr id="6" name="TextBox 5">
            <a:extLst>
              <a:ext uri="{FF2B5EF4-FFF2-40B4-BE49-F238E27FC236}">
                <a16:creationId xmlns:a16="http://schemas.microsoft.com/office/drawing/2014/main" id="{1A34A048-1B83-9461-1866-4AB5ED590F34}"/>
              </a:ext>
            </a:extLst>
          </p:cNvPr>
          <p:cNvSpPr txBox="1"/>
          <p:nvPr/>
        </p:nvSpPr>
        <p:spPr>
          <a:xfrm>
            <a:off x="207376" y="747166"/>
            <a:ext cx="4495026"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entury Gothic"/>
                <a:cs typeface="Times New Roman"/>
              </a:rPr>
              <a:t>If Jesus were to arrive here today, do you think he would ride on a donkey? What else might he ride or drive?</a:t>
            </a:r>
            <a:endParaRPr lang="en-US">
              <a:latin typeface="Century Gothic"/>
            </a:endParaRPr>
          </a:p>
          <a:p>
            <a:pPr algn="l"/>
            <a:endParaRPr lang="en-US">
              <a:latin typeface="Century Gothic"/>
              <a:cs typeface="Times New Roman"/>
            </a:endParaRPr>
          </a:p>
          <a:p>
            <a:pPr algn="l"/>
            <a:r>
              <a:rPr lang="en-US">
                <a:latin typeface="Century Gothic"/>
                <a:cs typeface="Times New Roman"/>
              </a:rPr>
              <a:t>All of the people were so happy to see Jesus that they laid their cloaks on the floor and cut branches from palm trees to lay before him to show their respect.</a:t>
            </a:r>
          </a:p>
          <a:p>
            <a:pPr algn="l"/>
            <a:endParaRPr lang="en-US">
              <a:latin typeface="Century Gothic"/>
              <a:cs typeface="Times New Roman"/>
            </a:endParaRPr>
          </a:p>
          <a:p>
            <a:pPr algn="l"/>
            <a:r>
              <a:rPr lang="en-US">
                <a:latin typeface="Century Gothic"/>
                <a:cs typeface="Times New Roman"/>
              </a:rPr>
              <a:t>This is why today is called Palm Sunday and why we have palms. People shouted to show their joy and praise for God.  </a:t>
            </a:r>
          </a:p>
          <a:p>
            <a:pPr algn="l"/>
            <a:endParaRPr lang="en-US">
              <a:latin typeface="Century Gothic"/>
              <a:cs typeface="Times New Roman"/>
            </a:endParaRPr>
          </a:p>
          <a:p>
            <a:pPr algn="l"/>
            <a:endParaRPr lang="en-US">
              <a:latin typeface="Century Gothic"/>
              <a:cs typeface="Times New Roman"/>
            </a:endParaRPr>
          </a:p>
          <a:p>
            <a:pPr algn="l"/>
            <a:endParaRPr lang="en-US">
              <a:latin typeface="Century Gothic"/>
              <a:cs typeface="Times New Roman"/>
            </a:endParaRPr>
          </a:p>
          <a:p>
            <a:pPr algn="l"/>
            <a:endParaRPr lang="en-US"/>
          </a:p>
        </p:txBody>
      </p:sp>
      <p:pic>
        <p:nvPicPr>
          <p:cNvPr id="3" name="Picture 2" descr="A close up of a green leaf&#10;&#10;AI-generated content may be incorrect.">
            <a:extLst>
              <a:ext uri="{FF2B5EF4-FFF2-40B4-BE49-F238E27FC236}">
                <a16:creationId xmlns:a16="http://schemas.microsoft.com/office/drawing/2014/main" id="{524A022A-C986-C2D0-CC14-5EB2A5FC6C29}"/>
              </a:ext>
            </a:extLst>
          </p:cNvPr>
          <p:cNvPicPr>
            <a:picLocks noChangeAspect="1"/>
          </p:cNvPicPr>
          <p:nvPr/>
        </p:nvPicPr>
        <p:blipFill>
          <a:blip r:embed="rId3"/>
          <a:srcRect l="17254" t="65" b="-297"/>
          <a:stretch>
            <a:fillRect/>
          </a:stretch>
        </p:blipFill>
        <p:spPr>
          <a:xfrm>
            <a:off x="4717684" y="1176689"/>
            <a:ext cx="4185127" cy="3169636"/>
          </a:xfrm>
          <a:prstGeom prst="rect">
            <a:avLst/>
          </a:prstGeom>
        </p:spPr>
      </p:pic>
      <p:pic>
        <p:nvPicPr>
          <p:cNvPr id="5" name="Picture 4" descr="A group of children holding signs&#10;&#10;AI-generated content may be incorrect.">
            <a:extLst>
              <a:ext uri="{FF2B5EF4-FFF2-40B4-BE49-F238E27FC236}">
                <a16:creationId xmlns:a16="http://schemas.microsoft.com/office/drawing/2014/main" id="{99298C13-D137-69E7-B66A-6405A18E0C0F}"/>
              </a:ext>
            </a:extLst>
          </p:cNvPr>
          <p:cNvPicPr>
            <a:picLocks noChangeAspect="1"/>
          </p:cNvPicPr>
          <p:nvPr/>
        </p:nvPicPr>
        <p:blipFill>
          <a:blip r:embed="rId4"/>
          <a:stretch>
            <a:fillRect/>
          </a:stretch>
        </p:blipFill>
        <p:spPr>
          <a:xfrm>
            <a:off x="4887939" y="1515986"/>
            <a:ext cx="3843259" cy="2480248"/>
          </a:xfrm>
          <a:prstGeom prst="rect">
            <a:avLst/>
          </a:prstGeom>
        </p:spPr>
      </p:pic>
    </p:spTree>
    <p:extLst>
      <p:ext uri="{BB962C8B-B14F-4D97-AF65-F5344CB8AC3E}">
        <p14:creationId xmlns:p14="http://schemas.microsoft.com/office/powerpoint/2010/main" val="3771422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308961" y="938277"/>
            <a:ext cx="2969965"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a:latin typeface="Century Gothic"/>
              <a:cs typeface="Times New Roman"/>
            </a:endParaRPr>
          </a:p>
        </p:txBody>
      </p:sp>
      <p:sp>
        <p:nvSpPr>
          <p:cNvPr id="6" name="TextBox 5">
            <a:extLst>
              <a:ext uri="{FF2B5EF4-FFF2-40B4-BE49-F238E27FC236}">
                <a16:creationId xmlns:a16="http://schemas.microsoft.com/office/drawing/2014/main" id="{9F3B65AD-5F16-1004-BF92-96A697E0A76E}"/>
              </a:ext>
            </a:extLst>
          </p:cNvPr>
          <p:cNvSpPr txBox="1"/>
          <p:nvPr/>
        </p:nvSpPr>
        <p:spPr>
          <a:xfrm>
            <a:off x="311480" y="943393"/>
            <a:ext cx="4102791"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entury Gothic"/>
                <a:cs typeface="Times New Roman"/>
              </a:rPr>
              <a:t>Why do you think that the crowds were so full of happiness and praise for Jesus? </a:t>
            </a:r>
          </a:p>
          <a:p>
            <a:pPr algn="l"/>
            <a:endParaRPr lang="en-US">
              <a:latin typeface="Century Gothic"/>
              <a:cs typeface="Times New Roman"/>
            </a:endParaRPr>
          </a:p>
          <a:p>
            <a:pPr algn="l"/>
            <a:r>
              <a:rPr lang="en-US">
                <a:latin typeface="Century Gothic"/>
                <a:cs typeface="Times New Roman"/>
              </a:rPr>
              <a:t>What would you have done if you were in that crowd?</a:t>
            </a:r>
            <a:endParaRPr lang="en-US">
              <a:latin typeface="Century Gothic"/>
            </a:endParaRPr>
          </a:p>
          <a:p>
            <a:pPr algn="l"/>
            <a:endParaRPr lang="en-US">
              <a:latin typeface="Century Gothic"/>
              <a:cs typeface="Times New Roman"/>
            </a:endParaRPr>
          </a:p>
          <a:p>
            <a:pPr algn="l"/>
            <a:r>
              <a:rPr lang="en-US">
                <a:latin typeface="Century Gothic"/>
                <a:cs typeface="Times New Roman"/>
              </a:rPr>
              <a:t>Think again about what it would be like if Jesus arrived here today. </a:t>
            </a:r>
          </a:p>
          <a:p>
            <a:pPr algn="l"/>
            <a:endParaRPr lang="en-US">
              <a:latin typeface="Century Gothic"/>
              <a:cs typeface="Times New Roman"/>
            </a:endParaRPr>
          </a:p>
          <a:p>
            <a:pPr algn="l"/>
            <a:r>
              <a:rPr lang="en-US">
                <a:latin typeface="Century Gothic"/>
                <a:cs typeface="Times New Roman"/>
              </a:rPr>
              <a:t>What do you think you would do </a:t>
            </a:r>
          </a:p>
          <a:p>
            <a:pPr algn="l"/>
            <a:r>
              <a:rPr lang="en-US">
                <a:latin typeface="Century Gothic"/>
                <a:cs typeface="Times New Roman"/>
              </a:rPr>
              <a:t>to welcome Jesus?</a:t>
            </a:r>
            <a:endParaRPr lang="en-US">
              <a:latin typeface="Century Gothic"/>
            </a:endParaRPr>
          </a:p>
          <a:p>
            <a:pPr algn="l"/>
            <a:endParaRPr lang="en-US">
              <a:solidFill>
                <a:srgbClr val="000000"/>
              </a:solidFill>
              <a:latin typeface="Century Gothic"/>
              <a:cs typeface="Times New Roman"/>
            </a:endParaRPr>
          </a:p>
          <a:p>
            <a:pPr algn="l"/>
            <a:endParaRPr lang="en-US"/>
          </a:p>
        </p:txBody>
      </p:sp>
      <p:pic>
        <p:nvPicPr>
          <p:cNvPr id="3" name="Picture 2" descr="A group of kids in white shirts raising their hands&#10;&#10;AI-generated content may be incorrect.">
            <a:extLst>
              <a:ext uri="{FF2B5EF4-FFF2-40B4-BE49-F238E27FC236}">
                <a16:creationId xmlns:a16="http://schemas.microsoft.com/office/drawing/2014/main" id="{C73856D3-F8EE-ECF2-B700-A30464418465}"/>
              </a:ext>
            </a:extLst>
          </p:cNvPr>
          <p:cNvPicPr>
            <a:picLocks noChangeAspect="1"/>
          </p:cNvPicPr>
          <p:nvPr/>
        </p:nvPicPr>
        <p:blipFill>
          <a:blip r:embed="rId3"/>
          <a:stretch>
            <a:fillRect/>
          </a:stretch>
        </p:blipFill>
        <p:spPr>
          <a:xfrm>
            <a:off x="4412597" y="1114893"/>
            <a:ext cx="4416000" cy="2983538"/>
          </a:xfrm>
          <a:prstGeom prst="rect">
            <a:avLst/>
          </a:prstGeom>
        </p:spPr>
      </p:pic>
    </p:spTree>
    <p:extLst>
      <p:ext uri="{BB962C8B-B14F-4D97-AF65-F5344CB8AC3E}">
        <p14:creationId xmlns:p14="http://schemas.microsoft.com/office/powerpoint/2010/main" val="442809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307E97-9C4B-73CE-D2D6-AB073B06F0E9}"/>
              </a:ext>
            </a:extLst>
          </p:cNvPr>
          <p:cNvSpPr txBox="1"/>
          <p:nvPr/>
        </p:nvSpPr>
        <p:spPr>
          <a:xfrm>
            <a:off x="4065351" y="893198"/>
            <a:ext cx="4582985"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800">
              <a:latin typeface="Century Gothic"/>
              <a:cs typeface="Times New Roman"/>
            </a:endParaRPr>
          </a:p>
          <a:p>
            <a:endParaRPr lang="en-US" sz="1800">
              <a:latin typeface="Century Gothic"/>
              <a:cs typeface="Times New Roman"/>
            </a:endParaRPr>
          </a:p>
          <a:p>
            <a:endParaRPr lang="en-US" sz="1800">
              <a:latin typeface="Century Gothic"/>
              <a:cs typeface="Times New Roman"/>
            </a:endParaRPr>
          </a:p>
          <a:p>
            <a:pPr>
              <a:spcBef>
                <a:spcPct val="0"/>
              </a:spcBef>
              <a:spcAft>
                <a:spcPct val="0"/>
              </a:spcAft>
            </a:pPr>
            <a:endParaRPr lang="en-GB" sz="1800">
              <a:latin typeface="Century Gothic"/>
              <a:cs typeface="Segoe UI"/>
            </a:endParaRPr>
          </a:p>
        </p:txBody>
      </p:sp>
      <p:sp>
        <p:nvSpPr>
          <p:cNvPr id="4" name="TextBox 3">
            <a:extLst>
              <a:ext uri="{FF2B5EF4-FFF2-40B4-BE49-F238E27FC236}">
                <a16:creationId xmlns:a16="http://schemas.microsoft.com/office/drawing/2014/main" id="{C650A54A-779E-D947-3233-D3F2A77DCB44}"/>
              </a:ext>
            </a:extLst>
          </p:cNvPr>
          <p:cNvSpPr txBox="1"/>
          <p:nvPr/>
        </p:nvSpPr>
        <p:spPr>
          <a:xfrm>
            <a:off x="236969" y="774826"/>
            <a:ext cx="4434338"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entury Gothic"/>
                <a:cs typeface="Times New Roman"/>
              </a:rPr>
              <a:t>God made all of us, no matter where in the world that we come from.</a:t>
            </a:r>
            <a:endParaRPr lang="en-US"/>
          </a:p>
          <a:p>
            <a:pPr algn="l"/>
            <a:endParaRPr lang="en-US">
              <a:latin typeface="Century Gothic"/>
              <a:cs typeface="Times New Roman"/>
            </a:endParaRPr>
          </a:p>
          <a:p>
            <a:pPr algn="l"/>
            <a:r>
              <a:rPr lang="en-US">
                <a:latin typeface="Century Gothic"/>
                <a:cs typeface="Times New Roman"/>
              </a:rPr>
              <a:t>Jesus is in all of us. So every time we meet someone, and welcome them, we are welcoming Jesus. </a:t>
            </a:r>
            <a:endParaRPr lang="en-US"/>
          </a:p>
          <a:p>
            <a:pPr algn="l"/>
            <a:endParaRPr lang="en-US">
              <a:latin typeface="Century Gothic"/>
              <a:cs typeface="Times New Roman"/>
            </a:endParaRPr>
          </a:p>
          <a:p>
            <a:pPr algn="l"/>
            <a:r>
              <a:rPr lang="en-US">
                <a:latin typeface="Century Gothic"/>
                <a:cs typeface="Times New Roman"/>
              </a:rPr>
              <a:t>Jesus is in all people, so we should treat all people with the respect, love and kindness we would show to Jesus. </a:t>
            </a:r>
          </a:p>
          <a:p>
            <a:pPr algn="l"/>
            <a:endParaRPr lang="en-US">
              <a:latin typeface="Century Gothic"/>
              <a:cs typeface="Times New Roman"/>
            </a:endParaRPr>
          </a:p>
          <a:p>
            <a:pPr algn="l"/>
            <a:r>
              <a:rPr lang="en-US">
                <a:latin typeface="Century Gothic"/>
                <a:cs typeface="Times New Roman"/>
              </a:rPr>
              <a:t>We should try to welcome people into our lives and treat them as we would like to be treated.</a:t>
            </a:r>
            <a:endParaRPr lang="en-US">
              <a:latin typeface="Century Gothic"/>
            </a:endParaRPr>
          </a:p>
          <a:p>
            <a:pPr algn="l"/>
            <a:endParaRPr lang="en-US">
              <a:latin typeface="Century Gothic"/>
              <a:cs typeface="Times New Roman"/>
            </a:endParaRPr>
          </a:p>
        </p:txBody>
      </p:sp>
      <p:pic>
        <p:nvPicPr>
          <p:cNvPr id="2" name="Picture 1" descr="A close-up of hands shaking&#10;&#10;AI-generated content may be incorrect.">
            <a:extLst>
              <a:ext uri="{FF2B5EF4-FFF2-40B4-BE49-F238E27FC236}">
                <a16:creationId xmlns:a16="http://schemas.microsoft.com/office/drawing/2014/main" id="{B446155E-9F02-3CDA-6E8E-6E28FCF7C359}"/>
              </a:ext>
            </a:extLst>
          </p:cNvPr>
          <p:cNvPicPr>
            <a:picLocks noChangeAspect="1"/>
          </p:cNvPicPr>
          <p:nvPr/>
        </p:nvPicPr>
        <p:blipFill>
          <a:blip r:embed="rId3"/>
          <a:stretch>
            <a:fillRect/>
          </a:stretch>
        </p:blipFill>
        <p:spPr>
          <a:xfrm>
            <a:off x="4674679" y="1152368"/>
            <a:ext cx="4235479" cy="3204147"/>
          </a:xfrm>
          <a:prstGeom prst="rect">
            <a:avLst/>
          </a:prstGeom>
        </p:spPr>
      </p:pic>
    </p:spTree>
    <p:extLst>
      <p:ext uri="{BB962C8B-B14F-4D97-AF65-F5344CB8AC3E}">
        <p14:creationId xmlns:p14="http://schemas.microsoft.com/office/powerpoint/2010/main" val="2568595245"/>
      </p:ext>
    </p:extLst>
  </p:cSld>
  <p:clrMapOvr>
    <a:masterClrMapping/>
  </p:clrMapOvr>
</p:sld>
</file>

<file path=ppt/theme/theme1.xml><?xml version="1.0" encoding="utf-8"?>
<a:theme xmlns:a="http://schemas.openxmlformats.org/drawingml/2006/main" name="Office Theme">
  <a:themeElements>
    <a:clrScheme name="CAFOD new brand TEMPLATE 2025">
      <a:dk1>
        <a:srgbClr val="000000"/>
      </a:dk1>
      <a:lt1>
        <a:srgbClr val="FFFFFF"/>
      </a:lt1>
      <a:dk2>
        <a:srgbClr val="58A333"/>
      </a:dk2>
      <a:lt2>
        <a:srgbClr val="222444"/>
      </a:lt2>
      <a:accent1>
        <a:srgbClr val="A2C617"/>
      </a:accent1>
      <a:accent2>
        <a:srgbClr val="FAC850"/>
      </a:accent2>
      <a:accent3>
        <a:srgbClr val="EE7103"/>
      </a:accent3>
      <a:accent4>
        <a:srgbClr val="DC0014"/>
      </a:accent4>
      <a:accent5>
        <a:srgbClr val="E83273"/>
      </a:accent5>
      <a:accent6>
        <a:srgbClr val="7666AD"/>
      </a:accent6>
      <a:hlink>
        <a:srgbClr val="30BAC7"/>
      </a:hlink>
      <a:folHlink>
        <a:srgbClr val="A2C617"/>
      </a:folHlink>
    </a:clrScheme>
    <a:fontScheme name="CAFOD - typograph">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577683d2868247b252211b2613be0c92">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c3e6392446de2dc74f0d420db2acf70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SZUU6KYVHK2A-2146017777-19475</_dlc_DocId>
    <_dlc_DocIdUrl xmlns="04672002-f21f-4240-adfb-f0b653fb6fb5">
      <Url>https://cafod365.sharepoint.com/sites/int/Education/_layouts/15/DocIdRedir.aspx?ID=SZUU6KYVHK2A-2146017777-19475</Url>
      <Description>SZUU6KYVHK2A-2146017777-19475</Description>
    </_dlc_DocIdUrl>
    <TaxCatchAll xmlns="453a0c7f-c966-4a5c-a0f8-de0f8150ea1e" xsi:nil="true"/>
    <lcf76f155ced4ddcb4097134ff3c332f xmlns="236a9a4b-a03c-46ba-8ec6-624c184acbc6">
      <Terms xmlns="http://schemas.microsoft.com/office/infopath/2007/PartnerControls"/>
    </lcf76f155ced4ddcb4097134ff3c332f>
    <Activity xmlns="236a9a4b-a03c-46ba-8ec6-624c184acbc6">Advent</Activity>
    <Audience xmlns="236a9a4b-a03c-46ba-8ec6-624c184acbc6">Primary</Audience>
    <_Status xmlns="http://schemas.microsoft.com/sharepoint/v3/fields">Not Started</_Status>
  </documentManagement>
</p:properties>
</file>

<file path=customXml/itemProps1.xml><?xml version="1.0" encoding="utf-8"?>
<ds:datastoreItem xmlns:ds="http://schemas.openxmlformats.org/officeDocument/2006/customXml" ds:itemID="{89789F0C-2D1C-4DC4-9242-0F1993DC9C44}">
  <ds:schemaRefs>
    <ds:schemaRef ds:uri="04672002-f21f-4240-adfb-f0b653fb6fb5"/>
    <ds:schemaRef ds:uri="236a9a4b-a03c-46ba-8ec6-624c184acbc6"/>
    <ds:schemaRef ds:uri="453a0c7f-c966-4a5c-a0f8-de0f8150ea1e"/>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DDB819-B1C6-44E0-A4E7-79EC63B129E2}">
  <ds:schemaRefs>
    <ds:schemaRef ds:uri="http://schemas.microsoft.com/sharepoint/events"/>
  </ds:schemaRefs>
</ds:datastoreItem>
</file>

<file path=customXml/itemProps3.xml><?xml version="1.0" encoding="utf-8"?>
<ds:datastoreItem xmlns:ds="http://schemas.openxmlformats.org/officeDocument/2006/customXml" ds:itemID="{558CADD5-7CDB-4674-A12B-6A140624B8F7}">
  <ds:schemaRefs>
    <ds:schemaRef ds:uri="http://schemas.microsoft.com/sharepoint/v3/contenttype/forms"/>
  </ds:schemaRefs>
</ds:datastoreItem>
</file>

<file path=customXml/itemProps4.xml><?xml version="1.0" encoding="utf-8"?>
<ds:datastoreItem xmlns:ds="http://schemas.openxmlformats.org/officeDocument/2006/customXml" ds:itemID="{37880FD4-C537-4FE3-BF29-620D65E12577}">
  <ds:schemaRefs>
    <ds:schemaRef ds:uri="http://schemas.microsoft.com/office/2006/documentManagement/types"/>
    <ds:schemaRef ds:uri="http://purl.org/dc/dcmitype/"/>
    <ds:schemaRef ds:uri="http://purl.org/dc/elements/1.1/"/>
    <ds:schemaRef ds:uri="http://schemas.microsoft.com/office/2006/metadata/properties"/>
    <ds:schemaRef ds:uri="http://schemas.microsoft.com/office/infopath/2007/PartnerControls"/>
    <ds:schemaRef ds:uri="453a0c7f-c966-4a5c-a0f8-de0f8150ea1e"/>
    <ds:schemaRef ds:uri="04672002-f21f-4240-adfb-f0b653fb6fb5"/>
    <ds:schemaRef ds:uri="236a9a4b-a03c-46ba-8ec6-624c184acbc6"/>
    <ds:schemaRef ds:uri="http://purl.org/dc/terms/"/>
    <ds:schemaRef ds:uri="http://schemas.openxmlformats.org/package/2006/metadata/core-properties"/>
    <ds:schemaRef ds:uri="bdf04112-6931-4610-9724-cd62e91446a3"/>
    <ds:schemaRef ds:uri="http://schemas.microsoft.com/sharepoint/v3/field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1493</Words>
  <Application>Microsoft Office PowerPoint</Application>
  <PresentationFormat>On-screen Show (16:9)</PresentationFormat>
  <Paragraphs>223</Paragraphs>
  <Slides>18</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Century Gothic</vt:lpstr>
      <vt:lpstr>Arial</vt:lpstr>
      <vt:lpstr>Times New Roman</vt:lpstr>
      <vt:lpstr>Aptos</vt:lpstr>
      <vt:lpstr>Montserrat Light</vt:lpstr>
      <vt:lpstr>Calibri</vt:lpstr>
      <vt:lpstr>Segoe UI</vt:lpstr>
      <vt:lpstr>Montserrat ExtraBold</vt:lpstr>
      <vt:lpstr>Montserrat</vt:lpstr>
      <vt:lpstr>Office Theme</vt:lpstr>
      <vt:lpstr> </vt:lpstr>
      <vt:lpstr> God of joy,  We welcome you into our lives as the people of Jerusalem welcomed Jesus, with respect, love and happiness. Help us to remember that you are in all people and try to make them feel welcome.  Amen.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 us pray</vt:lpstr>
      <vt:lpstr>Let us pray</vt:lpstr>
      <vt:lpstr>PowerPoint Presentation</vt:lpstr>
      <vt:lpstr>PowerPoint Presentation</vt:lpstr>
      <vt:lpstr>PowerPoint Presentation</vt:lpstr>
      <vt:lpstr>Get involved with CAFOD this term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Victoria Ahmed</dc:creator>
  <cp:lastModifiedBy>Victoria Ahmed</cp:lastModifiedBy>
  <cp:revision>2</cp:revision>
  <dcterms:created xsi:type="dcterms:W3CDTF">2025-02-19T13:24:09Z</dcterms:created>
  <dcterms:modified xsi:type="dcterms:W3CDTF">2026-03-26T21:36:23Z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2025-02-19T00:00:00Z</vt:filetime>
  </property>
  <property fmtid="{D5CDD505-2E9C-101B-9397-08002B2CF9AE}" pid="3" name="Creator">
    <vt:lpwstr>Adobe InDesign 20.1 (Macintosh)</vt:lpwstr>
  </property>
  <property fmtid="{D5CDD505-2E9C-101B-9397-08002B2CF9AE}" pid="4" name="LastSaved">
    <vt:filetime>2025-02-19T00:00:00Z</vt:filetime>
  </property>
  <property fmtid="{D5CDD505-2E9C-101B-9397-08002B2CF9AE}" pid="5" name="Producer">
    <vt:lpwstr>Adobe PDF Library 17.0</vt:lpwstr>
  </property>
  <property fmtid="{D5CDD505-2E9C-101B-9397-08002B2CF9AE}" pid="6" name="ContentTypeId">
    <vt:lpwstr>0x01010096472308B02E1E4A9F4BBEA19176AB65</vt:lpwstr>
  </property>
  <property fmtid="{D5CDD505-2E9C-101B-9397-08002B2CF9AE}" pid="7" name="_dlc_DocIdItemGuid">
    <vt:lpwstr>0e9af2a1-b327-448c-9911-3d258ace6720</vt:lpwstr>
  </property>
  <property fmtid="{D5CDD505-2E9C-101B-9397-08002B2CF9AE}" pid="8" name="MediaServiceImageTags">
    <vt:lpwstr/>
  </property>
</Properties>
</file>