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1"/>
  </p:notesMasterIdLst>
  <p:sldIdLst>
    <p:sldId id="256" r:id="rId3"/>
    <p:sldId id="258" r:id="rId4"/>
    <p:sldId id="259" r:id="rId5"/>
    <p:sldId id="267" r:id="rId6"/>
    <p:sldId id="260" r:id="rId7"/>
    <p:sldId id="268" r:id="rId8"/>
    <p:sldId id="261" r:id="rId9"/>
    <p:sldId id="269" r:id="rId10"/>
    <p:sldId id="262" r:id="rId11"/>
    <p:sldId id="270" r:id="rId12"/>
    <p:sldId id="263" r:id="rId13"/>
    <p:sldId id="271" r:id="rId14"/>
    <p:sldId id="264" r:id="rId15"/>
    <p:sldId id="272" r:id="rId16"/>
    <p:sldId id="265" r:id="rId17"/>
    <p:sldId id="273" r:id="rId18"/>
    <p:sldId id="266" r:id="rId19"/>
    <p:sldId id="274" r:id="rId20"/>
  </p:sldIdLst>
  <p:sldSz cx="12192000" cy="6858000"/>
  <p:notesSz cx="6858000" cy="9144000"/>
  <p:embeddedFontLst>
    <p:embeddedFont>
      <p:font typeface="Montserrat" panose="00000500000000000000" pitchFamily="2" charset="0"/>
      <p:regular r:id="rId22"/>
      <p:bold r:id="rId23"/>
      <p:italic r:id="rId24"/>
      <p:boldItalic r:id="rId25"/>
    </p:embeddedFont>
    <p:embeddedFont>
      <p:font typeface="Montserrat School" pitchFamily="2"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45BCEC-07E5-4F32-A25F-4B06B694CBA6}" v="19" dt="2026-01-08T16:12:35.4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Bailey" userId="965a1b90-078f-4270-a62d-d042259dd1b7" providerId="ADAL" clId="{6C677184-5945-46A0-90D8-759785EBBEBB}"/>
    <pc:docChg chg="undo custSel addSld modSld sldOrd">
      <pc:chgData name="Jessica Bailey" userId="965a1b90-078f-4270-a62d-d042259dd1b7" providerId="ADAL" clId="{6C677184-5945-46A0-90D8-759785EBBEBB}" dt="2026-01-09T14:46:26.073" v="5973" actId="20577"/>
      <pc:docMkLst>
        <pc:docMk/>
      </pc:docMkLst>
      <pc:sldChg chg="modSp mod">
        <pc:chgData name="Jessica Bailey" userId="965a1b90-078f-4270-a62d-d042259dd1b7" providerId="ADAL" clId="{6C677184-5945-46A0-90D8-759785EBBEBB}" dt="2026-01-06T16:49:19.838" v="369" actId="20577"/>
        <pc:sldMkLst>
          <pc:docMk/>
          <pc:sldMk cId="4038423983" sldId="258"/>
        </pc:sldMkLst>
        <pc:spChg chg="mod">
          <ac:chgData name="Jessica Bailey" userId="965a1b90-078f-4270-a62d-d042259dd1b7" providerId="ADAL" clId="{6C677184-5945-46A0-90D8-759785EBBEBB}" dt="2026-01-06T16:46:40.190" v="46" actId="20577"/>
          <ac:spMkLst>
            <pc:docMk/>
            <pc:sldMk cId="4038423983" sldId="258"/>
            <ac:spMk id="6" creationId="{772754F2-FC3E-27C8-5815-1ABD9953E8DB}"/>
          </ac:spMkLst>
        </pc:spChg>
        <pc:spChg chg="mod">
          <ac:chgData name="Jessica Bailey" userId="965a1b90-078f-4270-a62d-d042259dd1b7" providerId="ADAL" clId="{6C677184-5945-46A0-90D8-759785EBBEBB}" dt="2026-01-06T16:46:06.718" v="21" actId="20577"/>
          <ac:spMkLst>
            <pc:docMk/>
            <pc:sldMk cId="4038423983" sldId="258"/>
            <ac:spMk id="10" creationId="{44D54479-0831-8CC2-A2D9-88FBD6820F6A}"/>
          </ac:spMkLst>
        </pc:spChg>
        <pc:graphicFrameChg chg="modGraphic">
          <ac:chgData name="Jessica Bailey" userId="965a1b90-078f-4270-a62d-d042259dd1b7" providerId="ADAL" clId="{6C677184-5945-46A0-90D8-759785EBBEBB}" dt="2026-01-06T16:49:19.838" v="369" actId="20577"/>
          <ac:graphicFrameMkLst>
            <pc:docMk/>
            <pc:sldMk cId="4038423983" sldId="258"/>
            <ac:graphicFrameMk id="8" creationId="{CB688746-CF26-7898-43F2-C0FB9B364F42}"/>
          </ac:graphicFrameMkLst>
        </pc:graphicFrameChg>
      </pc:sldChg>
      <pc:sldChg chg="addSp delSp modSp new mod setBg">
        <pc:chgData name="Jessica Bailey" userId="965a1b90-078f-4270-a62d-d042259dd1b7" providerId="ADAL" clId="{6C677184-5945-46A0-90D8-759785EBBEBB}" dt="2026-01-06T16:12:17.886" v="2" actId="26606"/>
        <pc:sldMkLst>
          <pc:docMk/>
          <pc:sldMk cId="4065467040" sldId="263"/>
        </pc:sldMkLst>
        <pc:spChg chg="add">
          <ac:chgData name="Jessica Bailey" userId="965a1b90-078f-4270-a62d-d042259dd1b7" providerId="ADAL" clId="{6C677184-5945-46A0-90D8-759785EBBEBB}" dt="2026-01-06T16:12:17.886" v="2" actId="26606"/>
          <ac:spMkLst>
            <pc:docMk/>
            <pc:sldMk cId="4065467040" sldId="263"/>
            <ac:spMk id="10" creationId="{42A4FC2C-047E-45A5-965D-8E1E3BF09BC6}"/>
          </ac:spMkLst>
        </pc:spChg>
        <pc:picChg chg="add mod">
          <ac:chgData name="Jessica Bailey" userId="965a1b90-078f-4270-a62d-d042259dd1b7" providerId="ADAL" clId="{6C677184-5945-46A0-90D8-759785EBBEBB}" dt="2026-01-06T16:12:17.886" v="2" actId="26606"/>
          <ac:picMkLst>
            <pc:docMk/>
            <pc:sldMk cId="4065467040" sldId="263"/>
            <ac:picMk id="5" creationId="{2214DC0F-B555-5BF0-9A56-F73B8F630411}"/>
          </ac:picMkLst>
        </pc:picChg>
      </pc:sldChg>
      <pc:sldChg chg="addSp delSp modSp new mod setBg">
        <pc:chgData name="Jessica Bailey" userId="965a1b90-078f-4270-a62d-d042259dd1b7" providerId="ADAL" clId="{6C677184-5945-46A0-90D8-759785EBBEBB}" dt="2026-01-06T16:12:28.685" v="5" actId="26606"/>
        <pc:sldMkLst>
          <pc:docMk/>
          <pc:sldMk cId="1130814244" sldId="264"/>
        </pc:sldMkLst>
        <pc:spChg chg="add">
          <ac:chgData name="Jessica Bailey" userId="965a1b90-078f-4270-a62d-d042259dd1b7" providerId="ADAL" clId="{6C677184-5945-46A0-90D8-759785EBBEBB}" dt="2026-01-06T16:12:28.685" v="5" actId="26606"/>
          <ac:spMkLst>
            <pc:docMk/>
            <pc:sldMk cId="1130814244" sldId="264"/>
            <ac:spMk id="10" creationId="{42A4FC2C-047E-45A5-965D-8E1E3BF09BC6}"/>
          </ac:spMkLst>
        </pc:spChg>
        <pc:picChg chg="add mod">
          <ac:chgData name="Jessica Bailey" userId="965a1b90-078f-4270-a62d-d042259dd1b7" providerId="ADAL" clId="{6C677184-5945-46A0-90D8-759785EBBEBB}" dt="2026-01-06T16:12:28.685" v="5" actId="26606"/>
          <ac:picMkLst>
            <pc:docMk/>
            <pc:sldMk cId="1130814244" sldId="264"/>
            <ac:picMk id="5" creationId="{89F71D55-4876-9C0E-F606-9175DD55F468}"/>
          </ac:picMkLst>
        </pc:picChg>
      </pc:sldChg>
      <pc:sldChg chg="addSp delSp modSp new mod setBg">
        <pc:chgData name="Jessica Bailey" userId="965a1b90-078f-4270-a62d-d042259dd1b7" providerId="ADAL" clId="{6C677184-5945-46A0-90D8-759785EBBEBB}" dt="2026-01-06T16:13:07.903" v="10" actId="26606"/>
        <pc:sldMkLst>
          <pc:docMk/>
          <pc:sldMk cId="2787406328" sldId="265"/>
        </pc:sldMkLst>
        <pc:spChg chg="add">
          <ac:chgData name="Jessica Bailey" userId="965a1b90-078f-4270-a62d-d042259dd1b7" providerId="ADAL" clId="{6C677184-5945-46A0-90D8-759785EBBEBB}" dt="2026-01-06T16:13:07.903" v="10" actId="26606"/>
          <ac:spMkLst>
            <pc:docMk/>
            <pc:sldMk cId="2787406328" sldId="265"/>
            <ac:spMk id="14" creationId="{42A4FC2C-047E-45A5-965D-8E1E3BF09BC6}"/>
          </ac:spMkLst>
        </pc:spChg>
        <pc:picChg chg="add mod">
          <ac:chgData name="Jessica Bailey" userId="965a1b90-078f-4270-a62d-d042259dd1b7" providerId="ADAL" clId="{6C677184-5945-46A0-90D8-759785EBBEBB}" dt="2026-01-06T16:13:07.903" v="10" actId="26606"/>
          <ac:picMkLst>
            <pc:docMk/>
            <pc:sldMk cId="2787406328" sldId="265"/>
            <ac:picMk id="9" creationId="{351B471F-179C-DAD4-72E0-7DADD08A4401}"/>
          </ac:picMkLst>
        </pc:picChg>
      </pc:sldChg>
      <pc:sldChg chg="addSp delSp modSp new mod setBg">
        <pc:chgData name="Jessica Bailey" userId="965a1b90-078f-4270-a62d-d042259dd1b7" providerId="ADAL" clId="{6C677184-5945-46A0-90D8-759785EBBEBB}" dt="2026-01-06T16:13:58.866" v="13" actId="26606"/>
        <pc:sldMkLst>
          <pc:docMk/>
          <pc:sldMk cId="3864241778" sldId="266"/>
        </pc:sldMkLst>
        <pc:spChg chg="add">
          <ac:chgData name="Jessica Bailey" userId="965a1b90-078f-4270-a62d-d042259dd1b7" providerId="ADAL" clId="{6C677184-5945-46A0-90D8-759785EBBEBB}" dt="2026-01-06T16:13:58.866" v="13" actId="26606"/>
          <ac:spMkLst>
            <pc:docMk/>
            <pc:sldMk cId="3864241778" sldId="266"/>
            <ac:spMk id="10" creationId="{42A4FC2C-047E-45A5-965D-8E1E3BF09BC6}"/>
          </ac:spMkLst>
        </pc:spChg>
        <pc:picChg chg="add mod">
          <ac:chgData name="Jessica Bailey" userId="965a1b90-078f-4270-a62d-d042259dd1b7" providerId="ADAL" clId="{6C677184-5945-46A0-90D8-759785EBBEBB}" dt="2026-01-06T16:13:58.866" v="13" actId="26606"/>
          <ac:picMkLst>
            <pc:docMk/>
            <pc:sldMk cId="3864241778" sldId="266"/>
            <ac:picMk id="5" creationId="{3EE83BF9-B350-77AF-78DE-2259F8FDFBF7}"/>
          </ac:picMkLst>
        </pc:picChg>
      </pc:sldChg>
      <pc:sldChg chg="modSp add mod ord">
        <pc:chgData name="Jessica Bailey" userId="965a1b90-078f-4270-a62d-d042259dd1b7" providerId="ADAL" clId="{6C677184-5945-46A0-90D8-759785EBBEBB}" dt="2026-01-08T16:32:37.665" v="5932" actId="20577"/>
        <pc:sldMkLst>
          <pc:docMk/>
          <pc:sldMk cId="726468727" sldId="267"/>
        </pc:sldMkLst>
        <pc:spChg chg="mod">
          <ac:chgData name="Jessica Bailey" userId="965a1b90-078f-4270-a62d-d042259dd1b7" providerId="ADAL" clId="{6C677184-5945-46A0-90D8-759785EBBEBB}" dt="2026-01-06T16:56:48.430" v="755" actId="20577"/>
          <ac:spMkLst>
            <pc:docMk/>
            <pc:sldMk cId="726468727" sldId="267"/>
            <ac:spMk id="5" creationId="{09533F23-DA6F-583E-8EAA-0967EC5F5215}"/>
          </ac:spMkLst>
        </pc:spChg>
        <pc:spChg chg="mod">
          <ac:chgData name="Jessica Bailey" userId="965a1b90-078f-4270-a62d-d042259dd1b7" providerId="ADAL" clId="{6C677184-5945-46A0-90D8-759785EBBEBB}" dt="2026-01-06T16:52:14.515" v="395" actId="20577"/>
          <ac:spMkLst>
            <pc:docMk/>
            <pc:sldMk cId="726468727" sldId="267"/>
            <ac:spMk id="10" creationId="{BFFB13B0-3816-6B2C-583E-F8BCDBBD7D81}"/>
          </ac:spMkLst>
        </pc:spChg>
        <pc:graphicFrameChg chg="modGraphic">
          <ac:chgData name="Jessica Bailey" userId="965a1b90-078f-4270-a62d-d042259dd1b7" providerId="ADAL" clId="{6C677184-5945-46A0-90D8-759785EBBEBB}" dt="2026-01-08T16:32:37.665" v="5932" actId="20577"/>
          <ac:graphicFrameMkLst>
            <pc:docMk/>
            <pc:sldMk cId="726468727" sldId="267"/>
            <ac:graphicFrameMk id="8" creationId="{E630D2E6-DF84-4243-4328-5ACEC592A9A5}"/>
          </ac:graphicFrameMkLst>
        </pc:graphicFrameChg>
      </pc:sldChg>
      <pc:sldChg chg="modSp add mod ord">
        <pc:chgData name="Jessica Bailey" userId="965a1b90-078f-4270-a62d-d042259dd1b7" providerId="ADAL" clId="{6C677184-5945-46A0-90D8-759785EBBEBB}" dt="2026-01-08T15:05:57.538" v="2282" actId="20577"/>
        <pc:sldMkLst>
          <pc:docMk/>
          <pc:sldMk cId="3913898634" sldId="268"/>
        </pc:sldMkLst>
        <pc:spChg chg="mod">
          <ac:chgData name="Jessica Bailey" userId="965a1b90-078f-4270-a62d-d042259dd1b7" providerId="ADAL" clId="{6C677184-5945-46A0-90D8-759785EBBEBB}" dt="2026-01-06T16:57:01.349" v="761" actId="20577"/>
          <ac:spMkLst>
            <pc:docMk/>
            <pc:sldMk cId="3913898634" sldId="268"/>
            <ac:spMk id="5" creationId="{D9D37A4B-5035-E07D-9C5F-7DF045859211}"/>
          </ac:spMkLst>
        </pc:spChg>
        <pc:spChg chg="mod">
          <ac:chgData name="Jessica Bailey" userId="965a1b90-078f-4270-a62d-d042259dd1b7" providerId="ADAL" clId="{6C677184-5945-46A0-90D8-759785EBBEBB}" dt="2026-01-06T16:57:46.067" v="763" actId="2711"/>
          <ac:spMkLst>
            <pc:docMk/>
            <pc:sldMk cId="3913898634" sldId="268"/>
            <ac:spMk id="10" creationId="{0422F968-F8B3-C491-CA0E-B2695DD1CE70}"/>
          </ac:spMkLst>
        </pc:spChg>
        <pc:graphicFrameChg chg="modGraphic">
          <ac:chgData name="Jessica Bailey" userId="965a1b90-078f-4270-a62d-d042259dd1b7" providerId="ADAL" clId="{6C677184-5945-46A0-90D8-759785EBBEBB}" dt="2026-01-08T15:05:57.538" v="2282" actId="20577"/>
          <ac:graphicFrameMkLst>
            <pc:docMk/>
            <pc:sldMk cId="3913898634" sldId="268"/>
            <ac:graphicFrameMk id="8" creationId="{CFBFC60D-DEA5-DA2F-779B-EF631980DBDF}"/>
          </ac:graphicFrameMkLst>
        </pc:graphicFrameChg>
      </pc:sldChg>
      <pc:sldChg chg="modSp add mod ord">
        <pc:chgData name="Jessica Bailey" userId="965a1b90-078f-4270-a62d-d042259dd1b7" providerId="ADAL" clId="{6C677184-5945-46A0-90D8-759785EBBEBB}" dt="2026-01-09T14:45:24.891" v="5955" actId="313"/>
        <pc:sldMkLst>
          <pc:docMk/>
          <pc:sldMk cId="2588780309" sldId="269"/>
        </pc:sldMkLst>
        <pc:spChg chg="mod">
          <ac:chgData name="Jessica Bailey" userId="965a1b90-078f-4270-a62d-d042259dd1b7" providerId="ADAL" clId="{6C677184-5945-46A0-90D8-759785EBBEBB}" dt="2026-01-06T17:02:31.265" v="1279" actId="20577"/>
          <ac:spMkLst>
            <pc:docMk/>
            <pc:sldMk cId="2588780309" sldId="269"/>
            <ac:spMk id="5" creationId="{AF256957-EEBD-3C9D-8617-C27EF843DA3E}"/>
          </ac:spMkLst>
        </pc:spChg>
        <pc:spChg chg="mod">
          <ac:chgData name="Jessica Bailey" userId="965a1b90-078f-4270-a62d-d042259dd1b7" providerId="ADAL" clId="{6C677184-5945-46A0-90D8-759785EBBEBB}" dt="2026-01-09T14:45:24.891" v="5955" actId="313"/>
          <ac:spMkLst>
            <pc:docMk/>
            <pc:sldMk cId="2588780309" sldId="269"/>
            <ac:spMk id="10" creationId="{C9DC6E64-4859-E610-04BE-4AB460046585}"/>
          </ac:spMkLst>
        </pc:spChg>
        <pc:graphicFrameChg chg="modGraphic">
          <ac:chgData name="Jessica Bailey" userId="965a1b90-078f-4270-a62d-d042259dd1b7" providerId="ADAL" clId="{6C677184-5945-46A0-90D8-759785EBBEBB}" dt="2026-01-08T16:01:30.091" v="2718" actId="20577"/>
          <ac:graphicFrameMkLst>
            <pc:docMk/>
            <pc:sldMk cId="2588780309" sldId="269"/>
            <ac:graphicFrameMk id="8" creationId="{09F792B0-33C0-8F69-3A69-DDD1159733FC}"/>
          </ac:graphicFrameMkLst>
        </pc:graphicFrameChg>
      </pc:sldChg>
      <pc:sldChg chg="modSp add mod ord">
        <pc:chgData name="Jessica Bailey" userId="965a1b90-078f-4270-a62d-d042259dd1b7" providerId="ADAL" clId="{6C677184-5945-46A0-90D8-759785EBBEBB}" dt="2026-01-08T15:06:18.023" v="2284" actId="20577"/>
        <pc:sldMkLst>
          <pc:docMk/>
          <pc:sldMk cId="1343240910" sldId="270"/>
        </pc:sldMkLst>
        <pc:spChg chg="mod">
          <ac:chgData name="Jessica Bailey" userId="965a1b90-078f-4270-a62d-d042259dd1b7" providerId="ADAL" clId="{6C677184-5945-46A0-90D8-759785EBBEBB}" dt="2026-01-06T17:10:26.152" v="1283" actId="20577"/>
          <ac:spMkLst>
            <pc:docMk/>
            <pc:sldMk cId="1343240910" sldId="270"/>
            <ac:spMk id="5" creationId="{99C00286-D64F-0492-5A5F-B01DA0E97842}"/>
          </ac:spMkLst>
        </pc:spChg>
        <pc:spChg chg="mod">
          <ac:chgData name="Jessica Bailey" userId="965a1b90-078f-4270-a62d-d042259dd1b7" providerId="ADAL" clId="{6C677184-5945-46A0-90D8-759785EBBEBB}" dt="2026-01-06T17:16:46.269" v="1289" actId="20577"/>
          <ac:spMkLst>
            <pc:docMk/>
            <pc:sldMk cId="1343240910" sldId="270"/>
            <ac:spMk id="10" creationId="{1701AC97-269C-A8DF-DDED-AFFEDBA522F5}"/>
          </ac:spMkLst>
        </pc:spChg>
        <pc:graphicFrameChg chg="mod modGraphic">
          <ac:chgData name="Jessica Bailey" userId="965a1b90-078f-4270-a62d-d042259dd1b7" providerId="ADAL" clId="{6C677184-5945-46A0-90D8-759785EBBEBB}" dt="2026-01-08T15:06:18.023" v="2284" actId="20577"/>
          <ac:graphicFrameMkLst>
            <pc:docMk/>
            <pc:sldMk cId="1343240910" sldId="270"/>
            <ac:graphicFrameMk id="8" creationId="{3EB325D8-701A-DD18-957D-29C2C11D305F}"/>
          </ac:graphicFrameMkLst>
        </pc:graphicFrameChg>
      </pc:sldChg>
      <pc:sldChg chg="modSp add mod ord">
        <pc:chgData name="Jessica Bailey" userId="965a1b90-078f-4270-a62d-d042259dd1b7" providerId="ADAL" clId="{6C677184-5945-46A0-90D8-759785EBBEBB}" dt="2026-01-09T14:45:57.571" v="5966" actId="20577"/>
        <pc:sldMkLst>
          <pc:docMk/>
          <pc:sldMk cId="3241542685" sldId="271"/>
        </pc:sldMkLst>
        <pc:spChg chg="mod">
          <ac:chgData name="Jessica Bailey" userId="965a1b90-078f-4270-a62d-d042259dd1b7" providerId="ADAL" clId="{6C677184-5945-46A0-90D8-759785EBBEBB}" dt="2026-01-06T17:23:31.348" v="1841" actId="20577"/>
          <ac:spMkLst>
            <pc:docMk/>
            <pc:sldMk cId="3241542685" sldId="271"/>
            <ac:spMk id="5" creationId="{6174B608-44E0-31C5-ADC5-7847CD6AFD6A}"/>
          </ac:spMkLst>
        </pc:spChg>
        <pc:spChg chg="mod">
          <ac:chgData name="Jessica Bailey" userId="965a1b90-078f-4270-a62d-d042259dd1b7" providerId="ADAL" clId="{6C677184-5945-46A0-90D8-759785EBBEBB}" dt="2026-01-06T17:24:09.421" v="1843" actId="2711"/>
          <ac:spMkLst>
            <pc:docMk/>
            <pc:sldMk cId="3241542685" sldId="271"/>
            <ac:spMk id="10" creationId="{9D3E9E07-712D-3772-1D10-EE22FF60EC64}"/>
          </ac:spMkLst>
        </pc:spChg>
        <pc:graphicFrameChg chg="modGraphic">
          <ac:chgData name="Jessica Bailey" userId="965a1b90-078f-4270-a62d-d042259dd1b7" providerId="ADAL" clId="{6C677184-5945-46A0-90D8-759785EBBEBB}" dt="2026-01-09T14:45:57.571" v="5966" actId="20577"/>
          <ac:graphicFrameMkLst>
            <pc:docMk/>
            <pc:sldMk cId="3241542685" sldId="271"/>
            <ac:graphicFrameMk id="8" creationId="{A06705F1-9E3F-1E72-AAC0-7A2B8BAF113B}"/>
          </ac:graphicFrameMkLst>
        </pc:graphicFrameChg>
      </pc:sldChg>
      <pc:sldChg chg="modSp add mod ord">
        <pc:chgData name="Jessica Bailey" userId="965a1b90-078f-4270-a62d-d042259dd1b7" providerId="ADAL" clId="{6C677184-5945-46A0-90D8-759785EBBEBB}" dt="2026-01-09T14:46:08.260" v="5971" actId="20577"/>
        <pc:sldMkLst>
          <pc:docMk/>
          <pc:sldMk cId="2633400944" sldId="272"/>
        </pc:sldMkLst>
        <pc:spChg chg="mod">
          <ac:chgData name="Jessica Bailey" userId="965a1b90-078f-4270-a62d-d042259dd1b7" providerId="ADAL" clId="{6C677184-5945-46A0-90D8-759785EBBEBB}" dt="2026-01-07T12:55:17.470" v="2266" actId="20577"/>
          <ac:spMkLst>
            <pc:docMk/>
            <pc:sldMk cId="2633400944" sldId="272"/>
            <ac:spMk id="5" creationId="{395D601A-9531-2F88-B50D-6C28F0E705D2}"/>
          </ac:spMkLst>
        </pc:spChg>
        <pc:spChg chg="mod">
          <ac:chgData name="Jessica Bailey" userId="965a1b90-078f-4270-a62d-d042259dd1b7" providerId="ADAL" clId="{6C677184-5945-46A0-90D8-759785EBBEBB}" dt="2026-01-09T14:45:37.720" v="5960" actId="313"/>
          <ac:spMkLst>
            <pc:docMk/>
            <pc:sldMk cId="2633400944" sldId="272"/>
            <ac:spMk id="10" creationId="{434EE382-2779-36C6-6BD9-A2F6A7C9422F}"/>
          </ac:spMkLst>
        </pc:spChg>
        <pc:graphicFrameChg chg="modGraphic">
          <ac:chgData name="Jessica Bailey" userId="965a1b90-078f-4270-a62d-d042259dd1b7" providerId="ADAL" clId="{6C677184-5945-46A0-90D8-759785EBBEBB}" dt="2026-01-09T14:46:08.260" v="5971" actId="20577"/>
          <ac:graphicFrameMkLst>
            <pc:docMk/>
            <pc:sldMk cId="2633400944" sldId="272"/>
            <ac:graphicFrameMk id="8" creationId="{57036CEF-9622-630D-8CFE-740CCAE947EA}"/>
          </ac:graphicFrameMkLst>
        </pc:graphicFrameChg>
      </pc:sldChg>
      <pc:sldChg chg="modSp add mod ord">
        <pc:chgData name="Jessica Bailey" userId="965a1b90-078f-4270-a62d-d042259dd1b7" providerId="ADAL" clId="{6C677184-5945-46A0-90D8-759785EBBEBB}" dt="2026-01-09T14:46:19.399" v="5972" actId="20577"/>
        <pc:sldMkLst>
          <pc:docMk/>
          <pc:sldMk cId="1741454519" sldId="273"/>
        </pc:sldMkLst>
        <pc:spChg chg="mod">
          <ac:chgData name="Jessica Bailey" userId="965a1b90-078f-4270-a62d-d042259dd1b7" providerId="ADAL" clId="{6C677184-5945-46A0-90D8-759785EBBEBB}" dt="2026-01-07T12:55:38.717" v="2274" actId="20577"/>
          <ac:spMkLst>
            <pc:docMk/>
            <pc:sldMk cId="1741454519" sldId="273"/>
            <ac:spMk id="5" creationId="{CE26EE45-D5EC-CC72-F976-0C9DFCC73101}"/>
          </ac:spMkLst>
        </pc:spChg>
        <pc:spChg chg="mod">
          <ac:chgData name="Jessica Bailey" userId="965a1b90-078f-4270-a62d-d042259dd1b7" providerId="ADAL" clId="{6C677184-5945-46A0-90D8-759785EBBEBB}" dt="2026-01-09T14:45:02.124" v="5950" actId="20577"/>
          <ac:spMkLst>
            <pc:docMk/>
            <pc:sldMk cId="1741454519" sldId="273"/>
            <ac:spMk id="10" creationId="{79970FE8-FD69-C30D-05C4-1AA89CDEA42E}"/>
          </ac:spMkLst>
        </pc:spChg>
        <pc:graphicFrameChg chg="modGraphic">
          <ac:chgData name="Jessica Bailey" userId="965a1b90-078f-4270-a62d-d042259dd1b7" providerId="ADAL" clId="{6C677184-5945-46A0-90D8-759785EBBEBB}" dt="2026-01-09T14:46:19.399" v="5972" actId="20577"/>
          <ac:graphicFrameMkLst>
            <pc:docMk/>
            <pc:sldMk cId="1741454519" sldId="273"/>
            <ac:graphicFrameMk id="8" creationId="{DBC4106E-8C0C-3DF6-C88C-09B3E149353E}"/>
          </ac:graphicFrameMkLst>
        </pc:graphicFrameChg>
      </pc:sldChg>
      <pc:sldChg chg="modSp add mod ord">
        <pc:chgData name="Jessica Bailey" userId="965a1b90-078f-4270-a62d-d042259dd1b7" providerId="ADAL" clId="{6C677184-5945-46A0-90D8-759785EBBEBB}" dt="2026-01-09T14:46:26.073" v="5973" actId="20577"/>
        <pc:sldMkLst>
          <pc:docMk/>
          <pc:sldMk cId="3929228612" sldId="274"/>
        </pc:sldMkLst>
        <pc:spChg chg="mod">
          <ac:chgData name="Jessica Bailey" userId="965a1b90-078f-4270-a62d-d042259dd1b7" providerId="ADAL" clId="{6C677184-5945-46A0-90D8-759785EBBEBB}" dt="2026-01-07T12:55:46.134" v="2278" actId="20577"/>
          <ac:spMkLst>
            <pc:docMk/>
            <pc:sldMk cId="3929228612" sldId="274"/>
            <ac:spMk id="5" creationId="{1293A861-2516-5AA9-0E09-7B093CEC504A}"/>
          </ac:spMkLst>
        </pc:spChg>
        <pc:spChg chg="ord">
          <ac:chgData name="Jessica Bailey" userId="965a1b90-078f-4270-a62d-d042259dd1b7" providerId="ADAL" clId="{6C677184-5945-46A0-90D8-759785EBBEBB}" dt="2026-01-08T16:15:54.426" v="4567" actId="166"/>
          <ac:spMkLst>
            <pc:docMk/>
            <pc:sldMk cId="3929228612" sldId="274"/>
            <ac:spMk id="6" creationId="{9216E158-6B87-2DF5-45DB-E34395DC2FDE}"/>
          </ac:spMkLst>
        </pc:spChg>
        <pc:spChg chg="mod">
          <ac:chgData name="Jessica Bailey" userId="965a1b90-078f-4270-a62d-d042259dd1b7" providerId="ADAL" clId="{6C677184-5945-46A0-90D8-759785EBBEBB}" dt="2026-01-09T14:46:26.073" v="5973" actId="20577"/>
          <ac:spMkLst>
            <pc:docMk/>
            <pc:sldMk cId="3929228612" sldId="274"/>
            <ac:spMk id="10" creationId="{4EE269BD-BC23-BE72-9581-5AC3850027DF}"/>
          </ac:spMkLst>
        </pc:spChg>
        <pc:graphicFrameChg chg="mod modGraphic">
          <ac:chgData name="Jessica Bailey" userId="965a1b90-078f-4270-a62d-d042259dd1b7" providerId="ADAL" clId="{6C677184-5945-46A0-90D8-759785EBBEBB}" dt="2026-01-08T16:34:45.155" v="5949" actId="20577"/>
          <ac:graphicFrameMkLst>
            <pc:docMk/>
            <pc:sldMk cId="3929228612" sldId="274"/>
            <ac:graphicFrameMk id="8" creationId="{F61CCE8C-A480-55E5-E549-F97F4AF80D21}"/>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903BE-3E80-4FFB-B1FB-626DAE993CD7}"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673F7-8393-45FA-94B7-2AE30925F217}" type="slidenum">
              <a:rPr lang="en-US" smtClean="0"/>
              <a:t>‹#›</a:t>
            </a:fld>
            <a:endParaRPr lang="en-US"/>
          </a:p>
        </p:txBody>
      </p:sp>
    </p:spTree>
    <p:extLst>
      <p:ext uri="{BB962C8B-B14F-4D97-AF65-F5344CB8AC3E}">
        <p14:creationId xmlns:p14="http://schemas.microsoft.com/office/powerpoint/2010/main" val="2098626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3673F7-8393-45FA-94B7-2AE30925F217}" type="slidenum">
              <a:rPr lang="en-US" smtClean="0"/>
              <a:t>18</a:t>
            </a:fld>
            <a:endParaRPr lang="en-US"/>
          </a:p>
        </p:txBody>
      </p:sp>
    </p:spTree>
    <p:extLst>
      <p:ext uri="{BB962C8B-B14F-4D97-AF65-F5344CB8AC3E}">
        <p14:creationId xmlns:p14="http://schemas.microsoft.com/office/powerpoint/2010/main" val="1492827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5858-C8D8-E8FA-0999-C6BFE17513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3C3E94-6E02-3EF2-3B3E-2B9172BDD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F52777-06C2-0DE1-2C2E-5B8B2D6DC60E}"/>
              </a:ext>
            </a:extLst>
          </p:cNvPr>
          <p:cNvSpPr>
            <a:spLocks noGrp="1"/>
          </p:cNvSpPr>
          <p:nvPr>
            <p:ph type="dt" sz="half" idx="10"/>
          </p:nvPr>
        </p:nvSpPr>
        <p:spPr/>
        <p:txBody>
          <a:bodyPr/>
          <a:lstStyle/>
          <a:p>
            <a:fld id="{939C464D-7174-474E-B175-549DAC5D8D95}" type="datetimeFigureOut">
              <a:rPr lang="en-US" smtClean="0"/>
              <a:t>1/9/2026</a:t>
            </a:fld>
            <a:endParaRPr lang="en-US"/>
          </a:p>
        </p:txBody>
      </p:sp>
      <p:sp>
        <p:nvSpPr>
          <p:cNvPr id="5" name="Footer Placeholder 4">
            <a:extLst>
              <a:ext uri="{FF2B5EF4-FFF2-40B4-BE49-F238E27FC236}">
                <a16:creationId xmlns:a16="http://schemas.microsoft.com/office/drawing/2014/main" id="{0F30418A-5C28-E5CC-8F57-97BAABAD6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3A9C5-A3D8-2C1C-1563-EE0CD2A5611F}"/>
              </a:ext>
            </a:extLst>
          </p:cNvPr>
          <p:cNvSpPr>
            <a:spLocks noGrp="1"/>
          </p:cNvSpPr>
          <p:nvPr>
            <p:ph type="sldNum" sz="quarter" idx="12"/>
          </p:nvPr>
        </p:nvSpPr>
        <p:spPr/>
        <p:txBody>
          <a:bodyPr/>
          <a:lstStyle/>
          <a:p>
            <a:fld id="{DF2C1EA7-9072-4E54-856A-81379306C0FF}" type="slidenum">
              <a:rPr lang="en-US" smtClean="0"/>
              <a:t>‹#›</a:t>
            </a:fld>
            <a:endParaRPr lang="en-US"/>
          </a:p>
        </p:txBody>
      </p:sp>
    </p:spTree>
    <p:extLst>
      <p:ext uri="{BB962C8B-B14F-4D97-AF65-F5344CB8AC3E}">
        <p14:creationId xmlns:p14="http://schemas.microsoft.com/office/powerpoint/2010/main" val="413671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5D87-0A83-7B2A-9A1C-0AB5182920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8BC83A-6CD0-019C-A7D0-49848BE1F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8CD81-912E-6C95-1FEE-16369437456A}"/>
              </a:ext>
            </a:extLst>
          </p:cNvPr>
          <p:cNvSpPr>
            <a:spLocks noGrp="1"/>
          </p:cNvSpPr>
          <p:nvPr>
            <p:ph type="dt" sz="half" idx="10"/>
          </p:nvPr>
        </p:nvSpPr>
        <p:spPr/>
        <p:txBody>
          <a:bodyPr/>
          <a:lstStyle/>
          <a:p>
            <a:fld id="{939C464D-7174-474E-B175-549DAC5D8D95}" type="datetimeFigureOut">
              <a:rPr lang="en-US" smtClean="0"/>
              <a:t>1/9/2026</a:t>
            </a:fld>
            <a:endParaRPr lang="en-US"/>
          </a:p>
        </p:txBody>
      </p:sp>
      <p:sp>
        <p:nvSpPr>
          <p:cNvPr id="5" name="Footer Placeholder 4">
            <a:extLst>
              <a:ext uri="{FF2B5EF4-FFF2-40B4-BE49-F238E27FC236}">
                <a16:creationId xmlns:a16="http://schemas.microsoft.com/office/drawing/2014/main" id="{237C792A-F4A8-934F-7E25-80073A3EB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ADFB2-EBEC-D0D4-03D2-E72D9CA7F3B2}"/>
              </a:ext>
            </a:extLst>
          </p:cNvPr>
          <p:cNvSpPr>
            <a:spLocks noGrp="1"/>
          </p:cNvSpPr>
          <p:nvPr>
            <p:ph type="sldNum" sz="quarter" idx="12"/>
          </p:nvPr>
        </p:nvSpPr>
        <p:spPr/>
        <p:txBody>
          <a:bodyPr/>
          <a:lstStyle/>
          <a:p>
            <a:fld id="{DF2C1EA7-9072-4E54-856A-81379306C0FF}" type="slidenum">
              <a:rPr lang="en-US" smtClean="0"/>
              <a:t>‹#›</a:t>
            </a:fld>
            <a:endParaRPr lang="en-US"/>
          </a:p>
        </p:txBody>
      </p:sp>
    </p:spTree>
    <p:extLst>
      <p:ext uri="{BB962C8B-B14F-4D97-AF65-F5344CB8AC3E}">
        <p14:creationId xmlns:p14="http://schemas.microsoft.com/office/powerpoint/2010/main" val="3343300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9088E-A3B6-F684-1B1D-9D410540C0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13612A-C02F-77EA-088C-9E98C57A5C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18CC9-D475-F34D-CF85-F92F598FB157}"/>
              </a:ext>
            </a:extLst>
          </p:cNvPr>
          <p:cNvSpPr>
            <a:spLocks noGrp="1"/>
          </p:cNvSpPr>
          <p:nvPr>
            <p:ph type="dt" sz="half" idx="10"/>
          </p:nvPr>
        </p:nvSpPr>
        <p:spPr/>
        <p:txBody>
          <a:bodyPr/>
          <a:lstStyle/>
          <a:p>
            <a:fld id="{939C464D-7174-474E-B175-549DAC5D8D95}" type="datetimeFigureOut">
              <a:rPr lang="en-US" smtClean="0"/>
              <a:t>1/9/2026</a:t>
            </a:fld>
            <a:endParaRPr lang="en-US"/>
          </a:p>
        </p:txBody>
      </p:sp>
      <p:sp>
        <p:nvSpPr>
          <p:cNvPr id="5" name="Footer Placeholder 4">
            <a:extLst>
              <a:ext uri="{FF2B5EF4-FFF2-40B4-BE49-F238E27FC236}">
                <a16:creationId xmlns:a16="http://schemas.microsoft.com/office/drawing/2014/main" id="{98BA4E6C-910B-A7AF-8710-E95834975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E584C-11BD-D0F3-EBF4-1918EE6D268C}"/>
              </a:ext>
            </a:extLst>
          </p:cNvPr>
          <p:cNvSpPr>
            <a:spLocks noGrp="1"/>
          </p:cNvSpPr>
          <p:nvPr>
            <p:ph type="sldNum" sz="quarter" idx="12"/>
          </p:nvPr>
        </p:nvSpPr>
        <p:spPr/>
        <p:txBody>
          <a:bodyPr/>
          <a:lstStyle/>
          <a:p>
            <a:fld id="{DF2C1EA7-9072-4E54-856A-81379306C0FF}" type="slidenum">
              <a:rPr lang="en-US" smtClean="0"/>
              <a:t>‹#›</a:t>
            </a:fld>
            <a:endParaRPr lang="en-US"/>
          </a:p>
        </p:txBody>
      </p:sp>
    </p:spTree>
    <p:extLst>
      <p:ext uri="{BB962C8B-B14F-4D97-AF65-F5344CB8AC3E}">
        <p14:creationId xmlns:p14="http://schemas.microsoft.com/office/powerpoint/2010/main" val="1993454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4B02A-2F86-FE0A-038A-6128F977FF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EC0772-85CB-BDD9-099F-02C69978F5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49BEEE-E5D0-F10D-B578-5F4D64E1ECDF}"/>
              </a:ext>
            </a:extLst>
          </p:cNvPr>
          <p:cNvSpPr>
            <a:spLocks noGrp="1"/>
          </p:cNvSpPr>
          <p:nvPr>
            <p:ph type="dt" sz="half" idx="10"/>
          </p:nvPr>
        </p:nvSpPr>
        <p:spPr/>
        <p:txBody>
          <a:bodyPr/>
          <a:lstStyle/>
          <a:p>
            <a:fld id="{F6CFA9BC-8957-4682-B652-FB4B6A296FBA}" type="datetimeFigureOut">
              <a:rPr lang="en-US" smtClean="0"/>
              <a:t>1/9/2026</a:t>
            </a:fld>
            <a:endParaRPr lang="en-US"/>
          </a:p>
        </p:txBody>
      </p:sp>
      <p:sp>
        <p:nvSpPr>
          <p:cNvPr id="5" name="Footer Placeholder 4">
            <a:extLst>
              <a:ext uri="{FF2B5EF4-FFF2-40B4-BE49-F238E27FC236}">
                <a16:creationId xmlns:a16="http://schemas.microsoft.com/office/drawing/2014/main" id="{B33B3FAA-7027-EABF-8CF7-FCA4962AC7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8E46E-EF21-E89D-4AB6-3F04DE3E0858}"/>
              </a:ext>
            </a:extLst>
          </p:cNvPr>
          <p:cNvSpPr>
            <a:spLocks noGrp="1"/>
          </p:cNvSpPr>
          <p:nvPr>
            <p:ph type="sldNum" sz="quarter" idx="12"/>
          </p:nvPr>
        </p:nvSpPr>
        <p:spPr/>
        <p:txBody>
          <a:bodyPr/>
          <a:lstStyle/>
          <a:p>
            <a:fld id="{2F1C00FF-CBC1-4E32-8670-DC88481F7090}" type="slidenum">
              <a:rPr lang="en-US" smtClean="0"/>
              <a:t>‹#›</a:t>
            </a:fld>
            <a:endParaRPr lang="en-US"/>
          </a:p>
        </p:txBody>
      </p:sp>
    </p:spTree>
    <p:extLst>
      <p:ext uri="{BB962C8B-B14F-4D97-AF65-F5344CB8AC3E}">
        <p14:creationId xmlns:p14="http://schemas.microsoft.com/office/powerpoint/2010/main" val="4080967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64E49-A728-106E-34F2-3C3986EBA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6C5DFD-3748-4C3B-D076-B00F4B94BE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6A0CE5-DB38-3FE1-713A-9EF8D654635A}"/>
              </a:ext>
            </a:extLst>
          </p:cNvPr>
          <p:cNvSpPr>
            <a:spLocks noGrp="1"/>
          </p:cNvSpPr>
          <p:nvPr>
            <p:ph type="dt" sz="half" idx="10"/>
          </p:nvPr>
        </p:nvSpPr>
        <p:spPr/>
        <p:txBody>
          <a:bodyPr/>
          <a:lstStyle/>
          <a:p>
            <a:fld id="{F6CFA9BC-8957-4682-B652-FB4B6A296FBA}" type="datetimeFigureOut">
              <a:rPr lang="en-US" smtClean="0"/>
              <a:t>1/9/2026</a:t>
            </a:fld>
            <a:endParaRPr lang="en-US"/>
          </a:p>
        </p:txBody>
      </p:sp>
      <p:sp>
        <p:nvSpPr>
          <p:cNvPr id="5" name="Footer Placeholder 4">
            <a:extLst>
              <a:ext uri="{FF2B5EF4-FFF2-40B4-BE49-F238E27FC236}">
                <a16:creationId xmlns:a16="http://schemas.microsoft.com/office/drawing/2014/main" id="{DCE953D3-2217-7B6F-35B3-09862865E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B3F4B-1005-23AB-E3A0-4938F728186E}"/>
              </a:ext>
            </a:extLst>
          </p:cNvPr>
          <p:cNvSpPr>
            <a:spLocks noGrp="1"/>
          </p:cNvSpPr>
          <p:nvPr>
            <p:ph type="sldNum" sz="quarter" idx="12"/>
          </p:nvPr>
        </p:nvSpPr>
        <p:spPr/>
        <p:txBody>
          <a:bodyPr/>
          <a:lstStyle/>
          <a:p>
            <a:fld id="{2F1C00FF-CBC1-4E32-8670-DC88481F7090}" type="slidenum">
              <a:rPr lang="en-US" smtClean="0"/>
              <a:t>‹#›</a:t>
            </a:fld>
            <a:endParaRPr lang="en-US"/>
          </a:p>
        </p:txBody>
      </p:sp>
    </p:spTree>
    <p:extLst>
      <p:ext uri="{BB962C8B-B14F-4D97-AF65-F5344CB8AC3E}">
        <p14:creationId xmlns:p14="http://schemas.microsoft.com/office/powerpoint/2010/main" val="2674531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56908-A2F2-2A88-1E54-E0C35462D4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0078F8-40EE-EEFA-57DB-03F7116BCA8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12AE16-537F-3102-6F14-8014C610DE0C}"/>
              </a:ext>
            </a:extLst>
          </p:cNvPr>
          <p:cNvSpPr>
            <a:spLocks noGrp="1"/>
          </p:cNvSpPr>
          <p:nvPr>
            <p:ph type="dt" sz="half" idx="10"/>
          </p:nvPr>
        </p:nvSpPr>
        <p:spPr/>
        <p:txBody>
          <a:bodyPr/>
          <a:lstStyle/>
          <a:p>
            <a:fld id="{F6CFA9BC-8957-4682-B652-FB4B6A296FBA}" type="datetimeFigureOut">
              <a:rPr lang="en-US" smtClean="0"/>
              <a:t>1/9/2026</a:t>
            </a:fld>
            <a:endParaRPr lang="en-US"/>
          </a:p>
        </p:txBody>
      </p:sp>
      <p:sp>
        <p:nvSpPr>
          <p:cNvPr id="5" name="Footer Placeholder 4">
            <a:extLst>
              <a:ext uri="{FF2B5EF4-FFF2-40B4-BE49-F238E27FC236}">
                <a16:creationId xmlns:a16="http://schemas.microsoft.com/office/drawing/2014/main" id="{DC12C90D-36DF-556E-D78F-78A6175ED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7E99B-7979-DA7B-AE37-8B9F9055A7D2}"/>
              </a:ext>
            </a:extLst>
          </p:cNvPr>
          <p:cNvSpPr>
            <a:spLocks noGrp="1"/>
          </p:cNvSpPr>
          <p:nvPr>
            <p:ph type="sldNum" sz="quarter" idx="12"/>
          </p:nvPr>
        </p:nvSpPr>
        <p:spPr/>
        <p:txBody>
          <a:bodyPr/>
          <a:lstStyle/>
          <a:p>
            <a:fld id="{2F1C00FF-CBC1-4E32-8670-DC88481F7090}" type="slidenum">
              <a:rPr lang="en-US" smtClean="0"/>
              <a:t>‹#›</a:t>
            </a:fld>
            <a:endParaRPr lang="en-US"/>
          </a:p>
        </p:txBody>
      </p:sp>
    </p:spTree>
    <p:extLst>
      <p:ext uri="{BB962C8B-B14F-4D97-AF65-F5344CB8AC3E}">
        <p14:creationId xmlns:p14="http://schemas.microsoft.com/office/powerpoint/2010/main" val="2227604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364-C06E-0293-C135-569BB185F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188724-3F37-EC31-B6A5-2F25A06547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C6D763-A353-1E3D-80B4-B234EE75FC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DBE4C4-A320-BD96-23B0-39BFEE540167}"/>
              </a:ext>
            </a:extLst>
          </p:cNvPr>
          <p:cNvSpPr>
            <a:spLocks noGrp="1"/>
          </p:cNvSpPr>
          <p:nvPr>
            <p:ph type="dt" sz="half" idx="10"/>
          </p:nvPr>
        </p:nvSpPr>
        <p:spPr/>
        <p:txBody>
          <a:bodyPr/>
          <a:lstStyle/>
          <a:p>
            <a:fld id="{F6CFA9BC-8957-4682-B652-FB4B6A296FBA}" type="datetimeFigureOut">
              <a:rPr lang="en-US" smtClean="0"/>
              <a:t>1/9/2026</a:t>
            </a:fld>
            <a:endParaRPr lang="en-US"/>
          </a:p>
        </p:txBody>
      </p:sp>
      <p:sp>
        <p:nvSpPr>
          <p:cNvPr id="6" name="Footer Placeholder 5">
            <a:extLst>
              <a:ext uri="{FF2B5EF4-FFF2-40B4-BE49-F238E27FC236}">
                <a16:creationId xmlns:a16="http://schemas.microsoft.com/office/drawing/2014/main" id="{0DB9EB0D-9731-AB22-1DD0-0AD294F3B2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0AD748-EDB2-8F2B-B893-725980C869EA}"/>
              </a:ext>
            </a:extLst>
          </p:cNvPr>
          <p:cNvSpPr>
            <a:spLocks noGrp="1"/>
          </p:cNvSpPr>
          <p:nvPr>
            <p:ph type="sldNum" sz="quarter" idx="12"/>
          </p:nvPr>
        </p:nvSpPr>
        <p:spPr/>
        <p:txBody>
          <a:bodyPr/>
          <a:lstStyle/>
          <a:p>
            <a:fld id="{2F1C00FF-CBC1-4E32-8670-DC88481F7090}" type="slidenum">
              <a:rPr lang="en-US" smtClean="0"/>
              <a:t>‹#›</a:t>
            </a:fld>
            <a:endParaRPr lang="en-US"/>
          </a:p>
        </p:txBody>
      </p:sp>
    </p:spTree>
    <p:extLst>
      <p:ext uri="{BB962C8B-B14F-4D97-AF65-F5344CB8AC3E}">
        <p14:creationId xmlns:p14="http://schemas.microsoft.com/office/powerpoint/2010/main" val="3190273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8C8D9-A287-5154-2D0C-08EEA7B63C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57D35B-E3B7-2921-B161-4C8197C8D6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5CDC2A-AD65-2D2A-6CA6-E01F935D51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0CA448-F96E-3D87-5D89-E1DDDDAF28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37F98E-F60B-545E-AFDE-ECDC9B0AFF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42A6AF-9BA5-5606-6574-9602E9F9689E}"/>
              </a:ext>
            </a:extLst>
          </p:cNvPr>
          <p:cNvSpPr>
            <a:spLocks noGrp="1"/>
          </p:cNvSpPr>
          <p:nvPr>
            <p:ph type="dt" sz="half" idx="10"/>
          </p:nvPr>
        </p:nvSpPr>
        <p:spPr/>
        <p:txBody>
          <a:bodyPr/>
          <a:lstStyle/>
          <a:p>
            <a:fld id="{F6CFA9BC-8957-4682-B652-FB4B6A296FBA}" type="datetimeFigureOut">
              <a:rPr lang="en-US" smtClean="0"/>
              <a:t>1/9/2026</a:t>
            </a:fld>
            <a:endParaRPr lang="en-US"/>
          </a:p>
        </p:txBody>
      </p:sp>
      <p:sp>
        <p:nvSpPr>
          <p:cNvPr id="8" name="Footer Placeholder 7">
            <a:extLst>
              <a:ext uri="{FF2B5EF4-FFF2-40B4-BE49-F238E27FC236}">
                <a16:creationId xmlns:a16="http://schemas.microsoft.com/office/drawing/2014/main" id="{9DAAB70A-B392-974C-3149-625E1E2ADB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2B972B-8BC8-4B67-AECD-14AD65D5CDBF}"/>
              </a:ext>
            </a:extLst>
          </p:cNvPr>
          <p:cNvSpPr>
            <a:spLocks noGrp="1"/>
          </p:cNvSpPr>
          <p:nvPr>
            <p:ph type="sldNum" sz="quarter" idx="12"/>
          </p:nvPr>
        </p:nvSpPr>
        <p:spPr/>
        <p:txBody>
          <a:bodyPr/>
          <a:lstStyle/>
          <a:p>
            <a:fld id="{2F1C00FF-CBC1-4E32-8670-DC88481F7090}" type="slidenum">
              <a:rPr lang="en-US" smtClean="0"/>
              <a:t>‹#›</a:t>
            </a:fld>
            <a:endParaRPr lang="en-US"/>
          </a:p>
        </p:txBody>
      </p:sp>
    </p:spTree>
    <p:extLst>
      <p:ext uri="{BB962C8B-B14F-4D97-AF65-F5344CB8AC3E}">
        <p14:creationId xmlns:p14="http://schemas.microsoft.com/office/powerpoint/2010/main" val="2352566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E5B1D-9AA5-DED0-F754-AB52C9FC64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85C4F6-7636-B0EA-A2F5-F02ACDAEE465}"/>
              </a:ext>
            </a:extLst>
          </p:cNvPr>
          <p:cNvSpPr>
            <a:spLocks noGrp="1"/>
          </p:cNvSpPr>
          <p:nvPr>
            <p:ph type="dt" sz="half" idx="10"/>
          </p:nvPr>
        </p:nvSpPr>
        <p:spPr/>
        <p:txBody>
          <a:bodyPr/>
          <a:lstStyle/>
          <a:p>
            <a:fld id="{F6CFA9BC-8957-4682-B652-FB4B6A296FBA}" type="datetimeFigureOut">
              <a:rPr lang="en-US" smtClean="0"/>
              <a:t>1/9/2026</a:t>
            </a:fld>
            <a:endParaRPr lang="en-US"/>
          </a:p>
        </p:txBody>
      </p:sp>
      <p:sp>
        <p:nvSpPr>
          <p:cNvPr id="4" name="Footer Placeholder 3">
            <a:extLst>
              <a:ext uri="{FF2B5EF4-FFF2-40B4-BE49-F238E27FC236}">
                <a16:creationId xmlns:a16="http://schemas.microsoft.com/office/drawing/2014/main" id="{40ACF740-6096-1BB3-916F-1E30E1D5A7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A0B37D-4585-82A2-5334-9956275F6F0F}"/>
              </a:ext>
            </a:extLst>
          </p:cNvPr>
          <p:cNvSpPr>
            <a:spLocks noGrp="1"/>
          </p:cNvSpPr>
          <p:nvPr>
            <p:ph type="sldNum" sz="quarter" idx="12"/>
          </p:nvPr>
        </p:nvSpPr>
        <p:spPr/>
        <p:txBody>
          <a:bodyPr/>
          <a:lstStyle/>
          <a:p>
            <a:fld id="{2F1C00FF-CBC1-4E32-8670-DC88481F7090}" type="slidenum">
              <a:rPr lang="en-US" smtClean="0"/>
              <a:t>‹#›</a:t>
            </a:fld>
            <a:endParaRPr lang="en-US"/>
          </a:p>
        </p:txBody>
      </p:sp>
    </p:spTree>
    <p:extLst>
      <p:ext uri="{BB962C8B-B14F-4D97-AF65-F5344CB8AC3E}">
        <p14:creationId xmlns:p14="http://schemas.microsoft.com/office/powerpoint/2010/main" val="620741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06DD49-D79F-A005-D7FA-2E431D0ADF1C}"/>
              </a:ext>
            </a:extLst>
          </p:cNvPr>
          <p:cNvSpPr>
            <a:spLocks noGrp="1"/>
          </p:cNvSpPr>
          <p:nvPr>
            <p:ph type="dt" sz="half" idx="10"/>
          </p:nvPr>
        </p:nvSpPr>
        <p:spPr/>
        <p:txBody>
          <a:bodyPr/>
          <a:lstStyle/>
          <a:p>
            <a:fld id="{F6CFA9BC-8957-4682-B652-FB4B6A296FBA}" type="datetimeFigureOut">
              <a:rPr lang="en-US" smtClean="0"/>
              <a:t>1/9/2026</a:t>
            </a:fld>
            <a:endParaRPr lang="en-US"/>
          </a:p>
        </p:txBody>
      </p:sp>
      <p:sp>
        <p:nvSpPr>
          <p:cNvPr id="3" name="Footer Placeholder 2">
            <a:extLst>
              <a:ext uri="{FF2B5EF4-FFF2-40B4-BE49-F238E27FC236}">
                <a16:creationId xmlns:a16="http://schemas.microsoft.com/office/drawing/2014/main" id="{8504CED5-8B46-08A5-3024-436D1929F3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CC9FB0-C20D-8217-66A4-70C8F33BFC93}"/>
              </a:ext>
            </a:extLst>
          </p:cNvPr>
          <p:cNvSpPr>
            <a:spLocks noGrp="1"/>
          </p:cNvSpPr>
          <p:nvPr>
            <p:ph type="sldNum" sz="quarter" idx="12"/>
          </p:nvPr>
        </p:nvSpPr>
        <p:spPr/>
        <p:txBody>
          <a:bodyPr/>
          <a:lstStyle/>
          <a:p>
            <a:fld id="{2F1C00FF-CBC1-4E32-8670-DC88481F7090}" type="slidenum">
              <a:rPr lang="en-US" smtClean="0"/>
              <a:t>‹#›</a:t>
            </a:fld>
            <a:endParaRPr lang="en-US"/>
          </a:p>
        </p:txBody>
      </p:sp>
    </p:spTree>
    <p:extLst>
      <p:ext uri="{BB962C8B-B14F-4D97-AF65-F5344CB8AC3E}">
        <p14:creationId xmlns:p14="http://schemas.microsoft.com/office/powerpoint/2010/main" val="368818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9429E-75FD-3407-D385-4360A50BF7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321979-807B-00A5-7CA1-DA821DA3B3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A87CD7-4764-CB70-F75B-A8F9882AC9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7E6CF7-B7EF-A9CC-387C-2F7D00BE75C9}"/>
              </a:ext>
            </a:extLst>
          </p:cNvPr>
          <p:cNvSpPr>
            <a:spLocks noGrp="1"/>
          </p:cNvSpPr>
          <p:nvPr>
            <p:ph type="dt" sz="half" idx="10"/>
          </p:nvPr>
        </p:nvSpPr>
        <p:spPr/>
        <p:txBody>
          <a:bodyPr/>
          <a:lstStyle/>
          <a:p>
            <a:fld id="{F6CFA9BC-8957-4682-B652-FB4B6A296FBA}" type="datetimeFigureOut">
              <a:rPr lang="en-US" smtClean="0"/>
              <a:t>1/9/2026</a:t>
            </a:fld>
            <a:endParaRPr lang="en-US"/>
          </a:p>
        </p:txBody>
      </p:sp>
      <p:sp>
        <p:nvSpPr>
          <p:cNvPr id="6" name="Footer Placeholder 5">
            <a:extLst>
              <a:ext uri="{FF2B5EF4-FFF2-40B4-BE49-F238E27FC236}">
                <a16:creationId xmlns:a16="http://schemas.microsoft.com/office/drawing/2014/main" id="{95B511EA-9326-0263-6309-F0D889EBAD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5C14B2-49D6-D066-FA9A-B8F5C291E713}"/>
              </a:ext>
            </a:extLst>
          </p:cNvPr>
          <p:cNvSpPr>
            <a:spLocks noGrp="1"/>
          </p:cNvSpPr>
          <p:nvPr>
            <p:ph type="sldNum" sz="quarter" idx="12"/>
          </p:nvPr>
        </p:nvSpPr>
        <p:spPr/>
        <p:txBody>
          <a:bodyPr/>
          <a:lstStyle/>
          <a:p>
            <a:fld id="{2F1C00FF-CBC1-4E32-8670-DC88481F7090}" type="slidenum">
              <a:rPr lang="en-US" smtClean="0"/>
              <a:t>‹#›</a:t>
            </a:fld>
            <a:endParaRPr lang="en-US"/>
          </a:p>
        </p:txBody>
      </p:sp>
    </p:spTree>
    <p:extLst>
      <p:ext uri="{BB962C8B-B14F-4D97-AF65-F5344CB8AC3E}">
        <p14:creationId xmlns:p14="http://schemas.microsoft.com/office/powerpoint/2010/main" val="3223793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C0A0B-36A9-8980-AD4E-691135A31E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14A7F1-D9D4-893F-2D5A-2001F0A06A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F8FB10-2604-2E2F-5B52-12C0E9BDE338}"/>
              </a:ext>
            </a:extLst>
          </p:cNvPr>
          <p:cNvSpPr>
            <a:spLocks noGrp="1"/>
          </p:cNvSpPr>
          <p:nvPr>
            <p:ph type="dt" sz="half" idx="10"/>
          </p:nvPr>
        </p:nvSpPr>
        <p:spPr/>
        <p:txBody>
          <a:bodyPr/>
          <a:lstStyle/>
          <a:p>
            <a:fld id="{939C464D-7174-474E-B175-549DAC5D8D95}" type="datetimeFigureOut">
              <a:rPr lang="en-US" smtClean="0"/>
              <a:t>1/9/2026</a:t>
            </a:fld>
            <a:endParaRPr lang="en-US"/>
          </a:p>
        </p:txBody>
      </p:sp>
      <p:sp>
        <p:nvSpPr>
          <p:cNvPr id="5" name="Footer Placeholder 4">
            <a:extLst>
              <a:ext uri="{FF2B5EF4-FFF2-40B4-BE49-F238E27FC236}">
                <a16:creationId xmlns:a16="http://schemas.microsoft.com/office/drawing/2014/main" id="{354C2728-B0AA-0389-5F49-FD262F68C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BC2CA-D2A8-D4DD-8870-A173E7E7EB07}"/>
              </a:ext>
            </a:extLst>
          </p:cNvPr>
          <p:cNvSpPr>
            <a:spLocks noGrp="1"/>
          </p:cNvSpPr>
          <p:nvPr>
            <p:ph type="sldNum" sz="quarter" idx="12"/>
          </p:nvPr>
        </p:nvSpPr>
        <p:spPr/>
        <p:txBody>
          <a:bodyPr/>
          <a:lstStyle/>
          <a:p>
            <a:fld id="{DF2C1EA7-9072-4E54-856A-81379306C0FF}" type="slidenum">
              <a:rPr lang="en-US" smtClean="0"/>
              <a:t>‹#›</a:t>
            </a:fld>
            <a:endParaRPr lang="en-US"/>
          </a:p>
        </p:txBody>
      </p:sp>
    </p:spTree>
    <p:extLst>
      <p:ext uri="{BB962C8B-B14F-4D97-AF65-F5344CB8AC3E}">
        <p14:creationId xmlns:p14="http://schemas.microsoft.com/office/powerpoint/2010/main" val="1913064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3AD7D-2CDC-2B4D-59FA-2754EB631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B19F81-820A-4D29-7D8A-9E332ACDB7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F770F3-EF9D-0142-39F1-4AD3F7947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7A331-49C1-C062-EF3C-1550B35BB9E8}"/>
              </a:ext>
            </a:extLst>
          </p:cNvPr>
          <p:cNvSpPr>
            <a:spLocks noGrp="1"/>
          </p:cNvSpPr>
          <p:nvPr>
            <p:ph type="dt" sz="half" idx="10"/>
          </p:nvPr>
        </p:nvSpPr>
        <p:spPr/>
        <p:txBody>
          <a:bodyPr/>
          <a:lstStyle/>
          <a:p>
            <a:fld id="{F6CFA9BC-8957-4682-B652-FB4B6A296FBA}" type="datetimeFigureOut">
              <a:rPr lang="en-US" smtClean="0"/>
              <a:t>1/9/2026</a:t>
            </a:fld>
            <a:endParaRPr lang="en-US"/>
          </a:p>
        </p:txBody>
      </p:sp>
      <p:sp>
        <p:nvSpPr>
          <p:cNvPr id="6" name="Footer Placeholder 5">
            <a:extLst>
              <a:ext uri="{FF2B5EF4-FFF2-40B4-BE49-F238E27FC236}">
                <a16:creationId xmlns:a16="http://schemas.microsoft.com/office/drawing/2014/main" id="{D524D9C6-C5F3-A8B4-81C1-02E842159E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5B9CE6-59B9-9E9A-021D-F9DDC010F926}"/>
              </a:ext>
            </a:extLst>
          </p:cNvPr>
          <p:cNvSpPr>
            <a:spLocks noGrp="1"/>
          </p:cNvSpPr>
          <p:nvPr>
            <p:ph type="sldNum" sz="quarter" idx="12"/>
          </p:nvPr>
        </p:nvSpPr>
        <p:spPr/>
        <p:txBody>
          <a:bodyPr/>
          <a:lstStyle/>
          <a:p>
            <a:fld id="{2F1C00FF-CBC1-4E32-8670-DC88481F7090}" type="slidenum">
              <a:rPr lang="en-US" smtClean="0"/>
              <a:t>‹#›</a:t>
            </a:fld>
            <a:endParaRPr lang="en-US"/>
          </a:p>
        </p:txBody>
      </p:sp>
    </p:spTree>
    <p:extLst>
      <p:ext uri="{BB962C8B-B14F-4D97-AF65-F5344CB8AC3E}">
        <p14:creationId xmlns:p14="http://schemas.microsoft.com/office/powerpoint/2010/main" val="1315457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20D2-EFDC-94E7-724E-457C0D94D8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18D79D-4D59-189E-7EA9-A8CF07B134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FC66E-3E5E-B69B-4CC6-B705B37E7A31}"/>
              </a:ext>
            </a:extLst>
          </p:cNvPr>
          <p:cNvSpPr>
            <a:spLocks noGrp="1"/>
          </p:cNvSpPr>
          <p:nvPr>
            <p:ph type="dt" sz="half" idx="10"/>
          </p:nvPr>
        </p:nvSpPr>
        <p:spPr/>
        <p:txBody>
          <a:bodyPr/>
          <a:lstStyle/>
          <a:p>
            <a:fld id="{F6CFA9BC-8957-4682-B652-FB4B6A296FBA}" type="datetimeFigureOut">
              <a:rPr lang="en-US" smtClean="0"/>
              <a:t>1/9/2026</a:t>
            </a:fld>
            <a:endParaRPr lang="en-US"/>
          </a:p>
        </p:txBody>
      </p:sp>
      <p:sp>
        <p:nvSpPr>
          <p:cNvPr id="5" name="Footer Placeholder 4">
            <a:extLst>
              <a:ext uri="{FF2B5EF4-FFF2-40B4-BE49-F238E27FC236}">
                <a16:creationId xmlns:a16="http://schemas.microsoft.com/office/drawing/2014/main" id="{02172075-7C70-B003-5F41-963B78D773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CACEB-3C0E-3F68-BB8B-820E7B125CC3}"/>
              </a:ext>
            </a:extLst>
          </p:cNvPr>
          <p:cNvSpPr>
            <a:spLocks noGrp="1"/>
          </p:cNvSpPr>
          <p:nvPr>
            <p:ph type="sldNum" sz="quarter" idx="12"/>
          </p:nvPr>
        </p:nvSpPr>
        <p:spPr/>
        <p:txBody>
          <a:bodyPr/>
          <a:lstStyle/>
          <a:p>
            <a:fld id="{2F1C00FF-CBC1-4E32-8670-DC88481F7090}" type="slidenum">
              <a:rPr lang="en-US" smtClean="0"/>
              <a:t>‹#›</a:t>
            </a:fld>
            <a:endParaRPr lang="en-US"/>
          </a:p>
        </p:txBody>
      </p:sp>
    </p:spTree>
    <p:extLst>
      <p:ext uri="{BB962C8B-B14F-4D97-AF65-F5344CB8AC3E}">
        <p14:creationId xmlns:p14="http://schemas.microsoft.com/office/powerpoint/2010/main" val="621840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4E8C35-3A74-28A7-3226-3AF19670BF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329B9-2C65-BC28-955F-77143381D4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7D66C-D8C2-28DC-2568-B760C7C91A58}"/>
              </a:ext>
            </a:extLst>
          </p:cNvPr>
          <p:cNvSpPr>
            <a:spLocks noGrp="1"/>
          </p:cNvSpPr>
          <p:nvPr>
            <p:ph type="dt" sz="half" idx="10"/>
          </p:nvPr>
        </p:nvSpPr>
        <p:spPr/>
        <p:txBody>
          <a:bodyPr/>
          <a:lstStyle/>
          <a:p>
            <a:fld id="{F6CFA9BC-8957-4682-B652-FB4B6A296FBA}" type="datetimeFigureOut">
              <a:rPr lang="en-US" smtClean="0"/>
              <a:t>1/9/2026</a:t>
            </a:fld>
            <a:endParaRPr lang="en-US"/>
          </a:p>
        </p:txBody>
      </p:sp>
      <p:sp>
        <p:nvSpPr>
          <p:cNvPr id="5" name="Footer Placeholder 4">
            <a:extLst>
              <a:ext uri="{FF2B5EF4-FFF2-40B4-BE49-F238E27FC236}">
                <a16:creationId xmlns:a16="http://schemas.microsoft.com/office/drawing/2014/main" id="{B34C3AEB-244F-5F4C-1A85-62F2827F27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1D58F-ECE0-2738-7EB3-C9537AB3C83B}"/>
              </a:ext>
            </a:extLst>
          </p:cNvPr>
          <p:cNvSpPr>
            <a:spLocks noGrp="1"/>
          </p:cNvSpPr>
          <p:nvPr>
            <p:ph type="sldNum" sz="quarter" idx="12"/>
          </p:nvPr>
        </p:nvSpPr>
        <p:spPr/>
        <p:txBody>
          <a:bodyPr/>
          <a:lstStyle/>
          <a:p>
            <a:fld id="{2F1C00FF-CBC1-4E32-8670-DC88481F7090}" type="slidenum">
              <a:rPr lang="en-US" smtClean="0"/>
              <a:t>‹#›</a:t>
            </a:fld>
            <a:endParaRPr lang="en-US"/>
          </a:p>
        </p:txBody>
      </p:sp>
    </p:spTree>
    <p:extLst>
      <p:ext uri="{BB962C8B-B14F-4D97-AF65-F5344CB8AC3E}">
        <p14:creationId xmlns:p14="http://schemas.microsoft.com/office/powerpoint/2010/main" val="1356627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9A1E4-C6CE-807C-F61E-F96891C8A8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F1EDA-CF89-4644-19B2-141529DA72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EE578A-C38E-C052-6DC9-5AB2607DAD4F}"/>
              </a:ext>
            </a:extLst>
          </p:cNvPr>
          <p:cNvSpPr>
            <a:spLocks noGrp="1"/>
          </p:cNvSpPr>
          <p:nvPr>
            <p:ph type="dt" sz="half" idx="10"/>
          </p:nvPr>
        </p:nvSpPr>
        <p:spPr/>
        <p:txBody>
          <a:bodyPr/>
          <a:lstStyle/>
          <a:p>
            <a:fld id="{939C464D-7174-474E-B175-549DAC5D8D95}" type="datetimeFigureOut">
              <a:rPr lang="en-US" smtClean="0"/>
              <a:t>1/9/2026</a:t>
            </a:fld>
            <a:endParaRPr lang="en-US"/>
          </a:p>
        </p:txBody>
      </p:sp>
      <p:sp>
        <p:nvSpPr>
          <p:cNvPr id="5" name="Footer Placeholder 4">
            <a:extLst>
              <a:ext uri="{FF2B5EF4-FFF2-40B4-BE49-F238E27FC236}">
                <a16:creationId xmlns:a16="http://schemas.microsoft.com/office/drawing/2014/main" id="{63C4B8DE-4898-2F4F-B19F-EAAD4EB65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A196F-EBE1-C525-3CDF-6ADF3F401FDB}"/>
              </a:ext>
            </a:extLst>
          </p:cNvPr>
          <p:cNvSpPr>
            <a:spLocks noGrp="1"/>
          </p:cNvSpPr>
          <p:nvPr>
            <p:ph type="sldNum" sz="quarter" idx="12"/>
          </p:nvPr>
        </p:nvSpPr>
        <p:spPr/>
        <p:txBody>
          <a:bodyPr/>
          <a:lstStyle/>
          <a:p>
            <a:fld id="{DF2C1EA7-9072-4E54-856A-81379306C0FF}" type="slidenum">
              <a:rPr lang="en-US" smtClean="0"/>
              <a:t>‹#›</a:t>
            </a:fld>
            <a:endParaRPr lang="en-US"/>
          </a:p>
        </p:txBody>
      </p:sp>
    </p:spTree>
    <p:extLst>
      <p:ext uri="{BB962C8B-B14F-4D97-AF65-F5344CB8AC3E}">
        <p14:creationId xmlns:p14="http://schemas.microsoft.com/office/powerpoint/2010/main" val="3623313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EC10E-078E-F951-CEBC-A34B2E82AF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83C37-1D47-9374-6B42-AD582EE34B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77709C-569C-FB58-96DB-F49FC4D67F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C031E3-A68E-9700-BF37-E5DFD645E35C}"/>
              </a:ext>
            </a:extLst>
          </p:cNvPr>
          <p:cNvSpPr>
            <a:spLocks noGrp="1"/>
          </p:cNvSpPr>
          <p:nvPr>
            <p:ph type="dt" sz="half" idx="10"/>
          </p:nvPr>
        </p:nvSpPr>
        <p:spPr/>
        <p:txBody>
          <a:bodyPr/>
          <a:lstStyle/>
          <a:p>
            <a:fld id="{939C464D-7174-474E-B175-549DAC5D8D95}" type="datetimeFigureOut">
              <a:rPr lang="en-US" smtClean="0"/>
              <a:t>1/9/2026</a:t>
            </a:fld>
            <a:endParaRPr lang="en-US"/>
          </a:p>
        </p:txBody>
      </p:sp>
      <p:sp>
        <p:nvSpPr>
          <p:cNvPr id="6" name="Footer Placeholder 5">
            <a:extLst>
              <a:ext uri="{FF2B5EF4-FFF2-40B4-BE49-F238E27FC236}">
                <a16:creationId xmlns:a16="http://schemas.microsoft.com/office/drawing/2014/main" id="{D55B1D8E-3A4F-9D7E-35D7-8CA9807117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7BBF18-9580-15C3-2738-B96CBA73B8C6}"/>
              </a:ext>
            </a:extLst>
          </p:cNvPr>
          <p:cNvSpPr>
            <a:spLocks noGrp="1"/>
          </p:cNvSpPr>
          <p:nvPr>
            <p:ph type="sldNum" sz="quarter" idx="12"/>
          </p:nvPr>
        </p:nvSpPr>
        <p:spPr/>
        <p:txBody>
          <a:bodyPr/>
          <a:lstStyle/>
          <a:p>
            <a:fld id="{DF2C1EA7-9072-4E54-856A-81379306C0FF}" type="slidenum">
              <a:rPr lang="en-US" smtClean="0"/>
              <a:t>‹#›</a:t>
            </a:fld>
            <a:endParaRPr lang="en-US"/>
          </a:p>
        </p:txBody>
      </p:sp>
    </p:spTree>
    <p:extLst>
      <p:ext uri="{BB962C8B-B14F-4D97-AF65-F5344CB8AC3E}">
        <p14:creationId xmlns:p14="http://schemas.microsoft.com/office/powerpoint/2010/main" val="3324877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A09DC-917C-E093-9D19-27EFBD4731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9DD4-0844-8FFB-9767-F0041C6E18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D4E5B5-8015-EEB7-E02F-F3BB30233F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9B42AB-9B18-8FDB-2815-B6FC977D11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890C06-0933-4BDA-90BB-F6B511571A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028917-02E9-9EC4-1B76-2988082DB4B5}"/>
              </a:ext>
            </a:extLst>
          </p:cNvPr>
          <p:cNvSpPr>
            <a:spLocks noGrp="1"/>
          </p:cNvSpPr>
          <p:nvPr>
            <p:ph type="dt" sz="half" idx="10"/>
          </p:nvPr>
        </p:nvSpPr>
        <p:spPr/>
        <p:txBody>
          <a:bodyPr/>
          <a:lstStyle/>
          <a:p>
            <a:fld id="{939C464D-7174-474E-B175-549DAC5D8D95}" type="datetimeFigureOut">
              <a:rPr lang="en-US" smtClean="0"/>
              <a:t>1/9/2026</a:t>
            </a:fld>
            <a:endParaRPr lang="en-US"/>
          </a:p>
        </p:txBody>
      </p:sp>
      <p:sp>
        <p:nvSpPr>
          <p:cNvPr id="8" name="Footer Placeholder 7">
            <a:extLst>
              <a:ext uri="{FF2B5EF4-FFF2-40B4-BE49-F238E27FC236}">
                <a16:creationId xmlns:a16="http://schemas.microsoft.com/office/drawing/2014/main" id="{4D551515-9885-625A-7255-2D450CC5EC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6B95AF-93D9-1F1E-D892-837DF0919EE0}"/>
              </a:ext>
            </a:extLst>
          </p:cNvPr>
          <p:cNvSpPr>
            <a:spLocks noGrp="1"/>
          </p:cNvSpPr>
          <p:nvPr>
            <p:ph type="sldNum" sz="quarter" idx="12"/>
          </p:nvPr>
        </p:nvSpPr>
        <p:spPr/>
        <p:txBody>
          <a:bodyPr/>
          <a:lstStyle/>
          <a:p>
            <a:fld id="{DF2C1EA7-9072-4E54-856A-81379306C0FF}" type="slidenum">
              <a:rPr lang="en-US" smtClean="0"/>
              <a:t>‹#›</a:t>
            </a:fld>
            <a:endParaRPr lang="en-US"/>
          </a:p>
        </p:txBody>
      </p:sp>
    </p:spTree>
    <p:extLst>
      <p:ext uri="{BB962C8B-B14F-4D97-AF65-F5344CB8AC3E}">
        <p14:creationId xmlns:p14="http://schemas.microsoft.com/office/powerpoint/2010/main" val="3674359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77998-64E6-066A-6C11-DDD629E86B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FA0920-A8FB-D262-045A-5DA0A3758EBA}"/>
              </a:ext>
            </a:extLst>
          </p:cNvPr>
          <p:cNvSpPr>
            <a:spLocks noGrp="1"/>
          </p:cNvSpPr>
          <p:nvPr>
            <p:ph type="dt" sz="half" idx="10"/>
          </p:nvPr>
        </p:nvSpPr>
        <p:spPr/>
        <p:txBody>
          <a:bodyPr/>
          <a:lstStyle/>
          <a:p>
            <a:fld id="{939C464D-7174-474E-B175-549DAC5D8D95}" type="datetimeFigureOut">
              <a:rPr lang="en-US" smtClean="0"/>
              <a:t>1/9/2026</a:t>
            </a:fld>
            <a:endParaRPr lang="en-US"/>
          </a:p>
        </p:txBody>
      </p:sp>
      <p:sp>
        <p:nvSpPr>
          <p:cNvPr id="4" name="Footer Placeholder 3">
            <a:extLst>
              <a:ext uri="{FF2B5EF4-FFF2-40B4-BE49-F238E27FC236}">
                <a16:creationId xmlns:a16="http://schemas.microsoft.com/office/drawing/2014/main" id="{672367A8-4C83-82C2-47A8-61438C2DB5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A62AEB-DCE0-915B-02F2-63CC3E0290CD}"/>
              </a:ext>
            </a:extLst>
          </p:cNvPr>
          <p:cNvSpPr>
            <a:spLocks noGrp="1"/>
          </p:cNvSpPr>
          <p:nvPr>
            <p:ph type="sldNum" sz="quarter" idx="12"/>
          </p:nvPr>
        </p:nvSpPr>
        <p:spPr/>
        <p:txBody>
          <a:bodyPr/>
          <a:lstStyle/>
          <a:p>
            <a:fld id="{DF2C1EA7-9072-4E54-856A-81379306C0FF}" type="slidenum">
              <a:rPr lang="en-US" smtClean="0"/>
              <a:t>‹#›</a:t>
            </a:fld>
            <a:endParaRPr lang="en-US"/>
          </a:p>
        </p:txBody>
      </p:sp>
    </p:spTree>
    <p:extLst>
      <p:ext uri="{BB962C8B-B14F-4D97-AF65-F5344CB8AC3E}">
        <p14:creationId xmlns:p14="http://schemas.microsoft.com/office/powerpoint/2010/main" val="330331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C2A2EC-2782-151B-75E2-33A4DC6B8FCC}"/>
              </a:ext>
            </a:extLst>
          </p:cNvPr>
          <p:cNvSpPr>
            <a:spLocks noGrp="1"/>
          </p:cNvSpPr>
          <p:nvPr>
            <p:ph type="dt" sz="half" idx="10"/>
          </p:nvPr>
        </p:nvSpPr>
        <p:spPr/>
        <p:txBody>
          <a:bodyPr/>
          <a:lstStyle/>
          <a:p>
            <a:fld id="{939C464D-7174-474E-B175-549DAC5D8D95}" type="datetimeFigureOut">
              <a:rPr lang="en-US" smtClean="0"/>
              <a:t>1/9/2026</a:t>
            </a:fld>
            <a:endParaRPr lang="en-US"/>
          </a:p>
        </p:txBody>
      </p:sp>
      <p:sp>
        <p:nvSpPr>
          <p:cNvPr id="3" name="Footer Placeholder 2">
            <a:extLst>
              <a:ext uri="{FF2B5EF4-FFF2-40B4-BE49-F238E27FC236}">
                <a16:creationId xmlns:a16="http://schemas.microsoft.com/office/drawing/2014/main" id="{D6E610F1-B7E1-ECFB-6842-7A3611CC68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D995A9-60DB-D9B4-122B-3225C19DB6D1}"/>
              </a:ext>
            </a:extLst>
          </p:cNvPr>
          <p:cNvSpPr>
            <a:spLocks noGrp="1"/>
          </p:cNvSpPr>
          <p:nvPr>
            <p:ph type="sldNum" sz="quarter" idx="12"/>
          </p:nvPr>
        </p:nvSpPr>
        <p:spPr/>
        <p:txBody>
          <a:bodyPr/>
          <a:lstStyle/>
          <a:p>
            <a:fld id="{DF2C1EA7-9072-4E54-856A-81379306C0FF}" type="slidenum">
              <a:rPr lang="en-US" smtClean="0"/>
              <a:t>‹#›</a:t>
            </a:fld>
            <a:endParaRPr lang="en-US"/>
          </a:p>
        </p:txBody>
      </p:sp>
    </p:spTree>
    <p:extLst>
      <p:ext uri="{BB962C8B-B14F-4D97-AF65-F5344CB8AC3E}">
        <p14:creationId xmlns:p14="http://schemas.microsoft.com/office/powerpoint/2010/main" val="1427621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A0627-874F-857E-3092-DFE2DC21A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8EE85-FC78-ED96-BB20-C5ED337B56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511B76-E088-00E0-C30F-38457B673B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CBA207-C1E4-BD82-EFD8-FCE1C73284F1}"/>
              </a:ext>
            </a:extLst>
          </p:cNvPr>
          <p:cNvSpPr>
            <a:spLocks noGrp="1"/>
          </p:cNvSpPr>
          <p:nvPr>
            <p:ph type="dt" sz="half" idx="10"/>
          </p:nvPr>
        </p:nvSpPr>
        <p:spPr/>
        <p:txBody>
          <a:bodyPr/>
          <a:lstStyle/>
          <a:p>
            <a:fld id="{939C464D-7174-474E-B175-549DAC5D8D95}" type="datetimeFigureOut">
              <a:rPr lang="en-US" smtClean="0"/>
              <a:t>1/9/2026</a:t>
            </a:fld>
            <a:endParaRPr lang="en-US"/>
          </a:p>
        </p:txBody>
      </p:sp>
      <p:sp>
        <p:nvSpPr>
          <p:cNvPr id="6" name="Footer Placeholder 5">
            <a:extLst>
              <a:ext uri="{FF2B5EF4-FFF2-40B4-BE49-F238E27FC236}">
                <a16:creationId xmlns:a16="http://schemas.microsoft.com/office/drawing/2014/main" id="{C1A7833F-E647-6448-BD4A-3EE31F7194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E391A-C504-ACD9-D69F-2AE725C687EA}"/>
              </a:ext>
            </a:extLst>
          </p:cNvPr>
          <p:cNvSpPr>
            <a:spLocks noGrp="1"/>
          </p:cNvSpPr>
          <p:nvPr>
            <p:ph type="sldNum" sz="quarter" idx="12"/>
          </p:nvPr>
        </p:nvSpPr>
        <p:spPr/>
        <p:txBody>
          <a:bodyPr/>
          <a:lstStyle/>
          <a:p>
            <a:fld id="{DF2C1EA7-9072-4E54-856A-81379306C0FF}" type="slidenum">
              <a:rPr lang="en-US" smtClean="0"/>
              <a:t>‹#›</a:t>
            </a:fld>
            <a:endParaRPr lang="en-US"/>
          </a:p>
        </p:txBody>
      </p:sp>
    </p:spTree>
    <p:extLst>
      <p:ext uri="{BB962C8B-B14F-4D97-AF65-F5344CB8AC3E}">
        <p14:creationId xmlns:p14="http://schemas.microsoft.com/office/powerpoint/2010/main" val="224453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8338E-EE28-1C22-6B25-3BFB0C33DE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82DF2D-5F2C-C716-5F39-426C22FEF4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3E6164-2BEB-C1EF-CCE8-5CF25EEB75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F1DA40-17F4-E360-B146-D011C4F9DCFB}"/>
              </a:ext>
            </a:extLst>
          </p:cNvPr>
          <p:cNvSpPr>
            <a:spLocks noGrp="1"/>
          </p:cNvSpPr>
          <p:nvPr>
            <p:ph type="dt" sz="half" idx="10"/>
          </p:nvPr>
        </p:nvSpPr>
        <p:spPr/>
        <p:txBody>
          <a:bodyPr/>
          <a:lstStyle/>
          <a:p>
            <a:fld id="{939C464D-7174-474E-B175-549DAC5D8D95}" type="datetimeFigureOut">
              <a:rPr lang="en-US" smtClean="0"/>
              <a:t>1/9/2026</a:t>
            </a:fld>
            <a:endParaRPr lang="en-US"/>
          </a:p>
        </p:txBody>
      </p:sp>
      <p:sp>
        <p:nvSpPr>
          <p:cNvPr id="6" name="Footer Placeholder 5">
            <a:extLst>
              <a:ext uri="{FF2B5EF4-FFF2-40B4-BE49-F238E27FC236}">
                <a16:creationId xmlns:a16="http://schemas.microsoft.com/office/drawing/2014/main" id="{A2B4465A-7EEF-6306-6AC0-7F5DC57CA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BDA0C-4C92-2FD1-ACE5-42CBE7964000}"/>
              </a:ext>
            </a:extLst>
          </p:cNvPr>
          <p:cNvSpPr>
            <a:spLocks noGrp="1"/>
          </p:cNvSpPr>
          <p:nvPr>
            <p:ph type="sldNum" sz="quarter" idx="12"/>
          </p:nvPr>
        </p:nvSpPr>
        <p:spPr/>
        <p:txBody>
          <a:bodyPr/>
          <a:lstStyle/>
          <a:p>
            <a:fld id="{DF2C1EA7-9072-4E54-856A-81379306C0FF}" type="slidenum">
              <a:rPr lang="en-US" smtClean="0"/>
              <a:t>‹#›</a:t>
            </a:fld>
            <a:endParaRPr lang="en-US"/>
          </a:p>
        </p:txBody>
      </p:sp>
    </p:spTree>
    <p:extLst>
      <p:ext uri="{BB962C8B-B14F-4D97-AF65-F5344CB8AC3E}">
        <p14:creationId xmlns:p14="http://schemas.microsoft.com/office/powerpoint/2010/main" val="3289723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41D353-D78F-6FAB-0B2D-1CCC7F18CE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A3D588-B21F-9EB9-9B0F-610093D0C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05FE3-F74D-0F26-FE0B-1C5BF397A1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9C464D-7174-474E-B175-549DAC5D8D95}" type="datetimeFigureOut">
              <a:rPr lang="en-US" smtClean="0"/>
              <a:t>1/9/2026</a:t>
            </a:fld>
            <a:endParaRPr lang="en-US"/>
          </a:p>
        </p:txBody>
      </p:sp>
      <p:sp>
        <p:nvSpPr>
          <p:cNvPr id="5" name="Footer Placeholder 4">
            <a:extLst>
              <a:ext uri="{FF2B5EF4-FFF2-40B4-BE49-F238E27FC236}">
                <a16:creationId xmlns:a16="http://schemas.microsoft.com/office/drawing/2014/main" id="{FEE62FD2-C2AE-AB09-C2FC-C3105A64F0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7D4ED62-C79A-2405-2379-A6DBC619D4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2C1EA7-9072-4E54-856A-81379306C0FF}" type="slidenum">
              <a:rPr lang="en-US" smtClean="0"/>
              <a:t>‹#›</a:t>
            </a:fld>
            <a:endParaRPr lang="en-US"/>
          </a:p>
        </p:txBody>
      </p:sp>
    </p:spTree>
    <p:extLst>
      <p:ext uri="{BB962C8B-B14F-4D97-AF65-F5344CB8AC3E}">
        <p14:creationId xmlns:p14="http://schemas.microsoft.com/office/powerpoint/2010/main" val="3291278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AD809E-073F-E54E-85E1-980426ED70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9FB3CA-A28A-BC8B-9B7E-EBF2DDBF3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E0BB8-06F0-B959-A9B1-05E23EE05E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CFA9BC-8957-4682-B652-FB4B6A296FBA}" type="datetimeFigureOut">
              <a:rPr lang="en-US" smtClean="0"/>
              <a:t>1/9/2026</a:t>
            </a:fld>
            <a:endParaRPr lang="en-US"/>
          </a:p>
        </p:txBody>
      </p:sp>
      <p:sp>
        <p:nvSpPr>
          <p:cNvPr id="5" name="Footer Placeholder 4">
            <a:extLst>
              <a:ext uri="{FF2B5EF4-FFF2-40B4-BE49-F238E27FC236}">
                <a16:creationId xmlns:a16="http://schemas.microsoft.com/office/drawing/2014/main" id="{CE70BA00-CC98-31EA-DE04-87889BF413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438A51-2292-81FB-1D21-79E6999461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1C00FF-CBC1-4E32-8670-DC88481F7090}" type="slidenum">
              <a:rPr lang="en-US" smtClean="0"/>
              <a:t>‹#›</a:t>
            </a:fld>
            <a:endParaRPr lang="en-US"/>
          </a:p>
        </p:txBody>
      </p:sp>
    </p:spTree>
    <p:extLst>
      <p:ext uri="{BB962C8B-B14F-4D97-AF65-F5344CB8AC3E}">
        <p14:creationId xmlns:p14="http://schemas.microsoft.com/office/powerpoint/2010/main" val="3073118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3AFB0E0-F68F-091B-4E06-75527132404C}"/>
              </a:ext>
            </a:extLst>
          </p:cNvPr>
          <p:cNvPicPr>
            <a:picLocks noChangeAspect="1"/>
          </p:cNvPicPr>
          <p:nvPr/>
        </p:nvPicPr>
        <p:blipFill>
          <a:blip r:embed="rId2">
            <a:extLst>
              <a:ext uri="{28A0092B-C50C-407E-A947-70E740481C1C}">
                <a14:useLocalDpi xmlns:a14="http://schemas.microsoft.com/office/drawing/2010/main" val="0"/>
              </a:ext>
            </a:extLst>
          </a:blip>
          <a:srcRect b="15730"/>
          <a:stretch>
            <a:fillRect/>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788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98B79-DC0C-E349-E739-151B26D8FBE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9C00286-D64F-0492-5A5F-B01DA0E97842}"/>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Montserrat" pitchFamily="2" charset="0"/>
                <a:ea typeface="+mn-ea"/>
                <a:cs typeface="+mn-cs"/>
              </a:rPr>
              <a:t>Photo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black"/>
                </a:solidFill>
                <a:latin typeface="Montserrat" pitchFamily="2" charset="0"/>
              </a:rPr>
              <a:t>5</a:t>
            </a:r>
            <a:endParaRPr kumimoji="0" lang="en-US" sz="4400" b="1" i="0" u="none" strike="noStrike" kern="1200" cap="none" spc="0" normalizeH="0" baseline="0" noProof="0" dirty="0">
              <a:ln>
                <a:noFill/>
              </a:ln>
              <a:solidFill>
                <a:prstClr val="black"/>
              </a:solidFill>
              <a:effectLst/>
              <a:uLnTx/>
              <a:uFillTx/>
              <a:latin typeface="Montserrat" pitchFamily="2" charset="0"/>
              <a:ea typeface="+mn-ea"/>
              <a:cs typeface="+mn-cs"/>
            </a:endParaRPr>
          </a:p>
        </p:txBody>
      </p:sp>
      <p:sp>
        <p:nvSpPr>
          <p:cNvPr id="6" name="TextBox 5">
            <a:extLst>
              <a:ext uri="{FF2B5EF4-FFF2-40B4-BE49-F238E27FC236}">
                <a16:creationId xmlns:a16="http://schemas.microsoft.com/office/drawing/2014/main" id="{A10CEA07-AF95-618C-1CE7-090BB4A6B259}"/>
              </a:ext>
            </a:extLst>
          </p:cNvPr>
          <p:cNvSpPr txBox="1"/>
          <p:nvPr/>
        </p:nvSpPr>
        <p:spPr>
          <a:xfrm>
            <a:off x="9405257" y="6330744"/>
            <a:ext cx="2579914" cy="252657"/>
          </a:xfrm>
          <a:prstGeom prst="rect">
            <a:avLst/>
          </a:prstGeom>
          <a:noFill/>
          <a:ln w="19050">
            <a:solidFill>
              <a:schemeClr val="tx1"/>
            </a:solidFill>
            <a:prstDash val="sys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Photo credit: </a:t>
            </a:r>
            <a:r>
              <a:rPr lang="en-GB" sz="1000" b="1" dirty="0">
                <a:solidFill>
                  <a:prstClr val="black"/>
                </a:solidFill>
                <a:latin typeface="Montserrat" pitchFamily="2" charset="0"/>
              </a:rPr>
              <a:t>Amit Rudro</a:t>
            </a: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 CAFOD</a:t>
            </a:r>
          </a:p>
        </p:txBody>
      </p:sp>
      <p:graphicFrame>
        <p:nvGraphicFramePr>
          <p:cNvPr id="8" name="Table 7">
            <a:extLst>
              <a:ext uri="{FF2B5EF4-FFF2-40B4-BE49-F238E27FC236}">
                <a16:creationId xmlns:a16="http://schemas.microsoft.com/office/drawing/2014/main" id="{3EB325D8-701A-DD18-957D-29C2C11D305F}"/>
              </a:ext>
            </a:extLst>
          </p:cNvPr>
          <p:cNvGraphicFramePr>
            <a:graphicFrameLocks noGrp="1"/>
          </p:cNvGraphicFramePr>
          <p:nvPr>
            <p:extLst>
              <p:ext uri="{D42A27DB-BD31-4B8C-83A1-F6EECF244321}">
                <p14:modId xmlns:p14="http://schemas.microsoft.com/office/powerpoint/2010/main" val="2001136081"/>
              </p:ext>
            </p:extLst>
          </p:nvPr>
        </p:nvGraphicFramePr>
        <p:xfrm>
          <a:off x="582382" y="3888725"/>
          <a:ext cx="11027227" cy="2013020"/>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842861">
                <a:tc>
                  <a:txBody>
                    <a:bodyPr/>
                    <a:lstStyle/>
                    <a:p>
                      <a:pPr rtl="0" fontAlgn="base"/>
                      <a:r>
                        <a:rPr lang="en-GB" sz="1800" b="1" u="sng" kern="1200" dirty="0">
                          <a:solidFill>
                            <a:schemeClr val="tx1"/>
                          </a:solidFill>
                          <a:effectLst/>
                          <a:latin typeface="Montserrat"/>
                          <a:ea typeface="+mn-ea"/>
                          <a:cs typeface="+mn-cs"/>
                        </a:rPr>
                        <a:t>Discussion questions:</a:t>
                      </a:r>
                    </a:p>
                    <a:p>
                      <a:pPr rtl="0" fontAlgn="base"/>
                      <a:endParaRPr lang="en-GB" sz="1800" b="1" u="sng" kern="1200" dirty="0">
                        <a:solidFill>
                          <a:schemeClr val="tx1"/>
                        </a:solidFill>
                        <a:effectLst/>
                        <a:latin typeface="Montserrat"/>
                        <a:ea typeface="+mn-ea"/>
                        <a:cs typeface="+mn-cs"/>
                      </a:endParaRPr>
                    </a:p>
                    <a:p>
                      <a:pPr lvl="0">
                        <a:buNone/>
                      </a:pPr>
                      <a:r>
                        <a:rPr lang="en-GB" sz="1800" b="1" i="0" kern="1200" dirty="0">
                          <a:solidFill>
                            <a:schemeClr val="tx1"/>
                          </a:solidFill>
                          <a:effectLst/>
                          <a:latin typeface="Montserrat"/>
                          <a:ea typeface="+mn-ea"/>
                          <a:cs typeface="+mn-cs"/>
                        </a:rPr>
                        <a:t>How have the community demonstrated creative thinking in the floating garden project?</a:t>
                      </a:r>
                    </a:p>
                    <a:p>
                      <a:pPr lvl="0">
                        <a:buNone/>
                      </a:pPr>
                      <a:r>
                        <a:rPr lang="en-GB" sz="1800" b="0" i="1" kern="1200" dirty="0">
                          <a:solidFill>
                            <a:schemeClr val="tx1"/>
                          </a:solidFill>
                          <a:effectLst/>
                          <a:latin typeface="Montserrat"/>
                          <a:ea typeface="+mn-ea"/>
                          <a:cs typeface="+mn-cs"/>
                        </a:rPr>
                        <a:t>Remember: normal gardens would become waterlogged with too much rain. </a:t>
                      </a:r>
                    </a:p>
                    <a:p>
                      <a:pPr lvl="0">
                        <a:buNone/>
                      </a:pPr>
                      <a:endParaRPr lang="en-GB" sz="1800" b="1" kern="1200" dirty="0">
                        <a:solidFill>
                          <a:schemeClr val="tx1"/>
                        </a:solidFill>
                        <a:effectLst/>
                        <a:latin typeface="Montserrat"/>
                        <a:ea typeface="+mn-ea"/>
                        <a:cs typeface="+mn-cs"/>
                      </a:endParaRPr>
                    </a:p>
                    <a:p>
                      <a:pPr lvl="0">
                        <a:buNone/>
                      </a:pPr>
                      <a:r>
                        <a:rPr lang="en-GB" sz="1800" b="1" kern="1200" dirty="0">
                          <a:solidFill>
                            <a:schemeClr val="tx1"/>
                          </a:solidFill>
                          <a:effectLst/>
                          <a:latin typeface="Montserrat"/>
                          <a:ea typeface="+mn-ea"/>
                          <a:cs typeface="+mn-cs"/>
                        </a:rPr>
                        <a:t>Why is it important to listen to local experts?</a:t>
                      </a:r>
                    </a:p>
                    <a:p>
                      <a:pPr lvl="0">
                        <a:buNone/>
                      </a:pPr>
                      <a:r>
                        <a:rPr lang="en-GB" sz="1800" b="0" i="1" kern="1200" dirty="0">
                          <a:solidFill>
                            <a:schemeClr val="tx1"/>
                          </a:solidFill>
                          <a:effectLst/>
                          <a:latin typeface="Montserrat"/>
                          <a:ea typeface="+mn-ea"/>
                          <a:cs typeface="+mn-cs"/>
                        </a:rPr>
                        <a:t>What CST principle would this link to? Clue: It begins with an S! </a:t>
                      </a:r>
                      <a:endParaRPr lang="en-US" sz="1800" b="0" i="1" dirty="0">
                        <a:effectLst/>
                        <a:latin typeface="Montserrat"/>
                      </a:endParaRPr>
                    </a:p>
                  </a:txBody>
                  <a:tcPr marL="0" marR="0" marT="46390" marB="4639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1701AC97-269C-A8DF-DDED-AFFEDBA522F5}"/>
              </a:ext>
            </a:extLst>
          </p:cNvPr>
          <p:cNvSpPr txBox="1"/>
          <p:nvPr/>
        </p:nvSpPr>
        <p:spPr>
          <a:xfrm>
            <a:off x="1031418" y="1549012"/>
            <a:ext cx="10191754" cy="1200329"/>
          </a:xfrm>
          <a:custGeom>
            <a:avLst/>
            <a:gdLst>
              <a:gd name="csX0" fmla="*/ 0 w 10191754"/>
              <a:gd name="csY0" fmla="*/ 0 h 1200329"/>
              <a:gd name="csX1" fmla="*/ 373698 w 10191754"/>
              <a:gd name="csY1" fmla="*/ 0 h 1200329"/>
              <a:gd name="csX2" fmla="*/ 849313 w 10191754"/>
              <a:gd name="csY2" fmla="*/ 0 h 1200329"/>
              <a:gd name="csX3" fmla="*/ 1630681 w 10191754"/>
              <a:gd name="csY3" fmla="*/ 0 h 1200329"/>
              <a:gd name="csX4" fmla="*/ 2412048 w 10191754"/>
              <a:gd name="csY4" fmla="*/ 0 h 1200329"/>
              <a:gd name="csX5" fmla="*/ 3091499 w 10191754"/>
              <a:gd name="csY5" fmla="*/ 0 h 1200329"/>
              <a:gd name="csX6" fmla="*/ 3465196 w 10191754"/>
              <a:gd name="csY6" fmla="*/ 0 h 1200329"/>
              <a:gd name="csX7" fmla="*/ 4246564 w 10191754"/>
              <a:gd name="csY7" fmla="*/ 0 h 1200329"/>
              <a:gd name="csX8" fmla="*/ 4926014 w 10191754"/>
              <a:gd name="csY8" fmla="*/ 0 h 1200329"/>
              <a:gd name="csX9" fmla="*/ 5605465 w 10191754"/>
              <a:gd name="csY9" fmla="*/ 0 h 1200329"/>
              <a:gd name="csX10" fmla="*/ 6081080 w 10191754"/>
              <a:gd name="csY10" fmla="*/ 0 h 1200329"/>
              <a:gd name="csX11" fmla="*/ 6454778 w 10191754"/>
              <a:gd name="csY11" fmla="*/ 0 h 1200329"/>
              <a:gd name="csX12" fmla="*/ 7134228 w 10191754"/>
              <a:gd name="csY12" fmla="*/ 0 h 1200329"/>
              <a:gd name="csX13" fmla="*/ 8017513 w 10191754"/>
              <a:gd name="csY13" fmla="*/ 0 h 1200329"/>
              <a:gd name="csX14" fmla="*/ 8696963 w 10191754"/>
              <a:gd name="csY14" fmla="*/ 0 h 1200329"/>
              <a:gd name="csX15" fmla="*/ 9478331 w 10191754"/>
              <a:gd name="csY15" fmla="*/ 0 h 1200329"/>
              <a:gd name="csX16" fmla="*/ 10191754 w 10191754"/>
              <a:gd name="csY16" fmla="*/ 0 h 1200329"/>
              <a:gd name="csX17" fmla="*/ 10191754 w 10191754"/>
              <a:gd name="csY17" fmla="*/ 564155 h 1200329"/>
              <a:gd name="csX18" fmla="*/ 10191754 w 10191754"/>
              <a:gd name="csY18" fmla="*/ 1200329 h 1200329"/>
              <a:gd name="csX19" fmla="*/ 9614221 w 10191754"/>
              <a:gd name="csY19" fmla="*/ 1200329 h 1200329"/>
              <a:gd name="csX20" fmla="*/ 9138606 w 10191754"/>
              <a:gd name="csY20" fmla="*/ 1200329 h 1200329"/>
              <a:gd name="csX21" fmla="*/ 8764908 w 10191754"/>
              <a:gd name="csY21" fmla="*/ 1200329 h 1200329"/>
              <a:gd name="csX22" fmla="*/ 8085458 w 10191754"/>
              <a:gd name="csY22" fmla="*/ 1200329 h 1200329"/>
              <a:gd name="csX23" fmla="*/ 7406008 w 10191754"/>
              <a:gd name="csY23" fmla="*/ 1200329 h 1200329"/>
              <a:gd name="csX24" fmla="*/ 6522723 w 10191754"/>
              <a:gd name="csY24" fmla="*/ 1200329 h 1200329"/>
              <a:gd name="csX25" fmla="*/ 6149025 w 10191754"/>
              <a:gd name="csY25" fmla="*/ 1200329 h 1200329"/>
              <a:gd name="csX26" fmla="*/ 5571492 w 10191754"/>
              <a:gd name="csY26" fmla="*/ 1200329 h 1200329"/>
              <a:gd name="csX27" fmla="*/ 4892042 w 10191754"/>
              <a:gd name="csY27" fmla="*/ 1200329 h 1200329"/>
              <a:gd name="csX28" fmla="*/ 4314509 w 10191754"/>
              <a:gd name="csY28" fmla="*/ 1200329 h 1200329"/>
              <a:gd name="csX29" fmla="*/ 3533141 w 10191754"/>
              <a:gd name="csY29" fmla="*/ 1200329 h 1200329"/>
              <a:gd name="csX30" fmla="*/ 2649856 w 10191754"/>
              <a:gd name="csY30" fmla="*/ 1200329 h 1200329"/>
              <a:gd name="csX31" fmla="*/ 1766571 w 10191754"/>
              <a:gd name="csY31" fmla="*/ 1200329 h 1200329"/>
              <a:gd name="csX32" fmla="*/ 1087120 w 10191754"/>
              <a:gd name="csY32" fmla="*/ 1200329 h 1200329"/>
              <a:gd name="csX33" fmla="*/ 0 w 10191754"/>
              <a:gd name="csY33" fmla="*/ 1200329 h 1200329"/>
              <a:gd name="csX34" fmla="*/ 0 w 10191754"/>
              <a:gd name="csY34" fmla="*/ 624171 h 1200329"/>
              <a:gd name="csX35" fmla="*/ 0 w 10191754"/>
              <a:gd name="csY35" fmla="*/ 0 h 12003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191754" h="1200329" extrusionOk="0">
                <a:moveTo>
                  <a:pt x="0" y="0"/>
                </a:moveTo>
                <a:cubicBezTo>
                  <a:pt x="102559" y="5714"/>
                  <a:pt x="279141" y="7052"/>
                  <a:pt x="373698" y="0"/>
                </a:cubicBezTo>
                <a:cubicBezTo>
                  <a:pt x="468255" y="-7052"/>
                  <a:pt x="656779" y="-4782"/>
                  <a:pt x="849313" y="0"/>
                </a:cubicBezTo>
                <a:cubicBezTo>
                  <a:pt x="1041847" y="4782"/>
                  <a:pt x="1245879" y="-13830"/>
                  <a:pt x="1630681" y="0"/>
                </a:cubicBezTo>
                <a:cubicBezTo>
                  <a:pt x="2015483" y="13830"/>
                  <a:pt x="2025507" y="-19516"/>
                  <a:pt x="2412048" y="0"/>
                </a:cubicBezTo>
                <a:cubicBezTo>
                  <a:pt x="2798589" y="19516"/>
                  <a:pt x="2841744" y="-25374"/>
                  <a:pt x="3091499" y="0"/>
                </a:cubicBezTo>
                <a:cubicBezTo>
                  <a:pt x="3341254" y="25374"/>
                  <a:pt x="3294362" y="-559"/>
                  <a:pt x="3465196" y="0"/>
                </a:cubicBezTo>
                <a:cubicBezTo>
                  <a:pt x="3636030" y="559"/>
                  <a:pt x="3889580" y="-19260"/>
                  <a:pt x="4246564" y="0"/>
                </a:cubicBezTo>
                <a:cubicBezTo>
                  <a:pt x="4603548" y="19260"/>
                  <a:pt x="4772828" y="-22218"/>
                  <a:pt x="4926014" y="0"/>
                </a:cubicBezTo>
                <a:cubicBezTo>
                  <a:pt x="5079200" y="22218"/>
                  <a:pt x="5338302" y="6475"/>
                  <a:pt x="5605465" y="0"/>
                </a:cubicBezTo>
                <a:cubicBezTo>
                  <a:pt x="5872628" y="-6475"/>
                  <a:pt x="5904033" y="-13706"/>
                  <a:pt x="6081080" y="0"/>
                </a:cubicBezTo>
                <a:cubicBezTo>
                  <a:pt x="6258127" y="13706"/>
                  <a:pt x="6358397" y="-13101"/>
                  <a:pt x="6454778" y="0"/>
                </a:cubicBezTo>
                <a:cubicBezTo>
                  <a:pt x="6551159" y="13101"/>
                  <a:pt x="6840137" y="-14445"/>
                  <a:pt x="7134228" y="0"/>
                </a:cubicBezTo>
                <a:cubicBezTo>
                  <a:pt x="7428319" y="14445"/>
                  <a:pt x="7625893" y="-8982"/>
                  <a:pt x="8017513" y="0"/>
                </a:cubicBezTo>
                <a:cubicBezTo>
                  <a:pt x="8409134" y="8982"/>
                  <a:pt x="8521233" y="-15902"/>
                  <a:pt x="8696963" y="0"/>
                </a:cubicBezTo>
                <a:cubicBezTo>
                  <a:pt x="8872693" y="15902"/>
                  <a:pt x="9262508" y="11456"/>
                  <a:pt x="9478331" y="0"/>
                </a:cubicBezTo>
                <a:cubicBezTo>
                  <a:pt x="9694154" y="-11456"/>
                  <a:pt x="10035930" y="-18439"/>
                  <a:pt x="10191754" y="0"/>
                </a:cubicBezTo>
                <a:cubicBezTo>
                  <a:pt x="10164815" y="260600"/>
                  <a:pt x="10215183" y="341251"/>
                  <a:pt x="10191754" y="564155"/>
                </a:cubicBezTo>
                <a:cubicBezTo>
                  <a:pt x="10168325" y="787059"/>
                  <a:pt x="10220089" y="1043109"/>
                  <a:pt x="10191754" y="1200329"/>
                </a:cubicBezTo>
                <a:cubicBezTo>
                  <a:pt x="10034545" y="1213019"/>
                  <a:pt x="9733477" y="1187821"/>
                  <a:pt x="9614221" y="1200329"/>
                </a:cubicBezTo>
                <a:cubicBezTo>
                  <a:pt x="9494965" y="1212837"/>
                  <a:pt x="9343581" y="1209450"/>
                  <a:pt x="9138606" y="1200329"/>
                </a:cubicBezTo>
                <a:cubicBezTo>
                  <a:pt x="8933631" y="1191208"/>
                  <a:pt x="8881601" y="1216113"/>
                  <a:pt x="8764908" y="1200329"/>
                </a:cubicBezTo>
                <a:cubicBezTo>
                  <a:pt x="8648215" y="1184545"/>
                  <a:pt x="8228550" y="1184630"/>
                  <a:pt x="8085458" y="1200329"/>
                </a:cubicBezTo>
                <a:cubicBezTo>
                  <a:pt x="7942366" y="1216029"/>
                  <a:pt x="7633153" y="1210186"/>
                  <a:pt x="7406008" y="1200329"/>
                </a:cubicBezTo>
                <a:cubicBezTo>
                  <a:pt x="7178863" y="1190473"/>
                  <a:pt x="6760460" y="1225764"/>
                  <a:pt x="6522723" y="1200329"/>
                </a:cubicBezTo>
                <a:cubicBezTo>
                  <a:pt x="6284987" y="1174894"/>
                  <a:pt x="6304385" y="1199058"/>
                  <a:pt x="6149025" y="1200329"/>
                </a:cubicBezTo>
                <a:cubicBezTo>
                  <a:pt x="5993665" y="1201600"/>
                  <a:pt x="5738017" y="1213789"/>
                  <a:pt x="5571492" y="1200329"/>
                </a:cubicBezTo>
                <a:cubicBezTo>
                  <a:pt x="5404967" y="1186869"/>
                  <a:pt x="5206245" y="1185506"/>
                  <a:pt x="4892042" y="1200329"/>
                </a:cubicBezTo>
                <a:cubicBezTo>
                  <a:pt x="4577839" y="1215153"/>
                  <a:pt x="4537794" y="1175929"/>
                  <a:pt x="4314509" y="1200329"/>
                </a:cubicBezTo>
                <a:cubicBezTo>
                  <a:pt x="4091224" y="1224729"/>
                  <a:pt x="3791554" y="1224247"/>
                  <a:pt x="3533141" y="1200329"/>
                </a:cubicBezTo>
                <a:cubicBezTo>
                  <a:pt x="3274728" y="1176411"/>
                  <a:pt x="2927817" y="1239696"/>
                  <a:pt x="2649856" y="1200329"/>
                </a:cubicBezTo>
                <a:cubicBezTo>
                  <a:pt x="2371896" y="1160962"/>
                  <a:pt x="2143420" y="1233838"/>
                  <a:pt x="1766571" y="1200329"/>
                </a:cubicBezTo>
                <a:cubicBezTo>
                  <a:pt x="1389723" y="1166820"/>
                  <a:pt x="1424882" y="1217010"/>
                  <a:pt x="1087120" y="1200329"/>
                </a:cubicBezTo>
                <a:cubicBezTo>
                  <a:pt x="749358" y="1183648"/>
                  <a:pt x="224631" y="1244329"/>
                  <a:pt x="0" y="1200329"/>
                </a:cubicBezTo>
                <a:cubicBezTo>
                  <a:pt x="-25828" y="954772"/>
                  <a:pt x="-22849" y="794053"/>
                  <a:pt x="0" y="624171"/>
                </a:cubicBezTo>
                <a:cubicBezTo>
                  <a:pt x="22849" y="454289"/>
                  <a:pt x="24083" y="299679"/>
                  <a:pt x="0" y="0"/>
                </a:cubicBezTo>
                <a:close/>
              </a:path>
            </a:pathLst>
          </a:custGeom>
          <a:noFill/>
          <a:ln w="57150">
            <a:solidFill>
              <a:schemeClr val="tx1"/>
            </a:solidFill>
            <a:extLst>
              <a:ext uri="{C807C97D-BFC1-408E-A445-0C87EB9F89A2}">
                <ask:lineSketchStyleProps xmlns:ask="http://schemas.microsoft.com/office/drawing/2018/sketchyshapes" sd="512993337">
                  <a:prstGeom prst="rect">
                    <a:avLst/>
                  </a:prstGeom>
                  <ask:type>
                    <ask:lineSketchFreehand/>
                  </ask:type>
                </ask:lineSketchStyleProps>
              </a:ext>
            </a:extLst>
          </a:ln>
        </p:spPr>
        <p:txBody>
          <a:bodyPr wrap="square" lIns="91440" tIns="45720" rIns="91440" bIns="45720" anchor="t">
            <a:spAutoFit/>
          </a:bodyPr>
          <a:lstStyle/>
          <a:p>
            <a:pPr fontAlgn="base"/>
            <a:r>
              <a:rPr lang="en-US" dirty="0">
                <a:latin typeface="Montserrat School" pitchFamily="2" charset="0"/>
              </a:rPr>
              <a:t>With CAFOD’s help, local experts are working with more families in Bangladesh to build floating gardens. Immune to floods, the buoyancy of the garden allows it to rise with growing water levels. The gardens are created by the community using layers of water hyacinth plants that grow locally. </a:t>
            </a:r>
          </a:p>
        </p:txBody>
      </p:sp>
      <p:pic>
        <p:nvPicPr>
          <p:cNvPr id="3" name="Picture 2" descr="A logo with a green and blue circle&#10;&#10;AI-generated content may be incorrect.">
            <a:extLst>
              <a:ext uri="{FF2B5EF4-FFF2-40B4-BE49-F238E27FC236}">
                <a16:creationId xmlns:a16="http://schemas.microsoft.com/office/drawing/2014/main" id="{CC8023B2-3A77-9D41-8DA4-0C9EC22E4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2485" y="247679"/>
            <a:ext cx="2582686" cy="754460"/>
          </a:xfrm>
          <a:prstGeom prst="rect">
            <a:avLst/>
          </a:prstGeom>
        </p:spPr>
      </p:pic>
    </p:spTree>
    <p:extLst>
      <p:ext uri="{BB962C8B-B14F-4D97-AF65-F5344CB8AC3E}">
        <p14:creationId xmlns:p14="http://schemas.microsoft.com/office/powerpoint/2010/main" val="1343240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2214DC0F-B555-5BF0-9A56-F73B8F63041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6562" b="9184"/>
          <a:stretch>
            <a:fillRect/>
          </a:stretch>
        </p:blipFill>
        <p:spPr>
          <a:xfrm>
            <a:off x="20" y="1282"/>
            <a:ext cx="12191980" cy="6856718"/>
          </a:xfrm>
          <a:prstGeom prst="rect">
            <a:avLst/>
          </a:prstGeom>
        </p:spPr>
      </p:pic>
    </p:spTree>
    <p:extLst>
      <p:ext uri="{BB962C8B-B14F-4D97-AF65-F5344CB8AC3E}">
        <p14:creationId xmlns:p14="http://schemas.microsoft.com/office/powerpoint/2010/main" val="4065467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87888-F5B3-189F-61AD-C1CCBD8B368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174B608-44E0-31C5-ADC5-7847CD6AFD6A}"/>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Montserrat" pitchFamily="2" charset="0"/>
                <a:ea typeface="+mn-ea"/>
                <a:cs typeface="+mn-cs"/>
              </a:rPr>
              <a:t>Photo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black"/>
                </a:solidFill>
                <a:latin typeface="Montserrat" pitchFamily="2" charset="0"/>
              </a:rPr>
              <a:t>6</a:t>
            </a:r>
            <a:endParaRPr kumimoji="0" lang="en-US" sz="4400" b="1" i="0" u="none" strike="noStrike" kern="1200" cap="none" spc="0" normalizeH="0" baseline="0" noProof="0" dirty="0">
              <a:ln>
                <a:noFill/>
              </a:ln>
              <a:solidFill>
                <a:prstClr val="black"/>
              </a:solidFill>
              <a:effectLst/>
              <a:uLnTx/>
              <a:uFillTx/>
              <a:latin typeface="Montserrat" pitchFamily="2" charset="0"/>
              <a:ea typeface="+mn-ea"/>
              <a:cs typeface="+mn-cs"/>
            </a:endParaRPr>
          </a:p>
        </p:txBody>
      </p:sp>
      <p:sp>
        <p:nvSpPr>
          <p:cNvPr id="6" name="TextBox 5">
            <a:extLst>
              <a:ext uri="{FF2B5EF4-FFF2-40B4-BE49-F238E27FC236}">
                <a16:creationId xmlns:a16="http://schemas.microsoft.com/office/drawing/2014/main" id="{09540BAF-2EF9-C9D1-328C-0A14545A2E95}"/>
              </a:ext>
            </a:extLst>
          </p:cNvPr>
          <p:cNvSpPr txBox="1"/>
          <p:nvPr/>
        </p:nvSpPr>
        <p:spPr>
          <a:xfrm>
            <a:off x="9405257" y="6330744"/>
            <a:ext cx="2579914" cy="252657"/>
          </a:xfrm>
          <a:prstGeom prst="rect">
            <a:avLst/>
          </a:prstGeom>
          <a:noFill/>
          <a:ln w="19050">
            <a:solidFill>
              <a:schemeClr val="tx1"/>
            </a:solidFill>
            <a:prstDash val="sys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Photo credit: </a:t>
            </a:r>
            <a:r>
              <a:rPr lang="en-GB" sz="1000" b="1" dirty="0">
                <a:solidFill>
                  <a:prstClr val="black"/>
                </a:solidFill>
                <a:latin typeface="Montserrat" pitchFamily="2" charset="0"/>
              </a:rPr>
              <a:t>Amit Rudro</a:t>
            </a: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 CAFOD</a:t>
            </a:r>
          </a:p>
        </p:txBody>
      </p:sp>
      <p:graphicFrame>
        <p:nvGraphicFramePr>
          <p:cNvPr id="8" name="Table 7">
            <a:extLst>
              <a:ext uri="{FF2B5EF4-FFF2-40B4-BE49-F238E27FC236}">
                <a16:creationId xmlns:a16="http://schemas.microsoft.com/office/drawing/2014/main" id="{A06705F1-9E3F-1E72-AAC0-7A2B8BAF113B}"/>
              </a:ext>
            </a:extLst>
          </p:cNvPr>
          <p:cNvGraphicFramePr>
            <a:graphicFrameLocks noGrp="1"/>
          </p:cNvGraphicFramePr>
          <p:nvPr>
            <p:extLst>
              <p:ext uri="{D42A27DB-BD31-4B8C-83A1-F6EECF244321}">
                <p14:modId xmlns:p14="http://schemas.microsoft.com/office/powerpoint/2010/main" val="4235421637"/>
              </p:ext>
            </p:extLst>
          </p:nvPr>
        </p:nvGraphicFramePr>
        <p:xfrm>
          <a:off x="582382" y="3888725"/>
          <a:ext cx="11027227" cy="1842861"/>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842861">
                <a:tc>
                  <a:txBody>
                    <a:bodyPr/>
                    <a:lstStyle/>
                    <a:p>
                      <a:pPr rtl="0" fontAlgn="base"/>
                      <a:r>
                        <a:rPr lang="en-GB" sz="1800" b="1" u="sng" kern="1200" dirty="0">
                          <a:solidFill>
                            <a:schemeClr val="tx1"/>
                          </a:solidFill>
                          <a:effectLst/>
                          <a:latin typeface="Montserrat"/>
                          <a:ea typeface="+mn-ea"/>
                          <a:cs typeface="+mn-cs"/>
                        </a:rPr>
                        <a:t>Discussion questions:</a:t>
                      </a:r>
                    </a:p>
                    <a:p>
                      <a:pPr rtl="0" fontAlgn="base"/>
                      <a:endParaRPr lang="en-GB" sz="1800" b="1" u="sng" kern="1200" dirty="0">
                        <a:solidFill>
                          <a:schemeClr val="tx1"/>
                        </a:solidFill>
                        <a:effectLst/>
                        <a:latin typeface="Montserrat"/>
                        <a:ea typeface="+mn-ea"/>
                        <a:cs typeface="+mn-cs"/>
                      </a:endParaRPr>
                    </a:p>
                    <a:p>
                      <a:pPr lvl="0">
                        <a:buNone/>
                      </a:pPr>
                      <a:r>
                        <a:rPr lang="en-GB" sz="1800" b="1" i="0" kern="1200" dirty="0">
                          <a:solidFill>
                            <a:schemeClr val="tx1"/>
                          </a:solidFill>
                          <a:effectLst/>
                          <a:latin typeface="Montserrat"/>
                          <a:ea typeface="+mn-ea"/>
                          <a:cs typeface="+mn-cs"/>
                        </a:rPr>
                        <a:t>Why is it helpful for the family to have different ways of earning a living?</a:t>
                      </a:r>
                    </a:p>
                    <a:p>
                      <a:pPr lvl="0">
                        <a:buNone/>
                      </a:pPr>
                      <a:r>
                        <a:rPr lang="en-GB" sz="1800" b="0" i="1" kern="1200" dirty="0">
                          <a:solidFill>
                            <a:schemeClr val="tx1"/>
                          </a:solidFill>
                          <a:effectLst/>
                          <a:latin typeface="Montserrat"/>
                          <a:ea typeface="+mn-ea"/>
                          <a:cs typeface="+mn-cs"/>
                        </a:rPr>
                        <a:t>Think about what would happen if the harvest were to fail one year.</a:t>
                      </a:r>
                    </a:p>
                    <a:p>
                      <a:pPr lvl="0">
                        <a:buNone/>
                      </a:pPr>
                      <a:endParaRPr lang="en-GB" sz="1800" b="1" kern="1200" dirty="0">
                        <a:solidFill>
                          <a:schemeClr val="tx1"/>
                        </a:solidFill>
                        <a:effectLst/>
                        <a:latin typeface="Montserrat"/>
                        <a:ea typeface="+mn-ea"/>
                        <a:cs typeface="+mn-cs"/>
                      </a:endParaRPr>
                    </a:p>
                  </a:txBody>
                  <a:tcPr marL="0" marR="0" marT="46390" marB="4639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9D3E9E07-712D-3772-1D10-EE22FF60EC64}"/>
              </a:ext>
            </a:extLst>
          </p:cNvPr>
          <p:cNvSpPr txBox="1"/>
          <p:nvPr/>
        </p:nvSpPr>
        <p:spPr>
          <a:xfrm>
            <a:off x="1031418" y="1549012"/>
            <a:ext cx="10191754" cy="1754326"/>
          </a:xfrm>
          <a:custGeom>
            <a:avLst/>
            <a:gdLst>
              <a:gd name="csX0" fmla="*/ 0 w 10191754"/>
              <a:gd name="csY0" fmla="*/ 0 h 1754326"/>
              <a:gd name="csX1" fmla="*/ 373698 w 10191754"/>
              <a:gd name="csY1" fmla="*/ 0 h 1754326"/>
              <a:gd name="csX2" fmla="*/ 849313 w 10191754"/>
              <a:gd name="csY2" fmla="*/ 0 h 1754326"/>
              <a:gd name="csX3" fmla="*/ 1630681 w 10191754"/>
              <a:gd name="csY3" fmla="*/ 0 h 1754326"/>
              <a:gd name="csX4" fmla="*/ 2412048 w 10191754"/>
              <a:gd name="csY4" fmla="*/ 0 h 1754326"/>
              <a:gd name="csX5" fmla="*/ 3091499 w 10191754"/>
              <a:gd name="csY5" fmla="*/ 0 h 1754326"/>
              <a:gd name="csX6" fmla="*/ 3465196 w 10191754"/>
              <a:gd name="csY6" fmla="*/ 0 h 1754326"/>
              <a:gd name="csX7" fmla="*/ 4246564 w 10191754"/>
              <a:gd name="csY7" fmla="*/ 0 h 1754326"/>
              <a:gd name="csX8" fmla="*/ 4926014 w 10191754"/>
              <a:gd name="csY8" fmla="*/ 0 h 1754326"/>
              <a:gd name="csX9" fmla="*/ 5605465 w 10191754"/>
              <a:gd name="csY9" fmla="*/ 0 h 1754326"/>
              <a:gd name="csX10" fmla="*/ 6081080 w 10191754"/>
              <a:gd name="csY10" fmla="*/ 0 h 1754326"/>
              <a:gd name="csX11" fmla="*/ 6454778 w 10191754"/>
              <a:gd name="csY11" fmla="*/ 0 h 1754326"/>
              <a:gd name="csX12" fmla="*/ 7134228 w 10191754"/>
              <a:gd name="csY12" fmla="*/ 0 h 1754326"/>
              <a:gd name="csX13" fmla="*/ 8017513 w 10191754"/>
              <a:gd name="csY13" fmla="*/ 0 h 1754326"/>
              <a:gd name="csX14" fmla="*/ 8696963 w 10191754"/>
              <a:gd name="csY14" fmla="*/ 0 h 1754326"/>
              <a:gd name="csX15" fmla="*/ 9478331 w 10191754"/>
              <a:gd name="csY15" fmla="*/ 0 h 1754326"/>
              <a:gd name="csX16" fmla="*/ 10191754 w 10191754"/>
              <a:gd name="csY16" fmla="*/ 0 h 1754326"/>
              <a:gd name="csX17" fmla="*/ 10191754 w 10191754"/>
              <a:gd name="csY17" fmla="*/ 532146 h 1754326"/>
              <a:gd name="csX18" fmla="*/ 10191754 w 10191754"/>
              <a:gd name="csY18" fmla="*/ 1081834 h 1754326"/>
              <a:gd name="csX19" fmla="*/ 10191754 w 10191754"/>
              <a:gd name="csY19" fmla="*/ 1754326 h 1754326"/>
              <a:gd name="csX20" fmla="*/ 9512304 w 10191754"/>
              <a:gd name="csY20" fmla="*/ 1754326 h 1754326"/>
              <a:gd name="csX21" fmla="*/ 9138606 w 10191754"/>
              <a:gd name="csY21" fmla="*/ 1754326 h 1754326"/>
              <a:gd name="csX22" fmla="*/ 8459156 w 10191754"/>
              <a:gd name="csY22" fmla="*/ 1754326 h 1754326"/>
              <a:gd name="csX23" fmla="*/ 7779706 w 10191754"/>
              <a:gd name="csY23" fmla="*/ 1754326 h 1754326"/>
              <a:gd name="csX24" fmla="*/ 6896420 w 10191754"/>
              <a:gd name="csY24" fmla="*/ 1754326 h 1754326"/>
              <a:gd name="csX25" fmla="*/ 6522723 w 10191754"/>
              <a:gd name="csY25" fmla="*/ 1754326 h 1754326"/>
              <a:gd name="csX26" fmla="*/ 5945190 w 10191754"/>
              <a:gd name="csY26" fmla="*/ 1754326 h 1754326"/>
              <a:gd name="csX27" fmla="*/ 5265740 w 10191754"/>
              <a:gd name="csY27" fmla="*/ 1754326 h 1754326"/>
              <a:gd name="csX28" fmla="*/ 4688207 w 10191754"/>
              <a:gd name="csY28" fmla="*/ 1754326 h 1754326"/>
              <a:gd name="csX29" fmla="*/ 3906839 w 10191754"/>
              <a:gd name="csY29" fmla="*/ 1754326 h 1754326"/>
              <a:gd name="csX30" fmla="*/ 3023554 w 10191754"/>
              <a:gd name="csY30" fmla="*/ 1754326 h 1754326"/>
              <a:gd name="csX31" fmla="*/ 2140268 w 10191754"/>
              <a:gd name="csY31" fmla="*/ 1754326 h 1754326"/>
              <a:gd name="csX32" fmla="*/ 1460818 w 10191754"/>
              <a:gd name="csY32" fmla="*/ 1754326 h 1754326"/>
              <a:gd name="csX33" fmla="*/ 577533 w 10191754"/>
              <a:gd name="csY33" fmla="*/ 1754326 h 1754326"/>
              <a:gd name="csX34" fmla="*/ 0 w 10191754"/>
              <a:gd name="csY34" fmla="*/ 1754326 h 1754326"/>
              <a:gd name="csX35" fmla="*/ 0 w 10191754"/>
              <a:gd name="csY35" fmla="*/ 1169551 h 1754326"/>
              <a:gd name="csX36" fmla="*/ 0 w 10191754"/>
              <a:gd name="csY36" fmla="*/ 602319 h 1754326"/>
              <a:gd name="csX37" fmla="*/ 0 w 10191754"/>
              <a:gd name="csY37" fmla="*/ 0 h 17543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191754" h="1754326" extrusionOk="0">
                <a:moveTo>
                  <a:pt x="0" y="0"/>
                </a:moveTo>
                <a:cubicBezTo>
                  <a:pt x="102559" y="5714"/>
                  <a:pt x="279141" y="7052"/>
                  <a:pt x="373698" y="0"/>
                </a:cubicBezTo>
                <a:cubicBezTo>
                  <a:pt x="468255" y="-7052"/>
                  <a:pt x="656779" y="-4782"/>
                  <a:pt x="849313" y="0"/>
                </a:cubicBezTo>
                <a:cubicBezTo>
                  <a:pt x="1041847" y="4782"/>
                  <a:pt x="1245879" y="-13830"/>
                  <a:pt x="1630681" y="0"/>
                </a:cubicBezTo>
                <a:cubicBezTo>
                  <a:pt x="2015483" y="13830"/>
                  <a:pt x="2025507" y="-19516"/>
                  <a:pt x="2412048" y="0"/>
                </a:cubicBezTo>
                <a:cubicBezTo>
                  <a:pt x="2798589" y="19516"/>
                  <a:pt x="2841744" y="-25374"/>
                  <a:pt x="3091499" y="0"/>
                </a:cubicBezTo>
                <a:cubicBezTo>
                  <a:pt x="3341254" y="25374"/>
                  <a:pt x="3294362" y="-559"/>
                  <a:pt x="3465196" y="0"/>
                </a:cubicBezTo>
                <a:cubicBezTo>
                  <a:pt x="3636030" y="559"/>
                  <a:pt x="3889580" y="-19260"/>
                  <a:pt x="4246564" y="0"/>
                </a:cubicBezTo>
                <a:cubicBezTo>
                  <a:pt x="4603548" y="19260"/>
                  <a:pt x="4772828" y="-22218"/>
                  <a:pt x="4926014" y="0"/>
                </a:cubicBezTo>
                <a:cubicBezTo>
                  <a:pt x="5079200" y="22218"/>
                  <a:pt x="5338302" y="6475"/>
                  <a:pt x="5605465" y="0"/>
                </a:cubicBezTo>
                <a:cubicBezTo>
                  <a:pt x="5872628" y="-6475"/>
                  <a:pt x="5904033" y="-13706"/>
                  <a:pt x="6081080" y="0"/>
                </a:cubicBezTo>
                <a:cubicBezTo>
                  <a:pt x="6258127" y="13706"/>
                  <a:pt x="6358397" y="-13101"/>
                  <a:pt x="6454778" y="0"/>
                </a:cubicBezTo>
                <a:cubicBezTo>
                  <a:pt x="6551159" y="13101"/>
                  <a:pt x="6840137" y="-14445"/>
                  <a:pt x="7134228" y="0"/>
                </a:cubicBezTo>
                <a:cubicBezTo>
                  <a:pt x="7428319" y="14445"/>
                  <a:pt x="7625893" y="-8982"/>
                  <a:pt x="8017513" y="0"/>
                </a:cubicBezTo>
                <a:cubicBezTo>
                  <a:pt x="8409134" y="8982"/>
                  <a:pt x="8521233" y="-15902"/>
                  <a:pt x="8696963" y="0"/>
                </a:cubicBezTo>
                <a:cubicBezTo>
                  <a:pt x="8872693" y="15902"/>
                  <a:pt x="9262508" y="11456"/>
                  <a:pt x="9478331" y="0"/>
                </a:cubicBezTo>
                <a:cubicBezTo>
                  <a:pt x="9694154" y="-11456"/>
                  <a:pt x="10035930" y="-18439"/>
                  <a:pt x="10191754" y="0"/>
                </a:cubicBezTo>
                <a:cubicBezTo>
                  <a:pt x="10183698" y="153475"/>
                  <a:pt x="10201665" y="286884"/>
                  <a:pt x="10191754" y="532146"/>
                </a:cubicBezTo>
                <a:cubicBezTo>
                  <a:pt x="10181843" y="777408"/>
                  <a:pt x="10212134" y="815818"/>
                  <a:pt x="10191754" y="1081834"/>
                </a:cubicBezTo>
                <a:cubicBezTo>
                  <a:pt x="10171374" y="1347850"/>
                  <a:pt x="10158406" y="1499303"/>
                  <a:pt x="10191754" y="1754326"/>
                </a:cubicBezTo>
                <a:cubicBezTo>
                  <a:pt x="9902655" y="1763736"/>
                  <a:pt x="9752991" y="1760050"/>
                  <a:pt x="9512304" y="1754326"/>
                </a:cubicBezTo>
                <a:cubicBezTo>
                  <a:pt x="9271617" y="1748603"/>
                  <a:pt x="9255299" y="1770110"/>
                  <a:pt x="9138606" y="1754326"/>
                </a:cubicBezTo>
                <a:cubicBezTo>
                  <a:pt x="9021913" y="1738542"/>
                  <a:pt x="8602248" y="1738627"/>
                  <a:pt x="8459156" y="1754326"/>
                </a:cubicBezTo>
                <a:cubicBezTo>
                  <a:pt x="8316064" y="1770026"/>
                  <a:pt x="8006851" y="1764183"/>
                  <a:pt x="7779706" y="1754326"/>
                </a:cubicBezTo>
                <a:cubicBezTo>
                  <a:pt x="7552561" y="1744470"/>
                  <a:pt x="7136353" y="1784287"/>
                  <a:pt x="6896420" y="1754326"/>
                </a:cubicBezTo>
                <a:cubicBezTo>
                  <a:pt x="6656487" y="1724365"/>
                  <a:pt x="6668634" y="1752729"/>
                  <a:pt x="6522723" y="1754326"/>
                </a:cubicBezTo>
                <a:cubicBezTo>
                  <a:pt x="6376812" y="1755923"/>
                  <a:pt x="6111715" y="1767786"/>
                  <a:pt x="5945190" y="1754326"/>
                </a:cubicBezTo>
                <a:cubicBezTo>
                  <a:pt x="5778665" y="1740866"/>
                  <a:pt x="5579943" y="1739503"/>
                  <a:pt x="5265740" y="1754326"/>
                </a:cubicBezTo>
                <a:cubicBezTo>
                  <a:pt x="4951537" y="1769150"/>
                  <a:pt x="4911492" y="1729926"/>
                  <a:pt x="4688207" y="1754326"/>
                </a:cubicBezTo>
                <a:cubicBezTo>
                  <a:pt x="4464922" y="1778726"/>
                  <a:pt x="4165252" y="1778244"/>
                  <a:pt x="3906839" y="1754326"/>
                </a:cubicBezTo>
                <a:cubicBezTo>
                  <a:pt x="3648426" y="1730408"/>
                  <a:pt x="3301515" y="1793693"/>
                  <a:pt x="3023554" y="1754326"/>
                </a:cubicBezTo>
                <a:cubicBezTo>
                  <a:pt x="2745594" y="1714959"/>
                  <a:pt x="2520732" y="1789387"/>
                  <a:pt x="2140268" y="1754326"/>
                </a:cubicBezTo>
                <a:cubicBezTo>
                  <a:pt x="1759804" y="1719265"/>
                  <a:pt x="1793933" y="1767649"/>
                  <a:pt x="1460818" y="1754326"/>
                </a:cubicBezTo>
                <a:cubicBezTo>
                  <a:pt x="1127703" y="1741004"/>
                  <a:pt x="987331" y="1713395"/>
                  <a:pt x="577533" y="1754326"/>
                </a:cubicBezTo>
                <a:cubicBezTo>
                  <a:pt x="167736" y="1795257"/>
                  <a:pt x="181714" y="1768579"/>
                  <a:pt x="0" y="1754326"/>
                </a:cubicBezTo>
                <a:cubicBezTo>
                  <a:pt x="7963" y="1594493"/>
                  <a:pt x="-13496" y="1367521"/>
                  <a:pt x="0" y="1169551"/>
                </a:cubicBezTo>
                <a:cubicBezTo>
                  <a:pt x="13496" y="971582"/>
                  <a:pt x="-24788" y="729325"/>
                  <a:pt x="0" y="602319"/>
                </a:cubicBezTo>
                <a:cubicBezTo>
                  <a:pt x="24788" y="475313"/>
                  <a:pt x="166" y="184625"/>
                  <a:pt x="0" y="0"/>
                </a:cubicBezTo>
                <a:close/>
              </a:path>
            </a:pathLst>
          </a:custGeom>
          <a:noFill/>
          <a:ln w="57150">
            <a:solidFill>
              <a:schemeClr val="tx1"/>
            </a:solidFill>
            <a:extLst>
              <a:ext uri="{C807C97D-BFC1-408E-A445-0C87EB9F89A2}">
                <ask:lineSketchStyleProps xmlns:ask="http://schemas.microsoft.com/office/drawing/2018/sketchyshapes" sd="512993337">
                  <a:prstGeom prst="rect">
                    <a:avLst/>
                  </a:prstGeom>
                  <ask:type>
                    <ask:lineSketchFreehand/>
                  </ask:type>
                </ask:lineSketchStyleProps>
              </a:ext>
            </a:extLst>
          </a:ln>
        </p:spPr>
        <p:txBody>
          <a:bodyPr wrap="square" lIns="91440" tIns="45720" rIns="91440" bIns="45720" anchor="t">
            <a:spAutoFit/>
          </a:bodyPr>
          <a:lstStyle/>
          <a:p>
            <a:pPr fontAlgn="base"/>
            <a:r>
              <a:rPr lang="en-US" dirty="0">
                <a:latin typeface="Montserrat School" pitchFamily="2" charset="0"/>
              </a:rPr>
              <a:t>Muslima is five and is Bayezid’s niece. Her family also makes a good living from cultivating floating gardens. Her grandfather was even able to buy ducks and cows from the money he made from selling the vegetables he had grown on the floating beds.  </a:t>
            </a:r>
          </a:p>
          <a:p>
            <a:pPr fontAlgn="base"/>
            <a:r>
              <a:rPr lang="en-US" dirty="0">
                <a:latin typeface="Montserrat School" pitchFamily="2" charset="0"/>
              </a:rPr>
              <a:t>Muslima enjoys being in the kitchen with her grandmother, watching her prepare the vegetables that have been harvested from the floating gardens.  </a:t>
            </a:r>
          </a:p>
        </p:txBody>
      </p:sp>
      <p:pic>
        <p:nvPicPr>
          <p:cNvPr id="3" name="Picture 2" descr="A logo with a green and blue circle&#10;&#10;AI-generated content may be incorrect.">
            <a:extLst>
              <a:ext uri="{FF2B5EF4-FFF2-40B4-BE49-F238E27FC236}">
                <a16:creationId xmlns:a16="http://schemas.microsoft.com/office/drawing/2014/main" id="{1686FC0A-5056-CEA4-E124-5E30B701C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2485" y="247679"/>
            <a:ext cx="2582686" cy="754460"/>
          </a:xfrm>
          <a:prstGeom prst="rect">
            <a:avLst/>
          </a:prstGeom>
        </p:spPr>
      </p:pic>
    </p:spTree>
    <p:extLst>
      <p:ext uri="{BB962C8B-B14F-4D97-AF65-F5344CB8AC3E}">
        <p14:creationId xmlns:p14="http://schemas.microsoft.com/office/powerpoint/2010/main" val="3241542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89F71D55-4876-9C0E-F606-9175DD55F46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4909" b="837"/>
          <a:stretch>
            <a:fillRect/>
          </a:stretch>
        </p:blipFill>
        <p:spPr>
          <a:xfrm>
            <a:off x="20" y="1282"/>
            <a:ext cx="12191980" cy="6856718"/>
          </a:xfrm>
          <a:prstGeom prst="rect">
            <a:avLst/>
          </a:prstGeom>
        </p:spPr>
      </p:pic>
    </p:spTree>
    <p:extLst>
      <p:ext uri="{BB962C8B-B14F-4D97-AF65-F5344CB8AC3E}">
        <p14:creationId xmlns:p14="http://schemas.microsoft.com/office/powerpoint/2010/main" val="1130814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84655-666E-2E7F-8C7A-16A8847470F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95D601A-9531-2F88-B50D-6C28F0E705D2}"/>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Montserrat" pitchFamily="2" charset="0"/>
                <a:ea typeface="+mn-ea"/>
                <a:cs typeface="+mn-cs"/>
              </a:rPr>
              <a:t>Photo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black"/>
                </a:solidFill>
                <a:latin typeface="Montserrat" pitchFamily="2" charset="0"/>
              </a:rPr>
              <a:t>7</a:t>
            </a:r>
            <a:endParaRPr kumimoji="0" lang="en-US" sz="4400" b="1" i="0" u="none" strike="noStrike" kern="1200" cap="none" spc="0" normalizeH="0" baseline="0" noProof="0" dirty="0">
              <a:ln>
                <a:noFill/>
              </a:ln>
              <a:solidFill>
                <a:prstClr val="black"/>
              </a:solidFill>
              <a:effectLst/>
              <a:uLnTx/>
              <a:uFillTx/>
              <a:latin typeface="Montserrat" pitchFamily="2" charset="0"/>
              <a:ea typeface="+mn-ea"/>
              <a:cs typeface="+mn-cs"/>
            </a:endParaRPr>
          </a:p>
        </p:txBody>
      </p:sp>
      <p:sp>
        <p:nvSpPr>
          <p:cNvPr id="6" name="TextBox 5">
            <a:extLst>
              <a:ext uri="{FF2B5EF4-FFF2-40B4-BE49-F238E27FC236}">
                <a16:creationId xmlns:a16="http://schemas.microsoft.com/office/drawing/2014/main" id="{8C074F5D-E422-A16A-92FE-E562FF255B3B}"/>
              </a:ext>
            </a:extLst>
          </p:cNvPr>
          <p:cNvSpPr txBox="1"/>
          <p:nvPr/>
        </p:nvSpPr>
        <p:spPr>
          <a:xfrm>
            <a:off x="9405257" y="6330744"/>
            <a:ext cx="2579914" cy="252657"/>
          </a:xfrm>
          <a:prstGeom prst="rect">
            <a:avLst/>
          </a:prstGeom>
          <a:noFill/>
          <a:ln w="19050">
            <a:solidFill>
              <a:schemeClr val="tx1"/>
            </a:solidFill>
            <a:prstDash val="sys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Photo credit: </a:t>
            </a:r>
            <a:r>
              <a:rPr lang="en-GB" sz="1000" b="1" dirty="0">
                <a:solidFill>
                  <a:prstClr val="black"/>
                </a:solidFill>
                <a:latin typeface="Montserrat" pitchFamily="2" charset="0"/>
              </a:rPr>
              <a:t>Amit Rudro</a:t>
            </a: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 CAFOD</a:t>
            </a:r>
          </a:p>
        </p:txBody>
      </p:sp>
      <p:graphicFrame>
        <p:nvGraphicFramePr>
          <p:cNvPr id="8" name="Table 7">
            <a:extLst>
              <a:ext uri="{FF2B5EF4-FFF2-40B4-BE49-F238E27FC236}">
                <a16:creationId xmlns:a16="http://schemas.microsoft.com/office/drawing/2014/main" id="{57036CEF-9622-630D-8CFE-740CCAE947EA}"/>
              </a:ext>
            </a:extLst>
          </p:cNvPr>
          <p:cNvGraphicFramePr>
            <a:graphicFrameLocks noGrp="1"/>
          </p:cNvGraphicFramePr>
          <p:nvPr>
            <p:extLst>
              <p:ext uri="{D42A27DB-BD31-4B8C-83A1-F6EECF244321}">
                <p14:modId xmlns:p14="http://schemas.microsoft.com/office/powerpoint/2010/main" val="3878583630"/>
              </p:ext>
            </p:extLst>
          </p:nvPr>
        </p:nvGraphicFramePr>
        <p:xfrm>
          <a:off x="582382" y="3888725"/>
          <a:ext cx="11027227" cy="2287340"/>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842861">
                <a:tc>
                  <a:txBody>
                    <a:bodyPr/>
                    <a:lstStyle/>
                    <a:p>
                      <a:pPr rtl="0" fontAlgn="base"/>
                      <a:r>
                        <a:rPr lang="en-GB" sz="1800" b="1" u="sng" kern="1200" dirty="0">
                          <a:solidFill>
                            <a:schemeClr val="tx1"/>
                          </a:solidFill>
                          <a:effectLst/>
                          <a:latin typeface="Montserrat"/>
                          <a:ea typeface="+mn-ea"/>
                          <a:cs typeface="+mn-cs"/>
                        </a:rPr>
                        <a:t>Discussion questions:</a:t>
                      </a:r>
                    </a:p>
                    <a:p>
                      <a:pPr rtl="0" fontAlgn="base"/>
                      <a:endParaRPr lang="en-GB" sz="1800" b="1" u="sng" kern="1200" dirty="0">
                        <a:solidFill>
                          <a:schemeClr val="tx1"/>
                        </a:solidFill>
                        <a:effectLst/>
                        <a:latin typeface="Montserrat"/>
                        <a:ea typeface="+mn-ea"/>
                        <a:cs typeface="+mn-cs"/>
                      </a:endParaRPr>
                    </a:p>
                    <a:p>
                      <a:pPr lvl="0">
                        <a:buNone/>
                      </a:pPr>
                      <a:r>
                        <a:rPr lang="en-GB" sz="1800" b="1" kern="1200" dirty="0">
                          <a:solidFill>
                            <a:schemeClr val="tx1"/>
                          </a:solidFill>
                          <a:effectLst/>
                          <a:latin typeface="Montserrat"/>
                          <a:ea typeface="+mn-ea"/>
                          <a:cs typeface="+mn-cs"/>
                        </a:rPr>
                        <a:t>Do you know anyone who owns a business?</a:t>
                      </a:r>
                    </a:p>
                    <a:p>
                      <a:pPr lvl="0">
                        <a:buNone/>
                      </a:pPr>
                      <a:r>
                        <a:rPr lang="en-GB" sz="1800" b="0" i="1" kern="1200" dirty="0">
                          <a:solidFill>
                            <a:schemeClr val="tx1"/>
                          </a:solidFill>
                          <a:effectLst/>
                          <a:latin typeface="Montserrat"/>
                          <a:ea typeface="+mn-ea"/>
                          <a:cs typeface="+mn-cs"/>
                        </a:rPr>
                        <a:t>What do they sell?</a:t>
                      </a:r>
                    </a:p>
                    <a:p>
                      <a:pPr lvl="0">
                        <a:buNone/>
                      </a:pPr>
                      <a:endParaRPr lang="en-GB" sz="1800" b="0" i="1" kern="1200" dirty="0">
                        <a:solidFill>
                          <a:schemeClr val="tx1"/>
                        </a:solidFill>
                        <a:effectLst/>
                        <a:latin typeface="Montserrat"/>
                        <a:ea typeface="+mn-ea"/>
                        <a:cs typeface="+mn-cs"/>
                      </a:endParaRPr>
                    </a:p>
                    <a:p>
                      <a:pPr lvl="0">
                        <a:buNone/>
                      </a:pPr>
                      <a:r>
                        <a:rPr lang="en-GB" sz="1800" b="1" i="0" kern="1200" dirty="0">
                          <a:solidFill>
                            <a:schemeClr val="tx1"/>
                          </a:solidFill>
                          <a:effectLst/>
                          <a:latin typeface="Montserrat"/>
                          <a:ea typeface="+mn-ea"/>
                          <a:cs typeface="+mn-cs"/>
                        </a:rPr>
                        <a:t>Demand changes when there are fewer plants. Why would the prices change in areas where there is a flooding risk?</a:t>
                      </a:r>
                    </a:p>
                    <a:p>
                      <a:pPr lvl="0">
                        <a:buNone/>
                      </a:pPr>
                      <a:r>
                        <a:rPr lang="en-GB" sz="1800" b="0" i="1" kern="1200" dirty="0">
                          <a:solidFill>
                            <a:schemeClr val="tx1"/>
                          </a:solidFill>
                          <a:effectLst/>
                          <a:latin typeface="Montserrat"/>
                          <a:ea typeface="+mn-ea"/>
                          <a:cs typeface="+mn-cs"/>
                        </a:rPr>
                        <a:t>What must the community do to guarantee an income even if there is heavy rain that year?</a:t>
                      </a:r>
                    </a:p>
                  </a:txBody>
                  <a:tcPr marL="0" marR="0" marT="46390" marB="4639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434EE382-2779-36C6-6BD9-A2F6A7C9422F}"/>
              </a:ext>
            </a:extLst>
          </p:cNvPr>
          <p:cNvSpPr txBox="1"/>
          <p:nvPr/>
        </p:nvSpPr>
        <p:spPr>
          <a:xfrm>
            <a:off x="1031418" y="1549012"/>
            <a:ext cx="10191754" cy="1754326"/>
          </a:xfrm>
          <a:custGeom>
            <a:avLst/>
            <a:gdLst>
              <a:gd name="csX0" fmla="*/ 0 w 10191754"/>
              <a:gd name="csY0" fmla="*/ 0 h 1754326"/>
              <a:gd name="csX1" fmla="*/ 373698 w 10191754"/>
              <a:gd name="csY1" fmla="*/ 0 h 1754326"/>
              <a:gd name="csX2" fmla="*/ 849313 w 10191754"/>
              <a:gd name="csY2" fmla="*/ 0 h 1754326"/>
              <a:gd name="csX3" fmla="*/ 1630681 w 10191754"/>
              <a:gd name="csY3" fmla="*/ 0 h 1754326"/>
              <a:gd name="csX4" fmla="*/ 2412048 w 10191754"/>
              <a:gd name="csY4" fmla="*/ 0 h 1754326"/>
              <a:gd name="csX5" fmla="*/ 3091499 w 10191754"/>
              <a:gd name="csY5" fmla="*/ 0 h 1754326"/>
              <a:gd name="csX6" fmla="*/ 3465196 w 10191754"/>
              <a:gd name="csY6" fmla="*/ 0 h 1754326"/>
              <a:gd name="csX7" fmla="*/ 4246564 w 10191754"/>
              <a:gd name="csY7" fmla="*/ 0 h 1754326"/>
              <a:gd name="csX8" fmla="*/ 4926014 w 10191754"/>
              <a:gd name="csY8" fmla="*/ 0 h 1754326"/>
              <a:gd name="csX9" fmla="*/ 5605465 w 10191754"/>
              <a:gd name="csY9" fmla="*/ 0 h 1754326"/>
              <a:gd name="csX10" fmla="*/ 6081080 w 10191754"/>
              <a:gd name="csY10" fmla="*/ 0 h 1754326"/>
              <a:gd name="csX11" fmla="*/ 6454778 w 10191754"/>
              <a:gd name="csY11" fmla="*/ 0 h 1754326"/>
              <a:gd name="csX12" fmla="*/ 7134228 w 10191754"/>
              <a:gd name="csY12" fmla="*/ 0 h 1754326"/>
              <a:gd name="csX13" fmla="*/ 8017513 w 10191754"/>
              <a:gd name="csY13" fmla="*/ 0 h 1754326"/>
              <a:gd name="csX14" fmla="*/ 8696963 w 10191754"/>
              <a:gd name="csY14" fmla="*/ 0 h 1754326"/>
              <a:gd name="csX15" fmla="*/ 9478331 w 10191754"/>
              <a:gd name="csY15" fmla="*/ 0 h 1754326"/>
              <a:gd name="csX16" fmla="*/ 10191754 w 10191754"/>
              <a:gd name="csY16" fmla="*/ 0 h 1754326"/>
              <a:gd name="csX17" fmla="*/ 10191754 w 10191754"/>
              <a:gd name="csY17" fmla="*/ 532146 h 1754326"/>
              <a:gd name="csX18" fmla="*/ 10191754 w 10191754"/>
              <a:gd name="csY18" fmla="*/ 1081834 h 1754326"/>
              <a:gd name="csX19" fmla="*/ 10191754 w 10191754"/>
              <a:gd name="csY19" fmla="*/ 1754326 h 1754326"/>
              <a:gd name="csX20" fmla="*/ 9512304 w 10191754"/>
              <a:gd name="csY20" fmla="*/ 1754326 h 1754326"/>
              <a:gd name="csX21" fmla="*/ 9138606 w 10191754"/>
              <a:gd name="csY21" fmla="*/ 1754326 h 1754326"/>
              <a:gd name="csX22" fmla="*/ 8459156 w 10191754"/>
              <a:gd name="csY22" fmla="*/ 1754326 h 1754326"/>
              <a:gd name="csX23" fmla="*/ 7779706 w 10191754"/>
              <a:gd name="csY23" fmla="*/ 1754326 h 1754326"/>
              <a:gd name="csX24" fmla="*/ 6896420 w 10191754"/>
              <a:gd name="csY24" fmla="*/ 1754326 h 1754326"/>
              <a:gd name="csX25" fmla="*/ 6522723 w 10191754"/>
              <a:gd name="csY25" fmla="*/ 1754326 h 1754326"/>
              <a:gd name="csX26" fmla="*/ 5945190 w 10191754"/>
              <a:gd name="csY26" fmla="*/ 1754326 h 1754326"/>
              <a:gd name="csX27" fmla="*/ 5265740 w 10191754"/>
              <a:gd name="csY27" fmla="*/ 1754326 h 1754326"/>
              <a:gd name="csX28" fmla="*/ 4688207 w 10191754"/>
              <a:gd name="csY28" fmla="*/ 1754326 h 1754326"/>
              <a:gd name="csX29" fmla="*/ 3906839 w 10191754"/>
              <a:gd name="csY29" fmla="*/ 1754326 h 1754326"/>
              <a:gd name="csX30" fmla="*/ 3023554 w 10191754"/>
              <a:gd name="csY30" fmla="*/ 1754326 h 1754326"/>
              <a:gd name="csX31" fmla="*/ 2140268 w 10191754"/>
              <a:gd name="csY31" fmla="*/ 1754326 h 1754326"/>
              <a:gd name="csX32" fmla="*/ 1460818 w 10191754"/>
              <a:gd name="csY32" fmla="*/ 1754326 h 1754326"/>
              <a:gd name="csX33" fmla="*/ 577533 w 10191754"/>
              <a:gd name="csY33" fmla="*/ 1754326 h 1754326"/>
              <a:gd name="csX34" fmla="*/ 0 w 10191754"/>
              <a:gd name="csY34" fmla="*/ 1754326 h 1754326"/>
              <a:gd name="csX35" fmla="*/ 0 w 10191754"/>
              <a:gd name="csY35" fmla="*/ 1169551 h 1754326"/>
              <a:gd name="csX36" fmla="*/ 0 w 10191754"/>
              <a:gd name="csY36" fmla="*/ 602319 h 1754326"/>
              <a:gd name="csX37" fmla="*/ 0 w 10191754"/>
              <a:gd name="csY37" fmla="*/ 0 h 17543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191754" h="1754326" extrusionOk="0">
                <a:moveTo>
                  <a:pt x="0" y="0"/>
                </a:moveTo>
                <a:cubicBezTo>
                  <a:pt x="102559" y="5714"/>
                  <a:pt x="279141" y="7052"/>
                  <a:pt x="373698" y="0"/>
                </a:cubicBezTo>
                <a:cubicBezTo>
                  <a:pt x="468255" y="-7052"/>
                  <a:pt x="656779" y="-4782"/>
                  <a:pt x="849313" y="0"/>
                </a:cubicBezTo>
                <a:cubicBezTo>
                  <a:pt x="1041847" y="4782"/>
                  <a:pt x="1245879" y="-13830"/>
                  <a:pt x="1630681" y="0"/>
                </a:cubicBezTo>
                <a:cubicBezTo>
                  <a:pt x="2015483" y="13830"/>
                  <a:pt x="2025507" y="-19516"/>
                  <a:pt x="2412048" y="0"/>
                </a:cubicBezTo>
                <a:cubicBezTo>
                  <a:pt x="2798589" y="19516"/>
                  <a:pt x="2841744" y="-25374"/>
                  <a:pt x="3091499" y="0"/>
                </a:cubicBezTo>
                <a:cubicBezTo>
                  <a:pt x="3341254" y="25374"/>
                  <a:pt x="3294362" y="-559"/>
                  <a:pt x="3465196" y="0"/>
                </a:cubicBezTo>
                <a:cubicBezTo>
                  <a:pt x="3636030" y="559"/>
                  <a:pt x="3889580" y="-19260"/>
                  <a:pt x="4246564" y="0"/>
                </a:cubicBezTo>
                <a:cubicBezTo>
                  <a:pt x="4603548" y="19260"/>
                  <a:pt x="4772828" y="-22218"/>
                  <a:pt x="4926014" y="0"/>
                </a:cubicBezTo>
                <a:cubicBezTo>
                  <a:pt x="5079200" y="22218"/>
                  <a:pt x="5338302" y="6475"/>
                  <a:pt x="5605465" y="0"/>
                </a:cubicBezTo>
                <a:cubicBezTo>
                  <a:pt x="5872628" y="-6475"/>
                  <a:pt x="5904033" y="-13706"/>
                  <a:pt x="6081080" y="0"/>
                </a:cubicBezTo>
                <a:cubicBezTo>
                  <a:pt x="6258127" y="13706"/>
                  <a:pt x="6358397" y="-13101"/>
                  <a:pt x="6454778" y="0"/>
                </a:cubicBezTo>
                <a:cubicBezTo>
                  <a:pt x="6551159" y="13101"/>
                  <a:pt x="6840137" y="-14445"/>
                  <a:pt x="7134228" y="0"/>
                </a:cubicBezTo>
                <a:cubicBezTo>
                  <a:pt x="7428319" y="14445"/>
                  <a:pt x="7625893" y="-8982"/>
                  <a:pt x="8017513" y="0"/>
                </a:cubicBezTo>
                <a:cubicBezTo>
                  <a:pt x="8409134" y="8982"/>
                  <a:pt x="8521233" y="-15902"/>
                  <a:pt x="8696963" y="0"/>
                </a:cubicBezTo>
                <a:cubicBezTo>
                  <a:pt x="8872693" y="15902"/>
                  <a:pt x="9262508" y="11456"/>
                  <a:pt x="9478331" y="0"/>
                </a:cubicBezTo>
                <a:cubicBezTo>
                  <a:pt x="9694154" y="-11456"/>
                  <a:pt x="10035930" y="-18439"/>
                  <a:pt x="10191754" y="0"/>
                </a:cubicBezTo>
                <a:cubicBezTo>
                  <a:pt x="10183698" y="153475"/>
                  <a:pt x="10201665" y="286884"/>
                  <a:pt x="10191754" y="532146"/>
                </a:cubicBezTo>
                <a:cubicBezTo>
                  <a:pt x="10181843" y="777408"/>
                  <a:pt x="10212134" y="815818"/>
                  <a:pt x="10191754" y="1081834"/>
                </a:cubicBezTo>
                <a:cubicBezTo>
                  <a:pt x="10171374" y="1347850"/>
                  <a:pt x="10158406" y="1499303"/>
                  <a:pt x="10191754" y="1754326"/>
                </a:cubicBezTo>
                <a:cubicBezTo>
                  <a:pt x="9902655" y="1763736"/>
                  <a:pt x="9752991" y="1760050"/>
                  <a:pt x="9512304" y="1754326"/>
                </a:cubicBezTo>
                <a:cubicBezTo>
                  <a:pt x="9271617" y="1748603"/>
                  <a:pt x="9255299" y="1770110"/>
                  <a:pt x="9138606" y="1754326"/>
                </a:cubicBezTo>
                <a:cubicBezTo>
                  <a:pt x="9021913" y="1738542"/>
                  <a:pt x="8602248" y="1738627"/>
                  <a:pt x="8459156" y="1754326"/>
                </a:cubicBezTo>
                <a:cubicBezTo>
                  <a:pt x="8316064" y="1770026"/>
                  <a:pt x="8006851" y="1764183"/>
                  <a:pt x="7779706" y="1754326"/>
                </a:cubicBezTo>
                <a:cubicBezTo>
                  <a:pt x="7552561" y="1744470"/>
                  <a:pt x="7136353" y="1784287"/>
                  <a:pt x="6896420" y="1754326"/>
                </a:cubicBezTo>
                <a:cubicBezTo>
                  <a:pt x="6656487" y="1724365"/>
                  <a:pt x="6668634" y="1752729"/>
                  <a:pt x="6522723" y="1754326"/>
                </a:cubicBezTo>
                <a:cubicBezTo>
                  <a:pt x="6376812" y="1755923"/>
                  <a:pt x="6111715" y="1767786"/>
                  <a:pt x="5945190" y="1754326"/>
                </a:cubicBezTo>
                <a:cubicBezTo>
                  <a:pt x="5778665" y="1740866"/>
                  <a:pt x="5579943" y="1739503"/>
                  <a:pt x="5265740" y="1754326"/>
                </a:cubicBezTo>
                <a:cubicBezTo>
                  <a:pt x="4951537" y="1769150"/>
                  <a:pt x="4911492" y="1729926"/>
                  <a:pt x="4688207" y="1754326"/>
                </a:cubicBezTo>
                <a:cubicBezTo>
                  <a:pt x="4464922" y="1778726"/>
                  <a:pt x="4165252" y="1778244"/>
                  <a:pt x="3906839" y="1754326"/>
                </a:cubicBezTo>
                <a:cubicBezTo>
                  <a:pt x="3648426" y="1730408"/>
                  <a:pt x="3301515" y="1793693"/>
                  <a:pt x="3023554" y="1754326"/>
                </a:cubicBezTo>
                <a:cubicBezTo>
                  <a:pt x="2745594" y="1714959"/>
                  <a:pt x="2520732" y="1789387"/>
                  <a:pt x="2140268" y="1754326"/>
                </a:cubicBezTo>
                <a:cubicBezTo>
                  <a:pt x="1759804" y="1719265"/>
                  <a:pt x="1793933" y="1767649"/>
                  <a:pt x="1460818" y="1754326"/>
                </a:cubicBezTo>
                <a:cubicBezTo>
                  <a:pt x="1127703" y="1741004"/>
                  <a:pt x="987331" y="1713395"/>
                  <a:pt x="577533" y="1754326"/>
                </a:cubicBezTo>
                <a:cubicBezTo>
                  <a:pt x="167736" y="1795257"/>
                  <a:pt x="181714" y="1768579"/>
                  <a:pt x="0" y="1754326"/>
                </a:cubicBezTo>
                <a:cubicBezTo>
                  <a:pt x="7963" y="1594493"/>
                  <a:pt x="-13496" y="1367521"/>
                  <a:pt x="0" y="1169551"/>
                </a:cubicBezTo>
                <a:cubicBezTo>
                  <a:pt x="13496" y="971582"/>
                  <a:pt x="-24788" y="729325"/>
                  <a:pt x="0" y="602319"/>
                </a:cubicBezTo>
                <a:cubicBezTo>
                  <a:pt x="24788" y="475313"/>
                  <a:pt x="166" y="184625"/>
                  <a:pt x="0" y="0"/>
                </a:cubicBezTo>
                <a:close/>
              </a:path>
            </a:pathLst>
          </a:custGeom>
          <a:noFill/>
          <a:ln w="57150">
            <a:solidFill>
              <a:schemeClr val="tx1"/>
            </a:solidFill>
            <a:extLst>
              <a:ext uri="{C807C97D-BFC1-408E-A445-0C87EB9F89A2}">
                <ask:lineSketchStyleProps xmlns:ask="http://schemas.microsoft.com/office/drawing/2018/sketchyshapes" sd="512993337">
                  <a:prstGeom prst="rect">
                    <a:avLst/>
                  </a:prstGeom>
                  <ask:type>
                    <ask:lineSketchFreehand/>
                  </ask:type>
                </ask:lineSketchStyleProps>
              </a:ext>
            </a:extLst>
          </a:ln>
        </p:spPr>
        <p:txBody>
          <a:bodyPr wrap="square" lIns="91440" tIns="45720" rIns="91440" bIns="45720" anchor="t">
            <a:spAutoFit/>
          </a:bodyPr>
          <a:lstStyle/>
          <a:p>
            <a:pPr fontAlgn="base"/>
            <a:r>
              <a:rPr lang="en-US" dirty="0" err="1">
                <a:latin typeface="Montserrat School" pitchFamily="2" charset="0"/>
              </a:rPr>
              <a:t>Obaidul</a:t>
            </a:r>
            <a:r>
              <a:rPr lang="en-US" dirty="0">
                <a:latin typeface="Montserrat School" pitchFamily="2" charset="0"/>
              </a:rPr>
              <a:t> said that ‘‘Twenty days after putting them on the beds, the seedlings are suitable for sale. So they are ready for sale in a total of 28 days. I plant 600 seedlings in one bed. Then after 28 days, if the demand is high, every hundred seedlings are sold for 600 </a:t>
            </a:r>
            <a:r>
              <a:rPr lang="en-US" b="1" dirty="0">
                <a:latin typeface="Montserrat School" pitchFamily="2" charset="0"/>
              </a:rPr>
              <a:t>takas</a:t>
            </a:r>
            <a:r>
              <a:rPr lang="en-US" dirty="0">
                <a:latin typeface="Montserrat School" pitchFamily="2" charset="0"/>
              </a:rPr>
              <a:t>.’’</a:t>
            </a:r>
          </a:p>
          <a:p>
            <a:pPr fontAlgn="base"/>
            <a:endParaRPr lang="en-US" dirty="0">
              <a:latin typeface="Montserrat School" pitchFamily="2" charset="0"/>
            </a:endParaRPr>
          </a:p>
          <a:p>
            <a:pPr fontAlgn="base"/>
            <a:r>
              <a:rPr lang="en-US" dirty="0">
                <a:latin typeface="Montserrat School" pitchFamily="2" charset="0"/>
              </a:rPr>
              <a:t>*</a:t>
            </a:r>
            <a:r>
              <a:rPr lang="en-US" b="1" dirty="0">
                <a:latin typeface="Montserrat School" pitchFamily="2" charset="0"/>
              </a:rPr>
              <a:t>takas</a:t>
            </a:r>
            <a:r>
              <a:rPr lang="en-US" dirty="0">
                <a:latin typeface="Montserrat School" pitchFamily="2" charset="0"/>
              </a:rPr>
              <a:t> are the currency in Bangladesh</a:t>
            </a:r>
          </a:p>
        </p:txBody>
      </p:sp>
      <p:pic>
        <p:nvPicPr>
          <p:cNvPr id="3" name="Picture 2" descr="A logo with a green and blue circle&#10;&#10;AI-generated content may be incorrect.">
            <a:extLst>
              <a:ext uri="{FF2B5EF4-FFF2-40B4-BE49-F238E27FC236}">
                <a16:creationId xmlns:a16="http://schemas.microsoft.com/office/drawing/2014/main" id="{7C5C7AD4-B98F-2E0E-E69F-DCCCD9D78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2485" y="247679"/>
            <a:ext cx="2582686" cy="754460"/>
          </a:xfrm>
          <a:prstGeom prst="rect">
            <a:avLst/>
          </a:prstGeom>
        </p:spPr>
      </p:pic>
    </p:spTree>
    <p:extLst>
      <p:ext uri="{BB962C8B-B14F-4D97-AF65-F5344CB8AC3E}">
        <p14:creationId xmlns:p14="http://schemas.microsoft.com/office/powerpoint/2010/main" val="2633400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a:extLst>
              <a:ext uri="{FF2B5EF4-FFF2-40B4-BE49-F238E27FC236}">
                <a16:creationId xmlns:a16="http://schemas.microsoft.com/office/drawing/2014/main" id="{351B471F-179C-DAD4-72E0-7DADD08A440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87406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64947-15DE-F970-B5FD-53D09EF7D63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E26EE45-D5EC-CC72-F976-0C9DFCC73101}"/>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Montserrat" pitchFamily="2" charset="0"/>
                <a:ea typeface="+mn-ea"/>
                <a:cs typeface="+mn-cs"/>
              </a:rPr>
              <a:t>Photo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black"/>
                </a:solidFill>
                <a:latin typeface="Montserrat" pitchFamily="2" charset="0"/>
              </a:rPr>
              <a:t>8</a:t>
            </a:r>
            <a:endParaRPr kumimoji="0" lang="en-US" sz="4400" b="1" i="0" u="none" strike="noStrike" kern="1200" cap="none" spc="0" normalizeH="0" baseline="0" noProof="0" dirty="0">
              <a:ln>
                <a:noFill/>
              </a:ln>
              <a:solidFill>
                <a:prstClr val="black"/>
              </a:solidFill>
              <a:effectLst/>
              <a:uLnTx/>
              <a:uFillTx/>
              <a:latin typeface="Montserrat" pitchFamily="2" charset="0"/>
              <a:ea typeface="+mn-ea"/>
              <a:cs typeface="+mn-cs"/>
            </a:endParaRPr>
          </a:p>
        </p:txBody>
      </p:sp>
      <p:sp>
        <p:nvSpPr>
          <p:cNvPr id="6" name="TextBox 5">
            <a:extLst>
              <a:ext uri="{FF2B5EF4-FFF2-40B4-BE49-F238E27FC236}">
                <a16:creationId xmlns:a16="http://schemas.microsoft.com/office/drawing/2014/main" id="{75CB12CF-8735-B300-9F5E-ADCBA3E991CB}"/>
              </a:ext>
            </a:extLst>
          </p:cNvPr>
          <p:cNvSpPr txBox="1"/>
          <p:nvPr/>
        </p:nvSpPr>
        <p:spPr>
          <a:xfrm>
            <a:off x="9405257" y="6330744"/>
            <a:ext cx="2579914" cy="252657"/>
          </a:xfrm>
          <a:prstGeom prst="rect">
            <a:avLst/>
          </a:prstGeom>
          <a:noFill/>
          <a:ln w="19050">
            <a:solidFill>
              <a:schemeClr val="tx1"/>
            </a:solidFill>
            <a:prstDash val="sys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Photo credit: </a:t>
            </a:r>
            <a:r>
              <a:rPr lang="en-GB" sz="1000" b="1" dirty="0">
                <a:solidFill>
                  <a:prstClr val="black"/>
                </a:solidFill>
                <a:latin typeface="Montserrat" pitchFamily="2" charset="0"/>
              </a:rPr>
              <a:t>Amit Rudro</a:t>
            </a: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 CAFOD</a:t>
            </a:r>
          </a:p>
        </p:txBody>
      </p:sp>
      <p:graphicFrame>
        <p:nvGraphicFramePr>
          <p:cNvPr id="8" name="Table 7">
            <a:extLst>
              <a:ext uri="{FF2B5EF4-FFF2-40B4-BE49-F238E27FC236}">
                <a16:creationId xmlns:a16="http://schemas.microsoft.com/office/drawing/2014/main" id="{DBC4106E-8C0C-3DF6-C88C-09B3E149353E}"/>
              </a:ext>
            </a:extLst>
          </p:cNvPr>
          <p:cNvGraphicFramePr>
            <a:graphicFrameLocks noGrp="1"/>
          </p:cNvGraphicFramePr>
          <p:nvPr>
            <p:extLst>
              <p:ext uri="{D42A27DB-BD31-4B8C-83A1-F6EECF244321}">
                <p14:modId xmlns:p14="http://schemas.microsoft.com/office/powerpoint/2010/main" val="2967680701"/>
              </p:ext>
            </p:extLst>
          </p:nvPr>
        </p:nvGraphicFramePr>
        <p:xfrm>
          <a:off x="582382" y="3888725"/>
          <a:ext cx="11027227" cy="2013020"/>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842861">
                <a:tc>
                  <a:txBody>
                    <a:bodyPr/>
                    <a:lstStyle/>
                    <a:p>
                      <a:pPr rtl="0" fontAlgn="base"/>
                      <a:r>
                        <a:rPr lang="en-GB" sz="1800" b="1" u="sng" kern="1200" dirty="0">
                          <a:solidFill>
                            <a:schemeClr val="tx1"/>
                          </a:solidFill>
                          <a:effectLst/>
                          <a:latin typeface="Montserrat"/>
                          <a:ea typeface="+mn-ea"/>
                          <a:cs typeface="+mn-cs"/>
                        </a:rPr>
                        <a:t>Discussion questions:</a:t>
                      </a:r>
                    </a:p>
                    <a:p>
                      <a:pPr rtl="0" fontAlgn="base"/>
                      <a:endParaRPr lang="en-GB" sz="1800" b="1" u="sng" kern="1200" dirty="0">
                        <a:solidFill>
                          <a:schemeClr val="tx1"/>
                        </a:solidFill>
                        <a:effectLst/>
                        <a:latin typeface="Montserrat"/>
                        <a:ea typeface="+mn-ea"/>
                        <a:cs typeface="+mn-cs"/>
                      </a:endParaRPr>
                    </a:p>
                    <a:p>
                      <a:pPr lvl="0">
                        <a:buNone/>
                      </a:pPr>
                      <a:r>
                        <a:rPr lang="en-GB" sz="1800" b="1" kern="1200" dirty="0">
                          <a:solidFill>
                            <a:schemeClr val="tx1"/>
                          </a:solidFill>
                          <a:effectLst/>
                          <a:latin typeface="Montserrat"/>
                          <a:ea typeface="+mn-ea"/>
                          <a:cs typeface="+mn-cs"/>
                        </a:rPr>
                        <a:t>When you look at this picture of the floating beds, what is your immediate reaction?</a:t>
                      </a:r>
                    </a:p>
                    <a:p>
                      <a:pPr lvl="0">
                        <a:buNone/>
                      </a:pPr>
                      <a:r>
                        <a:rPr lang="en-GB" sz="1800" b="0" i="1" kern="1200" dirty="0">
                          <a:solidFill>
                            <a:schemeClr val="tx1"/>
                          </a:solidFill>
                          <a:effectLst/>
                          <a:latin typeface="Montserrat"/>
                          <a:ea typeface="+mn-ea"/>
                          <a:cs typeface="+mn-cs"/>
                        </a:rPr>
                        <a:t>What do you see, feel and think about this image?</a:t>
                      </a:r>
                    </a:p>
                    <a:p>
                      <a:pPr lvl="0">
                        <a:buNone/>
                      </a:pPr>
                      <a:endParaRPr lang="en-GB" sz="1800" b="0" i="1" kern="1200" dirty="0">
                        <a:solidFill>
                          <a:schemeClr val="tx1"/>
                        </a:solidFill>
                        <a:effectLst/>
                        <a:latin typeface="Montserrat"/>
                        <a:ea typeface="+mn-ea"/>
                        <a:cs typeface="+mn-cs"/>
                      </a:endParaRPr>
                    </a:p>
                    <a:p>
                      <a:pPr lvl="0">
                        <a:buNone/>
                      </a:pPr>
                      <a:r>
                        <a:rPr lang="en-GB" sz="1800" b="1" i="0" kern="1200" dirty="0">
                          <a:solidFill>
                            <a:schemeClr val="tx1"/>
                          </a:solidFill>
                          <a:effectLst/>
                          <a:latin typeface="Montserrat"/>
                          <a:ea typeface="+mn-ea"/>
                          <a:cs typeface="+mn-cs"/>
                        </a:rPr>
                        <a:t>Pope Leo has asked to us to care for creation. How do you do that in your school?</a:t>
                      </a:r>
                    </a:p>
                    <a:p>
                      <a:pPr lvl="0">
                        <a:buNone/>
                      </a:pPr>
                      <a:r>
                        <a:rPr lang="en-GB" sz="1800" b="0" i="1" kern="1200" dirty="0">
                          <a:solidFill>
                            <a:schemeClr val="tx1"/>
                          </a:solidFill>
                          <a:effectLst/>
                          <a:latin typeface="Montserrat"/>
                          <a:ea typeface="+mn-ea"/>
                          <a:cs typeface="+mn-cs"/>
                        </a:rPr>
                        <a:t>Does your school take part in the </a:t>
                      </a:r>
                      <a:r>
                        <a:rPr lang="en-GB" sz="1800" b="0" i="1" kern="1200" dirty="0" err="1">
                          <a:solidFill>
                            <a:schemeClr val="tx1"/>
                          </a:solidFill>
                          <a:effectLst/>
                          <a:latin typeface="Montserrat"/>
                          <a:ea typeface="+mn-ea"/>
                          <a:cs typeface="+mn-cs"/>
                        </a:rPr>
                        <a:t>LiveSimply</a:t>
                      </a:r>
                      <a:r>
                        <a:rPr lang="en-GB" sz="1800" b="0" i="1" kern="1200" dirty="0">
                          <a:solidFill>
                            <a:schemeClr val="tx1"/>
                          </a:solidFill>
                          <a:effectLst/>
                          <a:latin typeface="Montserrat"/>
                          <a:ea typeface="+mn-ea"/>
                          <a:cs typeface="+mn-cs"/>
                        </a:rPr>
                        <a:t> Award?</a:t>
                      </a:r>
                    </a:p>
                  </a:txBody>
                  <a:tcPr marL="0" marR="0" marT="46390" marB="4639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79970FE8-FD69-C30D-05C4-1AA89CDEA42E}"/>
              </a:ext>
            </a:extLst>
          </p:cNvPr>
          <p:cNvSpPr txBox="1"/>
          <p:nvPr/>
        </p:nvSpPr>
        <p:spPr>
          <a:xfrm>
            <a:off x="1031418" y="1549012"/>
            <a:ext cx="10191754" cy="1200329"/>
          </a:xfrm>
          <a:custGeom>
            <a:avLst/>
            <a:gdLst>
              <a:gd name="csX0" fmla="*/ 0 w 10191754"/>
              <a:gd name="csY0" fmla="*/ 0 h 1200329"/>
              <a:gd name="csX1" fmla="*/ 373698 w 10191754"/>
              <a:gd name="csY1" fmla="*/ 0 h 1200329"/>
              <a:gd name="csX2" fmla="*/ 849313 w 10191754"/>
              <a:gd name="csY2" fmla="*/ 0 h 1200329"/>
              <a:gd name="csX3" fmla="*/ 1630681 w 10191754"/>
              <a:gd name="csY3" fmla="*/ 0 h 1200329"/>
              <a:gd name="csX4" fmla="*/ 2412048 w 10191754"/>
              <a:gd name="csY4" fmla="*/ 0 h 1200329"/>
              <a:gd name="csX5" fmla="*/ 3091499 w 10191754"/>
              <a:gd name="csY5" fmla="*/ 0 h 1200329"/>
              <a:gd name="csX6" fmla="*/ 3465196 w 10191754"/>
              <a:gd name="csY6" fmla="*/ 0 h 1200329"/>
              <a:gd name="csX7" fmla="*/ 4246564 w 10191754"/>
              <a:gd name="csY7" fmla="*/ 0 h 1200329"/>
              <a:gd name="csX8" fmla="*/ 4926014 w 10191754"/>
              <a:gd name="csY8" fmla="*/ 0 h 1200329"/>
              <a:gd name="csX9" fmla="*/ 5605465 w 10191754"/>
              <a:gd name="csY9" fmla="*/ 0 h 1200329"/>
              <a:gd name="csX10" fmla="*/ 6081080 w 10191754"/>
              <a:gd name="csY10" fmla="*/ 0 h 1200329"/>
              <a:gd name="csX11" fmla="*/ 6454778 w 10191754"/>
              <a:gd name="csY11" fmla="*/ 0 h 1200329"/>
              <a:gd name="csX12" fmla="*/ 7134228 w 10191754"/>
              <a:gd name="csY12" fmla="*/ 0 h 1200329"/>
              <a:gd name="csX13" fmla="*/ 8017513 w 10191754"/>
              <a:gd name="csY13" fmla="*/ 0 h 1200329"/>
              <a:gd name="csX14" fmla="*/ 8696963 w 10191754"/>
              <a:gd name="csY14" fmla="*/ 0 h 1200329"/>
              <a:gd name="csX15" fmla="*/ 9478331 w 10191754"/>
              <a:gd name="csY15" fmla="*/ 0 h 1200329"/>
              <a:gd name="csX16" fmla="*/ 10191754 w 10191754"/>
              <a:gd name="csY16" fmla="*/ 0 h 1200329"/>
              <a:gd name="csX17" fmla="*/ 10191754 w 10191754"/>
              <a:gd name="csY17" fmla="*/ 564155 h 1200329"/>
              <a:gd name="csX18" fmla="*/ 10191754 w 10191754"/>
              <a:gd name="csY18" fmla="*/ 1200329 h 1200329"/>
              <a:gd name="csX19" fmla="*/ 9614221 w 10191754"/>
              <a:gd name="csY19" fmla="*/ 1200329 h 1200329"/>
              <a:gd name="csX20" fmla="*/ 9138606 w 10191754"/>
              <a:gd name="csY20" fmla="*/ 1200329 h 1200329"/>
              <a:gd name="csX21" fmla="*/ 8764908 w 10191754"/>
              <a:gd name="csY21" fmla="*/ 1200329 h 1200329"/>
              <a:gd name="csX22" fmla="*/ 8085458 w 10191754"/>
              <a:gd name="csY22" fmla="*/ 1200329 h 1200329"/>
              <a:gd name="csX23" fmla="*/ 7406008 w 10191754"/>
              <a:gd name="csY23" fmla="*/ 1200329 h 1200329"/>
              <a:gd name="csX24" fmla="*/ 6522723 w 10191754"/>
              <a:gd name="csY24" fmla="*/ 1200329 h 1200329"/>
              <a:gd name="csX25" fmla="*/ 6149025 w 10191754"/>
              <a:gd name="csY25" fmla="*/ 1200329 h 1200329"/>
              <a:gd name="csX26" fmla="*/ 5571492 w 10191754"/>
              <a:gd name="csY26" fmla="*/ 1200329 h 1200329"/>
              <a:gd name="csX27" fmla="*/ 4892042 w 10191754"/>
              <a:gd name="csY27" fmla="*/ 1200329 h 1200329"/>
              <a:gd name="csX28" fmla="*/ 4314509 w 10191754"/>
              <a:gd name="csY28" fmla="*/ 1200329 h 1200329"/>
              <a:gd name="csX29" fmla="*/ 3533141 w 10191754"/>
              <a:gd name="csY29" fmla="*/ 1200329 h 1200329"/>
              <a:gd name="csX30" fmla="*/ 2649856 w 10191754"/>
              <a:gd name="csY30" fmla="*/ 1200329 h 1200329"/>
              <a:gd name="csX31" fmla="*/ 1766571 w 10191754"/>
              <a:gd name="csY31" fmla="*/ 1200329 h 1200329"/>
              <a:gd name="csX32" fmla="*/ 1087120 w 10191754"/>
              <a:gd name="csY32" fmla="*/ 1200329 h 1200329"/>
              <a:gd name="csX33" fmla="*/ 0 w 10191754"/>
              <a:gd name="csY33" fmla="*/ 1200329 h 1200329"/>
              <a:gd name="csX34" fmla="*/ 0 w 10191754"/>
              <a:gd name="csY34" fmla="*/ 624171 h 1200329"/>
              <a:gd name="csX35" fmla="*/ 0 w 10191754"/>
              <a:gd name="csY35" fmla="*/ 0 h 12003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191754" h="1200329" extrusionOk="0">
                <a:moveTo>
                  <a:pt x="0" y="0"/>
                </a:moveTo>
                <a:cubicBezTo>
                  <a:pt x="102559" y="5714"/>
                  <a:pt x="279141" y="7052"/>
                  <a:pt x="373698" y="0"/>
                </a:cubicBezTo>
                <a:cubicBezTo>
                  <a:pt x="468255" y="-7052"/>
                  <a:pt x="656779" y="-4782"/>
                  <a:pt x="849313" y="0"/>
                </a:cubicBezTo>
                <a:cubicBezTo>
                  <a:pt x="1041847" y="4782"/>
                  <a:pt x="1245879" y="-13830"/>
                  <a:pt x="1630681" y="0"/>
                </a:cubicBezTo>
                <a:cubicBezTo>
                  <a:pt x="2015483" y="13830"/>
                  <a:pt x="2025507" y="-19516"/>
                  <a:pt x="2412048" y="0"/>
                </a:cubicBezTo>
                <a:cubicBezTo>
                  <a:pt x="2798589" y="19516"/>
                  <a:pt x="2841744" y="-25374"/>
                  <a:pt x="3091499" y="0"/>
                </a:cubicBezTo>
                <a:cubicBezTo>
                  <a:pt x="3341254" y="25374"/>
                  <a:pt x="3294362" y="-559"/>
                  <a:pt x="3465196" y="0"/>
                </a:cubicBezTo>
                <a:cubicBezTo>
                  <a:pt x="3636030" y="559"/>
                  <a:pt x="3889580" y="-19260"/>
                  <a:pt x="4246564" y="0"/>
                </a:cubicBezTo>
                <a:cubicBezTo>
                  <a:pt x="4603548" y="19260"/>
                  <a:pt x="4772828" y="-22218"/>
                  <a:pt x="4926014" y="0"/>
                </a:cubicBezTo>
                <a:cubicBezTo>
                  <a:pt x="5079200" y="22218"/>
                  <a:pt x="5338302" y="6475"/>
                  <a:pt x="5605465" y="0"/>
                </a:cubicBezTo>
                <a:cubicBezTo>
                  <a:pt x="5872628" y="-6475"/>
                  <a:pt x="5904033" y="-13706"/>
                  <a:pt x="6081080" y="0"/>
                </a:cubicBezTo>
                <a:cubicBezTo>
                  <a:pt x="6258127" y="13706"/>
                  <a:pt x="6358397" y="-13101"/>
                  <a:pt x="6454778" y="0"/>
                </a:cubicBezTo>
                <a:cubicBezTo>
                  <a:pt x="6551159" y="13101"/>
                  <a:pt x="6840137" y="-14445"/>
                  <a:pt x="7134228" y="0"/>
                </a:cubicBezTo>
                <a:cubicBezTo>
                  <a:pt x="7428319" y="14445"/>
                  <a:pt x="7625893" y="-8982"/>
                  <a:pt x="8017513" y="0"/>
                </a:cubicBezTo>
                <a:cubicBezTo>
                  <a:pt x="8409134" y="8982"/>
                  <a:pt x="8521233" y="-15902"/>
                  <a:pt x="8696963" y="0"/>
                </a:cubicBezTo>
                <a:cubicBezTo>
                  <a:pt x="8872693" y="15902"/>
                  <a:pt x="9262508" y="11456"/>
                  <a:pt x="9478331" y="0"/>
                </a:cubicBezTo>
                <a:cubicBezTo>
                  <a:pt x="9694154" y="-11456"/>
                  <a:pt x="10035930" y="-18439"/>
                  <a:pt x="10191754" y="0"/>
                </a:cubicBezTo>
                <a:cubicBezTo>
                  <a:pt x="10164815" y="260600"/>
                  <a:pt x="10215183" y="341251"/>
                  <a:pt x="10191754" y="564155"/>
                </a:cubicBezTo>
                <a:cubicBezTo>
                  <a:pt x="10168325" y="787059"/>
                  <a:pt x="10220089" y="1043109"/>
                  <a:pt x="10191754" y="1200329"/>
                </a:cubicBezTo>
                <a:cubicBezTo>
                  <a:pt x="10034545" y="1213019"/>
                  <a:pt x="9733477" y="1187821"/>
                  <a:pt x="9614221" y="1200329"/>
                </a:cubicBezTo>
                <a:cubicBezTo>
                  <a:pt x="9494965" y="1212837"/>
                  <a:pt x="9343581" y="1209450"/>
                  <a:pt x="9138606" y="1200329"/>
                </a:cubicBezTo>
                <a:cubicBezTo>
                  <a:pt x="8933631" y="1191208"/>
                  <a:pt x="8881601" y="1216113"/>
                  <a:pt x="8764908" y="1200329"/>
                </a:cubicBezTo>
                <a:cubicBezTo>
                  <a:pt x="8648215" y="1184545"/>
                  <a:pt x="8228550" y="1184630"/>
                  <a:pt x="8085458" y="1200329"/>
                </a:cubicBezTo>
                <a:cubicBezTo>
                  <a:pt x="7942366" y="1216029"/>
                  <a:pt x="7633153" y="1210186"/>
                  <a:pt x="7406008" y="1200329"/>
                </a:cubicBezTo>
                <a:cubicBezTo>
                  <a:pt x="7178863" y="1190473"/>
                  <a:pt x="6760460" y="1225764"/>
                  <a:pt x="6522723" y="1200329"/>
                </a:cubicBezTo>
                <a:cubicBezTo>
                  <a:pt x="6284987" y="1174894"/>
                  <a:pt x="6304385" y="1199058"/>
                  <a:pt x="6149025" y="1200329"/>
                </a:cubicBezTo>
                <a:cubicBezTo>
                  <a:pt x="5993665" y="1201600"/>
                  <a:pt x="5738017" y="1213789"/>
                  <a:pt x="5571492" y="1200329"/>
                </a:cubicBezTo>
                <a:cubicBezTo>
                  <a:pt x="5404967" y="1186869"/>
                  <a:pt x="5206245" y="1185506"/>
                  <a:pt x="4892042" y="1200329"/>
                </a:cubicBezTo>
                <a:cubicBezTo>
                  <a:pt x="4577839" y="1215153"/>
                  <a:pt x="4537794" y="1175929"/>
                  <a:pt x="4314509" y="1200329"/>
                </a:cubicBezTo>
                <a:cubicBezTo>
                  <a:pt x="4091224" y="1224729"/>
                  <a:pt x="3791554" y="1224247"/>
                  <a:pt x="3533141" y="1200329"/>
                </a:cubicBezTo>
                <a:cubicBezTo>
                  <a:pt x="3274728" y="1176411"/>
                  <a:pt x="2927817" y="1239696"/>
                  <a:pt x="2649856" y="1200329"/>
                </a:cubicBezTo>
                <a:cubicBezTo>
                  <a:pt x="2371896" y="1160962"/>
                  <a:pt x="2143420" y="1233838"/>
                  <a:pt x="1766571" y="1200329"/>
                </a:cubicBezTo>
                <a:cubicBezTo>
                  <a:pt x="1389723" y="1166820"/>
                  <a:pt x="1424882" y="1217010"/>
                  <a:pt x="1087120" y="1200329"/>
                </a:cubicBezTo>
                <a:cubicBezTo>
                  <a:pt x="749358" y="1183648"/>
                  <a:pt x="224631" y="1244329"/>
                  <a:pt x="0" y="1200329"/>
                </a:cubicBezTo>
                <a:cubicBezTo>
                  <a:pt x="-25828" y="954772"/>
                  <a:pt x="-22849" y="794053"/>
                  <a:pt x="0" y="624171"/>
                </a:cubicBezTo>
                <a:cubicBezTo>
                  <a:pt x="22849" y="454289"/>
                  <a:pt x="24083" y="299679"/>
                  <a:pt x="0" y="0"/>
                </a:cubicBezTo>
                <a:close/>
              </a:path>
            </a:pathLst>
          </a:custGeom>
          <a:noFill/>
          <a:ln w="57150">
            <a:solidFill>
              <a:schemeClr val="tx1"/>
            </a:solidFill>
            <a:extLst>
              <a:ext uri="{C807C97D-BFC1-408E-A445-0C87EB9F89A2}">
                <ask:lineSketchStyleProps xmlns:ask="http://schemas.microsoft.com/office/drawing/2018/sketchyshapes" sd="512993337">
                  <a:prstGeom prst="rect">
                    <a:avLst/>
                  </a:prstGeom>
                  <ask:type>
                    <ask:lineSketchFreehand/>
                  </ask:type>
                </ask:lineSketchStyleProps>
              </a:ext>
            </a:extLst>
          </a:ln>
        </p:spPr>
        <p:txBody>
          <a:bodyPr wrap="square" lIns="91440" tIns="45720" rIns="91440" bIns="45720" anchor="t">
            <a:spAutoFit/>
          </a:bodyPr>
          <a:lstStyle/>
          <a:p>
            <a:pPr fontAlgn="base"/>
            <a:r>
              <a:rPr lang="en-GB" dirty="0">
                <a:latin typeface="Montserrat School" pitchFamily="2" charset="0"/>
              </a:rPr>
              <a:t>The floating beds are made from water </a:t>
            </a:r>
            <a:r>
              <a:rPr lang="en-GB" dirty="0" err="1">
                <a:latin typeface="Montserrat School" pitchFamily="2" charset="0"/>
              </a:rPr>
              <a:t>hyancinth</a:t>
            </a:r>
            <a:r>
              <a:rPr lang="en-GB" dirty="0">
                <a:latin typeface="Montserrat School" pitchFamily="2" charset="0"/>
              </a:rPr>
              <a:t>. These create a net for soil to be placed on top. They are made new every year because otherwise they will rot. The seedlings are then planted into the bed when they are strong enough. The floating beds are floated down a canal into this area of wetland. </a:t>
            </a:r>
            <a:endParaRPr lang="en-US" dirty="0">
              <a:latin typeface="Montserrat School" pitchFamily="2" charset="0"/>
            </a:endParaRPr>
          </a:p>
        </p:txBody>
      </p:sp>
      <p:pic>
        <p:nvPicPr>
          <p:cNvPr id="3" name="Picture 2" descr="A logo with a green and blue circle&#10;&#10;AI-generated content may be incorrect.">
            <a:extLst>
              <a:ext uri="{FF2B5EF4-FFF2-40B4-BE49-F238E27FC236}">
                <a16:creationId xmlns:a16="http://schemas.microsoft.com/office/drawing/2014/main" id="{E94B8D1F-F63F-616B-A8D7-1C5F36E8A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2485" y="247679"/>
            <a:ext cx="2582686" cy="754460"/>
          </a:xfrm>
          <a:prstGeom prst="rect">
            <a:avLst/>
          </a:prstGeom>
        </p:spPr>
      </p:pic>
    </p:spTree>
    <p:extLst>
      <p:ext uri="{BB962C8B-B14F-4D97-AF65-F5344CB8AC3E}">
        <p14:creationId xmlns:p14="http://schemas.microsoft.com/office/powerpoint/2010/main" val="1741454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3EE83BF9-B350-77AF-78DE-2259F8FDFBF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746"/>
          <a:stretch>
            <a:fillRect/>
          </a:stretch>
        </p:blipFill>
        <p:spPr>
          <a:xfrm>
            <a:off x="20" y="1282"/>
            <a:ext cx="12191980" cy="6856718"/>
          </a:xfrm>
          <a:prstGeom prst="rect">
            <a:avLst/>
          </a:prstGeom>
        </p:spPr>
      </p:pic>
    </p:spTree>
    <p:extLst>
      <p:ext uri="{BB962C8B-B14F-4D97-AF65-F5344CB8AC3E}">
        <p14:creationId xmlns:p14="http://schemas.microsoft.com/office/powerpoint/2010/main" val="3864241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B098F-D9DA-0F11-22DA-B088908A526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293A861-2516-5AA9-0E09-7B093CEC504A}"/>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Montserrat" pitchFamily="2" charset="0"/>
                <a:ea typeface="+mn-ea"/>
                <a:cs typeface="+mn-cs"/>
              </a:rPr>
              <a:t>Photo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a:solidFill>
                  <a:prstClr val="black"/>
                </a:solidFill>
                <a:latin typeface="Montserrat" pitchFamily="2" charset="0"/>
              </a:rPr>
              <a:t>9</a:t>
            </a:r>
            <a:endParaRPr kumimoji="0" lang="en-US" sz="4400" b="1" i="0" u="none" strike="noStrike" kern="1200" cap="none" spc="0" normalizeH="0" baseline="0" noProof="0" dirty="0">
              <a:ln>
                <a:noFill/>
              </a:ln>
              <a:solidFill>
                <a:prstClr val="black"/>
              </a:solidFill>
              <a:effectLst/>
              <a:uLnTx/>
              <a:uFillTx/>
              <a:latin typeface="Montserrat" pitchFamily="2" charset="0"/>
              <a:ea typeface="+mn-ea"/>
              <a:cs typeface="+mn-cs"/>
            </a:endParaRPr>
          </a:p>
        </p:txBody>
      </p:sp>
      <p:graphicFrame>
        <p:nvGraphicFramePr>
          <p:cNvPr id="8" name="Table 7">
            <a:extLst>
              <a:ext uri="{FF2B5EF4-FFF2-40B4-BE49-F238E27FC236}">
                <a16:creationId xmlns:a16="http://schemas.microsoft.com/office/drawing/2014/main" id="{F61CCE8C-A480-55E5-E549-F97F4AF80D21}"/>
              </a:ext>
            </a:extLst>
          </p:cNvPr>
          <p:cNvGraphicFramePr>
            <a:graphicFrameLocks noGrp="1"/>
          </p:cNvGraphicFramePr>
          <p:nvPr>
            <p:extLst>
              <p:ext uri="{D42A27DB-BD31-4B8C-83A1-F6EECF244321}">
                <p14:modId xmlns:p14="http://schemas.microsoft.com/office/powerpoint/2010/main" val="648937959"/>
              </p:ext>
            </p:extLst>
          </p:nvPr>
        </p:nvGraphicFramePr>
        <p:xfrm>
          <a:off x="582386" y="4095553"/>
          <a:ext cx="11027227" cy="2013020"/>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842861">
                <a:tc>
                  <a:txBody>
                    <a:bodyPr/>
                    <a:lstStyle/>
                    <a:p>
                      <a:pPr rtl="0" fontAlgn="base"/>
                      <a:r>
                        <a:rPr lang="en-GB" sz="1800" b="1" u="sng" kern="1200" dirty="0">
                          <a:solidFill>
                            <a:schemeClr val="tx1"/>
                          </a:solidFill>
                          <a:effectLst/>
                          <a:latin typeface="Montserrat"/>
                          <a:ea typeface="+mn-ea"/>
                          <a:cs typeface="+mn-cs"/>
                        </a:rPr>
                        <a:t>Discussion questions:</a:t>
                      </a:r>
                    </a:p>
                    <a:p>
                      <a:pPr rtl="0" fontAlgn="base"/>
                      <a:endParaRPr lang="en-GB" sz="1800" b="1" u="sng" kern="1200" dirty="0">
                        <a:solidFill>
                          <a:schemeClr val="tx1"/>
                        </a:solidFill>
                        <a:effectLst/>
                        <a:latin typeface="Montserrat"/>
                        <a:ea typeface="+mn-ea"/>
                        <a:cs typeface="+mn-cs"/>
                      </a:endParaRPr>
                    </a:p>
                    <a:p>
                      <a:pPr rtl="0" fontAlgn="base"/>
                      <a:r>
                        <a:rPr lang="en-GB" sz="1800" b="1" u="none" kern="1200" dirty="0">
                          <a:solidFill>
                            <a:schemeClr val="tx1"/>
                          </a:solidFill>
                          <a:effectLst/>
                          <a:latin typeface="Montserrat"/>
                          <a:ea typeface="+mn-ea"/>
                          <a:cs typeface="+mn-cs"/>
                        </a:rPr>
                        <a:t>Why is it important to learn about our brothers and sisters around the world?</a:t>
                      </a:r>
                    </a:p>
                    <a:p>
                      <a:pPr rtl="0" fontAlgn="base"/>
                      <a:r>
                        <a:rPr lang="en-GB" sz="1800" b="0" i="1" u="none" kern="1200" dirty="0">
                          <a:solidFill>
                            <a:schemeClr val="tx1"/>
                          </a:solidFill>
                          <a:effectLst/>
                          <a:latin typeface="Montserrat"/>
                          <a:ea typeface="+mn-ea"/>
                          <a:cs typeface="+mn-cs"/>
                        </a:rPr>
                        <a:t>What do we learn about ourselves during this process?</a:t>
                      </a:r>
                    </a:p>
                    <a:p>
                      <a:pPr rtl="0" fontAlgn="base"/>
                      <a:endParaRPr lang="en-GB" sz="1800" b="1" u="none" kern="1200" dirty="0">
                        <a:solidFill>
                          <a:schemeClr val="tx1"/>
                        </a:solidFill>
                        <a:effectLst/>
                        <a:latin typeface="Montserrat"/>
                        <a:ea typeface="+mn-ea"/>
                        <a:cs typeface="+mn-cs"/>
                      </a:endParaRPr>
                    </a:p>
                    <a:p>
                      <a:pPr rtl="0" fontAlgn="base"/>
                      <a:r>
                        <a:rPr lang="en-GB" sz="1800" b="1" u="none" kern="1200" dirty="0">
                          <a:solidFill>
                            <a:schemeClr val="tx1"/>
                          </a:solidFill>
                          <a:effectLst/>
                          <a:latin typeface="Montserrat"/>
                          <a:ea typeface="+mn-ea"/>
                          <a:cs typeface="+mn-cs"/>
                        </a:rPr>
                        <a:t>How can we support more projects like the floating gardens project?</a:t>
                      </a:r>
                    </a:p>
                    <a:p>
                      <a:pPr rtl="0" fontAlgn="base"/>
                      <a:r>
                        <a:rPr lang="en-GB" sz="1800" b="0" i="1" u="none" kern="1200" dirty="0">
                          <a:solidFill>
                            <a:schemeClr val="tx1"/>
                          </a:solidFill>
                          <a:effectLst/>
                          <a:latin typeface="Montserrat"/>
                          <a:ea typeface="+mn-ea"/>
                          <a:cs typeface="+mn-cs"/>
                        </a:rPr>
                        <a:t>What does your school do to fundraise for a better world?</a:t>
                      </a:r>
                    </a:p>
                  </a:txBody>
                  <a:tcPr marL="0" marR="0" marT="46390" marB="4639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4EE269BD-BC23-BE72-9581-5AC3850027DF}"/>
              </a:ext>
            </a:extLst>
          </p:cNvPr>
          <p:cNvSpPr txBox="1"/>
          <p:nvPr/>
        </p:nvSpPr>
        <p:spPr>
          <a:xfrm>
            <a:off x="1000122" y="1394684"/>
            <a:ext cx="10191754" cy="2308324"/>
          </a:xfrm>
          <a:custGeom>
            <a:avLst/>
            <a:gdLst>
              <a:gd name="csX0" fmla="*/ 0 w 10191754"/>
              <a:gd name="csY0" fmla="*/ 0 h 2308324"/>
              <a:gd name="csX1" fmla="*/ 373698 w 10191754"/>
              <a:gd name="csY1" fmla="*/ 0 h 2308324"/>
              <a:gd name="csX2" fmla="*/ 849313 w 10191754"/>
              <a:gd name="csY2" fmla="*/ 0 h 2308324"/>
              <a:gd name="csX3" fmla="*/ 1630681 w 10191754"/>
              <a:gd name="csY3" fmla="*/ 0 h 2308324"/>
              <a:gd name="csX4" fmla="*/ 2412048 w 10191754"/>
              <a:gd name="csY4" fmla="*/ 0 h 2308324"/>
              <a:gd name="csX5" fmla="*/ 3091499 w 10191754"/>
              <a:gd name="csY5" fmla="*/ 0 h 2308324"/>
              <a:gd name="csX6" fmla="*/ 3465196 w 10191754"/>
              <a:gd name="csY6" fmla="*/ 0 h 2308324"/>
              <a:gd name="csX7" fmla="*/ 4246564 w 10191754"/>
              <a:gd name="csY7" fmla="*/ 0 h 2308324"/>
              <a:gd name="csX8" fmla="*/ 4926014 w 10191754"/>
              <a:gd name="csY8" fmla="*/ 0 h 2308324"/>
              <a:gd name="csX9" fmla="*/ 5605465 w 10191754"/>
              <a:gd name="csY9" fmla="*/ 0 h 2308324"/>
              <a:gd name="csX10" fmla="*/ 6081080 w 10191754"/>
              <a:gd name="csY10" fmla="*/ 0 h 2308324"/>
              <a:gd name="csX11" fmla="*/ 6454778 w 10191754"/>
              <a:gd name="csY11" fmla="*/ 0 h 2308324"/>
              <a:gd name="csX12" fmla="*/ 7134228 w 10191754"/>
              <a:gd name="csY12" fmla="*/ 0 h 2308324"/>
              <a:gd name="csX13" fmla="*/ 8017513 w 10191754"/>
              <a:gd name="csY13" fmla="*/ 0 h 2308324"/>
              <a:gd name="csX14" fmla="*/ 8696963 w 10191754"/>
              <a:gd name="csY14" fmla="*/ 0 h 2308324"/>
              <a:gd name="csX15" fmla="*/ 9478331 w 10191754"/>
              <a:gd name="csY15" fmla="*/ 0 h 2308324"/>
              <a:gd name="csX16" fmla="*/ 10191754 w 10191754"/>
              <a:gd name="csY16" fmla="*/ 0 h 2308324"/>
              <a:gd name="csX17" fmla="*/ 10191754 w 10191754"/>
              <a:gd name="csY17" fmla="*/ 507831 h 2308324"/>
              <a:gd name="csX18" fmla="*/ 10191754 w 10191754"/>
              <a:gd name="csY18" fmla="*/ 1038746 h 2308324"/>
              <a:gd name="csX19" fmla="*/ 10191754 w 10191754"/>
              <a:gd name="csY19" fmla="*/ 1592744 h 2308324"/>
              <a:gd name="csX20" fmla="*/ 10191754 w 10191754"/>
              <a:gd name="csY20" fmla="*/ 2308324 h 2308324"/>
              <a:gd name="csX21" fmla="*/ 9818056 w 10191754"/>
              <a:gd name="csY21" fmla="*/ 2308324 h 2308324"/>
              <a:gd name="csX22" fmla="*/ 9138606 w 10191754"/>
              <a:gd name="csY22" fmla="*/ 2308324 h 2308324"/>
              <a:gd name="csX23" fmla="*/ 8459156 w 10191754"/>
              <a:gd name="csY23" fmla="*/ 2308324 h 2308324"/>
              <a:gd name="csX24" fmla="*/ 7575870 w 10191754"/>
              <a:gd name="csY24" fmla="*/ 2308324 h 2308324"/>
              <a:gd name="csX25" fmla="*/ 7202173 w 10191754"/>
              <a:gd name="csY25" fmla="*/ 2308324 h 2308324"/>
              <a:gd name="csX26" fmla="*/ 6624640 w 10191754"/>
              <a:gd name="csY26" fmla="*/ 2308324 h 2308324"/>
              <a:gd name="csX27" fmla="*/ 5945190 w 10191754"/>
              <a:gd name="csY27" fmla="*/ 2308324 h 2308324"/>
              <a:gd name="csX28" fmla="*/ 5367657 w 10191754"/>
              <a:gd name="csY28" fmla="*/ 2308324 h 2308324"/>
              <a:gd name="csX29" fmla="*/ 4586289 w 10191754"/>
              <a:gd name="csY29" fmla="*/ 2308324 h 2308324"/>
              <a:gd name="csX30" fmla="*/ 3703004 w 10191754"/>
              <a:gd name="csY30" fmla="*/ 2308324 h 2308324"/>
              <a:gd name="csX31" fmla="*/ 2819719 w 10191754"/>
              <a:gd name="csY31" fmla="*/ 2308324 h 2308324"/>
              <a:gd name="csX32" fmla="*/ 2140268 w 10191754"/>
              <a:gd name="csY32" fmla="*/ 2308324 h 2308324"/>
              <a:gd name="csX33" fmla="*/ 1256983 w 10191754"/>
              <a:gd name="csY33" fmla="*/ 2308324 h 2308324"/>
              <a:gd name="csX34" fmla="*/ 781368 w 10191754"/>
              <a:gd name="csY34" fmla="*/ 2308324 h 2308324"/>
              <a:gd name="csX35" fmla="*/ 0 w 10191754"/>
              <a:gd name="csY35" fmla="*/ 2308324 h 2308324"/>
              <a:gd name="csX36" fmla="*/ 0 w 10191754"/>
              <a:gd name="csY36" fmla="*/ 1777409 h 2308324"/>
              <a:gd name="csX37" fmla="*/ 0 w 10191754"/>
              <a:gd name="csY37" fmla="*/ 1269578 h 2308324"/>
              <a:gd name="csX38" fmla="*/ 0 w 10191754"/>
              <a:gd name="csY38" fmla="*/ 715580 h 2308324"/>
              <a:gd name="csX39" fmla="*/ 0 w 10191754"/>
              <a:gd name="csY39" fmla="*/ 0 h 23083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10191754" h="2308324" extrusionOk="0">
                <a:moveTo>
                  <a:pt x="0" y="0"/>
                </a:moveTo>
                <a:cubicBezTo>
                  <a:pt x="102559" y="5714"/>
                  <a:pt x="279141" y="7052"/>
                  <a:pt x="373698" y="0"/>
                </a:cubicBezTo>
                <a:cubicBezTo>
                  <a:pt x="468255" y="-7052"/>
                  <a:pt x="656779" y="-4782"/>
                  <a:pt x="849313" y="0"/>
                </a:cubicBezTo>
                <a:cubicBezTo>
                  <a:pt x="1041847" y="4782"/>
                  <a:pt x="1245879" y="-13830"/>
                  <a:pt x="1630681" y="0"/>
                </a:cubicBezTo>
                <a:cubicBezTo>
                  <a:pt x="2015483" y="13830"/>
                  <a:pt x="2025507" y="-19516"/>
                  <a:pt x="2412048" y="0"/>
                </a:cubicBezTo>
                <a:cubicBezTo>
                  <a:pt x="2798589" y="19516"/>
                  <a:pt x="2841744" y="-25374"/>
                  <a:pt x="3091499" y="0"/>
                </a:cubicBezTo>
                <a:cubicBezTo>
                  <a:pt x="3341254" y="25374"/>
                  <a:pt x="3294362" y="-559"/>
                  <a:pt x="3465196" y="0"/>
                </a:cubicBezTo>
                <a:cubicBezTo>
                  <a:pt x="3636030" y="559"/>
                  <a:pt x="3889580" y="-19260"/>
                  <a:pt x="4246564" y="0"/>
                </a:cubicBezTo>
                <a:cubicBezTo>
                  <a:pt x="4603548" y="19260"/>
                  <a:pt x="4772828" y="-22218"/>
                  <a:pt x="4926014" y="0"/>
                </a:cubicBezTo>
                <a:cubicBezTo>
                  <a:pt x="5079200" y="22218"/>
                  <a:pt x="5338302" y="6475"/>
                  <a:pt x="5605465" y="0"/>
                </a:cubicBezTo>
                <a:cubicBezTo>
                  <a:pt x="5872628" y="-6475"/>
                  <a:pt x="5904033" y="-13706"/>
                  <a:pt x="6081080" y="0"/>
                </a:cubicBezTo>
                <a:cubicBezTo>
                  <a:pt x="6258127" y="13706"/>
                  <a:pt x="6358397" y="-13101"/>
                  <a:pt x="6454778" y="0"/>
                </a:cubicBezTo>
                <a:cubicBezTo>
                  <a:pt x="6551159" y="13101"/>
                  <a:pt x="6840137" y="-14445"/>
                  <a:pt x="7134228" y="0"/>
                </a:cubicBezTo>
                <a:cubicBezTo>
                  <a:pt x="7428319" y="14445"/>
                  <a:pt x="7625893" y="-8982"/>
                  <a:pt x="8017513" y="0"/>
                </a:cubicBezTo>
                <a:cubicBezTo>
                  <a:pt x="8409134" y="8982"/>
                  <a:pt x="8521233" y="-15902"/>
                  <a:pt x="8696963" y="0"/>
                </a:cubicBezTo>
                <a:cubicBezTo>
                  <a:pt x="8872693" y="15902"/>
                  <a:pt x="9262508" y="11456"/>
                  <a:pt x="9478331" y="0"/>
                </a:cubicBezTo>
                <a:cubicBezTo>
                  <a:pt x="9694154" y="-11456"/>
                  <a:pt x="10035930" y="-18439"/>
                  <a:pt x="10191754" y="0"/>
                </a:cubicBezTo>
                <a:cubicBezTo>
                  <a:pt x="10205377" y="191475"/>
                  <a:pt x="10178830" y="370850"/>
                  <a:pt x="10191754" y="507831"/>
                </a:cubicBezTo>
                <a:cubicBezTo>
                  <a:pt x="10204678" y="644812"/>
                  <a:pt x="10200566" y="898801"/>
                  <a:pt x="10191754" y="1038746"/>
                </a:cubicBezTo>
                <a:cubicBezTo>
                  <a:pt x="10182942" y="1178692"/>
                  <a:pt x="10194110" y="1323124"/>
                  <a:pt x="10191754" y="1592744"/>
                </a:cubicBezTo>
                <a:cubicBezTo>
                  <a:pt x="10189398" y="1862364"/>
                  <a:pt x="10207268" y="2159124"/>
                  <a:pt x="10191754" y="2308324"/>
                </a:cubicBezTo>
                <a:cubicBezTo>
                  <a:pt x="10055660" y="2314789"/>
                  <a:pt x="9934749" y="2324108"/>
                  <a:pt x="9818056" y="2308324"/>
                </a:cubicBezTo>
                <a:cubicBezTo>
                  <a:pt x="9701363" y="2292540"/>
                  <a:pt x="9281698" y="2292625"/>
                  <a:pt x="9138606" y="2308324"/>
                </a:cubicBezTo>
                <a:cubicBezTo>
                  <a:pt x="8995514" y="2324024"/>
                  <a:pt x="8686301" y="2318181"/>
                  <a:pt x="8459156" y="2308324"/>
                </a:cubicBezTo>
                <a:cubicBezTo>
                  <a:pt x="8232011" y="2298468"/>
                  <a:pt x="7815803" y="2338285"/>
                  <a:pt x="7575870" y="2308324"/>
                </a:cubicBezTo>
                <a:cubicBezTo>
                  <a:pt x="7335937" y="2278363"/>
                  <a:pt x="7348084" y="2306727"/>
                  <a:pt x="7202173" y="2308324"/>
                </a:cubicBezTo>
                <a:cubicBezTo>
                  <a:pt x="7056262" y="2309921"/>
                  <a:pt x="6791165" y="2321784"/>
                  <a:pt x="6624640" y="2308324"/>
                </a:cubicBezTo>
                <a:cubicBezTo>
                  <a:pt x="6458115" y="2294864"/>
                  <a:pt x="6259393" y="2293501"/>
                  <a:pt x="5945190" y="2308324"/>
                </a:cubicBezTo>
                <a:cubicBezTo>
                  <a:pt x="5630987" y="2323148"/>
                  <a:pt x="5590942" y="2283924"/>
                  <a:pt x="5367657" y="2308324"/>
                </a:cubicBezTo>
                <a:cubicBezTo>
                  <a:pt x="5144372" y="2332724"/>
                  <a:pt x="4844702" y="2332242"/>
                  <a:pt x="4586289" y="2308324"/>
                </a:cubicBezTo>
                <a:cubicBezTo>
                  <a:pt x="4327876" y="2284406"/>
                  <a:pt x="3980965" y="2347691"/>
                  <a:pt x="3703004" y="2308324"/>
                </a:cubicBezTo>
                <a:cubicBezTo>
                  <a:pt x="3425044" y="2268957"/>
                  <a:pt x="3196568" y="2341833"/>
                  <a:pt x="2819719" y="2308324"/>
                </a:cubicBezTo>
                <a:cubicBezTo>
                  <a:pt x="2442871" y="2274815"/>
                  <a:pt x="2478030" y="2325005"/>
                  <a:pt x="2140268" y="2308324"/>
                </a:cubicBezTo>
                <a:cubicBezTo>
                  <a:pt x="1802506" y="2291643"/>
                  <a:pt x="1666781" y="2267393"/>
                  <a:pt x="1256983" y="2308324"/>
                </a:cubicBezTo>
                <a:cubicBezTo>
                  <a:pt x="847186" y="2349255"/>
                  <a:pt x="984062" y="2305827"/>
                  <a:pt x="781368" y="2308324"/>
                </a:cubicBezTo>
                <a:cubicBezTo>
                  <a:pt x="578674" y="2310821"/>
                  <a:pt x="206193" y="2317569"/>
                  <a:pt x="0" y="2308324"/>
                </a:cubicBezTo>
                <a:cubicBezTo>
                  <a:pt x="11251" y="2067841"/>
                  <a:pt x="2356" y="1964636"/>
                  <a:pt x="0" y="1777409"/>
                </a:cubicBezTo>
                <a:cubicBezTo>
                  <a:pt x="-2356" y="1590183"/>
                  <a:pt x="6078" y="1394802"/>
                  <a:pt x="0" y="1269578"/>
                </a:cubicBezTo>
                <a:cubicBezTo>
                  <a:pt x="-6078" y="1144354"/>
                  <a:pt x="-2356" y="929083"/>
                  <a:pt x="0" y="715580"/>
                </a:cubicBezTo>
                <a:cubicBezTo>
                  <a:pt x="2356" y="502077"/>
                  <a:pt x="-20830" y="308811"/>
                  <a:pt x="0" y="0"/>
                </a:cubicBezTo>
                <a:close/>
              </a:path>
            </a:pathLst>
          </a:custGeom>
          <a:noFill/>
          <a:ln w="57150">
            <a:solidFill>
              <a:schemeClr val="tx1"/>
            </a:solidFill>
            <a:extLst>
              <a:ext uri="{C807C97D-BFC1-408E-A445-0C87EB9F89A2}">
                <ask:lineSketchStyleProps xmlns:ask="http://schemas.microsoft.com/office/drawing/2018/sketchyshapes" sd="512993337">
                  <a:prstGeom prst="rect">
                    <a:avLst/>
                  </a:prstGeom>
                  <ask:type>
                    <ask:lineSketchFreehand/>
                  </ask:type>
                </ask:lineSketchStyleProps>
              </a:ext>
            </a:extLst>
          </a:ln>
        </p:spPr>
        <p:txBody>
          <a:bodyPr wrap="square" lIns="91440" tIns="45720" rIns="91440" bIns="45720" anchor="t">
            <a:spAutoFit/>
          </a:bodyPr>
          <a:lstStyle/>
          <a:p>
            <a:pPr fontAlgn="base"/>
            <a:r>
              <a:rPr lang="en-US" dirty="0">
                <a:latin typeface="Montserrat School" pitchFamily="2" charset="0"/>
              </a:rPr>
              <a:t>The community received two training sessions from CAFOD’s partner, Caritas Bangladesh. They were taught new farming methods for the floating beds which led to more food and income for the community. Your fundraising helps to finance the training sessions. </a:t>
            </a:r>
          </a:p>
          <a:p>
            <a:pPr fontAlgn="base"/>
            <a:endParaRPr lang="en-US" dirty="0">
              <a:latin typeface="Montserrat School" pitchFamily="2" charset="0"/>
            </a:endParaRPr>
          </a:p>
          <a:p>
            <a:pPr fontAlgn="base"/>
            <a:r>
              <a:rPr lang="en-US" dirty="0" err="1">
                <a:latin typeface="Montserrat School" pitchFamily="2" charset="0"/>
              </a:rPr>
              <a:t>Obaidul</a:t>
            </a:r>
            <a:r>
              <a:rPr lang="en-US" dirty="0">
                <a:latin typeface="Montserrat School" pitchFamily="2" charset="0"/>
              </a:rPr>
              <a:t> would like to pass a message on to you, ‘‘I hope that you will train and make many more people self-reliant this way so that poverty is eradicated. </a:t>
            </a:r>
            <a:r>
              <a:rPr lang="en-US">
                <a:latin typeface="Montserrat School" pitchFamily="2" charset="0"/>
              </a:rPr>
              <a:t>Thank you </a:t>
            </a:r>
            <a:r>
              <a:rPr lang="en-US" dirty="0">
                <a:latin typeface="Montserrat School" pitchFamily="2" charset="0"/>
              </a:rPr>
              <a:t>too. I hope you can encourage and help many more people.’’</a:t>
            </a:r>
          </a:p>
        </p:txBody>
      </p:sp>
      <p:pic>
        <p:nvPicPr>
          <p:cNvPr id="3" name="Picture 2" descr="A logo with a green and blue circle&#10;&#10;AI-generated content may be incorrect.">
            <a:extLst>
              <a:ext uri="{FF2B5EF4-FFF2-40B4-BE49-F238E27FC236}">
                <a16:creationId xmlns:a16="http://schemas.microsoft.com/office/drawing/2014/main" id="{71FA7EFD-A7EC-9044-D7B6-BFDC9CE7A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2485" y="247679"/>
            <a:ext cx="2582686" cy="754460"/>
          </a:xfrm>
          <a:prstGeom prst="rect">
            <a:avLst/>
          </a:prstGeom>
        </p:spPr>
      </p:pic>
      <p:sp>
        <p:nvSpPr>
          <p:cNvPr id="6" name="TextBox 5">
            <a:extLst>
              <a:ext uri="{FF2B5EF4-FFF2-40B4-BE49-F238E27FC236}">
                <a16:creationId xmlns:a16="http://schemas.microsoft.com/office/drawing/2014/main" id="{9216E158-6B87-2DF5-45DB-E34395DC2FDE}"/>
              </a:ext>
            </a:extLst>
          </p:cNvPr>
          <p:cNvSpPr txBox="1"/>
          <p:nvPr/>
        </p:nvSpPr>
        <p:spPr>
          <a:xfrm>
            <a:off x="9405257" y="6330744"/>
            <a:ext cx="2579914" cy="252657"/>
          </a:xfrm>
          <a:prstGeom prst="rect">
            <a:avLst/>
          </a:prstGeom>
          <a:noFill/>
          <a:ln w="19050">
            <a:solidFill>
              <a:schemeClr val="tx1"/>
            </a:solidFill>
            <a:prstDash val="sys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Photo credit: </a:t>
            </a:r>
            <a:r>
              <a:rPr lang="en-GB" sz="1000" b="1" dirty="0">
                <a:solidFill>
                  <a:prstClr val="black"/>
                </a:solidFill>
                <a:latin typeface="Montserrat" pitchFamily="2" charset="0"/>
              </a:rPr>
              <a:t>Amit Rudro</a:t>
            </a: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 CAFOD</a:t>
            </a:r>
          </a:p>
        </p:txBody>
      </p:sp>
    </p:spTree>
    <p:extLst>
      <p:ext uri="{BB962C8B-B14F-4D97-AF65-F5344CB8AC3E}">
        <p14:creationId xmlns:p14="http://schemas.microsoft.com/office/powerpoint/2010/main" val="3929228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90337C-1F81-6416-6EBD-C96BC59D0076}"/>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Montserrat" pitchFamily="2" charset="0"/>
                <a:ea typeface="+mn-ea"/>
                <a:cs typeface="+mn-cs"/>
              </a:rPr>
              <a:t>Photo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Montserrat" pitchFamily="2" charset="0"/>
                <a:ea typeface="+mn-ea"/>
                <a:cs typeface="+mn-cs"/>
              </a:rPr>
              <a:t>1</a:t>
            </a:r>
            <a:endParaRPr kumimoji="0" lang="en-US" sz="4400" b="1" i="0" u="none" strike="noStrike" kern="1200" cap="none" spc="0" normalizeH="0" baseline="0" noProof="0" dirty="0">
              <a:ln>
                <a:noFill/>
              </a:ln>
              <a:solidFill>
                <a:prstClr val="black"/>
              </a:solidFill>
              <a:effectLst/>
              <a:uLnTx/>
              <a:uFillTx/>
              <a:latin typeface="Montserrat" pitchFamily="2" charset="0"/>
              <a:ea typeface="+mn-ea"/>
              <a:cs typeface="+mn-cs"/>
            </a:endParaRPr>
          </a:p>
        </p:txBody>
      </p:sp>
      <p:sp>
        <p:nvSpPr>
          <p:cNvPr id="6" name="TextBox 5">
            <a:extLst>
              <a:ext uri="{FF2B5EF4-FFF2-40B4-BE49-F238E27FC236}">
                <a16:creationId xmlns:a16="http://schemas.microsoft.com/office/drawing/2014/main" id="{772754F2-FC3E-27C8-5815-1ABD9953E8DB}"/>
              </a:ext>
            </a:extLst>
          </p:cNvPr>
          <p:cNvSpPr txBox="1"/>
          <p:nvPr/>
        </p:nvSpPr>
        <p:spPr>
          <a:xfrm>
            <a:off x="9405257" y="6330744"/>
            <a:ext cx="2579914" cy="252657"/>
          </a:xfrm>
          <a:prstGeom prst="rect">
            <a:avLst/>
          </a:prstGeom>
          <a:noFill/>
          <a:ln w="19050">
            <a:solidFill>
              <a:schemeClr val="tx1"/>
            </a:solidFill>
            <a:prstDash val="sys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Photo credit: </a:t>
            </a:r>
            <a:r>
              <a:rPr lang="en-GB" sz="1000" b="1" dirty="0">
                <a:solidFill>
                  <a:prstClr val="black"/>
                </a:solidFill>
                <a:latin typeface="Montserrat" pitchFamily="2" charset="0"/>
              </a:rPr>
              <a:t>Amit Rudro</a:t>
            </a: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 CAFOD</a:t>
            </a:r>
          </a:p>
        </p:txBody>
      </p:sp>
      <p:graphicFrame>
        <p:nvGraphicFramePr>
          <p:cNvPr id="8" name="Table 7">
            <a:extLst>
              <a:ext uri="{FF2B5EF4-FFF2-40B4-BE49-F238E27FC236}">
                <a16:creationId xmlns:a16="http://schemas.microsoft.com/office/drawing/2014/main" id="{CB688746-CF26-7898-43F2-C0FB9B364F42}"/>
              </a:ext>
            </a:extLst>
          </p:cNvPr>
          <p:cNvGraphicFramePr>
            <a:graphicFrameLocks noGrp="1"/>
          </p:cNvGraphicFramePr>
          <p:nvPr>
            <p:extLst>
              <p:ext uri="{D42A27DB-BD31-4B8C-83A1-F6EECF244321}">
                <p14:modId xmlns:p14="http://schemas.microsoft.com/office/powerpoint/2010/main" val="2825445986"/>
              </p:ext>
            </p:extLst>
          </p:nvPr>
        </p:nvGraphicFramePr>
        <p:xfrm>
          <a:off x="582382" y="3888725"/>
          <a:ext cx="11027227" cy="2013020"/>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842861">
                <a:tc>
                  <a:txBody>
                    <a:bodyPr/>
                    <a:lstStyle/>
                    <a:p>
                      <a:pPr rtl="0" fontAlgn="base"/>
                      <a:r>
                        <a:rPr lang="en-GB" sz="1800" b="1" u="sng" kern="1200" dirty="0">
                          <a:solidFill>
                            <a:schemeClr val="tx1"/>
                          </a:solidFill>
                          <a:effectLst/>
                          <a:latin typeface="Montserrat"/>
                          <a:ea typeface="+mn-ea"/>
                          <a:cs typeface="+mn-cs"/>
                        </a:rPr>
                        <a:t>Discussion questions:</a:t>
                      </a:r>
                    </a:p>
                    <a:p>
                      <a:pPr rtl="0" fontAlgn="base"/>
                      <a:endParaRPr lang="en-GB" sz="1800" b="1" u="sng" kern="1200" dirty="0">
                        <a:solidFill>
                          <a:schemeClr val="tx1"/>
                        </a:solidFill>
                        <a:effectLst/>
                        <a:latin typeface="Montserrat"/>
                        <a:ea typeface="+mn-ea"/>
                        <a:cs typeface="+mn-cs"/>
                      </a:endParaRPr>
                    </a:p>
                    <a:p>
                      <a:pPr lvl="0">
                        <a:buNone/>
                      </a:pPr>
                      <a:r>
                        <a:rPr lang="en-GB" sz="1800" b="1" kern="1200" dirty="0">
                          <a:solidFill>
                            <a:schemeClr val="tx1"/>
                          </a:solidFill>
                          <a:effectLst/>
                          <a:latin typeface="Montserrat"/>
                          <a:ea typeface="+mn-ea"/>
                          <a:cs typeface="+mn-cs"/>
                        </a:rPr>
                        <a:t>Have you ever tasted bottle gourd? </a:t>
                      </a:r>
                    </a:p>
                    <a:p>
                      <a:pPr lvl="0">
                        <a:buNone/>
                      </a:pPr>
                      <a:r>
                        <a:rPr lang="en-GB" sz="1800" b="0" i="1" kern="1200" dirty="0">
                          <a:solidFill>
                            <a:schemeClr val="tx1"/>
                          </a:solidFill>
                          <a:effectLst/>
                          <a:latin typeface="Montserrat"/>
                          <a:ea typeface="+mn-ea"/>
                          <a:cs typeface="+mn-cs"/>
                        </a:rPr>
                        <a:t>It’s similar to a courgette or a squash. </a:t>
                      </a:r>
                    </a:p>
                    <a:p>
                      <a:pPr lvl="0">
                        <a:buNone/>
                      </a:pPr>
                      <a:endParaRPr lang="en-GB" sz="1800" b="1" kern="1200" dirty="0">
                        <a:solidFill>
                          <a:schemeClr val="tx1"/>
                        </a:solidFill>
                        <a:effectLst/>
                        <a:latin typeface="Montserrat"/>
                        <a:ea typeface="+mn-ea"/>
                        <a:cs typeface="+mn-cs"/>
                      </a:endParaRPr>
                    </a:p>
                    <a:p>
                      <a:pPr lvl="0">
                        <a:buNone/>
                      </a:pPr>
                      <a:r>
                        <a:rPr lang="en-GB" sz="1800" b="1" kern="1200" dirty="0">
                          <a:solidFill>
                            <a:schemeClr val="tx1"/>
                          </a:solidFill>
                          <a:effectLst/>
                          <a:latin typeface="Montserrat"/>
                          <a:ea typeface="+mn-ea"/>
                          <a:cs typeface="+mn-cs"/>
                        </a:rPr>
                        <a:t>Have you ever helped to grow a plant in a garden? </a:t>
                      </a:r>
                    </a:p>
                    <a:p>
                      <a:pPr lvl="0">
                        <a:buNone/>
                      </a:pPr>
                      <a:r>
                        <a:rPr lang="en-GB" sz="1800" b="0" i="1" kern="1200" dirty="0">
                          <a:solidFill>
                            <a:schemeClr val="tx1"/>
                          </a:solidFill>
                          <a:effectLst/>
                          <a:latin typeface="Montserrat"/>
                          <a:ea typeface="+mn-ea"/>
                          <a:cs typeface="+mn-cs"/>
                        </a:rPr>
                        <a:t>What did that process involve?</a:t>
                      </a:r>
                      <a:endParaRPr lang="en-US" sz="1800" b="0" i="1" dirty="0">
                        <a:effectLst/>
                        <a:latin typeface="Montserrat"/>
                      </a:endParaRPr>
                    </a:p>
                  </a:txBody>
                  <a:tcPr marL="0" marR="0" marT="46390" marB="4639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44D54479-0831-8CC2-A2D9-88FBD6820F6A}"/>
              </a:ext>
            </a:extLst>
          </p:cNvPr>
          <p:cNvSpPr txBox="1"/>
          <p:nvPr/>
        </p:nvSpPr>
        <p:spPr>
          <a:xfrm>
            <a:off x="1031417" y="1549012"/>
            <a:ext cx="10129159" cy="1477328"/>
          </a:xfrm>
          <a:custGeom>
            <a:avLst/>
            <a:gdLst>
              <a:gd name="csX0" fmla="*/ 0 w 10129159"/>
              <a:gd name="csY0" fmla="*/ 0 h 1477328"/>
              <a:gd name="csX1" fmla="*/ 371402 w 10129159"/>
              <a:gd name="csY1" fmla="*/ 0 h 1477328"/>
              <a:gd name="csX2" fmla="*/ 844097 w 10129159"/>
              <a:gd name="csY2" fmla="*/ 0 h 1477328"/>
              <a:gd name="csX3" fmla="*/ 1620665 w 10129159"/>
              <a:gd name="csY3" fmla="*/ 0 h 1477328"/>
              <a:gd name="csX4" fmla="*/ 2397234 w 10129159"/>
              <a:gd name="csY4" fmla="*/ 0 h 1477328"/>
              <a:gd name="csX5" fmla="*/ 3072512 w 10129159"/>
              <a:gd name="csY5" fmla="*/ 0 h 1477328"/>
              <a:gd name="csX6" fmla="*/ 3443914 w 10129159"/>
              <a:gd name="csY6" fmla="*/ 0 h 1477328"/>
              <a:gd name="csX7" fmla="*/ 4220483 w 10129159"/>
              <a:gd name="csY7" fmla="*/ 0 h 1477328"/>
              <a:gd name="csX8" fmla="*/ 4895760 w 10129159"/>
              <a:gd name="csY8" fmla="*/ 0 h 1477328"/>
              <a:gd name="csX9" fmla="*/ 5571037 w 10129159"/>
              <a:gd name="csY9" fmla="*/ 0 h 1477328"/>
              <a:gd name="csX10" fmla="*/ 6043732 w 10129159"/>
              <a:gd name="csY10" fmla="*/ 0 h 1477328"/>
              <a:gd name="csX11" fmla="*/ 6415134 w 10129159"/>
              <a:gd name="csY11" fmla="*/ 0 h 1477328"/>
              <a:gd name="csX12" fmla="*/ 7090411 w 10129159"/>
              <a:gd name="csY12" fmla="*/ 0 h 1477328"/>
              <a:gd name="csX13" fmla="*/ 7968272 w 10129159"/>
              <a:gd name="csY13" fmla="*/ 0 h 1477328"/>
              <a:gd name="csX14" fmla="*/ 8643549 w 10129159"/>
              <a:gd name="csY14" fmla="*/ 0 h 1477328"/>
              <a:gd name="csX15" fmla="*/ 9420118 w 10129159"/>
              <a:gd name="csY15" fmla="*/ 0 h 1477328"/>
              <a:gd name="csX16" fmla="*/ 10129159 w 10129159"/>
              <a:gd name="csY16" fmla="*/ 0 h 1477328"/>
              <a:gd name="csX17" fmla="*/ 10129159 w 10129159"/>
              <a:gd name="csY17" fmla="*/ 448123 h 1477328"/>
              <a:gd name="csX18" fmla="*/ 10129159 w 10129159"/>
              <a:gd name="csY18" fmla="*/ 911019 h 1477328"/>
              <a:gd name="csX19" fmla="*/ 10129159 w 10129159"/>
              <a:gd name="csY19" fmla="*/ 1477328 h 1477328"/>
              <a:gd name="csX20" fmla="*/ 9453882 w 10129159"/>
              <a:gd name="csY20" fmla="*/ 1477328 h 1477328"/>
              <a:gd name="csX21" fmla="*/ 9082479 w 10129159"/>
              <a:gd name="csY21" fmla="*/ 1477328 h 1477328"/>
              <a:gd name="csX22" fmla="*/ 8407202 w 10129159"/>
              <a:gd name="csY22" fmla="*/ 1477328 h 1477328"/>
              <a:gd name="csX23" fmla="*/ 7731925 w 10129159"/>
              <a:gd name="csY23" fmla="*/ 1477328 h 1477328"/>
              <a:gd name="csX24" fmla="*/ 6854064 w 10129159"/>
              <a:gd name="csY24" fmla="*/ 1477328 h 1477328"/>
              <a:gd name="csX25" fmla="*/ 6482662 w 10129159"/>
              <a:gd name="csY25" fmla="*/ 1477328 h 1477328"/>
              <a:gd name="csX26" fmla="*/ 5908676 w 10129159"/>
              <a:gd name="csY26" fmla="*/ 1477328 h 1477328"/>
              <a:gd name="csX27" fmla="*/ 5233399 w 10129159"/>
              <a:gd name="csY27" fmla="*/ 1477328 h 1477328"/>
              <a:gd name="csX28" fmla="*/ 4659413 w 10129159"/>
              <a:gd name="csY28" fmla="*/ 1477328 h 1477328"/>
              <a:gd name="csX29" fmla="*/ 3882844 w 10129159"/>
              <a:gd name="csY29" fmla="*/ 1477328 h 1477328"/>
              <a:gd name="csX30" fmla="*/ 3004984 w 10129159"/>
              <a:gd name="csY30" fmla="*/ 1477328 h 1477328"/>
              <a:gd name="csX31" fmla="*/ 2127123 w 10129159"/>
              <a:gd name="csY31" fmla="*/ 1477328 h 1477328"/>
              <a:gd name="csX32" fmla="*/ 1451846 w 10129159"/>
              <a:gd name="csY32" fmla="*/ 1477328 h 1477328"/>
              <a:gd name="csX33" fmla="*/ 573986 w 10129159"/>
              <a:gd name="csY33" fmla="*/ 1477328 h 1477328"/>
              <a:gd name="csX34" fmla="*/ 0 w 10129159"/>
              <a:gd name="csY34" fmla="*/ 1477328 h 1477328"/>
              <a:gd name="csX35" fmla="*/ 0 w 10129159"/>
              <a:gd name="csY35" fmla="*/ 984885 h 1477328"/>
              <a:gd name="csX36" fmla="*/ 0 w 10129159"/>
              <a:gd name="csY36" fmla="*/ 507216 h 1477328"/>
              <a:gd name="csX37" fmla="*/ 0 w 10129159"/>
              <a:gd name="csY37" fmla="*/ 0 h 14773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129159" h="1477328" extrusionOk="0">
                <a:moveTo>
                  <a:pt x="0" y="0"/>
                </a:moveTo>
                <a:cubicBezTo>
                  <a:pt x="92260" y="-7085"/>
                  <a:pt x="272712" y="-7019"/>
                  <a:pt x="371402" y="0"/>
                </a:cubicBezTo>
                <a:cubicBezTo>
                  <a:pt x="470092" y="7019"/>
                  <a:pt x="631057" y="1671"/>
                  <a:pt x="844097" y="0"/>
                </a:cubicBezTo>
                <a:cubicBezTo>
                  <a:pt x="1057138" y="-1671"/>
                  <a:pt x="1462802" y="-38754"/>
                  <a:pt x="1620665" y="0"/>
                </a:cubicBezTo>
                <a:cubicBezTo>
                  <a:pt x="1778528" y="38754"/>
                  <a:pt x="2123464" y="-28119"/>
                  <a:pt x="2397234" y="0"/>
                </a:cubicBezTo>
                <a:cubicBezTo>
                  <a:pt x="2671004" y="28119"/>
                  <a:pt x="2771408" y="27072"/>
                  <a:pt x="3072512" y="0"/>
                </a:cubicBezTo>
                <a:cubicBezTo>
                  <a:pt x="3373616" y="-27072"/>
                  <a:pt x="3327934" y="-3248"/>
                  <a:pt x="3443914" y="0"/>
                </a:cubicBezTo>
                <a:cubicBezTo>
                  <a:pt x="3559894" y="3248"/>
                  <a:pt x="4017587" y="26822"/>
                  <a:pt x="4220483" y="0"/>
                </a:cubicBezTo>
                <a:cubicBezTo>
                  <a:pt x="4423379" y="-26822"/>
                  <a:pt x="4599181" y="20203"/>
                  <a:pt x="4895760" y="0"/>
                </a:cubicBezTo>
                <a:cubicBezTo>
                  <a:pt x="5192339" y="-20203"/>
                  <a:pt x="5348486" y="5744"/>
                  <a:pt x="5571037" y="0"/>
                </a:cubicBezTo>
                <a:cubicBezTo>
                  <a:pt x="5793588" y="-5744"/>
                  <a:pt x="5886699" y="13828"/>
                  <a:pt x="6043732" y="0"/>
                </a:cubicBezTo>
                <a:cubicBezTo>
                  <a:pt x="6200766" y="-13828"/>
                  <a:pt x="6238131" y="-1710"/>
                  <a:pt x="6415134" y="0"/>
                </a:cubicBezTo>
                <a:cubicBezTo>
                  <a:pt x="6592137" y="1710"/>
                  <a:pt x="6754112" y="-19350"/>
                  <a:pt x="7090411" y="0"/>
                </a:cubicBezTo>
                <a:cubicBezTo>
                  <a:pt x="7426710" y="19350"/>
                  <a:pt x="7760579" y="-36016"/>
                  <a:pt x="7968272" y="0"/>
                </a:cubicBezTo>
                <a:cubicBezTo>
                  <a:pt x="8175965" y="36016"/>
                  <a:pt x="8423554" y="4327"/>
                  <a:pt x="8643549" y="0"/>
                </a:cubicBezTo>
                <a:cubicBezTo>
                  <a:pt x="8863544" y="-4327"/>
                  <a:pt x="9215784" y="9086"/>
                  <a:pt x="9420118" y="0"/>
                </a:cubicBezTo>
                <a:cubicBezTo>
                  <a:pt x="9624452" y="-9086"/>
                  <a:pt x="9782981" y="20499"/>
                  <a:pt x="10129159" y="0"/>
                </a:cubicBezTo>
                <a:cubicBezTo>
                  <a:pt x="10117122" y="174279"/>
                  <a:pt x="10138008" y="301683"/>
                  <a:pt x="10129159" y="448123"/>
                </a:cubicBezTo>
                <a:cubicBezTo>
                  <a:pt x="10120310" y="594563"/>
                  <a:pt x="10138045" y="737550"/>
                  <a:pt x="10129159" y="911019"/>
                </a:cubicBezTo>
                <a:cubicBezTo>
                  <a:pt x="10120273" y="1084488"/>
                  <a:pt x="10153914" y="1346539"/>
                  <a:pt x="10129159" y="1477328"/>
                </a:cubicBezTo>
                <a:cubicBezTo>
                  <a:pt x="9916005" y="1456676"/>
                  <a:pt x="9716213" y="1462245"/>
                  <a:pt x="9453882" y="1477328"/>
                </a:cubicBezTo>
                <a:cubicBezTo>
                  <a:pt x="9191551" y="1492411"/>
                  <a:pt x="9254184" y="1466037"/>
                  <a:pt x="9082479" y="1477328"/>
                </a:cubicBezTo>
                <a:cubicBezTo>
                  <a:pt x="8910774" y="1488619"/>
                  <a:pt x="8599351" y="1486939"/>
                  <a:pt x="8407202" y="1477328"/>
                </a:cubicBezTo>
                <a:cubicBezTo>
                  <a:pt x="8215053" y="1467717"/>
                  <a:pt x="8001286" y="1471172"/>
                  <a:pt x="7731925" y="1477328"/>
                </a:cubicBezTo>
                <a:cubicBezTo>
                  <a:pt x="7462564" y="1483484"/>
                  <a:pt x="7292512" y="1450129"/>
                  <a:pt x="6854064" y="1477328"/>
                </a:cubicBezTo>
                <a:cubicBezTo>
                  <a:pt x="6415616" y="1504527"/>
                  <a:pt x="6558908" y="1472087"/>
                  <a:pt x="6482662" y="1477328"/>
                </a:cubicBezTo>
                <a:cubicBezTo>
                  <a:pt x="6406416" y="1482569"/>
                  <a:pt x="6179844" y="1477914"/>
                  <a:pt x="5908676" y="1477328"/>
                </a:cubicBezTo>
                <a:cubicBezTo>
                  <a:pt x="5637508" y="1476742"/>
                  <a:pt x="5509426" y="1502656"/>
                  <a:pt x="5233399" y="1477328"/>
                </a:cubicBezTo>
                <a:cubicBezTo>
                  <a:pt x="4957372" y="1452000"/>
                  <a:pt x="4869754" y="1490750"/>
                  <a:pt x="4659413" y="1477328"/>
                </a:cubicBezTo>
                <a:cubicBezTo>
                  <a:pt x="4449072" y="1463906"/>
                  <a:pt x="4164389" y="1449700"/>
                  <a:pt x="3882844" y="1477328"/>
                </a:cubicBezTo>
                <a:cubicBezTo>
                  <a:pt x="3601299" y="1504956"/>
                  <a:pt x="3283481" y="1519556"/>
                  <a:pt x="3004984" y="1477328"/>
                </a:cubicBezTo>
                <a:cubicBezTo>
                  <a:pt x="2726487" y="1435100"/>
                  <a:pt x="2382088" y="1518356"/>
                  <a:pt x="2127123" y="1477328"/>
                </a:cubicBezTo>
                <a:cubicBezTo>
                  <a:pt x="1872158" y="1436300"/>
                  <a:pt x="1637685" y="1453238"/>
                  <a:pt x="1451846" y="1477328"/>
                </a:cubicBezTo>
                <a:cubicBezTo>
                  <a:pt x="1266007" y="1501418"/>
                  <a:pt x="850570" y="1434897"/>
                  <a:pt x="573986" y="1477328"/>
                </a:cubicBezTo>
                <a:cubicBezTo>
                  <a:pt x="297402" y="1519759"/>
                  <a:pt x="125631" y="1449241"/>
                  <a:pt x="0" y="1477328"/>
                </a:cubicBezTo>
                <a:cubicBezTo>
                  <a:pt x="-5719" y="1334209"/>
                  <a:pt x="7653" y="1126479"/>
                  <a:pt x="0" y="984885"/>
                </a:cubicBezTo>
                <a:cubicBezTo>
                  <a:pt x="-7653" y="843291"/>
                  <a:pt x="-14260" y="654573"/>
                  <a:pt x="0" y="507216"/>
                </a:cubicBezTo>
                <a:cubicBezTo>
                  <a:pt x="14260" y="359859"/>
                  <a:pt x="1751" y="109598"/>
                  <a:pt x="0" y="0"/>
                </a:cubicBezTo>
                <a:close/>
              </a:path>
            </a:pathLst>
          </a:custGeom>
          <a:noFill/>
          <a:ln w="57150">
            <a:solidFill>
              <a:schemeClr val="tx1"/>
            </a:solidFill>
            <a:extLst>
              <a:ext uri="{C807C97D-BFC1-408E-A445-0C87EB9F89A2}">
                <ask:lineSketchStyleProps xmlns:ask="http://schemas.microsoft.com/office/drawing/2018/sketchyshapes" sd="512993337">
                  <a:prstGeom prst="rect">
                    <a:avLst/>
                  </a:prstGeom>
                  <ask:type>
                    <ask:lineSketchFreehand/>
                  </ask:type>
                </ask:lineSketchStyleProps>
              </a:ext>
            </a:extLst>
          </a:ln>
        </p:spPr>
        <p:txBody>
          <a:bodyPr wrap="square" lIns="91440" tIns="45720" rIns="91440" bIns="45720" anchor="t">
            <a:spAutoFit/>
          </a:bodyPr>
          <a:lstStyle/>
          <a:p>
            <a:pPr fontAlgn="base"/>
            <a:r>
              <a:rPr lang="en-US" dirty="0">
                <a:latin typeface="Montserrat School" pitchFamily="2" charset="0"/>
              </a:rPr>
              <a:t>Sixteen-year-old Bayezid lives with his family in a village called Choto </a:t>
            </a:r>
            <a:r>
              <a:rPr lang="en-US" dirty="0" err="1">
                <a:latin typeface="Montserrat School" pitchFamily="2" charset="0"/>
              </a:rPr>
              <a:t>Bashail</a:t>
            </a:r>
            <a:r>
              <a:rPr lang="en-US" dirty="0">
                <a:latin typeface="Montserrat School" pitchFamily="2" charset="0"/>
              </a:rPr>
              <a:t> in Bangladesh. Since he was little, Bayezid has helped his family grow vegetables on a floating garden vegetable plot.  “By coming with my father and watching, I slowly started helping out on the floating garden,” he says. “In the beginning, we cultivated bottle gourd here. That was the first thing I ate. It tasted really good!”  </a:t>
            </a:r>
          </a:p>
        </p:txBody>
      </p:sp>
      <p:pic>
        <p:nvPicPr>
          <p:cNvPr id="3" name="Picture 2" descr="A logo with a green and blue circle&#10;&#10;AI-generated content may be incorrect.">
            <a:extLst>
              <a:ext uri="{FF2B5EF4-FFF2-40B4-BE49-F238E27FC236}">
                <a16:creationId xmlns:a16="http://schemas.microsoft.com/office/drawing/2014/main" id="{63046ED1-DFE9-E98B-DEFD-FBA9F1AE9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2485" y="247679"/>
            <a:ext cx="2582686" cy="754460"/>
          </a:xfrm>
          <a:prstGeom prst="rect">
            <a:avLst/>
          </a:prstGeom>
        </p:spPr>
      </p:pic>
    </p:spTree>
    <p:extLst>
      <p:ext uri="{BB962C8B-B14F-4D97-AF65-F5344CB8AC3E}">
        <p14:creationId xmlns:p14="http://schemas.microsoft.com/office/powerpoint/2010/main" val="4038423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054172A3-27A1-6096-E3DC-EBB985281F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5746"/>
          <a:stretch>
            <a:fillRect/>
          </a:stretch>
        </p:blipFill>
        <p:spPr>
          <a:xfrm>
            <a:off x="20" y="1282"/>
            <a:ext cx="12191980" cy="6856718"/>
          </a:xfrm>
          <a:prstGeom prst="rect">
            <a:avLst/>
          </a:prstGeom>
        </p:spPr>
      </p:pic>
    </p:spTree>
    <p:extLst>
      <p:ext uri="{BB962C8B-B14F-4D97-AF65-F5344CB8AC3E}">
        <p14:creationId xmlns:p14="http://schemas.microsoft.com/office/powerpoint/2010/main" val="19875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E1201-465B-28A8-C85D-835457D5114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9533F23-DA6F-583E-8EAA-0967EC5F5215}"/>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Montserrat" pitchFamily="2" charset="0"/>
                <a:ea typeface="+mn-ea"/>
                <a:cs typeface="+mn-cs"/>
              </a:rPr>
              <a:t>Photo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black"/>
                </a:solidFill>
                <a:latin typeface="Montserrat" pitchFamily="2" charset="0"/>
              </a:rPr>
              <a:t>2</a:t>
            </a:r>
            <a:endParaRPr kumimoji="0" lang="en-US" sz="4400" b="1" i="0" u="none" strike="noStrike" kern="1200" cap="none" spc="0" normalizeH="0" baseline="0" noProof="0" dirty="0">
              <a:ln>
                <a:noFill/>
              </a:ln>
              <a:solidFill>
                <a:prstClr val="black"/>
              </a:solidFill>
              <a:effectLst/>
              <a:uLnTx/>
              <a:uFillTx/>
              <a:latin typeface="Montserrat" pitchFamily="2" charset="0"/>
              <a:ea typeface="+mn-ea"/>
              <a:cs typeface="+mn-cs"/>
            </a:endParaRPr>
          </a:p>
        </p:txBody>
      </p:sp>
      <p:sp>
        <p:nvSpPr>
          <p:cNvPr id="6" name="TextBox 5">
            <a:extLst>
              <a:ext uri="{FF2B5EF4-FFF2-40B4-BE49-F238E27FC236}">
                <a16:creationId xmlns:a16="http://schemas.microsoft.com/office/drawing/2014/main" id="{054AE1BD-3E4F-0549-370D-18C7F2E4F094}"/>
              </a:ext>
            </a:extLst>
          </p:cNvPr>
          <p:cNvSpPr txBox="1"/>
          <p:nvPr/>
        </p:nvSpPr>
        <p:spPr>
          <a:xfrm>
            <a:off x="9405257" y="6330744"/>
            <a:ext cx="2579914" cy="252657"/>
          </a:xfrm>
          <a:prstGeom prst="rect">
            <a:avLst/>
          </a:prstGeom>
          <a:noFill/>
          <a:ln w="19050">
            <a:solidFill>
              <a:schemeClr val="tx1"/>
            </a:solidFill>
            <a:prstDash val="sys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Photo credit: </a:t>
            </a:r>
            <a:r>
              <a:rPr lang="en-GB" sz="1000" b="1" dirty="0">
                <a:solidFill>
                  <a:prstClr val="black"/>
                </a:solidFill>
                <a:latin typeface="Montserrat" pitchFamily="2" charset="0"/>
              </a:rPr>
              <a:t>Amit Rudro</a:t>
            </a: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 CAFOD</a:t>
            </a:r>
          </a:p>
        </p:txBody>
      </p:sp>
      <p:graphicFrame>
        <p:nvGraphicFramePr>
          <p:cNvPr id="8" name="Table 7">
            <a:extLst>
              <a:ext uri="{FF2B5EF4-FFF2-40B4-BE49-F238E27FC236}">
                <a16:creationId xmlns:a16="http://schemas.microsoft.com/office/drawing/2014/main" id="{E630D2E6-DF84-4243-4328-5ACEC592A9A5}"/>
              </a:ext>
            </a:extLst>
          </p:cNvPr>
          <p:cNvGraphicFramePr>
            <a:graphicFrameLocks noGrp="1"/>
          </p:cNvGraphicFramePr>
          <p:nvPr>
            <p:extLst>
              <p:ext uri="{D42A27DB-BD31-4B8C-83A1-F6EECF244321}">
                <p14:modId xmlns:p14="http://schemas.microsoft.com/office/powerpoint/2010/main" val="1529013032"/>
              </p:ext>
            </p:extLst>
          </p:nvPr>
        </p:nvGraphicFramePr>
        <p:xfrm>
          <a:off x="582382" y="3888725"/>
          <a:ext cx="11027227" cy="2013020"/>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842861">
                <a:tc>
                  <a:txBody>
                    <a:bodyPr/>
                    <a:lstStyle/>
                    <a:p>
                      <a:pPr rtl="0" fontAlgn="base"/>
                      <a:r>
                        <a:rPr lang="en-GB" sz="1800" b="1" u="sng" kern="1200" dirty="0">
                          <a:solidFill>
                            <a:schemeClr val="tx1"/>
                          </a:solidFill>
                          <a:effectLst/>
                          <a:latin typeface="Montserrat"/>
                          <a:ea typeface="+mn-ea"/>
                          <a:cs typeface="+mn-cs"/>
                        </a:rPr>
                        <a:t>Discussion questions:</a:t>
                      </a:r>
                    </a:p>
                    <a:p>
                      <a:pPr rtl="0" fontAlgn="base"/>
                      <a:endParaRPr lang="en-GB" sz="1800" b="1" u="sng" kern="1200" dirty="0">
                        <a:solidFill>
                          <a:schemeClr val="tx1"/>
                        </a:solidFill>
                        <a:effectLst/>
                        <a:latin typeface="Montserrat"/>
                        <a:ea typeface="+mn-ea"/>
                        <a:cs typeface="+mn-cs"/>
                      </a:endParaRPr>
                    </a:p>
                    <a:p>
                      <a:pPr lvl="0">
                        <a:buNone/>
                      </a:pPr>
                      <a:r>
                        <a:rPr lang="en-GB" sz="1800" b="1" kern="1200" dirty="0">
                          <a:solidFill>
                            <a:schemeClr val="tx1"/>
                          </a:solidFill>
                          <a:effectLst/>
                          <a:latin typeface="Montserrat"/>
                          <a:ea typeface="+mn-ea"/>
                          <a:cs typeface="+mn-cs"/>
                        </a:rPr>
                        <a:t>Have you ever learnt a skill from a parent, carer or grandparent? </a:t>
                      </a:r>
                    </a:p>
                    <a:p>
                      <a:pPr lvl="0">
                        <a:buNone/>
                      </a:pPr>
                      <a:r>
                        <a:rPr lang="en-GB" sz="1800" b="0" i="1" kern="1200" dirty="0">
                          <a:solidFill>
                            <a:schemeClr val="tx1"/>
                          </a:solidFill>
                          <a:effectLst/>
                          <a:latin typeface="Montserrat"/>
                          <a:ea typeface="+mn-ea"/>
                          <a:cs typeface="+mn-cs"/>
                        </a:rPr>
                        <a:t>Why is it important to pass down skills to different generations? </a:t>
                      </a:r>
                    </a:p>
                    <a:p>
                      <a:pPr lvl="0">
                        <a:buNone/>
                      </a:pPr>
                      <a:endParaRPr lang="en-GB" sz="1800" b="1" kern="1200" dirty="0">
                        <a:solidFill>
                          <a:schemeClr val="tx1"/>
                        </a:solidFill>
                        <a:effectLst/>
                        <a:latin typeface="Montserrat"/>
                        <a:ea typeface="+mn-ea"/>
                        <a:cs typeface="+mn-cs"/>
                      </a:endParaRPr>
                    </a:p>
                    <a:p>
                      <a:pPr lvl="0">
                        <a:buNone/>
                      </a:pPr>
                      <a:r>
                        <a:rPr lang="en-GB" sz="1800" b="1" kern="1200" dirty="0">
                          <a:solidFill>
                            <a:schemeClr val="tx1"/>
                          </a:solidFill>
                          <a:effectLst/>
                          <a:latin typeface="Montserrat"/>
                          <a:ea typeface="+mn-ea"/>
                          <a:cs typeface="+mn-cs"/>
                        </a:rPr>
                        <a:t>Is there a community project near you that involves lots of families?</a:t>
                      </a:r>
                    </a:p>
                    <a:p>
                      <a:pPr lvl="0">
                        <a:buNone/>
                      </a:pPr>
                      <a:r>
                        <a:rPr lang="en-GB" sz="1800" b="0" i="1" kern="1200" dirty="0">
                          <a:solidFill>
                            <a:schemeClr val="tx1"/>
                          </a:solidFill>
                          <a:effectLst/>
                          <a:latin typeface="Montserrat"/>
                          <a:ea typeface="+mn-ea"/>
                          <a:cs typeface="+mn-cs"/>
                        </a:rPr>
                        <a:t>What benefit do community projects bring to a village/town or city?</a:t>
                      </a:r>
                      <a:endParaRPr lang="en-US" sz="1800" b="0" i="1" dirty="0">
                        <a:effectLst/>
                        <a:latin typeface="Montserrat"/>
                      </a:endParaRPr>
                    </a:p>
                  </a:txBody>
                  <a:tcPr marL="0" marR="0" marT="46390" marB="4639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BFFB13B0-3816-6B2C-583E-F8BCDBBD7D81}"/>
              </a:ext>
            </a:extLst>
          </p:cNvPr>
          <p:cNvSpPr txBox="1"/>
          <p:nvPr/>
        </p:nvSpPr>
        <p:spPr>
          <a:xfrm>
            <a:off x="1031418" y="1549012"/>
            <a:ext cx="10191754" cy="1754326"/>
          </a:xfrm>
          <a:custGeom>
            <a:avLst/>
            <a:gdLst>
              <a:gd name="csX0" fmla="*/ 0 w 10191754"/>
              <a:gd name="csY0" fmla="*/ 0 h 1754326"/>
              <a:gd name="csX1" fmla="*/ 373698 w 10191754"/>
              <a:gd name="csY1" fmla="*/ 0 h 1754326"/>
              <a:gd name="csX2" fmla="*/ 849313 w 10191754"/>
              <a:gd name="csY2" fmla="*/ 0 h 1754326"/>
              <a:gd name="csX3" fmla="*/ 1630681 w 10191754"/>
              <a:gd name="csY3" fmla="*/ 0 h 1754326"/>
              <a:gd name="csX4" fmla="*/ 2412048 w 10191754"/>
              <a:gd name="csY4" fmla="*/ 0 h 1754326"/>
              <a:gd name="csX5" fmla="*/ 3091499 w 10191754"/>
              <a:gd name="csY5" fmla="*/ 0 h 1754326"/>
              <a:gd name="csX6" fmla="*/ 3465196 w 10191754"/>
              <a:gd name="csY6" fmla="*/ 0 h 1754326"/>
              <a:gd name="csX7" fmla="*/ 4246564 w 10191754"/>
              <a:gd name="csY7" fmla="*/ 0 h 1754326"/>
              <a:gd name="csX8" fmla="*/ 4926014 w 10191754"/>
              <a:gd name="csY8" fmla="*/ 0 h 1754326"/>
              <a:gd name="csX9" fmla="*/ 5605465 w 10191754"/>
              <a:gd name="csY9" fmla="*/ 0 h 1754326"/>
              <a:gd name="csX10" fmla="*/ 6081080 w 10191754"/>
              <a:gd name="csY10" fmla="*/ 0 h 1754326"/>
              <a:gd name="csX11" fmla="*/ 6454778 w 10191754"/>
              <a:gd name="csY11" fmla="*/ 0 h 1754326"/>
              <a:gd name="csX12" fmla="*/ 7134228 w 10191754"/>
              <a:gd name="csY12" fmla="*/ 0 h 1754326"/>
              <a:gd name="csX13" fmla="*/ 8017513 w 10191754"/>
              <a:gd name="csY13" fmla="*/ 0 h 1754326"/>
              <a:gd name="csX14" fmla="*/ 8696963 w 10191754"/>
              <a:gd name="csY14" fmla="*/ 0 h 1754326"/>
              <a:gd name="csX15" fmla="*/ 9478331 w 10191754"/>
              <a:gd name="csY15" fmla="*/ 0 h 1754326"/>
              <a:gd name="csX16" fmla="*/ 10191754 w 10191754"/>
              <a:gd name="csY16" fmla="*/ 0 h 1754326"/>
              <a:gd name="csX17" fmla="*/ 10191754 w 10191754"/>
              <a:gd name="csY17" fmla="*/ 532146 h 1754326"/>
              <a:gd name="csX18" fmla="*/ 10191754 w 10191754"/>
              <a:gd name="csY18" fmla="*/ 1081834 h 1754326"/>
              <a:gd name="csX19" fmla="*/ 10191754 w 10191754"/>
              <a:gd name="csY19" fmla="*/ 1754326 h 1754326"/>
              <a:gd name="csX20" fmla="*/ 9512304 w 10191754"/>
              <a:gd name="csY20" fmla="*/ 1754326 h 1754326"/>
              <a:gd name="csX21" fmla="*/ 9138606 w 10191754"/>
              <a:gd name="csY21" fmla="*/ 1754326 h 1754326"/>
              <a:gd name="csX22" fmla="*/ 8459156 w 10191754"/>
              <a:gd name="csY22" fmla="*/ 1754326 h 1754326"/>
              <a:gd name="csX23" fmla="*/ 7779706 w 10191754"/>
              <a:gd name="csY23" fmla="*/ 1754326 h 1754326"/>
              <a:gd name="csX24" fmla="*/ 6896420 w 10191754"/>
              <a:gd name="csY24" fmla="*/ 1754326 h 1754326"/>
              <a:gd name="csX25" fmla="*/ 6522723 w 10191754"/>
              <a:gd name="csY25" fmla="*/ 1754326 h 1754326"/>
              <a:gd name="csX26" fmla="*/ 5945190 w 10191754"/>
              <a:gd name="csY26" fmla="*/ 1754326 h 1754326"/>
              <a:gd name="csX27" fmla="*/ 5265740 w 10191754"/>
              <a:gd name="csY27" fmla="*/ 1754326 h 1754326"/>
              <a:gd name="csX28" fmla="*/ 4688207 w 10191754"/>
              <a:gd name="csY28" fmla="*/ 1754326 h 1754326"/>
              <a:gd name="csX29" fmla="*/ 3906839 w 10191754"/>
              <a:gd name="csY29" fmla="*/ 1754326 h 1754326"/>
              <a:gd name="csX30" fmla="*/ 3023554 w 10191754"/>
              <a:gd name="csY30" fmla="*/ 1754326 h 1754326"/>
              <a:gd name="csX31" fmla="*/ 2140268 w 10191754"/>
              <a:gd name="csY31" fmla="*/ 1754326 h 1754326"/>
              <a:gd name="csX32" fmla="*/ 1460818 w 10191754"/>
              <a:gd name="csY32" fmla="*/ 1754326 h 1754326"/>
              <a:gd name="csX33" fmla="*/ 577533 w 10191754"/>
              <a:gd name="csY33" fmla="*/ 1754326 h 1754326"/>
              <a:gd name="csX34" fmla="*/ 0 w 10191754"/>
              <a:gd name="csY34" fmla="*/ 1754326 h 1754326"/>
              <a:gd name="csX35" fmla="*/ 0 w 10191754"/>
              <a:gd name="csY35" fmla="*/ 1169551 h 1754326"/>
              <a:gd name="csX36" fmla="*/ 0 w 10191754"/>
              <a:gd name="csY36" fmla="*/ 602319 h 1754326"/>
              <a:gd name="csX37" fmla="*/ 0 w 10191754"/>
              <a:gd name="csY37" fmla="*/ 0 h 17543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191754" h="1754326" extrusionOk="0">
                <a:moveTo>
                  <a:pt x="0" y="0"/>
                </a:moveTo>
                <a:cubicBezTo>
                  <a:pt x="102559" y="5714"/>
                  <a:pt x="279141" y="7052"/>
                  <a:pt x="373698" y="0"/>
                </a:cubicBezTo>
                <a:cubicBezTo>
                  <a:pt x="468255" y="-7052"/>
                  <a:pt x="656779" y="-4782"/>
                  <a:pt x="849313" y="0"/>
                </a:cubicBezTo>
                <a:cubicBezTo>
                  <a:pt x="1041847" y="4782"/>
                  <a:pt x="1245879" y="-13830"/>
                  <a:pt x="1630681" y="0"/>
                </a:cubicBezTo>
                <a:cubicBezTo>
                  <a:pt x="2015483" y="13830"/>
                  <a:pt x="2025507" y="-19516"/>
                  <a:pt x="2412048" y="0"/>
                </a:cubicBezTo>
                <a:cubicBezTo>
                  <a:pt x="2798589" y="19516"/>
                  <a:pt x="2841744" y="-25374"/>
                  <a:pt x="3091499" y="0"/>
                </a:cubicBezTo>
                <a:cubicBezTo>
                  <a:pt x="3341254" y="25374"/>
                  <a:pt x="3294362" y="-559"/>
                  <a:pt x="3465196" y="0"/>
                </a:cubicBezTo>
                <a:cubicBezTo>
                  <a:pt x="3636030" y="559"/>
                  <a:pt x="3889580" y="-19260"/>
                  <a:pt x="4246564" y="0"/>
                </a:cubicBezTo>
                <a:cubicBezTo>
                  <a:pt x="4603548" y="19260"/>
                  <a:pt x="4772828" y="-22218"/>
                  <a:pt x="4926014" y="0"/>
                </a:cubicBezTo>
                <a:cubicBezTo>
                  <a:pt x="5079200" y="22218"/>
                  <a:pt x="5338302" y="6475"/>
                  <a:pt x="5605465" y="0"/>
                </a:cubicBezTo>
                <a:cubicBezTo>
                  <a:pt x="5872628" y="-6475"/>
                  <a:pt x="5904033" y="-13706"/>
                  <a:pt x="6081080" y="0"/>
                </a:cubicBezTo>
                <a:cubicBezTo>
                  <a:pt x="6258127" y="13706"/>
                  <a:pt x="6358397" y="-13101"/>
                  <a:pt x="6454778" y="0"/>
                </a:cubicBezTo>
                <a:cubicBezTo>
                  <a:pt x="6551159" y="13101"/>
                  <a:pt x="6840137" y="-14445"/>
                  <a:pt x="7134228" y="0"/>
                </a:cubicBezTo>
                <a:cubicBezTo>
                  <a:pt x="7428319" y="14445"/>
                  <a:pt x="7625893" y="-8982"/>
                  <a:pt x="8017513" y="0"/>
                </a:cubicBezTo>
                <a:cubicBezTo>
                  <a:pt x="8409134" y="8982"/>
                  <a:pt x="8521233" y="-15902"/>
                  <a:pt x="8696963" y="0"/>
                </a:cubicBezTo>
                <a:cubicBezTo>
                  <a:pt x="8872693" y="15902"/>
                  <a:pt x="9262508" y="11456"/>
                  <a:pt x="9478331" y="0"/>
                </a:cubicBezTo>
                <a:cubicBezTo>
                  <a:pt x="9694154" y="-11456"/>
                  <a:pt x="10035930" y="-18439"/>
                  <a:pt x="10191754" y="0"/>
                </a:cubicBezTo>
                <a:cubicBezTo>
                  <a:pt x="10183698" y="153475"/>
                  <a:pt x="10201665" y="286884"/>
                  <a:pt x="10191754" y="532146"/>
                </a:cubicBezTo>
                <a:cubicBezTo>
                  <a:pt x="10181843" y="777408"/>
                  <a:pt x="10212134" y="815818"/>
                  <a:pt x="10191754" y="1081834"/>
                </a:cubicBezTo>
                <a:cubicBezTo>
                  <a:pt x="10171374" y="1347850"/>
                  <a:pt x="10158406" y="1499303"/>
                  <a:pt x="10191754" y="1754326"/>
                </a:cubicBezTo>
                <a:cubicBezTo>
                  <a:pt x="9902655" y="1763736"/>
                  <a:pt x="9752991" y="1760050"/>
                  <a:pt x="9512304" y="1754326"/>
                </a:cubicBezTo>
                <a:cubicBezTo>
                  <a:pt x="9271617" y="1748603"/>
                  <a:pt x="9255299" y="1770110"/>
                  <a:pt x="9138606" y="1754326"/>
                </a:cubicBezTo>
                <a:cubicBezTo>
                  <a:pt x="9021913" y="1738542"/>
                  <a:pt x="8602248" y="1738627"/>
                  <a:pt x="8459156" y="1754326"/>
                </a:cubicBezTo>
                <a:cubicBezTo>
                  <a:pt x="8316064" y="1770026"/>
                  <a:pt x="8006851" y="1764183"/>
                  <a:pt x="7779706" y="1754326"/>
                </a:cubicBezTo>
                <a:cubicBezTo>
                  <a:pt x="7552561" y="1744470"/>
                  <a:pt x="7136353" y="1784287"/>
                  <a:pt x="6896420" y="1754326"/>
                </a:cubicBezTo>
                <a:cubicBezTo>
                  <a:pt x="6656487" y="1724365"/>
                  <a:pt x="6668634" y="1752729"/>
                  <a:pt x="6522723" y="1754326"/>
                </a:cubicBezTo>
                <a:cubicBezTo>
                  <a:pt x="6376812" y="1755923"/>
                  <a:pt x="6111715" y="1767786"/>
                  <a:pt x="5945190" y="1754326"/>
                </a:cubicBezTo>
                <a:cubicBezTo>
                  <a:pt x="5778665" y="1740866"/>
                  <a:pt x="5579943" y="1739503"/>
                  <a:pt x="5265740" y="1754326"/>
                </a:cubicBezTo>
                <a:cubicBezTo>
                  <a:pt x="4951537" y="1769150"/>
                  <a:pt x="4911492" y="1729926"/>
                  <a:pt x="4688207" y="1754326"/>
                </a:cubicBezTo>
                <a:cubicBezTo>
                  <a:pt x="4464922" y="1778726"/>
                  <a:pt x="4165252" y="1778244"/>
                  <a:pt x="3906839" y="1754326"/>
                </a:cubicBezTo>
                <a:cubicBezTo>
                  <a:pt x="3648426" y="1730408"/>
                  <a:pt x="3301515" y="1793693"/>
                  <a:pt x="3023554" y="1754326"/>
                </a:cubicBezTo>
                <a:cubicBezTo>
                  <a:pt x="2745594" y="1714959"/>
                  <a:pt x="2520732" y="1789387"/>
                  <a:pt x="2140268" y="1754326"/>
                </a:cubicBezTo>
                <a:cubicBezTo>
                  <a:pt x="1759804" y="1719265"/>
                  <a:pt x="1793933" y="1767649"/>
                  <a:pt x="1460818" y="1754326"/>
                </a:cubicBezTo>
                <a:cubicBezTo>
                  <a:pt x="1127703" y="1741004"/>
                  <a:pt x="987331" y="1713395"/>
                  <a:pt x="577533" y="1754326"/>
                </a:cubicBezTo>
                <a:cubicBezTo>
                  <a:pt x="167736" y="1795257"/>
                  <a:pt x="181714" y="1768579"/>
                  <a:pt x="0" y="1754326"/>
                </a:cubicBezTo>
                <a:cubicBezTo>
                  <a:pt x="7963" y="1594493"/>
                  <a:pt x="-13496" y="1367521"/>
                  <a:pt x="0" y="1169551"/>
                </a:cubicBezTo>
                <a:cubicBezTo>
                  <a:pt x="13496" y="971582"/>
                  <a:pt x="-24788" y="729325"/>
                  <a:pt x="0" y="602319"/>
                </a:cubicBezTo>
                <a:cubicBezTo>
                  <a:pt x="24788" y="475313"/>
                  <a:pt x="166" y="184625"/>
                  <a:pt x="0" y="0"/>
                </a:cubicBezTo>
                <a:close/>
              </a:path>
            </a:pathLst>
          </a:custGeom>
          <a:noFill/>
          <a:ln w="57150">
            <a:solidFill>
              <a:schemeClr val="tx1"/>
            </a:solidFill>
            <a:extLst>
              <a:ext uri="{C807C97D-BFC1-408E-A445-0C87EB9F89A2}">
                <ask:lineSketchStyleProps xmlns:ask="http://schemas.microsoft.com/office/drawing/2018/sketchyshapes" sd="512993337">
                  <a:prstGeom prst="rect">
                    <a:avLst/>
                  </a:prstGeom>
                  <ask:type>
                    <ask:lineSketchFreehand/>
                  </ask:type>
                </ask:lineSketchStyleProps>
              </a:ext>
            </a:extLst>
          </a:ln>
        </p:spPr>
        <p:txBody>
          <a:bodyPr wrap="square" lIns="91440" tIns="45720" rIns="91440" bIns="45720" anchor="t">
            <a:spAutoFit/>
          </a:bodyPr>
          <a:lstStyle/>
          <a:p>
            <a:pPr fontAlgn="base"/>
            <a:r>
              <a:rPr lang="en-US" dirty="0" err="1">
                <a:latin typeface="Montserrat School" pitchFamily="2" charset="0"/>
              </a:rPr>
              <a:t>Zunayed</a:t>
            </a:r>
            <a:r>
              <a:rPr lang="en-US" dirty="0">
                <a:latin typeface="Montserrat School" pitchFamily="2" charset="0"/>
              </a:rPr>
              <a:t> is six and lives close to Bayezid. </a:t>
            </a:r>
            <a:r>
              <a:rPr lang="en-US" dirty="0" err="1">
                <a:latin typeface="Montserrat School" pitchFamily="2" charset="0"/>
              </a:rPr>
              <a:t>Zunayed’s</a:t>
            </a:r>
            <a:r>
              <a:rPr lang="en-US" dirty="0">
                <a:latin typeface="Montserrat School" pitchFamily="2" charset="0"/>
              </a:rPr>
              <a:t> father watched his </a:t>
            </a:r>
            <a:r>
              <a:rPr lang="en-US" dirty="0" err="1">
                <a:latin typeface="Montserrat School" pitchFamily="2" charset="0"/>
              </a:rPr>
              <a:t>neighbours</a:t>
            </a:r>
            <a:r>
              <a:rPr lang="en-US" dirty="0">
                <a:latin typeface="Montserrat School" pitchFamily="2" charset="0"/>
              </a:rPr>
              <a:t> plant floating gardens and became curious. He visited the training sessions on how to construct a bed and asked questions. </a:t>
            </a:r>
          </a:p>
          <a:p>
            <a:pPr fontAlgn="base"/>
            <a:r>
              <a:rPr lang="en-US" dirty="0" err="1">
                <a:latin typeface="Montserrat School" pitchFamily="2" charset="0"/>
              </a:rPr>
              <a:t>Zunayed</a:t>
            </a:r>
            <a:r>
              <a:rPr lang="en-US" dirty="0">
                <a:latin typeface="Montserrat School" pitchFamily="2" charset="0"/>
              </a:rPr>
              <a:t> likes visiting the floating gardens with his father who wants to pass on what he has learnt to his son. </a:t>
            </a:r>
            <a:r>
              <a:rPr lang="en-US" dirty="0" err="1">
                <a:latin typeface="Montserrat School" pitchFamily="2" charset="0"/>
              </a:rPr>
              <a:t>Zunayed</a:t>
            </a:r>
            <a:r>
              <a:rPr lang="en-US" dirty="0">
                <a:latin typeface="Montserrat School" pitchFamily="2" charset="0"/>
              </a:rPr>
              <a:t> is keen to keep an eye on things – checking the plants to make sure they are growing. </a:t>
            </a:r>
          </a:p>
        </p:txBody>
      </p:sp>
      <p:pic>
        <p:nvPicPr>
          <p:cNvPr id="3" name="Picture 2" descr="A logo with a green and blue circle&#10;&#10;AI-generated content may be incorrect.">
            <a:extLst>
              <a:ext uri="{FF2B5EF4-FFF2-40B4-BE49-F238E27FC236}">
                <a16:creationId xmlns:a16="http://schemas.microsoft.com/office/drawing/2014/main" id="{9086F975-4130-11C1-F49C-ADC446AC1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2485" y="247679"/>
            <a:ext cx="2582686" cy="754460"/>
          </a:xfrm>
          <a:prstGeom prst="rect">
            <a:avLst/>
          </a:prstGeom>
        </p:spPr>
      </p:pic>
    </p:spTree>
    <p:extLst>
      <p:ext uri="{BB962C8B-B14F-4D97-AF65-F5344CB8AC3E}">
        <p14:creationId xmlns:p14="http://schemas.microsoft.com/office/powerpoint/2010/main" val="726468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5F3340AC-B27B-EE87-B81A-931EE08E59D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746"/>
          <a:stretch>
            <a:fillRect/>
          </a:stretch>
        </p:blipFill>
        <p:spPr>
          <a:xfrm>
            <a:off x="20" y="1282"/>
            <a:ext cx="12191980" cy="6856718"/>
          </a:xfrm>
          <a:prstGeom prst="rect">
            <a:avLst/>
          </a:prstGeom>
        </p:spPr>
      </p:pic>
    </p:spTree>
    <p:extLst>
      <p:ext uri="{BB962C8B-B14F-4D97-AF65-F5344CB8AC3E}">
        <p14:creationId xmlns:p14="http://schemas.microsoft.com/office/powerpoint/2010/main" val="3013728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9405A-B0D0-F58C-2A8C-182B9A575D8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9D37A4B-5035-E07D-9C5F-7DF045859211}"/>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Montserrat" pitchFamily="2" charset="0"/>
                <a:ea typeface="+mn-ea"/>
                <a:cs typeface="+mn-cs"/>
              </a:rPr>
              <a:t>Photo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black"/>
                </a:solidFill>
                <a:latin typeface="Montserrat" pitchFamily="2" charset="0"/>
              </a:rPr>
              <a:t>3</a:t>
            </a:r>
            <a:endParaRPr kumimoji="0" lang="en-US" sz="4400" b="1" i="0" u="none" strike="noStrike" kern="1200" cap="none" spc="0" normalizeH="0" baseline="0" noProof="0" dirty="0">
              <a:ln>
                <a:noFill/>
              </a:ln>
              <a:solidFill>
                <a:prstClr val="black"/>
              </a:solidFill>
              <a:effectLst/>
              <a:uLnTx/>
              <a:uFillTx/>
              <a:latin typeface="Montserrat" pitchFamily="2" charset="0"/>
              <a:ea typeface="+mn-ea"/>
              <a:cs typeface="+mn-cs"/>
            </a:endParaRPr>
          </a:p>
        </p:txBody>
      </p:sp>
      <p:sp>
        <p:nvSpPr>
          <p:cNvPr id="6" name="TextBox 5">
            <a:extLst>
              <a:ext uri="{FF2B5EF4-FFF2-40B4-BE49-F238E27FC236}">
                <a16:creationId xmlns:a16="http://schemas.microsoft.com/office/drawing/2014/main" id="{429EAA66-B402-8594-3ED7-119AD29FAD8D}"/>
              </a:ext>
            </a:extLst>
          </p:cNvPr>
          <p:cNvSpPr txBox="1"/>
          <p:nvPr/>
        </p:nvSpPr>
        <p:spPr>
          <a:xfrm>
            <a:off x="9405257" y="6330744"/>
            <a:ext cx="2579914" cy="252657"/>
          </a:xfrm>
          <a:prstGeom prst="rect">
            <a:avLst/>
          </a:prstGeom>
          <a:noFill/>
          <a:ln w="19050">
            <a:solidFill>
              <a:schemeClr val="tx1"/>
            </a:solidFill>
            <a:prstDash val="sys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Photo credit: </a:t>
            </a:r>
            <a:r>
              <a:rPr lang="en-GB" sz="1000" b="1" dirty="0">
                <a:solidFill>
                  <a:prstClr val="black"/>
                </a:solidFill>
                <a:latin typeface="Montserrat" pitchFamily="2" charset="0"/>
              </a:rPr>
              <a:t>Amit Rudro</a:t>
            </a: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 CAFOD</a:t>
            </a:r>
          </a:p>
        </p:txBody>
      </p:sp>
      <p:graphicFrame>
        <p:nvGraphicFramePr>
          <p:cNvPr id="8" name="Table 7">
            <a:extLst>
              <a:ext uri="{FF2B5EF4-FFF2-40B4-BE49-F238E27FC236}">
                <a16:creationId xmlns:a16="http://schemas.microsoft.com/office/drawing/2014/main" id="{CFBFC60D-DEA5-DA2F-779B-EF631980DBDF}"/>
              </a:ext>
            </a:extLst>
          </p:cNvPr>
          <p:cNvGraphicFramePr>
            <a:graphicFrameLocks noGrp="1"/>
          </p:cNvGraphicFramePr>
          <p:nvPr>
            <p:extLst>
              <p:ext uri="{D42A27DB-BD31-4B8C-83A1-F6EECF244321}">
                <p14:modId xmlns:p14="http://schemas.microsoft.com/office/powerpoint/2010/main" val="267331214"/>
              </p:ext>
            </p:extLst>
          </p:nvPr>
        </p:nvGraphicFramePr>
        <p:xfrm>
          <a:off x="582382" y="3888725"/>
          <a:ext cx="11027227" cy="2013020"/>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842861">
                <a:tc>
                  <a:txBody>
                    <a:bodyPr/>
                    <a:lstStyle/>
                    <a:p>
                      <a:pPr rtl="0" fontAlgn="base"/>
                      <a:r>
                        <a:rPr lang="en-GB" sz="1800" b="1" u="sng" kern="1200" dirty="0">
                          <a:solidFill>
                            <a:schemeClr val="tx1"/>
                          </a:solidFill>
                          <a:effectLst/>
                          <a:latin typeface="Montserrat"/>
                          <a:ea typeface="+mn-ea"/>
                          <a:cs typeface="+mn-cs"/>
                        </a:rPr>
                        <a:t>Discussion questions:</a:t>
                      </a:r>
                    </a:p>
                    <a:p>
                      <a:pPr rtl="0" fontAlgn="base"/>
                      <a:endParaRPr lang="en-GB" sz="1800" b="1" u="sng" kern="1200" dirty="0">
                        <a:solidFill>
                          <a:schemeClr val="tx1"/>
                        </a:solidFill>
                        <a:effectLst/>
                        <a:latin typeface="Montserrat"/>
                        <a:ea typeface="+mn-ea"/>
                        <a:cs typeface="+mn-cs"/>
                      </a:endParaRPr>
                    </a:p>
                    <a:p>
                      <a:pPr lvl="0">
                        <a:buNone/>
                      </a:pPr>
                      <a:r>
                        <a:rPr lang="en-GB" sz="1800" b="1" kern="1200" dirty="0">
                          <a:solidFill>
                            <a:schemeClr val="tx1"/>
                          </a:solidFill>
                          <a:effectLst/>
                          <a:latin typeface="Montserrat"/>
                          <a:ea typeface="+mn-ea"/>
                          <a:cs typeface="+mn-cs"/>
                        </a:rPr>
                        <a:t>Where do you buy your food?</a:t>
                      </a:r>
                      <a:endParaRPr lang="en-GB" sz="1800" b="1" i="0" kern="1200" dirty="0">
                        <a:solidFill>
                          <a:schemeClr val="tx1"/>
                        </a:solidFill>
                        <a:effectLst/>
                        <a:latin typeface="Montserrat"/>
                        <a:ea typeface="+mn-ea"/>
                        <a:cs typeface="+mn-cs"/>
                      </a:endParaRPr>
                    </a:p>
                    <a:p>
                      <a:pPr lvl="0">
                        <a:buNone/>
                      </a:pPr>
                      <a:r>
                        <a:rPr lang="en-GB" sz="1800" b="0" i="1" kern="1200" dirty="0">
                          <a:solidFill>
                            <a:schemeClr val="tx1"/>
                          </a:solidFill>
                          <a:effectLst/>
                          <a:latin typeface="Montserrat"/>
                          <a:ea typeface="+mn-ea"/>
                          <a:cs typeface="+mn-cs"/>
                        </a:rPr>
                        <a:t>Do you depend on growing your own crops for your food needs?</a:t>
                      </a:r>
                    </a:p>
                    <a:p>
                      <a:pPr lvl="0">
                        <a:buNone/>
                      </a:pPr>
                      <a:endParaRPr lang="en-GB" sz="1800" b="1" kern="1200" dirty="0">
                        <a:solidFill>
                          <a:schemeClr val="tx1"/>
                        </a:solidFill>
                        <a:effectLst/>
                        <a:latin typeface="Montserrat"/>
                        <a:ea typeface="+mn-ea"/>
                        <a:cs typeface="+mn-cs"/>
                      </a:endParaRPr>
                    </a:p>
                    <a:p>
                      <a:pPr lvl="0">
                        <a:buNone/>
                      </a:pPr>
                      <a:r>
                        <a:rPr lang="en-GB" sz="1800" b="1" kern="1200" dirty="0">
                          <a:solidFill>
                            <a:schemeClr val="tx1"/>
                          </a:solidFill>
                          <a:effectLst/>
                          <a:latin typeface="Montserrat"/>
                          <a:ea typeface="+mn-ea"/>
                          <a:cs typeface="+mn-cs"/>
                        </a:rPr>
                        <a:t>What would happen to Bayezid’s community if the weather suddenly changed?</a:t>
                      </a:r>
                    </a:p>
                    <a:p>
                      <a:pPr lvl="0">
                        <a:buNone/>
                      </a:pPr>
                      <a:r>
                        <a:rPr lang="en-GB" sz="1800" b="0" i="1" kern="1200" dirty="0">
                          <a:solidFill>
                            <a:schemeClr val="tx1"/>
                          </a:solidFill>
                          <a:effectLst/>
                          <a:latin typeface="Montserrat"/>
                          <a:ea typeface="+mn-ea"/>
                          <a:cs typeface="+mn-cs"/>
                        </a:rPr>
                        <a:t>What impact would this have on healthcare and education?</a:t>
                      </a:r>
                      <a:endParaRPr lang="en-US" sz="1800" b="0" i="1" dirty="0">
                        <a:effectLst/>
                        <a:latin typeface="Montserrat"/>
                      </a:endParaRPr>
                    </a:p>
                  </a:txBody>
                  <a:tcPr marL="0" marR="0" marT="46390" marB="4639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0422F968-F8B3-C491-CA0E-B2695DD1CE70}"/>
              </a:ext>
            </a:extLst>
          </p:cNvPr>
          <p:cNvSpPr txBox="1"/>
          <p:nvPr/>
        </p:nvSpPr>
        <p:spPr>
          <a:xfrm>
            <a:off x="1031418" y="1549012"/>
            <a:ext cx="10191754" cy="923330"/>
          </a:xfrm>
          <a:custGeom>
            <a:avLst/>
            <a:gdLst>
              <a:gd name="csX0" fmla="*/ 0 w 10191754"/>
              <a:gd name="csY0" fmla="*/ 0 h 923330"/>
              <a:gd name="csX1" fmla="*/ 373698 w 10191754"/>
              <a:gd name="csY1" fmla="*/ 0 h 923330"/>
              <a:gd name="csX2" fmla="*/ 849313 w 10191754"/>
              <a:gd name="csY2" fmla="*/ 0 h 923330"/>
              <a:gd name="csX3" fmla="*/ 1630681 w 10191754"/>
              <a:gd name="csY3" fmla="*/ 0 h 923330"/>
              <a:gd name="csX4" fmla="*/ 2412048 w 10191754"/>
              <a:gd name="csY4" fmla="*/ 0 h 923330"/>
              <a:gd name="csX5" fmla="*/ 3091499 w 10191754"/>
              <a:gd name="csY5" fmla="*/ 0 h 923330"/>
              <a:gd name="csX6" fmla="*/ 3465196 w 10191754"/>
              <a:gd name="csY6" fmla="*/ 0 h 923330"/>
              <a:gd name="csX7" fmla="*/ 4246564 w 10191754"/>
              <a:gd name="csY7" fmla="*/ 0 h 923330"/>
              <a:gd name="csX8" fmla="*/ 4926014 w 10191754"/>
              <a:gd name="csY8" fmla="*/ 0 h 923330"/>
              <a:gd name="csX9" fmla="*/ 5605465 w 10191754"/>
              <a:gd name="csY9" fmla="*/ 0 h 923330"/>
              <a:gd name="csX10" fmla="*/ 6081080 w 10191754"/>
              <a:gd name="csY10" fmla="*/ 0 h 923330"/>
              <a:gd name="csX11" fmla="*/ 6454778 w 10191754"/>
              <a:gd name="csY11" fmla="*/ 0 h 923330"/>
              <a:gd name="csX12" fmla="*/ 7134228 w 10191754"/>
              <a:gd name="csY12" fmla="*/ 0 h 923330"/>
              <a:gd name="csX13" fmla="*/ 8017513 w 10191754"/>
              <a:gd name="csY13" fmla="*/ 0 h 923330"/>
              <a:gd name="csX14" fmla="*/ 8696963 w 10191754"/>
              <a:gd name="csY14" fmla="*/ 0 h 923330"/>
              <a:gd name="csX15" fmla="*/ 9478331 w 10191754"/>
              <a:gd name="csY15" fmla="*/ 0 h 923330"/>
              <a:gd name="csX16" fmla="*/ 10191754 w 10191754"/>
              <a:gd name="csY16" fmla="*/ 0 h 923330"/>
              <a:gd name="csX17" fmla="*/ 10191754 w 10191754"/>
              <a:gd name="csY17" fmla="*/ 433965 h 923330"/>
              <a:gd name="csX18" fmla="*/ 10191754 w 10191754"/>
              <a:gd name="csY18" fmla="*/ 923330 h 923330"/>
              <a:gd name="csX19" fmla="*/ 9614221 w 10191754"/>
              <a:gd name="csY19" fmla="*/ 923330 h 923330"/>
              <a:gd name="csX20" fmla="*/ 9138606 w 10191754"/>
              <a:gd name="csY20" fmla="*/ 923330 h 923330"/>
              <a:gd name="csX21" fmla="*/ 8764908 w 10191754"/>
              <a:gd name="csY21" fmla="*/ 923330 h 923330"/>
              <a:gd name="csX22" fmla="*/ 8085458 w 10191754"/>
              <a:gd name="csY22" fmla="*/ 923330 h 923330"/>
              <a:gd name="csX23" fmla="*/ 7406008 w 10191754"/>
              <a:gd name="csY23" fmla="*/ 923330 h 923330"/>
              <a:gd name="csX24" fmla="*/ 6522723 w 10191754"/>
              <a:gd name="csY24" fmla="*/ 923330 h 923330"/>
              <a:gd name="csX25" fmla="*/ 6149025 w 10191754"/>
              <a:gd name="csY25" fmla="*/ 923330 h 923330"/>
              <a:gd name="csX26" fmla="*/ 5571492 w 10191754"/>
              <a:gd name="csY26" fmla="*/ 923330 h 923330"/>
              <a:gd name="csX27" fmla="*/ 4892042 w 10191754"/>
              <a:gd name="csY27" fmla="*/ 923330 h 923330"/>
              <a:gd name="csX28" fmla="*/ 4314509 w 10191754"/>
              <a:gd name="csY28" fmla="*/ 923330 h 923330"/>
              <a:gd name="csX29" fmla="*/ 3533141 w 10191754"/>
              <a:gd name="csY29" fmla="*/ 923330 h 923330"/>
              <a:gd name="csX30" fmla="*/ 2649856 w 10191754"/>
              <a:gd name="csY30" fmla="*/ 923330 h 923330"/>
              <a:gd name="csX31" fmla="*/ 1766571 w 10191754"/>
              <a:gd name="csY31" fmla="*/ 923330 h 923330"/>
              <a:gd name="csX32" fmla="*/ 1087120 w 10191754"/>
              <a:gd name="csY32" fmla="*/ 923330 h 923330"/>
              <a:gd name="csX33" fmla="*/ 0 w 10191754"/>
              <a:gd name="csY33" fmla="*/ 923330 h 923330"/>
              <a:gd name="csX34" fmla="*/ 0 w 10191754"/>
              <a:gd name="csY34" fmla="*/ 480132 h 923330"/>
              <a:gd name="csX35" fmla="*/ 0 w 10191754"/>
              <a:gd name="csY35" fmla="*/ 0 h 9233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191754" h="923330" extrusionOk="0">
                <a:moveTo>
                  <a:pt x="0" y="0"/>
                </a:moveTo>
                <a:cubicBezTo>
                  <a:pt x="102559" y="5714"/>
                  <a:pt x="279141" y="7052"/>
                  <a:pt x="373698" y="0"/>
                </a:cubicBezTo>
                <a:cubicBezTo>
                  <a:pt x="468255" y="-7052"/>
                  <a:pt x="656779" y="-4782"/>
                  <a:pt x="849313" y="0"/>
                </a:cubicBezTo>
                <a:cubicBezTo>
                  <a:pt x="1041847" y="4782"/>
                  <a:pt x="1245879" y="-13830"/>
                  <a:pt x="1630681" y="0"/>
                </a:cubicBezTo>
                <a:cubicBezTo>
                  <a:pt x="2015483" y="13830"/>
                  <a:pt x="2025507" y="-19516"/>
                  <a:pt x="2412048" y="0"/>
                </a:cubicBezTo>
                <a:cubicBezTo>
                  <a:pt x="2798589" y="19516"/>
                  <a:pt x="2841744" y="-25374"/>
                  <a:pt x="3091499" y="0"/>
                </a:cubicBezTo>
                <a:cubicBezTo>
                  <a:pt x="3341254" y="25374"/>
                  <a:pt x="3294362" y="-559"/>
                  <a:pt x="3465196" y="0"/>
                </a:cubicBezTo>
                <a:cubicBezTo>
                  <a:pt x="3636030" y="559"/>
                  <a:pt x="3889580" y="-19260"/>
                  <a:pt x="4246564" y="0"/>
                </a:cubicBezTo>
                <a:cubicBezTo>
                  <a:pt x="4603548" y="19260"/>
                  <a:pt x="4772828" y="-22218"/>
                  <a:pt x="4926014" y="0"/>
                </a:cubicBezTo>
                <a:cubicBezTo>
                  <a:pt x="5079200" y="22218"/>
                  <a:pt x="5338302" y="6475"/>
                  <a:pt x="5605465" y="0"/>
                </a:cubicBezTo>
                <a:cubicBezTo>
                  <a:pt x="5872628" y="-6475"/>
                  <a:pt x="5904033" y="-13706"/>
                  <a:pt x="6081080" y="0"/>
                </a:cubicBezTo>
                <a:cubicBezTo>
                  <a:pt x="6258127" y="13706"/>
                  <a:pt x="6358397" y="-13101"/>
                  <a:pt x="6454778" y="0"/>
                </a:cubicBezTo>
                <a:cubicBezTo>
                  <a:pt x="6551159" y="13101"/>
                  <a:pt x="6840137" y="-14445"/>
                  <a:pt x="7134228" y="0"/>
                </a:cubicBezTo>
                <a:cubicBezTo>
                  <a:pt x="7428319" y="14445"/>
                  <a:pt x="7625893" y="-8982"/>
                  <a:pt x="8017513" y="0"/>
                </a:cubicBezTo>
                <a:cubicBezTo>
                  <a:pt x="8409134" y="8982"/>
                  <a:pt x="8521233" y="-15902"/>
                  <a:pt x="8696963" y="0"/>
                </a:cubicBezTo>
                <a:cubicBezTo>
                  <a:pt x="8872693" y="15902"/>
                  <a:pt x="9262508" y="11456"/>
                  <a:pt x="9478331" y="0"/>
                </a:cubicBezTo>
                <a:cubicBezTo>
                  <a:pt x="9694154" y="-11456"/>
                  <a:pt x="10035930" y="-18439"/>
                  <a:pt x="10191754" y="0"/>
                </a:cubicBezTo>
                <a:cubicBezTo>
                  <a:pt x="10195706" y="192484"/>
                  <a:pt x="10180081" y="261761"/>
                  <a:pt x="10191754" y="433965"/>
                </a:cubicBezTo>
                <a:cubicBezTo>
                  <a:pt x="10203427" y="606169"/>
                  <a:pt x="10174258" y="742173"/>
                  <a:pt x="10191754" y="923330"/>
                </a:cubicBezTo>
                <a:cubicBezTo>
                  <a:pt x="10034545" y="936020"/>
                  <a:pt x="9733477" y="910822"/>
                  <a:pt x="9614221" y="923330"/>
                </a:cubicBezTo>
                <a:cubicBezTo>
                  <a:pt x="9494965" y="935838"/>
                  <a:pt x="9343581" y="932451"/>
                  <a:pt x="9138606" y="923330"/>
                </a:cubicBezTo>
                <a:cubicBezTo>
                  <a:pt x="8933631" y="914209"/>
                  <a:pt x="8881601" y="939114"/>
                  <a:pt x="8764908" y="923330"/>
                </a:cubicBezTo>
                <a:cubicBezTo>
                  <a:pt x="8648215" y="907546"/>
                  <a:pt x="8228550" y="907631"/>
                  <a:pt x="8085458" y="923330"/>
                </a:cubicBezTo>
                <a:cubicBezTo>
                  <a:pt x="7942366" y="939030"/>
                  <a:pt x="7633153" y="933187"/>
                  <a:pt x="7406008" y="923330"/>
                </a:cubicBezTo>
                <a:cubicBezTo>
                  <a:pt x="7178863" y="913474"/>
                  <a:pt x="6760460" y="948765"/>
                  <a:pt x="6522723" y="923330"/>
                </a:cubicBezTo>
                <a:cubicBezTo>
                  <a:pt x="6284987" y="897895"/>
                  <a:pt x="6304385" y="922059"/>
                  <a:pt x="6149025" y="923330"/>
                </a:cubicBezTo>
                <a:cubicBezTo>
                  <a:pt x="5993665" y="924601"/>
                  <a:pt x="5738017" y="936790"/>
                  <a:pt x="5571492" y="923330"/>
                </a:cubicBezTo>
                <a:cubicBezTo>
                  <a:pt x="5404967" y="909870"/>
                  <a:pt x="5206245" y="908507"/>
                  <a:pt x="4892042" y="923330"/>
                </a:cubicBezTo>
                <a:cubicBezTo>
                  <a:pt x="4577839" y="938154"/>
                  <a:pt x="4537794" y="898930"/>
                  <a:pt x="4314509" y="923330"/>
                </a:cubicBezTo>
                <a:cubicBezTo>
                  <a:pt x="4091224" y="947730"/>
                  <a:pt x="3791554" y="947248"/>
                  <a:pt x="3533141" y="923330"/>
                </a:cubicBezTo>
                <a:cubicBezTo>
                  <a:pt x="3274728" y="899412"/>
                  <a:pt x="2927817" y="962697"/>
                  <a:pt x="2649856" y="923330"/>
                </a:cubicBezTo>
                <a:cubicBezTo>
                  <a:pt x="2371896" y="883963"/>
                  <a:pt x="2143420" y="956839"/>
                  <a:pt x="1766571" y="923330"/>
                </a:cubicBezTo>
                <a:cubicBezTo>
                  <a:pt x="1389723" y="889821"/>
                  <a:pt x="1424882" y="940011"/>
                  <a:pt x="1087120" y="923330"/>
                </a:cubicBezTo>
                <a:cubicBezTo>
                  <a:pt x="749358" y="906649"/>
                  <a:pt x="224631" y="967330"/>
                  <a:pt x="0" y="923330"/>
                </a:cubicBezTo>
                <a:cubicBezTo>
                  <a:pt x="-12989" y="825145"/>
                  <a:pt x="-205" y="585136"/>
                  <a:pt x="0" y="480132"/>
                </a:cubicBezTo>
                <a:cubicBezTo>
                  <a:pt x="205" y="375128"/>
                  <a:pt x="-17751" y="191782"/>
                  <a:pt x="0" y="0"/>
                </a:cubicBezTo>
                <a:close/>
              </a:path>
            </a:pathLst>
          </a:custGeom>
          <a:noFill/>
          <a:ln w="57150">
            <a:solidFill>
              <a:schemeClr val="tx1"/>
            </a:solidFill>
            <a:extLst>
              <a:ext uri="{C807C97D-BFC1-408E-A445-0C87EB9F89A2}">
                <ask:lineSketchStyleProps xmlns:ask="http://schemas.microsoft.com/office/drawing/2018/sketchyshapes" sd="512993337">
                  <a:prstGeom prst="rect">
                    <a:avLst/>
                  </a:prstGeom>
                  <ask:type>
                    <ask:lineSketchFreehand/>
                  </ask:type>
                </ask:lineSketchStyleProps>
              </a:ext>
            </a:extLst>
          </a:ln>
        </p:spPr>
        <p:txBody>
          <a:bodyPr wrap="square" lIns="91440" tIns="45720" rIns="91440" bIns="45720" anchor="t">
            <a:spAutoFit/>
          </a:bodyPr>
          <a:lstStyle/>
          <a:p>
            <a:pPr fontAlgn="base"/>
            <a:r>
              <a:rPr lang="en-US" dirty="0">
                <a:latin typeface="Montserrat School" pitchFamily="2" charset="0"/>
              </a:rPr>
              <a:t>The floating bed is how the family earn their living. They have enough food to eat and sell, with money left over for the things they need to live a happy life. “The floating garden is very important for us,” says Bayezid. </a:t>
            </a:r>
          </a:p>
        </p:txBody>
      </p:sp>
      <p:pic>
        <p:nvPicPr>
          <p:cNvPr id="3" name="Picture 2" descr="A logo with a green and blue circle&#10;&#10;AI-generated content may be incorrect.">
            <a:extLst>
              <a:ext uri="{FF2B5EF4-FFF2-40B4-BE49-F238E27FC236}">
                <a16:creationId xmlns:a16="http://schemas.microsoft.com/office/drawing/2014/main" id="{3ED9AFF8-5098-FE72-61BD-D06A6D553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2485" y="247679"/>
            <a:ext cx="2582686" cy="754460"/>
          </a:xfrm>
          <a:prstGeom prst="rect">
            <a:avLst/>
          </a:prstGeom>
        </p:spPr>
      </p:pic>
    </p:spTree>
    <p:extLst>
      <p:ext uri="{BB962C8B-B14F-4D97-AF65-F5344CB8AC3E}">
        <p14:creationId xmlns:p14="http://schemas.microsoft.com/office/powerpoint/2010/main" val="3913898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98DF377E-1819-E595-247A-4E04CC8DF2E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0957" b="4789"/>
          <a:stretch>
            <a:fillRect/>
          </a:stretch>
        </p:blipFill>
        <p:spPr>
          <a:xfrm>
            <a:off x="20" y="1282"/>
            <a:ext cx="12191980" cy="6856718"/>
          </a:xfrm>
          <a:prstGeom prst="rect">
            <a:avLst/>
          </a:prstGeom>
        </p:spPr>
      </p:pic>
    </p:spTree>
    <p:extLst>
      <p:ext uri="{BB962C8B-B14F-4D97-AF65-F5344CB8AC3E}">
        <p14:creationId xmlns:p14="http://schemas.microsoft.com/office/powerpoint/2010/main" val="363726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18ACF-88AB-2F14-BFAB-6D0232BDC8E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F256957-EEBD-3C9D-8617-C27EF843DA3E}"/>
              </a:ext>
            </a:extLst>
          </p:cNvPr>
          <p:cNvSpPr txBox="1"/>
          <p:nvPr/>
        </p:nvSpPr>
        <p:spPr>
          <a:xfrm>
            <a:off x="206829" y="163285"/>
            <a:ext cx="1262741" cy="1046440"/>
          </a:xfrm>
          <a:prstGeom prst="rect">
            <a:avLst/>
          </a:prstGeom>
          <a:noFill/>
          <a:ln w="19050">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Montserrat" pitchFamily="2" charset="0"/>
                <a:ea typeface="+mn-ea"/>
                <a:cs typeface="+mn-cs"/>
              </a:rPr>
              <a:t>Photo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prstClr val="black"/>
                </a:solidFill>
                <a:latin typeface="Montserrat" pitchFamily="2" charset="0"/>
              </a:rPr>
              <a:t>4</a:t>
            </a:r>
            <a:endParaRPr kumimoji="0" lang="en-US" sz="4400" b="1" i="0" u="none" strike="noStrike" kern="1200" cap="none" spc="0" normalizeH="0" baseline="0" noProof="0" dirty="0">
              <a:ln>
                <a:noFill/>
              </a:ln>
              <a:solidFill>
                <a:prstClr val="black"/>
              </a:solidFill>
              <a:effectLst/>
              <a:uLnTx/>
              <a:uFillTx/>
              <a:latin typeface="Montserrat" pitchFamily="2" charset="0"/>
              <a:ea typeface="+mn-ea"/>
              <a:cs typeface="+mn-cs"/>
            </a:endParaRPr>
          </a:p>
        </p:txBody>
      </p:sp>
      <p:sp>
        <p:nvSpPr>
          <p:cNvPr id="6" name="TextBox 5">
            <a:extLst>
              <a:ext uri="{FF2B5EF4-FFF2-40B4-BE49-F238E27FC236}">
                <a16:creationId xmlns:a16="http://schemas.microsoft.com/office/drawing/2014/main" id="{1C983FCB-D457-836A-C0C1-76F32D0D36B6}"/>
              </a:ext>
            </a:extLst>
          </p:cNvPr>
          <p:cNvSpPr txBox="1"/>
          <p:nvPr/>
        </p:nvSpPr>
        <p:spPr>
          <a:xfrm>
            <a:off x="9405257" y="6330744"/>
            <a:ext cx="2579914" cy="252657"/>
          </a:xfrm>
          <a:prstGeom prst="rect">
            <a:avLst/>
          </a:prstGeom>
          <a:noFill/>
          <a:ln w="19050">
            <a:solidFill>
              <a:schemeClr val="tx1"/>
            </a:solidFill>
            <a:prstDash val="sysDash"/>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Photo credit: </a:t>
            </a:r>
            <a:r>
              <a:rPr lang="en-GB" sz="1000" b="1" dirty="0">
                <a:solidFill>
                  <a:prstClr val="black"/>
                </a:solidFill>
                <a:latin typeface="Montserrat" pitchFamily="2" charset="0"/>
              </a:rPr>
              <a:t>Amit Rudro</a:t>
            </a:r>
            <a:r>
              <a:rPr kumimoji="0" lang="en-GB" sz="1000" b="1" i="0" u="none" strike="noStrike" kern="1200" cap="none" spc="0" normalizeH="0" baseline="0" noProof="0" dirty="0">
                <a:ln>
                  <a:noFill/>
                </a:ln>
                <a:solidFill>
                  <a:prstClr val="black"/>
                </a:solidFill>
                <a:effectLst/>
                <a:uLnTx/>
                <a:uFillTx/>
                <a:latin typeface="Montserrat" pitchFamily="2" charset="0"/>
                <a:ea typeface="+mn-ea"/>
                <a:cs typeface="+mn-cs"/>
              </a:rPr>
              <a:t>, CAFOD</a:t>
            </a:r>
          </a:p>
        </p:txBody>
      </p:sp>
      <p:graphicFrame>
        <p:nvGraphicFramePr>
          <p:cNvPr id="8" name="Table 7">
            <a:extLst>
              <a:ext uri="{FF2B5EF4-FFF2-40B4-BE49-F238E27FC236}">
                <a16:creationId xmlns:a16="http://schemas.microsoft.com/office/drawing/2014/main" id="{09F792B0-33C0-8F69-3A69-DDD1159733FC}"/>
              </a:ext>
            </a:extLst>
          </p:cNvPr>
          <p:cNvGraphicFramePr>
            <a:graphicFrameLocks noGrp="1"/>
          </p:cNvGraphicFramePr>
          <p:nvPr>
            <p:extLst>
              <p:ext uri="{D42A27DB-BD31-4B8C-83A1-F6EECF244321}">
                <p14:modId xmlns:p14="http://schemas.microsoft.com/office/powerpoint/2010/main" val="3836832303"/>
              </p:ext>
            </p:extLst>
          </p:nvPr>
        </p:nvGraphicFramePr>
        <p:xfrm>
          <a:off x="582382" y="3888725"/>
          <a:ext cx="11027227" cy="2013020"/>
        </p:xfrm>
        <a:graphic>
          <a:graphicData uri="http://schemas.openxmlformats.org/drawingml/2006/table">
            <a:tbl>
              <a:tblPr/>
              <a:tblGrid>
                <a:gridCol w="11027227">
                  <a:extLst>
                    <a:ext uri="{9D8B030D-6E8A-4147-A177-3AD203B41FA5}">
                      <a16:colId xmlns:a16="http://schemas.microsoft.com/office/drawing/2014/main" val="1987969688"/>
                    </a:ext>
                  </a:extLst>
                </a:gridCol>
              </a:tblGrid>
              <a:tr h="1842861">
                <a:tc>
                  <a:txBody>
                    <a:bodyPr/>
                    <a:lstStyle/>
                    <a:p>
                      <a:pPr rtl="0" fontAlgn="base"/>
                      <a:r>
                        <a:rPr lang="en-GB" sz="1800" b="1" u="sng" kern="1200" dirty="0">
                          <a:solidFill>
                            <a:schemeClr val="tx1"/>
                          </a:solidFill>
                          <a:effectLst/>
                          <a:latin typeface="Montserrat"/>
                          <a:ea typeface="+mn-ea"/>
                          <a:cs typeface="+mn-cs"/>
                        </a:rPr>
                        <a:t>Discussion questions:</a:t>
                      </a:r>
                    </a:p>
                    <a:p>
                      <a:pPr rtl="0" fontAlgn="base"/>
                      <a:endParaRPr lang="en-GB" sz="1800" b="1" u="sng" kern="1200" dirty="0">
                        <a:solidFill>
                          <a:schemeClr val="tx1"/>
                        </a:solidFill>
                        <a:effectLst/>
                        <a:latin typeface="Montserrat"/>
                        <a:ea typeface="+mn-ea"/>
                        <a:cs typeface="+mn-cs"/>
                      </a:endParaRPr>
                    </a:p>
                    <a:p>
                      <a:pPr rtl="0" fontAlgn="base"/>
                      <a:r>
                        <a:rPr lang="en-GB" sz="1800" b="1" u="none" kern="1200" dirty="0">
                          <a:solidFill>
                            <a:schemeClr val="tx1"/>
                          </a:solidFill>
                          <a:effectLst/>
                          <a:latin typeface="Montserrat"/>
                          <a:ea typeface="+mn-ea"/>
                          <a:cs typeface="+mn-cs"/>
                        </a:rPr>
                        <a:t>Do you enjoy the area you live in?</a:t>
                      </a:r>
                    </a:p>
                    <a:p>
                      <a:pPr lvl="0">
                        <a:buNone/>
                      </a:pPr>
                      <a:r>
                        <a:rPr lang="en-GB" sz="1800" b="0" i="1" kern="1200" dirty="0">
                          <a:solidFill>
                            <a:schemeClr val="tx1"/>
                          </a:solidFill>
                          <a:effectLst/>
                          <a:latin typeface="Montserrat"/>
                          <a:ea typeface="+mn-ea"/>
                          <a:cs typeface="+mn-cs"/>
                        </a:rPr>
                        <a:t>What are the strength and benefits of your local area?</a:t>
                      </a:r>
                    </a:p>
                    <a:p>
                      <a:pPr lvl="0">
                        <a:buNone/>
                      </a:pPr>
                      <a:endParaRPr lang="en-GB" sz="1800" b="1" kern="1200" dirty="0">
                        <a:solidFill>
                          <a:schemeClr val="tx1"/>
                        </a:solidFill>
                        <a:effectLst/>
                        <a:latin typeface="Montserrat"/>
                        <a:ea typeface="+mn-ea"/>
                        <a:cs typeface="+mn-cs"/>
                      </a:endParaRPr>
                    </a:p>
                    <a:p>
                      <a:pPr lvl="0">
                        <a:buNone/>
                      </a:pPr>
                      <a:r>
                        <a:rPr lang="en-GB" sz="1800" b="1" kern="1200" dirty="0">
                          <a:solidFill>
                            <a:schemeClr val="tx1"/>
                          </a:solidFill>
                          <a:effectLst/>
                          <a:latin typeface="Montserrat"/>
                          <a:ea typeface="+mn-ea"/>
                          <a:cs typeface="+mn-cs"/>
                        </a:rPr>
                        <a:t>How do you connect to nature?</a:t>
                      </a:r>
                    </a:p>
                    <a:p>
                      <a:pPr lvl="0">
                        <a:buNone/>
                      </a:pPr>
                      <a:r>
                        <a:rPr lang="en-GB" sz="1800" b="0" i="1" kern="1200" dirty="0">
                          <a:solidFill>
                            <a:schemeClr val="tx1"/>
                          </a:solidFill>
                          <a:effectLst/>
                          <a:latin typeface="Montserrat"/>
                          <a:ea typeface="+mn-ea"/>
                          <a:cs typeface="+mn-cs"/>
                        </a:rPr>
                        <a:t>How does nature improve your mental wellbeing?</a:t>
                      </a:r>
                      <a:endParaRPr lang="en-US" sz="1800" b="0" i="1" dirty="0">
                        <a:effectLst/>
                        <a:latin typeface="Montserrat"/>
                      </a:endParaRPr>
                    </a:p>
                  </a:txBody>
                  <a:tcPr marL="0" marR="0" marT="46390" marB="46390">
                    <a:lnL>
                      <a:noFill/>
                    </a:lnL>
                    <a:lnR>
                      <a:noFill/>
                    </a:lnR>
                    <a:lnT>
                      <a:noFill/>
                    </a:lnT>
                    <a:lnB>
                      <a:noFill/>
                    </a:lnB>
                    <a:solidFill>
                      <a:schemeClr val="bg1"/>
                    </a:solidFill>
                  </a:tcPr>
                </a:tc>
                <a:extLst>
                  <a:ext uri="{0D108BD9-81ED-4DB2-BD59-A6C34878D82A}">
                    <a16:rowId xmlns:a16="http://schemas.microsoft.com/office/drawing/2014/main" val="1439644624"/>
                  </a:ext>
                </a:extLst>
              </a:tr>
            </a:tbl>
          </a:graphicData>
        </a:graphic>
      </p:graphicFrame>
      <p:sp>
        <p:nvSpPr>
          <p:cNvPr id="10" name="TextBox 9">
            <a:extLst>
              <a:ext uri="{FF2B5EF4-FFF2-40B4-BE49-F238E27FC236}">
                <a16:creationId xmlns:a16="http://schemas.microsoft.com/office/drawing/2014/main" id="{C9DC6E64-4859-E610-04BE-4AB460046585}"/>
              </a:ext>
            </a:extLst>
          </p:cNvPr>
          <p:cNvSpPr txBox="1"/>
          <p:nvPr/>
        </p:nvSpPr>
        <p:spPr>
          <a:xfrm>
            <a:off x="1031418" y="1549012"/>
            <a:ext cx="10191754" cy="1477328"/>
          </a:xfrm>
          <a:custGeom>
            <a:avLst/>
            <a:gdLst>
              <a:gd name="csX0" fmla="*/ 0 w 10191754"/>
              <a:gd name="csY0" fmla="*/ 0 h 1477328"/>
              <a:gd name="csX1" fmla="*/ 373698 w 10191754"/>
              <a:gd name="csY1" fmla="*/ 0 h 1477328"/>
              <a:gd name="csX2" fmla="*/ 849313 w 10191754"/>
              <a:gd name="csY2" fmla="*/ 0 h 1477328"/>
              <a:gd name="csX3" fmla="*/ 1630681 w 10191754"/>
              <a:gd name="csY3" fmla="*/ 0 h 1477328"/>
              <a:gd name="csX4" fmla="*/ 2412048 w 10191754"/>
              <a:gd name="csY4" fmla="*/ 0 h 1477328"/>
              <a:gd name="csX5" fmla="*/ 3091499 w 10191754"/>
              <a:gd name="csY5" fmla="*/ 0 h 1477328"/>
              <a:gd name="csX6" fmla="*/ 3465196 w 10191754"/>
              <a:gd name="csY6" fmla="*/ 0 h 1477328"/>
              <a:gd name="csX7" fmla="*/ 4246564 w 10191754"/>
              <a:gd name="csY7" fmla="*/ 0 h 1477328"/>
              <a:gd name="csX8" fmla="*/ 4926014 w 10191754"/>
              <a:gd name="csY8" fmla="*/ 0 h 1477328"/>
              <a:gd name="csX9" fmla="*/ 5605465 w 10191754"/>
              <a:gd name="csY9" fmla="*/ 0 h 1477328"/>
              <a:gd name="csX10" fmla="*/ 6081080 w 10191754"/>
              <a:gd name="csY10" fmla="*/ 0 h 1477328"/>
              <a:gd name="csX11" fmla="*/ 6454778 w 10191754"/>
              <a:gd name="csY11" fmla="*/ 0 h 1477328"/>
              <a:gd name="csX12" fmla="*/ 7134228 w 10191754"/>
              <a:gd name="csY12" fmla="*/ 0 h 1477328"/>
              <a:gd name="csX13" fmla="*/ 8017513 w 10191754"/>
              <a:gd name="csY13" fmla="*/ 0 h 1477328"/>
              <a:gd name="csX14" fmla="*/ 8696963 w 10191754"/>
              <a:gd name="csY14" fmla="*/ 0 h 1477328"/>
              <a:gd name="csX15" fmla="*/ 9478331 w 10191754"/>
              <a:gd name="csY15" fmla="*/ 0 h 1477328"/>
              <a:gd name="csX16" fmla="*/ 10191754 w 10191754"/>
              <a:gd name="csY16" fmla="*/ 0 h 1477328"/>
              <a:gd name="csX17" fmla="*/ 10191754 w 10191754"/>
              <a:gd name="csY17" fmla="*/ 448123 h 1477328"/>
              <a:gd name="csX18" fmla="*/ 10191754 w 10191754"/>
              <a:gd name="csY18" fmla="*/ 911019 h 1477328"/>
              <a:gd name="csX19" fmla="*/ 10191754 w 10191754"/>
              <a:gd name="csY19" fmla="*/ 1477328 h 1477328"/>
              <a:gd name="csX20" fmla="*/ 9512304 w 10191754"/>
              <a:gd name="csY20" fmla="*/ 1477328 h 1477328"/>
              <a:gd name="csX21" fmla="*/ 9138606 w 10191754"/>
              <a:gd name="csY21" fmla="*/ 1477328 h 1477328"/>
              <a:gd name="csX22" fmla="*/ 8459156 w 10191754"/>
              <a:gd name="csY22" fmla="*/ 1477328 h 1477328"/>
              <a:gd name="csX23" fmla="*/ 7779706 w 10191754"/>
              <a:gd name="csY23" fmla="*/ 1477328 h 1477328"/>
              <a:gd name="csX24" fmla="*/ 6896420 w 10191754"/>
              <a:gd name="csY24" fmla="*/ 1477328 h 1477328"/>
              <a:gd name="csX25" fmla="*/ 6522723 w 10191754"/>
              <a:gd name="csY25" fmla="*/ 1477328 h 1477328"/>
              <a:gd name="csX26" fmla="*/ 5945190 w 10191754"/>
              <a:gd name="csY26" fmla="*/ 1477328 h 1477328"/>
              <a:gd name="csX27" fmla="*/ 5265740 w 10191754"/>
              <a:gd name="csY27" fmla="*/ 1477328 h 1477328"/>
              <a:gd name="csX28" fmla="*/ 4688207 w 10191754"/>
              <a:gd name="csY28" fmla="*/ 1477328 h 1477328"/>
              <a:gd name="csX29" fmla="*/ 3906839 w 10191754"/>
              <a:gd name="csY29" fmla="*/ 1477328 h 1477328"/>
              <a:gd name="csX30" fmla="*/ 3023554 w 10191754"/>
              <a:gd name="csY30" fmla="*/ 1477328 h 1477328"/>
              <a:gd name="csX31" fmla="*/ 2140268 w 10191754"/>
              <a:gd name="csY31" fmla="*/ 1477328 h 1477328"/>
              <a:gd name="csX32" fmla="*/ 1460818 w 10191754"/>
              <a:gd name="csY32" fmla="*/ 1477328 h 1477328"/>
              <a:gd name="csX33" fmla="*/ 577533 w 10191754"/>
              <a:gd name="csY33" fmla="*/ 1477328 h 1477328"/>
              <a:gd name="csX34" fmla="*/ 0 w 10191754"/>
              <a:gd name="csY34" fmla="*/ 1477328 h 1477328"/>
              <a:gd name="csX35" fmla="*/ 0 w 10191754"/>
              <a:gd name="csY35" fmla="*/ 984885 h 1477328"/>
              <a:gd name="csX36" fmla="*/ 0 w 10191754"/>
              <a:gd name="csY36" fmla="*/ 507216 h 1477328"/>
              <a:gd name="csX37" fmla="*/ 0 w 10191754"/>
              <a:gd name="csY37" fmla="*/ 0 h 14773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191754" h="1477328" extrusionOk="0">
                <a:moveTo>
                  <a:pt x="0" y="0"/>
                </a:moveTo>
                <a:cubicBezTo>
                  <a:pt x="102559" y="5714"/>
                  <a:pt x="279141" y="7052"/>
                  <a:pt x="373698" y="0"/>
                </a:cubicBezTo>
                <a:cubicBezTo>
                  <a:pt x="468255" y="-7052"/>
                  <a:pt x="656779" y="-4782"/>
                  <a:pt x="849313" y="0"/>
                </a:cubicBezTo>
                <a:cubicBezTo>
                  <a:pt x="1041847" y="4782"/>
                  <a:pt x="1245879" y="-13830"/>
                  <a:pt x="1630681" y="0"/>
                </a:cubicBezTo>
                <a:cubicBezTo>
                  <a:pt x="2015483" y="13830"/>
                  <a:pt x="2025507" y="-19516"/>
                  <a:pt x="2412048" y="0"/>
                </a:cubicBezTo>
                <a:cubicBezTo>
                  <a:pt x="2798589" y="19516"/>
                  <a:pt x="2841744" y="-25374"/>
                  <a:pt x="3091499" y="0"/>
                </a:cubicBezTo>
                <a:cubicBezTo>
                  <a:pt x="3341254" y="25374"/>
                  <a:pt x="3294362" y="-559"/>
                  <a:pt x="3465196" y="0"/>
                </a:cubicBezTo>
                <a:cubicBezTo>
                  <a:pt x="3636030" y="559"/>
                  <a:pt x="3889580" y="-19260"/>
                  <a:pt x="4246564" y="0"/>
                </a:cubicBezTo>
                <a:cubicBezTo>
                  <a:pt x="4603548" y="19260"/>
                  <a:pt x="4772828" y="-22218"/>
                  <a:pt x="4926014" y="0"/>
                </a:cubicBezTo>
                <a:cubicBezTo>
                  <a:pt x="5079200" y="22218"/>
                  <a:pt x="5338302" y="6475"/>
                  <a:pt x="5605465" y="0"/>
                </a:cubicBezTo>
                <a:cubicBezTo>
                  <a:pt x="5872628" y="-6475"/>
                  <a:pt x="5904033" y="-13706"/>
                  <a:pt x="6081080" y="0"/>
                </a:cubicBezTo>
                <a:cubicBezTo>
                  <a:pt x="6258127" y="13706"/>
                  <a:pt x="6358397" y="-13101"/>
                  <a:pt x="6454778" y="0"/>
                </a:cubicBezTo>
                <a:cubicBezTo>
                  <a:pt x="6551159" y="13101"/>
                  <a:pt x="6840137" y="-14445"/>
                  <a:pt x="7134228" y="0"/>
                </a:cubicBezTo>
                <a:cubicBezTo>
                  <a:pt x="7428319" y="14445"/>
                  <a:pt x="7625893" y="-8982"/>
                  <a:pt x="8017513" y="0"/>
                </a:cubicBezTo>
                <a:cubicBezTo>
                  <a:pt x="8409134" y="8982"/>
                  <a:pt x="8521233" y="-15902"/>
                  <a:pt x="8696963" y="0"/>
                </a:cubicBezTo>
                <a:cubicBezTo>
                  <a:pt x="8872693" y="15902"/>
                  <a:pt x="9262508" y="11456"/>
                  <a:pt x="9478331" y="0"/>
                </a:cubicBezTo>
                <a:cubicBezTo>
                  <a:pt x="9694154" y="-11456"/>
                  <a:pt x="10035930" y="-18439"/>
                  <a:pt x="10191754" y="0"/>
                </a:cubicBezTo>
                <a:cubicBezTo>
                  <a:pt x="10179717" y="174279"/>
                  <a:pt x="10200603" y="301683"/>
                  <a:pt x="10191754" y="448123"/>
                </a:cubicBezTo>
                <a:cubicBezTo>
                  <a:pt x="10182905" y="594563"/>
                  <a:pt x="10200640" y="737550"/>
                  <a:pt x="10191754" y="911019"/>
                </a:cubicBezTo>
                <a:cubicBezTo>
                  <a:pt x="10182868" y="1084488"/>
                  <a:pt x="10216509" y="1346539"/>
                  <a:pt x="10191754" y="1477328"/>
                </a:cubicBezTo>
                <a:cubicBezTo>
                  <a:pt x="9902655" y="1486738"/>
                  <a:pt x="9752991" y="1483052"/>
                  <a:pt x="9512304" y="1477328"/>
                </a:cubicBezTo>
                <a:cubicBezTo>
                  <a:pt x="9271617" y="1471605"/>
                  <a:pt x="9255299" y="1493112"/>
                  <a:pt x="9138606" y="1477328"/>
                </a:cubicBezTo>
                <a:cubicBezTo>
                  <a:pt x="9021913" y="1461544"/>
                  <a:pt x="8602248" y="1461629"/>
                  <a:pt x="8459156" y="1477328"/>
                </a:cubicBezTo>
                <a:cubicBezTo>
                  <a:pt x="8316064" y="1493028"/>
                  <a:pt x="8006851" y="1487185"/>
                  <a:pt x="7779706" y="1477328"/>
                </a:cubicBezTo>
                <a:cubicBezTo>
                  <a:pt x="7552561" y="1467472"/>
                  <a:pt x="7136353" y="1507289"/>
                  <a:pt x="6896420" y="1477328"/>
                </a:cubicBezTo>
                <a:cubicBezTo>
                  <a:pt x="6656487" y="1447367"/>
                  <a:pt x="6668634" y="1475731"/>
                  <a:pt x="6522723" y="1477328"/>
                </a:cubicBezTo>
                <a:cubicBezTo>
                  <a:pt x="6376812" y="1478925"/>
                  <a:pt x="6111715" y="1490788"/>
                  <a:pt x="5945190" y="1477328"/>
                </a:cubicBezTo>
                <a:cubicBezTo>
                  <a:pt x="5778665" y="1463868"/>
                  <a:pt x="5579943" y="1462505"/>
                  <a:pt x="5265740" y="1477328"/>
                </a:cubicBezTo>
                <a:cubicBezTo>
                  <a:pt x="4951537" y="1492152"/>
                  <a:pt x="4911492" y="1452928"/>
                  <a:pt x="4688207" y="1477328"/>
                </a:cubicBezTo>
                <a:cubicBezTo>
                  <a:pt x="4464922" y="1501728"/>
                  <a:pt x="4165252" y="1501246"/>
                  <a:pt x="3906839" y="1477328"/>
                </a:cubicBezTo>
                <a:cubicBezTo>
                  <a:pt x="3648426" y="1453410"/>
                  <a:pt x="3301515" y="1516695"/>
                  <a:pt x="3023554" y="1477328"/>
                </a:cubicBezTo>
                <a:cubicBezTo>
                  <a:pt x="2745594" y="1437961"/>
                  <a:pt x="2520732" y="1512389"/>
                  <a:pt x="2140268" y="1477328"/>
                </a:cubicBezTo>
                <a:cubicBezTo>
                  <a:pt x="1759804" y="1442267"/>
                  <a:pt x="1793933" y="1490651"/>
                  <a:pt x="1460818" y="1477328"/>
                </a:cubicBezTo>
                <a:cubicBezTo>
                  <a:pt x="1127703" y="1464006"/>
                  <a:pt x="987331" y="1436397"/>
                  <a:pt x="577533" y="1477328"/>
                </a:cubicBezTo>
                <a:cubicBezTo>
                  <a:pt x="167736" y="1518259"/>
                  <a:pt x="181714" y="1491581"/>
                  <a:pt x="0" y="1477328"/>
                </a:cubicBezTo>
                <a:cubicBezTo>
                  <a:pt x="-5719" y="1334209"/>
                  <a:pt x="7653" y="1126479"/>
                  <a:pt x="0" y="984885"/>
                </a:cubicBezTo>
                <a:cubicBezTo>
                  <a:pt x="-7653" y="843291"/>
                  <a:pt x="-14260" y="654573"/>
                  <a:pt x="0" y="507216"/>
                </a:cubicBezTo>
                <a:cubicBezTo>
                  <a:pt x="14260" y="359859"/>
                  <a:pt x="1751" y="109598"/>
                  <a:pt x="0" y="0"/>
                </a:cubicBezTo>
                <a:close/>
              </a:path>
            </a:pathLst>
          </a:custGeom>
          <a:noFill/>
          <a:ln w="57150">
            <a:solidFill>
              <a:schemeClr val="tx1"/>
            </a:solidFill>
            <a:extLst>
              <a:ext uri="{C807C97D-BFC1-408E-A445-0C87EB9F89A2}">
                <ask:lineSketchStyleProps xmlns:ask="http://schemas.microsoft.com/office/drawing/2018/sketchyshapes" sd="512993337">
                  <a:prstGeom prst="rect">
                    <a:avLst/>
                  </a:prstGeom>
                  <ask:type>
                    <ask:lineSketchFreehand/>
                  </ask:type>
                </ask:lineSketchStyleProps>
              </a:ext>
            </a:extLst>
          </a:ln>
        </p:spPr>
        <p:txBody>
          <a:bodyPr wrap="square" lIns="91440" tIns="45720" rIns="91440" bIns="45720" anchor="t">
            <a:spAutoFit/>
          </a:bodyPr>
          <a:lstStyle/>
          <a:p>
            <a:pPr fontAlgn="base"/>
            <a:r>
              <a:rPr lang="en-US" dirty="0" err="1">
                <a:latin typeface="Montserrat School" pitchFamily="2" charset="0"/>
              </a:rPr>
              <a:t>Obaidul</a:t>
            </a:r>
            <a:r>
              <a:rPr lang="en-US" dirty="0">
                <a:latin typeface="Montserrat School" pitchFamily="2" charset="0"/>
              </a:rPr>
              <a:t> lives in the same village as Bayezid. He said, ‘‘Our village has lots of benefits. There is a lot of noise, busyness, and trouble in the city but in our village, there is a freedom. For example, maybe I'm not feeling well, so I'll just go out for a walk around the area, or do a little vegetable farming, or bring grass for the cow. Because of these freedoms, I like the village.’’</a:t>
            </a:r>
          </a:p>
        </p:txBody>
      </p:sp>
      <p:pic>
        <p:nvPicPr>
          <p:cNvPr id="3" name="Picture 2" descr="A logo with a green and blue circle&#10;&#10;AI-generated content may be incorrect.">
            <a:extLst>
              <a:ext uri="{FF2B5EF4-FFF2-40B4-BE49-F238E27FC236}">
                <a16:creationId xmlns:a16="http://schemas.microsoft.com/office/drawing/2014/main" id="{683C525C-6195-BEC8-B295-7FAB31FF9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2485" y="247679"/>
            <a:ext cx="2582686" cy="754460"/>
          </a:xfrm>
          <a:prstGeom prst="rect">
            <a:avLst/>
          </a:prstGeom>
        </p:spPr>
      </p:pic>
    </p:spTree>
    <p:extLst>
      <p:ext uri="{BB962C8B-B14F-4D97-AF65-F5344CB8AC3E}">
        <p14:creationId xmlns:p14="http://schemas.microsoft.com/office/powerpoint/2010/main" val="2588780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3C301895-F634-D42C-54E7-F9FBD6DCD37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0943" b="4803"/>
          <a:stretch>
            <a:fillRect/>
          </a:stretch>
        </p:blipFill>
        <p:spPr>
          <a:xfrm>
            <a:off x="20" y="1282"/>
            <a:ext cx="12191980" cy="6856718"/>
          </a:xfrm>
          <a:prstGeom prst="rect">
            <a:avLst/>
          </a:prstGeom>
        </p:spPr>
      </p:pic>
    </p:spTree>
    <p:extLst>
      <p:ext uri="{BB962C8B-B14F-4D97-AF65-F5344CB8AC3E}">
        <p14:creationId xmlns:p14="http://schemas.microsoft.com/office/powerpoint/2010/main" val="1513455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235</TotalTime>
  <Words>1154</Words>
  <Application>Microsoft Office PowerPoint</Application>
  <PresentationFormat>Widescreen</PresentationFormat>
  <Paragraphs>103</Paragraphs>
  <Slides>18</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Aptos</vt:lpstr>
      <vt:lpstr>Montserrat</vt:lpstr>
      <vt:lpstr>Montserrat School</vt:lpstr>
      <vt:lpstr>Aptos Display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Bailey</dc:creator>
  <cp:lastModifiedBy>Jessica Bailey</cp:lastModifiedBy>
  <cp:revision>1</cp:revision>
  <dcterms:created xsi:type="dcterms:W3CDTF">2026-01-06T15:27:31Z</dcterms:created>
  <dcterms:modified xsi:type="dcterms:W3CDTF">2026-01-09T14:52:27Z</dcterms:modified>
</cp:coreProperties>
</file>