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25"/>
  </p:notesMasterIdLst>
  <p:handoutMasterIdLst>
    <p:handoutMasterId r:id="rId26"/>
  </p:handoutMasterIdLst>
  <p:sldIdLst>
    <p:sldId id="301" r:id="rId6"/>
    <p:sldId id="268" r:id="rId7"/>
    <p:sldId id="420" r:id="rId8"/>
    <p:sldId id="423" r:id="rId9"/>
    <p:sldId id="269" r:id="rId10"/>
    <p:sldId id="386" r:id="rId11"/>
    <p:sldId id="381" r:id="rId12"/>
    <p:sldId id="382" r:id="rId13"/>
    <p:sldId id="390" r:id="rId14"/>
    <p:sldId id="424" r:id="rId15"/>
    <p:sldId id="426" r:id="rId16"/>
    <p:sldId id="428" r:id="rId17"/>
    <p:sldId id="427" r:id="rId18"/>
    <p:sldId id="293" r:id="rId19"/>
    <p:sldId id="405" r:id="rId20"/>
    <p:sldId id="418" r:id="rId21"/>
    <p:sldId id="361" r:id="rId22"/>
    <p:sldId id="425" r:id="rId23"/>
    <p:sldId id="257" r:id="rId24"/>
  </p:sldIdLst>
  <p:sldSz cx="9144000" cy="5143500" type="screen16x9"/>
  <p:notesSz cx="20104100" cy="11309350"/>
  <p:embeddedFontLst>
    <p:embeddedFont>
      <p:font typeface="Century Gothic" panose="020B0502020202020204" pitchFamily="34" charset="0"/>
      <p:regular r:id="rId27"/>
      <p:bold r:id="rId28"/>
      <p:italic r:id="rId29"/>
      <p:boldItalic r:id="rId30"/>
    </p:embeddedFont>
    <p:embeddedFont>
      <p:font typeface="Montserrat" panose="00000500000000000000" pitchFamily="2" charset="0"/>
      <p:regular r:id="rId31"/>
      <p:bold r:id="rId32"/>
      <p:italic r:id="rId33"/>
      <p:boldItalic r:id="rId34"/>
    </p:embeddedFont>
    <p:embeddedFont>
      <p:font typeface="Montserrat ExtraBold" panose="00000900000000000000" pitchFamily="2" charset="0"/>
      <p:bold r:id="rId35"/>
      <p:italic r:id="rId36"/>
      <p:boldItalic r:id="rId37"/>
    </p:embeddedFont>
    <p:embeddedFont>
      <p:font typeface="Montserrat Light" panose="00000400000000000000" pitchFamily="2" charset="0"/>
      <p:regular r:id="rId38"/>
      <p:italic r:id="rId39"/>
    </p:embeddedFont>
    <p:embeddedFont>
      <p:font typeface="Montserrat school" pitchFamily="2" charset="0"/>
      <p:regular r:id="rId40"/>
      <p:italic r:id="rId41"/>
    </p:embeddedFont>
    <p:embeddedFont>
      <p:font typeface="Segoe UI" panose="020B0502040204020203" pitchFamily="34" charset="0"/>
      <p:regular r:id="rId42"/>
      <p:bold r:id="rId43"/>
      <p:italic r:id="rId44"/>
      <p:boldItalic r:id="rId45"/>
    </p:embeddedFont>
  </p:embeddedFontLst>
  <p:defaultTextStyle>
    <a:defPPr>
      <a:defRPr kern="0"/>
    </a:defPPr>
  </p:defaultTextStyle>
  <p:extLst>
    <p:ext uri="{EFAFB233-063F-42B5-8137-9DF3F51BA10A}">
      <p15:sldGuideLst xmlns:p15="http://schemas.microsoft.com/office/powerpoint/2012/main">
        <p15:guide id="1" orient="horz" pos="1310" userDrawn="1">
          <p15:clr>
            <a:srgbClr val="A4A3A4"/>
          </p15:clr>
        </p15:guide>
        <p15:guide id="2" pos="9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2B4C4D-632D-0B5F-3EA9-02CDFE1E80D7}" v="133" dt="2026-04-29T19:51:58.540"/>
    <p1510:client id="{F3C20B3F-D0D0-D0F2-B702-D9982B0409C1}" v="1693" dt="2026-04-29T14:53:36.78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834" y="120"/>
      </p:cViewPr>
      <p:guideLst>
        <p:guide orient="horz" pos="1310"/>
        <p:guide pos="98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9" Type="http://schemas.openxmlformats.org/officeDocument/2006/relationships/font" Target="fonts/font13.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theme" Target="theme/theme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AB83D5-C7B6-EB58-6B69-44F7674F9A1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A49AF6-7FA0-553A-D79A-ACBF5186E556}"/>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EE6D6BF6-9B86-514E-8633-CF682F8E160E}" type="datetimeFigureOut">
              <a:rPr lang="en-US" smtClean="0"/>
              <a:t>4/30/2026</a:t>
            </a:fld>
            <a:endParaRPr lang="en-US"/>
          </a:p>
        </p:txBody>
      </p:sp>
      <p:sp>
        <p:nvSpPr>
          <p:cNvPr id="4" name="Footer Placeholder 3">
            <a:extLst>
              <a:ext uri="{FF2B5EF4-FFF2-40B4-BE49-F238E27FC236}">
                <a16:creationId xmlns:a16="http://schemas.microsoft.com/office/drawing/2014/main" id="{1CB118F2-C113-78B4-92AF-E580FCE6CC1D}"/>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5762E7-BAA9-D9D6-9568-8352AA3CC64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5AF52A2D-AE79-0B40-90C6-74B75AC45EAC}" type="slidenum">
              <a:rPr lang="en-US" smtClean="0"/>
              <a:t>‹#›</a:t>
            </a:fld>
            <a:endParaRPr lang="en-US"/>
          </a:p>
        </p:txBody>
      </p:sp>
    </p:spTree>
    <p:extLst>
      <p:ext uri="{BB962C8B-B14F-4D97-AF65-F5344CB8AC3E}">
        <p14:creationId xmlns:p14="http://schemas.microsoft.com/office/powerpoint/2010/main" val="1939604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C6CD2F2-F518-874C-84B9-8918535227D1}" type="datetimeFigureOut">
              <a:rPr lang="en-US" smtClean="0"/>
              <a:t>4/30/2026</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3F0725B-8BBF-6349-B206-C25D6BA6A9C8}" type="slidenum">
              <a:rPr lang="en-US" smtClean="0"/>
              <a:t>‹#›</a:t>
            </a:fld>
            <a:endParaRPr lang="en-US"/>
          </a:p>
        </p:txBody>
      </p:sp>
    </p:spTree>
    <p:extLst>
      <p:ext uri="{BB962C8B-B14F-4D97-AF65-F5344CB8AC3E}">
        <p14:creationId xmlns:p14="http://schemas.microsoft.com/office/powerpoint/2010/main" val="192241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Children’s liturgy: Fifth</a:t>
            </a:r>
            <a:r>
              <a:rPr lang="en-US" b="1">
                <a:solidFill>
                  <a:srgbClr val="000000"/>
                </a:solidFill>
              </a:rPr>
              <a:t> </a:t>
            </a:r>
            <a:r>
              <a:rPr lang="en-US" b="1"/>
              <a:t>Sunday of Easter (Year A)</a:t>
            </a:r>
          </a:p>
          <a:p>
            <a:endParaRPr lang="en-US" b="1"/>
          </a:p>
          <a:p>
            <a:r>
              <a:rPr lang="en-US" b="1"/>
              <a:t>Preparation</a:t>
            </a:r>
            <a:r>
              <a:rPr lang="en-US" b="1" i="0" u="none" strike="noStrike" kern="1200">
                <a:solidFill>
                  <a:schemeClr val="tx1"/>
                </a:solidFill>
                <a:effectLst/>
              </a:rPr>
              <a:t> of the worship space</a:t>
            </a:r>
            <a:endParaRPr lang="en-US" b="1"/>
          </a:p>
          <a:p>
            <a:r>
              <a:rPr lang="en-US" b="1" i="0" u="none" strike="noStrike" kern="1200" err="1">
                <a:solidFill>
                  <a:schemeClr val="tx1"/>
                </a:solidFill>
                <a:effectLst/>
              </a:rPr>
              <a:t>Colour</a:t>
            </a:r>
            <a:r>
              <a:rPr lang="en-US" b="1" i="0" u="none" strike="noStrike" kern="1200">
                <a:solidFill>
                  <a:schemeClr val="tx1"/>
                </a:solidFill>
                <a:effectLst/>
              </a:rPr>
              <a:t>: </a:t>
            </a:r>
            <a:r>
              <a:rPr lang="en-US"/>
              <a:t>white</a:t>
            </a:r>
          </a:p>
          <a:p>
            <a:endParaRPr lang="en-US"/>
          </a:p>
          <a:p>
            <a:r>
              <a:rPr lang="en-US" b="1" i="0" u="none" strike="noStrike" kern="1200">
                <a:solidFill>
                  <a:schemeClr val="tx1"/>
                </a:solidFill>
                <a:effectLst/>
              </a:rPr>
              <a:t>Song suggestions</a:t>
            </a:r>
            <a:endParaRPr lang="en-US" b="1"/>
          </a:p>
          <a:p>
            <a:r>
              <a:rPr lang="en-US">
                <a:solidFill>
                  <a:srgbClr val="000000"/>
                </a:solidFill>
              </a:rPr>
              <a:t>Trust is in the </a:t>
            </a:r>
            <a:r>
              <a:rPr lang="en-US"/>
              <a:t>eyes of a</a:t>
            </a:r>
            <a:r>
              <a:rPr lang="en-US">
                <a:solidFill>
                  <a:srgbClr val="000000"/>
                </a:solidFill>
              </a:rPr>
              <a:t> tiny babe (789, Laudate)</a:t>
            </a:r>
            <a:endParaRPr lang="en-US"/>
          </a:p>
          <a:p>
            <a:endParaRPr lang="en-US">
              <a:solidFill>
                <a:srgbClr val="000000"/>
              </a:solidFill>
            </a:endParaRPr>
          </a:p>
          <a:p>
            <a:r>
              <a:rPr lang="en-US" b="1">
                <a:solidFill>
                  <a:srgbClr val="000000"/>
                </a:solidFill>
              </a:rPr>
              <a:t>Welcome</a:t>
            </a:r>
            <a:endParaRPr lang="en-US" b="1"/>
          </a:p>
          <a:p>
            <a:r>
              <a:rPr lang="en-US">
                <a:solidFill>
                  <a:srgbClr val="000000"/>
                </a:solidFill>
              </a:rPr>
              <a:t>Today Jesus tells us that through him we will come to know God and that we should trust him as we trust in God.</a:t>
            </a:r>
          </a:p>
          <a:p>
            <a:endParaRPr lang="en-US" b="1">
              <a:solidFill>
                <a:srgbClr val="000000"/>
              </a:solidFill>
            </a:endParaRPr>
          </a:p>
          <a:p>
            <a:r>
              <a:rPr lang="en-US">
                <a:solidFill>
                  <a:srgbClr val="000000"/>
                </a:solidFill>
              </a:rPr>
              <a:t>Kerra and the chickens, Kenya</a:t>
            </a:r>
          </a:p>
          <a:p>
            <a:r>
              <a:rPr lang="en-US">
                <a:solidFill>
                  <a:srgbClr val="000000"/>
                </a:solidFill>
              </a:rPr>
              <a:t>Photo credit: Joe Newman</a:t>
            </a:r>
          </a:p>
        </p:txBody>
      </p:sp>
      <p:sp>
        <p:nvSpPr>
          <p:cNvPr id="4" name="Slide Number Placeholder 3"/>
          <p:cNvSpPr>
            <a:spLocks noGrp="1"/>
          </p:cNvSpPr>
          <p:nvPr>
            <p:ph type="sldNum" sz="quarter" idx="5"/>
          </p:nvPr>
        </p:nvSpPr>
        <p:spPr/>
        <p:txBody>
          <a:bodyPr/>
          <a:lstStyle/>
          <a:p>
            <a:fld id="{A3F0725B-8BBF-6349-B206-C25D6BA6A9C8}" type="slidenum">
              <a:rPr lang="en-US" smtClean="0"/>
              <a:t>1</a:t>
            </a:fld>
            <a:endParaRPr lang="en-US"/>
          </a:p>
        </p:txBody>
      </p:sp>
    </p:spTree>
    <p:extLst>
      <p:ext uri="{BB962C8B-B14F-4D97-AF65-F5344CB8AC3E}">
        <p14:creationId xmlns:p14="http://schemas.microsoft.com/office/powerpoint/2010/main" val="23486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Kerra, Kenya</a:t>
            </a:r>
          </a:p>
          <a:p>
            <a:r>
              <a:rPr lang="en-US">
                <a:latin typeface="Calibri"/>
                <a:ea typeface="Calibri"/>
                <a:cs typeface="Calibri"/>
              </a:rPr>
              <a:t>Photo credit: Joe Newman</a:t>
            </a:r>
          </a:p>
        </p:txBody>
      </p:sp>
      <p:sp>
        <p:nvSpPr>
          <p:cNvPr id="4" name="Slide Number Placeholder 3"/>
          <p:cNvSpPr>
            <a:spLocks noGrp="1"/>
          </p:cNvSpPr>
          <p:nvPr>
            <p:ph type="sldNum" sz="quarter" idx="5"/>
          </p:nvPr>
        </p:nvSpPr>
        <p:spPr/>
        <p:txBody>
          <a:bodyPr/>
          <a:lstStyle/>
          <a:p>
            <a:fld id="{A3F0725B-8BBF-6349-B206-C25D6BA6A9C8}" type="slidenum">
              <a:rPr lang="en-US" smtClean="0"/>
              <a:t>11</a:t>
            </a:fld>
            <a:endParaRPr lang="en-US"/>
          </a:p>
        </p:txBody>
      </p:sp>
    </p:spTree>
    <p:extLst>
      <p:ext uri="{BB962C8B-B14F-4D97-AF65-F5344CB8AC3E}">
        <p14:creationId xmlns:p14="http://schemas.microsoft.com/office/powerpoint/2010/main" val="1147291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Kerra and the chickens, Kenya</a:t>
            </a:r>
          </a:p>
          <a:p>
            <a:r>
              <a:rPr lang="en-US">
                <a:latin typeface="Calibri"/>
                <a:ea typeface="Calibri"/>
                <a:cs typeface="Calibri"/>
              </a:rPr>
              <a:t>Photo credit: Joe Newman</a:t>
            </a:r>
          </a:p>
        </p:txBody>
      </p:sp>
      <p:sp>
        <p:nvSpPr>
          <p:cNvPr id="4" name="Slide Number Placeholder 3"/>
          <p:cNvSpPr>
            <a:spLocks noGrp="1"/>
          </p:cNvSpPr>
          <p:nvPr>
            <p:ph type="sldNum" sz="quarter" idx="5"/>
          </p:nvPr>
        </p:nvSpPr>
        <p:spPr/>
        <p:txBody>
          <a:bodyPr/>
          <a:lstStyle/>
          <a:p>
            <a:fld id="{A3F0725B-8BBF-6349-B206-C25D6BA6A9C8}" type="slidenum">
              <a:rPr lang="en-US" smtClean="0"/>
              <a:t>12</a:t>
            </a:fld>
            <a:endParaRPr lang="en-US"/>
          </a:p>
        </p:txBody>
      </p:sp>
    </p:spTree>
    <p:extLst>
      <p:ext uri="{BB962C8B-B14F-4D97-AF65-F5344CB8AC3E}">
        <p14:creationId xmlns:p14="http://schemas.microsoft.com/office/powerpoint/2010/main" val="826480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latin typeface="Calibri"/>
                <a:ea typeface="Calibri"/>
                <a:cs typeface="Calibri"/>
              </a:rPr>
              <a:t>Chirri</a:t>
            </a:r>
            <a:r>
              <a:rPr lang="en-US">
                <a:latin typeface="Calibri"/>
                <a:ea typeface="Calibri"/>
                <a:cs typeface="Calibri"/>
              </a:rPr>
              <a:t>, Kenya</a:t>
            </a:r>
          </a:p>
          <a:p>
            <a:r>
              <a:rPr lang="en-US">
                <a:latin typeface="Calibri"/>
                <a:ea typeface="Calibri"/>
                <a:cs typeface="Calibri"/>
              </a:rPr>
              <a:t>Photo credit: Joe Newman</a:t>
            </a:r>
          </a:p>
        </p:txBody>
      </p:sp>
      <p:sp>
        <p:nvSpPr>
          <p:cNvPr id="4" name="Slide Number Placeholder 3"/>
          <p:cNvSpPr>
            <a:spLocks noGrp="1"/>
          </p:cNvSpPr>
          <p:nvPr>
            <p:ph type="sldNum" sz="quarter" idx="5"/>
          </p:nvPr>
        </p:nvSpPr>
        <p:spPr/>
        <p:txBody>
          <a:bodyPr/>
          <a:lstStyle/>
          <a:p>
            <a:fld id="{A3F0725B-8BBF-6349-B206-C25D6BA6A9C8}" type="slidenum">
              <a:rPr lang="en-US" smtClean="0"/>
              <a:t>13</a:t>
            </a:fld>
            <a:endParaRPr lang="en-US"/>
          </a:p>
        </p:txBody>
      </p:sp>
    </p:spTree>
    <p:extLst>
      <p:ext uri="{BB962C8B-B14F-4D97-AF65-F5344CB8AC3E}">
        <p14:creationId xmlns:p14="http://schemas.microsoft.com/office/powerpoint/2010/main" val="2353452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highlight>
                  <a:srgbClr val="F4F4F5"/>
                </a:highlight>
              </a:rPr>
              <a:t>St Francis Xavier's RC Primary School, Herefordshire</a:t>
            </a:r>
            <a:endParaRPr lang="en-US">
              <a:solidFill>
                <a:srgbClr val="444444"/>
              </a:solidFill>
              <a:highlight>
                <a:srgbClr val="F4F4F5"/>
              </a:highlight>
            </a:endParaRPr>
          </a:p>
          <a:p>
            <a:r>
              <a:rPr lang="en-US">
                <a:highlight>
                  <a:srgbClr val="F4F4F5"/>
                </a:highlight>
              </a:rPr>
              <a:t>Photo credit: Vicky Ahmed</a:t>
            </a:r>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16</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Illustration: Erika Pal</a:t>
            </a:r>
            <a:endParaRPr lang="en-GB"/>
          </a:p>
        </p:txBody>
      </p:sp>
      <p:sp>
        <p:nvSpPr>
          <p:cNvPr id="4" name="Slide Number Placeholder 3"/>
          <p:cNvSpPr>
            <a:spLocks noGrp="1"/>
          </p:cNvSpPr>
          <p:nvPr>
            <p:ph type="sldNum" sz="quarter" idx="5"/>
          </p:nvPr>
        </p:nvSpPr>
        <p:spPr/>
        <p:txBody>
          <a:bodyPr/>
          <a:lstStyle/>
          <a:p>
            <a:fld id="{9B55366C-5F8C-42CA-9C4D-03125D9DB2B7}" type="slidenum">
              <a:rPr lang="en-US" smtClean="0"/>
              <a:t>17</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19</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 Francis Xavier's RC Primary School, Herefordshire</a:t>
            </a:r>
            <a:endParaRPr lang="en-US">
              <a:solidFill>
                <a:srgbClr val="444444"/>
              </a:solidFill>
            </a:endParaRPr>
          </a:p>
          <a:p>
            <a:r>
              <a:rPr lang="en-US"/>
              <a:t>Photo credit: Vicky Ahmed</a:t>
            </a:r>
          </a:p>
        </p:txBody>
      </p:sp>
      <p:sp>
        <p:nvSpPr>
          <p:cNvPr id="4" name="Slide Number Placeholder 3"/>
          <p:cNvSpPr>
            <a:spLocks noGrp="1"/>
          </p:cNvSpPr>
          <p:nvPr>
            <p:ph type="sldNum" sz="quarter" idx="5"/>
          </p:nvPr>
        </p:nvSpPr>
        <p:spPr/>
        <p:txBody>
          <a:bodyPr/>
          <a:lstStyle/>
          <a:p>
            <a:fld id="{A3F0725B-8BBF-6349-B206-C25D6BA6A9C8}" type="slidenum">
              <a:rPr lang="en-US" smtClean="0"/>
              <a:t>2</a:t>
            </a:fld>
            <a:endParaRPr lang="en-US"/>
          </a:p>
        </p:txBody>
      </p:sp>
    </p:spTree>
    <p:extLst>
      <p:ext uri="{BB962C8B-B14F-4D97-AF65-F5344CB8AC3E}">
        <p14:creationId xmlns:p14="http://schemas.microsoft.com/office/powerpoint/2010/main" val="75764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highlight>
                  <a:srgbClr val="F4F4F5"/>
                </a:highlight>
              </a:rPr>
              <a:t>Trust</a:t>
            </a:r>
          </a:p>
          <a:p>
            <a:pPr>
              <a:defRPr/>
            </a:pPr>
            <a:r>
              <a:rPr lang="en-GB">
                <a:solidFill>
                  <a:srgbClr val="000000"/>
                </a:solidFill>
                <a:highlight>
                  <a:srgbClr val="F4F4F5"/>
                </a:highlight>
                <a:ea typeface="Calibri"/>
                <a:cs typeface="Calibri"/>
              </a:rPr>
              <a:t>Photo credit: Ronda Dorsey on </a:t>
            </a:r>
            <a:r>
              <a:rPr lang="en-GB" err="1">
                <a:solidFill>
                  <a:srgbClr val="000000"/>
                </a:solidFill>
                <a:highlight>
                  <a:srgbClr val="F4F4F5"/>
                </a:highlight>
                <a:ea typeface="Calibri"/>
                <a:cs typeface="Calibri"/>
              </a:rPr>
              <a:t>Unsplash</a:t>
            </a:r>
          </a:p>
          <a:p>
            <a:pPr>
              <a:defRPr/>
            </a:pPr>
            <a:endParaRPr lang="en-GB">
              <a:solidFill>
                <a:srgbClr val="38383C"/>
              </a:solidFill>
              <a:highlight>
                <a:srgbClr val="F4F4F5"/>
              </a:highlight>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5</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000000"/>
                </a:solidFill>
                <a:highlight>
                  <a:srgbClr val="F4F4F5"/>
                </a:highlight>
              </a:rPr>
              <a:t>Helping</a:t>
            </a:r>
          </a:p>
          <a:p>
            <a:r>
              <a:rPr lang="en-GB">
                <a:highlight>
                  <a:srgbClr val="F4F4F5"/>
                </a:highlight>
              </a:rPr>
              <a:t>Photo credit: Annie Spratt on </a:t>
            </a:r>
            <a:r>
              <a:rPr lang="en-GB" err="1">
                <a:highlight>
                  <a:srgbClr val="F4F4F5"/>
                </a:highlight>
              </a:rPr>
              <a:t>Unsplash</a:t>
            </a:r>
          </a:p>
          <a:p>
            <a:endParaRPr lang="en-US">
              <a:highlight>
                <a:srgbClr val="F4F4F5"/>
              </a:highlight>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247904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8383C"/>
                </a:solidFill>
                <a:highlight>
                  <a:srgbClr val="F4F4F5"/>
                </a:highlight>
              </a:rPr>
              <a:t>Jesus equals love</a:t>
            </a:r>
          </a:p>
          <a:p>
            <a:r>
              <a:rPr lang="en-US">
                <a:solidFill>
                  <a:srgbClr val="38383C"/>
                </a:solidFill>
                <a:highlight>
                  <a:srgbClr val="F4F4F5"/>
                </a:highlight>
              </a:rPr>
              <a:t>Photo credit: Neal E Johnson on </a:t>
            </a:r>
            <a:r>
              <a:rPr lang="en-US" err="1">
                <a:solidFill>
                  <a:srgbClr val="38383C"/>
                </a:solidFill>
                <a:highlight>
                  <a:srgbClr val="F4F4F5"/>
                </a:highlight>
              </a:rPr>
              <a:t>Unsplash</a:t>
            </a:r>
          </a:p>
          <a:p>
            <a:endParaRPr lang="en-US">
              <a:solidFill>
                <a:srgbClr val="38383C"/>
              </a:solidFill>
              <a:highlight>
                <a:srgbClr val="F4F4F5"/>
              </a:highlight>
            </a:endParaRPr>
          </a:p>
          <a:p>
            <a:endParaRPr lang="en-US">
              <a:solidFill>
                <a:srgbClr val="38383C"/>
              </a:solidFill>
              <a:highlight>
                <a:srgbClr val="F4F4F5"/>
              </a:highlight>
            </a:endParaRPr>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4F4F5"/>
                </a:highlight>
              </a:rPr>
              <a:t>St Chad's primary school children, UK</a:t>
            </a:r>
            <a:endParaRPr lang="en-US">
              <a:solidFill>
                <a:srgbClr val="444444"/>
              </a:solidFill>
              <a:highlight>
                <a:srgbClr val="F4F4F5"/>
              </a:highlight>
            </a:endParaRPr>
          </a:p>
          <a:p>
            <a:r>
              <a:rPr lang="en-US">
                <a:highlight>
                  <a:srgbClr val="F4F4F5"/>
                </a:highlight>
              </a:rPr>
              <a:t>Photo credit: Joe Newman</a:t>
            </a:r>
            <a:endParaRPr lang="en-US"/>
          </a:p>
        </p:txBody>
      </p:sp>
      <p:sp>
        <p:nvSpPr>
          <p:cNvPr id="4" name="Slide Number Placeholder 3"/>
          <p:cNvSpPr>
            <a:spLocks noGrp="1"/>
          </p:cNvSpPr>
          <p:nvPr>
            <p:ph type="sldNum" sz="quarter" idx="5"/>
          </p:nvPr>
        </p:nvSpPr>
        <p:spPr/>
        <p:txBody>
          <a:bodyPr/>
          <a:lstStyle/>
          <a:p>
            <a:fld id="{9B55366C-5F8C-42CA-9C4D-03125D9DB2B7}" type="slidenum">
              <a:rPr lang="en-US"/>
              <a:t>8</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highlight>
                  <a:srgbClr val="F4F4F5"/>
                </a:highlight>
              </a:rPr>
              <a:t>Anuarite</a:t>
            </a:r>
            <a:r>
              <a:rPr lang="en-US">
                <a:highlight>
                  <a:srgbClr val="F4F4F5"/>
                </a:highlight>
              </a:rPr>
              <a:t> </a:t>
            </a:r>
            <a:r>
              <a:rPr lang="en-US" err="1">
                <a:highlight>
                  <a:srgbClr val="F4F4F5"/>
                </a:highlight>
              </a:rPr>
              <a:t>Kahindo's</a:t>
            </a:r>
            <a:r>
              <a:rPr lang="en-US">
                <a:highlight>
                  <a:srgbClr val="F4F4F5"/>
                </a:highlight>
              </a:rPr>
              <a:t> children sharing milk, DRC</a:t>
            </a:r>
            <a:endParaRPr lang="en-US"/>
          </a:p>
          <a:p>
            <a:r>
              <a:rPr lang="en-GB"/>
              <a:t>Illustration: Arlette Bashizi</a:t>
            </a:r>
            <a:endParaRPr lang="en-US"/>
          </a:p>
          <a:p>
            <a:endParaRPr lang="en-US">
              <a:solidFill>
                <a:srgbClr val="38383C"/>
              </a:solidFill>
            </a:endParaRPr>
          </a:p>
        </p:txBody>
      </p:sp>
      <p:sp>
        <p:nvSpPr>
          <p:cNvPr id="4" name="Slide Number Placeholder 3"/>
          <p:cNvSpPr>
            <a:spLocks noGrp="1"/>
          </p:cNvSpPr>
          <p:nvPr>
            <p:ph type="sldNum" sz="quarter" idx="5"/>
          </p:nvPr>
        </p:nvSpPr>
        <p:spPr/>
        <p:txBody>
          <a:bodyPr/>
          <a:lstStyle/>
          <a:p>
            <a:fld id="{9B55366C-5F8C-42CA-9C4D-03125D9DB2B7}" type="slidenum">
              <a:rPr lang="en-US"/>
              <a:t>9</a:t>
            </a:fld>
            <a:endParaRPr lang="en-US"/>
          </a:p>
        </p:txBody>
      </p:sp>
    </p:spTree>
    <p:extLst>
      <p:ext uri="{BB962C8B-B14F-4D97-AF65-F5344CB8AC3E}">
        <p14:creationId xmlns:p14="http://schemas.microsoft.com/office/powerpoint/2010/main" val="1018107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rPr>
              <a:t>Praying</a:t>
            </a:r>
          </a:p>
          <a:p>
            <a:r>
              <a:rPr lang="en-US"/>
              <a:t>Photo credit: Carlos Magno on </a:t>
            </a:r>
            <a:r>
              <a:rPr lang="en-US" err="1"/>
              <a:t>Unsplash</a:t>
            </a:r>
            <a:endParaRPr lang="en-US"/>
          </a:p>
        </p:txBody>
      </p:sp>
      <p:sp>
        <p:nvSpPr>
          <p:cNvPr id="4" name="Slide Number Placeholder 3"/>
          <p:cNvSpPr>
            <a:spLocks noGrp="1"/>
          </p:cNvSpPr>
          <p:nvPr>
            <p:ph type="sldNum" sz="quarter" idx="5"/>
          </p:nvPr>
        </p:nvSpPr>
        <p:spPr/>
        <p:txBody>
          <a:bodyPr/>
          <a:lstStyle/>
          <a:p>
            <a:fld id="{A3F0725B-8BBF-6349-B206-C25D6BA6A9C8}" type="slidenum">
              <a:rPr lang="en-US" smtClean="0"/>
              <a:t>10</a:t>
            </a:fld>
            <a:endParaRPr lang="en-US"/>
          </a:p>
        </p:txBody>
      </p:sp>
    </p:spTree>
    <p:extLst>
      <p:ext uri="{BB962C8B-B14F-4D97-AF65-F5344CB8AC3E}">
        <p14:creationId xmlns:p14="http://schemas.microsoft.com/office/powerpoint/2010/main" val="4788832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 cover">
    <p:bg>
      <p:bgPr>
        <a:solidFill>
          <a:schemeClr val="bg1"/>
        </a:solidFill>
        <a:effectLst/>
      </p:bgPr>
    </p:bg>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E2A7C3A6-A58D-28A4-5950-CD2526590DEC}"/>
              </a:ext>
            </a:extLst>
          </p:cNvPr>
          <p:cNvSpPr>
            <a:spLocks noGrp="1"/>
          </p:cNvSpPr>
          <p:nvPr>
            <p:ph type="body" sz="quarter" idx="12" hasCustomPrompt="1"/>
          </p:nvPr>
        </p:nvSpPr>
        <p:spPr>
          <a:xfrm>
            <a:off x="0" y="4028557"/>
            <a:ext cx="9144000" cy="1114707"/>
          </a:xfrm>
          <a:solidFill>
            <a:schemeClr val="accent1"/>
          </a:solidFill>
        </p:spPr>
        <p:txBody>
          <a:bodyPr wrap="square">
            <a:noAutofit/>
          </a:bodyPr>
          <a:lstStyle>
            <a:lvl1pPr>
              <a:defRPr sz="1100">
                <a:solidFill>
                  <a:schemeClr val="accent1">
                    <a:alpha val="0"/>
                  </a:schemeClr>
                </a:solidFill>
              </a:defRPr>
            </a:lvl1pPr>
            <a:lvl2pPr marL="0" indent="0">
              <a:buNone/>
              <a:defRPr/>
            </a:lvl2pPr>
          </a:lstStyle>
          <a:p>
            <a:pPr lvl="0"/>
            <a:r>
              <a:rPr lang="en-US"/>
              <a:t>Click to add any other text if needed</a:t>
            </a:r>
          </a:p>
        </p:txBody>
      </p:sp>
      <p:sp>
        <p:nvSpPr>
          <p:cNvPr id="3" name="Holder 3"/>
          <p:cNvSpPr>
            <a:spLocks noGrp="1"/>
          </p:cNvSpPr>
          <p:nvPr>
            <p:ph type="subTitle" idx="4" hasCustomPrompt="1"/>
          </p:nvPr>
        </p:nvSpPr>
        <p:spPr>
          <a:xfrm>
            <a:off x="1107806" y="2934362"/>
            <a:ext cx="3048297" cy="215444"/>
          </a:xfrm>
          <a:prstGeom prst="rect">
            <a:avLst/>
          </a:prstGeom>
        </p:spPr>
        <p:txBody>
          <a:bodyPr wrap="square" lIns="0" tIns="0" rIns="0" bIns="0">
            <a:spAutoFit/>
          </a:bodyPr>
          <a:lstStyle>
            <a:lvl1pPr marL="0" indent="0">
              <a:buNone/>
              <a:defRPr sz="1400" b="0" i="0">
                <a:solidFill>
                  <a:schemeClr val="bg2"/>
                </a:solidFill>
                <a:latin typeface="Montserrat"/>
                <a:cs typeface="Montserrat"/>
              </a:defRPr>
            </a:lvl1pPr>
          </a:lstStyle>
          <a:p>
            <a:r>
              <a:rPr lang="en-GB"/>
              <a:t>Click to add subtitle if needed</a:t>
            </a:r>
            <a:endParaRPr/>
          </a:p>
        </p:txBody>
      </p:sp>
      <p:sp>
        <p:nvSpPr>
          <p:cNvPr id="43" name="Graphic 41">
            <a:extLst>
              <a:ext uri="{FF2B5EF4-FFF2-40B4-BE49-F238E27FC236}">
                <a16:creationId xmlns:a16="http://schemas.microsoft.com/office/drawing/2014/main" id="{B462AD84-9CD1-DF54-BC25-FA094D7F49F0}"/>
              </a:ext>
            </a:extLst>
          </p:cNvPr>
          <p:cNvSpPr/>
          <p:nvPr userDrawn="1"/>
        </p:nvSpPr>
        <p:spPr>
          <a:xfrm>
            <a:off x="504825" y="905813"/>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rgbClr val="A2C617"/>
          </a:solidFill>
          <a:ln w="9502" cap="flat">
            <a:noFill/>
            <a:prstDash val="solid"/>
            <a:miter/>
          </a:ln>
        </p:spPr>
        <p:txBody>
          <a:bodyPr rtlCol="0" anchor="ctr"/>
          <a:lstStyle/>
          <a:p>
            <a:endParaRPr lang="en-US"/>
          </a:p>
        </p:txBody>
      </p:sp>
      <p:sp>
        <p:nvSpPr>
          <p:cNvPr id="47" name="Title 46">
            <a:extLst>
              <a:ext uri="{FF2B5EF4-FFF2-40B4-BE49-F238E27FC236}">
                <a16:creationId xmlns:a16="http://schemas.microsoft.com/office/drawing/2014/main" id="{AB5B9839-F3D5-02A0-B57C-E0661516C5AB}"/>
              </a:ext>
            </a:extLst>
          </p:cNvPr>
          <p:cNvSpPr>
            <a:spLocks noGrp="1"/>
          </p:cNvSpPr>
          <p:nvPr>
            <p:ph type="title" hasCustomPrompt="1"/>
          </p:nvPr>
        </p:nvSpPr>
        <p:spPr>
          <a:xfrm>
            <a:off x="1107806" y="1404872"/>
            <a:ext cx="3048297" cy="1523494"/>
          </a:xfrm>
        </p:spPr>
        <p:txBody>
          <a:bodyPr wrap="square" bIns="0" anchor="t" anchorCtr="0">
            <a:spAutoFit/>
          </a:bodyPr>
          <a:lstStyle>
            <a:lvl1pPr>
              <a:defRPr sz="2400">
                <a:solidFill>
                  <a:schemeClr val="bg2"/>
                </a:solidFill>
                <a:latin typeface="+mn-l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here to add the title of your deck. Ideally,</a:t>
            </a:r>
            <a:r>
              <a:rPr lang="en-US" b="0" i="0" u="none" strike="noStrike">
                <a:solidFill>
                  <a:srgbClr val="000000"/>
                </a:solidFill>
                <a:effectLst/>
              </a:rPr>
              <a:t> keep it under four lines.</a:t>
            </a:r>
            <a:endParaRPr lang="en-US"/>
          </a:p>
        </p:txBody>
      </p:sp>
      <p:sp>
        <p:nvSpPr>
          <p:cNvPr id="52" name="Picture Placeholder 51">
            <a:extLst>
              <a:ext uri="{FF2B5EF4-FFF2-40B4-BE49-F238E27FC236}">
                <a16:creationId xmlns:a16="http://schemas.microsoft.com/office/drawing/2014/main" id="{AA6A74A9-C5EB-6E1D-3D41-596769DA9F7E}"/>
              </a:ext>
            </a:extLst>
          </p:cNvPr>
          <p:cNvSpPr>
            <a:spLocks noGrp="1"/>
          </p:cNvSpPr>
          <p:nvPr>
            <p:ph type="pic" sz="quarter" idx="10" hasCustomPrompt="1"/>
          </p:nvPr>
        </p:nvSpPr>
        <p:spPr>
          <a:xfrm>
            <a:off x="4626329"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txBody>
          <a:bodyPr wrap="square" lIns="0" tIns="274320" rIns="548640" anchor="ctr">
            <a:no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11" name="Text Placeholder 7">
            <a:extLst>
              <a:ext uri="{FF2B5EF4-FFF2-40B4-BE49-F238E27FC236}">
                <a16:creationId xmlns:a16="http://schemas.microsoft.com/office/drawing/2014/main" id="{1C2F27C8-8481-FF60-F21A-7761E3594D83}"/>
              </a:ext>
            </a:extLst>
          </p:cNvPr>
          <p:cNvSpPr>
            <a:spLocks noGrp="1"/>
          </p:cNvSpPr>
          <p:nvPr>
            <p:ph type="body" sz="quarter" idx="11" hasCustomPrompt="1"/>
          </p:nvPr>
        </p:nvSpPr>
        <p:spPr>
          <a:xfrm>
            <a:off x="1107806" y="4662492"/>
            <a:ext cx="3048297" cy="261610"/>
          </a:xfrm>
        </p:spPr>
        <p:txBody>
          <a:bodyPr wrap="square">
            <a:spAutoFit/>
          </a:bodyPr>
          <a:lstStyle>
            <a:lvl1pPr marL="0" indent="0">
              <a:buNone/>
              <a:defRPr lang="en-US" sz="1100" b="0" dirty="0">
                <a:solidFill>
                  <a:schemeClr val="bg2"/>
                </a:solidFill>
                <a:latin typeface="Montserrat Light" panose="00000400000000000000" pitchFamily="2" charset="0"/>
                <a:ea typeface="+mn-ea"/>
                <a:cs typeface="+mn-cs"/>
              </a:defRPr>
            </a:lvl1pPr>
            <a:lvl2pPr marL="0" indent="0">
              <a:buNone/>
              <a:defRPr/>
            </a:lvl2pPr>
          </a:lstStyle>
          <a:p>
            <a:pPr lvl="0"/>
            <a:r>
              <a:rPr lang="en-US"/>
              <a:t>Click to add any other text if needed</a:t>
            </a:r>
          </a:p>
        </p:txBody>
      </p:sp>
      <p:pic>
        <p:nvPicPr>
          <p:cNvPr id="5" name="Graphic 4">
            <a:extLst>
              <a:ext uri="{FF2B5EF4-FFF2-40B4-BE49-F238E27FC236}">
                <a16:creationId xmlns:a16="http://schemas.microsoft.com/office/drawing/2014/main" id="{093C760A-E7BA-C41F-7DE7-C82B08D73E2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83896" y="217531"/>
            <a:ext cx="1972779" cy="574625"/>
          </a:xfrm>
          <a:prstGeom prst="rect">
            <a:avLst/>
          </a:prstGeom>
        </p:spPr>
      </p:pic>
    </p:spTree>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orient="horz" pos="756" userDrawn="1">
          <p15:clr>
            <a:srgbClr val="FBAE40"/>
          </p15:clr>
        </p15:guide>
        <p15:guide id="4" pos="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ster - back cover">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9D787F98-82FB-A897-4817-6EC131431DD5}"/>
              </a:ext>
            </a:extLst>
          </p:cNvPr>
          <p:cNvSpPr/>
          <p:nvPr/>
        </p:nvSpPr>
        <p:spPr>
          <a:xfrm flipV="1">
            <a:off x="321" y="507970"/>
            <a:ext cx="8635651" cy="2714128"/>
          </a:xfrm>
          <a:prstGeom prst="round1Rect">
            <a:avLst>
              <a:gd name="adj" fmla="val 11144"/>
            </a:avLst>
          </a:prstGeom>
          <a:solidFill>
            <a:srgbClr val="A1C516"/>
          </a:solidFill>
        </p:spPr>
        <p:txBody>
          <a:bodyPr wrap="square" lIns="0" tIns="0" rIns="0" bIns="0" rtlCol="0"/>
          <a:lstStyle/>
          <a:p>
            <a:endParaRPr/>
          </a:p>
        </p:txBody>
      </p:sp>
      <p:sp>
        <p:nvSpPr>
          <p:cNvPr id="19" name="object 17">
            <a:extLst>
              <a:ext uri="{FF2B5EF4-FFF2-40B4-BE49-F238E27FC236}">
                <a16:creationId xmlns:a16="http://schemas.microsoft.com/office/drawing/2014/main" id="{4DFEC1F8-24A8-1F33-5EE6-D4BBAE068C70}"/>
              </a:ext>
            </a:extLst>
          </p:cNvPr>
          <p:cNvSpPr txBox="1"/>
          <p:nvPr userDrawn="1"/>
        </p:nvSpPr>
        <p:spPr>
          <a:xfrm>
            <a:off x="1409700" y="3971303"/>
            <a:ext cx="3201042" cy="611138"/>
          </a:xfrm>
          <a:prstGeom prst="rect">
            <a:avLst/>
          </a:prstGeom>
        </p:spPr>
        <p:txBody>
          <a:bodyPr vert="horz" wrap="square" lIns="0" tIns="6931" rIns="0" bIns="0" rtlCol="0">
            <a:spAutoFit/>
          </a:bodyPr>
          <a:lstStyle/>
          <a:p>
            <a:pPr marL="5776">
              <a:spcBef>
                <a:spcPts val="55"/>
              </a:spcBef>
            </a:pPr>
            <a:r>
              <a:rPr sz="1114" spc="-5">
                <a:solidFill>
                  <a:srgbClr val="212444"/>
                </a:solidFill>
                <a:latin typeface="Montserrat"/>
                <a:cs typeface="Montserrat"/>
              </a:rPr>
              <a:t>CAFOD,</a:t>
            </a:r>
            <a:r>
              <a:rPr sz="1114" spc="-52">
                <a:solidFill>
                  <a:srgbClr val="212444"/>
                </a:solidFill>
                <a:latin typeface="Montserrat"/>
                <a:cs typeface="Montserrat"/>
              </a:rPr>
              <a:t> </a:t>
            </a:r>
            <a:r>
              <a:rPr sz="1114" spc="-9">
                <a:solidFill>
                  <a:srgbClr val="212444"/>
                </a:solidFill>
                <a:latin typeface="Montserrat"/>
                <a:cs typeface="Montserrat"/>
              </a:rPr>
              <a:t>Romero</a:t>
            </a:r>
            <a:r>
              <a:rPr sz="1114" spc="-50">
                <a:solidFill>
                  <a:srgbClr val="212444"/>
                </a:solidFill>
                <a:latin typeface="Montserrat"/>
                <a:cs typeface="Montserrat"/>
              </a:rPr>
              <a:t> </a:t>
            </a:r>
            <a:r>
              <a:rPr sz="1114" spc="-5">
                <a:solidFill>
                  <a:srgbClr val="212444"/>
                </a:solidFill>
                <a:latin typeface="Montserrat"/>
                <a:cs typeface="Montserrat"/>
              </a:rPr>
              <a:t>House,</a:t>
            </a:r>
            <a:endParaRPr sz="1114">
              <a:latin typeface="Montserrat"/>
              <a:cs typeface="Montserrat"/>
            </a:endParaRPr>
          </a:p>
          <a:p>
            <a:pPr marL="5776">
              <a:spcBef>
                <a:spcPts val="14"/>
              </a:spcBef>
            </a:pPr>
            <a:r>
              <a:rPr sz="1114">
                <a:solidFill>
                  <a:srgbClr val="212444"/>
                </a:solidFill>
                <a:latin typeface="Montserrat"/>
                <a:cs typeface="Montserrat"/>
              </a:rPr>
              <a:t>55</a:t>
            </a:r>
            <a:r>
              <a:rPr sz="1114" spc="-39">
                <a:solidFill>
                  <a:srgbClr val="212444"/>
                </a:solidFill>
                <a:latin typeface="Montserrat"/>
                <a:cs typeface="Montserrat"/>
              </a:rPr>
              <a:t> </a:t>
            </a:r>
            <a:r>
              <a:rPr sz="1114" spc="-16">
                <a:solidFill>
                  <a:srgbClr val="212444"/>
                </a:solidFill>
                <a:latin typeface="Montserrat"/>
                <a:cs typeface="Montserrat"/>
              </a:rPr>
              <a:t>Westminster</a:t>
            </a:r>
            <a:r>
              <a:rPr sz="1114" spc="-39">
                <a:solidFill>
                  <a:srgbClr val="212444"/>
                </a:solidFill>
                <a:latin typeface="Montserrat"/>
                <a:cs typeface="Montserrat"/>
              </a:rPr>
              <a:t> </a:t>
            </a:r>
            <a:r>
              <a:rPr sz="1114" spc="-5">
                <a:solidFill>
                  <a:srgbClr val="212444"/>
                </a:solidFill>
                <a:latin typeface="Montserrat"/>
                <a:cs typeface="Montserrat"/>
              </a:rPr>
              <a:t>Bridge</a:t>
            </a:r>
            <a:r>
              <a:rPr sz="1114" spc="-39">
                <a:solidFill>
                  <a:srgbClr val="212444"/>
                </a:solidFill>
                <a:latin typeface="Montserrat"/>
                <a:cs typeface="Montserrat"/>
              </a:rPr>
              <a:t> </a:t>
            </a:r>
            <a:r>
              <a:rPr sz="1114">
                <a:solidFill>
                  <a:srgbClr val="212444"/>
                </a:solidFill>
                <a:latin typeface="Montserrat"/>
                <a:cs typeface="Montserrat"/>
              </a:rPr>
              <a:t>Road,</a:t>
            </a:r>
            <a:r>
              <a:rPr sz="1114" spc="-39">
                <a:solidFill>
                  <a:srgbClr val="212444"/>
                </a:solidFill>
                <a:latin typeface="Montserrat"/>
                <a:cs typeface="Montserrat"/>
              </a:rPr>
              <a:t> </a:t>
            </a:r>
            <a:r>
              <a:rPr sz="1114" spc="-5">
                <a:solidFill>
                  <a:srgbClr val="212444"/>
                </a:solidFill>
                <a:latin typeface="Montserrat"/>
                <a:cs typeface="Montserrat"/>
              </a:rPr>
              <a:t>London</a:t>
            </a:r>
            <a:r>
              <a:rPr sz="1114" spc="-36">
                <a:solidFill>
                  <a:srgbClr val="212444"/>
                </a:solidFill>
                <a:latin typeface="Montserrat"/>
                <a:cs typeface="Montserrat"/>
              </a:rPr>
              <a:t> </a:t>
            </a:r>
            <a:r>
              <a:rPr sz="1114">
                <a:solidFill>
                  <a:srgbClr val="212444"/>
                </a:solidFill>
                <a:latin typeface="Montserrat"/>
                <a:cs typeface="Montserrat"/>
              </a:rPr>
              <a:t>SE1</a:t>
            </a:r>
            <a:r>
              <a:rPr sz="1114" spc="-39">
                <a:solidFill>
                  <a:srgbClr val="212444"/>
                </a:solidFill>
                <a:latin typeface="Montserrat"/>
                <a:cs typeface="Montserrat"/>
              </a:rPr>
              <a:t> </a:t>
            </a:r>
            <a:r>
              <a:rPr sz="1114" spc="-11">
                <a:solidFill>
                  <a:srgbClr val="212444"/>
                </a:solidFill>
                <a:latin typeface="Montserrat"/>
                <a:cs typeface="Montserrat"/>
              </a:rPr>
              <a:t>7JB</a:t>
            </a:r>
            <a:endParaRPr sz="1114">
              <a:latin typeface="Montserrat"/>
              <a:cs typeface="Montserrat"/>
            </a:endParaRPr>
          </a:p>
          <a:p>
            <a:pPr marL="5776">
              <a:spcBef>
                <a:spcPts val="687"/>
              </a:spcBef>
            </a:pPr>
            <a:r>
              <a:rPr sz="1114" b="1" u="sng" spc="-5">
                <a:solidFill>
                  <a:srgbClr val="212444"/>
                </a:solidFill>
                <a:uFill>
                  <a:solidFill>
                    <a:srgbClr val="212444"/>
                  </a:solidFill>
                </a:uFill>
                <a:latin typeface="Montserrat ExtraBold"/>
                <a:cs typeface="Montserrat ExtraBold"/>
              </a:rPr>
              <a:t>cafod.org.uk</a:t>
            </a:r>
            <a:endParaRPr sz="1114">
              <a:latin typeface="Montserrat ExtraBold"/>
              <a:cs typeface="Montserrat ExtraBold"/>
            </a:endParaRPr>
          </a:p>
        </p:txBody>
      </p:sp>
      <p:sp>
        <p:nvSpPr>
          <p:cNvPr id="20" name="object 18">
            <a:extLst>
              <a:ext uri="{FF2B5EF4-FFF2-40B4-BE49-F238E27FC236}">
                <a16:creationId xmlns:a16="http://schemas.microsoft.com/office/drawing/2014/main" id="{6038AB0D-C18D-FA53-44CE-D306AA4801EC}"/>
              </a:ext>
            </a:extLst>
          </p:cNvPr>
          <p:cNvSpPr/>
          <p:nvPr userDrawn="1"/>
        </p:nvSpPr>
        <p:spPr>
          <a:xfrm>
            <a:off x="2823919" y="4424720"/>
            <a:ext cx="160572" cy="160572"/>
          </a:xfrm>
          <a:custGeom>
            <a:avLst/>
            <a:gdLst/>
            <a:ahLst/>
            <a:cxnLst/>
            <a:rect l="l" t="t" r="r" b="b"/>
            <a:pathLst>
              <a:path w="353060" h="353059">
                <a:moveTo>
                  <a:pt x="176277" y="0"/>
                </a:moveTo>
                <a:lnTo>
                  <a:pt x="129414" y="6297"/>
                </a:lnTo>
                <a:lnTo>
                  <a:pt x="87305" y="24068"/>
                </a:lnTo>
                <a:lnTo>
                  <a:pt x="51629" y="51633"/>
                </a:lnTo>
                <a:lnTo>
                  <a:pt x="24066" y="87310"/>
                </a:lnTo>
                <a:lnTo>
                  <a:pt x="6296" y="129418"/>
                </a:lnTo>
                <a:lnTo>
                  <a:pt x="0" y="176277"/>
                </a:lnTo>
                <a:lnTo>
                  <a:pt x="6296" y="223135"/>
                </a:lnTo>
                <a:lnTo>
                  <a:pt x="24066" y="265241"/>
                </a:lnTo>
                <a:lnTo>
                  <a:pt x="51629" y="300916"/>
                </a:lnTo>
                <a:lnTo>
                  <a:pt x="87305" y="328478"/>
                </a:lnTo>
                <a:lnTo>
                  <a:pt x="129414" y="346247"/>
                </a:lnTo>
                <a:lnTo>
                  <a:pt x="176277" y="352544"/>
                </a:lnTo>
                <a:lnTo>
                  <a:pt x="223135" y="346247"/>
                </a:lnTo>
                <a:lnTo>
                  <a:pt x="265241" y="328478"/>
                </a:lnTo>
                <a:lnTo>
                  <a:pt x="300916" y="300916"/>
                </a:lnTo>
                <a:lnTo>
                  <a:pt x="319550" y="276797"/>
                </a:lnTo>
                <a:lnTo>
                  <a:pt x="71924" y="276797"/>
                </a:lnTo>
                <a:lnTo>
                  <a:pt x="149901" y="185523"/>
                </a:lnTo>
                <a:lnTo>
                  <a:pt x="72647" y="75756"/>
                </a:lnTo>
                <a:lnTo>
                  <a:pt x="319552" y="75756"/>
                </a:lnTo>
                <a:lnTo>
                  <a:pt x="300916" y="51633"/>
                </a:lnTo>
                <a:lnTo>
                  <a:pt x="265241" y="24068"/>
                </a:lnTo>
                <a:lnTo>
                  <a:pt x="223135" y="6297"/>
                </a:lnTo>
                <a:lnTo>
                  <a:pt x="176277" y="0"/>
                </a:lnTo>
                <a:close/>
              </a:path>
              <a:path w="353060" h="353059">
                <a:moveTo>
                  <a:pt x="159356" y="198957"/>
                </a:moveTo>
                <a:lnTo>
                  <a:pt x="92866" y="276797"/>
                </a:lnTo>
                <a:lnTo>
                  <a:pt x="214150" y="276797"/>
                </a:lnTo>
                <a:lnTo>
                  <a:pt x="159356" y="198957"/>
                </a:lnTo>
                <a:close/>
              </a:path>
              <a:path w="353060" h="353059">
                <a:moveTo>
                  <a:pt x="319552" y="75756"/>
                </a:moveTo>
                <a:lnTo>
                  <a:pt x="264588" y="75756"/>
                </a:lnTo>
                <a:lnTo>
                  <a:pt x="195805" y="156288"/>
                </a:lnTo>
                <a:lnTo>
                  <a:pt x="280619" y="276797"/>
                </a:lnTo>
                <a:lnTo>
                  <a:pt x="319550" y="276797"/>
                </a:lnTo>
                <a:lnTo>
                  <a:pt x="328478" y="265241"/>
                </a:lnTo>
                <a:lnTo>
                  <a:pt x="346247" y="223135"/>
                </a:lnTo>
                <a:lnTo>
                  <a:pt x="352544" y="176277"/>
                </a:lnTo>
                <a:lnTo>
                  <a:pt x="346247" y="129418"/>
                </a:lnTo>
                <a:lnTo>
                  <a:pt x="328478" y="87310"/>
                </a:lnTo>
                <a:lnTo>
                  <a:pt x="319552" y="75756"/>
                </a:lnTo>
                <a:close/>
              </a:path>
              <a:path w="353060" h="353059">
                <a:moveTo>
                  <a:pt x="130383" y="92510"/>
                </a:moveTo>
                <a:lnTo>
                  <a:pt x="104708" y="92510"/>
                </a:lnTo>
                <a:lnTo>
                  <a:pt x="222883" y="260044"/>
                </a:lnTo>
                <a:lnTo>
                  <a:pt x="248557" y="260044"/>
                </a:lnTo>
                <a:lnTo>
                  <a:pt x="130383" y="92510"/>
                </a:lnTo>
                <a:close/>
              </a:path>
              <a:path w="353060" h="353059">
                <a:moveTo>
                  <a:pt x="243647" y="75756"/>
                </a:moveTo>
                <a:lnTo>
                  <a:pt x="139137" y="75756"/>
                </a:lnTo>
                <a:lnTo>
                  <a:pt x="186350" y="142854"/>
                </a:lnTo>
                <a:lnTo>
                  <a:pt x="243647" y="75756"/>
                </a:lnTo>
                <a:close/>
              </a:path>
            </a:pathLst>
          </a:custGeom>
          <a:solidFill>
            <a:srgbClr val="212444"/>
          </a:solidFill>
        </p:spPr>
        <p:txBody>
          <a:bodyPr wrap="square" lIns="0" tIns="0" rIns="0" bIns="0" rtlCol="0"/>
          <a:lstStyle/>
          <a:p>
            <a:endParaRPr/>
          </a:p>
        </p:txBody>
      </p:sp>
      <p:sp>
        <p:nvSpPr>
          <p:cNvPr id="21" name="object 19">
            <a:extLst>
              <a:ext uri="{FF2B5EF4-FFF2-40B4-BE49-F238E27FC236}">
                <a16:creationId xmlns:a16="http://schemas.microsoft.com/office/drawing/2014/main" id="{2959AE32-8AFC-975C-4A21-763E87087CC9}"/>
              </a:ext>
            </a:extLst>
          </p:cNvPr>
          <p:cNvSpPr/>
          <p:nvPr userDrawn="1"/>
        </p:nvSpPr>
        <p:spPr>
          <a:xfrm>
            <a:off x="3124897" y="4424723"/>
            <a:ext cx="160572" cy="160572"/>
          </a:xfrm>
          <a:custGeom>
            <a:avLst/>
            <a:gdLst/>
            <a:ahLst/>
            <a:cxnLst/>
            <a:rect l="l" t="t" r="r" b="b"/>
            <a:pathLst>
              <a:path w="353060" h="353059">
                <a:moveTo>
                  <a:pt x="176266" y="0"/>
                </a:moveTo>
                <a:lnTo>
                  <a:pt x="129408" y="6296"/>
                </a:lnTo>
                <a:lnTo>
                  <a:pt x="87302" y="24065"/>
                </a:lnTo>
                <a:lnTo>
                  <a:pt x="51628" y="51628"/>
                </a:lnTo>
                <a:lnTo>
                  <a:pt x="24065" y="87302"/>
                </a:lnTo>
                <a:lnTo>
                  <a:pt x="6296" y="129408"/>
                </a:lnTo>
                <a:lnTo>
                  <a:pt x="0" y="176266"/>
                </a:lnTo>
                <a:lnTo>
                  <a:pt x="6296" y="223129"/>
                </a:lnTo>
                <a:lnTo>
                  <a:pt x="24065" y="265238"/>
                </a:lnTo>
                <a:lnTo>
                  <a:pt x="51628" y="300914"/>
                </a:lnTo>
                <a:lnTo>
                  <a:pt x="87302" y="328477"/>
                </a:lnTo>
                <a:lnTo>
                  <a:pt x="129408" y="346247"/>
                </a:lnTo>
                <a:lnTo>
                  <a:pt x="176266" y="352544"/>
                </a:lnTo>
                <a:lnTo>
                  <a:pt x="223125" y="346247"/>
                </a:lnTo>
                <a:lnTo>
                  <a:pt x="265231" y="328477"/>
                </a:lnTo>
                <a:lnTo>
                  <a:pt x="300905" y="300914"/>
                </a:lnTo>
                <a:lnTo>
                  <a:pt x="328467" y="265238"/>
                </a:lnTo>
                <a:lnTo>
                  <a:pt x="330257" y="260997"/>
                </a:lnTo>
                <a:lnTo>
                  <a:pt x="155157" y="260997"/>
                </a:lnTo>
                <a:lnTo>
                  <a:pt x="155092" y="223129"/>
                </a:lnTo>
                <a:lnTo>
                  <a:pt x="155011" y="176266"/>
                </a:lnTo>
                <a:lnTo>
                  <a:pt x="134121" y="176266"/>
                </a:lnTo>
                <a:lnTo>
                  <a:pt x="134048" y="155063"/>
                </a:lnTo>
                <a:lnTo>
                  <a:pt x="155147" y="155063"/>
                </a:lnTo>
                <a:lnTo>
                  <a:pt x="155147" y="134215"/>
                </a:lnTo>
                <a:lnTo>
                  <a:pt x="160924" y="112204"/>
                </a:lnTo>
                <a:lnTo>
                  <a:pt x="173633" y="101767"/>
                </a:lnTo>
                <a:lnTo>
                  <a:pt x="186342" y="98636"/>
                </a:lnTo>
                <a:lnTo>
                  <a:pt x="333250" y="98636"/>
                </a:lnTo>
                <a:lnTo>
                  <a:pt x="328467" y="87302"/>
                </a:lnTo>
                <a:lnTo>
                  <a:pt x="300905" y="51628"/>
                </a:lnTo>
                <a:lnTo>
                  <a:pt x="265231" y="24065"/>
                </a:lnTo>
                <a:lnTo>
                  <a:pt x="223125" y="6296"/>
                </a:lnTo>
                <a:lnTo>
                  <a:pt x="176266" y="0"/>
                </a:lnTo>
                <a:close/>
              </a:path>
              <a:path w="353060" h="353059">
                <a:moveTo>
                  <a:pt x="333250" y="98636"/>
                </a:moveTo>
                <a:lnTo>
                  <a:pt x="218830" y="98636"/>
                </a:lnTo>
                <a:lnTo>
                  <a:pt x="218715" y="112204"/>
                </a:lnTo>
                <a:lnTo>
                  <a:pt x="218590" y="127011"/>
                </a:lnTo>
                <a:lnTo>
                  <a:pt x="183125" y="127011"/>
                </a:lnTo>
                <a:lnTo>
                  <a:pt x="183317" y="134215"/>
                </a:lnTo>
                <a:lnTo>
                  <a:pt x="183397" y="155063"/>
                </a:lnTo>
                <a:lnTo>
                  <a:pt x="218998" y="155063"/>
                </a:lnTo>
                <a:lnTo>
                  <a:pt x="210935" y="176266"/>
                </a:lnTo>
                <a:lnTo>
                  <a:pt x="183261" y="176266"/>
                </a:lnTo>
                <a:lnTo>
                  <a:pt x="183261" y="260997"/>
                </a:lnTo>
                <a:lnTo>
                  <a:pt x="330257" y="260997"/>
                </a:lnTo>
                <a:lnTo>
                  <a:pt x="346237" y="223129"/>
                </a:lnTo>
                <a:lnTo>
                  <a:pt x="352533" y="176266"/>
                </a:lnTo>
                <a:lnTo>
                  <a:pt x="346237" y="129408"/>
                </a:lnTo>
                <a:lnTo>
                  <a:pt x="333250" y="98636"/>
                </a:lnTo>
                <a:close/>
              </a:path>
            </a:pathLst>
          </a:custGeom>
          <a:solidFill>
            <a:srgbClr val="212444"/>
          </a:solidFill>
        </p:spPr>
        <p:txBody>
          <a:bodyPr wrap="square" lIns="0" tIns="0" rIns="0" bIns="0" rtlCol="0"/>
          <a:lstStyle/>
          <a:p>
            <a:endParaRPr/>
          </a:p>
        </p:txBody>
      </p:sp>
      <p:sp>
        <p:nvSpPr>
          <p:cNvPr id="22" name="object 20">
            <a:extLst>
              <a:ext uri="{FF2B5EF4-FFF2-40B4-BE49-F238E27FC236}">
                <a16:creationId xmlns:a16="http://schemas.microsoft.com/office/drawing/2014/main" id="{09A59A26-CEC8-9663-5DE4-9892B8C00C95}"/>
              </a:ext>
            </a:extLst>
          </p:cNvPr>
          <p:cNvSpPr/>
          <p:nvPr userDrawn="1"/>
        </p:nvSpPr>
        <p:spPr>
          <a:xfrm>
            <a:off x="3425869" y="4424720"/>
            <a:ext cx="160572" cy="160572"/>
          </a:xfrm>
          <a:custGeom>
            <a:avLst/>
            <a:gdLst/>
            <a:ahLst/>
            <a:cxnLst/>
            <a:rect l="l" t="t" r="r" b="b"/>
            <a:pathLst>
              <a:path w="353059" h="353059">
                <a:moveTo>
                  <a:pt x="176277" y="0"/>
                </a:moveTo>
                <a:lnTo>
                  <a:pt x="129414" y="6297"/>
                </a:lnTo>
                <a:lnTo>
                  <a:pt x="87305" y="24068"/>
                </a:lnTo>
                <a:lnTo>
                  <a:pt x="51629" y="51633"/>
                </a:lnTo>
                <a:lnTo>
                  <a:pt x="24066" y="87310"/>
                </a:lnTo>
                <a:lnTo>
                  <a:pt x="6296" y="129418"/>
                </a:lnTo>
                <a:lnTo>
                  <a:pt x="0" y="176277"/>
                </a:lnTo>
                <a:lnTo>
                  <a:pt x="6296" y="223135"/>
                </a:lnTo>
                <a:lnTo>
                  <a:pt x="23954" y="264976"/>
                </a:lnTo>
                <a:lnTo>
                  <a:pt x="24066" y="265241"/>
                </a:lnTo>
                <a:lnTo>
                  <a:pt x="51629" y="300916"/>
                </a:lnTo>
                <a:lnTo>
                  <a:pt x="87305" y="328478"/>
                </a:lnTo>
                <a:lnTo>
                  <a:pt x="129414" y="346247"/>
                </a:lnTo>
                <a:lnTo>
                  <a:pt x="176277" y="352544"/>
                </a:lnTo>
                <a:lnTo>
                  <a:pt x="223135" y="346247"/>
                </a:lnTo>
                <a:lnTo>
                  <a:pt x="265241" y="328478"/>
                </a:lnTo>
                <a:lnTo>
                  <a:pt x="300916" y="300916"/>
                </a:lnTo>
                <a:lnTo>
                  <a:pt x="324964" y="269789"/>
                </a:lnTo>
                <a:lnTo>
                  <a:pt x="133690" y="269789"/>
                </a:lnTo>
                <a:lnTo>
                  <a:pt x="109973" y="269254"/>
                </a:lnTo>
                <a:lnTo>
                  <a:pt x="71756" y="257396"/>
                </a:lnTo>
                <a:lnTo>
                  <a:pt x="60019" y="205334"/>
                </a:lnTo>
                <a:lnTo>
                  <a:pt x="59362" y="147219"/>
                </a:lnTo>
                <a:lnTo>
                  <a:pt x="59897" y="130448"/>
                </a:lnTo>
                <a:lnTo>
                  <a:pt x="77766" y="90531"/>
                </a:lnTo>
                <a:lnTo>
                  <a:pt x="137412" y="83299"/>
                </a:lnTo>
                <a:lnTo>
                  <a:pt x="164559" y="82764"/>
                </a:lnTo>
                <a:lnTo>
                  <a:pt x="324966" y="82764"/>
                </a:lnTo>
                <a:lnTo>
                  <a:pt x="300916" y="51633"/>
                </a:lnTo>
                <a:lnTo>
                  <a:pt x="265241" y="24068"/>
                </a:lnTo>
                <a:lnTo>
                  <a:pt x="223135" y="6297"/>
                </a:lnTo>
                <a:lnTo>
                  <a:pt x="176277" y="0"/>
                </a:lnTo>
                <a:close/>
              </a:path>
              <a:path w="353059" h="353059">
                <a:moveTo>
                  <a:pt x="324966" y="82764"/>
                </a:moveTo>
                <a:lnTo>
                  <a:pt x="218858" y="82764"/>
                </a:lnTo>
                <a:lnTo>
                  <a:pt x="242572" y="83299"/>
                </a:lnTo>
                <a:lnTo>
                  <a:pt x="255989" y="84751"/>
                </a:lnTo>
                <a:lnTo>
                  <a:pt x="288368" y="108258"/>
                </a:lnTo>
                <a:lnTo>
                  <a:pt x="292524" y="147219"/>
                </a:lnTo>
                <a:lnTo>
                  <a:pt x="293181" y="168215"/>
                </a:lnTo>
                <a:lnTo>
                  <a:pt x="293181" y="205334"/>
                </a:lnTo>
                <a:lnTo>
                  <a:pt x="288368" y="244296"/>
                </a:lnTo>
                <a:lnTo>
                  <a:pt x="245701" y="267803"/>
                </a:lnTo>
                <a:lnTo>
                  <a:pt x="187993" y="269789"/>
                </a:lnTo>
                <a:lnTo>
                  <a:pt x="324964" y="269789"/>
                </a:lnTo>
                <a:lnTo>
                  <a:pt x="328478" y="265241"/>
                </a:lnTo>
                <a:lnTo>
                  <a:pt x="346247" y="223135"/>
                </a:lnTo>
                <a:lnTo>
                  <a:pt x="352544" y="176277"/>
                </a:lnTo>
                <a:lnTo>
                  <a:pt x="346247" y="129418"/>
                </a:lnTo>
                <a:lnTo>
                  <a:pt x="328591" y="87578"/>
                </a:lnTo>
                <a:lnTo>
                  <a:pt x="328478" y="87310"/>
                </a:lnTo>
                <a:lnTo>
                  <a:pt x="324966" y="82764"/>
                </a:lnTo>
                <a:close/>
              </a:path>
              <a:path w="353059" h="353059">
                <a:moveTo>
                  <a:pt x="157754" y="138571"/>
                </a:moveTo>
                <a:lnTo>
                  <a:pt x="152874" y="141377"/>
                </a:lnTo>
                <a:lnTo>
                  <a:pt x="152874" y="211176"/>
                </a:lnTo>
                <a:lnTo>
                  <a:pt x="157754" y="213993"/>
                </a:lnTo>
                <a:lnTo>
                  <a:pt x="218192" y="179094"/>
                </a:lnTo>
                <a:lnTo>
                  <a:pt x="218192" y="173460"/>
                </a:lnTo>
                <a:lnTo>
                  <a:pt x="157754" y="138571"/>
                </a:lnTo>
                <a:close/>
              </a:path>
            </a:pathLst>
          </a:custGeom>
          <a:solidFill>
            <a:srgbClr val="212444"/>
          </a:solidFill>
        </p:spPr>
        <p:txBody>
          <a:bodyPr wrap="square" lIns="0" tIns="0" rIns="0" bIns="0" rtlCol="0"/>
          <a:lstStyle/>
          <a:p>
            <a:endParaRPr/>
          </a:p>
        </p:txBody>
      </p:sp>
      <p:sp>
        <p:nvSpPr>
          <p:cNvPr id="23" name="object 21">
            <a:extLst>
              <a:ext uri="{FF2B5EF4-FFF2-40B4-BE49-F238E27FC236}">
                <a16:creationId xmlns:a16="http://schemas.microsoft.com/office/drawing/2014/main" id="{9EE02F45-8912-E0B3-8A8C-35BFD9DB1E0B}"/>
              </a:ext>
            </a:extLst>
          </p:cNvPr>
          <p:cNvSpPr/>
          <p:nvPr userDrawn="1"/>
        </p:nvSpPr>
        <p:spPr>
          <a:xfrm>
            <a:off x="2522942" y="4424724"/>
            <a:ext cx="160572" cy="160572"/>
          </a:xfrm>
          <a:custGeom>
            <a:avLst/>
            <a:gdLst/>
            <a:ahLst/>
            <a:cxnLst/>
            <a:rect l="l" t="t" r="r" b="b"/>
            <a:pathLst>
              <a:path w="353060" h="353059">
                <a:moveTo>
                  <a:pt x="176277" y="0"/>
                </a:moveTo>
                <a:lnTo>
                  <a:pt x="129418" y="6296"/>
                </a:lnTo>
                <a:lnTo>
                  <a:pt x="87310" y="24065"/>
                </a:lnTo>
                <a:lnTo>
                  <a:pt x="51633" y="51628"/>
                </a:lnTo>
                <a:lnTo>
                  <a:pt x="24068" y="87302"/>
                </a:lnTo>
                <a:lnTo>
                  <a:pt x="6297" y="129408"/>
                </a:lnTo>
                <a:lnTo>
                  <a:pt x="0" y="176266"/>
                </a:lnTo>
                <a:lnTo>
                  <a:pt x="6297" y="223125"/>
                </a:lnTo>
                <a:lnTo>
                  <a:pt x="24068" y="265234"/>
                </a:lnTo>
                <a:lnTo>
                  <a:pt x="51633" y="300910"/>
                </a:lnTo>
                <a:lnTo>
                  <a:pt x="87310" y="328475"/>
                </a:lnTo>
                <a:lnTo>
                  <a:pt x="129418" y="346246"/>
                </a:lnTo>
                <a:lnTo>
                  <a:pt x="176277" y="352544"/>
                </a:lnTo>
                <a:lnTo>
                  <a:pt x="223135" y="346246"/>
                </a:lnTo>
                <a:lnTo>
                  <a:pt x="265241" y="328475"/>
                </a:lnTo>
                <a:lnTo>
                  <a:pt x="300916" y="300910"/>
                </a:lnTo>
                <a:lnTo>
                  <a:pt x="314925" y="282776"/>
                </a:lnTo>
                <a:lnTo>
                  <a:pt x="123734" y="282776"/>
                </a:lnTo>
                <a:lnTo>
                  <a:pt x="102931" y="278565"/>
                </a:lnTo>
                <a:lnTo>
                  <a:pt x="85925" y="267090"/>
                </a:lnTo>
                <a:lnTo>
                  <a:pt x="74449" y="250083"/>
                </a:lnTo>
                <a:lnTo>
                  <a:pt x="70238" y="229280"/>
                </a:lnTo>
                <a:lnTo>
                  <a:pt x="70238" y="124205"/>
                </a:lnTo>
                <a:lnTo>
                  <a:pt x="74449" y="103403"/>
                </a:lnTo>
                <a:lnTo>
                  <a:pt x="85925" y="86396"/>
                </a:lnTo>
                <a:lnTo>
                  <a:pt x="102931" y="74920"/>
                </a:lnTo>
                <a:lnTo>
                  <a:pt x="123734" y="70709"/>
                </a:lnTo>
                <a:lnTo>
                  <a:pt x="315658" y="70709"/>
                </a:lnTo>
                <a:lnTo>
                  <a:pt x="300916" y="51628"/>
                </a:lnTo>
                <a:lnTo>
                  <a:pt x="265241" y="24065"/>
                </a:lnTo>
                <a:lnTo>
                  <a:pt x="223135" y="6296"/>
                </a:lnTo>
                <a:lnTo>
                  <a:pt x="176277" y="0"/>
                </a:lnTo>
                <a:close/>
              </a:path>
              <a:path w="353060" h="353059">
                <a:moveTo>
                  <a:pt x="315658" y="70709"/>
                </a:moveTo>
                <a:lnTo>
                  <a:pt x="228809" y="70709"/>
                </a:lnTo>
                <a:lnTo>
                  <a:pt x="249616" y="74920"/>
                </a:lnTo>
                <a:lnTo>
                  <a:pt x="266622" y="86396"/>
                </a:lnTo>
                <a:lnTo>
                  <a:pt x="278096" y="103403"/>
                </a:lnTo>
                <a:lnTo>
                  <a:pt x="282305" y="124205"/>
                </a:lnTo>
                <a:lnTo>
                  <a:pt x="282305" y="229280"/>
                </a:lnTo>
                <a:lnTo>
                  <a:pt x="278096" y="250083"/>
                </a:lnTo>
                <a:lnTo>
                  <a:pt x="266622" y="267090"/>
                </a:lnTo>
                <a:lnTo>
                  <a:pt x="249616" y="278565"/>
                </a:lnTo>
                <a:lnTo>
                  <a:pt x="228809" y="282776"/>
                </a:lnTo>
                <a:lnTo>
                  <a:pt x="314925" y="282776"/>
                </a:lnTo>
                <a:lnTo>
                  <a:pt x="328478" y="265234"/>
                </a:lnTo>
                <a:lnTo>
                  <a:pt x="346247" y="223125"/>
                </a:lnTo>
                <a:lnTo>
                  <a:pt x="352480" y="176738"/>
                </a:lnTo>
                <a:lnTo>
                  <a:pt x="352544" y="176266"/>
                </a:lnTo>
                <a:lnTo>
                  <a:pt x="346247" y="129408"/>
                </a:lnTo>
                <a:lnTo>
                  <a:pt x="328478" y="87302"/>
                </a:lnTo>
                <a:lnTo>
                  <a:pt x="315658" y="70709"/>
                </a:lnTo>
                <a:close/>
              </a:path>
              <a:path w="353060" h="353059">
                <a:moveTo>
                  <a:pt x="228809" y="93787"/>
                </a:moveTo>
                <a:lnTo>
                  <a:pt x="123734" y="93787"/>
                </a:lnTo>
                <a:lnTo>
                  <a:pt x="111909" y="96181"/>
                </a:lnTo>
                <a:lnTo>
                  <a:pt x="102239" y="102706"/>
                </a:lnTo>
                <a:lnTo>
                  <a:pt x="95711" y="112376"/>
                </a:lnTo>
                <a:lnTo>
                  <a:pt x="93316" y="124205"/>
                </a:lnTo>
                <a:lnTo>
                  <a:pt x="93316" y="229280"/>
                </a:lnTo>
                <a:lnTo>
                  <a:pt x="95714" y="241110"/>
                </a:lnTo>
                <a:lnTo>
                  <a:pt x="102244" y="250780"/>
                </a:lnTo>
                <a:lnTo>
                  <a:pt x="111916" y="257304"/>
                </a:lnTo>
                <a:lnTo>
                  <a:pt x="123734" y="259698"/>
                </a:lnTo>
                <a:lnTo>
                  <a:pt x="228809" y="259698"/>
                </a:lnTo>
                <a:lnTo>
                  <a:pt x="240639" y="257304"/>
                </a:lnTo>
                <a:lnTo>
                  <a:pt x="250309" y="250780"/>
                </a:lnTo>
                <a:lnTo>
                  <a:pt x="256833" y="241110"/>
                </a:lnTo>
                <a:lnTo>
                  <a:pt x="258806" y="231364"/>
                </a:lnTo>
                <a:lnTo>
                  <a:pt x="176277" y="231364"/>
                </a:lnTo>
                <a:lnTo>
                  <a:pt x="155039" y="227065"/>
                </a:lnTo>
                <a:lnTo>
                  <a:pt x="137676" y="215348"/>
                </a:lnTo>
                <a:lnTo>
                  <a:pt x="125960" y="197982"/>
                </a:lnTo>
                <a:lnTo>
                  <a:pt x="121661" y="176738"/>
                </a:lnTo>
                <a:lnTo>
                  <a:pt x="125960" y="155505"/>
                </a:lnTo>
                <a:lnTo>
                  <a:pt x="137676" y="138146"/>
                </a:lnTo>
                <a:lnTo>
                  <a:pt x="155039" y="126431"/>
                </a:lnTo>
                <a:lnTo>
                  <a:pt x="176277" y="122132"/>
                </a:lnTo>
                <a:lnTo>
                  <a:pt x="219721" y="122132"/>
                </a:lnTo>
                <a:lnTo>
                  <a:pt x="219721" y="113368"/>
                </a:lnTo>
                <a:lnTo>
                  <a:pt x="225521" y="107577"/>
                </a:lnTo>
                <a:lnTo>
                  <a:pt x="253596" y="107577"/>
                </a:lnTo>
                <a:lnTo>
                  <a:pt x="250309" y="102706"/>
                </a:lnTo>
                <a:lnTo>
                  <a:pt x="240639" y="96181"/>
                </a:lnTo>
                <a:lnTo>
                  <a:pt x="228809" y="93787"/>
                </a:lnTo>
                <a:close/>
              </a:path>
              <a:path w="353060" h="353059">
                <a:moveTo>
                  <a:pt x="219721" y="122132"/>
                </a:moveTo>
                <a:lnTo>
                  <a:pt x="176277" y="122132"/>
                </a:lnTo>
                <a:lnTo>
                  <a:pt x="197515" y="126431"/>
                </a:lnTo>
                <a:lnTo>
                  <a:pt x="214878" y="138146"/>
                </a:lnTo>
                <a:lnTo>
                  <a:pt x="226594" y="155505"/>
                </a:lnTo>
                <a:lnTo>
                  <a:pt x="230798" y="176266"/>
                </a:lnTo>
                <a:lnTo>
                  <a:pt x="230893" y="176738"/>
                </a:lnTo>
                <a:lnTo>
                  <a:pt x="226591" y="197982"/>
                </a:lnTo>
                <a:lnTo>
                  <a:pt x="214872" y="215348"/>
                </a:lnTo>
                <a:lnTo>
                  <a:pt x="197508" y="227065"/>
                </a:lnTo>
                <a:lnTo>
                  <a:pt x="176277" y="231364"/>
                </a:lnTo>
                <a:lnTo>
                  <a:pt x="258806" y="231364"/>
                </a:lnTo>
                <a:lnTo>
                  <a:pt x="259227" y="229280"/>
                </a:lnTo>
                <a:lnTo>
                  <a:pt x="259227" y="133420"/>
                </a:lnTo>
                <a:lnTo>
                  <a:pt x="225521" y="133420"/>
                </a:lnTo>
                <a:lnTo>
                  <a:pt x="219721" y="127619"/>
                </a:lnTo>
                <a:lnTo>
                  <a:pt x="219721" y="122132"/>
                </a:lnTo>
                <a:close/>
              </a:path>
              <a:path w="353060" h="353059">
                <a:moveTo>
                  <a:pt x="176277" y="145210"/>
                </a:moveTo>
                <a:lnTo>
                  <a:pt x="144824" y="176266"/>
                </a:lnTo>
                <a:lnTo>
                  <a:pt x="144728" y="176738"/>
                </a:lnTo>
                <a:lnTo>
                  <a:pt x="147212" y="189004"/>
                </a:lnTo>
                <a:lnTo>
                  <a:pt x="153980" y="199034"/>
                </a:lnTo>
                <a:lnTo>
                  <a:pt x="164010" y="205803"/>
                </a:lnTo>
                <a:lnTo>
                  <a:pt x="176277" y="208286"/>
                </a:lnTo>
                <a:lnTo>
                  <a:pt x="188540" y="205803"/>
                </a:lnTo>
                <a:lnTo>
                  <a:pt x="198563" y="199034"/>
                </a:lnTo>
                <a:lnTo>
                  <a:pt x="205324" y="189004"/>
                </a:lnTo>
                <a:lnTo>
                  <a:pt x="207805" y="176738"/>
                </a:lnTo>
                <a:lnTo>
                  <a:pt x="205323" y="164478"/>
                </a:lnTo>
                <a:lnTo>
                  <a:pt x="198559" y="154456"/>
                </a:lnTo>
                <a:lnTo>
                  <a:pt x="188536" y="147692"/>
                </a:lnTo>
                <a:lnTo>
                  <a:pt x="176277" y="145210"/>
                </a:lnTo>
                <a:close/>
              </a:path>
              <a:path w="353060" h="353059">
                <a:moveTo>
                  <a:pt x="253596" y="107577"/>
                </a:moveTo>
                <a:lnTo>
                  <a:pt x="239772" y="107577"/>
                </a:lnTo>
                <a:lnTo>
                  <a:pt x="245573" y="113368"/>
                </a:lnTo>
                <a:lnTo>
                  <a:pt x="245573" y="127619"/>
                </a:lnTo>
                <a:lnTo>
                  <a:pt x="239772" y="133420"/>
                </a:lnTo>
                <a:lnTo>
                  <a:pt x="259227" y="133420"/>
                </a:lnTo>
                <a:lnTo>
                  <a:pt x="259227" y="124205"/>
                </a:lnTo>
                <a:lnTo>
                  <a:pt x="256833" y="112376"/>
                </a:lnTo>
                <a:lnTo>
                  <a:pt x="253596" y="107577"/>
                </a:lnTo>
                <a:close/>
              </a:path>
            </a:pathLst>
          </a:custGeom>
          <a:solidFill>
            <a:srgbClr val="212444"/>
          </a:solidFill>
        </p:spPr>
        <p:txBody>
          <a:bodyPr wrap="square" lIns="0" tIns="0" rIns="0" bIns="0" rtlCol="0"/>
          <a:lstStyle/>
          <a:p>
            <a:endParaRPr/>
          </a:p>
        </p:txBody>
      </p:sp>
      <p:sp>
        <p:nvSpPr>
          <p:cNvPr id="24" name="object 22">
            <a:extLst>
              <a:ext uri="{FF2B5EF4-FFF2-40B4-BE49-F238E27FC236}">
                <a16:creationId xmlns:a16="http://schemas.microsoft.com/office/drawing/2014/main" id="{3EC63729-319A-0279-C3DF-795AF44E1E24}"/>
              </a:ext>
            </a:extLst>
          </p:cNvPr>
          <p:cNvSpPr/>
          <p:nvPr userDrawn="1"/>
        </p:nvSpPr>
        <p:spPr>
          <a:xfrm>
            <a:off x="3727663" y="4425544"/>
            <a:ext cx="158839" cy="158839"/>
          </a:xfrm>
          <a:custGeom>
            <a:avLst/>
            <a:gdLst/>
            <a:ahLst/>
            <a:cxnLst/>
            <a:rect l="l" t="t" r="r" b="b"/>
            <a:pathLst>
              <a:path w="349250" h="349250">
                <a:moveTo>
                  <a:pt x="174476" y="0"/>
                </a:moveTo>
                <a:lnTo>
                  <a:pt x="128092" y="6232"/>
                </a:lnTo>
                <a:lnTo>
                  <a:pt x="86413" y="23820"/>
                </a:lnTo>
                <a:lnTo>
                  <a:pt x="51101" y="51100"/>
                </a:lnTo>
                <a:lnTo>
                  <a:pt x="23820" y="86410"/>
                </a:lnTo>
                <a:lnTo>
                  <a:pt x="6232" y="128086"/>
                </a:lnTo>
                <a:lnTo>
                  <a:pt x="0" y="174465"/>
                </a:lnTo>
                <a:lnTo>
                  <a:pt x="6232" y="220845"/>
                </a:lnTo>
                <a:lnTo>
                  <a:pt x="23820" y="262521"/>
                </a:lnTo>
                <a:lnTo>
                  <a:pt x="51101" y="297831"/>
                </a:lnTo>
                <a:lnTo>
                  <a:pt x="86413" y="325111"/>
                </a:lnTo>
                <a:lnTo>
                  <a:pt x="128092" y="342699"/>
                </a:lnTo>
                <a:lnTo>
                  <a:pt x="174476" y="348931"/>
                </a:lnTo>
                <a:lnTo>
                  <a:pt x="220855" y="342699"/>
                </a:lnTo>
                <a:lnTo>
                  <a:pt x="262531" y="325111"/>
                </a:lnTo>
                <a:lnTo>
                  <a:pt x="297841" y="297831"/>
                </a:lnTo>
                <a:lnTo>
                  <a:pt x="325122" y="262521"/>
                </a:lnTo>
                <a:lnTo>
                  <a:pt x="326936" y="258222"/>
                </a:lnTo>
                <a:lnTo>
                  <a:pt x="92091" y="258222"/>
                </a:lnTo>
                <a:lnTo>
                  <a:pt x="92091" y="121964"/>
                </a:lnTo>
                <a:lnTo>
                  <a:pt x="228784" y="121964"/>
                </a:lnTo>
                <a:lnTo>
                  <a:pt x="231206" y="121618"/>
                </a:lnTo>
                <a:lnTo>
                  <a:pt x="339980" y="121618"/>
                </a:lnTo>
                <a:lnTo>
                  <a:pt x="333259" y="105693"/>
                </a:lnTo>
                <a:lnTo>
                  <a:pt x="110467" y="105693"/>
                </a:lnTo>
                <a:lnTo>
                  <a:pt x="101970" y="104031"/>
                </a:lnTo>
                <a:lnTo>
                  <a:pt x="95095" y="99430"/>
                </a:lnTo>
                <a:lnTo>
                  <a:pt x="90487" y="92533"/>
                </a:lnTo>
                <a:lnTo>
                  <a:pt x="88793" y="83986"/>
                </a:lnTo>
                <a:lnTo>
                  <a:pt x="90472" y="75470"/>
                </a:lnTo>
                <a:lnTo>
                  <a:pt x="95092" y="68491"/>
                </a:lnTo>
                <a:lnTo>
                  <a:pt x="101952" y="63768"/>
                </a:lnTo>
                <a:lnTo>
                  <a:pt x="110352" y="62019"/>
                </a:lnTo>
                <a:lnTo>
                  <a:pt x="306277" y="62019"/>
                </a:lnTo>
                <a:lnTo>
                  <a:pt x="297841" y="51100"/>
                </a:lnTo>
                <a:lnTo>
                  <a:pt x="262531" y="23820"/>
                </a:lnTo>
                <a:lnTo>
                  <a:pt x="220855" y="6232"/>
                </a:lnTo>
                <a:lnTo>
                  <a:pt x="174476" y="0"/>
                </a:lnTo>
                <a:close/>
              </a:path>
              <a:path w="349250" h="349250">
                <a:moveTo>
                  <a:pt x="228784" y="121964"/>
                </a:moveTo>
                <a:lnTo>
                  <a:pt x="128613" y="121964"/>
                </a:lnTo>
                <a:lnTo>
                  <a:pt x="128613" y="258222"/>
                </a:lnTo>
                <a:lnTo>
                  <a:pt x="154257" y="258222"/>
                </a:lnTo>
                <a:lnTo>
                  <a:pt x="154257" y="122111"/>
                </a:lnTo>
                <a:lnTo>
                  <a:pt x="227759" y="122111"/>
                </a:lnTo>
                <a:lnTo>
                  <a:pt x="228784" y="121964"/>
                </a:lnTo>
                <a:close/>
              </a:path>
              <a:path w="349250" h="349250">
                <a:moveTo>
                  <a:pt x="218757" y="158874"/>
                </a:moveTo>
                <a:lnTo>
                  <a:pt x="191598" y="185659"/>
                </a:lnTo>
                <a:lnTo>
                  <a:pt x="191495" y="189721"/>
                </a:lnTo>
                <a:lnTo>
                  <a:pt x="191262" y="204029"/>
                </a:lnTo>
                <a:lnTo>
                  <a:pt x="191292" y="258222"/>
                </a:lnTo>
                <a:lnTo>
                  <a:pt x="241060" y="258222"/>
                </a:lnTo>
                <a:lnTo>
                  <a:pt x="241091" y="204029"/>
                </a:lnTo>
                <a:lnTo>
                  <a:pt x="240956" y="190968"/>
                </a:lnTo>
                <a:lnTo>
                  <a:pt x="225774" y="160419"/>
                </a:lnTo>
                <a:lnTo>
                  <a:pt x="218757" y="158874"/>
                </a:lnTo>
                <a:close/>
              </a:path>
              <a:path w="349250" h="349250">
                <a:moveTo>
                  <a:pt x="339980" y="121618"/>
                </a:moveTo>
                <a:lnTo>
                  <a:pt x="231206" y="121618"/>
                </a:lnTo>
                <a:lnTo>
                  <a:pt x="246442" y="123943"/>
                </a:lnTo>
                <a:lnTo>
                  <a:pt x="260188" y="130344"/>
                </a:lnTo>
                <a:lnTo>
                  <a:pt x="277824" y="167062"/>
                </a:lnTo>
                <a:lnTo>
                  <a:pt x="278116" y="258222"/>
                </a:lnTo>
                <a:lnTo>
                  <a:pt x="326936" y="258222"/>
                </a:lnTo>
                <a:lnTo>
                  <a:pt x="342710" y="220845"/>
                </a:lnTo>
                <a:lnTo>
                  <a:pt x="348855" y="175115"/>
                </a:lnTo>
                <a:lnTo>
                  <a:pt x="348942" y="174465"/>
                </a:lnTo>
                <a:lnTo>
                  <a:pt x="342710" y="128086"/>
                </a:lnTo>
                <a:lnTo>
                  <a:pt x="339980" y="121618"/>
                </a:lnTo>
                <a:close/>
              </a:path>
              <a:path w="349250" h="349250">
                <a:moveTo>
                  <a:pt x="227759" y="122111"/>
                </a:moveTo>
                <a:lnTo>
                  <a:pt x="191020" y="122111"/>
                </a:lnTo>
                <a:lnTo>
                  <a:pt x="191020" y="141671"/>
                </a:lnTo>
                <a:lnTo>
                  <a:pt x="192077" y="141158"/>
                </a:lnTo>
                <a:lnTo>
                  <a:pt x="192611" y="141158"/>
                </a:lnTo>
                <a:lnTo>
                  <a:pt x="192988" y="140686"/>
                </a:lnTo>
                <a:lnTo>
                  <a:pt x="204366" y="129983"/>
                </a:lnTo>
                <a:lnTo>
                  <a:pt x="217143" y="123629"/>
                </a:lnTo>
                <a:lnTo>
                  <a:pt x="227759" y="122111"/>
                </a:lnTo>
                <a:close/>
              </a:path>
              <a:path w="349250" h="349250">
                <a:moveTo>
                  <a:pt x="306277" y="62019"/>
                </a:moveTo>
                <a:lnTo>
                  <a:pt x="110352" y="62019"/>
                </a:lnTo>
                <a:lnTo>
                  <a:pt x="119008" y="63768"/>
                </a:lnTo>
                <a:lnTo>
                  <a:pt x="118833" y="63768"/>
                </a:lnTo>
                <a:lnTo>
                  <a:pt x="125707" y="68491"/>
                </a:lnTo>
                <a:lnTo>
                  <a:pt x="130333" y="75470"/>
                </a:lnTo>
                <a:lnTo>
                  <a:pt x="132015" y="83986"/>
                </a:lnTo>
                <a:lnTo>
                  <a:pt x="131548" y="86410"/>
                </a:lnTo>
                <a:lnTo>
                  <a:pt x="130317" y="92533"/>
                </a:lnTo>
                <a:lnTo>
                  <a:pt x="125695" y="99430"/>
                </a:lnTo>
                <a:lnTo>
                  <a:pt x="118896" y="104031"/>
                </a:lnTo>
                <a:lnTo>
                  <a:pt x="118740" y="104031"/>
                </a:lnTo>
                <a:lnTo>
                  <a:pt x="110467" y="105693"/>
                </a:lnTo>
                <a:lnTo>
                  <a:pt x="333259" y="105693"/>
                </a:lnTo>
                <a:lnTo>
                  <a:pt x="325122" y="86410"/>
                </a:lnTo>
                <a:lnTo>
                  <a:pt x="306277" y="62019"/>
                </a:lnTo>
                <a:close/>
              </a:path>
            </a:pathLst>
          </a:custGeom>
          <a:solidFill>
            <a:srgbClr val="212444"/>
          </a:solidFill>
        </p:spPr>
        <p:txBody>
          <a:bodyPr wrap="square" lIns="0" tIns="0" rIns="0" bIns="0" rtlCol="0"/>
          <a:lstStyle/>
          <a:p>
            <a:endParaRPr/>
          </a:p>
        </p:txBody>
      </p:sp>
      <p:sp>
        <p:nvSpPr>
          <p:cNvPr id="25" name="object 23">
            <a:extLst>
              <a:ext uri="{FF2B5EF4-FFF2-40B4-BE49-F238E27FC236}">
                <a16:creationId xmlns:a16="http://schemas.microsoft.com/office/drawing/2014/main" id="{7131E26D-57FB-7952-D905-46DEF7DBE1E6}"/>
              </a:ext>
            </a:extLst>
          </p:cNvPr>
          <p:cNvSpPr txBox="1"/>
          <p:nvPr userDrawn="1"/>
        </p:nvSpPr>
        <p:spPr>
          <a:xfrm>
            <a:off x="1409701" y="4740517"/>
            <a:ext cx="4895422" cy="211993"/>
          </a:xfrm>
          <a:prstGeom prst="rect">
            <a:avLst/>
          </a:prstGeom>
        </p:spPr>
        <p:txBody>
          <a:bodyPr vert="horz" wrap="square" lIns="0" tIns="1155" rIns="0" bIns="0" rtlCol="0">
            <a:spAutoFit/>
          </a:bodyPr>
          <a:lstStyle/>
          <a:p>
            <a:pPr marL="5776" marR="2310">
              <a:lnSpc>
                <a:spcPct val="106600"/>
              </a:lnSpc>
              <a:spcBef>
                <a:spcPts val="9"/>
              </a:spcBef>
            </a:pPr>
            <a:r>
              <a:rPr sz="659">
                <a:latin typeface="Montserrat"/>
                <a:cs typeface="Montserrat"/>
              </a:rPr>
              <a:t>The</a:t>
            </a:r>
            <a:r>
              <a:rPr sz="659" spc="2">
                <a:latin typeface="Montserrat"/>
                <a:cs typeface="Montserrat"/>
              </a:rPr>
              <a:t> </a:t>
            </a:r>
            <a:r>
              <a:rPr sz="659">
                <a:latin typeface="Montserrat"/>
                <a:cs typeface="Montserrat"/>
              </a:rPr>
              <a:t>Catholic</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for</a:t>
            </a:r>
            <a:r>
              <a:rPr sz="659" spc="2">
                <a:latin typeface="Montserrat"/>
                <a:cs typeface="Montserrat"/>
              </a:rPr>
              <a:t> </a:t>
            </a:r>
            <a:r>
              <a:rPr sz="659">
                <a:latin typeface="Montserrat"/>
                <a:cs typeface="Montserrat"/>
              </a:rPr>
              <a:t>Overseas</a:t>
            </a:r>
            <a:r>
              <a:rPr sz="659" spc="2">
                <a:latin typeface="Montserrat"/>
                <a:cs typeface="Montserrat"/>
              </a:rPr>
              <a:t> </a:t>
            </a:r>
            <a:r>
              <a:rPr sz="659">
                <a:latin typeface="Montserrat"/>
                <a:cs typeface="Montserrat"/>
              </a:rPr>
              <a:t>Development</a:t>
            </a:r>
            <a:r>
              <a:rPr sz="659" spc="2">
                <a:latin typeface="Montserrat"/>
                <a:cs typeface="Montserrat"/>
              </a:rPr>
              <a:t> </a:t>
            </a:r>
            <a:r>
              <a:rPr sz="659">
                <a:latin typeface="Montserrat"/>
                <a:cs typeface="Montserrat"/>
              </a:rPr>
              <a:t>(CAFOD)</a:t>
            </a:r>
            <a:r>
              <a:rPr sz="659" spc="2">
                <a:latin typeface="Montserrat"/>
                <a:cs typeface="Montserrat"/>
              </a:rPr>
              <a:t> </a:t>
            </a:r>
            <a:r>
              <a:rPr sz="659">
                <a:latin typeface="Montserrat"/>
                <a:cs typeface="Montserrat"/>
              </a:rPr>
              <a:t>is</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official</a:t>
            </a:r>
            <a:r>
              <a:rPr sz="659" spc="2">
                <a:latin typeface="Montserrat"/>
                <a:cs typeface="Montserrat"/>
              </a:rPr>
              <a:t> </a:t>
            </a:r>
            <a:r>
              <a:rPr sz="659">
                <a:latin typeface="Montserrat"/>
                <a:cs typeface="Montserrat"/>
              </a:rPr>
              <a:t>aid</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Catholic</a:t>
            </a:r>
            <a:r>
              <a:rPr sz="659" spc="5">
                <a:latin typeface="Montserrat"/>
                <a:cs typeface="Montserrat"/>
              </a:rPr>
              <a:t> </a:t>
            </a:r>
            <a:r>
              <a:rPr sz="659">
                <a:latin typeface="Montserrat"/>
                <a:cs typeface="Montserrat"/>
              </a:rPr>
              <a:t>Church</a:t>
            </a:r>
            <a:r>
              <a:rPr sz="659" spc="2">
                <a:latin typeface="Montserrat"/>
                <a:cs typeface="Montserrat"/>
              </a:rPr>
              <a:t> </a:t>
            </a:r>
            <a:r>
              <a:rPr sz="659">
                <a:latin typeface="Montserrat"/>
                <a:cs typeface="Montserrat"/>
              </a:rPr>
              <a:t>in</a:t>
            </a:r>
            <a:r>
              <a:rPr sz="659" spc="2">
                <a:latin typeface="Montserrat"/>
                <a:cs typeface="Montserrat"/>
              </a:rPr>
              <a:t> </a:t>
            </a:r>
            <a:r>
              <a:rPr sz="659" spc="-5">
                <a:latin typeface="Montserrat"/>
                <a:cs typeface="Montserrat"/>
              </a:rPr>
              <a:t>England </a:t>
            </a:r>
            <a:r>
              <a:rPr sz="659">
                <a:latin typeface="Montserrat"/>
                <a:cs typeface="Montserrat"/>
              </a:rPr>
              <a:t>and</a:t>
            </a:r>
            <a:r>
              <a:rPr sz="659" spc="-5">
                <a:latin typeface="Montserrat"/>
                <a:cs typeface="Montserrat"/>
              </a:rPr>
              <a:t> </a:t>
            </a:r>
            <a:r>
              <a:rPr sz="659">
                <a:latin typeface="Montserrat"/>
                <a:cs typeface="Montserrat"/>
              </a:rPr>
              <a:t>Wales</a:t>
            </a:r>
            <a:r>
              <a:rPr sz="659" spc="-5">
                <a:latin typeface="Montserrat"/>
                <a:cs typeface="Montserrat"/>
              </a:rPr>
              <a:t> </a:t>
            </a:r>
            <a:r>
              <a:rPr sz="659">
                <a:latin typeface="Montserrat"/>
                <a:cs typeface="Montserrat"/>
              </a:rPr>
              <a:t>and</a:t>
            </a:r>
            <a:r>
              <a:rPr sz="659" spc="-2">
                <a:latin typeface="Montserrat"/>
                <a:cs typeface="Montserrat"/>
              </a:rPr>
              <a:t> </a:t>
            </a:r>
            <a:r>
              <a:rPr sz="659">
                <a:latin typeface="Montserrat"/>
                <a:cs typeface="Montserrat"/>
              </a:rPr>
              <a:t>part</a:t>
            </a:r>
            <a:r>
              <a:rPr sz="659" spc="-5">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Caritas</a:t>
            </a:r>
            <a:r>
              <a:rPr sz="659" spc="-5">
                <a:latin typeface="Montserrat"/>
                <a:cs typeface="Montserrat"/>
              </a:rPr>
              <a:t> International.</a:t>
            </a:r>
            <a:r>
              <a:rPr sz="659" spc="-2">
                <a:latin typeface="Montserrat"/>
                <a:cs typeface="Montserrat"/>
              </a:rPr>
              <a:t> </a:t>
            </a:r>
            <a:r>
              <a:rPr sz="659">
                <a:latin typeface="Montserrat"/>
                <a:cs typeface="Montserrat"/>
              </a:rPr>
              <a:t>Charity</a:t>
            </a:r>
            <a:r>
              <a:rPr sz="659" spc="-5">
                <a:latin typeface="Montserrat"/>
                <a:cs typeface="Montserrat"/>
              </a:rPr>
              <a:t> </a:t>
            </a:r>
            <a:r>
              <a:rPr sz="659">
                <a:latin typeface="Montserrat"/>
                <a:cs typeface="Montserrat"/>
              </a:rPr>
              <a:t>no</a:t>
            </a:r>
            <a:r>
              <a:rPr sz="659" spc="-2">
                <a:latin typeface="Montserrat"/>
                <a:cs typeface="Montserrat"/>
              </a:rPr>
              <a:t> </a:t>
            </a:r>
            <a:r>
              <a:rPr sz="659">
                <a:latin typeface="Montserrat"/>
                <a:cs typeface="Montserrat"/>
              </a:rPr>
              <a:t>1160384</a:t>
            </a:r>
            <a:r>
              <a:rPr sz="659" spc="-5">
                <a:latin typeface="Montserrat"/>
                <a:cs typeface="Montserrat"/>
              </a:rPr>
              <a:t> </a:t>
            </a:r>
            <a:r>
              <a:rPr sz="659">
                <a:latin typeface="Montserrat"/>
                <a:cs typeface="Montserrat"/>
              </a:rPr>
              <a:t>and</a:t>
            </a:r>
            <a:r>
              <a:rPr sz="659" spc="-5">
                <a:latin typeface="Montserrat"/>
                <a:cs typeface="Montserrat"/>
              </a:rPr>
              <a:t> </a:t>
            </a:r>
            <a:r>
              <a:rPr sz="659">
                <a:latin typeface="Montserrat"/>
                <a:cs typeface="Montserrat"/>
              </a:rPr>
              <a:t>a</a:t>
            </a:r>
            <a:r>
              <a:rPr sz="659" spc="-2">
                <a:latin typeface="Montserrat"/>
                <a:cs typeface="Montserrat"/>
              </a:rPr>
              <a:t> </a:t>
            </a:r>
            <a:r>
              <a:rPr sz="659">
                <a:latin typeface="Montserrat"/>
                <a:cs typeface="Montserrat"/>
              </a:rPr>
              <a:t>company</a:t>
            </a:r>
            <a:r>
              <a:rPr sz="659" spc="-5">
                <a:latin typeface="Montserrat"/>
                <a:cs typeface="Montserrat"/>
              </a:rPr>
              <a:t> </a:t>
            </a:r>
            <a:r>
              <a:rPr sz="659">
                <a:latin typeface="Montserrat"/>
                <a:cs typeface="Montserrat"/>
              </a:rPr>
              <a:t>limited</a:t>
            </a:r>
            <a:r>
              <a:rPr sz="659" spc="-2">
                <a:latin typeface="Montserrat"/>
                <a:cs typeface="Montserrat"/>
              </a:rPr>
              <a:t> </a:t>
            </a:r>
            <a:r>
              <a:rPr sz="659">
                <a:latin typeface="Montserrat"/>
                <a:cs typeface="Montserrat"/>
              </a:rPr>
              <a:t>by</a:t>
            </a:r>
            <a:r>
              <a:rPr sz="659" spc="-5">
                <a:latin typeface="Montserrat"/>
                <a:cs typeface="Montserrat"/>
              </a:rPr>
              <a:t> </a:t>
            </a:r>
            <a:r>
              <a:rPr sz="659">
                <a:latin typeface="Montserrat"/>
                <a:cs typeface="Montserrat"/>
              </a:rPr>
              <a:t>guarantee</a:t>
            </a:r>
            <a:r>
              <a:rPr sz="659" spc="-2">
                <a:latin typeface="Montserrat"/>
                <a:cs typeface="Montserrat"/>
              </a:rPr>
              <a:t> </a:t>
            </a:r>
            <a:r>
              <a:rPr sz="659">
                <a:latin typeface="Montserrat"/>
                <a:cs typeface="Montserrat"/>
              </a:rPr>
              <a:t>no</a:t>
            </a:r>
            <a:r>
              <a:rPr sz="659" spc="-5">
                <a:latin typeface="Montserrat"/>
                <a:cs typeface="Montserrat"/>
              </a:rPr>
              <a:t> 09387398.</a:t>
            </a:r>
            <a:endParaRPr sz="659">
              <a:latin typeface="Montserrat"/>
              <a:cs typeface="Montserrat"/>
            </a:endParaRPr>
          </a:p>
        </p:txBody>
      </p:sp>
      <p:pic>
        <p:nvPicPr>
          <p:cNvPr id="26" name="Graphic 25">
            <a:extLst>
              <a:ext uri="{FF2B5EF4-FFF2-40B4-BE49-F238E27FC236}">
                <a16:creationId xmlns:a16="http://schemas.microsoft.com/office/drawing/2014/main" id="{9CB2AADB-D75F-D63F-126A-822EDF10A08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75882" y="4453127"/>
            <a:ext cx="1644044" cy="478873"/>
          </a:xfrm>
          <a:prstGeom prst="rect">
            <a:avLst/>
          </a:prstGeom>
        </p:spPr>
      </p:pic>
      <p:sp>
        <p:nvSpPr>
          <p:cNvPr id="28" name="Title 46">
            <a:extLst>
              <a:ext uri="{FF2B5EF4-FFF2-40B4-BE49-F238E27FC236}">
                <a16:creationId xmlns:a16="http://schemas.microsoft.com/office/drawing/2014/main" id="{9DBD4F51-BAD6-9C9C-0DC0-1FCE687710E6}"/>
              </a:ext>
            </a:extLst>
          </p:cNvPr>
          <p:cNvSpPr>
            <a:spLocks noGrp="1"/>
          </p:cNvSpPr>
          <p:nvPr>
            <p:ph type="title" hasCustomPrompt="1"/>
          </p:nvPr>
        </p:nvSpPr>
        <p:spPr>
          <a:xfrm>
            <a:off x="1409700" y="1581462"/>
            <a:ext cx="6212798" cy="596508"/>
          </a:xfrm>
        </p:spPr>
        <p:txBody>
          <a:bodyPr wrap="square" anchor="t" anchorCtr="0">
            <a:noAutofit/>
          </a:bodyPr>
          <a:lstStyle>
            <a:lvl1pPr>
              <a:defRPr sz="4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any text</a:t>
            </a:r>
          </a:p>
        </p:txBody>
      </p:sp>
      <p:sp>
        <p:nvSpPr>
          <p:cNvPr id="29" name="Graphic 41">
            <a:extLst>
              <a:ext uri="{FF2B5EF4-FFF2-40B4-BE49-F238E27FC236}">
                <a16:creationId xmlns:a16="http://schemas.microsoft.com/office/drawing/2014/main" id="{973B123F-768B-AA1B-BC87-87D4BF6AE7C4}"/>
              </a:ext>
            </a:extLst>
          </p:cNvPr>
          <p:cNvSpPr/>
          <p:nvPr userDrawn="1"/>
        </p:nvSpPr>
        <p:spPr>
          <a:xfrm>
            <a:off x="800100" y="1055216"/>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sp>
        <p:nvSpPr>
          <p:cNvPr id="32" name="Holder 3">
            <a:extLst>
              <a:ext uri="{FF2B5EF4-FFF2-40B4-BE49-F238E27FC236}">
                <a16:creationId xmlns:a16="http://schemas.microsoft.com/office/drawing/2014/main" id="{B7D02154-7A8A-A8D0-D721-E815076A1B7D}"/>
              </a:ext>
            </a:extLst>
          </p:cNvPr>
          <p:cNvSpPr>
            <a:spLocks noGrp="1"/>
          </p:cNvSpPr>
          <p:nvPr>
            <p:ph type="subTitle" idx="4" hasCustomPrompt="1"/>
          </p:nvPr>
        </p:nvSpPr>
        <p:spPr>
          <a:xfrm>
            <a:off x="1409700" y="2202418"/>
            <a:ext cx="6212798" cy="369332"/>
          </a:xfrm>
          <a:prstGeom prst="rect">
            <a:avLst/>
          </a:prstGeom>
        </p:spPr>
        <p:txBody>
          <a:bodyPr wrap="square" lIns="18288" tIns="0" rIns="0" bIns="0">
            <a:spAutoFit/>
          </a:bodyPr>
          <a:lstStyle>
            <a:lvl1pPr marL="0" indent="0">
              <a:buNone/>
              <a:defRPr sz="2400" b="0" i="0">
                <a:solidFill>
                  <a:schemeClr val="bg2"/>
                </a:solidFill>
                <a:latin typeface="+mj-lt"/>
                <a:cs typeface="Montserrat"/>
              </a:defRPr>
            </a:lvl1pPr>
          </a:lstStyle>
          <a:p>
            <a:r>
              <a:rPr lang="en-GB"/>
              <a:t>Click to add any further text</a:t>
            </a:r>
          </a:p>
        </p:txBody>
      </p:sp>
    </p:spTree>
    <p:extLst>
      <p:ext uri="{BB962C8B-B14F-4D97-AF65-F5344CB8AC3E}">
        <p14:creationId xmlns:p14="http://schemas.microsoft.com/office/powerpoint/2010/main" val="184458052"/>
      </p:ext>
    </p:extLst>
  </p:cSld>
  <p:clrMapOvr>
    <a:masterClrMapping/>
  </p:clrMapOvr>
  <p:extLst>
    <p:ext uri="{DCECCB84-F9BA-43D5-87BE-67443E8EF086}">
      <p15:sldGuideLst xmlns:p15="http://schemas.microsoft.com/office/powerpoint/2012/main">
        <p15:guide id="1" pos="2880" userDrawn="1">
          <p15:clr>
            <a:srgbClr val="FBAE40"/>
          </p15:clr>
        </p15:guide>
        <p15:guide id="2" pos="504" userDrawn="1">
          <p15:clr>
            <a:srgbClr val="FBAE40"/>
          </p15:clr>
        </p15:guide>
        <p15:guide id="3" pos="8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69C1-887B-5963-99BB-4BBC52B1CD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61921C-1EDF-6F65-C276-091A39CA0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D08E70-DB4F-3259-491C-18022336AFC3}"/>
              </a:ext>
            </a:extLst>
          </p:cNvPr>
          <p:cNvSpPr>
            <a:spLocks noGrp="1"/>
          </p:cNvSpPr>
          <p:nvPr>
            <p:ph type="dt" sz="half" idx="10"/>
          </p:nvPr>
        </p:nvSpPr>
        <p:spPr/>
        <p:txBody>
          <a:bodyPr/>
          <a:lstStyle/>
          <a:p>
            <a:fld id="{D6C1D170-B19C-48D2-AD6C-78F0EBEBDC80}" type="datetimeFigureOut">
              <a:rPr lang="en-GB" smtClean="0"/>
              <a:t>30/04/2026</a:t>
            </a:fld>
            <a:endParaRPr lang="en-GB"/>
          </a:p>
        </p:txBody>
      </p:sp>
      <p:sp>
        <p:nvSpPr>
          <p:cNvPr id="5" name="Footer Placeholder 4">
            <a:extLst>
              <a:ext uri="{FF2B5EF4-FFF2-40B4-BE49-F238E27FC236}">
                <a16:creationId xmlns:a16="http://schemas.microsoft.com/office/drawing/2014/main" id="{5914CE08-3636-315A-8D8F-1C951F49BF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026DF1-B4E5-F444-D413-2061AE1FA7CB}"/>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555766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BFBD-40EE-6BF6-46B5-6E28879D5A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584464-EA8B-4CB3-CF3F-37CB2EC1CA0E}"/>
              </a:ext>
            </a:extLst>
          </p:cNvPr>
          <p:cNvSpPr>
            <a:spLocks noGrp="1"/>
          </p:cNvSpPr>
          <p:nvPr>
            <p:ph type="dt" sz="half" idx="10"/>
          </p:nvPr>
        </p:nvSpPr>
        <p:spPr/>
        <p:txBody>
          <a:bodyPr/>
          <a:lstStyle/>
          <a:p>
            <a:fld id="{D6C1D170-B19C-48D2-AD6C-78F0EBEBDC80}" type="datetimeFigureOut">
              <a:rPr lang="en-GB" smtClean="0"/>
              <a:t>30/04/2026</a:t>
            </a:fld>
            <a:endParaRPr lang="en-GB"/>
          </a:p>
        </p:txBody>
      </p:sp>
      <p:sp>
        <p:nvSpPr>
          <p:cNvPr id="4" name="Footer Placeholder 3">
            <a:extLst>
              <a:ext uri="{FF2B5EF4-FFF2-40B4-BE49-F238E27FC236}">
                <a16:creationId xmlns:a16="http://schemas.microsoft.com/office/drawing/2014/main" id="{CA37B8B7-8BBE-A311-5E92-AA7238036E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A19360-021A-DF21-A275-C7516DA0C790}"/>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218262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1987F-A229-2BBD-6146-26BB00A7D0A7}"/>
              </a:ext>
            </a:extLst>
          </p:cNvPr>
          <p:cNvSpPr>
            <a:spLocks noGrp="1"/>
          </p:cNvSpPr>
          <p:nvPr>
            <p:ph type="dt" sz="half" idx="10"/>
          </p:nvPr>
        </p:nvSpPr>
        <p:spPr/>
        <p:txBody>
          <a:bodyPr/>
          <a:lstStyle/>
          <a:p>
            <a:fld id="{D6C1D170-B19C-48D2-AD6C-78F0EBEBDC80}" type="datetimeFigureOut">
              <a:rPr lang="en-GB" smtClean="0"/>
              <a:t>30/04/2026</a:t>
            </a:fld>
            <a:endParaRPr lang="en-GB"/>
          </a:p>
        </p:txBody>
      </p:sp>
      <p:sp>
        <p:nvSpPr>
          <p:cNvPr id="3" name="Footer Placeholder 2">
            <a:extLst>
              <a:ext uri="{FF2B5EF4-FFF2-40B4-BE49-F238E27FC236}">
                <a16:creationId xmlns:a16="http://schemas.microsoft.com/office/drawing/2014/main" id="{C3C16C2B-7839-488D-6BE0-4808845188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912CA8-E616-3B72-A96F-742F460FF4D9}"/>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1688041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 divider">
    <p:bg>
      <p:bgPr>
        <a:solidFill>
          <a:schemeClr val="bg1"/>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9491F48-5343-D97A-77DF-12F94AA55652}"/>
              </a:ext>
            </a:extLst>
          </p:cNvPr>
          <p:cNvSpPr/>
          <p:nvPr userDrawn="1"/>
        </p:nvSpPr>
        <p:spPr>
          <a:xfrm rot="16200000" flipH="1">
            <a:off x="1125310" y="858550"/>
            <a:ext cx="3064750" cy="4305718"/>
          </a:xfrm>
          <a:prstGeom prst="round1Rect">
            <a:avLst>
              <a:gd name="adj" fmla="val 88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EA7203CD-4E5E-4232-6439-CC5B00CD05FA}"/>
              </a:ext>
            </a:extLst>
          </p:cNvPr>
          <p:cNvSpPr>
            <a:spLocks noGrp="1"/>
          </p:cNvSpPr>
          <p:nvPr>
            <p:ph type="pic" sz="quarter" idx="10" hasCustomPrompt="1"/>
          </p:nvPr>
        </p:nvSpPr>
        <p:spPr>
          <a:xfrm>
            <a:off x="4803228" y="1479033"/>
            <a:ext cx="4153447" cy="3064751"/>
          </a:xfrm>
          <a:prstGeom prst="rect">
            <a:avLst/>
          </a:prstGeom>
        </p:spPr>
        <p:txBody>
          <a:bodyPr tIns="1417320" rIns="457200" bIns="0">
            <a:norm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4" name="Holder 3">
            <a:extLst>
              <a:ext uri="{FF2B5EF4-FFF2-40B4-BE49-F238E27FC236}">
                <a16:creationId xmlns:a16="http://schemas.microsoft.com/office/drawing/2014/main" id="{B691196B-CCCE-18D1-87FE-B5B13CA01105}"/>
              </a:ext>
            </a:extLst>
          </p:cNvPr>
          <p:cNvSpPr>
            <a:spLocks noGrp="1"/>
          </p:cNvSpPr>
          <p:nvPr>
            <p:ph type="subTitle" idx="4"/>
          </p:nvPr>
        </p:nvSpPr>
        <p:spPr>
          <a:xfrm>
            <a:off x="1403082" y="3375022"/>
            <a:ext cx="3101372" cy="184666"/>
          </a:xfrm>
          <a:prstGeom prst="rect">
            <a:avLst/>
          </a:prstGeom>
        </p:spPr>
        <p:txBody>
          <a:bodyPr wrap="square" lIns="0" tIns="0" rIns="0" bIns="0">
            <a:spAutoFit/>
          </a:bodyPr>
          <a:lstStyle>
            <a:lvl1pPr marL="0" indent="0">
              <a:buNone/>
              <a:defRPr sz="1200" b="0" i="0">
                <a:solidFill>
                  <a:schemeClr val="bg2"/>
                </a:solidFill>
                <a:latin typeface="Montserrat"/>
                <a:cs typeface="Montserrat"/>
              </a:defRPr>
            </a:lvl1pPr>
          </a:lstStyle>
          <a:p>
            <a:endParaRPr/>
          </a:p>
        </p:txBody>
      </p:sp>
      <p:sp>
        <p:nvSpPr>
          <p:cNvPr id="5" name="Title 46">
            <a:extLst>
              <a:ext uri="{FF2B5EF4-FFF2-40B4-BE49-F238E27FC236}">
                <a16:creationId xmlns:a16="http://schemas.microsoft.com/office/drawing/2014/main" id="{114966A3-3F54-823B-B358-BC420C4CB173}"/>
              </a:ext>
            </a:extLst>
          </p:cNvPr>
          <p:cNvSpPr>
            <a:spLocks noGrp="1"/>
          </p:cNvSpPr>
          <p:nvPr>
            <p:ph type="title" hasCustomPrompt="1"/>
          </p:nvPr>
        </p:nvSpPr>
        <p:spPr>
          <a:xfrm>
            <a:off x="1409700" y="2341426"/>
            <a:ext cx="3094754" cy="1015663"/>
          </a:xfrm>
        </p:spPr>
        <p:txBody>
          <a:bodyPr wrap="square" anchor="t" anchorCtr="0">
            <a:spAutoFit/>
          </a:bodyPr>
          <a:lstStyle>
            <a:lvl1pPr>
              <a:defRPr sz="2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the deck’s divider title. Ideally, keep it under tree lines.</a:t>
            </a:r>
          </a:p>
        </p:txBody>
      </p:sp>
      <p:sp>
        <p:nvSpPr>
          <p:cNvPr id="17" name="Graphic 41">
            <a:extLst>
              <a:ext uri="{FF2B5EF4-FFF2-40B4-BE49-F238E27FC236}">
                <a16:creationId xmlns:a16="http://schemas.microsoft.com/office/drawing/2014/main" id="{932C78E9-A881-FFF6-85D5-61ACDDE55653}"/>
              </a:ext>
            </a:extLst>
          </p:cNvPr>
          <p:cNvSpPr/>
          <p:nvPr userDrawn="1"/>
        </p:nvSpPr>
        <p:spPr>
          <a:xfrm>
            <a:off x="800100" y="1840889"/>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B78B6BF8-3C4C-7D86-33B3-FB7E1DD346F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83896" y="217531"/>
            <a:ext cx="1972779" cy="574625"/>
          </a:xfrm>
          <a:prstGeom prst="rect">
            <a:avLst/>
          </a:prstGeom>
        </p:spPr>
      </p:pic>
      <p:sp>
        <p:nvSpPr>
          <p:cNvPr id="9" name="Footer Placeholder 8">
            <a:extLst>
              <a:ext uri="{FF2B5EF4-FFF2-40B4-BE49-F238E27FC236}">
                <a16:creationId xmlns:a16="http://schemas.microsoft.com/office/drawing/2014/main" id="{99D1A39E-CF5A-9D42-5A9D-CD4FBD1B18B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74A7B58-0714-3639-28FE-4254DAADF42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281870"/>
      </p:ext>
    </p:extLst>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pos="888" userDrawn="1">
          <p15:clr>
            <a:srgbClr val="FBAE40"/>
          </p15:clr>
        </p15:guide>
        <p15:guide id="4" orient="horz" pos="1536" userDrawn="1">
          <p15:clr>
            <a:srgbClr val="FBAE40"/>
          </p15:clr>
        </p15:guide>
        <p15:guide id="5" pos="31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 only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p:nvPr>
        </p:nvSpPr>
        <p:spPr>
          <a:xfrm>
            <a:off x="317500" y="860213"/>
            <a:ext cx="6938064" cy="3858091"/>
          </a:xfrm>
        </p:spPr>
        <p:txBody>
          <a:bodyPr/>
          <a:lstStyle>
            <a:lvl1pPr marL="122238" indent="-122238">
              <a:tabLst/>
              <a:defRPr/>
            </a:lvl1pPr>
            <a:lvl2pPr marL="288925" indent="-166688">
              <a:tabLst/>
              <a:defRPr/>
            </a:lvl2pPr>
            <a:lvl3pPr marL="463550" indent="-166688">
              <a:tabLst/>
              <a:defRPr/>
            </a:lvl3pPr>
          </a:lstStyle>
          <a:p>
            <a:pPr lvl="0"/>
            <a:r>
              <a:rPr lang="en-US"/>
              <a:t>Click to edit Master text styles</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AD51DDBE-C133-A808-8365-386DDB5334DF}"/>
              </a:ext>
            </a:extLst>
          </p:cNvPr>
          <p:cNvSpPr>
            <a:spLocks noGrp="1"/>
          </p:cNvSpPr>
          <p:nvPr>
            <p:ph type="ftr" sz="quarter" idx="13"/>
          </p:nvPr>
        </p:nvSpPr>
        <p:spPr/>
        <p:txBody>
          <a:bodyPr/>
          <a:lstStyle/>
          <a:p>
            <a:endParaRPr lang="en-US"/>
          </a:p>
        </p:txBody>
      </p:sp>
      <p:sp>
        <p:nvSpPr>
          <p:cNvPr id="12" name="Slide Number Placeholder 11">
            <a:extLst>
              <a:ext uri="{FF2B5EF4-FFF2-40B4-BE49-F238E27FC236}">
                <a16:creationId xmlns:a16="http://schemas.microsoft.com/office/drawing/2014/main" id="{25955DC4-43CB-8C56-6D3B-05C4DB4A2501}"/>
              </a:ext>
            </a:extLst>
          </p:cNvPr>
          <p:cNvSpPr>
            <a:spLocks noGrp="1"/>
          </p:cNvSpPr>
          <p:nvPr>
            <p:ph type="sldNum" sz="quarter" idx="14"/>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6699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 1 image + 2 columns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hasCustomPrompt="1"/>
          </p:nvPr>
        </p:nvSpPr>
        <p:spPr>
          <a:xfrm>
            <a:off x="3034748" y="1127091"/>
            <a:ext cx="6109252" cy="3285884"/>
          </a:xfrm>
          <a:solidFill>
            <a:schemeClr val="bg2"/>
          </a:solidFill>
        </p:spPr>
        <p:txBody>
          <a:bodyPr lIns="731520" tIns="365760" rIns="365760" numCol="2" spcCol="274320"/>
          <a:lstStyle>
            <a:lvl1pPr marL="122238" indent="-122238">
              <a:tabLst/>
              <a:defRPr>
                <a:solidFill>
                  <a:schemeClr val="accent1"/>
                </a:solidFill>
              </a:defRPr>
            </a:lvl1pPr>
            <a:lvl2pPr marL="288925" indent="-166688">
              <a:tabLst/>
              <a:defRPr>
                <a:solidFill>
                  <a:schemeClr val="bg1"/>
                </a:solidFill>
              </a:defRPr>
            </a:lvl2pPr>
            <a:lvl3pPr marL="463550" indent="-166688">
              <a:tabLst/>
              <a:defRPr>
                <a:solidFill>
                  <a:schemeClr val="bg1"/>
                </a:solidFill>
              </a:defRPr>
            </a:lvl3pPr>
          </a:lstStyle>
          <a:p>
            <a:pPr lvl="0"/>
            <a:r>
              <a:rPr lang="en-US"/>
              <a:t>Click to edit 2 columns text style</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2" name="Picture Placeholder 10">
            <a:extLst>
              <a:ext uri="{FF2B5EF4-FFF2-40B4-BE49-F238E27FC236}">
                <a16:creationId xmlns:a16="http://schemas.microsoft.com/office/drawing/2014/main" id="{6E12CF0C-5433-3E01-2486-C99B2024B030}"/>
              </a:ext>
            </a:extLst>
          </p:cNvPr>
          <p:cNvSpPr>
            <a:spLocks noGrp="1"/>
          </p:cNvSpPr>
          <p:nvPr>
            <p:ph type="pic" sz="quarter" idx="30" hasCustomPrompt="1"/>
          </p:nvPr>
        </p:nvSpPr>
        <p:spPr>
          <a:xfrm>
            <a:off x="304800" y="1131882"/>
            <a:ext cx="3101009" cy="3281803"/>
          </a:xfrm>
          <a:prstGeom prst="round1Rect">
            <a:avLst>
              <a:gd name="adj" fmla="val 9829"/>
            </a:avLst>
          </a:prstGeom>
          <a:solidFill>
            <a:schemeClr val="bg1"/>
          </a:solidFill>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 name="Footer Placeholder 2">
            <a:extLst>
              <a:ext uri="{FF2B5EF4-FFF2-40B4-BE49-F238E27FC236}">
                <a16:creationId xmlns:a16="http://schemas.microsoft.com/office/drawing/2014/main" id="{29F2003D-4C64-8835-AFF6-775359E9062D}"/>
              </a:ext>
            </a:extLst>
          </p:cNvPr>
          <p:cNvSpPr>
            <a:spLocks noGrp="1"/>
          </p:cNvSpPr>
          <p:nvPr>
            <p:ph type="ftr" sz="quarter" idx="31"/>
          </p:nvPr>
        </p:nvSpPr>
        <p:spPr/>
        <p:txBody>
          <a:bodyPr/>
          <a:lstStyle/>
          <a:p>
            <a:endParaRPr lang="en-US"/>
          </a:p>
        </p:txBody>
      </p:sp>
      <p:sp>
        <p:nvSpPr>
          <p:cNvPr id="5" name="Slide Number Placeholder 4">
            <a:extLst>
              <a:ext uri="{FF2B5EF4-FFF2-40B4-BE49-F238E27FC236}">
                <a16:creationId xmlns:a16="http://schemas.microsoft.com/office/drawing/2014/main" id="{B78A2213-8ABC-B321-226D-078E30B6BB6E}"/>
              </a:ext>
            </a:extLst>
          </p:cNvPr>
          <p:cNvSpPr>
            <a:spLocks noGrp="1"/>
          </p:cNvSpPr>
          <p:nvPr>
            <p:ph type="sldNum" sz="quarter" idx="3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75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 3 text columns (gree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CC087B38-9D16-4F9D-5044-B83D7E01981F}"/>
              </a:ext>
            </a:extLst>
          </p:cNvPr>
          <p:cNvSpPr>
            <a:spLocks noGrp="1"/>
          </p:cNvSpPr>
          <p:nvPr>
            <p:ph type="ftr" sz="quarter" idx="27"/>
          </p:nvPr>
        </p:nvSpPr>
        <p:spPr/>
        <p:txBody>
          <a:bodyPr/>
          <a:lstStyle/>
          <a:p>
            <a:endParaRPr lang="en-US"/>
          </a:p>
        </p:txBody>
      </p:sp>
      <p:sp>
        <p:nvSpPr>
          <p:cNvPr id="12" name="Slide Number Placeholder 11">
            <a:extLst>
              <a:ext uri="{FF2B5EF4-FFF2-40B4-BE49-F238E27FC236}">
                <a16:creationId xmlns:a16="http://schemas.microsoft.com/office/drawing/2014/main" id="{C48AEEBD-B06B-BB9B-443A-F5ED451AA1E1}"/>
              </a:ext>
            </a:extLst>
          </p:cNvPr>
          <p:cNvSpPr>
            <a:spLocks noGrp="1"/>
          </p:cNvSpPr>
          <p:nvPr>
            <p:ph type="sldNum" sz="quarter" idx="28"/>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3 text columns (colore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3" name="Footer Placeholder 2">
            <a:extLst>
              <a:ext uri="{FF2B5EF4-FFF2-40B4-BE49-F238E27FC236}">
                <a16:creationId xmlns:a16="http://schemas.microsoft.com/office/drawing/2014/main" id="{CC4EA4DB-0C3E-EA42-8945-72BFB6AB26C4}"/>
              </a:ext>
            </a:extLst>
          </p:cNvPr>
          <p:cNvSpPr>
            <a:spLocks noGrp="1"/>
          </p:cNvSpPr>
          <p:nvPr>
            <p:ph type="ftr" sz="quarter" idx="27"/>
          </p:nvPr>
        </p:nvSpPr>
        <p:spPr/>
        <p:txBody>
          <a:bodyPr/>
          <a:lstStyle/>
          <a:p>
            <a:endParaRPr lang="en-US"/>
          </a:p>
        </p:txBody>
      </p:sp>
      <p:sp>
        <p:nvSpPr>
          <p:cNvPr id="4" name="Slide Number Placeholder 3">
            <a:extLst>
              <a:ext uri="{FF2B5EF4-FFF2-40B4-BE49-F238E27FC236}">
                <a16:creationId xmlns:a16="http://schemas.microsoft.com/office/drawing/2014/main" id="{2FC289D5-4CB0-B96F-74BB-A9249E120B51}"/>
              </a:ext>
            </a:extLst>
          </p:cNvPr>
          <p:cNvSpPr>
            <a:spLocks noGrp="1"/>
          </p:cNvSpPr>
          <p:nvPr>
            <p:ph type="sldNum" sz="quarter" idx="28"/>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04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9" name="Footer Placeholder 8">
            <a:extLst>
              <a:ext uri="{FF2B5EF4-FFF2-40B4-BE49-F238E27FC236}">
                <a16:creationId xmlns:a16="http://schemas.microsoft.com/office/drawing/2014/main" id="{E359564D-7DFA-1962-ECF4-3DEAE02EDD5A}"/>
              </a:ext>
            </a:extLst>
          </p:cNvPr>
          <p:cNvSpPr>
            <a:spLocks noGrp="1"/>
          </p:cNvSpPr>
          <p:nvPr>
            <p:ph type="ftr" sz="quarter" idx="32"/>
          </p:nvPr>
        </p:nvSpPr>
        <p:spPr/>
        <p:txBody>
          <a:bodyPr/>
          <a:lstStyle/>
          <a:p>
            <a:endParaRPr lang="en-US"/>
          </a:p>
        </p:txBody>
      </p:sp>
      <p:sp>
        <p:nvSpPr>
          <p:cNvPr id="10" name="Slide Number Placeholder 9">
            <a:extLst>
              <a:ext uri="{FF2B5EF4-FFF2-40B4-BE49-F238E27FC236}">
                <a16:creationId xmlns:a16="http://schemas.microsoft.com/office/drawing/2014/main" id="{F02AB65F-C817-D1F6-A0AD-9802D103FDCC}"/>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310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ED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1" name="Footer Placeholder 10">
            <a:extLst>
              <a:ext uri="{FF2B5EF4-FFF2-40B4-BE49-F238E27FC236}">
                <a16:creationId xmlns:a16="http://schemas.microsoft.com/office/drawing/2014/main" id="{5CAA5C39-3B49-F48F-998B-99F3F6A9B27C}"/>
              </a:ext>
            </a:extLst>
          </p:cNvPr>
          <p:cNvSpPr>
            <a:spLocks noGrp="1"/>
          </p:cNvSpPr>
          <p:nvPr>
            <p:ph type="ftr" sz="quarter" idx="32"/>
          </p:nvPr>
        </p:nvSpPr>
        <p:spPr/>
        <p:txBody>
          <a:bodyPr/>
          <a:lstStyle/>
          <a:p>
            <a:endParaRPr lang="en-US"/>
          </a:p>
        </p:txBody>
      </p:sp>
      <p:sp>
        <p:nvSpPr>
          <p:cNvPr id="12" name="Slide Number Placeholder 11">
            <a:extLst>
              <a:ext uri="{FF2B5EF4-FFF2-40B4-BE49-F238E27FC236}">
                <a16:creationId xmlns:a16="http://schemas.microsoft.com/office/drawing/2014/main" id="{68F56D8A-6646-C79A-3E43-E1CFD674DDB9}"/>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60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7047E-EAE2-4512-87FB-EEA6AEC12441}"/>
              </a:ext>
            </a:extLst>
          </p:cNvPr>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695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23B746-0B64-7AC9-1C04-369DE792B027}"/>
              </a:ext>
            </a:extLst>
          </p:cNvPr>
          <p:cNvSpPr/>
          <p:nvPr userDrawn="1"/>
        </p:nvSpPr>
        <p:spPr>
          <a:xfrm>
            <a:off x="-1" y="5022556"/>
            <a:ext cx="9143999" cy="1209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7">
            <a:extLst>
              <a:ext uri="{FF2B5EF4-FFF2-40B4-BE49-F238E27FC236}">
                <a16:creationId xmlns:a16="http://schemas.microsoft.com/office/drawing/2014/main" id="{4567C233-C27F-29E9-4121-E431C70061FD}"/>
              </a:ext>
            </a:extLst>
          </p:cNvPr>
          <p:cNvSpPr>
            <a:spLocks noGrp="1"/>
          </p:cNvSpPr>
          <p:nvPr>
            <p:ph type="title"/>
          </p:nvPr>
        </p:nvSpPr>
        <p:spPr>
          <a:xfrm>
            <a:off x="317499" y="218414"/>
            <a:ext cx="6938065" cy="442425"/>
          </a:xfrm>
          <a:prstGeom prst="rect">
            <a:avLst/>
          </a:prstGeom>
        </p:spPr>
        <p:txBody>
          <a:bodyPr vert="horz" lIns="0" tIns="45720" rIns="91440" bIns="45720" rtlCol="0" anchor="ctr">
            <a:noAutofit/>
          </a:bodyPr>
          <a:lstStyle/>
          <a:p>
            <a:r>
              <a:rPr lang="en-US"/>
              <a:t>Click to edit title style, ideally one line</a:t>
            </a:r>
          </a:p>
        </p:txBody>
      </p:sp>
      <p:sp>
        <p:nvSpPr>
          <p:cNvPr id="21" name="Text Placeholder 20">
            <a:extLst>
              <a:ext uri="{FF2B5EF4-FFF2-40B4-BE49-F238E27FC236}">
                <a16:creationId xmlns:a16="http://schemas.microsoft.com/office/drawing/2014/main" id="{48BE3AC7-2CF4-36A6-D5BE-EA980A428027}"/>
              </a:ext>
            </a:extLst>
          </p:cNvPr>
          <p:cNvSpPr>
            <a:spLocks noGrp="1"/>
          </p:cNvSpPr>
          <p:nvPr>
            <p:ph type="body" idx="1"/>
          </p:nvPr>
        </p:nvSpPr>
        <p:spPr>
          <a:xfrm>
            <a:off x="317500" y="860212"/>
            <a:ext cx="6938064" cy="3858091"/>
          </a:xfrm>
          <a:prstGeom prst="rect">
            <a:avLst/>
          </a:prstGeom>
        </p:spPr>
        <p:txBody>
          <a:bodyPr vert="horz" lIns="0" tIns="45720" rIns="91440" bIns="45720" rtlCol="0">
            <a:normAutofit/>
          </a:bodyPr>
          <a:lstStyle/>
          <a:p>
            <a:pPr lvl="0"/>
            <a:r>
              <a:rPr lang="en-US"/>
              <a:t>Click to edit Master text styles</a:t>
            </a:r>
          </a:p>
          <a:p>
            <a:pPr marL="288925" lvl="1" indent="-166688">
              <a:buFont typeface="Arial" panose="020B0604020202020204" pitchFamily="34" charset="0"/>
              <a:buChar char="•"/>
              <a:tabLst/>
            </a:pPr>
            <a:r>
              <a:rPr lang="en-US"/>
              <a:t>Second level</a:t>
            </a:r>
          </a:p>
          <a:p>
            <a:pPr marL="463550" lvl="2" indent="-166688">
              <a:buFont typeface="Arial" panose="020B0604020202020204" pitchFamily="34" charset="0"/>
              <a:buChar char="•"/>
              <a:tabLst/>
            </a:pPr>
            <a:r>
              <a:rPr lang="en-US"/>
              <a:t>Third level</a:t>
            </a:r>
          </a:p>
        </p:txBody>
      </p:sp>
      <p:sp>
        <p:nvSpPr>
          <p:cNvPr id="4" name="Holder 4"/>
          <p:cNvSpPr>
            <a:spLocks noGrp="1"/>
          </p:cNvSpPr>
          <p:nvPr>
            <p:ph type="ftr" sz="quarter" idx="5"/>
          </p:nvPr>
        </p:nvSpPr>
        <p:spPr>
          <a:xfrm>
            <a:off x="317499" y="4862112"/>
            <a:ext cx="7801765" cy="123111"/>
          </a:xfrm>
          <a:prstGeom prst="rect">
            <a:avLst/>
          </a:prstGeom>
        </p:spPr>
        <p:txBody>
          <a:bodyPr wrap="square" lIns="0" tIns="0" rIns="0" bIns="0" anchor="b" anchorCtr="0">
            <a:spAutoFit/>
          </a:bodyPr>
          <a:lstStyle>
            <a:lvl1pPr algn="l">
              <a:defRPr sz="800">
                <a:solidFill>
                  <a:schemeClr val="bg2"/>
                </a:solidFill>
                <a:latin typeface="Montserrat" pitchFamily="2" charset="77"/>
              </a:defRPr>
            </a:lvl1pPr>
          </a:lstStyle>
          <a:p>
            <a:endParaRPr lang="en-US"/>
          </a:p>
        </p:txBody>
      </p:sp>
      <p:sp>
        <p:nvSpPr>
          <p:cNvPr id="6" name="Holder 6"/>
          <p:cNvSpPr>
            <a:spLocks noGrp="1"/>
          </p:cNvSpPr>
          <p:nvPr>
            <p:ph type="sldNum" sz="quarter" idx="7"/>
          </p:nvPr>
        </p:nvSpPr>
        <p:spPr>
          <a:xfrm>
            <a:off x="8866537" y="4872327"/>
            <a:ext cx="173925" cy="160388"/>
          </a:xfrm>
          <a:prstGeom prst="rect">
            <a:avLst/>
          </a:prstGeom>
        </p:spPr>
        <p:txBody>
          <a:bodyPr wrap="square" lIns="0" tIns="0" rIns="0" bIns="0" anchor="ctr" anchorCtr="0">
            <a:noAutofit/>
          </a:bodyPr>
          <a:lstStyle>
            <a:lvl1pPr algn="ctr">
              <a:defRPr sz="700">
                <a:solidFill>
                  <a:schemeClr val="bg2"/>
                </a:solidFill>
                <a:latin typeface="Montserrat Light" panose="020F0502020204030204" pitchFamily="2" charset="0"/>
              </a:defRPr>
            </a:lvl1pPr>
          </a:lstStyle>
          <a:p>
            <a:fld id="{B6F15528-21DE-4FAA-801E-634DDDAF4B2B}" type="slidenum">
              <a:rPr lang="en-US" smtClean="0"/>
              <a:pPr/>
              <a:t>‹#›</a:t>
            </a:fld>
            <a:endParaRPr lang="en-US"/>
          </a:p>
        </p:txBody>
      </p:sp>
      <p:pic>
        <p:nvPicPr>
          <p:cNvPr id="27" name="Graphic 26">
            <a:extLst>
              <a:ext uri="{FF2B5EF4-FFF2-40B4-BE49-F238E27FC236}">
                <a16:creationId xmlns:a16="http://schemas.microsoft.com/office/drawing/2014/main" id="{D4E354C9-092A-0BF2-FD23-9DAF2BF000B5}"/>
              </a:ext>
            </a:extLst>
          </p:cNvPr>
          <p:cNvPicPr>
            <a:picLocks noChangeAspect="1"/>
          </p:cNvPicPr>
          <p:nvPr userDrawn="1"/>
        </p:nvPicPr>
        <p:blipFill>
          <a:blip>
            <a:extLst>
              <a:ext uri="{96DAC541-7B7A-43D3-8B79-37D633B846F1}">
                <asvg:svgBlip xmlns:asvg="http://schemas.microsoft.com/office/drawing/2016/SVG/main" r:embed="rId15"/>
              </a:ext>
            </a:extLst>
          </a:blip>
          <a:stretch>
            <a:fillRect/>
          </a:stretch>
        </p:blipFill>
        <p:spPr>
          <a:xfrm>
            <a:off x="7750031" y="310296"/>
            <a:ext cx="1203469" cy="350543"/>
          </a:xfrm>
          <a:prstGeom prst="rect">
            <a:avLst/>
          </a:prstGeom>
        </p:spPr>
      </p:pic>
      <p:cxnSp>
        <p:nvCxnSpPr>
          <p:cNvPr id="5" name="Straight Connector 4">
            <a:extLst>
              <a:ext uri="{FF2B5EF4-FFF2-40B4-BE49-F238E27FC236}">
                <a16:creationId xmlns:a16="http://schemas.microsoft.com/office/drawing/2014/main" id="{A5A0E356-F344-179B-8539-AFB56DDDB1B5}"/>
              </a:ext>
            </a:extLst>
          </p:cNvPr>
          <p:cNvCxnSpPr>
            <a:cxnSpLocks/>
          </p:cNvCxnSpPr>
          <p:nvPr userDrawn="1"/>
        </p:nvCxnSpPr>
        <p:spPr>
          <a:xfrm flipH="1">
            <a:off x="317500" y="660839"/>
            <a:ext cx="6938064" cy="0"/>
          </a:xfrm>
          <a:prstGeom prst="line">
            <a:avLst/>
          </a:prstGeom>
          <a:ln w="9525"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343616-324A-08FF-0D52-444659D3FC64}"/>
              </a:ext>
            </a:extLst>
          </p:cNvPr>
          <p:cNvCxnSpPr>
            <a:cxnSpLocks/>
          </p:cNvCxnSpPr>
          <p:nvPr userDrawn="1"/>
        </p:nvCxnSpPr>
        <p:spPr>
          <a:xfrm flipV="1">
            <a:off x="8953500" y="4981916"/>
            <a:ext cx="0" cy="109173"/>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3" r:id="rId4"/>
    <p:sldLayoutId id="2147483662" r:id="rId5"/>
    <p:sldLayoutId id="2147483674" r:id="rId6"/>
    <p:sldLayoutId id="2147483672" r:id="rId7"/>
    <p:sldLayoutId id="2147483669" r:id="rId8"/>
    <p:sldLayoutId id="2147483670" r:id="rId9"/>
    <p:sldLayoutId id="2147483671" r:id="rId10"/>
    <p:sldLayoutId id="2147483675" r:id="rId11"/>
    <p:sldLayoutId id="2147483676" r:id="rId12"/>
    <p:sldLayoutId id="2147483677" r:id="rId13"/>
  </p:sldLayoutIdLst>
  <p:hf hdr="0" dt="0"/>
  <p:txStyles>
    <p:titleStyle>
      <a:lvl1pPr>
        <a:defRPr sz="2400" b="0">
          <a:latin typeface="+mn-lt"/>
          <a:ea typeface="+mj-ea"/>
          <a:cs typeface="+mj-cs"/>
        </a:defRPr>
      </a:lvl1pPr>
    </p:titleStyle>
    <p:bodyStyle>
      <a:lvl1pPr marL="122238" indent="-122238">
        <a:buFont typeface="Arial" panose="020B0604020202020204" pitchFamily="34" charset="0"/>
        <a:buChar char="•"/>
        <a:tabLst/>
        <a:defRPr lang="en-US" sz="1400" b="1" dirty="0">
          <a:solidFill>
            <a:schemeClr val="tx2"/>
          </a:solidFill>
          <a:latin typeface="+mj-lt"/>
          <a:ea typeface="+mn-ea"/>
          <a:cs typeface="+mn-cs"/>
        </a:defRPr>
      </a:lvl1pPr>
      <a:lvl2pPr marL="293687" indent="-171450">
        <a:buFont typeface="Arial" panose="020B0604020202020204" pitchFamily="34" charset="0"/>
        <a:buChar char="•"/>
        <a:tabLst/>
        <a:defRPr lang="en-US" sz="1200" dirty="0">
          <a:latin typeface="+mn-lt"/>
          <a:ea typeface="+mn-ea"/>
          <a:cs typeface="+mn-cs"/>
        </a:defRPr>
      </a:lvl2pPr>
      <a:lvl3pPr marL="468312" indent="-171450">
        <a:buFont typeface="Arial" panose="020B0604020202020204" pitchFamily="34" charset="0"/>
        <a:buChar char="•"/>
        <a:tabLst/>
        <a:defRPr lang="en-US" sz="1100" dirty="0">
          <a:latin typeface="Montserrat Light" panose="00000400000000000000" pitchFamily="2" charset="0"/>
          <a:ea typeface="+mn-ea"/>
          <a:cs typeface="+mn-cs"/>
        </a:defRPr>
      </a:lvl3pPr>
      <a:lvl4pPr marL="520700" indent="-176213">
        <a:buFont typeface="Arial" panose="020B0604020202020204" pitchFamily="34" charset="0"/>
        <a:buChar char="•"/>
        <a:tabLst/>
        <a:defRPr sz="1100">
          <a:latin typeface="Montserrat Light" panose="00000400000000000000" pitchFamily="2" charset="0"/>
          <a:ea typeface="+mn-ea"/>
          <a:cs typeface="+mn-cs"/>
        </a:defRPr>
      </a:lvl4pPr>
      <a:lvl5pPr marL="1117488" indent="-285750">
        <a:buFont typeface="Arial" panose="020B0604020202020204" pitchFamily="34" charset="0"/>
        <a:buChar char="•"/>
        <a:defRPr sz="1600">
          <a:latin typeface="Montserrat" pitchFamily="2" charset="77"/>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extLst>
    <p:ext uri="{27BBF7A9-308A-43DC-89C8-2F10F3537804}">
      <p15:sldGuideLst xmlns:p15="http://schemas.microsoft.com/office/powerpoint/2012/main">
        <p15:guide id="4" orient="horz" pos="124" userDrawn="1">
          <p15:clr>
            <a:srgbClr val="F26B43"/>
          </p15:clr>
        </p15:guide>
        <p15:guide id="5" pos="5640" userDrawn="1">
          <p15:clr>
            <a:srgbClr val="F26B43"/>
          </p15:clr>
        </p15:guide>
        <p15:guide id="6" orient="horz" pos="3108" userDrawn="1">
          <p15:clr>
            <a:srgbClr val="F26B43"/>
          </p15:clr>
        </p15:guide>
        <p15:guide id="7"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hyperlink" Target="https://assets.ctfassets.net/vy3axnuecuwj/21PjotQqGnylsZMBBhBACN/0c35c7fb6462dc402600859c06f3fbb8/Children-s_liturgy_5th_Sunday_of_Easter_A4_2026_v2.pdf"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hyperlink" Target="https://worldgifts.cafod.org.uk/pages/schools" TargetMode="External"/><Relationship Id="rId7" Type="http://schemas.openxmlformats.org/officeDocument/2006/relationships/image" Target="../media/image22.jpeg"/><Relationship Id="rId2" Type="http://schemas.openxmlformats.org/officeDocument/2006/relationships/hyperlink" Target="https://cafod.org.uk/education/back-to-school-resources" TargetMode="External"/><Relationship Id="rId1" Type="http://schemas.openxmlformats.org/officeDocument/2006/relationships/slideLayout" Target="../slideLayouts/slideLayout8.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hyperlink" Target="https://cafod.org.uk/jubilee-schools/ways-to-take-actio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732416D-D3C8-5295-008A-D2FE03F9AD38}"/>
              </a:ext>
            </a:extLst>
          </p:cNvPr>
          <p:cNvSpPr>
            <a:spLocks noGrp="1"/>
          </p:cNvSpPr>
          <p:nvPr>
            <p:ph type="body" sz="quarter" idx="12"/>
          </p:nvPr>
        </p:nvSpPr>
        <p:spPr/>
        <p:txBody>
          <a:bodyPr/>
          <a:lstStyle/>
          <a:p>
            <a:endParaRPr lang="en-US"/>
          </a:p>
        </p:txBody>
      </p:sp>
      <p:sp>
        <p:nvSpPr>
          <p:cNvPr id="6" name="Title 5">
            <a:extLst>
              <a:ext uri="{FF2B5EF4-FFF2-40B4-BE49-F238E27FC236}">
                <a16:creationId xmlns:a16="http://schemas.microsoft.com/office/drawing/2014/main" id="{B1CFE4D3-A9DF-8B9E-98A8-4CCC519FB5FC}"/>
              </a:ext>
            </a:extLst>
          </p:cNvPr>
          <p:cNvSpPr>
            <a:spLocks noGrp="1"/>
          </p:cNvSpPr>
          <p:nvPr>
            <p:ph type="title"/>
          </p:nvPr>
        </p:nvSpPr>
        <p:spPr>
          <a:xfrm>
            <a:off x="704770" y="1950212"/>
            <a:ext cx="3847653" cy="784830"/>
          </a:xfrm>
        </p:spPr>
        <p:txBody>
          <a:bodyPr/>
          <a:lstStyle/>
          <a:p>
            <a:endParaRPr lang="en-US">
              <a:solidFill>
                <a:srgbClr val="000000"/>
              </a:solidFill>
              <a:latin typeface="Times New Roman"/>
              <a:cs typeface="Times New Roman"/>
            </a:endParaRPr>
          </a:p>
          <a:p>
            <a:endParaRPr lang="en-GB">
              <a:solidFill>
                <a:srgbClr val="000000"/>
              </a:solidFill>
              <a:latin typeface="Century Gothic"/>
              <a:cs typeface="Times New Roman"/>
            </a:endParaRPr>
          </a:p>
        </p:txBody>
      </p:sp>
      <p:sp>
        <p:nvSpPr>
          <p:cNvPr id="43" name="Text Placeholder 42">
            <a:extLst>
              <a:ext uri="{FF2B5EF4-FFF2-40B4-BE49-F238E27FC236}">
                <a16:creationId xmlns:a16="http://schemas.microsoft.com/office/drawing/2014/main" id="{64383256-66A7-050F-0F36-C718ED12DA76}"/>
              </a:ext>
            </a:extLst>
          </p:cNvPr>
          <p:cNvSpPr>
            <a:spLocks noGrp="1"/>
          </p:cNvSpPr>
          <p:nvPr>
            <p:ph type="body" sz="quarter" idx="11"/>
          </p:nvPr>
        </p:nvSpPr>
        <p:spPr>
          <a:xfrm>
            <a:off x="1107806" y="4662492"/>
            <a:ext cx="3048297" cy="261610"/>
          </a:xfrm>
        </p:spPr>
        <p:txBody>
          <a:bodyPr vert="horz" wrap="square" lIns="0" tIns="45720" rIns="91440" bIns="45720" rtlCol="0" anchor="t">
            <a:spAutoFit/>
          </a:bodyPr>
          <a:lstStyle/>
          <a:p>
            <a:r>
              <a:rPr lang="en-US">
                <a:latin typeface="Montserrat school"/>
              </a:rPr>
              <a:t>Gospel Celebration of the Word</a:t>
            </a:r>
          </a:p>
        </p:txBody>
      </p:sp>
      <p:sp>
        <p:nvSpPr>
          <p:cNvPr id="5" name="TextBox 4">
            <a:extLst>
              <a:ext uri="{FF2B5EF4-FFF2-40B4-BE49-F238E27FC236}">
                <a16:creationId xmlns:a16="http://schemas.microsoft.com/office/drawing/2014/main" id="{452ACAF9-520D-B0A2-873F-D17381A8AF66}"/>
              </a:ext>
            </a:extLst>
          </p:cNvPr>
          <p:cNvSpPr txBox="1"/>
          <p:nvPr/>
        </p:nvSpPr>
        <p:spPr>
          <a:xfrm>
            <a:off x="911689" y="2112699"/>
            <a:ext cx="353647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Montserrat school"/>
                <a:cs typeface="Times New Roman"/>
              </a:rPr>
              <a:t>How will you show your trust in God and what will you do for the people who trust in you?</a:t>
            </a:r>
            <a:endParaRPr lang="en-US">
              <a:latin typeface="Montserrat school"/>
            </a:endParaRPr>
          </a:p>
        </p:txBody>
      </p:sp>
      <p:pic>
        <p:nvPicPr>
          <p:cNvPr id="2" name="Picture Placeholder 1" descr="A person feeding chickens in a yard&#10;&#10;AI-generated content may be incorrect.">
            <a:extLst>
              <a:ext uri="{FF2B5EF4-FFF2-40B4-BE49-F238E27FC236}">
                <a16:creationId xmlns:a16="http://schemas.microsoft.com/office/drawing/2014/main" id="{ABDBA0A7-BBDA-5493-DD05-5ED7A25AEF43}"/>
              </a:ext>
            </a:extLst>
          </p:cNvPr>
          <p:cNvPicPr>
            <a:picLocks noGrp="1" noChangeAspect="1"/>
          </p:cNvPicPr>
          <p:nvPr>
            <p:ph type="pic" sz="quarter" idx="10"/>
          </p:nvPr>
        </p:nvPicPr>
        <p:blipFill>
          <a:blip r:embed="rId3"/>
          <a:srcRect l="13334" r="13334"/>
          <a:stretch/>
        </p:blipFill>
        <p:spPr>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pic>
    </p:spTree>
    <p:extLst>
      <p:ext uri="{BB962C8B-B14F-4D97-AF65-F5344CB8AC3E}">
        <p14:creationId xmlns:p14="http://schemas.microsoft.com/office/powerpoint/2010/main" val="346529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15C95EE-EA81-079E-42FE-9D381DC973F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B56DD4-89FD-1551-FC7A-9E610026C548}"/>
              </a:ext>
            </a:extLst>
          </p:cNvPr>
          <p:cNvSpPr>
            <a:spLocks noGrp="1"/>
          </p:cNvSpPr>
          <p:nvPr>
            <p:ph type="sldNum" sz="quarter" idx="12"/>
          </p:nvPr>
        </p:nvSpPr>
        <p:spPr/>
        <p:txBody>
          <a:bodyPr/>
          <a:lstStyle/>
          <a:p>
            <a:fld id="{EA6EBE3F-60D7-48A8-BD0B-B317D75812BF}" type="slidenum">
              <a:rPr lang="en-GB" smtClean="0"/>
              <a:t>10</a:t>
            </a:fld>
            <a:endParaRPr lang="en-GB"/>
          </a:p>
        </p:txBody>
      </p:sp>
      <p:sp>
        <p:nvSpPr>
          <p:cNvPr id="6" name="TextBox 5">
            <a:extLst>
              <a:ext uri="{FF2B5EF4-FFF2-40B4-BE49-F238E27FC236}">
                <a16:creationId xmlns:a16="http://schemas.microsoft.com/office/drawing/2014/main" id="{B9E5FFA5-6E5D-1A90-B60A-3D16AEE94889}"/>
              </a:ext>
            </a:extLst>
          </p:cNvPr>
          <p:cNvSpPr txBox="1"/>
          <p:nvPr/>
        </p:nvSpPr>
        <p:spPr>
          <a:xfrm>
            <a:off x="4996945" y="803310"/>
            <a:ext cx="3967258"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Montserrat school"/>
                <a:cs typeface="Times New Roman"/>
              </a:rPr>
              <a:t>We can talk to God through prayer. When we pray, we can share all our worries and fears, and also all our joys and hopes, with God.</a:t>
            </a:r>
          </a:p>
          <a:p>
            <a:pPr algn="l"/>
            <a:endParaRPr lang="en-US">
              <a:latin typeface="Montserrat school"/>
              <a:cs typeface="Times New Roman"/>
            </a:endParaRPr>
          </a:p>
          <a:p>
            <a:pPr algn="l"/>
            <a:r>
              <a:rPr lang="en-US">
                <a:latin typeface="Montserrat school"/>
                <a:cs typeface="Times New Roman"/>
              </a:rPr>
              <a:t>We can show our trust in </a:t>
            </a:r>
            <a:r>
              <a:rPr lang="en-US" dirty="0">
                <a:latin typeface="Montserrat school"/>
                <a:cs typeface="Times New Roman"/>
              </a:rPr>
              <a:t>God by listening to what Jesus asks of us and trying to follow him. </a:t>
            </a:r>
          </a:p>
          <a:p>
            <a:pPr algn="l"/>
            <a:endParaRPr lang="en-US" dirty="0">
              <a:latin typeface="Montserrat school"/>
              <a:cs typeface="Times New Roman"/>
            </a:endParaRPr>
          </a:p>
          <a:p>
            <a:pPr algn="l"/>
            <a:r>
              <a:rPr lang="en-US">
                <a:latin typeface="Montserrat school"/>
                <a:cs typeface="Times New Roman"/>
              </a:rPr>
              <a:t>By loving one another and by doing what is </a:t>
            </a:r>
            <a:r>
              <a:rPr lang="en-US" dirty="0">
                <a:latin typeface="Montserrat school"/>
                <a:cs typeface="Times New Roman"/>
              </a:rPr>
              <a:t>right, </a:t>
            </a:r>
            <a:r>
              <a:rPr lang="en-US">
                <a:latin typeface="Montserrat school"/>
                <a:cs typeface="Times New Roman"/>
              </a:rPr>
              <a:t>we are</a:t>
            </a:r>
            <a:r>
              <a:rPr lang="en-US" dirty="0">
                <a:latin typeface="Montserrat school"/>
                <a:cs typeface="Times New Roman"/>
              </a:rPr>
              <a:t> doing what God wants us to do.</a:t>
            </a:r>
            <a:endParaRPr lang="en-US"/>
          </a:p>
          <a:p>
            <a:pPr algn="l"/>
            <a:endParaRPr lang="en-US">
              <a:latin typeface="Montserrat school"/>
              <a:cs typeface="Times New Roman"/>
            </a:endParaRPr>
          </a:p>
          <a:p>
            <a:pPr algn="l"/>
            <a:endParaRPr lang="en-GB">
              <a:solidFill>
                <a:srgbClr val="000000"/>
              </a:solidFill>
              <a:latin typeface="Montserrat school"/>
              <a:cs typeface="Times New Roman"/>
            </a:endParaRPr>
          </a:p>
          <a:p>
            <a:pPr algn="l"/>
            <a:endParaRPr lang="en-GB">
              <a:latin typeface="Montserrat school"/>
              <a:cs typeface="Times New Roman"/>
            </a:endParaRPr>
          </a:p>
          <a:p>
            <a:pPr algn="l"/>
            <a:endParaRPr lang="en-GB">
              <a:solidFill>
                <a:srgbClr val="000000"/>
              </a:solidFill>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spcBef>
                <a:spcPct val="0"/>
              </a:spcBef>
              <a:spcAft>
                <a:spcPct val="0"/>
              </a:spcAft>
            </a:pPr>
            <a:endParaRPr lang="en-GB">
              <a:latin typeface="Century Gothic"/>
              <a:cs typeface="Times New Roman"/>
            </a:endParaRPr>
          </a:p>
        </p:txBody>
      </p:sp>
      <p:pic>
        <p:nvPicPr>
          <p:cNvPr id="2" name="Picture 1" descr="A group of children praying&#10;&#10;AI-generated content may be incorrect.">
            <a:extLst>
              <a:ext uri="{FF2B5EF4-FFF2-40B4-BE49-F238E27FC236}">
                <a16:creationId xmlns:a16="http://schemas.microsoft.com/office/drawing/2014/main" id="{B7720B19-9802-40CE-1939-1B1554F15C91}"/>
              </a:ext>
            </a:extLst>
          </p:cNvPr>
          <p:cNvPicPr>
            <a:picLocks noChangeAspect="1"/>
          </p:cNvPicPr>
          <p:nvPr/>
        </p:nvPicPr>
        <p:blipFill>
          <a:blip r:embed="rId3"/>
          <a:srcRect l="6986" r="4366"/>
          <a:stretch>
            <a:fillRect/>
          </a:stretch>
        </p:blipFill>
        <p:spPr>
          <a:xfrm>
            <a:off x="334142" y="1078301"/>
            <a:ext cx="4472106" cy="3194425"/>
          </a:xfrm>
          <a:prstGeom prst="rect">
            <a:avLst/>
          </a:prstGeom>
        </p:spPr>
      </p:pic>
    </p:spTree>
    <p:extLst>
      <p:ext uri="{BB962C8B-B14F-4D97-AF65-F5344CB8AC3E}">
        <p14:creationId xmlns:p14="http://schemas.microsoft.com/office/powerpoint/2010/main" val="2188525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5CC9F0-F081-A277-2681-2CA2B151CA2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E1BA545-53D0-4CBB-2231-98B5B796ED9F}"/>
              </a:ext>
            </a:extLst>
          </p:cNvPr>
          <p:cNvSpPr>
            <a:spLocks noGrp="1"/>
          </p:cNvSpPr>
          <p:nvPr>
            <p:ph type="sldNum" sz="quarter" idx="12"/>
          </p:nvPr>
        </p:nvSpPr>
        <p:spPr/>
        <p:txBody>
          <a:bodyPr/>
          <a:lstStyle/>
          <a:p>
            <a:fld id="{EA6EBE3F-60D7-48A8-BD0B-B317D75812BF}" type="slidenum">
              <a:rPr lang="en-GB" smtClean="0"/>
              <a:t>11</a:t>
            </a:fld>
            <a:endParaRPr lang="en-GB"/>
          </a:p>
        </p:txBody>
      </p:sp>
      <p:sp>
        <p:nvSpPr>
          <p:cNvPr id="7" name="TextBox 6">
            <a:extLst>
              <a:ext uri="{FF2B5EF4-FFF2-40B4-BE49-F238E27FC236}">
                <a16:creationId xmlns:a16="http://schemas.microsoft.com/office/drawing/2014/main" id="{A09FC627-98A0-9D7C-A529-D983E6AB1D54}"/>
              </a:ext>
            </a:extLst>
          </p:cNvPr>
          <p:cNvSpPr txBox="1"/>
          <p:nvPr/>
        </p:nvSpPr>
        <p:spPr>
          <a:xfrm>
            <a:off x="4033815" y="858486"/>
            <a:ext cx="4841733"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Montserrat school"/>
              </a:rPr>
              <a:t>Kerra lives in northern Kenya with her family. </a:t>
            </a:r>
            <a:r>
              <a:rPr lang="en-US" dirty="0">
                <a:highlight>
                  <a:srgbClr val="FFFFFF"/>
                </a:highlight>
                <a:latin typeface="Montserrat school"/>
              </a:rPr>
              <a:t>Severe drought has meant water is scarce, with not enough for people, crops or livestock. It has been very hard to make a living.</a:t>
            </a:r>
            <a:endParaRPr lang="en-US" dirty="0">
              <a:solidFill>
                <a:srgbClr val="000000"/>
              </a:solidFill>
              <a:highlight>
                <a:srgbClr val="FFFFFF"/>
              </a:highlight>
              <a:latin typeface="Montserrat school"/>
            </a:endParaRPr>
          </a:p>
          <a:p>
            <a:pPr algn="l"/>
            <a:endParaRPr lang="en-US">
              <a:solidFill>
                <a:srgbClr val="000000"/>
              </a:solidFill>
              <a:highlight>
                <a:srgbClr val="FFFFFF"/>
              </a:highlight>
              <a:latin typeface="Montserrat school"/>
            </a:endParaRPr>
          </a:p>
          <a:p>
            <a:pPr algn="l"/>
            <a:r>
              <a:rPr lang="en-US">
                <a:solidFill>
                  <a:srgbClr val="000000"/>
                </a:solidFill>
                <a:highlight>
                  <a:srgbClr val="FFFFFF"/>
                </a:highlight>
                <a:latin typeface="Montserrat school"/>
              </a:rPr>
              <a:t>Although life has been difficult for Kerra and her community, she never stopped trusting in God. </a:t>
            </a:r>
          </a:p>
          <a:p>
            <a:pPr algn="l"/>
            <a:endParaRPr lang="en-US">
              <a:solidFill>
                <a:srgbClr val="000000"/>
              </a:solidFill>
              <a:highlight>
                <a:srgbClr val="FFFFFF"/>
              </a:highlight>
              <a:latin typeface="Montserrat school"/>
            </a:endParaRPr>
          </a:p>
          <a:p>
            <a:pPr algn="l"/>
            <a:r>
              <a:rPr lang="en-US">
                <a:solidFill>
                  <a:srgbClr val="000000"/>
                </a:solidFill>
                <a:highlight>
                  <a:srgbClr val="FFFFFF"/>
                </a:highlight>
                <a:latin typeface="Montserrat school"/>
                <a:cs typeface="Times New Roman"/>
              </a:rPr>
              <a:t>"I prayed for hope to God, that one day there would be a change," says Kerra. </a:t>
            </a:r>
            <a:endParaRPr lang="en-US">
              <a:latin typeface="Montserrat school"/>
            </a:endParaRPr>
          </a:p>
          <a:p>
            <a:pPr algn="l"/>
            <a:endParaRPr lang="en-US" sz="1100">
              <a:solidFill>
                <a:srgbClr val="000000"/>
              </a:solidFill>
              <a:highlight>
                <a:srgbClr val="FFFFFF"/>
              </a:highlight>
              <a:latin typeface="Aptos"/>
            </a:endParaRPr>
          </a:p>
          <a:p>
            <a:pPr algn="l"/>
            <a:endParaRPr lang="en-US" sz="1100">
              <a:solidFill>
                <a:srgbClr val="000000"/>
              </a:solidFill>
              <a:highlight>
                <a:srgbClr val="FFFFFF"/>
              </a:highlight>
              <a:latin typeface="Aptos"/>
            </a:endParaRPr>
          </a:p>
        </p:txBody>
      </p:sp>
      <p:pic>
        <p:nvPicPr>
          <p:cNvPr id="8" name="Picture 7" descr="A person wearing a pink head wrap holding a chicken&#10;&#10;AI-generated content may be incorrect.">
            <a:extLst>
              <a:ext uri="{FF2B5EF4-FFF2-40B4-BE49-F238E27FC236}">
                <a16:creationId xmlns:a16="http://schemas.microsoft.com/office/drawing/2014/main" id="{34B6A22C-F0CE-099C-A63F-92D07256F960}"/>
              </a:ext>
            </a:extLst>
          </p:cNvPr>
          <p:cNvPicPr>
            <a:picLocks noChangeAspect="1"/>
          </p:cNvPicPr>
          <p:nvPr/>
        </p:nvPicPr>
        <p:blipFill>
          <a:blip r:embed="rId3"/>
          <a:stretch>
            <a:fillRect/>
          </a:stretch>
        </p:blipFill>
        <p:spPr>
          <a:xfrm>
            <a:off x="459074" y="0"/>
            <a:ext cx="3429000" cy="5143500"/>
          </a:xfrm>
          <a:prstGeom prst="rect">
            <a:avLst/>
          </a:prstGeom>
        </p:spPr>
      </p:pic>
    </p:spTree>
    <p:extLst>
      <p:ext uri="{BB962C8B-B14F-4D97-AF65-F5344CB8AC3E}">
        <p14:creationId xmlns:p14="http://schemas.microsoft.com/office/powerpoint/2010/main" val="2028947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B4725-6759-EBD4-2728-82EF4AAFEEB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5F5594E-9D4A-32CA-9D81-C7277756A04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A1E0DD5-C023-B12A-F868-10A3315F7057}"/>
              </a:ext>
            </a:extLst>
          </p:cNvPr>
          <p:cNvSpPr>
            <a:spLocks noGrp="1"/>
          </p:cNvSpPr>
          <p:nvPr>
            <p:ph type="sldNum" sz="quarter" idx="12"/>
          </p:nvPr>
        </p:nvSpPr>
        <p:spPr/>
        <p:txBody>
          <a:bodyPr/>
          <a:lstStyle/>
          <a:p>
            <a:fld id="{EA6EBE3F-60D7-48A8-BD0B-B317D75812BF}" type="slidenum">
              <a:rPr lang="en-GB" smtClean="0"/>
              <a:t>12</a:t>
            </a:fld>
            <a:endParaRPr lang="en-GB"/>
          </a:p>
        </p:txBody>
      </p:sp>
      <p:sp>
        <p:nvSpPr>
          <p:cNvPr id="6" name="TextBox 5">
            <a:extLst>
              <a:ext uri="{FF2B5EF4-FFF2-40B4-BE49-F238E27FC236}">
                <a16:creationId xmlns:a16="http://schemas.microsoft.com/office/drawing/2014/main" id="{013BC8C1-709D-8C95-CD63-0777CCF9186D}"/>
              </a:ext>
            </a:extLst>
          </p:cNvPr>
          <p:cNvSpPr txBox="1"/>
          <p:nvPr/>
        </p:nvSpPr>
        <p:spPr>
          <a:xfrm>
            <a:off x="-2249675" y="815507"/>
            <a:ext cx="19684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Times New Roman"/>
              <a:cs typeface="Times New Roman"/>
            </a:endParaRPr>
          </a:p>
        </p:txBody>
      </p:sp>
      <p:sp>
        <p:nvSpPr>
          <p:cNvPr id="7" name="TextBox 6">
            <a:extLst>
              <a:ext uri="{FF2B5EF4-FFF2-40B4-BE49-F238E27FC236}">
                <a16:creationId xmlns:a16="http://schemas.microsoft.com/office/drawing/2014/main" id="{A49C43F9-6D98-C96D-887F-94C35AFA3540}"/>
              </a:ext>
            </a:extLst>
          </p:cNvPr>
          <p:cNvSpPr txBox="1"/>
          <p:nvPr/>
        </p:nvSpPr>
        <p:spPr>
          <a:xfrm>
            <a:off x="319593" y="823303"/>
            <a:ext cx="4461709" cy="4308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highlight>
                  <a:srgbClr val="FFFFFF"/>
                </a:highlight>
                <a:latin typeface="Montserrat school"/>
              </a:rPr>
              <a:t>With CAFOD’s help, Kerra and her community were given chickens to help them make a living. </a:t>
            </a:r>
            <a:endParaRPr lang="en-US">
              <a:highlight>
                <a:srgbClr val="FFFFFF"/>
              </a:highlight>
              <a:latin typeface="Montserrat school"/>
            </a:endParaRPr>
          </a:p>
          <a:p>
            <a:pPr algn="l"/>
            <a:endParaRPr lang="en-GB">
              <a:highlight>
                <a:srgbClr val="FFFFFF"/>
              </a:highlight>
              <a:latin typeface="Montserrat school"/>
            </a:endParaRPr>
          </a:p>
          <a:p>
            <a:pPr algn="l"/>
            <a:r>
              <a:rPr lang="en-GB">
                <a:highlight>
                  <a:srgbClr val="FFFFFF"/>
                </a:highlight>
                <a:latin typeface="Montserrat school"/>
              </a:rPr>
              <a:t>“Chickens don’t depend on water and pasture in the same way cows do,” Kerra explains. </a:t>
            </a:r>
            <a:endParaRPr lang="en-US">
              <a:highlight>
                <a:srgbClr val="FFFFFF"/>
              </a:highlight>
              <a:latin typeface="Montserrat school"/>
            </a:endParaRPr>
          </a:p>
          <a:p>
            <a:pPr algn="l"/>
            <a:endParaRPr lang="en-GB">
              <a:highlight>
                <a:srgbClr val="FFFFFF"/>
              </a:highlight>
              <a:latin typeface="Montserrat school"/>
            </a:endParaRPr>
          </a:p>
          <a:p>
            <a:pPr algn="l"/>
            <a:r>
              <a:rPr lang="en-GB" dirty="0">
                <a:highlight>
                  <a:srgbClr val="FFFFFF"/>
                </a:highlight>
                <a:latin typeface="Montserrat school"/>
              </a:rPr>
              <a:t>The women learned how to look after the chickens. Now, they have eggs to eat. Or they sell them so they have money for food, clothes and things for school. </a:t>
            </a:r>
          </a:p>
          <a:p>
            <a:pPr algn="l"/>
            <a:endParaRPr lang="en-US">
              <a:latin typeface="Montserrat school"/>
            </a:endParaRPr>
          </a:p>
          <a:p>
            <a:pPr algn="l"/>
            <a:endParaRPr lang="en-US" sz="1100">
              <a:solidFill>
                <a:srgbClr val="000000"/>
              </a:solidFill>
              <a:highlight>
                <a:srgbClr val="FFFFFF"/>
              </a:highlight>
              <a:latin typeface="Aptos"/>
            </a:endParaRPr>
          </a:p>
          <a:p>
            <a:pPr algn="l"/>
            <a:endParaRPr lang="en-US" sz="1100">
              <a:solidFill>
                <a:srgbClr val="000000"/>
              </a:solidFill>
              <a:highlight>
                <a:srgbClr val="FFFFFF"/>
              </a:highlight>
              <a:latin typeface="Aptos"/>
            </a:endParaRPr>
          </a:p>
        </p:txBody>
      </p:sp>
      <p:pic>
        <p:nvPicPr>
          <p:cNvPr id="3" name="Picture 2" descr="A person in a pink scarf sweeping a dirt floor with chickens&#10;&#10;AI-generated content may be incorrect.">
            <a:extLst>
              <a:ext uri="{FF2B5EF4-FFF2-40B4-BE49-F238E27FC236}">
                <a16:creationId xmlns:a16="http://schemas.microsoft.com/office/drawing/2014/main" id="{3BC2D104-81FC-910D-2D47-D892D821D8FA}"/>
              </a:ext>
            </a:extLst>
          </p:cNvPr>
          <p:cNvPicPr>
            <a:picLocks noChangeAspect="1"/>
          </p:cNvPicPr>
          <p:nvPr/>
        </p:nvPicPr>
        <p:blipFill>
          <a:blip r:embed="rId3"/>
          <a:srcRect l="4623" t="1388" r="7106"/>
          <a:stretch>
            <a:fillRect/>
          </a:stretch>
        </p:blipFill>
        <p:spPr>
          <a:xfrm>
            <a:off x="4771110" y="1182960"/>
            <a:ext cx="4401917" cy="3130250"/>
          </a:xfrm>
          <a:prstGeom prst="rect">
            <a:avLst/>
          </a:prstGeom>
        </p:spPr>
      </p:pic>
    </p:spTree>
    <p:extLst>
      <p:ext uri="{BB962C8B-B14F-4D97-AF65-F5344CB8AC3E}">
        <p14:creationId xmlns:p14="http://schemas.microsoft.com/office/powerpoint/2010/main" val="2071675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2B1BB-2A6C-0DD9-79CF-EFA615B4868A}"/>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9AA4C818-9D1E-8B6A-6A18-1DC3C4D73DB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AE2779C-BC2A-906A-885A-AD87207004EE}"/>
              </a:ext>
            </a:extLst>
          </p:cNvPr>
          <p:cNvSpPr>
            <a:spLocks noGrp="1"/>
          </p:cNvSpPr>
          <p:nvPr>
            <p:ph type="sldNum" sz="quarter" idx="12"/>
          </p:nvPr>
        </p:nvSpPr>
        <p:spPr/>
        <p:txBody>
          <a:bodyPr/>
          <a:lstStyle/>
          <a:p>
            <a:fld id="{EA6EBE3F-60D7-48A8-BD0B-B317D75812BF}" type="slidenum">
              <a:rPr lang="en-GB" smtClean="0"/>
              <a:t>13</a:t>
            </a:fld>
            <a:endParaRPr lang="en-GB"/>
          </a:p>
        </p:txBody>
      </p:sp>
      <p:sp>
        <p:nvSpPr>
          <p:cNvPr id="6" name="TextBox 5">
            <a:extLst>
              <a:ext uri="{FF2B5EF4-FFF2-40B4-BE49-F238E27FC236}">
                <a16:creationId xmlns:a16="http://schemas.microsoft.com/office/drawing/2014/main" id="{BD59240D-80B8-4A9B-BA52-B5D5F5258431}"/>
              </a:ext>
            </a:extLst>
          </p:cNvPr>
          <p:cNvSpPr txBox="1"/>
          <p:nvPr/>
        </p:nvSpPr>
        <p:spPr>
          <a:xfrm>
            <a:off x="-2249675" y="815507"/>
            <a:ext cx="19684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Times New Roman"/>
              <a:cs typeface="Times New Roman"/>
            </a:endParaRPr>
          </a:p>
        </p:txBody>
      </p:sp>
      <p:sp>
        <p:nvSpPr>
          <p:cNvPr id="7" name="TextBox 6">
            <a:extLst>
              <a:ext uri="{FF2B5EF4-FFF2-40B4-BE49-F238E27FC236}">
                <a16:creationId xmlns:a16="http://schemas.microsoft.com/office/drawing/2014/main" id="{927C0291-FC73-629F-1172-052319BA83D0}"/>
              </a:ext>
            </a:extLst>
          </p:cNvPr>
          <p:cNvSpPr txBox="1"/>
          <p:nvPr/>
        </p:nvSpPr>
        <p:spPr>
          <a:xfrm>
            <a:off x="319593" y="932548"/>
            <a:ext cx="4349283" cy="40412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err="1">
                <a:highlight>
                  <a:srgbClr val="FFFFFF"/>
                </a:highlight>
                <a:latin typeface="Montserrat school"/>
              </a:rPr>
              <a:t>Chirri</a:t>
            </a:r>
            <a:r>
              <a:rPr lang="en-GB">
                <a:highlight>
                  <a:srgbClr val="FFFFFF"/>
                </a:highlight>
                <a:latin typeface="Montserrat school"/>
              </a:rPr>
              <a:t>, Kerra's daughter, helps with the chickens too. </a:t>
            </a:r>
            <a:endParaRPr lang="en-US"/>
          </a:p>
          <a:p>
            <a:pPr algn="l"/>
            <a:endParaRPr lang="en-GB">
              <a:highlight>
                <a:srgbClr val="FFFFFF"/>
              </a:highlight>
              <a:latin typeface="Montserrat school"/>
            </a:endParaRPr>
          </a:p>
          <a:p>
            <a:pPr algn="l"/>
            <a:r>
              <a:rPr lang="en-GB">
                <a:solidFill>
                  <a:srgbClr val="000000"/>
                </a:solidFill>
                <a:highlight>
                  <a:srgbClr val="FFFFFF"/>
                </a:highlight>
                <a:latin typeface="Montserrat school"/>
              </a:rPr>
              <a:t>"“My mum taught me how to take care of the chickens, and when she is away, I look after them and feed them," she says.</a:t>
            </a:r>
          </a:p>
          <a:p>
            <a:pPr algn="l"/>
            <a:endParaRPr lang="en-GB">
              <a:solidFill>
                <a:srgbClr val="000000"/>
              </a:solidFill>
              <a:highlight>
                <a:srgbClr val="FFFFFF"/>
              </a:highlight>
              <a:latin typeface="Montserrat school"/>
            </a:endParaRPr>
          </a:p>
          <a:p>
            <a:pPr algn="l"/>
            <a:r>
              <a:rPr lang="en-GB">
                <a:solidFill>
                  <a:srgbClr val="000000"/>
                </a:solidFill>
                <a:highlight>
                  <a:srgbClr val="FFFFFF"/>
                </a:highlight>
                <a:latin typeface="Montserrat school"/>
              </a:rPr>
              <a:t>"I like to see  them jumping about and laying eggs. I like eating the eggs too – I want to have them fried for breakfast!"</a:t>
            </a:r>
            <a:endParaRPr lang="en-GB" sz="1100">
              <a:highlight>
                <a:srgbClr val="FFFFFF"/>
              </a:highlight>
              <a:latin typeface="Aptos"/>
            </a:endParaRPr>
          </a:p>
          <a:p>
            <a:pPr algn="l"/>
            <a:endParaRPr lang="en-US">
              <a:solidFill>
                <a:srgbClr val="000000"/>
              </a:solidFill>
              <a:latin typeface="Montserrat school"/>
            </a:endParaRPr>
          </a:p>
          <a:p>
            <a:pPr algn="l"/>
            <a:endParaRPr lang="en-US" sz="1100">
              <a:solidFill>
                <a:srgbClr val="000000"/>
              </a:solidFill>
              <a:highlight>
                <a:srgbClr val="FFFFFF"/>
              </a:highlight>
              <a:latin typeface="Aptos"/>
            </a:endParaRPr>
          </a:p>
          <a:p>
            <a:pPr algn="l"/>
            <a:endParaRPr lang="en-US" sz="1100">
              <a:solidFill>
                <a:srgbClr val="000000"/>
              </a:solidFill>
              <a:highlight>
                <a:srgbClr val="FFFFFF"/>
              </a:highlight>
              <a:latin typeface="Aptos"/>
            </a:endParaRPr>
          </a:p>
        </p:txBody>
      </p:sp>
      <p:pic>
        <p:nvPicPr>
          <p:cNvPr id="2" name="Picture 1" descr="A child wearing a blue head scarf&#10;&#10;AI-generated content may be incorrect.">
            <a:extLst>
              <a:ext uri="{FF2B5EF4-FFF2-40B4-BE49-F238E27FC236}">
                <a16:creationId xmlns:a16="http://schemas.microsoft.com/office/drawing/2014/main" id="{9E1B4DC3-9FAD-FAD2-36E2-0A7F3261CEA7}"/>
              </a:ext>
            </a:extLst>
          </p:cNvPr>
          <p:cNvPicPr>
            <a:picLocks noChangeAspect="1"/>
          </p:cNvPicPr>
          <p:nvPr/>
        </p:nvPicPr>
        <p:blipFill>
          <a:blip r:embed="rId3"/>
          <a:srcRect l="17255" t="227" r="18466" b="-29849"/>
          <a:stretch>
            <a:fillRect/>
          </a:stretch>
        </p:blipFill>
        <p:spPr>
          <a:xfrm>
            <a:off x="4897296" y="815698"/>
            <a:ext cx="3806035" cy="5042265"/>
          </a:xfrm>
          <a:prstGeom prst="rect">
            <a:avLst/>
          </a:prstGeom>
        </p:spPr>
      </p:pic>
    </p:spTree>
    <p:extLst>
      <p:ext uri="{BB962C8B-B14F-4D97-AF65-F5344CB8AC3E}">
        <p14:creationId xmlns:p14="http://schemas.microsoft.com/office/powerpoint/2010/main" val="1657751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C7CA375-0C05-7F9C-C032-5FA44E407431}"/>
              </a:ext>
            </a:extLst>
          </p:cNvPr>
          <p:cNvSpPr>
            <a:spLocks noGrp="1"/>
          </p:cNvSpPr>
          <p:nvPr>
            <p:ph type="body" sz="quarter" idx="12"/>
          </p:nvPr>
        </p:nvSpPr>
        <p:spPr>
          <a:xfrm>
            <a:off x="3034749" y="1136461"/>
            <a:ext cx="6109252" cy="3285884"/>
          </a:xfrm>
        </p:spPr>
        <p:txBody>
          <a:bodyPr vert="horz" lIns="731520" tIns="365760" rIns="365760" bIns="45720" numCol="2" spcCol="274320" rtlCol="0" anchor="t">
            <a:noAutofit/>
          </a:bodyPr>
          <a:lstStyle/>
          <a:p>
            <a:pPr marL="0" indent="0">
              <a:buNone/>
            </a:pPr>
            <a:r>
              <a:rPr lang="en-US" sz="1600">
                <a:latin typeface="Montserrat school"/>
              </a:rPr>
              <a:t>We pray for world leaders:</a:t>
            </a:r>
          </a:p>
          <a:p>
            <a:pPr marL="0" indent="0">
              <a:buNone/>
            </a:pPr>
            <a:r>
              <a:rPr lang="en-GB" sz="1600">
                <a:solidFill>
                  <a:schemeClr val="bg1"/>
                </a:solidFill>
                <a:latin typeface="Montserrat school"/>
                <a:ea typeface="Calibri"/>
                <a:cs typeface="Times New Roman"/>
              </a:rPr>
              <a:t>that they may do what is right and best for all people, especially those who are poor so that their people may trust in them.  </a:t>
            </a:r>
          </a:p>
          <a:p>
            <a:pPr marL="0" indent="0">
              <a:buNone/>
            </a:pPr>
            <a:r>
              <a:rPr lang="en-GB" sz="1600">
                <a:solidFill>
                  <a:schemeClr val="bg1"/>
                </a:solidFill>
                <a:latin typeface="Montserrat school"/>
                <a:ea typeface="Calibri"/>
                <a:cs typeface="Times New Roman"/>
              </a:rPr>
              <a:t>Lord in your mercy…</a:t>
            </a:r>
            <a:endParaRPr lang="en-GB" sz="1600">
              <a:solidFill>
                <a:schemeClr val="bg1"/>
              </a:solidFill>
              <a:latin typeface="Montserrat school"/>
            </a:endParaRPr>
          </a:p>
          <a:p>
            <a:pPr marL="0" indent="0">
              <a:buNone/>
            </a:pPr>
            <a:endParaRPr lang="en-US" sz="1600">
              <a:latin typeface="Century Gothic"/>
            </a:endParaRPr>
          </a:p>
          <a:p>
            <a:pPr marL="0" indent="0">
              <a:buNone/>
            </a:pPr>
            <a:endParaRPr lang="en-US" sz="1600">
              <a:latin typeface="Century Gothic" panose="020B0502020202020204" pitchFamily="34" charset="0"/>
            </a:endParaRPr>
          </a:p>
          <a:p>
            <a:pPr marL="0" indent="0">
              <a:buNone/>
            </a:pPr>
            <a:r>
              <a:rPr lang="en-US" sz="1600">
                <a:latin typeface="Century Gothic"/>
              </a:rPr>
              <a:t> </a:t>
            </a:r>
            <a:endParaRPr lang="en-US" sz="1600">
              <a:latin typeface="Century Gothic" panose="020B0502020202020204" pitchFamily="34" charset="0"/>
            </a:endParaRPr>
          </a:p>
          <a:p>
            <a:pPr marL="0" indent="0">
              <a:buNone/>
            </a:pPr>
            <a:endParaRPr lang="en-US" sz="1600">
              <a:solidFill>
                <a:srgbClr val="85A321"/>
              </a:solidFill>
              <a:latin typeface="Century Gothic" panose="020B0502020202020204" pitchFamily="34" charset="0"/>
              <a:cs typeface="Times New Roman"/>
            </a:endParaRPr>
          </a:p>
          <a:p>
            <a:pPr marL="0" indent="0">
              <a:buNone/>
            </a:pPr>
            <a:endParaRPr lang="en-US" sz="1600">
              <a:solidFill>
                <a:srgbClr val="85A321"/>
              </a:solidFill>
              <a:latin typeface="Century Gothic" panose="020B0502020202020204" pitchFamily="34" charset="0"/>
              <a:cs typeface="Times New Roman"/>
            </a:endParaRPr>
          </a:p>
          <a:p>
            <a:pPr marL="0" indent="0">
              <a:buNone/>
            </a:pPr>
            <a:endParaRPr lang="en-US" sz="1600">
              <a:latin typeface="Century Gothic"/>
              <a:cs typeface="Times New Roman"/>
            </a:endParaRPr>
          </a:p>
          <a:p>
            <a:pPr marL="0" indent="0">
              <a:buNone/>
            </a:pPr>
            <a:r>
              <a:rPr lang="en-US" sz="1600">
                <a:latin typeface="Montserrat school"/>
                <a:cs typeface="Times New Roman"/>
              </a:rPr>
              <a:t>We pray for our parish, families and friends:</a:t>
            </a:r>
            <a:r>
              <a:rPr lang="en-US" sz="1600">
                <a:solidFill>
                  <a:srgbClr val="A2C617"/>
                </a:solidFill>
                <a:latin typeface="Montserrat school"/>
                <a:cs typeface="Times New Roman"/>
              </a:rPr>
              <a:t> </a:t>
            </a:r>
            <a:endParaRPr lang="en-US" sz="1600">
              <a:solidFill>
                <a:srgbClr val="FFFFFF"/>
              </a:solidFill>
              <a:latin typeface="Montserrat school"/>
              <a:cs typeface="Times New Roman"/>
            </a:endParaRPr>
          </a:p>
          <a:p>
            <a:pPr marL="0" indent="0">
              <a:buNone/>
            </a:pPr>
            <a:r>
              <a:rPr lang="en-US" sz="1600">
                <a:solidFill>
                  <a:schemeClr val="bg1"/>
                </a:solidFill>
                <a:latin typeface="Montserrat school"/>
                <a:cs typeface="Times New Roman"/>
              </a:rPr>
              <a:t>that through our actions we may show that we trust and believe in God. </a:t>
            </a:r>
          </a:p>
          <a:p>
            <a:pPr marL="0" indent="0">
              <a:buNone/>
            </a:pPr>
            <a:r>
              <a:rPr lang="en-US" sz="1600">
                <a:solidFill>
                  <a:schemeClr val="bg1"/>
                </a:solidFill>
                <a:latin typeface="Montserrat school"/>
                <a:cs typeface="Times New Roman"/>
              </a:rPr>
              <a:t>Lord in your mercy...</a:t>
            </a:r>
          </a:p>
          <a:p>
            <a:pPr marL="0" indent="0">
              <a:buNone/>
            </a:pPr>
            <a:endParaRPr lang="en-US" sz="1600">
              <a:solidFill>
                <a:schemeClr val="tx1"/>
              </a:solidFill>
              <a:latin typeface="Century Gothic"/>
            </a:endParaRPr>
          </a:p>
          <a:p>
            <a:pPr marL="121920" indent="-121920"/>
            <a:endParaRPr lang="en-US" sz="1600">
              <a:solidFill>
                <a:schemeClr val="tx1"/>
              </a:solidFill>
              <a:latin typeface="Century Gothic"/>
            </a:endParaRPr>
          </a:p>
          <a:p>
            <a:pPr marL="121920" indent="-121920"/>
            <a:endParaRPr lang="en-US" sz="1500">
              <a:latin typeface="Century Gothic"/>
            </a:endParaRPr>
          </a:p>
        </p:txBody>
      </p:sp>
      <p:sp>
        <p:nvSpPr>
          <p:cNvPr id="40" name="Title 39">
            <a:extLst>
              <a:ext uri="{FF2B5EF4-FFF2-40B4-BE49-F238E27FC236}">
                <a16:creationId xmlns:a16="http://schemas.microsoft.com/office/drawing/2014/main" id="{23B96EC9-B084-1741-DB18-211AB633B6F5}"/>
              </a:ext>
            </a:extLst>
          </p:cNvPr>
          <p:cNvSpPr>
            <a:spLocks noGrp="1"/>
          </p:cNvSpPr>
          <p:nvPr>
            <p:ph type="title"/>
          </p:nvPr>
        </p:nvSpPr>
        <p:spPr>
          <a:xfrm>
            <a:off x="317500" y="218414"/>
            <a:ext cx="6938065" cy="442425"/>
          </a:xfrm>
        </p:spPr>
        <p:txBody>
          <a:bodyPr>
            <a:normAutofit fontScale="90000"/>
          </a:bodyPr>
          <a:lstStyle/>
          <a:p>
            <a:r>
              <a:rPr lang="en-US">
                <a:latin typeface="Century Gothic" panose="020B0502020202020204" pitchFamily="34" charset="0"/>
              </a:rPr>
              <a:t>Let us pray</a:t>
            </a:r>
          </a:p>
        </p:txBody>
      </p:sp>
      <p:pic>
        <p:nvPicPr>
          <p:cNvPr id="10" name="Picture Placeholder 9">
            <a:extLst>
              <a:ext uri="{FF2B5EF4-FFF2-40B4-BE49-F238E27FC236}">
                <a16:creationId xmlns:a16="http://schemas.microsoft.com/office/drawing/2014/main" id="{EC5190FB-F10A-4A26-2DAF-6C821690A11C}"/>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B4BEF5D5-033D-CCCA-DEA6-7D61A43957E0}"/>
              </a:ext>
            </a:extLst>
          </p:cNvPr>
          <p:cNvSpPr>
            <a:spLocks noGrp="1"/>
          </p:cNvSpPr>
          <p:nvPr>
            <p:ph type="sldNum" sz="quarter" idx="32"/>
          </p:nvPr>
        </p:nvSpPr>
        <p:spPr>
          <a:xfrm>
            <a:off x="8866538" y="4872328"/>
            <a:ext cx="173925" cy="160388"/>
          </a:xfrm>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2622759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3726B-1DB2-4A75-7FA7-1E92768BE50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A33AB8E-0262-0351-91DD-D21E60359F6E}"/>
              </a:ext>
            </a:extLst>
          </p:cNvPr>
          <p:cNvSpPr>
            <a:spLocks noGrp="1"/>
          </p:cNvSpPr>
          <p:nvPr>
            <p:ph type="body" sz="quarter" idx="12"/>
          </p:nvPr>
        </p:nvSpPr>
        <p:spPr>
          <a:xfrm>
            <a:off x="2937702" y="1127092"/>
            <a:ext cx="6206299" cy="3285884"/>
          </a:xfrm>
        </p:spPr>
        <p:txBody>
          <a:bodyPr vert="horz" lIns="731520" tIns="365760" rIns="365760" bIns="45720" numCol="2" spcCol="274320" rtlCol="0" anchor="t">
            <a:noAutofit/>
          </a:bodyPr>
          <a:lstStyle/>
          <a:p>
            <a:pPr marL="0" indent="0">
              <a:buNone/>
            </a:pPr>
            <a:r>
              <a:rPr lang="en-US" sz="1600">
                <a:latin typeface="Montserrat school"/>
              </a:rPr>
              <a:t>We pray for the church throughout the world: </a:t>
            </a:r>
            <a:r>
              <a:rPr lang="en-GB" sz="1600">
                <a:solidFill>
                  <a:schemeClr val="bg1"/>
                </a:solidFill>
                <a:latin typeface="Montserrat school"/>
              </a:rPr>
              <a:t> </a:t>
            </a:r>
            <a:endParaRPr lang="en-US" sz="1600">
              <a:solidFill>
                <a:schemeClr val="bg1"/>
              </a:solidFill>
              <a:latin typeface="Montserrat school"/>
            </a:endParaRPr>
          </a:p>
          <a:p>
            <a:pPr marL="0" indent="0">
              <a:buNone/>
            </a:pPr>
            <a:r>
              <a:rPr lang="en-GB" sz="1600">
                <a:solidFill>
                  <a:schemeClr val="bg1"/>
                </a:solidFill>
                <a:latin typeface="Montserrat school"/>
              </a:rPr>
              <a:t>that it may be a place of safety and welcome, where all people can come to know the love of God for us all.</a:t>
            </a:r>
          </a:p>
          <a:p>
            <a:pPr marL="0" indent="0">
              <a:buNone/>
            </a:pPr>
            <a:r>
              <a:rPr lang="en-GB" sz="1600">
                <a:solidFill>
                  <a:schemeClr val="bg1"/>
                </a:solidFill>
                <a:latin typeface="Montserrat school"/>
              </a:rPr>
              <a:t>Lord in your mercy…</a:t>
            </a:r>
            <a:endParaRPr lang="en-US" sz="1600">
              <a:solidFill>
                <a:schemeClr val="bg1"/>
              </a:solidFill>
              <a:latin typeface="Montserrat school"/>
            </a:endParaRPr>
          </a:p>
          <a:p>
            <a:pPr marL="0" indent="0">
              <a:buNone/>
            </a:pPr>
            <a:endParaRPr lang="en-US" sz="1600">
              <a:solidFill>
                <a:srgbClr val="A2C617"/>
              </a:solidFill>
              <a:latin typeface="Century Gothic"/>
              <a:cs typeface="Times New Roman"/>
            </a:endParaRPr>
          </a:p>
          <a:p>
            <a:pPr marL="0" indent="0">
              <a:buNone/>
            </a:pPr>
            <a:endParaRPr lang="en-US" sz="1600">
              <a:solidFill>
                <a:srgbClr val="A2C617"/>
              </a:solidFill>
              <a:latin typeface="Century Gothic"/>
              <a:cs typeface="Times New Roman"/>
            </a:endParaRPr>
          </a:p>
          <a:p>
            <a:pPr marL="0" indent="0">
              <a:buNone/>
            </a:pPr>
            <a:endParaRPr lang="en-US" sz="1600">
              <a:solidFill>
                <a:srgbClr val="A2C617"/>
              </a:solidFill>
              <a:latin typeface="Century Gothic"/>
              <a:cs typeface="Times New Roman"/>
            </a:endParaRPr>
          </a:p>
          <a:p>
            <a:pPr marL="0" indent="0">
              <a:buNone/>
            </a:pPr>
            <a:r>
              <a:rPr lang="en-US" sz="1600">
                <a:solidFill>
                  <a:srgbClr val="A2C617"/>
                </a:solidFill>
                <a:latin typeface="Montserrat school"/>
                <a:cs typeface="Times New Roman"/>
              </a:rPr>
              <a:t>God of life:</a:t>
            </a:r>
            <a:r>
              <a:rPr lang="en-US" sz="1600">
                <a:solidFill>
                  <a:schemeClr val="bg1"/>
                </a:solidFill>
                <a:latin typeface="Montserrat school"/>
                <a:cs typeface="Times New Roman"/>
              </a:rPr>
              <a:t> we thank you for being there for us always. Help us to do all that you ask of us and to love one another so that all people may have someone to trust. Amen. </a:t>
            </a:r>
            <a:endParaRPr lang="en-US" sz="1600">
              <a:solidFill>
                <a:schemeClr val="bg1"/>
              </a:solidFill>
              <a:latin typeface="Century Gothic"/>
              <a:cs typeface="Times New Roman"/>
            </a:endParaRPr>
          </a:p>
        </p:txBody>
      </p:sp>
      <p:sp>
        <p:nvSpPr>
          <p:cNvPr id="40" name="Title 39">
            <a:extLst>
              <a:ext uri="{FF2B5EF4-FFF2-40B4-BE49-F238E27FC236}">
                <a16:creationId xmlns:a16="http://schemas.microsoft.com/office/drawing/2014/main" id="{B918EE75-623F-433E-D8E3-9D2D66248360}"/>
              </a:ext>
            </a:extLst>
          </p:cNvPr>
          <p:cNvSpPr>
            <a:spLocks noGrp="1"/>
          </p:cNvSpPr>
          <p:nvPr>
            <p:ph type="title"/>
          </p:nvPr>
        </p:nvSpPr>
        <p:spPr>
          <a:xfrm>
            <a:off x="317500" y="218414"/>
            <a:ext cx="6938065" cy="442425"/>
          </a:xfrm>
        </p:spPr>
        <p:txBody>
          <a:bodyPr>
            <a:normAutofit fontScale="90000"/>
          </a:bodyPr>
          <a:lstStyle/>
          <a:p>
            <a:r>
              <a:rPr lang="en-US">
                <a:latin typeface="Century Gothic"/>
              </a:rPr>
              <a:t>Let us pray</a:t>
            </a:r>
            <a:endParaRPr lang="en-US">
              <a:latin typeface="Century Gothic" panose="020B0502020202020204" pitchFamily="34" charset="0"/>
            </a:endParaRPr>
          </a:p>
        </p:txBody>
      </p:sp>
      <p:pic>
        <p:nvPicPr>
          <p:cNvPr id="10" name="Picture Placeholder 9">
            <a:extLst>
              <a:ext uri="{FF2B5EF4-FFF2-40B4-BE49-F238E27FC236}">
                <a16:creationId xmlns:a16="http://schemas.microsoft.com/office/drawing/2014/main" id="{274D551E-2A0E-3B06-5A35-8FB780103C03}"/>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19716AE8-AEB4-593A-381B-846CC2CF5384}"/>
              </a:ext>
            </a:extLst>
          </p:cNvPr>
          <p:cNvSpPr>
            <a:spLocks noGrp="1"/>
          </p:cNvSpPr>
          <p:nvPr>
            <p:ph type="sldNum" sz="quarter" idx="32"/>
          </p:nvPr>
        </p:nvSpPr>
        <p:spPr>
          <a:xfrm>
            <a:off x="8866538" y="4872328"/>
            <a:ext cx="173925" cy="160388"/>
          </a:xfrm>
        </p:spPr>
        <p:txBody>
          <a:bodyPr/>
          <a:lstStyle/>
          <a:p>
            <a:r>
              <a:rPr lang="en-US">
                <a:latin typeface="Montserrat Light"/>
              </a:rPr>
              <a:t>f</a:t>
            </a:r>
            <a:endParaRPr lang="en-US"/>
          </a:p>
        </p:txBody>
      </p:sp>
    </p:spTree>
    <p:extLst>
      <p:ext uri="{BB962C8B-B14F-4D97-AF65-F5344CB8AC3E}">
        <p14:creationId xmlns:p14="http://schemas.microsoft.com/office/powerpoint/2010/main" val="2257934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652871" y="1517572"/>
            <a:ext cx="2774487" cy="2825595"/>
          </a:xfrm>
        </p:spPr>
        <p:txBody>
          <a:bodyPr vert="horz" lIns="68580" tIns="34290" rIns="68580" bIns="34290" rtlCol="0" anchor="t">
            <a:noAutofit/>
          </a:bodyPr>
          <a:lstStyle/>
          <a:p>
            <a:pPr marL="0" indent="0">
              <a:lnSpc>
                <a:spcPct val="120000"/>
              </a:lnSpc>
              <a:buNone/>
            </a:pPr>
            <a:r>
              <a:rPr lang="en-US" sz="1800">
                <a:latin typeface="Century Gothic" panose="020B0502020202020204" pitchFamily="34" charset="0"/>
                <a:cs typeface="Segoe UI" panose="020B0502040204020203" pitchFamily="34" charset="0"/>
              </a:rPr>
              <a:t> </a:t>
            </a:r>
          </a:p>
          <a:p>
            <a:pPr marL="0" indent="0">
              <a:lnSpc>
                <a:spcPct val="120000"/>
              </a:lnSpc>
              <a:buNone/>
            </a:pPr>
            <a:endParaRPr lang="en-US" sz="1800">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2400" i="1">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7226850" y="4347190"/>
            <a:ext cx="1370329" cy="547421"/>
            <a:chOff x="318457" y="5627837"/>
            <a:chExt cx="182710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0999" y="5796413"/>
              <a:ext cx="1054562" cy="523220"/>
            </a:xfrm>
            <a:prstGeom prst="rect">
              <a:avLst/>
            </a:prstGeom>
          </p:spPr>
          <p:txBody>
            <a:bodyPr wrap="none" lIns="68580" tIns="34290" rIns="68580" bIns="34290" anchor="t">
              <a:spAutoFit/>
            </a:bodyPr>
            <a:lstStyle/>
            <a:p>
              <a:r>
                <a:rPr lang="en-GB" sz="2100" b="1" i="1">
                  <a:solidFill>
                    <a:srgbClr val="008DAE"/>
                  </a:solidFill>
                  <a:latin typeface="Century Gothic"/>
                  <a:ea typeface="Verdana"/>
                  <a:cs typeface="Arial"/>
                </a:rPr>
                <a:t>Send</a:t>
              </a:r>
              <a:endParaRPr lang="en-GB" sz="2100" b="1" i="1">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3C4D729-16F5-B09C-D3FA-B17E4212465C}"/>
              </a:ext>
            </a:extLst>
          </p:cNvPr>
          <p:cNvSpPr txBox="1"/>
          <p:nvPr/>
        </p:nvSpPr>
        <p:spPr>
          <a:xfrm>
            <a:off x="656241" y="1739738"/>
            <a:ext cx="3428001"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a:latin typeface="Montserrat school"/>
                <a:cs typeface="Times New Roman"/>
              </a:rPr>
              <a:t>How will you show your trust in God this week and what will you do for the people who trust in you?</a:t>
            </a:r>
            <a:endParaRPr lang="en-US"/>
          </a:p>
        </p:txBody>
      </p:sp>
      <p:pic>
        <p:nvPicPr>
          <p:cNvPr id="2" name="Picture 1" descr="A child in a green sweater and glasses praying&#10;&#10;AI-generated content may be incorrect.">
            <a:extLst>
              <a:ext uri="{FF2B5EF4-FFF2-40B4-BE49-F238E27FC236}">
                <a16:creationId xmlns:a16="http://schemas.microsoft.com/office/drawing/2014/main" id="{AF2605E3-110E-7E8E-944A-C727F8BD4116}"/>
              </a:ext>
            </a:extLst>
          </p:cNvPr>
          <p:cNvPicPr>
            <a:picLocks noChangeAspect="1"/>
          </p:cNvPicPr>
          <p:nvPr/>
        </p:nvPicPr>
        <p:blipFill>
          <a:blip r:embed="rId4"/>
          <a:stretch>
            <a:fillRect/>
          </a:stretch>
        </p:blipFill>
        <p:spPr>
          <a:xfrm>
            <a:off x="4089460" y="1078302"/>
            <a:ext cx="4458779" cy="2976114"/>
          </a:xfrm>
          <a:prstGeom prst="rect">
            <a:avLst/>
          </a:prstGeom>
        </p:spPr>
      </p:pic>
    </p:spTree>
    <p:extLst>
      <p:ext uri="{BB962C8B-B14F-4D97-AF65-F5344CB8AC3E}">
        <p14:creationId xmlns:p14="http://schemas.microsoft.com/office/powerpoint/2010/main" val="1535650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190457" y="764984"/>
            <a:ext cx="8767085" cy="6394058"/>
          </a:xfrm>
          <a:prstGeom prst="rect">
            <a:avLst/>
          </a:prstGeom>
          <a:noFill/>
        </p:spPr>
        <p:txBody>
          <a:bodyPr wrap="square" lIns="68580" tIns="34290" rIns="68580" bIns="34290" anchor="t">
            <a:spAutoFit/>
          </a:bodyPr>
          <a:lstStyle/>
          <a:p>
            <a:r>
              <a:rPr lang="en-GB" sz="1600" b="1">
                <a:latin typeface="Montserrat school"/>
              </a:rPr>
              <a:t>Activity suggestions</a:t>
            </a:r>
            <a:endParaRPr lang="en-GB" sz="1600" b="1">
              <a:solidFill>
                <a:srgbClr val="000000"/>
              </a:solidFill>
              <a:latin typeface="Montserrat school"/>
            </a:endParaRPr>
          </a:p>
          <a:p>
            <a:endParaRPr lang="en-GB" sz="1600" b="1">
              <a:latin typeface="Montserrat school"/>
            </a:endParaRPr>
          </a:p>
          <a:p>
            <a:r>
              <a:rPr lang="en-GB" sz="1600">
                <a:latin typeface="Montserrat school"/>
                <a:hlinkClick r:id="rId3"/>
              </a:rPr>
              <a:t>Download the illustration</a:t>
            </a:r>
            <a:endParaRPr lang="en-US">
              <a:latin typeface="Montserrat school"/>
            </a:endParaRPr>
          </a:p>
          <a:p>
            <a:endParaRPr lang="en-US" sz="1400">
              <a:latin typeface="Century Gothic"/>
            </a:endParaRPr>
          </a:p>
          <a:p>
            <a:pPr algn="l"/>
            <a:endParaRPr lang="en-GB" sz="1400">
              <a:latin typeface="Century Gothic"/>
              <a:cs typeface="Times New Roman"/>
            </a:endParaRPr>
          </a:p>
          <a:p>
            <a:pPr algn="l"/>
            <a:r>
              <a:rPr lang="en-GB" sz="1600">
                <a:latin typeface="Montserrat school"/>
                <a:cs typeface="Times New Roman"/>
              </a:rPr>
              <a:t>Share the accompanying activity sheet with the children and encourage them to complete it, either in the liturgy or at home.</a:t>
            </a:r>
            <a:endParaRPr lang="en-GB">
              <a:latin typeface="Montserrat school"/>
            </a:endParaRPr>
          </a:p>
          <a:p>
            <a:pPr algn="l"/>
            <a:endParaRPr lang="en-GB" sz="1600">
              <a:latin typeface="Montserrat school"/>
              <a:cs typeface="Times New Roman"/>
            </a:endParaRPr>
          </a:p>
          <a:p>
            <a:pPr algn="l"/>
            <a:r>
              <a:rPr lang="en-GB" sz="1600">
                <a:latin typeface="Montserrat school"/>
                <a:cs typeface="Times New Roman"/>
              </a:rPr>
              <a:t>Encourage the children to play some trust games, either during the liturgy or when they get home. Will your partner catch you as you fall? Could you safely guide a partner round an obstacle course while they are blindfolded?</a:t>
            </a:r>
            <a:endParaRPr lang="en-GB">
              <a:latin typeface="Montserrat school"/>
            </a:endParaRPr>
          </a:p>
          <a:p>
            <a:pPr algn="l"/>
            <a:endParaRPr lang="en-GB" sz="1600">
              <a:latin typeface="Montserrat school"/>
              <a:cs typeface="Times New Roman"/>
            </a:endParaRPr>
          </a:p>
          <a:p>
            <a:pPr algn="l"/>
            <a:r>
              <a:rPr lang="en-GB" sz="1600">
                <a:latin typeface="Montserrat school"/>
                <a:cs typeface="Times New Roman"/>
              </a:rPr>
              <a:t>Remind the children to share all that they have heard and thought about today with the people at home. Encourage the children to place their trust in God in the coming week, through sharing in prayer, and to show their faith in their actions.</a:t>
            </a:r>
            <a:endParaRPr lang="en-GB">
              <a:latin typeface="Montserrat school"/>
            </a:endParaRPr>
          </a:p>
          <a:p>
            <a:pPr algn="l"/>
            <a:endParaRPr lang="en-GB" sz="1600">
              <a:latin typeface="Montserrat school"/>
              <a:cs typeface="Times New Roman"/>
            </a:endParaRPr>
          </a:p>
          <a:p>
            <a:pPr algn="l"/>
            <a:endParaRPr lang="en-GB" sz="1400">
              <a:latin typeface="Montserrat school"/>
              <a:cs typeface="Times New Roman"/>
            </a:endParaRPr>
          </a:p>
          <a:p>
            <a:pPr algn="l"/>
            <a:endParaRPr lang="en-GB" sz="1400">
              <a:latin typeface="Century Gothic"/>
              <a:cs typeface="Times New Roman"/>
            </a:endParaRPr>
          </a:p>
          <a:p>
            <a:pPr algn="l"/>
            <a:endParaRPr lang="en-GB" sz="1400">
              <a:latin typeface="Century Gothic"/>
              <a:cs typeface="Times New Roman"/>
            </a:endParaRPr>
          </a:p>
          <a:p>
            <a:pPr algn="l"/>
            <a:endParaRPr lang="en-GB" sz="1400">
              <a:latin typeface="Century Gothic"/>
            </a:endParaRPr>
          </a:p>
          <a:p>
            <a:pPr algn="l"/>
            <a:endParaRPr lang="en-GB" sz="1400">
              <a:latin typeface="Century Gothic"/>
            </a:endParaRPr>
          </a:p>
          <a:p>
            <a:pPr algn="l"/>
            <a:endParaRPr lang="en-GB" sz="1500"/>
          </a:p>
          <a:p>
            <a:pPr algn="l"/>
            <a:endParaRPr lang="en-GB" sz="1500">
              <a:latin typeface="Century Gothic"/>
              <a:cs typeface="Times New Roman"/>
            </a:endParaRPr>
          </a:p>
          <a:p>
            <a:pPr algn="l"/>
            <a:endParaRPr lang="en-GB" sz="1500">
              <a:latin typeface="Century Gothic"/>
              <a:cs typeface="Times New Roman"/>
            </a:endParaRPr>
          </a:p>
          <a:p>
            <a:pPr algn="l"/>
            <a:endParaRPr lang="en-GB" sz="1600">
              <a:latin typeface="Century Gothic"/>
              <a:cs typeface="Times New Roman"/>
            </a:endParaRPr>
          </a:p>
          <a:p>
            <a:pPr algn="l"/>
            <a:endParaRPr lang="en-GB" sz="1400">
              <a:latin typeface="Century Gothic"/>
              <a:cs typeface="Times New Roman"/>
            </a:endParaRPr>
          </a:p>
          <a:p>
            <a:pPr algn="l"/>
            <a:endParaRPr lang="en-GB" sz="1400">
              <a:latin typeface="Century Gothic"/>
              <a:cs typeface="Times New Roman"/>
            </a:endParaRPr>
          </a:p>
        </p:txBody>
      </p:sp>
      <p:pic>
        <p:nvPicPr>
          <p:cNvPr id="3" name="Picture 2" descr="A black and white picture of a group of boys&#10;&#10;AI-generated content may be incorrect.">
            <a:extLst>
              <a:ext uri="{FF2B5EF4-FFF2-40B4-BE49-F238E27FC236}">
                <a16:creationId xmlns:a16="http://schemas.microsoft.com/office/drawing/2014/main" id="{57958D1A-8570-3EDC-6838-D5E7A34CF843}"/>
              </a:ext>
            </a:extLst>
          </p:cNvPr>
          <p:cNvPicPr>
            <a:picLocks noChangeAspect="1"/>
          </p:cNvPicPr>
          <p:nvPr/>
        </p:nvPicPr>
        <p:blipFill>
          <a:blip r:embed="rId4"/>
          <a:stretch>
            <a:fillRect/>
          </a:stretch>
        </p:blipFill>
        <p:spPr>
          <a:xfrm>
            <a:off x="3167905" y="281066"/>
            <a:ext cx="2133633" cy="1517755"/>
          </a:xfrm>
          <a:prstGeom prst="rect">
            <a:avLst/>
          </a:prstGeom>
        </p:spPr>
      </p:pic>
    </p:spTree>
    <p:extLst>
      <p:ext uri="{BB962C8B-B14F-4D97-AF65-F5344CB8AC3E}">
        <p14:creationId xmlns:p14="http://schemas.microsoft.com/office/powerpoint/2010/main" val="2384125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6C353C0-BCA2-71C8-8855-DF8316BECB48}"/>
              </a:ext>
            </a:extLst>
          </p:cNvPr>
          <p:cNvSpPr>
            <a:spLocks noGrp="1"/>
          </p:cNvSpPr>
          <p:nvPr>
            <p:ph type="title"/>
          </p:nvPr>
        </p:nvSpPr>
        <p:spPr/>
        <p:txBody>
          <a:bodyPr/>
          <a:lstStyle/>
          <a:p>
            <a:r>
              <a:rPr lang="en-US"/>
              <a:t>Get involved with CAFOD this term</a:t>
            </a:r>
          </a:p>
        </p:txBody>
      </p:sp>
      <p:sp>
        <p:nvSpPr>
          <p:cNvPr id="21" name="Text Placeholder 20">
            <a:extLst>
              <a:ext uri="{FF2B5EF4-FFF2-40B4-BE49-F238E27FC236}">
                <a16:creationId xmlns:a16="http://schemas.microsoft.com/office/drawing/2014/main" id="{4D395D3C-E51B-8AFE-2355-02E58085FD88}"/>
              </a:ext>
            </a:extLst>
          </p:cNvPr>
          <p:cNvSpPr>
            <a:spLocks noGrp="1"/>
          </p:cNvSpPr>
          <p:nvPr>
            <p:ph type="body" sz="quarter" idx="14"/>
          </p:nvPr>
        </p:nvSpPr>
        <p:spPr>
          <a:xfrm>
            <a:off x="451405" y="2552470"/>
            <a:ext cx="2387693" cy="523220"/>
          </a:xfrm>
        </p:spPr>
        <p:txBody>
          <a:bodyPr/>
          <a:lstStyle/>
          <a:p>
            <a:pPr algn="ctr"/>
            <a:r>
              <a:rPr lang="en-US">
                <a:latin typeface="Montserrat school"/>
                <a:hlinkClick r:id="rId2"/>
              </a:rPr>
              <a:t>Explore our summer term resources</a:t>
            </a:r>
            <a:endParaRPr lang="en-US">
              <a:latin typeface="Montserrat school"/>
            </a:endParaRPr>
          </a:p>
        </p:txBody>
      </p:sp>
      <p:sp>
        <p:nvSpPr>
          <p:cNvPr id="23" name="Text Placeholder 22">
            <a:extLst>
              <a:ext uri="{FF2B5EF4-FFF2-40B4-BE49-F238E27FC236}">
                <a16:creationId xmlns:a16="http://schemas.microsoft.com/office/drawing/2014/main" id="{0C58DBA8-B393-11E0-D426-916E53248361}"/>
              </a:ext>
            </a:extLst>
          </p:cNvPr>
          <p:cNvSpPr>
            <a:spLocks noGrp="1"/>
          </p:cNvSpPr>
          <p:nvPr>
            <p:ph type="body" sz="quarter" idx="22"/>
          </p:nvPr>
        </p:nvSpPr>
        <p:spPr>
          <a:xfrm>
            <a:off x="6148749" y="2616617"/>
            <a:ext cx="2796386" cy="178381"/>
          </a:xfrm>
        </p:spPr>
        <p:txBody>
          <a:bodyPr/>
          <a:lstStyle/>
          <a:p>
            <a:pPr algn="ctr"/>
            <a:r>
              <a:rPr lang="en-US">
                <a:latin typeface="Montserrat school"/>
                <a:hlinkClick r:id="rId3"/>
              </a:rPr>
              <a:t>Fundraise for a World Gift</a:t>
            </a:r>
            <a:endParaRPr lang="en-US"/>
          </a:p>
        </p:txBody>
      </p:sp>
      <p:sp>
        <p:nvSpPr>
          <p:cNvPr id="24" name="Text Placeholder 23">
            <a:extLst>
              <a:ext uri="{FF2B5EF4-FFF2-40B4-BE49-F238E27FC236}">
                <a16:creationId xmlns:a16="http://schemas.microsoft.com/office/drawing/2014/main" id="{C063FA5F-7DBD-62CE-C72E-7F0C28A8C19C}"/>
              </a:ext>
            </a:extLst>
          </p:cNvPr>
          <p:cNvSpPr>
            <a:spLocks noGrp="1"/>
          </p:cNvSpPr>
          <p:nvPr>
            <p:ph type="body" sz="quarter" idx="24"/>
          </p:nvPr>
        </p:nvSpPr>
        <p:spPr>
          <a:xfrm>
            <a:off x="3374341" y="2552470"/>
            <a:ext cx="2387693" cy="523220"/>
          </a:xfrm>
        </p:spPr>
        <p:txBody>
          <a:bodyPr/>
          <a:lstStyle/>
          <a:p>
            <a:pPr algn="ctr"/>
            <a:r>
              <a:rPr lang="en-US">
                <a:latin typeface="Montserrat school"/>
                <a:hlinkClick r:id="rId4"/>
              </a:rPr>
              <a:t>Ways to live out your Jubilee Pledge</a:t>
            </a:r>
            <a:endParaRPr lang="en-US">
              <a:latin typeface="Montserrat school"/>
            </a:endParaRPr>
          </a:p>
        </p:txBody>
      </p:sp>
      <p:sp>
        <p:nvSpPr>
          <p:cNvPr id="25" name="Text Placeholder 24">
            <a:extLst>
              <a:ext uri="{FF2B5EF4-FFF2-40B4-BE49-F238E27FC236}">
                <a16:creationId xmlns:a16="http://schemas.microsoft.com/office/drawing/2014/main" id="{A29490E1-43C0-8CE6-3102-659E45A28E8A}"/>
              </a:ext>
            </a:extLst>
          </p:cNvPr>
          <p:cNvSpPr>
            <a:spLocks noGrp="1"/>
          </p:cNvSpPr>
          <p:nvPr>
            <p:ph type="body" sz="quarter" idx="27"/>
          </p:nvPr>
        </p:nvSpPr>
        <p:spPr>
          <a:xfrm>
            <a:off x="326714" y="3112180"/>
            <a:ext cx="2677457" cy="1353312"/>
          </a:xfrm>
        </p:spPr>
        <p:txBody>
          <a:bodyPr vert="horz" lIns="0" tIns="0" rIns="91440" bIns="45720" rtlCol="0" anchor="t">
            <a:normAutofit/>
          </a:bodyPr>
          <a:lstStyle/>
          <a:p>
            <a:pPr marL="0" indent="0">
              <a:buNone/>
            </a:pPr>
            <a:endParaRPr lang="en-US" sz="1400">
              <a:latin typeface="Century Gothic"/>
            </a:endParaRPr>
          </a:p>
          <a:p>
            <a:pPr marL="121920" indent="-121920"/>
            <a:endParaRPr lang="en-US"/>
          </a:p>
        </p:txBody>
      </p:sp>
      <p:sp>
        <p:nvSpPr>
          <p:cNvPr id="3" name="Slide Number Placeholder 2">
            <a:extLst>
              <a:ext uri="{FF2B5EF4-FFF2-40B4-BE49-F238E27FC236}">
                <a16:creationId xmlns:a16="http://schemas.microsoft.com/office/drawing/2014/main" id="{45412A99-0E51-5D76-7E7D-9DF4E30FE3BD}"/>
              </a:ext>
            </a:extLst>
          </p:cNvPr>
          <p:cNvSpPr>
            <a:spLocks noGrp="1"/>
          </p:cNvSpPr>
          <p:nvPr>
            <p:ph type="sldNum" sz="quarter" idx="33"/>
          </p:nvPr>
        </p:nvSpPr>
        <p:spPr>
          <a:xfrm>
            <a:off x="8866538" y="4872328"/>
            <a:ext cx="173925" cy="160388"/>
          </a:xfrm>
        </p:spPr>
        <p:txBody>
          <a:bodyPr/>
          <a:lstStyle/>
          <a:p>
            <a:fld id="{B6F15528-21DE-4FAA-801E-634DDDAF4B2B}" type="slidenum">
              <a:rPr lang="en-US" smtClean="0"/>
              <a:pPr/>
              <a:t>18</a:t>
            </a:fld>
            <a:endParaRPr lang="en-US"/>
          </a:p>
        </p:txBody>
      </p:sp>
      <p:pic>
        <p:nvPicPr>
          <p:cNvPr id="7" name="Picture Placeholder 6">
            <a:extLst>
              <a:ext uri="{FF2B5EF4-FFF2-40B4-BE49-F238E27FC236}">
                <a16:creationId xmlns:a16="http://schemas.microsoft.com/office/drawing/2014/main" id="{09A3D97D-AADD-2DB8-FE34-4218973A3F85}"/>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t="11873" b="11873"/>
          <a:stretch>
            <a:fillRect/>
          </a:stretch>
        </p:blipFill>
        <p:spPr>
          <a:prstGeom prst="rect">
            <a:avLst/>
          </a:prstGeom>
        </p:spPr>
      </p:pic>
      <p:pic>
        <p:nvPicPr>
          <p:cNvPr id="33" name="Picture Placeholder 32">
            <a:extLst>
              <a:ext uri="{FF2B5EF4-FFF2-40B4-BE49-F238E27FC236}">
                <a16:creationId xmlns:a16="http://schemas.microsoft.com/office/drawing/2014/main" id="{888F38EC-9842-90EE-CBE2-E24F235EF178}"/>
              </a:ext>
            </a:extLst>
          </p:cNvPr>
          <p:cNvPicPr>
            <a:picLocks noGrp="1" noChangeAspect="1"/>
          </p:cNvPicPr>
          <p:nvPr>
            <p:ph type="pic" sz="quarter" idx="30"/>
          </p:nvPr>
        </p:nvPicPr>
        <p:blipFill>
          <a:blip r:embed="rId6" cstate="print">
            <a:extLst>
              <a:ext uri="{28A0092B-C50C-407E-A947-70E740481C1C}">
                <a14:useLocalDpi xmlns:a14="http://schemas.microsoft.com/office/drawing/2010/main" val="0"/>
              </a:ext>
            </a:extLst>
          </a:blip>
          <a:srcRect t="16110" b="16110"/>
          <a:stretch>
            <a:fillRect/>
          </a:stretch>
        </p:blipFill>
        <p:spPr>
          <a:prstGeom prst="rect">
            <a:avLst/>
          </a:prstGeom>
        </p:spPr>
      </p:pic>
      <p:pic>
        <p:nvPicPr>
          <p:cNvPr id="29" name="Picture Placeholder 28">
            <a:extLst>
              <a:ext uri="{FF2B5EF4-FFF2-40B4-BE49-F238E27FC236}">
                <a16:creationId xmlns:a16="http://schemas.microsoft.com/office/drawing/2014/main" id="{47E055D0-C589-CE6F-6756-B17C021ED808}"/>
              </a:ext>
            </a:extLst>
          </p:cNvPr>
          <p:cNvPicPr>
            <a:picLocks noGrp="1" noChangeAspect="1"/>
          </p:cNvPicPr>
          <p:nvPr>
            <p:ph type="pic" sz="quarter" idx="31"/>
          </p:nvPr>
        </p:nvPicPr>
        <p:blipFill>
          <a:blip r:embed="rId7" cstate="print">
            <a:extLst>
              <a:ext uri="{28A0092B-C50C-407E-A947-70E740481C1C}">
                <a14:useLocalDpi xmlns:a14="http://schemas.microsoft.com/office/drawing/2010/main" val="0"/>
              </a:ext>
            </a:extLst>
          </a:blip>
          <a:srcRect t="10605" b="10605"/>
          <a:stretch>
            <a:fillRect/>
          </a:stretch>
        </p:blipFill>
        <p:spPr>
          <a:prstGeom prst="rect">
            <a:avLst/>
          </a:prstGeom>
        </p:spPr>
      </p:pic>
    </p:spTree>
    <p:extLst>
      <p:ext uri="{BB962C8B-B14F-4D97-AF65-F5344CB8AC3E}">
        <p14:creationId xmlns:p14="http://schemas.microsoft.com/office/powerpoint/2010/main" val="2740780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292773" y="1039127"/>
            <a:ext cx="8852506" cy="3641457"/>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and child praying&#10;&#10;AI-generated content may be incorrect.">
            <a:extLst>
              <a:ext uri="{FF2B5EF4-FFF2-40B4-BE49-F238E27FC236}">
                <a16:creationId xmlns:a16="http://schemas.microsoft.com/office/drawing/2014/main" id="{E8342651-7147-3605-7E9E-ABAA91F278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6874" y="1490067"/>
            <a:ext cx="4597127" cy="3064751"/>
          </a:xfrm>
          <a:prstGeom prst="rect">
            <a:avLst/>
          </a:prstGeom>
        </p:spPr>
      </p:pic>
      <p:sp>
        <p:nvSpPr>
          <p:cNvPr id="10" name="Title 9">
            <a:extLst>
              <a:ext uri="{FF2B5EF4-FFF2-40B4-BE49-F238E27FC236}">
                <a16:creationId xmlns:a16="http://schemas.microsoft.com/office/drawing/2014/main" id="{A1BE50DD-6020-48A3-7431-55C636221806}"/>
              </a:ext>
            </a:extLst>
          </p:cNvPr>
          <p:cNvSpPr>
            <a:spLocks noGrp="1"/>
          </p:cNvSpPr>
          <p:nvPr>
            <p:ph type="title"/>
          </p:nvPr>
        </p:nvSpPr>
        <p:spPr>
          <a:xfrm>
            <a:off x="1519046" y="1763392"/>
            <a:ext cx="3159452" cy="2893100"/>
          </a:xfrm>
        </p:spPr>
        <p:txBody>
          <a:bodyPr/>
          <a:lstStyle/>
          <a:p>
            <a:r>
              <a:rPr lang="en-US" sz="1800">
                <a:solidFill>
                  <a:srgbClr val="000000"/>
                </a:solidFill>
                <a:latin typeface="Montserrat school"/>
                <a:cs typeface="Times New Roman"/>
              </a:rPr>
              <a:t>Christ Jesus, </a:t>
            </a:r>
            <a:br>
              <a:rPr lang="en-US" sz="1800">
                <a:solidFill>
                  <a:srgbClr val="000000"/>
                </a:solidFill>
                <a:latin typeface="Montserrat school"/>
                <a:cs typeface="Times New Roman"/>
              </a:rPr>
            </a:br>
            <a:r>
              <a:rPr lang="en-US" sz="1800">
                <a:solidFill>
                  <a:srgbClr val="000000"/>
                </a:solidFill>
                <a:latin typeface="Montserrat school"/>
                <a:cs typeface="Times New Roman"/>
              </a:rPr>
              <a:t>Open our hearts to trust </a:t>
            </a:r>
            <a:br>
              <a:rPr lang="en-US" sz="1800">
                <a:solidFill>
                  <a:srgbClr val="000000"/>
                </a:solidFill>
                <a:latin typeface="Montserrat school"/>
                <a:cs typeface="Times New Roman"/>
              </a:rPr>
            </a:br>
            <a:r>
              <a:rPr lang="en-US" sz="1800">
                <a:solidFill>
                  <a:srgbClr val="000000"/>
                </a:solidFill>
                <a:latin typeface="Montserrat school"/>
                <a:cs typeface="Times New Roman"/>
              </a:rPr>
              <a:t>in you, so that we may never be afraid to answer your call to love one another, and so that through you we may come closer to God. Amen.</a:t>
            </a:r>
            <a:br>
              <a:rPr lang="en-US" sz="1800">
                <a:latin typeface="Century Gothic"/>
              </a:rPr>
            </a:br>
            <a:endParaRPr lang="en-US"/>
          </a:p>
        </p:txBody>
      </p:sp>
      <p:sp>
        <p:nvSpPr>
          <p:cNvPr id="32" name="Slide Number Placeholder 31">
            <a:extLst>
              <a:ext uri="{FF2B5EF4-FFF2-40B4-BE49-F238E27FC236}">
                <a16:creationId xmlns:a16="http://schemas.microsoft.com/office/drawing/2014/main" id="{5231B6CD-E956-1BA7-D823-FB7DE5D210E6}"/>
              </a:ext>
            </a:extLst>
          </p:cNvPr>
          <p:cNvSpPr>
            <a:spLocks noGrp="1"/>
          </p:cNvSpPr>
          <p:nvPr>
            <p:ph type="sldNum" sz="quarter" idx="12"/>
          </p:nvPr>
        </p:nvSpPr>
        <p:spPr>
          <a:xfrm>
            <a:off x="8866538" y="4872328"/>
            <a:ext cx="173925" cy="160388"/>
          </a:xfrm>
        </p:spPr>
        <p:txBody>
          <a:bodyPr/>
          <a:lstStyle/>
          <a:p>
            <a:fld id="{B6F15528-21DE-4FAA-801E-634DDDAF4B2B}" type="slidenum">
              <a:rPr lang="en-US" smtClean="0"/>
              <a:pPr/>
              <a:t>2</a:t>
            </a:fld>
            <a:endParaRPr lang="en-US"/>
          </a:p>
        </p:txBody>
      </p:sp>
      <p:sp>
        <p:nvSpPr>
          <p:cNvPr id="2" name="Subtitle 2">
            <a:extLst>
              <a:ext uri="{FF2B5EF4-FFF2-40B4-BE49-F238E27FC236}">
                <a16:creationId xmlns:a16="http://schemas.microsoft.com/office/drawing/2014/main" id="{3319906F-334E-3D1A-60E7-9500BB750B76}"/>
              </a:ext>
            </a:extLst>
          </p:cNvPr>
          <p:cNvSpPr txBox="1">
            <a:spLocks/>
          </p:cNvSpPr>
          <p:nvPr/>
        </p:nvSpPr>
        <p:spPr bwMode="auto">
          <a:xfrm>
            <a:off x="7205662" y="4660712"/>
            <a:ext cx="1938338" cy="4277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marL="477826" lvl="1" indent="0">
              <a:buNone/>
              <a:defRPr/>
            </a:pPr>
            <a:r>
              <a:rPr lang="en-GB" sz="2100" b="1" i="1">
                <a:solidFill>
                  <a:srgbClr val="7666AD"/>
                </a:solidFill>
                <a:latin typeface="Century Gothic"/>
                <a:ea typeface="Verdana"/>
                <a:cs typeface="Arial"/>
              </a:rPr>
              <a:t>Gather</a:t>
            </a:r>
            <a:endParaRPr lang="en-GB" altLang="en-US" sz="2100" b="1">
              <a:solidFill>
                <a:srgbClr val="7666AD"/>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3" name="Graphic 14" descr="Candle">
            <a:extLst>
              <a:ext uri="{FF2B5EF4-FFF2-40B4-BE49-F238E27FC236}">
                <a16:creationId xmlns:a16="http://schemas.microsoft.com/office/drawing/2014/main" id="{77EA35C2-B066-94DD-E843-03348C9FDE47}"/>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52900" y="4554818"/>
            <a:ext cx="592436" cy="533077"/>
          </a:xfrm>
          <a:prstGeom prst="rect">
            <a:avLst/>
          </a:prstGeom>
        </p:spPr>
      </p:pic>
    </p:spTree>
    <p:extLst>
      <p:ext uri="{BB962C8B-B14F-4D97-AF65-F5344CB8AC3E}">
        <p14:creationId xmlns:p14="http://schemas.microsoft.com/office/powerpoint/2010/main" val="1660078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120201" y="286307"/>
            <a:ext cx="7348735" cy="346249"/>
          </a:xfrm>
          <a:prstGeom prst="rect">
            <a:avLst/>
          </a:prstGeom>
          <a:noFill/>
        </p:spPr>
        <p:txBody>
          <a:bodyPr wrap="square" lIns="68580" tIns="34290" rIns="68580" bIns="34290" rtlCol="0" anchor="t">
            <a:spAutoFit/>
          </a:bodyPr>
          <a:lstStyle/>
          <a:p>
            <a:r>
              <a:rPr lang="en-US" b="1">
                <a:latin typeface="Montserrat school"/>
                <a:cs typeface="Segoe UI"/>
              </a:rPr>
              <a:t>Gospel:</a:t>
            </a:r>
            <a:r>
              <a:rPr lang="en-US">
                <a:latin typeface="Montserrat school"/>
                <a:cs typeface="Times New Roman"/>
              </a:rPr>
              <a:t> </a:t>
            </a:r>
            <a:r>
              <a:rPr lang="en-US" b="1">
                <a:latin typeface="Montserrat school"/>
                <a:cs typeface="Times New Roman"/>
              </a:rPr>
              <a:t>John 14: 1-12</a:t>
            </a:r>
          </a:p>
        </p:txBody>
      </p:sp>
      <p:grpSp>
        <p:nvGrpSpPr>
          <p:cNvPr id="6" name="Group 5">
            <a:extLst>
              <a:ext uri="{FF2B5EF4-FFF2-40B4-BE49-F238E27FC236}">
                <a16:creationId xmlns:a16="http://schemas.microsoft.com/office/drawing/2014/main" id="{543B6994-2C10-6B42-8D44-5312D8E35403}"/>
              </a:ext>
            </a:extLst>
          </p:cNvPr>
          <p:cNvGrpSpPr/>
          <p:nvPr/>
        </p:nvGrpSpPr>
        <p:grpSpPr>
          <a:xfrm>
            <a:off x="7415958" y="4458115"/>
            <a:ext cx="5425188" cy="538843"/>
            <a:chOff x="344402" y="5670044"/>
            <a:chExt cx="7233584" cy="718457"/>
          </a:xfrm>
        </p:grpSpPr>
        <p:sp>
          <p:nvSpPr>
            <p:cNvPr id="7" name="Rectangle 6">
              <a:extLst>
                <a:ext uri="{FF2B5EF4-FFF2-40B4-BE49-F238E27FC236}">
                  <a16:creationId xmlns:a16="http://schemas.microsoft.com/office/drawing/2014/main" id="{0A072B9C-E184-0244-BB43-DBA58811F855}"/>
                </a:ext>
              </a:extLst>
            </p:cNvPr>
            <p:cNvSpPr/>
            <p:nvPr/>
          </p:nvSpPr>
          <p:spPr>
            <a:xfrm>
              <a:off x="1074127" y="5856211"/>
              <a:ext cx="6503859" cy="523220"/>
            </a:xfrm>
            <a:prstGeom prst="rect">
              <a:avLst/>
            </a:prstGeom>
          </p:spPr>
          <p:txBody>
            <a:bodyPr wrap="square" lIns="68580" tIns="34290" rIns="68580" bIns="34290" anchor="t">
              <a:spAutoFit/>
            </a:bodyPr>
            <a:lstStyle/>
            <a:p>
              <a:r>
                <a:rPr lang="en-GB" sz="2100" b="1" i="1">
                  <a:solidFill>
                    <a:srgbClr val="A1C60F"/>
                  </a:solidFill>
                  <a:latin typeface="Century Gothic"/>
                  <a:ea typeface="Times New Roman" panose="02020603050405020304" pitchFamily="18" charset="0"/>
                  <a:cs typeface="Arial"/>
                </a:rPr>
                <a:t>Word </a:t>
              </a:r>
              <a:endParaRPr lang="en-GB" sz="2100" b="1">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4402" y="5670044"/>
              <a:ext cx="717233" cy="718457"/>
            </a:xfrm>
            <a:prstGeom prst="rect">
              <a:avLst/>
            </a:prstGeom>
          </p:spPr>
        </p:pic>
      </p:grpSp>
      <p:sp>
        <p:nvSpPr>
          <p:cNvPr id="2" name="TextBox 1">
            <a:extLst>
              <a:ext uri="{FF2B5EF4-FFF2-40B4-BE49-F238E27FC236}">
                <a16:creationId xmlns:a16="http://schemas.microsoft.com/office/drawing/2014/main" id="{2D03D77F-E687-2CD9-6F77-C469E742F70C}"/>
              </a:ext>
            </a:extLst>
          </p:cNvPr>
          <p:cNvSpPr txBox="1"/>
          <p:nvPr/>
        </p:nvSpPr>
        <p:spPr>
          <a:xfrm>
            <a:off x="124239" y="866446"/>
            <a:ext cx="8893079" cy="68172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ontserrat school"/>
                <a:cs typeface="Times New Roman"/>
              </a:rPr>
              <a:t>“Do not be worried and upset,” Jesus told them. “Believe in God and believe also in me. There are many rooms in my Father’s house, and I am going to prepare a place for you. I would not tell you this if it were not so. And after I go and prepare a place for you, I will come back and take you to myself, so that you will be where I am. You know the way that leads to the place where I am going.”</a:t>
            </a:r>
            <a:endParaRPr lang="en-US">
              <a:latin typeface="Montserrat school"/>
            </a:endParaRPr>
          </a:p>
          <a:p>
            <a:pPr algn="l"/>
            <a:endParaRPr lang="en-US">
              <a:latin typeface="Montserrat school"/>
              <a:cs typeface="Times New Roman"/>
            </a:endParaRPr>
          </a:p>
          <a:p>
            <a:pPr algn="l"/>
            <a:r>
              <a:rPr lang="en-US">
                <a:latin typeface="Montserrat school"/>
                <a:cs typeface="Times New Roman"/>
              </a:rPr>
              <a:t>Thomas said to him, “Lord, we do not know where you are going; so how can we know the way to get there?”</a:t>
            </a:r>
            <a:endParaRPr lang="en-US">
              <a:latin typeface="Montserrat school"/>
            </a:endParaRPr>
          </a:p>
          <a:p>
            <a:pPr algn="l"/>
            <a:endParaRPr lang="en-US">
              <a:latin typeface="Montserrat school"/>
              <a:cs typeface="Times New Roman"/>
            </a:endParaRPr>
          </a:p>
          <a:p>
            <a:pPr algn="l"/>
            <a:r>
              <a:rPr lang="en-US">
                <a:latin typeface="Montserrat school"/>
                <a:cs typeface="Times New Roman"/>
              </a:rPr>
              <a:t>Jesus answered him, “I am the way, the truth, and the life; no one goes to the Father except by me. Now that you have known me,” he said to them, “you will know my Father also, and from now on you do know him and you have seen him.”</a:t>
            </a:r>
            <a:endParaRPr lang="en-US">
              <a:latin typeface="Montserrat school"/>
            </a:endParaRPr>
          </a:p>
          <a:p>
            <a:pPr algn="l"/>
            <a:endParaRPr lang="en-US">
              <a:latin typeface="Montserrat school"/>
              <a:cs typeface="Times New Roman"/>
            </a:endParaRPr>
          </a:p>
          <a:p>
            <a:pPr algn="l"/>
            <a:endParaRPr lang="en-US">
              <a:latin typeface="Montserrat school"/>
              <a:cs typeface="Times New Roman"/>
            </a:endParaRPr>
          </a:p>
          <a:p>
            <a:pPr algn="l"/>
            <a:endParaRPr lang="en-US">
              <a:latin typeface="Montserrat school"/>
              <a:cs typeface="Times New Roman"/>
            </a:endParaRPr>
          </a:p>
          <a:p>
            <a:pPr algn="l"/>
            <a:endParaRPr lang="en-US" sz="1900">
              <a:latin typeface="Montserrat school"/>
              <a:cs typeface="Times New Roman"/>
            </a:endParaRPr>
          </a:p>
          <a:p>
            <a:pPr algn="l"/>
            <a:endParaRPr lang="en-US">
              <a:latin typeface="Century Gothic"/>
              <a:cs typeface="Times New Roman"/>
            </a:endParaRPr>
          </a:p>
          <a:p>
            <a:pPr algn="l"/>
            <a:endParaRPr lang="en-US">
              <a:latin typeface="Century Gothic"/>
              <a:cs typeface="Times New Roman"/>
            </a:endParaRPr>
          </a:p>
          <a:p>
            <a:pPr algn="l"/>
            <a:endParaRPr lang="en-US" sz="2000">
              <a:latin typeface="Century Gothic"/>
              <a:cs typeface="Times New Roman"/>
            </a:endParaRPr>
          </a:p>
          <a:p>
            <a:pPr algn="l"/>
            <a:endParaRPr lang="en-US" sz="2000">
              <a:latin typeface="Century Gothic"/>
              <a:cs typeface="Times New Roman"/>
            </a:endParaRPr>
          </a:p>
          <a:p>
            <a:pPr algn="l"/>
            <a:endParaRPr lang="en-US">
              <a:latin typeface="Century Gothic"/>
              <a:cs typeface="Times New Roman"/>
            </a:endParaRPr>
          </a:p>
          <a:p>
            <a:pPr algn="l"/>
            <a:endParaRPr lang="en-US">
              <a:latin typeface="Century Gothic"/>
              <a:cs typeface="Times New Roman"/>
            </a:endParaRPr>
          </a:p>
        </p:txBody>
      </p:sp>
    </p:spTree>
    <p:extLst>
      <p:ext uri="{BB962C8B-B14F-4D97-AF65-F5344CB8AC3E}">
        <p14:creationId xmlns:p14="http://schemas.microsoft.com/office/powerpoint/2010/main" val="327910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3FE7D30-8812-511F-A062-0EE88AD4C61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804FD8F-E716-AA93-1825-156F57D964C1}"/>
              </a:ext>
            </a:extLst>
          </p:cNvPr>
          <p:cNvSpPr>
            <a:spLocks noGrp="1"/>
          </p:cNvSpPr>
          <p:nvPr>
            <p:ph type="sldNum" sz="quarter" idx="12"/>
          </p:nvPr>
        </p:nvSpPr>
        <p:spPr/>
        <p:txBody>
          <a:bodyPr/>
          <a:lstStyle/>
          <a:p>
            <a:fld id="{EA6EBE3F-60D7-48A8-BD0B-B317D75812BF}" type="slidenum">
              <a:rPr lang="en-GB" smtClean="0"/>
              <a:t>4</a:t>
            </a:fld>
            <a:endParaRPr lang="en-GB"/>
          </a:p>
        </p:txBody>
      </p:sp>
      <p:sp>
        <p:nvSpPr>
          <p:cNvPr id="2" name="TextBox 1">
            <a:extLst>
              <a:ext uri="{FF2B5EF4-FFF2-40B4-BE49-F238E27FC236}">
                <a16:creationId xmlns:a16="http://schemas.microsoft.com/office/drawing/2014/main" id="{7AF1AEA6-F3B0-05BA-7787-2EE742951D81}"/>
              </a:ext>
            </a:extLst>
          </p:cNvPr>
          <p:cNvSpPr txBox="1"/>
          <p:nvPr/>
        </p:nvSpPr>
        <p:spPr>
          <a:xfrm>
            <a:off x="124732" y="778629"/>
            <a:ext cx="8885110"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ontserrat school"/>
                <a:cs typeface="Times New Roman"/>
              </a:rPr>
              <a:t>Philip said to him, “Lord, show us the Father; that is all we need.”</a:t>
            </a:r>
          </a:p>
          <a:p>
            <a:pPr algn="l"/>
            <a:endParaRPr lang="en-US">
              <a:latin typeface="Montserrat school"/>
              <a:cs typeface="Times New Roman"/>
            </a:endParaRPr>
          </a:p>
          <a:p>
            <a:pPr algn="l"/>
            <a:r>
              <a:rPr lang="en-US">
                <a:latin typeface="Montserrat school"/>
                <a:cs typeface="Times New Roman"/>
              </a:rPr>
              <a:t>Jesus answered, “For a long time I have been with you all; yet you do not know me, Philip? Whoever has seen me has seen the Father. Why, then, do you say, ‘Show us the Father’? Do you not believe, Philip, that I am in the Father and the Father is in me? </a:t>
            </a:r>
          </a:p>
          <a:p>
            <a:pPr algn="l"/>
            <a:endParaRPr lang="en-US">
              <a:latin typeface="Montserrat school"/>
              <a:cs typeface="Times New Roman"/>
            </a:endParaRPr>
          </a:p>
          <a:p>
            <a:pPr algn="l"/>
            <a:r>
              <a:rPr lang="en-US">
                <a:latin typeface="Montserrat school"/>
                <a:cs typeface="Times New Roman"/>
              </a:rPr>
              <a:t>"The words that I have spoken to you,” Jesus said to his disciples, “do not come from me. The Father, who remains in me, does his own work. Believe me when I say that I am in the Father and the Father is in me. </a:t>
            </a:r>
            <a:endParaRPr lang="en-US"/>
          </a:p>
          <a:p>
            <a:pPr algn="l"/>
            <a:endParaRPr lang="en-US">
              <a:latin typeface="Montserrat school"/>
              <a:cs typeface="Times New Roman"/>
            </a:endParaRPr>
          </a:p>
          <a:p>
            <a:pPr algn="l"/>
            <a:r>
              <a:rPr lang="en-US">
                <a:latin typeface="Montserrat school"/>
                <a:cs typeface="Times New Roman"/>
              </a:rPr>
              <a:t>"If not, believe because of the things I do. I am telling you the truth: those who believe in me will do what I do – yes, they will do even greater things, because I am going to the Father.”</a:t>
            </a:r>
            <a:endParaRPr lang="en-US"/>
          </a:p>
          <a:p>
            <a:pPr algn="l"/>
            <a:endParaRPr lang="en-US">
              <a:latin typeface="Montserrat school"/>
              <a:cs typeface="Times New Roman"/>
            </a:endParaRPr>
          </a:p>
          <a:p>
            <a:pPr algn="l"/>
            <a:endParaRPr lang="en-US" sz="1900">
              <a:latin typeface="Century Gothic"/>
              <a:cs typeface="Times New Roman"/>
            </a:endParaRPr>
          </a:p>
          <a:p>
            <a:pPr algn="l"/>
            <a:endParaRPr lang="en-US" sz="1900">
              <a:latin typeface="Century Gothic"/>
              <a:cs typeface="Times New Roman"/>
            </a:endParaRPr>
          </a:p>
          <a:p>
            <a:pPr algn="l"/>
            <a:endParaRPr lang="en-US"/>
          </a:p>
        </p:txBody>
      </p:sp>
    </p:spTree>
    <p:extLst>
      <p:ext uri="{BB962C8B-B14F-4D97-AF65-F5344CB8AC3E}">
        <p14:creationId xmlns:p14="http://schemas.microsoft.com/office/powerpoint/2010/main" val="446364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463006" y="1310191"/>
            <a:ext cx="5754914" cy="500137"/>
          </a:xfrm>
        </p:spPr>
        <p:txBody>
          <a:bodyPr vert="horz" wrap="square" lIns="68580" tIns="34290" rIns="68580" bIns="34290" rtlCol="0" anchor="t">
            <a:spAutoFit/>
          </a:bodyPr>
          <a:lstStyle/>
          <a:p>
            <a:pPr marL="0" indent="0">
              <a:buNone/>
            </a:pPr>
            <a:endParaRPr lang="en-GB">
              <a:latin typeface="Century Gothic" panose="020B0502020202020204" pitchFamily="34" charset="0"/>
            </a:endParaRPr>
          </a:p>
          <a:p>
            <a:pPr algn="just">
              <a:buNone/>
            </a:pPr>
            <a:endParaRPr lang="en-US">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7161139" y="4492849"/>
            <a:ext cx="2580053" cy="504153"/>
            <a:chOff x="263250" y="5650540"/>
            <a:chExt cx="3832500" cy="717054"/>
          </a:xfrm>
        </p:grpSpPr>
        <p:pic>
          <p:nvPicPr>
            <p:cNvPr id="5" name="Graphic 16" descr="Heart">
              <a:extLst>
                <a:ext uri="{FF2B5EF4-FFF2-40B4-BE49-F238E27FC236}">
                  <a16:creationId xmlns:a16="http://schemas.microsoft.com/office/drawing/2014/main" id="{4D98E368-1CE9-FD4F-872C-B9B1D9A3587D}"/>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4"/>
              <a:ext cx="3095785" cy="558130"/>
            </a:xfrm>
            <a:prstGeom prst="rect">
              <a:avLst/>
            </a:prstGeom>
          </p:spPr>
          <p:txBody>
            <a:bodyPr wrap="square" lIns="68580" tIns="34290" rIns="68580" bIns="34290" anchor="t">
              <a:spAutoFit/>
            </a:bodyPr>
            <a:lstStyle/>
            <a:p>
              <a:r>
                <a:rPr lang="en-GB" sz="2100" b="1" i="1">
                  <a:solidFill>
                    <a:srgbClr val="C51B8A"/>
                  </a:solidFill>
                  <a:latin typeface="Century Gothic"/>
                  <a:cs typeface="Arial"/>
                </a:rPr>
                <a:t>Respond</a:t>
              </a:r>
              <a:endParaRPr lang="en-GB" sz="2100" b="1">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284654" y="813098"/>
            <a:ext cx="4627113" cy="4616648"/>
          </a:xfrm>
          <a:prstGeom prst="rect">
            <a:avLst/>
          </a:prstGeom>
        </p:spPr>
        <p:txBody>
          <a:bodyPr wrap="square" lIns="91440" tIns="45720" rIns="91440" bIns="45720" anchor="t">
            <a:spAutoFit/>
          </a:bodyPr>
          <a:lstStyle/>
          <a:p>
            <a:endParaRPr lang="en-US"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a:endParaRPr>
          </a:p>
          <a:p>
            <a:endParaRPr lang="en-US" sz="2100">
              <a:latin typeface="Century Gothic"/>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GB" sz="210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4025393" y="1324892"/>
            <a:ext cx="5104965" cy="346249"/>
          </a:xfrm>
          <a:prstGeom prst="rect">
            <a:avLst/>
          </a:prstGeom>
          <a:noFill/>
        </p:spPr>
        <p:txBody>
          <a:bodyPr wrap="square" lIns="68580" tIns="34290" rIns="68580" bIns="34290" rtlCol="0" anchor="t">
            <a:spAutoFit/>
          </a:bodyPr>
          <a:lstStyle/>
          <a:p>
            <a:endParaRPr lang="en-GB">
              <a:latin typeface="Century Gothic"/>
              <a:cs typeface="Times New Roman"/>
            </a:endParaRPr>
          </a:p>
        </p:txBody>
      </p:sp>
      <p:sp>
        <p:nvSpPr>
          <p:cNvPr id="8" name="TextBox 7">
            <a:extLst>
              <a:ext uri="{FF2B5EF4-FFF2-40B4-BE49-F238E27FC236}">
                <a16:creationId xmlns:a16="http://schemas.microsoft.com/office/drawing/2014/main" id="{09B3033A-B06D-26CE-365A-CE9FC5A23A60}"/>
              </a:ext>
            </a:extLst>
          </p:cNvPr>
          <p:cNvSpPr txBox="1"/>
          <p:nvPr/>
        </p:nvSpPr>
        <p:spPr>
          <a:xfrm>
            <a:off x="293595" y="718560"/>
            <a:ext cx="8122739"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100" b="1">
                <a:latin typeface="Montserrat school"/>
              </a:rPr>
              <a:t>What do you remember from the Gospel reading? </a:t>
            </a:r>
            <a:endParaRPr lang="en-US">
              <a:latin typeface="Montserrat school"/>
              <a:cs typeface="Arial"/>
            </a:endParaRPr>
          </a:p>
        </p:txBody>
      </p:sp>
      <p:sp>
        <p:nvSpPr>
          <p:cNvPr id="9" name="TextBox 8">
            <a:extLst>
              <a:ext uri="{FF2B5EF4-FFF2-40B4-BE49-F238E27FC236}">
                <a16:creationId xmlns:a16="http://schemas.microsoft.com/office/drawing/2014/main" id="{7718642D-B274-14F5-4818-880D215F4213}"/>
              </a:ext>
            </a:extLst>
          </p:cNvPr>
          <p:cNvSpPr txBox="1"/>
          <p:nvPr/>
        </p:nvSpPr>
        <p:spPr>
          <a:xfrm>
            <a:off x="302492" y="1303191"/>
            <a:ext cx="4472953" cy="477823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GB">
                <a:latin typeface="Montserrat school"/>
                <a:cs typeface="Times New Roman"/>
              </a:rPr>
              <a:t>In today’s reading, Jesus is telling the disciples that he is the Son of God. But the disciples find it difficult to understand.</a:t>
            </a:r>
            <a:endParaRPr lang="en-US">
              <a:latin typeface="Montserrat school"/>
            </a:endParaRPr>
          </a:p>
          <a:p>
            <a:pPr algn="l"/>
            <a:endParaRPr lang="en-GB">
              <a:latin typeface="Montserrat school"/>
              <a:cs typeface="Times New Roman"/>
            </a:endParaRPr>
          </a:p>
          <a:p>
            <a:pPr algn="l"/>
            <a:r>
              <a:rPr lang="en-GB">
                <a:latin typeface="Montserrat school"/>
                <a:cs typeface="Times New Roman"/>
              </a:rPr>
              <a:t>Right at the beginning of today’s gospel, Jesus tells the disciples not to be worried and to believe in him. He is asking them to trust him. What does it mean to trust someone?</a:t>
            </a:r>
            <a:endParaRPr lang="en-GB">
              <a:latin typeface="Montserrat school"/>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Times New Roman"/>
              <a:cs typeface="Times New Roman"/>
            </a:endParaRPr>
          </a:p>
        </p:txBody>
      </p:sp>
      <p:pic>
        <p:nvPicPr>
          <p:cNvPr id="10" name="Picture 9" descr="A group of wooden tiles with letters on a wood surface&#10;&#10;AI-generated content may be incorrect.">
            <a:extLst>
              <a:ext uri="{FF2B5EF4-FFF2-40B4-BE49-F238E27FC236}">
                <a16:creationId xmlns:a16="http://schemas.microsoft.com/office/drawing/2014/main" id="{DA3A2F32-1FF4-3720-5B13-344C67BBCD62}"/>
              </a:ext>
            </a:extLst>
          </p:cNvPr>
          <p:cNvPicPr>
            <a:picLocks noChangeAspect="1"/>
          </p:cNvPicPr>
          <p:nvPr/>
        </p:nvPicPr>
        <p:blipFill>
          <a:blip r:embed="rId4"/>
          <a:stretch>
            <a:fillRect/>
          </a:stretch>
        </p:blipFill>
        <p:spPr>
          <a:xfrm>
            <a:off x="4912236" y="1321008"/>
            <a:ext cx="3975848" cy="2791919"/>
          </a:xfrm>
          <a:prstGeom prst="rect">
            <a:avLst/>
          </a:prstGeom>
        </p:spPr>
      </p:pic>
    </p:spTree>
    <p:extLst>
      <p:ext uri="{BB962C8B-B14F-4D97-AF65-F5344CB8AC3E}">
        <p14:creationId xmlns:p14="http://schemas.microsoft.com/office/powerpoint/2010/main" val="43464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78B710-5D8D-D07E-1529-FFCC29966672}"/>
              </a:ext>
            </a:extLst>
          </p:cNvPr>
          <p:cNvSpPr txBox="1"/>
          <p:nvPr/>
        </p:nvSpPr>
        <p:spPr>
          <a:xfrm>
            <a:off x="562820" y="1139283"/>
            <a:ext cx="3923018" cy="72943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latin typeface="Montserrat school"/>
                <a:cs typeface="Times New Roman"/>
              </a:rPr>
              <a:t>Trusting someone means believing that they are always there for us, that they are always willing to help us, that they will comfort us when we are upset or frightened. </a:t>
            </a:r>
            <a:endParaRPr lang="en-US">
              <a:latin typeface="Montserrat school"/>
              <a:cs typeface="Times New Roman"/>
            </a:endParaRPr>
          </a:p>
          <a:p>
            <a:pPr algn="l"/>
            <a:endParaRPr lang="en-GB">
              <a:latin typeface="Montserrat school"/>
              <a:cs typeface="Times New Roman"/>
            </a:endParaRPr>
          </a:p>
          <a:p>
            <a:pPr algn="l"/>
            <a:r>
              <a:rPr lang="en-GB">
                <a:latin typeface="Montserrat school"/>
                <a:cs typeface="Times New Roman"/>
              </a:rPr>
              <a:t>When it comes to trusting someone, what they do is often more important than what they say.</a:t>
            </a:r>
            <a:endParaRPr lang="en-US">
              <a:latin typeface="Montserrat school"/>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p:txBody>
      </p:sp>
      <p:sp>
        <p:nvSpPr>
          <p:cNvPr id="6" name="TextBox 5">
            <a:extLst>
              <a:ext uri="{FF2B5EF4-FFF2-40B4-BE49-F238E27FC236}">
                <a16:creationId xmlns:a16="http://schemas.microsoft.com/office/drawing/2014/main" id="{7B56E800-CAB7-2A1C-0C71-49182AFEF343}"/>
              </a:ext>
            </a:extLst>
          </p:cNvPr>
          <p:cNvSpPr txBox="1"/>
          <p:nvPr/>
        </p:nvSpPr>
        <p:spPr>
          <a:xfrm>
            <a:off x="5108645" y="4504073"/>
            <a:ext cx="35432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200">
              <a:solidFill>
                <a:srgbClr val="000000"/>
              </a:solidFill>
              <a:latin typeface="Century Gothic"/>
            </a:endParaRPr>
          </a:p>
        </p:txBody>
      </p:sp>
      <p:pic>
        <p:nvPicPr>
          <p:cNvPr id="2" name="Picture 1" descr="A child and child holding hands in a forest&#10;&#10;AI-generated content may be incorrect.">
            <a:extLst>
              <a:ext uri="{FF2B5EF4-FFF2-40B4-BE49-F238E27FC236}">
                <a16:creationId xmlns:a16="http://schemas.microsoft.com/office/drawing/2014/main" id="{646BD343-9641-8570-E2DF-1AF41775D483}"/>
              </a:ext>
            </a:extLst>
          </p:cNvPr>
          <p:cNvPicPr>
            <a:picLocks noChangeAspect="1"/>
          </p:cNvPicPr>
          <p:nvPr/>
        </p:nvPicPr>
        <p:blipFill>
          <a:blip r:embed="rId3"/>
          <a:stretch>
            <a:fillRect/>
          </a:stretch>
        </p:blipFill>
        <p:spPr>
          <a:xfrm>
            <a:off x="4575358" y="1143000"/>
            <a:ext cx="4169140" cy="3129197"/>
          </a:xfrm>
          <a:prstGeom prst="rect">
            <a:avLst/>
          </a:prstGeom>
        </p:spPr>
      </p:pic>
    </p:spTree>
    <p:extLst>
      <p:ext uri="{BB962C8B-B14F-4D97-AF65-F5344CB8AC3E}">
        <p14:creationId xmlns:p14="http://schemas.microsoft.com/office/powerpoint/2010/main" val="3069093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B5D362-1C2F-3A16-8D4D-7DE61F481783}"/>
              </a:ext>
            </a:extLst>
          </p:cNvPr>
          <p:cNvSpPr txBox="1"/>
          <p:nvPr/>
        </p:nvSpPr>
        <p:spPr>
          <a:xfrm>
            <a:off x="407148" y="1177713"/>
            <a:ext cx="44913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cs typeface="Times New Roman"/>
            </a:endParaRPr>
          </a:p>
          <a:p>
            <a:pPr algn="l"/>
            <a:endParaRPr lang="en-US">
              <a:latin typeface="Century Gothic"/>
              <a:cs typeface="Times New Roman"/>
            </a:endParaRPr>
          </a:p>
        </p:txBody>
      </p:sp>
      <p:sp>
        <p:nvSpPr>
          <p:cNvPr id="6" name="TextBox 5">
            <a:extLst>
              <a:ext uri="{FF2B5EF4-FFF2-40B4-BE49-F238E27FC236}">
                <a16:creationId xmlns:a16="http://schemas.microsoft.com/office/drawing/2014/main" id="{1A34A048-1B83-9461-1866-4AB5ED590F34}"/>
              </a:ext>
            </a:extLst>
          </p:cNvPr>
          <p:cNvSpPr txBox="1"/>
          <p:nvPr/>
        </p:nvSpPr>
        <p:spPr>
          <a:xfrm>
            <a:off x="3644507" y="1505513"/>
            <a:ext cx="5263093"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latin typeface="Montserrat school"/>
                <a:cs typeface="Times New Roman"/>
              </a:rPr>
              <a:t>Jesus also tells the disciples in this reading that if they find it hard to believe in his words, to believe in the things that he does.</a:t>
            </a:r>
            <a:endParaRPr lang="en-US">
              <a:latin typeface="Montserrat school"/>
              <a:cs typeface="Times New Roman"/>
            </a:endParaRPr>
          </a:p>
          <a:p>
            <a:pPr algn="l"/>
            <a:endParaRPr lang="en-GB">
              <a:latin typeface="Montserrat school"/>
              <a:cs typeface="Times New Roman"/>
            </a:endParaRPr>
          </a:p>
          <a:p>
            <a:pPr algn="l"/>
            <a:r>
              <a:rPr lang="en-GB">
                <a:latin typeface="Montserrat school"/>
                <a:cs typeface="Times New Roman"/>
              </a:rPr>
              <a:t>Jesus did not only teach his disciples with words. Throughout his life he showed them (and us) how to love one another, to serve others and to care for and support people who were poor, sick or sad. </a:t>
            </a:r>
            <a:endParaRPr lang="en-US">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US">
              <a:latin typeface="Century Gothic"/>
              <a:cs typeface="Times New Roman"/>
            </a:endParaRPr>
          </a:p>
          <a:p>
            <a:pPr algn="l"/>
            <a:endParaRPr lang="en-US"/>
          </a:p>
        </p:txBody>
      </p:sp>
      <p:pic>
        <p:nvPicPr>
          <p:cNvPr id="3" name="Picture 2" descr="A beach with a couple of people and a heart drawn on sand&#10;&#10;AI-generated content may be incorrect.">
            <a:extLst>
              <a:ext uri="{FF2B5EF4-FFF2-40B4-BE49-F238E27FC236}">
                <a16:creationId xmlns:a16="http://schemas.microsoft.com/office/drawing/2014/main" id="{48ECC6A9-105F-B13F-529E-633EC5777F04}"/>
              </a:ext>
            </a:extLst>
          </p:cNvPr>
          <p:cNvPicPr>
            <a:picLocks noChangeAspect="1"/>
          </p:cNvPicPr>
          <p:nvPr/>
        </p:nvPicPr>
        <p:blipFill>
          <a:blip r:embed="rId3"/>
          <a:stretch>
            <a:fillRect/>
          </a:stretch>
        </p:blipFill>
        <p:spPr>
          <a:xfrm>
            <a:off x="561469" y="0"/>
            <a:ext cx="2888347" cy="5143500"/>
          </a:xfrm>
          <a:prstGeom prst="rect">
            <a:avLst/>
          </a:prstGeom>
        </p:spPr>
      </p:pic>
    </p:spTree>
    <p:extLst>
      <p:ext uri="{BB962C8B-B14F-4D97-AF65-F5344CB8AC3E}">
        <p14:creationId xmlns:p14="http://schemas.microsoft.com/office/powerpoint/2010/main" val="3771422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308961" y="938277"/>
            <a:ext cx="2969965"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a:latin typeface="Century Gothic"/>
              <a:cs typeface="Times New Roman"/>
            </a:endParaRPr>
          </a:p>
        </p:txBody>
      </p:sp>
      <p:sp>
        <p:nvSpPr>
          <p:cNvPr id="6" name="TextBox 5">
            <a:extLst>
              <a:ext uri="{FF2B5EF4-FFF2-40B4-BE49-F238E27FC236}">
                <a16:creationId xmlns:a16="http://schemas.microsoft.com/office/drawing/2014/main" id="{9F3B65AD-5F16-1004-BF92-96A697E0A76E}"/>
              </a:ext>
            </a:extLst>
          </p:cNvPr>
          <p:cNvSpPr txBox="1"/>
          <p:nvPr/>
        </p:nvSpPr>
        <p:spPr>
          <a:xfrm>
            <a:off x="311480" y="943393"/>
            <a:ext cx="410279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cs typeface="Times New Roman"/>
            </a:endParaRPr>
          </a:p>
          <a:p>
            <a:pPr algn="l"/>
            <a:endParaRPr lang="en-US">
              <a:solidFill>
                <a:srgbClr val="000000"/>
              </a:solidFill>
              <a:latin typeface="Century Gothic"/>
              <a:cs typeface="Times New Roman"/>
            </a:endParaRPr>
          </a:p>
          <a:p>
            <a:pPr algn="l"/>
            <a:endParaRPr lang="en-US"/>
          </a:p>
        </p:txBody>
      </p:sp>
      <p:sp>
        <p:nvSpPr>
          <p:cNvPr id="5" name="TextBox 4">
            <a:extLst>
              <a:ext uri="{FF2B5EF4-FFF2-40B4-BE49-F238E27FC236}">
                <a16:creationId xmlns:a16="http://schemas.microsoft.com/office/drawing/2014/main" id="{2DDDF541-EF2A-B5D6-BEDA-0799F33159C5}"/>
              </a:ext>
            </a:extLst>
          </p:cNvPr>
          <p:cNvSpPr txBox="1"/>
          <p:nvPr/>
        </p:nvSpPr>
        <p:spPr>
          <a:xfrm>
            <a:off x="306928" y="1173608"/>
            <a:ext cx="4514855"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latin typeface="Montserrat school"/>
                <a:cs typeface="Times New Roman"/>
              </a:rPr>
              <a:t>He showed us how to make sure </a:t>
            </a:r>
            <a:endParaRPr lang="en-US">
              <a:latin typeface="Montserrat school"/>
              <a:cs typeface="Times New Roman"/>
            </a:endParaRPr>
          </a:p>
          <a:p>
            <a:pPr algn="l"/>
            <a:r>
              <a:rPr lang="en-GB">
                <a:latin typeface="Montserrat school"/>
                <a:cs typeface="Times New Roman"/>
              </a:rPr>
              <a:t>that we treated all people well, even those who are usually ignored, or who are not well-liked. </a:t>
            </a:r>
            <a:endParaRPr lang="en-US">
              <a:latin typeface="Montserrat school"/>
              <a:cs typeface="Times New Roman"/>
            </a:endParaRPr>
          </a:p>
          <a:p>
            <a:pPr algn="l"/>
            <a:endParaRPr lang="en-US">
              <a:latin typeface="Montserrat school"/>
              <a:cs typeface="Times New Roman"/>
            </a:endParaRPr>
          </a:p>
          <a:p>
            <a:pPr algn="l"/>
            <a:r>
              <a:rPr lang="en-US">
                <a:latin typeface="Montserrat school"/>
                <a:cs typeface="Times New Roman"/>
              </a:rPr>
              <a:t>We all need people in our lives that we trust. Who do you trust?</a:t>
            </a:r>
            <a:endParaRPr lang="en-US">
              <a:latin typeface="Montserrat school"/>
            </a:endParaRPr>
          </a:p>
          <a:p>
            <a:pPr algn="l"/>
            <a:endParaRPr lang="en-US">
              <a:latin typeface="Montserrat school"/>
              <a:cs typeface="Times New Roman"/>
            </a:endParaRPr>
          </a:p>
          <a:p>
            <a:pPr algn="l"/>
            <a:r>
              <a:rPr lang="en-US">
                <a:latin typeface="Montserrat school"/>
                <a:cs typeface="Times New Roman"/>
              </a:rPr>
              <a:t>Do other people trust you? How can we help other people to trust in us?</a:t>
            </a:r>
            <a:endParaRPr lang="en-US">
              <a:latin typeface="Montserrat school"/>
            </a:endParaRPr>
          </a:p>
          <a:p>
            <a:pPr algn="l"/>
            <a:endParaRPr lang="en-US">
              <a:latin typeface="Montserrat school"/>
              <a:cs typeface="Times New Roman"/>
            </a:endParaRPr>
          </a:p>
          <a:p>
            <a:pPr algn="l"/>
            <a:endParaRPr lang="en-US">
              <a:latin typeface="Montserrat school"/>
              <a:cs typeface="Times New Roman"/>
            </a:endParaRPr>
          </a:p>
          <a:p>
            <a:pPr algn="l"/>
            <a:endParaRPr lang="en-US">
              <a:latin typeface="Montserrat school"/>
              <a:cs typeface="Times New Roman"/>
            </a:endParaRPr>
          </a:p>
          <a:p>
            <a:pPr algn="l"/>
            <a:endParaRPr lang="en-US">
              <a:latin typeface="Montserrat school"/>
              <a:cs typeface="Times New Roman"/>
            </a:endParaRPr>
          </a:p>
        </p:txBody>
      </p:sp>
      <p:pic>
        <p:nvPicPr>
          <p:cNvPr id="2" name="Picture 1" descr="A group of hands with colorful bracelets&#10;&#10;AI-generated content may be incorrect.">
            <a:extLst>
              <a:ext uri="{FF2B5EF4-FFF2-40B4-BE49-F238E27FC236}">
                <a16:creationId xmlns:a16="http://schemas.microsoft.com/office/drawing/2014/main" id="{4544C716-54D1-5623-BFB4-CA3B86518C80}"/>
              </a:ext>
            </a:extLst>
          </p:cNvPr>
          <p:cNvPicPr>
            <a:picLocks noChangeAspect="1"/>
          </p:cNvPicPr>
          <p:nvPr/>
        </p:nvPicPr>
        <p:blipFill>
          <a:blip r:embed="rId3"/>
          <a:stretch>
            <a:fillRect/>
          </a:stretch>
        </p:blipFill>
        <p:spPr>
          <a:xfrm>
            <a:off x="4823851" y="1282898"/>
            <a:ext cx="4028166" cy="2713256"/>
          </a:xfrm>
          <a:prstGeom prst="rect">
            <a:avLst/>
          </a:prstGeom>
        </p:spPr>
      </p:pic>
    </p:spTree>
    <p:extLst>
      <p:ext uri="{BB962C8B-B14F-4D97-AF65-F5344CB8AC3E}">
        <p14:creationId xmlns:p14="http://schemas.microsoft.com/office/powerpoint/2010/main" val="442809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307E97-9C4B-73CE-D2D6-AB073B06F0E9}"/>
              </a:ext>
            </a:extLst>
          </p:cNvPr>
          <p:cNvSpPr txBox="1"/>
          <p:nvPr/>
        </p:nvSpPr>
        <p:spPr>
          <a:xfrm>
            <a:off x="4065351" y="893198"/>
            <a:ext cx="4582985"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800">
              <a:latin typeface="Century Gothic"/>
              <a:cs typeface="Times New Roman"/>
            </a:endParaRPr>
          </a:p>
          <a:p>
            <a:endParaRPr lang="en-US" sz="1800">
              <a:latin typeface="Century Gothic"/>
              <a:cs typeface="Times New Roman"/>
            </a:endParaRPr>
          </a:p>
          <a:p>
            <a:endParaRPr lang="en-US" sz="1800">
              <a:latin typeface="Century Gothic"/>
              <a:cs typeface="Times New Roman"/>
            </a:endParaRPr>
          </a:p>
          <a:p>
            <a:pPr>
              <a:spcBef>
                <a:spcPct val="0"/>
              </a:spcBef>
              <a:spcAft>
                <a:spcPct val="0"/>
              </a:spcAft>
            </a:pPr>
            <a:endParaRPr lang="en-GB" sz="1800">
              <a:latin typeface="Century Gothic"/>
              <a:cs typeface="Segoe UI"/>
            </a:endParaRPr>
          </a:p>
        </p:txBody>
      </p:sp>
      <p:sp>
        <p:nvSpPr>
          <p:cNvPr id="4" name="TextBox 3">
            <a:extLst>
              <a:ext uri="{FF2B5EF4-FFF2-40B4-BE49-F238E27FC236}">
                <a16:creationId xmlns:a16="http://schemas.microsoft.com/office/drawing/2014/main" id="{C650A54A-779E-D947-3233-D3F2A77DCB44}"/>
              </a:ext>
            </a:extLst>
          </p:cNvPr>
          <p:cNvSpPr txBox="1"/>
          <p:nvPr/>
        </p:nvSpPr>
        <p:spPr>
          <a:xfrm>
            <a:off x="4089315" y="897892"/>
            <a:ext cx="494025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ontserrat school"/>
                <a:cs typeface="Times New Roman"/>
              </a:rPr>
              <a:t>People are more likely to trust us if we are kind, if we listen to what they are saying, if we are willing to help and if we tell the truth.</a:t>
            </a:r>
          </a:p>
          <a:p>
            <a:pPr algn="l"/>
            <a:endParaRPr lang="en-US">
              <a:latin typeface="Montserrat school"/>
              <a:cs typeface="Times New Roman"/>
            </a:endParaRPr>
          </a:p>
          <a:p>
            <a:pPr algn="l"/>
            <a:r>
              <a:rPr lang="en-US">
                <a:latin typeface="Montserrat school"/>
                <a:cs typeface="Times New Roman"/>
              </a:rPr>
              <a:t>We can also trust in God. We know God is always there for us and wants what's best for us. God is always ready to listen. </a:t>
            </a:r>
          </a:p>
          <a:p>
            <a:pPr algn="l"/>
            <a:endParaRPr lang="en-US">
              <a:latin typeface="Montserrat school"/>
              <a:cs typeface="Times New Roman"/>
            </a:endParaRPr>
          </a:p>
          <a:p>
            <a:pPr algn="l"/>
            <a:r>
              <a:rPr lang="en-US">
                <a:latin typeface="Montserrat school"/>
                <a:cs typeface="Times New Roman"/>
              </a:rPr>
              <a:t>How can we share our worries with God? How can we show our trust in God?</a:t>
            </a:r>
            <a:endParaRPr lang="en-US">
              <a:latin typeface="Montserrat school"/>
            </a:endParaRPr>
          </a:p>
          <a:p>
            <a:pPr algn="l"/>
            <a:endParaRPr lang="en-US">
              <a:latin typeface="Montserrat school"/>
              <a:cs typeface="Times New Roman"/>
            </a:endParaRPr>
          </a:p>
          <a:p>
            <a:pPr algn="l"/>
            <a:endParaRPr lang="en-US">
              <a:latin typeface="Montserrat school"/>
              <a:cs typeface="Times New Roman"/>
            </a:endParaRPr>
          </a:p>
          <a:p>
            <a:pPr algn="l"/>
            <a:endParaRPr lang="en-US">
              <a:latin typeface="Century Gothic"/>
              <a:cs typeface="Times New Roman"/>
            </a:endParaRPr>
          </a:p>
          <a:p>
            <a:pPr algn="l"/>
            <a:endParaRPr lang="en-US">
              <a:latin typeface="Century Gothic"/>
              <a:cs typeface="Times New Roman"/>
            </a:endParaRPr>
          </a:p>
        </p:txBody>
      </p:sp>
      <p:pic>
        <p:nvPicPr>
          <p:cNvPr id="2" name="Picture 1" descr="A group of children sitting on couches and holding cups&#10;&#10;AI-generated content may be incorrect.">
            <a:extLst>
              <a:ext uri="{FF2B5EF4-FFF2-40B4-BE49-F238E27FC236}">
                <a16:creationId xmlns:a16="http://schemas.microsoft.com/office/drawing/2014/main" id="{E2B0872E-DB65-A724-9CC1-446D6539EA47}"/>
              </a:ext>
            </a:extLst>
          </p:cNvPr>
          <p:cNvPicPr>
            <a:picLocks noChangeAspect="1"/>
          </p:cNvPicPr>
          <p:nvPr/>
        </p:nvPicPr>
        <p:blipFill>
          <a:blip r:embed="rId3"/>
          <a:srcRect r="9303"/>
          <a:stretch>
            <a:fillRect/>
          </a:stretch>
        </p:blipFill>
        <p:spPr>
          <a:xfrm>
            <a:off x="-752116" y="894991"/>
            <a:ext cx="4650316" cy="3429000"/>
          </a:xfrm>
          <a:prstGeom prst="rect">
            <a:avLst/>
          </a:prstGeom>
        </p:spPr>
      </p:pic>
      <p:sp>
        <p:nvSpPr>
          <p:cNvPr id="6" name="TextBox 5">
            <a:extLst>
              <a:ext uri="{FF2B5EF4-FFF2-40B4-BE49-F238E27FC236}">
                <a16:creationId xmlns:a16="http://schemas.microsoft.com/office/drawing/2014/main" id="{15B40414-8F2D-6A69-36C2-E76C9B31DFA8}"/>
              </a:ext>
            </a:extLst>
          </p:cNvPr>
          <p:cNvSpPr txBox="1"/>
          <p:nvPr/>
        </p:nvSpPr>
        <p:spPr>
          <a:xfrm>
            <a:off x="896" y="4324837"/>
            <a:ext cx="513984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err="1">
                <a:latin typeface="Montserrat school"/>
              </a:rPr>
              <a:t>Anuarite</a:t>
            </a:r>
            <a:r>
              <a:rPr lang="en-US" sz="1200">
                <a:latin typeface="Montserrat school"/>
              </a:rPr>
              <a:t> </a:t>
            </a:r>
            <a:r>
              <a:rPr lang="en-US" sz="1200" err="1">
                <a:latin typeface="Montserrat school"/>
              </a:rPr>
              <a:t>Kahindo's</a:t>
            </a:r>
            <a:r>
              <a:rPr lang="en-US" sz="1200">
                <a:latin typeface="Montserrat school"/>
              </a:rPr>
              <a:t> children sharing milk, DRC</a:t>
            </a:r>
          </a:p>
          <a:p>
            <a:pPr algn="l"/>
            <a:endParaRPr lang="en-US"/>
          </a:p>
        </p:txBody>
      </p:sp>
    </p:spTree>
    <p:extLst>
      <p:ext uri="{BB962C8B-B14F-4D97-AF65-F5344CB8AC3E}">
        <p14:creationId xmlns:p14="http://schemas.microsoft.com/office/powerpoint/2010/main" val="2568595245"/>
      </p:ext>
    </p:extLst>
  </p:cSld>
  <p:clrMapOvr>
    <a:masterClrMapping/>
  </p:clrMapOvr>
</p:sld>
</file>

<file path=ppt/theme/theme1.xml><?xml version="1.0" encoding="utf-8"?>
<a:theme xmlns:a="http://schemas.openxmlformats.org/drawingml/2006/main" name="Office Theme">
  <a:themeElements>
    <a:clrScheme name="CAFOD new brand TEMPLATE 2025">
      <a:dk1>
        <a:srgbClr val="000000"/>
      </a:dk1>
      <a:lt1>
        <a:srgbClr val="FFFFFF"/>
      </a:lt1>
      <a:dk2>
        <a:srgbClr val="58A333"/>
      </a:dk2>
      <a:lt2>
        <a:srgbClr val="222444"/>
      </a:lt2>
      <a:accent1>
        <a:srgbClr val="A2C617"/>
      </a:accent1>
      <a:accent2>
        <a:srgbClr val="FAC850"/>
      </a:accent2>
      <a:accent3>
        <a:srgbClr val="EE7103"/>
      </a:accent3>
      <a:accent4>
        <a:srgbClr val="DC0014"/>
      </a:accent4>
      <a:accent5>
        <a:srgbClr val="E83273"/>
      </a:accent5>
      <a:accent6>
        <a:srgbClr val="7666AD"/>
      </a:accent6>
      <a:hlink>
        <a:srgbClr val="30BAC7"/>
      </a:hlink>
      <a:folHlink>
        <a:srgbClr val="A2C617"/>
      </a:folHlink>
    </a:clrScheme>
    <a:fontScheme name="CAFOD - typograph">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577683d2868247b252211b2613be0c92">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c3e6392446de2dc74f0d420db2acf70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SZUU6KYVHK2A-2146017777-19517</_dlc_DocId>
    <_dlc_DocIdUrl xmlns="04672002-f21f-4240-adfb-f0b653fb6fb5">
      <Url>https://cafod365.sharepoint.com/sites/int/Education/_layouts/15/DocIdRedir.aspx?ID=SZUU6KYVHK2A-2146017777-19517</Url>
      <Description>SZUU6KYVHK2A-2146017777-19517</Description>
    </_dlc_DocIdUrl>
    <TaxCatchAll xmlns="453a0c7f-c966-4a5c-a0f8-de0f8150ea1e" xsi:nil="true"/>
    <lcf76f155ced4ddcb4097134ff3c332f xmlns="236a9a4b-a03c-46ba-8ec6-624c184acbc6">
      <Terms xmlns="http://schemas.microsoft.com/office/infopath/2007/PartnerControls"/>
    </lcf76f155ced4ddcb4097134ff3c332f>
    <Activity xmlns="236a9a4b-a03c-46ba-8ec6-624c184acbc6">Advent</Activity>
    <Audience xmlns="236a9a4b-a03c-46ba-8ec6-624c184acbc6">Primary</Audience>
    <_Status xmlns="http://schemas.microsoft.com/sharepoint/v3/fields">Not Started</_Status>
  </documentManagement>
</p:properties>
</file>

<file path=customXml/itemProps1.xml><?xml version="1.0" encoding="utf-8"?>
<ds:datastoreItem xmlns:ds="http://schemas.openxmlformats.org/officeDocument/2006/customXml" ds:itemID="{89789F0C-2D1C-4DC4-9242-0F1993DC9C44}">
  <ds:schemaRefs>
    <ds:schemaRef ds:uri="04672002-f21f-4240-adfb-f0b653fb6fb5"/>
    <ds:schemaRef ds:uri="236a9a4b-a03c-46ba-8ec6-624c184acbc6"/>
    <ds:schemaRef ds:uri="453a0c7f-c966-4a5c-a0f8-de0f8150ea1e"/>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DDB819-B1C6-44E0-A4E7-79EC63B129E2}">
  <ds:schemaRefs>
    <ds:schemaRef ds:uri="http://schemas.microsoft.com/sharepoint/events"/>
  </ds:schemaRefs>
</ds:datastoreItem>
</file>

<file path=customXml/itemProps3.xml><?xml version="1.0" encoding="utf-8"?>
<ds:datastoreItem xmlns:ds="http://schemas.openxmlformats.org/officeDocument/2006/customXml" ds:itemID="{558CADD5-7CDB-4674-A12B-6A140624B8F7}">
  <ds:schemaRefs>
    <ds:schemaRef ds:uri="http://schemas.microsoft.com/sharepoint/v3/contenttype/forms"/>
  </ds:schemaRefs>
</ds:datastoreItem>
</file>

<file path=customXml/itemProps4.xml><?xml version="1.0" encoding="utf-8"?>
<ds:datastoreItem xmlns:ds="http://schemas.openxmlformats.org/officeDocument/2006/customXml" ds:itemID="{37880FD4-C537-4FE3-BF29-620D65E12577}">
  <ds:schemaRefs>
    <ds:schemaRef ds:uri="http://schemas.microsoft.com/office/2006/metadata/properties"/>
    <ds:schemaRef ds:uri="453a0c7f-c966-4a5c-a0f8-de0f8150ea1e"/>
    <ds:schemaRef ds:uri="04672002-f21f-4240-adfb-f0b653fb6fb5"/>
    <ds:schemaRef ds:uri="236a9a4b-a03c-46ba-8ec6-624c184acbc6"/>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purl.org/dc/elements/1.1/"/>
    <ds:schemaRef ds:uri="bdf04112-6931-4610-9724-cd62e91446a3"/>
    <ds:schemaRef ds:uri="http://schemas.microsoft.com/sharepoint/v3/field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1622</Words>
  <Application>Microsoft Office PowerPoint</Application>
  <PresentationFormat>On-screen Show (16:9)</PresentationFormat>
  <Paragraphs>232</Paragraphs>
  <Slides>19</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Montserrat</vt:lpstr>
      <vt:lpstr>Montserrat ExtraBold</vt:lpstr>
      <vt:lpstr>Century Gothic</vt:lpstr>
      <vt:lpstr>Segoe UI</vt:lpstr>
      <vt:lpstr>Montserrat school</vt:lpstr>
      <vt:lpstr>Calibri</vt:lpstr>
      <vt:lpstr>Times New Roman</vt:lpstr>
      <vt:lpstr>Arial</vt:lpstr>
      <vt:lpstr>Montserrat Light</vt:lpstr>
      <vt:lpstr>Aptos</vt:lpstr>
      <vt:lpstr>Office Theme</vt:lpstr>
      <vt:lpstr> </vt:lpstr>
      <vt:lpstr>Christ Jesus,  Open our hearts to trust  in you, so that we may never be afraid to answer your call to love one another, and so that through you we may come closer to God. Amen.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 us pray</vt:lpstr>
      <vt:lpstr>Let us pray</vt:lpstr>
      <vt:lpstr>PowerPoint Presentation</vt:lpstr>
      <vt:lpstr>PowerPoint Presentation</vt:lpstr>
      <vt:lpstr>Get involved with CAFOD this term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Victoria Ahmed</dc:creator>
  <cp:lastModifiedBy>Victoria Ahmed</cp:lastModifiedBy>
  <cp:revision>25</cp:revision>
  <dcterms:created xsi:type="dcterms:W3CDTF">2025-02-19T13:24:09Z</dcterms:created>
  <dcterms:modified xsi:type="dcterms:W3CDTF">2026-04-30T08:12:59Z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2025-02-19T00:00:00Z</vt:filetime>
  </property>
  <property fmtid="{D5CDD505-2E9C-101B-9397-08002B2CF9AE}" pid="3" name="Creator">
    <vt:lpwstr>Adobe InDesign 20.1 (Macintosh)</vt:lpwstr>
  </property>
  <property fmtid="{D5CDD505-2E9C-101B-9397-08002B2CF9AE}" pid="4" name="LastSaved">
    <vt:filetime>2025-02-19T00:00:00Z</vt:filetime>
  </property>
  <property fmtid="{D5CDD505-2E9C-101B-9397-08002B2CF9AE}" pid="5" name="Producer">
    <vt:lpwstr>Adobe PDF Library 17.0</vt:lpwstr>
  </property>
  <property fmtid="{D5CDD505-2E9C-101B-9397-08002B2CF9AE}" pid="6" name="ContentTypeId">
    <vt:lpwstr>0x01010096472308B02E1E4A9F4BBEA19176AB65</vt:lpwstr>
  </property>
  <property fmtid="{D5CDD505-2E9C-101B-9397-08002B2CF9AE}" pid="7" name="_dlc_DocIdItemGuid">
    <vt:lpwstr>1e0eb9ba-1780-4b3c-830b-a680b2a35356</vt:lpwstr>
  </property>
  <property fmtid="{D5CDD505-2E9C-101B-9397-08002B2CF9AE}" pid="8" name="MediaServiceImageTags">
    <vt:lpwstr/>
  </property>
</Properties>
</file>